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4" r:id="rId4"/>
    <p:sldId id="37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D0BA94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6" d="100"/>
          <a:sy n="86" d="100"/>
        </p:scale>
        <p:origin x="65" y="5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FBE68-4DDF-E3AE-C040-364C5FAA1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BD10B9-BA15-69E0-EB6D-DAB2945655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09EC82-B0FC-AA7A-F644-699C958296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A9164-E70D-94EC-5759-FA0129F21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452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018F6-8F23-F3AA-61A8-DBCC35D9F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843BCD-ED9D-1C74-10B4-59D7F2174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D8AF61-2F63-31AA-E4C7-A6FF908C5F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79B1D-8898-92DF-21F7-D3B8555BC8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19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55FB9-5F48-9177-B90A-7B1172A1F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06B57-AD5B-89E3-C871-C426F2C3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Pacific-Centered World Map – Slide Template</a:t>
            </a:r>
          </a:p>
        </p:txBody>
      </p:sp>
      <p:grpSp>
        <p:nvGrpSpPr>
          <p:cNvPr id="701" name="Group 700">
            <a:extLst>
              <a:ext uri="{FF2B5EF4-FFF2-40B4-BE49-F238E27FC236}">
                <a16:creationId xmlns:a16="http://schemas.microsoft.com/office/drawing/2014/main" id="{BE9BBA89-124E-54B4-C7AF-BED33F7CDB1F}"/>
              </a:ext>
            </a:extLst>
          </p:cNvPr>
          <p:cNvGrpSpPr/>
          <p:nvPr/>
        </p:nvGrpSpPr>
        <p:grpSpPr>
          <a:xfrm>
            <a:off x="692692" y="1071285"/>
            <a:ext cx="10806616" cy="5283218"/>
            <a:chOff x="31750" y="464263"/>
            <a:chExt cx="12128500" cy="5929471"/>
          </a:xfrm>
        </p:grpSpPr>
        <p:grpSp>
          <p:nvGrpSpPr>
            <p:cNvPr id="390" name="Graphic 387">
              <a:extLst>
                <a:ext uri="{FF2B5EF4-FFF2-40B4-BE49-F238E27FC236}">
                  <a16:creationId xmlns:a16="http://schemas.microsoft.com/office/drawing/2014/main" id="{8863C6E5-6B6B-C388-5171-EA6D62E7E416}"/>
                </a:ext>
              </a:extLst>
            </p:cNvPr>
            <p:cNvGrpSpPr/>
            <p:nvPr/>
          </p:nvGrpSpPr>
          <p:grpSpPr>
            <a:xfrm>
              <a:off x="7015241" y="4841636"/>
              <a:ext cx="98425" cy="78660"/>
              <a:chOff x="7015241" y="4841636"/>
              <a:chExt cx="98425" cy="78660"/>
            </a:xfrm>
          </p:grpSpPr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D41159CD-D7F1-1CAC-CB5A-283B952C1819}"/>
                  </a:ext>
                </a:extLst>
              </p:cNvPr>
              <p:cNvSpPr/>
              <p:nvPr/>
            </p:nvSpPr>
            <p:spPr>
              <a:xfrm>
                <a:off x="7059453" y="4843223"/>
                <a:ext cx="47228" cy="32702"/>
              </a:xfrm>
              <a:custGeom>
                <a:avLst/>
                <a:gdLst>
                  <a:gd name="csX0" fmla="*/ 47228 w 47228"/>
                  <a:gd name="csY0" fmla="*/ 0 h 32702"/>
                  <a:gd name="csX1" fmla="*/ 47228 w 47228"/>
                  <a:gd name="csY1" fmla="*/ 16907 h 32702"/>
                  <a:gd name="csX2" fmla="*/ 25797 w 47228"/>
                  <a:gd name="csY2" fmla="*/ 25400 h 32702"/>
                  <a:gd name="csX3" fmla="*/ 4286 w 47228"/>
                  <a:gd name="csY3" fmla="*/ 32702 h 32702"/>
                  <a:gd name="csX4" fmla="*/ 0 w 47228"/>
                  <a:gd name="csY4" fmla="*/ 19844 h 32702"/>
                  <a:gd name="csX5" fmla="*/ 16827 w 47228"/>
                  <a:gd name="csY5" fmla="*/ 12700 h 32702"/>
                  <a:gd name="csX6" fmla="*/ 27464 w 47228"/>
                  <a:gd name="csY6" fmla="*/ 10795 h 32702"/>
                  <a:gd name="csX7" fmla="*/ 47228 w 47228"/>
                  <a:gd name="csY7" fmla="*/ 0 h 327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7228" h="32702">
                    <a:moveTo>
                      <a:pt x="47228" y="0"/>
                    </a:moveTo>
                    <a:lnTo>
                      <a:pt x="47228" y="16907"/>
                    </a:lnTo>
                    <a:lnTo>
                      <a:pt x="25797" y="25400"/>
                    </a:lnTo>
                    <a:lnTo>
                      <a:pt x="4286" y="32702"/>
                    </a:lnTo>
                    <a:lnTo>
                      <a:pt x="0" y="19844"/>
                    </a:lnTo>
                    <a:lnTo>
                      <a:pt x="16827" y="12700"/>
                    </a:lnTo>
                    <a:lnTo>
                      <a:pt x="27464" y="10795"/>
                    </a:lnTo>
                    <a:lnTo>
                      <a:pt x="4722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A9C95588-16B9-55D9-8691-3B41B42618DF}"/>
                  </a:ext>
                </a:extLst>
              </p:cNvPr>
              <p:cNvSpPr/>
              <p:nvPr/>
            </p:nvSpPr>
            <p:spPr>
              <a:xfrm>
                <a:off x="7015241" y="4887356"/>
                <a:ext cx="48260" cy="32940"/>
              </a:xfrm>
              <a:custGeom>
                <a:avLst/>
                <a:gdLst>
                  <a:gd name="csX0" fmla="*/ 28337 w 48260"/>
                  <a:gd name="csY0" fmla="*/ 5715 h 32940"/>
                  <a:gd name="csX1" fmla="*/ 36671 w 48260"/>
                  <a:gd name="csY1" fmla="*/ 0 h 32940"/>
                  <a:gd name="csX2" fmla="*/ 48260 w 48260"/>
                  <a:gd name="csY2" fmla="*/ 10001 h 32940"/>
                  <a:gd name="csX3" fmla="*/ 42704 w 48260"/>
                  <a:gd name="csY3" fmla="*/ 28179 h 32940"/>
                  <a:gd name="csX4" fmla="*/ 21828 w 48260"/>
                  <a:gd name="csY4" fmla="*/ 32941 h 32940"/>
                  <a:gd name="csX5" fmla="*/ 3254 w 48260"/>
                  <a:gd name="csY5" fmla="*/ 28655 h 32940"/>
                  <a:gd name="csX6" fmla="*/ 0 w 48260"/>
                  <a:gd name="csY6" fmla="*/ 13335 h 32940"/>
                  <a:gd name="csX7" fmla="*/ 13018 w 48260"/>
                  <a:gd name="csY7" fmla="*/ 1429 h 32940"/>
                  <a:gd name="csX8" fmla="*/ 28337 w 48260"/>
                  <a:gd name="csY8" fmla="*/ 5715 h 329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8260" h="32940">
                    <a:moveTo>
                      <a:pt x="28337" y="5715"/>
                    </a:moveTo>
                    <a:lnTo>
                      <a:pt x="36671" y="0"/>
                    </a:lnTo>
                    <a:lnTo>
                      <a:pt x="48260" y="10001"/>
                    </a:lnTo>
                    <a:lnTo>
                      <a:pt x="42704" y="28179"/>
                    </a:lnTo>
                    <a:lnTo>
                      <a:pt x="21828" y="32941"/>
                    </a:lnTo>
                    <a:lnTo>
                      <a:pt x="3254" y="28655"/>
                    </a:lnTo>
                    <a:lnTo>
                      <a:pt x="0" y="13335"/>
                    </a:lnTo>
                    <a:lnTo>
                      <a:pt x="13018" y="1429"/>
                    </a:lnTo>
                    <a:lnTo>
                      <a:pt x="28337" y="571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B9609428-9D66-4F69-3E25-9B3A667B34CB}"/>
                  </a:ext>
                </a:extLst>
              </p:cNvPr>
              <p:cNvSpPr/>
              <p:nvPr/>
            </p:nvSpPr>
            <p:spPr>
              <a:xfrm>
                <a:off x="7106682" y="4841636"/>
                <a:ext cx="6985" cy="18494"/>
              </a:xfrm>
              <a:custGeom>
                <a:avLst/>
                <a:gdLst>
                  <a:gd name="csX0" fmla="*/ 6985 w 6985"/>
                  <a:gd name="csY0" fmla="*/ 0 h 18494"/>
                  <a:gd name="csX1" fmla="*/ 2778 w 6985"/>
                  <a:gd name="csY1" fmla="*/ 16669 h 18494"/>
                  <a:gd name="csX2" fmla="*/ 0 w 6985"/>
                  <a:gd name="csY2" fmla="*/ 18495 h 18494"/>
                  <a:gd name="csX3" fmla="*/ 0 w 6985"/>
                  <a:gd name="csY3" fmla="*/ 1588 h 18494"/>
                  <a:gd name="csX4" fmla="*/ 6985 w 6985"/>
                  <a:gd name="csY4" fmla="*/ 0 h 184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985" h="18494">
                    <a:moveTo>
                      <a:pt x="6985" y="0"/>
                    </a:moveTo>
                    <a:lnTo>
                      <a:pt x="2778" y="16669"/>
                    </a:lnTo>
                    <a:lnTo>
                      <a:pt x="0" y="18495"/>
                    </a:lnTo>
                    <a:lnTo>
                      <a:pt x="0" y="1588"/>
                    </a:lnTo>
                    <a:lnTo>
                      <a:pt x="6985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2C6EE674-C9A4-291F-FD02-0E84AA43B6A6}"/>
                </a:ext>
              </a:extLst>
            </p:cNvPr>
            <p:cNvSpPr/>
            <p:nvPr/>
          </p:nvSpPr>
          <p:spPr>
            <a:xfrm>
              <a:off x="2030968" y="4329350"/>
              <a:ext cx="369728" cy="364648"/>
            </a:xfrm>
            <a:custGeom>
              <a:avLst/>
              <a:gdLst>
                <a:gd name="csX0" fmla="*/ 153749 w 369728"/>
                <a:gd name="csY0" fmla="*/ 0 h 364648"/>
                <a:gd name="csX1" fmla="*/ 159385 w 369728"/>
                <a:gd name="csY1" fmla="*/ 3731 h 364648"/>
                <a:gd name="csX2" fmla="*/ 281543 w 369728"/>
                <a:gd name="csY2" fmla="*/ 72390 h 364648"/>
                <a:gd name="csX3" fmla="*/ 283845 w 369728"/>
                <a:gd name="csY3" fmla="*/ 91916 h 364648"/>
                <a:gd name="csX4" fmla="*/ 332184 w 369728"/>
                <a:gd name="csY4" fmla="*/ 125651 h 364648"/>
                <a:gd name="csX5" fmla="*/ 316706 w 369728"/>
                <a:gd name="csY5" fmla="*/ 167323 h 364648"/>
                <a:gd name="csX6" fmla="*/ 318691 w 369728"/>
                <a:gd name="csY6" fmla="*/ 186452 h 364648"/>
                <a:gd name="csX7" fmla="*/ 340201 w 369728"/>
                <a:gd name="csY7" fmla="*/ 198755 h 364648"/>
                <a:gd name="csX8" fmla="*/ 341233 w 369728"/>
                <a:gd name="csY8" fmla="*/ 207566 h 364648"/>
                <a:gd name="csX9" fmla="*/ 331946 w 369728"/>
                <a:gd name="csY9" fmla="*/ 228044 h 364648"/>
                <a:gd name="csX10" fmla="*/ 333931 w 369728"/>
                <a:gd name="csY10" fmla="*/ 238363 h 364648"/>
                <a:gd name="csX11" fmla="*/ 331708 w 369728"/>
                <a:gd name="csY11" fmla="*/ 254556 h 364648"/>
                <a:gd name="csX12" fmla="*/ 343456 w 369728"/>
                <a:gd name="csY12" fmla="*/ 275828 h 364648"/>
                <a:gd name="csX13" fmla="*/ 357426 w 369728"/>
                <a:gd name="csY13" fmla="*/ 309325 h 364648"/>
                <a:gd name="csX14" fmla="*/ 369729 w 369728"/>
                <a:gd name="csY14" fmla="*/ 316786 h 364648"/>
                <a:gd name="csX15" fmla="*/ 369729 w 369728"/>
                <a:gd name="csY15" fmla="*/ 316786 h 364648"/>
                <a:gd name="csX16" fmla="*/ 342979 w 369728"/>
                <a:gd name="csY16" fmla="*/ 336550 h 364648"/>
                <a:gd name="csX17" fmla="*/ 306149 w 369728"/>
                <a:gd name="csY17" fmla="*/ 349806 h 364648"/>
                <a:gd name="csX18" fmla="*/ 285909 w 369728"/>
                <a:gd name="csY18" fmla="*/ 349250 h 364648"/>
                <a:gd name="csX19" fmla="*/ 273923 w 369728"/>
                <a:gd name="csY19" fmla="*/ 359489 h 364648"/>
                <a:gd name="csX20" fmla="*/ 250428 w 369728"/>
                <a:gd name="csY20" fmla="*/ 360363 h 364648"/>
                <a:gd name="csX21" fmla="*/ 241697 w 369728"/>
                <a:gd name="csY21" fmla="*/ 364649 h 364648"/>
                <a:gd name="csX22" fmla="*/ 201136 w 369728"/>
                <a:gd name="csY22" fmla="*/ 355044 h 364648"/>
                <a:gd name="csX23" fmla="*/ 175816 w 369728"/>
                <a:gd name="csY23" fmla="*/ 357823 h 364648"/>
                <a:gd name="csX24" fmla="*/ 166370 w 369728"/>
                <a:gd name="csY24" fmla="*/ 311467 h 364648"/>
                <a:gd name="csX25" fmla="*/ 154940 w 369728"/>
                <a:gd name="csY25" fmla="*/ 295592 h 364648"/>
                <a:gd name="csX26" fmla="*/ 148193 w 369728"/>
                <a:gd name="csY26" fmla="*/ 286147 h 364648"/>
                <a:gd name="csX27" fmla="*/ 115173 w 369728"/>
                <a:gd name="csY27" fmla="*/ 279876 h 364648"/>
                <a:gd name="csX28" fmla="*/ 96044 w 369728"/>
                <a:gd name="csY28" fmla="*/ 269637 h 364648"/>
                <a:gd name="csX29" fmla="*/ 74612 w 369728"/>
                <a:gd name="csY29" fmla="*/ 263922 h 364648"/>
                <a:gd name="csX30" fmla="*/ 61198 w 369728"/>
                <a:gd name="csY30" fmla="*/ 258207 h 364648"/>
                <a:gd name="csX31" fmla="*/ 47149 w 369728"/>
                <a:gd name="csY31" fmla="*/ 249634 h 364648"/>
                <a:gd name="csX32" fmla="*/ 47149 w 369728"/>
                <a:gd name="csY32" fmla="*/ 249634 h 364648"/>
                <a:gd name="csX33" fmla="*/ 28972 w 369728"/>
                <a:gd name="csY33" fmla="*/ 206931 h 364648"/>
                <a:gd name="csX34" fmla="*/ 9366 w 369728"/>
                <a:gd name="csY34" fmla="*/ 187960 h 364648"/>
                <a:gd name="csX35" fmla="*/ 2620 w 369728"/>
                <a:gd name="csY35" fmla="*/ 168355 h 364648"/>
                <a:gd name="csX36" fmla="*/ 6033 w 369728"/>
                <a:gd name="csY36" fmla="*/ 150733 h 364648"/>
                <a:gd name="csX37" fmla="*/ 0 w 369728"/>
                <a:gd name="csY37" fmla="*/ 119698 h 364648"/>
                <a:gd name="csX38" fmla="*/ 13891 w 369728"/>
                <a:gd name="csY38" fmla="*/ 118110 h 364648"/>
                <a:gd name="csX39" fmla="*/ 26114 w 369728"/>
                <a:gd name="csY39" fmla="*/ 105886 h 364648"/>
                <a:gd name="csX40" fmla="*/ 39211 w 369728"/>
                <a:gd name="csY40" fmla="*/ 88265 h 364648"/>
                <a:gd name="csX41" fmla="*/ 47546 w 369728"/>
                <a:gd name="csY41" fmla="*/ 81200 h 364648"/>
                <a:gd name="csX42" fmla="*/ 47228 w 369728"/>
                <a:gd name="csY42" fmla="*/ 70247 h 364648"/>
                <a:gd name="csX43" fmla="*/ 40005 w 369728"/>
                <a:gd name="csY43" fmla="*/ 62627 h 364648"/>
                <a:gd name="csX44" fmla="*/ 38021 w 369728"/>
                <a:gd name="csY44" fmla="*/ 49372 h 364648"/>
                <a:gd name="csX45" fmla="*/ 38021 w 369728"/>
                <a:gd name="csY45" fmla="*/ 49292 h 364648"/>
                <a:gd name="csX46" fmla="*/ 47784 w 369728"/>
                <a:gd name="csY46" fmla="*/ 45085 h 364648"/>
                <a:gd name="csX47" fmla="*/ 49689 w 369728"/>
                <a:gd name="csY47" fmla="*/ 25241 h 364648"/>
                <a:gd name="csX48" fmla="*/ 36354 w 369728"/>
                <a:gd name="csY48" fmla="*/ 6191 h 364648"/>
                <a:gd name="csX49" fmla="*/ 48101 w 369728"/>
                <a:gd name="csY49" fmla="*/ 2143 h 364648"/>
                <a:gd name="csX50" fmla="*/ 85090 w 369728"/>
                <a:gd name="csY50" fmla="*/ 2620 h 364648"/>
                <a:gd name="csX51" fmla="*/ 153749 w 369728"/>
                <a:gd name="csY51" fmla="*/ 0 h 364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369728" h="364648">
                  <a:moveTo>
                    <a:pt x="153749" y="0"/>
                  </a:moveTo>
                  <a:lnTo>
                    <a:pt x="159385" y="3731"/>
                  </a:lnTo>
                  <a:lnTo>
                    <a:pt x="281543" y="72390"/>
                  </a:lnTo>
                  <a:lnTo>
                    <a:pt x="283845" y="91916"/>
                  </a:lnTo>
                  <a:lnTo>
                    <a:pt x="332184" y="125651"/>
                  </a:lnTo>
                  <a:lnTo>
                    <a:pt x="316706" y="167323"/>
                  </a:lnTo>
                  <a:lnTo>
                    <a:pt x="318691" y="186452"/>
                  </a:lnTo>
                  <a:lnTo>
                    <a:pt x="340201" y="198755"/>
                  </a:lnTo>
                  <a:lnTo>
                    <a:pt x="341233" y="207566"/>
                  </a:lnTo>
                  <a:lnTo>
                    <a:pt x="331946" y="228044"/>
                  </a:lnTo>
                  <a:lnTo>
                    <a:pt x="333931" y="238363"/>
                  </a:lnTo>
                  <a:lnTo>
                    <a:pt x="331708" y="254556"/>
                  </a:lnTo>
                  <a:lnTo>
                    <a:pt x="343456" y="275828"/>
                  </a:lnTo>
                  <a:lnTo>
                    <a:pt x="357426" y="309325"/>
                  </a:lnTo>
                  <a:lnTo>
                    <a:pt x="369729" y="316786"/>
                  </a:lnTo>
                  <a:lnTo>
                    <a:pt x="369729" y="316786"/>
                  </a:lnTo>
                  <a:lnTo>
                    <a:pt x="342979" y="336550"/>
                  </a:lnTo>
                  <a:lnTo>
                    <a:pt x="306149" y="349806"/>
                  </a:lnTo>
                  <a:lnTo>
                    <a:pt x="285909" y="349250"/>
                  </a:lnTo>
                  <a:lnTo>
                    <a:pt x="273923" y="359489"/>
                  </a:lnTo>
                  <a:lnTo>
                    <a:pt x="250428" y="360363"/>
                  </a:lnTo>
                  <a:lnTo>
                    <a:pt x="241697" y="364649"/>
                  </a:lnTo>
                  <a:lnTo>
                    <a:pt x="201136" y="355044"/>
                  </a:lnTo>
                  <a:lnTo>
                    <a:pt x="175816" y="357823"/>
                  </a:lnTo>
                  <a:lnTo>
                    <a:pt x="166370" y="311467"/>
                  </a:lnTo>
                  <a:lnTo>
                    <a:pt x="154940" y="295592"/>
                  </a:lnTo>
                  <a:lnTo>
                    <a:pt x="148193" y="286147"/>
                  </a:lnTo>
                  <a:lnTo>
                    <a:pt x="115173" y="279876"/>
                  </a:lnTo>
                  <a:lnTo>
                    <a:pt x="96044" y="269637"/>
                  </a:lnTo>
                  <a:lnTo>
                    <a:pt x="74612" y="263922"/>
                  </a:lnTo>
                  <a:lnTo>
                    <a:pt x="61198" y="258207"/>
                  </a:lnTo>
                  <a:lnTo>
                    <a:pt x="47149" y="249634"/>
                  </a:lnTo>
                  <a:lnTo>
                    <a:pt x="47149" y="249634"/>
                  </a:lnTo>
                  <a:lnTo>
                    <a:pt x="28972" y="206931"/>
                  </a:lnTo>
                  <a:lnTo>
                    <a:pt x="9366" y="187960"/>
                  </a:lnTo>
                  <a:lnTo>
                    <a:pt x="2620" y="168355"/>
                  </a:lnTo>
                  <a:lnTo>
                    <a:pt x="6033" y="150733"/>
                  </a:lnTo>
                  <a:lnTo>
                    <a:pt x="0" y="119698"/>
                  </a:lnTo>
                  <a:lnTo>
                    <a:pt x="13891" y="118110"/>
                  </a:lnTo>
                  <a:lnTo>
                    <a:pt x="26114" y="105886"/>
                  </a:lnTo>
                  <a:lnTo>
                    <a:pt x="39211" y="88265"/>
                  </a:lnTo>
                  <a:lnTo>
                    <a:pt x="47546" y="81200"/>
                  </a:lnTo>
                  <a:lnTo>
                    <a:pt x="47228" y="70247"/>
                  </a:lnTo>
                  <a:lnTo>
                    <a:pt x="40005" y="62627"/>
                  </a:lnTo>
                  <a:lnTo>
                    <a:pt x="38021" y="49372"/>
                  </a:lnTo>
                  <a:lnTo>
                    <a:pt x="38021" y="49292"/>
                  </a:lnTo>
                  <a:lnTo>
                    <a:pt x="47784" y="45085"/>
                  </a:lnTo>
                  <a:lnTo>
                    <a:pt x="49689" y="25241"/>
                  </a:lnTo>
                  <a:lnTo>
                    <a:pt x="36354" y="6191"/>
                  </a:lnTo>
                  <a:lnTo>
                    <a:pt x="48101" y="2143"/>
                  </a:lnTo>
                  <a:lnTo>
                    <a:pt x="85090" y="2620"/>
                  </a:lnTo>
                  <a:lnTo>
                    <a:pt x="153749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C1F156D5-E189-F4FA-3462-2AAB7FD133DB}"/>
                </a:ext>
              </a:extLst>
            </p:cNvPr>
            <p:cNvSpPr/>
            <p:nvPr/>
          </p:nvSpPr>
          <p:spPr>
            <a:xfrm>
              <a:off x="467598" y="3341528"/>
              <a:ext cx="282892" cy="237966"/>
            </a:xfrm>
            <a:custGeom>
              <a:avLst/>
              <a:gdLst>
                <a:gd name="csX0" fmla="*/ 282893 w 282892"/>
                <a:gd name="csY0" fmla="*/ 0 h 237966"/>
                <a:gd name="csX1" fmla="*/ 282893 w 282892"/>
                <a:gd name="csY1" fmla="*/ 2461 h 237966"/>
                <a:gd name="csX2" fmla="*/ 282258 w 282892"/>
                <a:gd name="csY2" fmla="*/ 9446 h 237966"/>
                <a:gd name="csX3" fmla="*/ 282178 w 282892"/>
                <a:gd name="csY3" fmla="*/ 64214 h 237966"/>
                <a:gd name="csX4" fmla="*/ 171609 w 282892"/>
                <a:gd name="csY4" fmla="*/ 62389 h 237966"/>
                <a:gd name="csX5" fmla="*/ 172720 w 282892"/>
                <a:gd name="csY5" fmla="*/ 153987 h 237966"/>
                <a:gd name="csX6" fmla="*/ 141129 w 282892"/>
                <a:gd name="csY6" fmla="*/ 157162 h 237966"/>
                <a:gd name="csX7" fmla="*/ 132874 w 282892"/>
                <a:gd name="csY7" fmla="*/ 175419 h 237966"/>
                <a:gd name="csX8" fmla="*/ 139303 w 282892"/>
                <a:gd name="csY8" fmla="*/ 226457 h 237966"/>
                <a:gd name="csX9" fmla="*/ 7303 w 282892"/>
                <a:gd name="csY9" fmla="*/ 226219 h 237966"/>
                <a:gd name="csX10" fmla="*/ 0 w 282892"/>
                <a:gd name="csY10" fmla="*/ 237966 h 237966"/>
                <a:gd name="csX11" fmla="*/ 1429 w 282892"/>
                <a:gd name="csY11" fmla="*/ 223044 h 237966"/>
                <a:gd name="csX12" fmla="*/ 2064 w 282892"/>
                <a:gd name="csY12" fmla="*/ 223123 h 237966"/>
                <a:gd name="csX13" fmla="*/ 77867 w 282892"/>
                <a:gd name="csY13" fmla="*/ 220345 h 237966"/>
                <a:gd name="csX14" fmla="*/ 81915 w 282892"/>
                <a:gd name="csY14" fmla="*/ 207566 h 237966"/>
                <a:gd name="csX15" fmla="*/ 95726 w 282892"/>
                <a:gd name="csY15" fmla="*/ 191691 h 237966"/>
                <a:gd name="csX16" fmla="*/ 106839 w 282892"/>
                <a:gd name="csY16" fmla="*/ 142716 h 237966"/>
                <a:gd name="csX17" fmla="*/ 153670 w 282892"/>
                <a:gd name="csY17" fmla="*/ 104140 h 237966"/>
                <a:gd name="csX18" fmla="*/ 169545 w 282892"/>
                <a:gd name="csY18" fmla="*/ 58817 h 237966"/>
                <a:gd name="csX19" fmla="*/ 180102 w 282892"/>
                <a:gd name="csY19" fmla="*/ 56197 h 237966"/>
                <a:gd name="csX20" fmla="*/ 191056 w 282892"/>
                <a:gd name="csY20" fmla="*/ 28019 h 237966"/>
                <a:gd name="csX21" fmla="*/ 219393 w 282892"/>
                <a:gd name="csY21" fmla="*/ 24130 h 237966"/>
                <a:gd name="csX22" fmla="*/ 231537 w 282892"/>
                <a:gd name="csY22" fmla="*/ 28892 h 237966"/>
                <a:gd name="csX23" fmla="*/ 246856 w 282892"/>
                <a:gd name="csY23" fmla="*/ 28892 h 237966"/>
                <a:gd name="csX24" fmla="*/ 257731 w 282892"/>
                <a:gd name="csY24" fmla="*/ 20637 h 237966"/>
                <a:gd name="csX25" fmla="*/ 278527 w 282892"/>
                <a:gd name="csY25" fmla="*/ 19447 h 237966"/>
                <a:gd name="csX26" fmla="*/ 277813 w 282892"/>
                <a:gd name="csY26" fmla="*/ 0 h 237966"/>
                <a:gd name="csX27" fmla="*/ 282893 w 282892"/>
                <a:gd name="csY27" fmla="*/ 0 h 2379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82892" h="237966">
                  <a:moveTo>
                    <a:pt x="282893" y="0"/>
                  </a:moveTo>
                  <a:lnTo>
                    <a:pt x="282893" y="2461"/>
                  </a:lnTo>
                  <a:lnTo>
                    <a:pt x="282258" y="9446"/>
                  </a:lnTo>
                  <a:lnTo>
                    <a:pt x="282178" y="64214"/>
                  </a:lnTo>
                  <a:lnTo>
                    <a:pt x="171609" y="62389"/>
                  </a:lnTo>
                  <a:lnTo>
                    <a:pt x="172720" y="153987"/>
                  </a:lnTo>
                  <a:lnTo>
                    <a:pt x="141129" y="157162"/>
                  </a:lnTo>
                  <a:lnTo>
                    <a:pt x="132874" y="175419"/>
                  </a:lnTo>
                  <a:lnTo>
                    <a:pt x="139303" y="226457"/>
                  </a:lnTo>
                  <a:lnTo>
                    <a:pt x="7303" y="226219"/>
                  </a:lnTo>
                  <a:lnTo>
                    <a:pt x="0" y="237966"/>
                  </a:lnTo>
                  <a:lnTo>
                    <a:pt x="1429" y="223044"/>
                  </a:lnTo>
                  <a:lnTo>
                    <a:pt x="2064" y="223123"/>
                  </a:lnTo>
                  <a:lnTo>
                    <a:pt x="77867" y="220345"/>
                  </a:lnTo>
                  <a:lnTo>
                    <a:pt x="81915" y="207566"/>
                  </a:lnTo>
                  <a:lnTo>
                    <a:pt x="95726" y="191691"/>
                  </a:lnTo>
                  <a:lnTo>
                    <a:pt x="106839" y="142716"/>
                  </a:lnTo>
                  <a:lnTo>
                    <a:pt x="153670" y="104140"/>
                  </a:lnTo>
                  <a:lnTo>
                    <a:pt x="169545" y="58817"/>
                  </a:lnTo>
                  <a:lnTo>
                    <a:pt x="180102" y="56197"/>
                  </a:lnTo>
                  <a:lnTo>
                    <a:pt x="191056" y="28019"/>
                  </a:lnTo>
                  <a:lnTo>
                    <a:pt x="219393" y="24130"/>
                  </a:lnTo>
                  <a:lnTo>
                    <a:pt x="231537" y="28892"/>
                  </a:lnTo>
                  <a:lnTo>
                    <a:pt x="246856" y="28892"/>
                  </a:lnTo>
                  <a:lnTo>
                    <a:pt x="257731" y="20637"/>
                  </a:lnTo>
                  <a:lnTo>
                    <a:pt x="278527" y="19447"/>
                  </a:lnTo>
                  <a:lnTo>
                    <a:pt x="277813" y="0"/>
                  </a:lnTo>
                  <a:lnTo>
                    <a:pt x="282893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96" name="Graphic 387">
              <a:extLst>
                <a:ext uri="{FF2B5EF4-FFF2-40B4-BE49-F238E27FC236}">
                  <a16:creationId xmlns:a16="http://schemas.microsoft.com/office/drawing/2014/main" id="{8B508728-0759-FF47-FBB6-CE5F5CE382B0}"/>
                </a:ext>
              </a:extLst>
            </p:cNvPr>
            <p:cNvGrpSpPr/>
            <p:nvPr/>
          </p:nvGrpSpPr>
          <p:grpSpPr>
            <a:xfrm>
              <a:off x="8420735" y="499426"/>
              <a:ext cx="2976483" cy="2307193"/>
              <a:chOff x="8420735" y="499426"/>
              <a:chExt cx="2976483" cy="2307193"/>
            </a:xfrm>
          </p:grpSpPr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B23D48AB-FD6D-2E82-64FA-7D2A0894004C}"/>
                  </a:ext>
                </a:extLst>
              </p:cNvPr>
              <p:cNvSpPr/>
              <p:nvPr/>
            </p:nvSpPr>
            <p:spPr>
              <a:xfrm>
                <a:off x="8420735" y="1319846"/>
                <a:ext cx="2874248" cy="1486773"/>
              </a:xfrm>
              <a:custGeom>
                <a:avLst/>
                <a:gdLst>
                  <a:gd name="csX0" fmla="*/ 611743 w 2874248"/>
                  <a:gd name="csY0" fmla="*/ 1180386 h 1486773"/>
                  <a:gd name="csX1" fmla="*/ 607219 w 2874248"/>
                  <a:gd name="csY1" fmla="*/ 1180306 h 1486773"/>
                  <a:gd name="csX2" fmla="*/ 541973 w 2874248"/>
                  <a:gd name="csY2" fmla="*/ 1137365 h 1486773"/>
                  <a:gd name="csX3" fmla="*/ 517922 w 2874248"/>
                  <a:gd name="csY3" fmla="*/ 1118315 h 1486773"/>
                  <a:gd name="csX4" fmla="*/ 456882 w 2874248"/>
                  <a:gd name="csY4" fmla="*/ 1099979 h 1486773"/>
                  <a:gd name="csX5" fmla="*/ 438150 w 2874248"/>
                  <a:gd name="csY5" fmla="*/ 1060450 h 1486773"/>
                  <a:gd name="csX6" fmla="*/ 442913 w 2874248"/>
                  <a:gd name="csY6" fmla="*/ 1032748 h 1486773"/>
                  <a:gd name="csX7" fmla="*/ 399812 w 2874248"/>
                  <a:gd name="csY7" fmla="*/ 1013460 h 1486773"/>
                  <a:gd name="csX8" fmla="*/ 393859 w 2874248"/>
                  <a:gd name="csY8" fmla="*/ 976630 h 1486773"/>
                  <a:gd name="csX9" fmla="*/ 353139 w 2874248"/>
                  <a:gd name="csY9" fmla="*/ 943134 h 1486773"/>
                  <a:gd name="csX10" fmla="*/ 352425 w 2874248"/>
                  <a:gd name="csY10" fmla="*/ 919083 h 1486773"/>
                  <a:gd name="csX11" fmla="*/ 352425 w 2874248"/>
                  <a:gd name="csY11" fmla="*/ 919083 h 1486773"/>
                  <a:gd name="csX12" fmla="*/ 371158 w 2874248"/>
                  <a:gd name="csY12" fmla="*/ 896541 h 1486773"/>
                  <a:gd name="csX13" fmla="*/ 370205 w 2874248"/>
                  <a:gd name="csY13" fmla="*/ 866696 h 1486773"/>
                  <a:gd name="csX14" fmla="*/ 312976 w 2874248"/>
                  <a:gd name="csY14" fmla="*/ 836454 h 1486773"/>
                  <a:gd name="csX15" fmla="*/ 278527 w 2874248"/>
                  <a:gd name="csY15" fmla="*/ 781368 h 1486773"/>
                  <a:gd name="csX16" fmla="*/ 257414 w 2874248"/>
                  <a:gd name="csY16" fmla="*/ 746284 h 1486773"/>
                  <a:gd name="csX17" fmla="*/ 226616 w 2874248"/>
                  <a:gd name="csY17" fmla="*/ 724059 h 1486773"/>
                  <a:gd name="csX18" fmla="*/ 203914 w 2874248"/>
                  <a:gd name="csY18" fmla="*/ 703739 h 1486773"/>
                  <a:gd name="csX19" fmla="*/ 185976 w 2874248"/>
                  <a:gd name="csY19" fmla="*/ 677942 h 1486773"/>
                  <a:gd name="csX20" fmla="*/ 152162 w 2874248"/>
                  <a:gd name="csY20" fmla="*/ 694134 h 1486773"/>
                  <a:gd name="csX21" fmla="*/ 119380 w 2874248"/>
                  <a:gd name="csY21" fmla="*/ 721916 h 1486773"/>
                  <a:gd name="csX22" fmla="*/ 89456 w 2874248"/>
                  <a:gd name="csY22" fmla="*/ 689213 h 1486773"/>
                  <a:gd name="csX23" fmla="*/ 65960 w 2874248"/>
                  <a:gd name="csY23" fmla="*/ 667226 h 1486773"/>
                  <a:gd name="csX24" fmla="*/ 33179 w 2874248"/>
                  <a:gd name="csY24" fmla="*/ 653256 h 1486773"/>
                  <a:gd name="csX25" fmla="*/ 0 w 2874248"/>
                  <a:gd name="csY25" fmla="*/ 651748 h 1486773"/>
                  <a:gd name="csX26" fmla="*/ 159 w 2874248"/>
                  <a:gd name="csY26" fmla="*/ 349726 h 1486773"/>
                  <a:gd name="csX27" fmla="*/ 397 w 2874248"/>
                  <a:gd name="csY27" fmla="*/ 135414 h 1486773"/>
                  <a:gd name="csX28" fmla="*/ 397 w 2874248"/>
                  <a:gd name="csY28" fmla="*/ 135414 h 1486773"/>
                  <a:gd name="csX29" fmla="*/ 63182 w 2874248"/>
                  <a:gd name="csY29" fmla="*/ 149781 h 1486773"/>
                  <a:gd name="csX30" fmla="*/ 116285 w 2874248"/>
                  <a:gd name="csY30" fmla="*/ 178356 h 1486773"/>
                  <a:gd name="csX31" fmla="*/ 151368 w 2874248"/>
                  <a:gd name="csY31" fmla="*/ 183753 h 1486773"/>
                  <a:gd name="csX32" fmla="*/ 180975 w 2874248"/>
                  <a:gd name="csY32" fmla="*/ 159068 h 1486773"/>
                  <a:gd name="csX33" fmla="*/ 221773 w 2874248"/>
                  <a:gd name="csY33" fmla="*/ 140494 h 1486773"/>
                  <a:gd name="csX34" fmla="*/ 271780 w 2874248"/>
                  <a:gd name="csY34" fmla="*/ 147717 h 1486773"/>
                  <a:gd name="csX35" fmla="*/ 322262 w 2874248"/>
                  <a:gd name="csY35" fmla="*/ 121444 h 1486773"/>
                  <a:gd name="csX36" fmla="*/ 377429 w 2874248"/>
                  <a:gd name="csY36" fmla="*/ 106442 h 1486773"/>
                  <a:gd name="csX37" fmla="*/ 400526 w 2874248"/>
                  <a:gd name="csY37" fmla="*/ 131366 h 1486773"/>
                  <a:gd name="csX38" fmla="*/ 425688 w 2874248"/>
                  <a:gd name="csY38" fmla="*/ 117316 h 1486773"/>
                  <a:gd name="csX39" fmla="*/ 433228 w 2874248"/>
                  <a:gd name="csY39" fmla="*/ 88821 h 1486773"/>
                  <a:gd name="csX40" fmla="*/ 456486 w 2874248"/>
                  <a:gd name="csY40" fmla="*/ 95250 h 1486773"/>
                  <a:gd name="csX41" fmla="*/ 513476 w 2874248"/>
                  <a:gd name="csY41" fmla="*/ 149225 h 1486773"/>
                  <a:gd name="csX42" fmla="*/ 558324 w 2874248"/>
                  <a:gd name="csY42" fmla="*/ 108506 h 1486773"/>
                  <a:gd name="csX43" fmla="*/ 562848 w 2874248"/>
                  <a:gd name="csY43" fmla="*/ 154067 h 1486773"/>
                  <a:gd name="csX44" fmla="*/ 604282 w 2874248"/>
                  <a:gd name="csY44" fmla="*/ 144304 h 1486773"/>
                  <a:gd name="csX45" fmla="*/ 616982 w 2874248"/>
                  <a:gd name="csY45" fmla="*/ 126762 h 1486773"/>
                  <a:gd name="csX46" fmla="*/ 657781 w 2874248"/>
                  <a:gd name="csY46" fmla="*/ 130254 h 1486773"/>
                  <a:gd name="csX47" fmla="*/ 709295 w 2874248"/>
                  <a:gd name="csY47" fmla="*/ 155337 h 1486773"/>
                  <a:gd name="csX48" fmla="*/ 788194 w 2874248"/>
                  <a:gd name="csY48" fmla="*/ 177086 h 1486773"/>
                  <a:gd name="csX49" fmla="*/ 834549 w 2874248"/>
                  <a:gd name="csY49" fmla="*/ 187087 h 1486773"/>
                  <a:gd name="csX50" fmla="*/ 867490 w 2874248"/>
                  <a:gd name="csY50" fmla="*/ 183277 h 1486773"/>
                  <a:gd name="csX51" fmla="*/ 912971 w 2874248"/>
                  <a:gd name="csY51" fmla="*/ 213042 h 1486773"/>
                  <a:gd name="csX52" fmla="*/ 865585 w 2874248"/>
                  <a:gd name="csY52" fmla="*/ 241856 h 1486773"/>
                  <a:gd name="csX53" fmla="*/ 926465 w 2874248"/>
                  <a:gd name="csY53" fmla="*/ 254159 h 1486773"/>
                  <a:gd name="csX54" fmla="*/ 1017429 w 2874248"/>
                  <a:gd name="csY54" fmla="*/ 247412 h 1486773"/>
                  <a:gd name="csX55" fmla="*/ 1046083 w 2874248"/>
                  <a:gd name="csY55" fmla="*/ 237252 h 1486773"/>
                  <a:gd name="csX56" fmla="*/ 1082040 w 2874248"/>
                  <a:gd name="csY56" fmla="*/ 271780 h 1486773"/>
                  <a:gd name="csX57" fmla="*/ 1118632 w 2874248"/>
                  <a:gd name="csY57" fmla="*/ 242729 h 1486773"/>
                  <a:gd name="csX58" fmla="*/ 1084262 w 2874248"/>
                  <a:gd name="csY58" fmla="*/ 218122 h 1486773"/>
                  <a:gd name="csX59" fmla="*/ 1106011 w 2874248"/>
                  <a:gd name="csY59" fmla="*/ 198120 h 1486773"/>
                  <a:gd name="csX60" fmla="*/ 1147048 w 2874248"/>
                  <a:gd name="csY60" fmla="*/ 195421 h 1486773"/>
                  <a:gd name="csX61" fmla="*/ 1174036 w 2874248"/>
                  <a:gd name="csY61" fmla="*/ 189548 h 1486773"/>
                  <a:gd name="csX62" fmla="*/ 1201182 w 2874248"/>
                  <a:gd name="csY62" fmla="*/ 203518 h 1486773"/>
                  <a:gd name="csX63" fmla="*/ 1235075 w 2874248"/>
                  <a:gd name="csY63" fmla="*/ 235109 h 1486773"/>
                  <a:gd name="csX64" fmla="*/ 1272699 w 2874248"/>
                  <a:gd name="csY64" fmla="*/ 230505 h 1486773"/>
                  <a:gd name="csX65" fmla="*/ 1332230 w 2874248"/>
                  <a:gd name="csY65" fmla="*/ 256540 h 1486773"/>
                  <a:gd name="csX66" fmla="*/ 1384539 w 2874248"/>
                  <a:gd name="csY66" fmla="*/ 247412 h 1486773"/>
                  <a:gd name="csX67" fmla="*/ 1433671 w 2874248"/>
                  <a:gd name="csY67" fmla="*/ 248761 h 1486773"/>
                  <a:gd name="csX68" fmla="*/ 1429782 w 2874248"/>
                  <a:gd name="csY68" fmla="*/ 212725 h 1486773"/>
                  <a:gd name="csX69" fmla="*/ 1459707 w 2874248"/>
                  <a:gd name="csY69" fmla="*/ 202486 h 1486773"/>
                  <a:gd name="csX70" fmla="*/ 1511935 w 2874248"/>
                  <a:gd name="csY70" fmla="*/ 222329 h 1486773"/>
                  <a:gd name="csX71" fmla="*/ 1511697 w 2874248"/>
                  <a:gd name="csY71" fmla="*/ 276781 h 1486773"/>
                  <a:gd name="csX72" fmla="*/ 1533128 w 2874248"/>
                  <a:gd name="csY72" fmla="*/ 230902 h 1486773"/>
                  <a:gd name="csX73" fmla="*/ 1560274 w 2874248"/>
                  <a:gd name="csY73" fmla="*/ 232489 h 1486773"/>
                  <a:gd name="csX74" fmla="*/ 1575514 w 2874248"/>
                  <a:gd name="csY74" fmla="*/ 173673 h 1486773"/>
                  <a:gd name="csX75" fmla="*/ 1539398 w 2874248"/>
                  <a:gd name="csY75" fmla="*/ 137001 h 1486773"/>
                  <a:gd name="csX76" fmla="*/ 1500108 w 2874248"/>
                  <a:gd name="csY76" fmla="*/ 112712 h 1486773"/>
                  <a:gd name="csX77" fmla="*/ 1502807 w 2874248"/>
                  <a:gd name="csY77" fmla="*/ 45244 h 1486773"/>
                  <a:gd name="csX78" fmla="*/ 1542574 w 2874248"/>
                  <a:gd name="csY78" fmla="*/ 0 h 1486773"/>
                  <a:gd name="csX79" fmla="*/ 1587023 w 2874248"/>
                  <a:gd name="csY79" fmla="*/ 10081 h 1486773"/>
                  <a:gd name="csX80" fmla="*/ 1621155 w 2874248"/>
                  <a:gd name="csY80" fmla="*/ 37544 h 1486773"/>
                  <a:gd name="csX81" fmla="*/ 1666875 w 2874248"/>
                  <a:gd name="csY81" fmla="*/ 106521 h 1486773"/>
                  <a:gd name="csX82" fmla="*/ 1637030 w 2874248"/>
                  <a:gd name="csY82" fmla="*/ 136128 h 1486773"/>
                  <a:gd name="csX83" fmla="*/ 1699657 w 2874248"/>
                  <a:gd name="csY83" fmla="*/ 148193 h 1486773"/>
                  <a:gd name="csX84" fmla="*/ 1699498 w 2874248"/>
                  <a:gd name="csY84" fmla="*/ 208597 h 1486773"/>
                  <a:gd name="csX85" fmla="*/ 1744504 w 2874248"/>
                  <a:gd name="csY85" fmla="*/ 162401 h 1486773"/>
                  <a:gd name="csX86" fmla="*/ 1784826 w 2874248"/>
                  <a:gd name="csY86" fmla="*/ 200343 h 1486773"/>
                  <a:gd name="csX87" fmla="*/ 1774745 w 2874248"/>
                  <a:gd name="csY87" fmla="*/ 243523 h 1486773"/>
                  <a:gd name="csX88" fmla="*/ 1807368 w 2874248"/>
                  <a:gd name="csY88" fmla="*/ 282178 h 1486773"/>
                  <a:gd name="csX89" fmla="*/ 1842532 w 2874248"/>
                  <a:gd name="csY89" fmla="*/ 240744 h 1486773"/>
                  <a:gd name="csX90" fmla="*/ 1867138 w 2874248"/>
                  <a:gd name="csY90" fmla="*/ 190421 h 1486773"/>
                  <a:gd name="csX91" fmla="*/ 1868964 w 2874248"/>
                  <a:gd name="csY91" fmla="*/ 125174 h 1486773"/>
                  <a:gd name="csX92" fmla="*/ 1916827 w 2874248"/>
                  <a:gd name="csY92" fmla="*/ 129778 h 1486773"/>
                  <a:gd name="csX93" fmla="*/ 1966675 w 2874248"/>
                  <a:gd name="csY93" fmla="*/ 138589 h 1486773"/>
                  <a:gd name="csX94" fmla="*/ 2011839 w 2874248"/>
                  <a:gd name="csY94" fmla="*/ 168196 h 1486773"/>
                  <a:gd name="csX95" fmla="*/ 2013902 w 2874248"/>
                  <a:gd name="csY95" fmla="*/ 197406 h 1486773"/>
                  <a:gd name="csX96" fmla="*/ 1988820 w 2874248"/>
                  <a:gd name="csY96" fmla="*/ 228521 h 1486773"/>
                  <a:gd name="csX97" fmla="*/ 2012554 w 2874248"/>
                  <a:gd name="csY97" fmla="*/ 259398 h 1486773"/>
                  <a:gd name="csX98" fmla="*/ 2008267 w 2874248"/>
                  <a:gd name="csY98" fmla="*/ 287179 h 1486773"/>
                  <a:gd name="csX99" fmla="*/ 1942306 w 2874248"/>
                  <a:gd name="csY99" fmla="*/ 326708 h 1486773"/>
                  <a:gd name="csX100" fmla="*/ 1895475 w 2874248"/>
                  <a:gd name="csY100" fmla="*/ 335359 h 1486773"/>
                  <a:gd name="csX101" fmla="*/ 1860630 w 2874248"/>
                  <a:gd name="csY101" fmla="*/ 318452 h 1486773"/>
                  <a:gd name="csX102" fmla="*/ 1850549 w 2874248"/>
                  <a:gd name="csY102" fmla="*/ 346631 h 1486773"/>
                  <a:gd name="csX103" fmla="*/ 1818085 w 2874248"/>
                  <a:gd name="csY103" fmla="*/ 393303 h 1486773"/>
                  <a:gd name="csX104" fmla="*/ 1808241 w 2874248"/>
                  <a:gd name="csY104" fmla="*/ 417195 h 1486773"/>
                  <a:gd name="csX105" fmla="*/ 1769190 w 2874248"/>
                  <a:gd name="csY105" fmla="*/ 453866 h 1486773"/>
                  <a:gd name="csX106" fmla="*/ 1721008 w 2874248"/>
                  <a:gd name="csY106" fmla="*/ 457438 h 1486773"/>
                  <a:gd name="csX107" fmla="*/ 1694418 w 2874248"/>
                  <a:gd name="csY107" fmla="*/ 480060 h 1486773"/>
                  <a:gd name="csX108" fmla="*/ 1692117 w 2874248"/>
                  <a:gd name="csY108" fmla="*/ 514588 h 1486773"/>
                  <a:gd name="csX109" fmla="*/ 1652984 w 2874248"/>
                  <a:gd name="csY109" fmla="*/ 521256 h 1486773"/>
                  <a:gd name="csX110" fmla="*/ 1611710 w 2874248"/>
                  <a:gd name="csY110" fmla="*/ 563642 h 1486773"/>
                  <a:gd name="csX111" fmla="*/ 1575197 w 2874248"/>
                  <a:gd name="csY111" fmla="*/ 621665 h 1486773"/>
                  <a:gd name="csX112" fmla="*/ 1562100 w 2874248"/>
                  <a:gd name="csY112" fmla="*/ 661670 h 1486773"/>
                  <a:gd name="csX113" fmla="*/ 1560274 w 2874248"/>
                  <a:gd name="csY113" fmla="*/ 719773 h 1486773"/>
                  <a:gd name="csX114" fmla="*/ 1609804 w 2874248"/>
                  <a:gd name="csY114" fmla="*/ 727948 h 1486773"/>
                  <a:gd name="csX115" fmla="*/ 1624965 w 2874248"/>
                  <a:gd name="csY115" fmla="*/ 773986 h 1486773"/>
                  <a:gd name="csX116" fmla="*/ 1640681 w 2874248"/>
                  <a:gd name="csY116" fmla="*/ 810736 h 1486773"/>
                  <a:gd name="csX117" fmla="*/ 1687830 w 2874248"/>
                  <a:gd name="csY117" fmla="*/ 801211 h 1486773"/>
                  <a:gd name="csX118" fmla="*/ 1750457 w 2874248"/>
                  <a:gd name="csY118" fmla="*/ 822087 h 1486773"/>
                  <a:gd name="csX119" fmla="*/ 1784112 w 2874248"/>
                  <a:gd name="csY119" fmla="*/ 840264 h 1486773"/>
                  <a:gd name="csX120" fmla="*/ 1808241 w 2874248"/>
                  <a:gd name="csY120" fmla="*/ 862806 h 1486773"/>
                  <a:gd name="csX121" fmla="*/ 1850469 w 2874248"/>
                  <a:gd name="csY121" fmla="*/ 875824 h 1486773"/>
                  <a:gd name="csX122" fmla="*/ 1886188 w 2874248"/>
                  <a:gd name="csY122" fmla="*/ 895668 h 1486773"/>
                  <a:gd name="csX123" fmla="*/ 1941751 w 2874248"/>
                  <a:gd name="csY123" fmla="*/ 898366 h 1486773"/>
                  <a:gd name="csX124" fmla="*/ 1978422 w 2874248"/>
                  <a:gd name="csY124" fmla="*/ 902970 h 1486773"/>
                  <a:gd name="csX125" fmla="*/ 1972945 w 2874248"/>
                  <a:gd name="csY125" fmla="*/ 943372 h 1486773"/>
                  <a:gd name="csX126" fmla="*/ 1983423 w 2874248"/>
                  <a:gd name="csY126" fmla="*/ 989647 h 1486773"/>
                  <a:gd name="csX127" fmla="*/ 2007790 w 2874248"/>
                  <a:gd name="csY127" fmla="*/ 1040527 h 1486773"/>
                  <a:gd name="csX128" fmla="*/ 2057956 w 2874248"/>
                  <a:gd name="csY128" fmla="*/ 1083151 h 1486773"/>
                  <a:gd name="csX129" fmla="*/ 2083912 w 2874248"/>
                  <a:gd name="csY129" fmla="*/ 1068626 h 1486773"/>
                  <a:gd name="csX130" fmla="*/ 2102088 w 2874248"/>
                  <a:gd name="csY130" fmla="*/ 1022271 h 1486773"/>
                  <a:gd name="csX131" fmla="*/ 2084546 w 2874248"/>
                  <a:gd name="csY131" fmla="*/ 949881 h 1486773"/>
                  <a:gd name="csX132" fmla="*/ 2060734 w 2874248"/>
                  <a:gd name="csY132" fmla="*/ 925433 h 1486773"/>
                  <a:gd name="csX133" fmla="*/ 2114709 w 2874248"/>
                  <a:gd name="csY133" fmla="*/ 903526 h 1486773"/>
                  <a:gd name="csX134" fmla="*/ 2152888 w 2874248"/>
                  <a:gd name="csY134" fmla="*/ 870426 h 1486773"/>
                  <a:gd name="csX135" fmla="*/ 2171541 w 2874248"/>
                  <a:gd name="csY135" fmla="*/ 837247 h 1486773"/>
                  <a:gd name="csX136" fmla="*/ 2168763 w 2874248"/>
                  <a:gd name="csY136" fmla="*/ 805180 h 1486773"/>
                  <a:gd name="csX137" fmla="*/ 2145903 w 2874248"/>
                  <a:gd name="csY137" fmla="*/ 763905 h 1486773"/>
                  <a:gd name="csX138" fmla="*/ 2104945 w 2874248"/>
                  <a:gd name="csY138" fmla="*/ 726837 h 1486773"/>
                  <a:gd name="csX139" fmla="*/ 2144712 w 2874248"/>
                  <a:gd name="csY139" fmla="*/ 674688 h 1486773"/>
                  <a:gd name="csX140" fmla="*/ 2130028 w 2874248"/>
                  <a:gd name="csY140" fmla="*/ 628888 h 1486773"/>
                  <a:gd name="csX141" fmla="*/ 2118757 w 2874248"/>
                  <a:gd name="csY141" fmla="*/ 548243 h 1486773"/>
                  <a:gd name="csX142" fmla="*/ 2142252 w 2874248"/>
                  <a:gd name="csY142" fmla="*/ 536178 h 1486773"/>
                  <a:gd name="csX143" fmla="*/ 2199958 w 2874248"/>
                  <a:gd name="csY143" fmla="*/ 550386 h 1486773"/>
                  <a:gd name="csX144" fmla="*/ 2234645 w 2874248"/>
                  <a:gd name="csY144" fmla="*/ 555466 h 1486773"/>
                  <a:gd name="csX145" fmla="*/ 2262505 w 2874248"/>
                  <a:gd name="csY145" fmla="*/ 541814 h 1486773"/>
                  <a:gd name="csX146" fmla="*/ 2293938 w 2874248"/>
                  <a:gd name="csY146" fmla="*/ 559435 h 1486773"/>
                  <a:gd name="csX147" fmla="*/ 2335371 w 2874248"/>
                  <a:gd name="csY147" fmla="*/ 589518 h 1486773"/>
                  <a:gd name="csX148" fmla="*/ 2345611 w 2874248"/>
                  <a:gd name="csY148" fmla="*/ 609441 h 1486773"/>
                  <a:gd name="csX149" fmla="*/ 2405697 w 2874248"/>
                  <a:gd name="csY149" fmla="*/ 613331 h 1486773"/>
                  <a:gd name="csX150" fmla="*/ 2404665 w 2874248"/>
                  <a:gd name="csY150" fmla="*/ 656114 h 1486773"/>
                  <a:gd name="csX151" fmla="*/ 2415858 w 2874248"/>
                  <a:gd name="csY151" fmla="*/ 719296 h 1486773"/>
                  <a:gd name="csX152" fmla="*/ 2446655 w 2874248"/>
                  <a:gd name="csY152" fmla="*/ 727075 h 1486773"/>
                  <a:gd name="csX153" fmla="*/ 2471102 w 2874248"/>
                  <a:gd name="csY153" fmla="*/ 756047 h 1486773"/>
                  <a:gd name="csX154" fmla="*/ 2519839 w 2874248"/>
                  <a:gd name="csY154" fmla="*/ 728742 h 1486773"/>
                  <a:gd name="csX155" fmla="*/ 2552065 w 2874248"/>
                  <a:gd name="csY155" fmla="*/ 673735 h 1486773"/>
                  <a:gd name="csX156" fmla="*/ 2574369 w 2874248"/>
                  <a:gd name="csY156" fmla="*/ 650319 h 1486773"/>
                  <a:gd name="csX157" fmla="*/ 2600643 w 2874248"/>
                  <a:gd name="csY157" fmla="*/ 695166 h 1486773"/>
                  <a:gd name="csX158" fmla="*/ 2644537 w 2874248"/>
                  <a:gd name="csY158" fmla="*/ 758269 h 1486773"/>
                  <a:gd name="csX159" fmla="*/ 2681764 w 2874248"/>
                  <a:gd name="csY159" fmla="*/ 816451 h 1486773"/>
                  <a:gd name="csX160" fmla="*/ 2668191 w 2874248"/>
                  <a:gd name="csY160" fmla="*/ 846614 h 1486773"/>
                  <a:gd name="csX161" fmla="*/ 2713038 w 2874248"/>
                  <a:gd name="csY161" fmla="*/ 873363 h 1486773"/>
                  <a:gd name="csX162" fmla="*/ 2743279 w 2874248"/>
                  <a:gd name="csY162" fmla="*/ 900351 h 1486773"/>
                  <a:gd name="csX163" fmla="*/ 2797016 w 2874248"/>
                  <a:gd name="csY163" fmla="*/ 912416 h 1486773"/>
                  <a:gd name="csX164" fmla="*/ 2818686 w 2874248"/>
                  <a:gd name="csY164" fmla="*/ 927338 h 1486773"/>
                  <a:gd name="csX165" fmla="*/ 2832021 w 2874248"/>
                  <a:gd name="csY165" fmla="*/ 966549 h 1486773"/>
                  <a:gd name="csX166" fmla="*/ 2858214 w 2874248"/>
                  <a:gd name="csY166" fmla="*/ 972661 h 1486773"/>
                  <a:gd name="csX167" fmla="*/ 2871788 w 2874248"/>
                  <a:gd name="csY167" fmla="*/ 989965 h 1486773"/>
                  <a:gd name="csX168" fmla="*/ 2874248 w 2874248"/>
                  <a:gd name="csY168" fmla="*/ 1041083 h 1486773"/>
                  <a:gd name="csX169" fmla="*/ 2849801 w 2874248"/>
                  <a:gd name="csY169" fmla="*/ 1057990 h 1486773"/>
                  <a:gd name="csX170" fmla="*/ 2825591 w 2874248"/>
                  <a:gd name="csY170" fmla="*/ 1073706 h 1486773"/>
                  <a:gd name="csX171" fmla="*/ 2770108 w 2874248"/>
                  <a:gd name="csY171" fmla="*/ 1089581 h 1486773"/>
                  <a:gd name="csX172" fmla="*/ 2727722 w 2874248"/>
                  <a:gd name="csY172" fmla="*/ 1126014 h 1486773"/>
                  <a:gd name="csX173" fmla="*/ 2670731 w 2874248"/>
                  <a:gd name="csY173" fmla="*/ 1133158 h 1486773"/>
                  <a:gd name="csX174" fmla="*/ 2598658 w 2874248"/>
                  <a:gd name="csY174" fmla="*/ 1123871 h 1486773"/>
                  <a:gd name="csX175" fmla="*/ 2548097 w 2874248"/>
                  <a:gd name="csY175" fmla="*/ 1123553 h 1486773"/>
                  <a:gd name="csX176" fmla="*/ 2513251 w 2874248"/>
                  <a:gd name="csY176" fmla="*/ 1126569 h 1486773"/>
                  <a:gd name="csX177" fmla="*/ 2484993 w 2874248"/>
                  <a:gd name="csY177" fmla="*/ 1158081 h 1486773"/>
                  <a:gd name="csX178" fmla="*/ 2442052 w 2874248"/>
                  <a:gd name="csY178" fmla="*/ 1177449 h 1486773"/>
                  <a:gd name="csX179" fmla="*/ 2393474 w 2874248"/>
                  <a:gd name="csY179" fmla="*/ 1234599 h 1486773"/>
                  <a:gd name="csX180" fmla="*/ 2354660 w 2874248"/>
                  <a:gd name="csY180" fmla="*/ 1273969 h 1486773"/>
                  <a:gd name="csX181" fmla="*/ 2383314 w 2874248"/>
                  <a:gd name="csY181" fmla="*/ 1266984 h 1486773"/>
                  <a:gd name="csX182" fmla="*/ 2437368 w 2874248"/>
                  <a:gd name="csY182" fmla="*/ 1210707 h 1486773"/>
                  <a:gd name="csX183" fmla="*/ 2508091 w 2874248"/>
                  <a:gd name="csY183" fmla="*/ 1174591 h 1486773"/>
                  <a:gd name="csX184" fmla="*/ 2558494 w 2874248"/>
                  <a:gd name="csY184" fmla="*/ 1170305 h 1486773"/>
                  <a:gd name="csX185" fmla="*/ 2588260 w 2874248"/>
                  <a:gd name="csY185" fmla="*/ 1191578 h 1486773"/>
                  <a:gd name="csX186" fmla="*/ 2556430 w 2874248"/>
                  <a:gd name="csY186" fmla="*/ 1220629 h 1486773"/>
                  <a:gd name="csX187" fmla="*/ 2567147 w 2874248"/>
                  <a:gd name="csY187" fmla="*/ 1266666 h 1486773"/>
                  <a:gd name="csX188" fmla="*/ 2578101 w 2874248"/>
                  <a:gd name="csY188" fmla="*/ 1298655 h 1486773"/>
                  <a:gd name="csX189" fmla="*/ 2621915 w 2874248"/>
                  <a:gd name="csY189" fmla="*/ 1319689 h 1486773"/>
                  <a:gd name="csX190" fmla="*/ 2677557 w 2874248"/>
                  <a:gd name="csY190" fmla="*/ 1313577 h 1486773"/>
                  <a:gd name="csX191" fmla="*/ 2711370 w 2874248"/>
                  <a:gd name="csY191" fmla="*/ 1266031 h 1486773"/>
                  <a:gd name="csX192" fmla="*/ 2713673 w 2874248"/>
                  <a:gd name="csY192" fmla="*/ 1296749 h 1486773"/>
                  <a:gd name="csX193" fmla="*/ 2735421 w 2874248"/>
                  <a:gd name="csY193" fmla="*/ 1312069 h 1486773"/>
                  <a:gd name="csX194" fmla="*/ 2693749 w 2874248"/>
                  <a:gd name="csY194" fmla="*/ 1339453 h 1486773"/>
                  <a:gd name="csX195" fmla="*/ 2619137 w 2874248"/>
                  <a:gd name="csY195" fmla="*/ 1364298 h 1486773"/>
                  <a:gd name="csX196" fmla="*/ 2585720 w 2874248"/>
                  <a:gd name="csY196" fmla="*/ 1381046 h 1486773"/>
                  <a:gd name="csX197" fmla="*/ 2548097 w 2874248"/>
                  <a:gd name="csY197" fmla="*/ 1410653 h 1486773"/>
                  <a:gd name="csX198" fmla="*/ 2522538 w 2874248"/>
                  <a:gd name="csY198" fmla="*/ 1407636 h 1486773"/>
                  <a:gd name="csX199" fmla="*/ 2521188 w 2874248"/>
                  <a:gd name="csY199" fmla="*/ 1372791 h 1486773"/>
                  <a:gd name="csX200" fmla="*/ 2579688 w 2874248"/>
                  <a:gd name="csY200" fmla="*/ 1338342 h 1486773"/>
                  <a:gd name="csX201" fmla="*/ 2525792 w 2874248"/>
                  <a:gd name="csY201" fmla="*/ 1339771 h 1486773"/>
                  <a:gd name="csX202" fmla="*/ 2488327 w 2874248"/>
                  <a:gd name="csY202" fmla="*/ 1344851 h 1486773"/>
                  <a:gd name="csX203" fmla="*/ 2466340 w 2874248"/>
                  <a:gd name="csY203" fmla="*/ 1321197 h 1486773"/>
                  <a:gd name="csX204" fmla="*/ 2466340 w 2874248"/>
                  <a:gd name="csY204" fmla="*/ 1263571 h 1486773"/>
                  <a:gd name="csX205" fmla="*/ 2451417 w 2874248"/>
                  <a:gd name="csY205" fmla="*/ 1251268 h 1486773"/>
                  <a:gd name="csX206" fmla="*/ 2428796 w 2874248"/>
                  <a:gd name="csY206" fmla="*/ 1258491 h 1486773"/>
                  <a:gd name="csX207" fmla="*/ 2417604 w 2874248"/>
                  <a:gd name="csY207" fmla="*/ 1247299 h 1486773"/>
                  <a:gd name="csX208" fmla="*/ 2391886 w 2874248"/>
                  <a:gd name="csY208" fmla="*/ 1279446 h 1486773"/>
                  <a:gd name="csX209" fmla="*/ 2381647 w 2874248"/>
                  <a:gd name="csY209" fmla="*/ 1312228 h 1486773"/>
                  <a:gd name="csX210" fmla="*/ 2369662 w 2874248"/>
                  <a:gd name="csY210" fmla="*/ 1331357 h 1486773"/>
                  <a:gd name="csX211" fmla="*/ 2355374 w 2874248"/>
                  <a:gd name="csY211" fmla="*/ 1337786 h 1486773"/>
                  <a:gd name="csX212" fmla="*/ 2344579 w 2874248"/>
                  <a:gd name="csY212" fmla="*/ 1339929 h 1486773"/>
                  <a:gd name="csX213" fmla="*/ 2341165 w 2874248"/>
                  <a:gd name="csY213" fmla="*/ 1350169 h 1486773"/>
                  <a:gd name="csX214" fmla="*/ 2279095 w 2874248"/>
                  <a:gd name="csY214" fmla="*/ 1350248 h 1486773"/>
                  <a:gd name="csX215" fmla="*/ 2227898 w 2874248"/>
                  <a:gd name="csY215" fmla="*/ 1350486 h 1486773"/>
                  <a:gd name="csX216" fmla="*/ 2212737 w 2874248"/>
                  <a:gd name="csY216" fmla="*/ 1358186 h 1486773"/>
                  <a:gd name="csX217" fmla="*/ 2177098 w 2874248"/>
                  <a:gd name="csY217" fmla="*/ 1388031 h 1486773"/>
                  <a:gd name="csX218" fmla="*/ 2172891 w 2874248"/>
                  <a:gd name="csY218" fmla="*/ 1391206 h 1486773"/>
                  <a:gd name="csX219" fmla="*/ 2162096 w 2874248"/>
                  <a:gd name="csY219" fmla="*/ 1407240 h 1486773"/>
                  <a:gd name="csX220" fmla="*/ 2131219 w 2874248"/>
                  <a:gd name="csY220" fmla="*/ 1407240 h 1486773"/>
                  <a:gd name="csX221" fmla="*/ 2098119 w 2874248"/>
                  <a:gd name="csY221" fmla="*/ 1407398 h 1486773"/>
                  <a:gd name="csX222" fmla="*/ 2082880 w 2874248"/>
                  <a:gd name="csY222" fmla="*/ 1413907 h 1486773"/>
                  <a:gd name="csX223" fmla="*/ 2088356 w 2874248"/>
                  <a:gd name="csY223" fmla="*/ 1422003 h 1486773"/>
                  <a:gd name="csX224" fmla="*/ 2091372 w 2874248"/>
                  <a:gd name="csY224" fmla="*/ 1434465 h 1486773"/>
                  <a:gd name="csX225" fmla="*/ 2090738 w 2874248"/>
                  <a:gd name="csY225" fmla="*/ 1438592 h 1486773"/>
                  <a:gd name="csX226" fmla="*/ 2046684 w 2874248"/>
                  <a:gd name="csY226" fmla="*/ 1458833 h 1486773"/>
                  <a:gd name="csX227" fmla="*/ 2011918 w 2874248"/>
                  <a:gd name="csY227" fmla="*/ 1465183 h 1486773"/>
                  <a:gd name="csX228" fmla="*/ 1972787 w 2874248"/>
                  <a:gd name="csY228" fmla="*/ 1486773 h 1486773"/>
                  <a:gd name="csX229" fmla="*/ 1964372 w 2874248"/>
                  <a:gd name="csY229" fmla="*/ 1486773 h 1486773"/>
                  <a:gd name="csX230" fmla="*/ 1952943 w 2874248"/>
                  <a:gd name="csY230" fmla="*/ 1480423 h 1486773"/>
                  <a:gd name="csX231" fmla="*/ 1949132 w 2874248"/>
                  <a:gd name="csY231" fmla="*/ 1474629 h 1486773"/>
                  <a:gd name="csX232" fmla="*/ 1949927 w 2874248"/>
                  <a:gd name="csY232" fmla="*/ 1470422 h 1486773"/>
                  <a:gd name="csX233" fmla="*/ 1957308 w 2874248"/>
                  <a:gd name="csY233" fmla="*/ 1456214 h 1486773"/>
                  <a:gd name="csX234" fmla="*/ 1973103 w 2874248"/>
                  <a:gd name="csY234" fmla="*/ 1433830 h 1486773"/>
                  <a:gd name="csX235" fmla="*/ 1982946 w 2874248"/>
                  <a:gd name="csY235" fmla="*/ 1409621 h 1486773"/>
                  <a:gd name="csX236" fmla="*/ 1976279 w 2874248"/>
                  <a:gd name="csY236" fmla="*/ 1373822 h 1486773"/>
                  <a:gd name="csX237" fmla="*/ 1969055 w 2874248"/>
                  <a:gd name="csY237" fmla="*/ 1336040 h 1486773"/>
                  <a:gd name="csX238" fmla="*/ 1933972 w 2874248"/>
                  <a:gd name="csY238" fmla="*/ 1316355 h 1486773"/>
                  <a:gd name="csX239" fmla="*/ 1938100 w 2874248"/>
                  <a:gd name="csY239" fmla="*/ 1308894 h 1486773"/>
                  <a:gd name="csX240" fmla="*/ 1933179 w 2874248"/>
                  <a:gd name="csY240" fmla="*/ 1303734 h 1486773"/>
                  <a:gd name="csX241" fmla="*/ 1923891 w 2874248"/>
                  <a:gd name="csY241" fmla="*/ 1303734 h 1486773"/>
                  <a:gd name="csX242" fmla="*/ 1917145 w 2874248"/>
                  <a:gd name="csY242" fmla="*/ 1297067 h 1486773"/>
                  <a:gd name="csX243" fmla="*/ 1915477 w 2874248"/>
                  <a:gd name="csY243" fmla="*/ 1287066 h 1486773"/>
                  <a:gd name="csX244" fmla="*/ 1908889 w 2874248"/>
                  <a:gd name="csY244" fmla="*/ 1291431 h 1486773"/>
                  <a:gd name="csX245" fmla="*/ 1899840 w 2874248"/>
                  <a:gd name="csY245" fmla="*/ 1290161 h 1486773"/>
                  <a:gd name="csX246" fmla="*/ 1901904 w 2874248"/>
                  <a:gd name="csY246" fmla="*/ 1285955 h 1486773"/>
                  <a:gd name="csX247" fmla="*/ 1893967 w 2874248"/>
                  <a:gd name="csY247" fmla="*/ 1281827 h 1486773"/>
                  <a:gd name="csX248" fmla="*/ 1890712 w 2874248"/>
                  <a:gd name="csY248" fmla="*/ 1270635 h 1486773"/>
                  <a:gd name="csX249" fmla="*/ 1864598 w 2874248"/>
                  <a:gd name="csY249" fmla="*/ 1256983 h 1486773"/>
                  <a:gd name="csX250" fmla="*/ 1837293 w 2874248"/>
                  <a:gd name="csY250" fmla="*/ 1242774 h 1486773"/>
                  <a:gd name="csX251" fmla="*/ 1804352 w 2874248"/>
                  <a:gd name="csY251" fmla="*/ 1226185 h 1486773"/>
                  <a:gd name="csX252" fmla="*/ 1772761 w 2874248"/>
                  <a:gd name="csY252" fmla="*/ 1210627 h 1486773"/>
                  <a:gd name="csX253" fmla="*/ 1742599 w 2874248"/>
                  <a:gd name="csY253" fmla="*/ 1222772 h 1486773"/>
                  <a:gd name="csX254" fmla="*/ 1731566 w 2874248"/>
                  <a:gd name="csY254" fmla="*/ 1223169 h 1486773"/>
                  <a:gd name="csX255" fmla="*/ 1690132 w 2874248"/>
                  <a:gd name="csY255" fmla="*/ 1211977 h 1486773"/>
                  <a:gd name="csX256" fmla="*/ 1662827 w 2874248"/>
                  <a:gd name="csY256" fmla="*/ 1217613 h 1486773"/>
                  <a:gd name="csX257" fmla="*/ 1630204 w 2874248"/>
                  <a:gd name="csY257" fmla="*/ 1204278 h 1486773"/>
                  <a:gd name="csX258" fmla="*/ 1595755 w 2874248"/>
                  <a:gd name="csY258" fmla="*/ 1197372 h 1486773"/>
                  <a:gd name="csX259" fmla="*/ 1572260 w 2874248"/>
                  <a:gd name="csY259" fmla="*/ 1194673 h 1486773"/>
                  <a:gd name="csX260" fmla="*/ 1561783 w 2874248"/>
                  <a:gd name="csY260" fmla="*/ 1187371 h 1486773"/>
                  <a:gd name="csX261" fmla="*/ 1555830 w 2874248"/>
                  <a:gd name="csY261" fmla="*/ 1163479 h 1486773"/>
                  <a:gd name="csX262" fmla="*/ 1544399 w 2874248"/>
                  <a:gd name="csY262" fmla="*/ 1163638 h 1486773"/>
                  <a:gd name="csX263" fmla="*/ 1544320 w 2874248"/>
                  <a:gd name="csY263" fmla="*/ 1180386 h 1486773"/>
                  <a:gd name="csX264" fmla="*/ 1474550 w 2874248"/>
                  <a:gd name="csY264" fmla="*/ 1180386 h 1486773"/>
                  <a:gd name="csX265" fmla="*/ 1359297 w 2874248"/>
                  <a:gd name="csY265" fmla="*/ 1180386 h 1486773"/>
                  <a:gd name="csX266" fmla="*/ 1244838 w 2874248"/>
                  <a:gd name="csY266" fmla="*/ 1180386 h 1486773"/>
                  <a:gd name="csX267" fmla="*/ 1143714 w 2874248"/>
                  <a:gd name="csY267" fmla="*/ 1180386 h 1486773"/>
                  <a:gd name="csX268" fmla="*/ 1042590 w 2874248"/>
                  <a:gd name="csY268" fmla="*/ 1180386 h 1486773"/>
                  <a:gd name="csX269" fmla="*/ 943213 w 2874248"/>
                  <a:gd name="csY269" fmla="*/ 1180386 h 1486773"/>
                  <a:gd name="csX270" fmla="*/ 840502 w 2874248"/>
                  <a:gd name="csY270" fmla="*/ 1180386 h 1486773"/>
                  <a:gd name="csX271" fmla="*/ 807402 w 2874248"/>
                  <a:gd name="csY271" fmla="*/ 1180386 h 1486773"/>
                  <a:gd name="csX272" fmla="*/ 707390 w 2874248"/>
                  <a:gd name="csY272" fmla="*/ 1180386 h 1486773"/>
                  <a:gd name="csX273" fmla="*/ 611743 w 2874248"/>
                  <a:gd name="csY273" fmla="*/ 1180386 h 14867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</a:cxnLst>
                <a:rect l="l" t="t" r="r" b="b"/>
                <a:pathLst>
                  <a:path w="2874248" h="1486773">
                    <a:moveTo>
                      <a:pt x="611743" y="1180386"/>
                    </a:moveTo>
                    <a:lnTo>
                      <a:pt x="607219" y="1180306"/>
                    </a:lnTo>
                    <a:lnTo>
                      <a:pt x="541973" y="1137365"/>
                    </a:lnTo>
                    <a:lnTo>
                      <a:pt x="517922" y="1118315"/>
                    </a:lnTo>
                    <a:lnTo>
                      <a:pt x="456882" y="1099979"/>
                    </a:lnTo>
                    <a:lnTo>
                      <a:pt x="438150" y="1060450"/>
                    </a:lnTo>
                    <a:lnTo>
                      <a:pt x="442913" y="1032748"/>
                    </a:lnTo>
                    <a:lnTo>
                      <a:pt x="399812" y="1013460"/>
                    </a:lnTo>
                    <a:lnTo>
                      <a:pt x="393859" y="976630"/>
                    </a:lnTo>
                    <a:lnTo>
                      <a:pt x="353139" y="943134"/>
                    </a:lnTo>
                    <a:lnTo>
                      <a:pt x="352425" y="919083"/>
                    </a:lnTo>
                    <a:lnTo>
                      <a:pt x="352425" y="919083"/>
                    </a:lnTo>
                    <a:lnTo>
                      <a:pt x="371158" y="896541"/>
                    </a:lnTo>
                    <a:lnTo>
                      <a:pt x="370205" y="866696"/>
                    </a:lnTo>
                    <a:lnTo>
                      <a:pt x="312976" y="836454"/>
                    </a:lnTo>
                    <a:lnTo>
                      <a:pt x="278527" y="781368"/>
                    </a:lnTo>
                    <a:lnTo>
                      <a:pt x="257414" y="746284"/>
                    </a:lnTo>
                    <a:lnTo>
                      <a:pt x="226616" y="724059"/>
                    </a:lnTo>
                    <a:lnTo>
                      <a:pt x="203914" y="703739"/>
                    </a:lnTo>
                    <a:lnTo>
                      <a:pt x="185976" y="677942"/>
                    </a:lnTo>
                    <a:lnTo>
                      <a:pt x="152162" y="694134"/>
                    </a:lnTo>
                    <a:lnTo>
                      <a:pt x="119380" y="721916"/>
                    </a:lnTo>
                    <a:lnTo>
                      <a:pt x="89456" y="689213"/>
                    </a:lnTo>
                    <a:lnTo>
                      <a:pt x="65960" y="667226"/>
                    </a:lnTo>
                    <a:lnTo>
                      <a:pt x="33179" y="653256"/>
                    </a:lnTo>
                    <a:lnTo>
                      <a:pt x="0" y="651748"/>
                    </a:lnTo>
                    <a:lnTo>
                      <a:pt x="159" y="349726"/>
                    </a:lnTo>
                    <a:lnTo>
                      <a:pt x="397" y="135414"/>
                    </a:lnTo>
                    <a:lnTo>
                      <a:pt x="397" y="135414"/>
                    </a:lnTo>
                    <a:lnTo>
                      <a:pt x="63182" y="149781"/>
                    </a:lnTo>
                    <a:lnTo>
                      <a:pt x="116285" y="178356"/>
                    </a:lnTo>
                    <a:lnTo>
                      <a:pt x="151368" y="183753"/>
                    </a:lnTo>
                    <a:lnTo>
                      <a:pt x="180975" y="159068"/>
                    </a:lnTo>
                    <a:lnTo>
                      <a:pt x="221773" y="140494"/>
                    </a:lnTo>
                    <a:lnTo>
                      <a:pt x="271780" y="147717"/>
                    </a:lnTo>
                    <a:lnTo>
                      <a:pt x="322262" y="121444"/>
                    </a:lnTo>
                    <a:lnTo>
                      <a:pt x="377429" y="106442"/>
                    </a:lnTo>
                    <a:lnTo>
                      <a:pt x="400526" y="131366"/>
                    </a:lnTo>
                    <a:lnTo>
                      <a:pt x="425688" y="117316"/>
                    </a:lnTo>
                    <a:lnTo>
                      <a:pt x="433228" y="88821"/>
                    </a:lnTo>
                    <a:lnTo>
                      <a:pt x="456486" y="95250"/>
                    </a:lnTo>
                    <a:lnTo>
                      <a:pt x="513476" y="149225"/>
                    </a:lnTo>
                    <a:lnTo>
                      <a:pt x="558324" y="108506"/>
                    </a:lnTo>
                    <a:lnTo>
                      <a:pt x="562848" y="154067"/>
                    </a:lnTo>
                    <a:lnTo>
                      <a:pt x="604282" y="144304"/>
                    </a:lnTo>
                    <a:lnTo>
                      <a:pt x="616982" y="126762"/>
                    </a:lnTo>
                    <a:lnTo>
                      <a:pt x="657781" y="130254"/>
                    </a:lnTo>
                    <a:lnTo>
                      <a:pt x="709295" y="155337"/>
                    </a:lnTo>
                    <a:lnTo>
                      <a:pt x="788194" y="177086"/>
                    </a:lnTo>
                    <a:lnTo>
                      <a:pt x="834549" y="187087"/>
                    </a:lnTo>
                    <a:lnTo>
                      <a:pt x="867490" y="183277"/>
                    </a:lnTo>
                    <a:lnTo>
                      <a:pt x="912971" y="213042"/>
                    </a:lnTo>
                    <a:lnTo>
                      <a:pt x="865585" y="241856"/>
                    </a:lnTo>
                    <a:lnTo>
                      <a:pt x="926465" y="254159"/>
                    </a:lnTo>
                    <a:lnTo>
                      <a:pt x="1017429" y="247412"/>
                    </a:lnTo>
                    <a:lnTo>
                      <a:pt x="1046083" y="237252"/>
                    </a:lnTo>
                    <a:lnTo>
                      <a:pt x="1082040" y="271780"/>
                    </a:lnTo>
                    <a:lnTo>
                      <a:pt x="1118632" y="242729"/>
                    </a:lnTo>
                    <a:lnTo>
                      <a:pt x="1084262" y="218122"/>
                    </a:lnTo>
                    <a:lnTo>
                      <a:pt x="1106011" y="198120"/>
                    </a:lnTo>
                    <a:lnTo>
                      <a:pt x="1147048" y="195421"/>
                    </a:lnTo>
                    <a:lnTo>
                      <a:pt x="1174036" y="189548"/>
                    </a:lnTo>
                    <a:lnTo>
                      <a:pt x="1201182" y="203518"/>
                    </a:lnTo>
                    <a:lnTo>
                      <a:pt x="1235075" y="235109"/>
                    </a:lnTo>
                    <a:lnTo>
                      <a:pt x="1272699" y="230505"/>
                    </a:lnTo>
                    <a:lnTo>
                      <a:pt x="1332230" y="256540"/>
                    </a:lnTo>
                    <a:lnTo>
                      <a:pt x="1384539" y="247412"/>
                    </a:lnTo>
                    <a:lnTo>
                      <a:pt x="1433671" y="248761"/>
                    </a:lnTo>
                    <a:lnTo>
                      <a:pt x="1429782" y="212725"/>
                    </a:lnTo>
                    <a:lnTo>
                      <a:pt x="1459707" y="202486"/>
                    </a:lnTo>
                    <a:lnTo>
                      <a:pt x="1511935" y="222329"/>
                    </a:lnTo>
                    <a:lnTo>
                      <a:pt x="1511697" y="276781"/>
                    </a:lnTo>
                    <a:lnTo>
                      <a:pt x="1533128" y="230902"/>
                    </a:lnTo>
                    <a:lnTo>
                      <a:pt x="1560274" y="232489"/>
                    </a:lnTo>
                    <a:lnTo>
                      <a:pt x="1575514" y="173673"/>
                    </a:lnTo>
                    <a:lnTo>
                      <a:pt x="1539398" y="137001"/>
                    </a:lnTo>
                    <a:lnTo>
                      <a:pt x="1500108" y="112712"/>
                    </a:lnTo>
                    <a:lnTo>
                      <a:pt x="1502807" y="45244"/>
                    </a:lnTo>
                    <a:lnTo>
                      <a:pt x="1542574" y="0"/>
                    </a:lnTo>
                    <a:lnTo>
                      <a:pt x="1587023" y="10081"/>
                    </a:lnTo>
                    <a:lnTo>
                      <a:pt x="1621155" y="37544"/>
                    </a:lnTo>
                    <a:lnTo>
                      <a:pt x="1666875" y="106521"/>
                    </a:lnTo>
                    <a:lnTo>
                      <a:pt x="1637030" y="136128"/>
                    </a:lnTo>
                    <a:lnTo>
                      <a:pt x="1699657" y="148193"/>
                    </a:lnTo>
                    <a:lnTo>
                      <a:pt x="1699498" y="208597"/>
                    </a:lnTo>
                    <a:lnTo>
                      <a:pt x="1744504" y="162401"/>
                    </a:lnTo>
                    <a:lnTo>
                      <a:pt x="1784826" y="200343"/>
                    </a:lnTo>
                    <a:lnTo>
                      <a:pt x="1774745" y="243523"/>
                    </a:lnTo>
                    <a:lnTo>
                      <a:pt x="1807368" y="282178"/>
                    </a:lnTo>
                    <a:lnTo>
                      <a:pt x="1842532" y="240744"/>
                    </a:lnTo>
                    <a:lnTo>
                      <a:pt x="1867138" y="190421"/>
                    </a:lnTo>
                    <a:lnTo>
                      <a:pt x="1868964" y="125174"/>
                    </a:lnTo>
                    <a:lnTo>
                      <a:pt x="1916827" y="129778"/>
                    </a:lnTo>
                    <a:lnTo>
                      <a:pt x="1966675" y="138589"/>
                    </a:lnTo>
                    <a:lnTo>
                      <a:pt x="2011839" y="168196"/>
                    </a:lnTo>
                    <a:lnTo>
                      <a:pt x="2013902" y="197406"/>
                    </a:lnTo>
                    <a:lnTo>
                      <a:pt x="1988820" y="228521"/>
                    </a:lnTo>
                    <a:lnTo>
                      <a:pt x="2012554" y="259398"/>
                    </a:lnTo>
                    <a:lnTo>
                      <a:pt x="2008267" y="287179"/>
                    </a:lnTo>
                    <a:lnTo>
                      <a:pt x="1942306" y="326708"/>
                    </a:lnTo>
                    <a:lnTo>
                      <a:pt x="1895475" y="335359"/>
                    </a:lnTo>
                    <a:lnTo>
                      <a:pt x="1860630" y="318452"/>
                    </a:lnTo>
                    <a:lnTo>
                      <a:pt x="1850549" y="346631"/>
                    </a:lnTo>
                    <a:lnTo>
                      <a:pt x="1818085" y="393303"/>
                    </a:lnTo>
                    <a:lnTo>
                      <a:pt x="1808241" y="417195"/>
                    </a:lnTo>
                    <a:lnTo>
                      <a:pt x="1769190" y="453866"/>
                    </a:lnTo>
                    <a:lnTo>
                      <a:pt x="1721008" y="457438"/>
                    </a:lnTo>
                    <a:lnTo>
                      <a:pt x="1694418" y="480060"/>
                    </a:lnTo>
                    <a:lnTo>
                      <a:pt x="1692117" y="514588"/>
                    </a:lnTo>
                    <a:lnTo>
                      <a:pt x="1652984" y="521256"/>
                    </a:lnTo>
                    <a:lnTo>
                      <a:pt x="1611710" y="563642"/>
                    </a:lnTo>
                    <a:lnTo>
                      <a:pt x="1575197" y="621665"/>
                    </a:lnTo>
                    <a:lnTo>
                      <a:pt x="1562100" y="661670"/>
                    </a:lnTo>
                    <a:lnTo>
                      <a:pt x="1560274" y="719773"/>
                    </a:lnTo>
                    <a:lnTo>
                      <a:pt x="1609804" y="727948"/>
                    </a:lnTo>
                    <a:lnTo>
                      <a:pt x="1624965" y="773986"/>
                    </a:lnTo>
                    <a:lnTo>
                      <a:pt x="1640681" y="810736"/>
                    </a:lnTo>
                    <a:lnTo>
                      <a:pt x="1687830" y="801211"/>
                    </a:lnTo>
                    <a:lnTo>
                      <a:pt x="1750457" y="822087"/>
                    </a:lnTo>
                    <a:lnTo>
                      <a:pt x="1784112" y="840264"/>
                    </a:lnTo>
                    <a:lnTo>
                      <a:pt x="1808241" y="862806"/>
                    </a:lnTo>
                    <a:lnTo>
                      <a:pt x="1850469" y="875824"/>
                    </a:lnTo>
                    <a:lnTo>
                      <a:pt x="1886188" y="895668"/>
                    </a:lnTo>
                    <a:lnTo>
                      <a:pt x="1941751" y="898366"/>
                    </a:lnTo>
                    <a:lnTo>
                      <a:pt x="1978422" y="902970"/>
                    </a:lnTo>
                    <a:lnTo>
                      <a:pt x="1972945" y="943372"/>
                    </a:lnTo>
                    <a:lnTo>
                      <a:pt x="1983423" y="989647"/>
                    </a:lnTo>
                    <a:lnTo>
                      <a:pt x="2007790" y="1040527"/>
                    </a:lnTo>
                    <a:lnTo>
                      <a:pt x="2057956" y="1083151"/>
                    </a:lnTo>
                    <a:lnTo>
                      <a:pt x="2083912" y="1068626"/>
                    </a:lnTo>
                    <a:lnTo>
                      <a:pt x="2102088" y="1022271"/>
                    </a:lnTo>
                    <a:lnTo>
                      <a:pt x="2084546" y="949881"/>
                    </a:lnTo>
                    <a:lnTo>
                      <a:pt x="2060734" y="925433"/>
                    </a:lnTo>
                    <a:lnTo>
                      <a:pt x="2114709" y="903526"/>
                    </a:lnTo>
                    <a:lnTo>
                      <a:pt x="2152888" y="870426"/>
                    </a:lnTo>
                    <a:lnTo>
                      <a:pt x="2171541" y="837247"/>
                    </a:lnTo>
                    <a:lnTo>
                      <a:pt x="2168763" y="805180"/>
                    </a:lnTo>
                    <a:lnTo>
                      <a:pt x="2145903" y="763905"/>
                    </a:lnTo>
                    <a:lnTo>
                      <a:pt x="2104945" y="726837"/>
                    </a:lnTo>
                    <a:lnTo>
                      <a:pt x="2144712" y="674688"/>
                    </a:lnTo>
                    <a:lnTo>
                      <a:pt x="2130028" y="628888"/>
                    </a:lnTo>
                    <a:lnTo>
                      <a:pt x="2118757" y="548243"/>
                    </a:lnTo>
                    <a:lnTo>
                      <a:pt x="2142252" y="536178"/>
                    </a:lnTo>
                    <a:lnTo>
                      <a:pt x="2199958" y="550386"/>
                    </a:lnTo>
                    <a:lnTo>
                      <a:pt x="2234645" y="555466"/>
                    </a:lnTo>
                    <a:lnTo>
                      <a:pt x="2262505" y="541814"/>
                    </a:lnTo>
                    <a:lnTo>
                      <a:pt x="2293938" y="559435"/>
                    </a:lnTo>
                    <a:lnTo>
                      <a:pt x="2335371" y="589518"/>
                    </a:lnTo>
                    <a:lnTo>
                      <a:pt x="2345611" y="609441"/>
                    </a:lnTo>
                    <a:lnTo>
                      <a:pt x="2405697" y="613331"/>
                    </a:lnTo>
                    <a:lnTo>
                      <a:pt x="2404665" y="656114"/>
                    </a:lnTo>
                    <a:lnTo>
                      <a:pt x="2415858" y="719296"/>
                    </a:lnTo>
                    <a:lnTo>
                      <a:pt x="2446655" y="727075"/>
                    </a:lnTo>
                    <a:lnTo>
                      <a:pt x="2471102" y="756047"/>
                    </a:lnTo>
                    <a:lnTo>
                      <a:pt x="2519839" y="728742"/>
                    </a:lnTo>
                    <a:lnTo>
                      <a:pt x="2552065" y="673735"/>
                    </a:lnTo>
                    <a:lnTo>
                      <a:pt x="2574369" y="650319"/>
                    </a:lnTo>
                    <a:lnTo>
                      <a:pt x="2600643" y="695166"/>
                    </a:lnTo>
                    <a:lnTo>
                      <a:pt x="2644537" y="758269"/>
                    </a:lnTo>
                    <a:lnTo>
                      <a:pt x="2681764" y="816451"/>
                    </a:lnTo>
                    <a:lnTo>
                      <a:pt x="2668191" y="846614"/>
                    </a:lnTo>
                    <a:lnTo>
                      <a:pt x="2713038" y="873363"/>
                    </a:lnTo>
                    <a:lnTo>
                      <a:pt x="2743279" y="900351"/>
                    </a:lnTo>
                    <a:lnTo>
                      <a:pt x="2797016" y="912416"/>
                    </a:lnTo>
                    <a:lnTo>
                      <a:pt x="2818686" y="927338"/>
                    </a:lnTo>
                    <a:lnTo>
                      <a:pt x="2832021" y="966549"/>
                    </a:lnTo>
                    <a:lnTo>
                      <a:pt x="2858214" y="972661"/>
                    </a:lnTo>
                    <a:lnTo>
                      <a:pt x="2871788" y="989965"/>
                    </a:lnTo>
                    <a:lnTo>
                      <a:pt x="2874248" y="1041083"/>
                    </a:lnTo>
                    <a:lnTo>
                      <a:pt x="2849801" y="1057990"/>
                    </a:lnTo>
                    <a:lnTo>
                      <a:pt x="2825591" y="1073706"/>
                    </a:lnTo>
                    <a:lnTo>
                      <a:pt x="2770108" y="1089581"/>
                    </a:lnTo>
                    <a:lnTo>
                      <a:pt x="2727722" y="1126014"/>
                    </a:lnTo>
                    <a:lnTo>
                      <a:pt x="2670731" y="1133158"/>
                    </a:lnTo>
                    <a:lnTo>
                      <a:pt x="2598658" y="1123871"/>
                    </a:lnTo>
                    <a:lnTo>
                      <a:pt x="2548097" y="1123553"/>
                    </a:lnTo>
                    <a:lnTo>
                      <a:pt x="2513251" y="1126569"/>
                    </a:lnTo>
                    <a:lnTo>
                      <a:pt x="2484993" y="1158081"/>
                    </a:lnTo>
                    <a:lnTo>
                      <a:pt x="2442052" y="1177449"/>
                    </a:lnTo>
                    <a:lnTo>
                      <a:pt x="2393474" y="1234599"/>
                    </a:lnTo>
                    <a:lnTo>
                      <a:pt x="2354660" y="1273969"/>
                    </a:lnTo>
                    <a:lnTo>
                      <a:pt x="2383314" y="1266984"/>
                    </a:lnTo>
                    <a:lnTo>
                      <a:pt x="2437368" y="1210707"/>
                    </a:lnTo>
                    <a:lnTo>
                      <a:pt x="2508091" y="1174591"/>
                    </a:lnTo>
                    <a:lnTo>
                      <a:pt x="2558494" y="1170305"/>
                    </a:lnTo>
                    <a:lnTo>
                      <a:pt x="2588260" y="1191578"/>
                    </a:lnTo>
                    <a:lnTo>
                      <a:pt x="2556430" y="1220629"/>
                    </a:lnTo>
                    <a:lnTo>
                      <a:pt x="2567147" y="1266666"/>
                    </a:lnTo>
                    <a:lnTo>
                      <a:pt x="2578101" y="1298655"/>
                    </a:lnTo>
                    <a:lnTo>
                      <a:pt x="2621915" y="1319689"/>
                    </a:lnTo>
                    <a:lnTo>
                      <a:pt x="2677557" y="1313577"/>
                    </a:lnTo>
                    <a:lnTo>
                      <a:pt x="2711370" y="1266031"/>
                    </a:lnTo>
                    <a:lnTo>
                      <a:pt x="2713673" y="1296749"/>
                    </a:lnTo>
                    <a:lnTo>
                      <a:pt x="2735421" y="1312069"/>
                    </a:lnTo>
                    <a:lnTo>
                      <a:pt x="2693749" y="1339453"/>
                    </a:lnTo>
                    <a:lnTo>
                      <a:pt x="2619137" y="1364298"/>
                    </a:lnTo>
                    <a:lnTo>
                      <a:pt x="2585720" y="1381046"/>
                    </a:lnTo>
                    <a:lnTo>
                      <a:pt x="2548097" y="1410653"/>
                    </a:lnTo>
                    <a:lnTo>
                      <a:pt x="2522538" y="1407636"/>
                    </a:lnTo>
                    <a:lnTo>
                      <a:pt x="2521188" y="1372791"/>
                    </a:lnTo>
                    <a:lnTo>
                      <a:pt x="2579688" y="1338342"/>
                    </a:lnTo>
                    <a:lnTo>
                      <a:pt x="2525792" y="1339771"/>
                    </a:lnTo>
                    <a:lnTo>
                      <a:pt x="2488327" y="1344851"/>
                    </a:lnTo>
                    <a:lnTo>
                      <a:pt x="2466340" y="1321197"/>
                    </a:lnTo>
                    <a:lnTo>
                      <a:pt x="2466340" y="1263571"/>
                    </a:lnTo>
                    <a:lnTo>
                      <a:pt x="2451417" y="1251268"/>
                    </a:lnTo>
                    <a:lnTo>
                      <a:pt x="2428796" y="1258491"/>
                    </a:lnTo>
                    <a:lnTo>
                      <a:pt x="2417604" y="1247299"/>
                    </a:lnTo>
                    <a:lnTo>
                      <a:pt x="2391886" y="1279446"/>
                    </a:lnTo>
                    <a:lnTo>
                      <a:pt x="2381647" y="1312228"/>
                    </a:lnTo>
                    <a:lnTo>
                      <a:pt x="2369662" y="1331357"/>
                    </a:lnTo>
                    <a:lnTo>
                      <a:pt x="2355374" y="1337786"/>
                    </a:lnTo>
                    <a:lnTo>
                      <a:pt x="2344579" y="1339929"/>
                    </a:lnTo>
                    <a:lnTo>
                      <a:pt x="2341165" y="1350169"/>
                    </a:lnTo>
                    <a:lnTo>
                      <a:pt x="2279095" y="1350248"/>
                    </a:lnTo>
                    <a:lnTo>
                      <a:pt x="2227898" y="1350486"/>
                    </a:lnTo>
                    <a:lnTo>
                      <a:pt x="2212737" y="1358186"/>
                    </a:lnTo>
                    <a:lnTo>
                      <a:pt x="2177098" y="1388031"/>
                    </a:lnTo>
                    <a:lnTo>
                      <a:pt x="2172891" y="1391206"/>
                    </a:lnTo>
                    <a:lnTo>
                      <a:pt x="2162096" y="1407240"/>
                    </a:lnTo>
                    <a:lnTo>
                      <a:pt x="2131219" y="1407240"/>
                    </a:lnTo>
                    <a:lnTo>
                      <a:pt x="2098119" y="1407398"/>
                    </a:lnTo>
                    <a:lnTo>
                      <a:pt x="2082880" y="1413907"/>
                    </a:lnTo>
                    <a:lnTo>
                      <a:pt x="2088356" y="1422003"/>
                    </a:lnTo>
                    <a:lnTo>
                      <a:pt x="2091372" y="1434465"/>
                    </a:lnTo>
                    <a:lnTo>
                      <a:pt x="2090738" y="1438592"/>
                    </a:lnTo>
                    <a:lnTo>
                      <a:pt x="2046684" y="1458833"/>
                    </a:lnTo>
                    <a:lnTo>
                      <a:pt x="2011918" y="1465183"/>
                    </a:lnTo>
                    <a:lnTo>
                      <a:pt x="1972787" y="1486773"/>
                    </a:lnTo>
                    <a:lnTo>
                      <a:pt x="1964372" y="1486773"/>
                    </a:lnTo>
                    <a:lnTo>
                      <a:pt x="1952943" y="1480423"/>
                    </a:lnTo>
                    <a:lnTo>
                      <a:pt x="1949132" y="1474629"/>
                    </a:lnTo>
                    <a:lnTo>
                      <a:pt x="1949927" y="1470422"/>
                    </a:lnTo>
                    <a:lnTo>
                      <a:pt x="1957308" y="1456214"/>
                    </a:lnTo>
                    <a:lnTo>
                      <a:pt x="1973103" y="1433830"/>
                    </a:lnTo>
                    <a:lnTo>
                      <a:pt x="1982946" y="1409621"/>
                    </a:lnTo>
                    <a:lnTo>
                      <a:pt x="1976279" y="1373822"/>
                    </a:lnTo>
                    <a:lnTo>
                      <a:pt x="1969055" y="1336040"/>
                    </a:lnTo>
                    <a:lnTo>
                      <a:pt x="1933972" y="1316355"/>
                    </a:lnTo>
                    <a:lnTo>
                      <a:pt x="1938100" y="1308894"/>
                    </a:lnTo>
                    <a:lnTo>
                      <a:pt x="1933179" y="1303734"/>
                    </a:lnTo>
                    <a:lnTo>
                      <a:pt x="1923891" y="1303734"/>
                    </a:lnTo>
                    <a:lnTo>
                      <a:pt x="1917145" y="1297067"/>
                    </a:lnTo>
                    <a:lnTo>
                      <a:pt x="1915477" y="1287066"/>
                    </a:lnTo>
                    <a:lnTo>
                      <a:pt x="1908889" y="1291431"/>
                    </a:lnTo>
                    <a:lnTo>
                      <a:pt x="1899840" y="1290161"/>
                    </a:lnTo>
                    <a:lnTo>
                      <a:pt x="1901904" y="1285955"/>
                    </a:lnTo>
                    <a:lnTo>
                      <a:pt x="1893967" y="1281827"/>
                    </a:lnTo>
                    <a:lnTo>
                      <a:pt x="1890712" y="1270635"/>
                    </a:lnTo>
                    <a:lnTo>
                      <a:pt x="1864598" y="1256983"/>
                    </a:lnTo>
                    <a:lnTo>
                      <a:pt x="1837293" y="1242774"/>
                    </a:lnTo>
                    <a:lnTo>
                      <a:pt x="1804352" y="1226185"/>
                    </a:lnTo>
                    <a:lnTo>
                      <a:pt x="1772761" y="1210627"/>
                    </a:lnTo>
                    <a:lnTo>
                      <a:pt x="1742599" y="1222772"/>
                    </a:lnTo>
                    <a:lnTo>
                      <a:pt x="1731566" y="1223169"/>
                    </a:lnTo>
                    <a:lnTo>
                      <a:pt x="1690132" y="1211977"/>
                    </a:lnTo>
                    <a:lnTo>
                      <a:pt x="1662827" y="1217613"/>
                    </a:lnTo>
                    <a:lnTo>
                      <a:pt x="1630204" y="1204278"/>
                    </a:lnTo>
                    <a:lnTo>
                      <a:pt x="1595755" y="1197372"/>
                    </a:lnTo>
                    <a:lnTo>
                      <a:pt x="1572260" y="1194673"/>
                    </a:lnTo>
                    <a:lnTo>
                      <a:pt x="1561783" y="1187371"/>
                    </a:lnTo>
                    <a:lnTo>
                      <a:pt x="1555830" y="1163479"/>
                    </a:lnTo>
                    <a:lnTo>
                      <a:pt x="1544399" y="1163638"/>
                    </a:lnTo>
                    <a:lnTo>
                      <a:pt x="1544320" y="1180386"/>
                    </a:lnTo>
                    <a:lnTo>
                      <a:pt x="1474550" y="1180386"/>
                    </a:lnTo>
                    <a:lnTo>
                      <a:pt x="1359297" y="1180386"/>
                    </a:lnTo>
                    <a:lnTo>
                      <a:pt x="1244838" y="1180386"/>
                    </a:lnTo>
                    <a:lnTo>
                      <a:pt x="1143714" y="1180386"/>
                    </a:lnTo>
                    <a:lnTo>
                      <a:pt x="1042590" y="1180386"/>
                    </a:lnTo>
                    <a:lnTo>
                      <a:pt x="943213" y="1180386"/>
                    </a:lnTo>
                    <a:lnTo>
                      <a:pt x="840502" y="1180386"/>
                    </a:lnTo>
                    <a:lnTo>
                      <a:pt x="807402" y="1180386"/>
                    </a:lnTo>
                    <a:lnTo>
                      <a:pt x="707390" y="1180386"/>
                    </a:lnTo>
                    <a:lnTo>
                      <a:pt x="611743" y="1180386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086DE419-7EE1-1926-D278-0FAB1F1401C2}"/>
                  </a:ext>
                </a:extLst>
              </p:cNvPr>
              <p:cNvSpPr/>
              <p:nvPr/>
            </p:nvSpPr>
            <p:spPr>
              <a:xfrm>
                <a:off x="10341212" y="1836895"/>
                <a:ext cx="71279" cy="39608"/>
              </a:xfrm>
              <a:custGeom>
                <a:avLst/>
                <a:gdLst>
                  <a:gd name="csX0" fmla="*/ 0 w 71279"/>
                  <a:gd name="csY0" fmla="*/ 24289 h 39608"/>
                  <a:gd name="csX1" fmla="*/ 25003 w 71279"/>
                  <a:gd name="csY1" fmla="*/ 0 h 39608"/>
                  <a:gd name="csX2" fmla="*/ 71280 w 71279"/>
                  <a:gd name="csY2" fmla="*/ 476 h 39608"/>
                  <a:gd name="csX3" fmla="*/ 70564 w 71279"/>
                  <a:gd name="csY3" fmla="*/ 10716 h 39608"/>
                  <a:gd name="csX4" fmla="*/ 31115 w 71279"/>
                  <a:gd name="csY4" fmla="*/ 39608 h 39608"/>
                  <a:gd name="csX5" fmla="*/ 7382 w 71279"/>
                  <a:gd name="csY5" fmla="*/ 38417 h 39608"/>
                  <a:gd name="csX6" fmla="*/ 0 w 71279"/>
                  <a:gd name="csY6" fmla="*/ 24289 h 396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1279" h="39608">
                    <a:moveTo>
                      <a:pt x="0" y="24289"/>
                    </a:moveTo>
                    <a:lnTo>
                      <a:pt x="25003" y="0"/>
                    </a:lnTo>
                    <a:lnTo>
                      <a:pt x="71280" y="476"/>
                    </a:lnTo>
                    <a:lnTo>
                      <a:pt x="70564" y="10716"/>
                    </a:lnTo>
                    <a:lnTo>
                      <a:pt x="31115" y="39608"/>
                    </a:lnTo>
                    <a:lnTo>
                      <a:pt x="7382" y="38417"/>
                    </a:lnTo>
                    <a:lnTo>
                      <a:pt x="0" y="2428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32AED1DF-24C2-8697-F473-66443847515B}"/>
                  </a:ext>
                </a:extLst>
              </p:cNvPr>
              <p:cNvSpPr/>
              <p:nvPr/>
            </p:nvSpPr>
            <p:spPr>
              <a:xfrm>
                <a:off x="10446226" y="1202054"/>
                <a:ext cx="155812" cy="65801"/>
              </a:xfrm>
              <a:custGeom>
                <a:avLst/>
                <a:gdLst>
                  <a:gd name="csX0" fmla="*/ 37068 w 155812"/>
                  <a:gd name="csY0" fmla="*/ 61913 h 65801"/>
                  <a:gd name="csX1" fmla="*/ 0 w 155812"/>
                  <a:gd name="csY1" fmla="*/ 27702 h 65801"/>
                  <a:gd name="csX2" fmla="*/ 1428 w 155812"/>
                  <a:gd name="csY2" fmla="*/ 4286 h 65801"/>
                  <a:gd name="csX3" fmla="*/ 17621 w 155812"/>
                  <a:gd name="csY3" fmla="*/ 0 h 65801"/>
                  <a:gd name="csX4" fmla="*/ 94694 w 155812"/>
                  <a:gd name="csY4" fmla="*/ 6985 h 65801"/>
                  <a:gd name="csX5" fmla="*/ 152797 w 155812"/>
                  <a:gd name="csY5" fmla="*/ 42624 h 65801"/>
                  <a:gd name="csX6" fmla="*/ 155812 w 155812"/>
                  <a:gd name="csY6" fmla="*/ 60404 h 65801"/>
                  <a:gd name="csX7" fmla="*/ 120015 w 155812"/>
                  <a:gd name="csY7" fmla="*/ 58499 h 65801"/>
                  <a:gd name="csX8" fmla="*/ 83661 w 155812"/>
                  <a:gd name="csY8" fmla="*/ 57150 h 65801"/>
                  <a:gd name="csX9" fmla="*/ 46830 w 155812"/>
                  <a:gd name="csY9" fmla="*/ 65802 h 65801"/>
                  <a:gd name="csX10" fmla="*/ 37068 w 155812"/>
                  <a:gd name="csY10" fmla="*/ 61913 h 658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55812" h="65801">
                    <a:moveTo>
                      <a:pt x="37068" y="61913"/>
                    </a:moveTo>
                    <a:lnTo>
                      <a:pt x="0" y="27702"/>
                    </a:lnTo>
                    <a:lnTo>
                      <a:pt x="1428" y="4286"/>
                    </a:lnTo>
                    <a:lnTo>
                      <a:pt x="17621" y="0"/>
                    </a:lnTo>
                    <a:lnTo>
                      <a:pt x="94694" y="6985"/>
                    </a:lnTo>
                    <a:lnTo>
                      <a:pt x="152797" y="42624"/>
                    </a:lnTo>
                    <a:lnTo>
                      <a:pt x="155812" y="60404"/>
                    </a:lnTo>
                    <a:lnTo>
                      <a:pt x="120015" y="58499"/>
                    </a:lnTo>
                    <a:lnTo>
                      <a:pt x="83661" y="57150"/>
                    </a:lnTo>
                    <a:lnTo>
                      <a:pt x="46830" y="65802"/>
                    </a:lnTo>
                    <a:lnTo>
                      <a:pt x="37068" y="6191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" name="Freeform: Shape 399">
                <a:extLst>
                  <a:ext uri="{FF2B5EF4-FFF2-40B4-BE49-F238E27FC236}">
                    <a16:creationId xmlns:a16="http://schemas.microsoft.com/office/drawing/2014/main" id="{1D5B11E6-57F4-83FC-E132-22946C286FBC}"/>
                  </a:ext>
                </a:extLst>
              </p:cNvPr>
              <p:cNvSpPr/>
              <p:nvPr/>
            </p:nvSpPr>
            <p:spPr>
              <a:xfrm>
                <a:off x="10463529" y="1864676"/>
                <a:ext cx="36909" cy="39131"/>
              </a:xfrm>
              <a:custGeom>
                <a:avLst/>
                <a:gdLst>
                  <a:gd name="csX0" fmla="*/ 1587 w 36909"/>
                  <a:gd name="csY0" fmla="*/ 15637 h 39131"/>
                  <a:gd name="csX1" fmla="*/ 14605 w 36909"/>
                  <a:gd name="csY1" fmla="*/ 0 h 39131"/>
                  <a:gd name="csX2" fmla="*/ 28416 w 36909"/>
                  <a:gd name="csY2" fmla="*/ 1111 h 39131"/>
                  <a:gd name="csX3" fmla="*/ 36910 w 36909"/>
                  <a:gd name="csY3" fmla="*/ 11827 h 39131"/>
                  <a:gd name="csX4" fmla="*/ 23733 w 36909"/>
                  <a:gd name="csY4" fmla="*/ 39132 h 39131"/>
                  <a:gd name="csX5" fmla="*/ 8890 w 36909"/>
                  <a:gd name="csY5" fmla="*/ 34687 h 39131"/>
                  <a:gd name="csX6" fmla="*/ 0 w 36909"/>
                  <a:gd name="csY6" fmla="*/ 19209 h 39131"/>
                  <a:gd name="csX7" fmla="*/ 1587 w 36909"/>
                  <a:gd name="csY7" fmla="*/ 15637 h 391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6909" h="39131">
                    <a:moveTo>
                      <a:pt x="1587" y="15637"/>
                    </a:moveTo>
                    <a:lnTo>
                      <a:pt x="14605" y="0"/>
                    </a:lnTo>
                    <a:lnTo>
                      <a:pt x="28416" y="1111"/>
                    </a:lnTo>
                    <a:lnTo>
                      <a:pt x="36910" y="11827"/>
                    </a:lnTo>
                    <a:lnTo>
                      <a:pt x="23733" y="39132"/>
                    </a:lnTo>
                    <a:lnTo>
                      <a:pt x="8890" y="34687"/>
                    </a:lnTo>
                    <a:lnTo>
                      <a:pt x="0" y="19209"/>
                    </a:lnTo>
                    <a:lnTo>
                      <a:pt x="1587" y="1563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E365095C-45A9-2AA3-E701-6049CCCA67DD}"/>
                  </a:ext>
                </a:extLst>
              </p:cNvPr>
              <p:cNvSpPr/>
              <p:nvPr/>
            </p:nvSpPr>
            <p:spPr>
              <a:xfrm>
                <a:off x="9909016" y="1075689"/>
                <a:ext cx="108108" cy="71278"/>
              </a:xfrm>
              <a:custGeom>
                <a:avLst/>
                <a:gdLst>
                  <a:gd name="csX0" fmla="*/ 108109 w 108108"/>
                  <a:gd name="csY0" fmla="*/ 45323 h 71278"/>
                  <a:gd name="csX1" fmla="*/ 89773 w 108108"/>
                  <a:gd name="csY1" fmla="*/ 71279 h 71278"/>
                  <a:gd name="csX2" fmla="*/ 40878 w 108108"/>
                  <a:gd name="csY2" fmla="*/ 66358 h 71278"/>
                  <a:gd name="csX3" fmla="*/ 0 w 108108"/>
                  <a:gd name="csY3" fmla="*/ 48816 h 71278"/>
                  <a:gd name="csX4" fmla="*/ 17939 w 108108"/>
                  <a:gd name="csY4" fmla="*/ 18415 h 71278"/>
                  <a:gd name="csX5" fmla="*/ 66357 w 108108"/>
                  <a:gd name="csY5" fmla="*/ 0 h 71278"/>
                  <a:gd name="csX6" fmla="*/ 95805 w 108108"/>
                  <a:gd name="csY6" fmla="*/ 23971 h 71278"/>
                  <a:gd name="csX7" fmla="*/ 108109 w 108108"/>
                  <a:gd name="csY7" fmla="*/ 45323 h 712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08108" h="71278">
                    <a:moveTo>
                      <a:pt x="108109" y="45323"/>
                    </a:moveTo>
                    <a:lnTo>
                      <a:pt x="89773" y="71279"/>
                    </a:lnTo>
                    <a:lnTo>
                      <a:pt x="40878" y="66358"/>
                    </a:lnTo>
                    <a:lnTo>
                      <a:pt x="0" y="48816"/>
                    </a:lnTo>
                    <a:lnTo>
                      <a:pt x="17939" y="18415"/>
                    </a:lnTo>
                    <a:lnTo>
                      <a:pt x="66357" y="0"/>
                    </a:lnTo>
                    <a:lnTo>
                      <a:pt x="95805" y="23971"/>
                    </a:lnTo>
                    <a:lnTo>
                      <a:pt x="108109" y="4532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2" name="Freeform: Shape 401">
                <a:extLst>
                  <a:ext uri="{FF2B5EF4-FFF2-40B4-BE49-F238E27FC236}">
                    <a16:creationId xmlns:a16="http://schemas.microsoft.com/office/drawing/2014/main" id="{BBE9C518-F065-DBD6-4C9E-E45C374725AB}"/>
                  </a:ext>
                </a:extLst>
              </p:cNvPr>
              <p:cNvSpPr/>
              <p:nvPr/>
            </p:nvSpPr>
            <p:spPr>
              <a:xfrm>
                <a:off x="9921954" y="921781"/>
                <a:ext cx="91519" cy="24685"/>
              </a:xfrm>
              <a:custGeom>
                <a:avLst/>
                <a:gdLst>
                  <a:gd name="csX0" fmla="*/ 87471 w 91519"/>
                  <a:gd name="csY0" fmla="*/ 22622 h 24685"/>
                  <a:gd name="csX1" fmla="*/ 72152 w 91519"/>
                  <a:gd name="csY1" fmla="*/ 24686 h 24685"/>
                  <a:gd name="csX2" fmla="*/ 9049 w 91519"/>
                  <a:gd name="csY2" fmla="*/ 20161 h 24685"/>
                  <a:gd name="csX3" fmla="*/ 0 w 91519"/>
                  <a:gd name="csY3" fmla="*/ 0 h 24685"/>
                  <a:gd name="csX4" fmla="*/ 67866 w 91519"/>
                  <a:gd name="csY4" fmla="*/ 1032 h 24685"/>
                  <a:gd name="csX5" fmla="*/ 91520 w 91519"/>
                  <a:gd name="csY5" fmla="*/ 14446 h 24685"/>
                  <a:gd name="csX6" fmla="*/ 87471 w 91519"/>
                  <a:gd name="csY6" fmla="*/ 22622 h 246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91519" h="24685">
                    <a:moveTo>
                      <a:pt x="87471" y="22622"/>
                    </a:moveTo>
                    <a:lnTo>
                      <a:pt x="72152" y="24686"/>
                    </a:lnTo>
                    <a:lnTo>
                      <a:pt x="9049" y="20161"/>
                    </a:lnTo>
                    <a:lnTo>
                      <a:pt x="0" y="0"/>
                    </a:lnTo>
                    <a:lnTo>
                      <a:pt x="67866" y="1032"/>
                    </a:lnTo>
                    <a:lnTo>
                      <a:pt x="91520" y="14446"/>
                    </a:lnTo>
                    <a:lnTo>
                      <a:pt x="87471" y="2262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3A7FC55B-D124-8F83-27AD-0D885770FBA0}"/>
                  </a:ext>
                </a:extLst>
              </p:cNvPr>
              <p:cNvSpPr/>
              <p:nvPr/>
            </p:nvSpPr>
            <p:spPr>
              <a:xfrm>
                <a:off x="9848055" y="845581"/>
                <a:ext cx="103505" cy="75009"/>
              </a:xfrm>
              <a:custGeom>
                <a:avLst/>
                <a:gdLst>
                  <a:gd name="csX0" fmla="*/ 63183 w 103505"/>
                  <a:gd name="csY0" fmla="*/ 7938 h 75009"/>
                  <a:gd name="csX1" fmla="*/ 103505 w 103505"/>
                  <a:gd name="csY1" fmla="*/ 33576 h 75009"/>
                  <a:gd name="csX2" fmla="*/ 94377 w 103505"/>
                  <a:gd name="csY2" fmla="*/ 60007 h 75009"/>
                  <a:gd name="csX3" fmla="*/ 44530 w 103505"/>
                  <a:gd name="csY3" fmla="*/ 75009 h 75009"/>
                  <a:gd name="csX4" fmla="*/ 17066 w 103505"/>
                  <a:gd name="csY4" fmla="*/ 58182 h 75009"/>
                  <a:gd name="csX5" fmla="*/ 2620 w 103505"/>
                  <a:gd name="csY5" fmla="*/ 30639 h 75009"/>
                  <a:gd name="csX6" fmla="*/ 0 w 103505"/>
                  <a:gd name="csY6" fmla="*/ 0 h 75009"/>
                  <a:gd name="csX7" fmla="*/ 43577 w 103505"/>
                  <a:gd name="csY7" fmla="*/ 3016 h 75009"/>
                  <a:gd name="csX8" fmla="*/ 63183 w 103505"/>
                  <a:gd name="csY8" fmla="*/ 7938 h 750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03505" h="75009">
                    <a:moveTo>
                      <a:pt x="63183" y="7938"/>
                    </a:moveTo>
                    <a:lnTo>
                      <a:pt x="103505" y="33576"/>
                    </a:lnTo>
                    <a:lnTo>
                      <a:pt x="94377" y="60007"/>
                    </a:lnTo>
                    <a:lnTo>
                      <a:pt x="44530" y="75009"/>
                    </a:lnTo>
                    <a:lnTo>
                      <a:pt x="17066" y="58182"/>
                    </a:lnTo>
                    <a:lnTo>
                      <a:pt x="2620" y="30639"/>
                    </a:lnTo>
                    <a:lnTo>
                      <a:pt x="0" y="0"/>
                    </a:lnTo>
                    <a:lnTo>
                      <a:pt x="43577" y="3016"/>
                    </a:lnTo>
                    <a:lnTo>
                      <a:pt x="63183" y="7938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45CB6648-D767-8830-2009-214E8B33AFD7}"/>
                  </a:ext>
                </a:extLst>
              </p:cNvPr>
              <p:cNvSpPr/>
              <p:nvPr/>
            </p:nvSpPr>
            <p:spPr>
              <a:xfrm>
                <a:off x="9898935" y="970041"/>
                <a:ext cx="582374" cy="190261"/>
              </a:xfrm>
              <a:custGeom>
                <a:avLst/>
                <a:gdLst>
                  <a:gd name="csX0" fmla="*/ 302181 w 582374"/>
                  <a:gd name="csY0" fmla="*/ 190262 h 190261"/>
                  <a:gd name="csX1" fmla="*/ 247809 w 582374"/>
                  <a:gd name="csY1" fmla="*/ 182086 h 190261"/>
                  <a:gd name="csX2" fmla="*/ 158274 w 582374"/>
                  <a:gd name="csY2" fmla="*/ 160576 h 190261"/>
                  <a:gd name="csX3" fmla="*/ 146605 w 582374"/>
                  <a:gd name="csY3" fmla="*/ 123428 h 190261"/>
                  <a:gd name="csX4" fmla="*/ 142557 w 582374"/>
                  <a:gd name="csY4" fmla="*/ 89535 h 190261"/>
                  <a:gd name="csX5" fmla="*/ 108744 w 582374"/>
                  <a:gd name="csY5" fmla="*/ 59293 h 190261"/>
                  <a:gd name="csX6" fmla="*/ 39053 w 582374"/>
                  <a:gd name="csY6" fmla="*/ 50800 h 190261"/>
                  <a:gd name="csX7" fmla="*/ 0 w 582374"/>
                  <a:gd name="csY7" fmla="*/ 29051 h 190261"/>
                  <a:gd name="csX8" fmla="*/ 12620 w 582374"/>
                  <a:gd name="csY8" fmla="*/ 0 h 190261"/>
                  <a:gd name="csX9" fmla="*/ 82073 w 582374"/>
                  <a:gd name="csY9" fmla="*/ 4524 h 190261"/>
                  <a:gd name="csX10" fmla="*/ 119460 w 582374"/>
                  <a:gd name="csY10" fmla="*/ 27305 h 190261"/>
                  <a:gd name="csX11" fmla="*/ 185817 w 582374"/>
                  <a:gd name="csY11" fmla="*/ 27146 h 190261"/>
                  <a:gd name="csX12" fmla="*/ 214869 w 582374"/>
                  <a:gd name="csY12" fmla="*/ 50165 h 190261"/>
                  <a:gd name="csX13" fmla="*/ 207248 w 582374"/>
                  <a:gd name="csY13" fmla="*/ 76279 h 190261"/>
                  <a:gd name="csX14" fmla="*/ 245904 w 582374"/>
                  <a:gd name="csY14" fmla="*/ 91916 h 190261"/>
                  <a:gd name="csX15" fmla="*/ 267256 w 582374"/>
                  <a:gd name="csY15" fmla="*/ 108188 h 190261"/>
                  <a:gd name="csX16" fmla="*/ 312738 w 582374"/>
                  <a:gd name="csY16" fmla="*/ 111204 h 190261"/>
                  <a:gd name="csX17" fmla="*/ 361870 w 582374"/>
                  <a:gd name="csY17" fmla="*/ 116919 h 190261"/>
                  <a:gd name="csX18" fmla="*/ 415448 w 582374"/>
                  <a:gd name="csY18" fmla="*/ 102076 h 190261"/>
                  <a:gd name="csX19" fmla="*/ 484029 w 582374"/>
                  <a:gd name="csY19" fmla="*/ 96282 h 190261"/>
                  <a:gd name="csX20" fmla="*/ 538798 w 582374"/>
                  <a:gd name="csY20" fmla="*/ 101124 h 190261"/>
                  <a:gd name="csX21" fmla="*/ 574834 w 582374"/>
                  <a:gd name="csY21" fmla="*/ 126841 h 190261"/>
                  <a:gd name="csX22" fmla="*/ 582374 w 582374"/>
                  <a:gd name="csY22" fmla="*/ 154781 h 190261"/>
                  <a:gd name="csX23" fmla="*/ 561340 w 582374"/>
                  <a:gd name="csY23" fmla="*/ 172641 h 190261"/>
                  <a:gd name="csX24" fmla="*/ 511175 w 582374"/>
                  <a:gd name="csY24" fmla="*/ 186928 h 190261"/>
                  <a:gd name="csX25" fmla="*/ 467995 w 582374"/>
                  <a:gd name="csY25" fmla="*/ 178832 h 190261"/>
                  <a:gd name="csX26" fmla="*/ 371396 w 582374"/>
                  <a:gd name="csY26" fmla="*/ 189071 h 190261"/>
                  <a:gd name="csX27" fmla="*/ 302181 w 582374"/>
                  <a:gd name="csY27" fmla="*/ 190262 h 1902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582374" h="190261">
                    <a:moveTo>
                      <a:pt x="302181" y="190262"/>
                    </a:moveTo>
                    <a:lnTo>
                      <a:pt x="247809" y="182086"/>
                    </a:lnTo>
                    <a:lnTo>
                      <a:pt x="158274" y="160576"/>
                    </a:lnTo>
                    <a:lnTo>
                      <a:pt x="146605" y="123428"/>
                    </a:lnTo>
                    <a:lnTo>
                      <a:pt x="142557" y="89535"/>
                    </a:lnTo>
                    <a:lnTo>
                      <a:pt x="108744" y="59293"/>
                    </a:lnTo>
                    <a:lnTo>
                      <a:pt x="39053" y="50800"/>
                    </a:lnTo>
                    <a:lnTo>
                      <a:pt x="0" y="29051"/>
                    </a:lnTo>
                    <a:lnTo>
                      <a:pt x="12620" y="0"/>
                    </a:lnTo>
                    <a:lnTo>
                      <a:pt x="82073" y="4524"/>
                    </a:lnTo>
                    <a:lnTo>
                      <a:pt x="119460" y="27305"/>
                    </a:lnTo>
                    <a:lnTo>
                      <a:pt x="185817" y="27146"/>
                    </a:lnTo>
                    <a:lnTo>
                      <a:pt x="214869" y="50165"/>
                    </a:lnTo>
                    <a:lnTo>
                      <a:pt x="207248" y="76279"/>
                    </a:lnTo>
                    <a:lnTo>
                      <a:pt x="245904" y="91916"/>
                    </a:lnTo>
                    <a:lnTo>
                      <a:pt x="267256" y="108188"/>
                    </a:lnTo>
                    <a:lnTo>
                      <a:pt x="312738" y="111204"/>
                    </a:lnTo>
                    <a:lnTo>
                      <a:pt x="361870" y="116919"/>
                    </a:lnTo>
                    <a:lnTo>
                      <a:pt x="415448" y="102076"/>
                    </a:lnTo>
                    <a:lnTo>
                      <a:pt x="484029" y="96282"/>
                    </a:lnTo>
                    <a:lnTo>
                      <a:pt x="538798" y="101124"/>
                    </a:lnTo>
                    <a:lnTo>
                      <a:pt x="574834" y="126841"/>
                    </a:lnTo>
                    <a:lnTo>
                      <a:pt x="582374" y="154781"/>
                    </a:lnTo>
                    <a:lnTo>
                      <a:pt x="561340" y="172641"/>
                    </a:lnTo>
                    <a:lnTo>
                      <a:pt x="511175" y="186928"/>
                    </a:lnTo>
                    <a:lnTo>
                      <a:pt x="467995" y="178832"/>
                    </a:lnTo>
                    <a:lnTo>
                      <a:pt x="371396" y="189071"/>
                    </a:lnTo>
                    <a:lnTo>
                      <a:pt x="302181" y="19026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CEA98F5F-C182-8062-2D94-5775A3072190}"/>
                  </a:ext>
                </a:extLst>
              </p:cNvPr>
              <p:cNvSpPr/>
              <p:nvPr/>
            </p:nvSpPr>
            <p:spPr>
              <a:xfrm>
                <a:off x="9345929" y="898603"/>
                <a:ext cx="123984" cy="53816"/>
              </a:xfrm>
              <a:custGeom>
                <a:avLst/>
                <a:gdLst>
                  <a:gd name="csX0" fmla="*/ 76518 w 123984"/>
                  <a:gd name="csY0" fmla="*/ 0 h 53816"/>
                  <a:gd name="csX1" fmla="*/ 123985 w 123984"/>
                  <a:gd name="csY1" fmla="*/ 11430 h 53816"/>
                  <a:gd name="csX2" fmla="*/ 112793 w 123984"/>
                  <a:gd name="csY2" fmla="*/ 33099 h 53816"/>
                  <a:gd name="csX3" fmla="*/ 50007 w 123984"/>
                  <a:gd name="csY3" fmla="*/ 53816 h 53816"/>
                  <a:gd name="csX4" fmla="*/ 0 w 123984"/>
                  <a:gd name="csY4" fmla="*/ 30559 h 53816"/>
                  <a:gd name="csX5" fmla="*/ 27306 w 123984"/>
                  <a:gd name="csY5" fmla="*/ 7461 h 53816"/>
                  <a:gd name="csX6" fmla="*/ 76518 w 123984"/>
                  <a:gd name="csY6" fmla="*/ 0 h 53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23984" h="53816">
                    <a:moveTo>
                      <a:pt x="76518" y="0"/>
                    </a:moveTo>
                    <a:lnTo>
                      <a:pt x="123985" y="11430"/>
                    </a:lnTo>
                    <a:lnTo>
                      <a:pt x="112793" y="33099"/>
                    </a:lnTo>
                    <a:lnTo>
                      <a:pt x="50007" y="53816"/>
                    </a:lnTo>
                    <a:lnTo>
                      <a:pt x="0" y="30559"/>
                    </a:lnTo>
                    <a:lnTo>
                      <a:pt x="27306" y="7461"/>
                    </a:lnTo>
                    <a:lnTo>
                      <a:pt x="7651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6" name="Freeform: Shape 405">
                <a:extLst>
                  <a:ext uri="{FF2B5EF4-FFF2-40B4-BE49-F238E27FC236}">
                    <a16:creationId xmlns:a16="http://schemas.microsoft.com/office/drawing/2014/main" id="{944F5FE9-124E-E6B2-A2A6-F4D6EA48623C}"/>
                  </a:ext>
                </a:extLst>
              </p:cNvPr>
              <p:cNvSpPr/>
              <p:nvPr/>
            </p:nvSpPr>
            <p:spPr>
              <a:xfrm>
                <a:off x="9379347" y="847248"/>
                <a:ext cx="96996" cy="32781"/>
              </a:xfrm>
              <a:custGeom>
                <a:avLst/>
                <a:gdLst>
                  <a:gd name="csX0" fmla="*/ 53181 w 96996"/>
                  <a:gd name="csY0" fmla="*/ 3334 h 32781"/>
                  <a:gd name="csX1" fmla="*/ 96996 w 96996"/>
                  <a:gd name="csY1" fmla="*/ 18415 h 32781"/>
                  <a:gd name="csX2" fmla="*/ 55959 w 96996"/>
                  <a:gd name="csY2" fmla="*/ 32782 h 32781"/>
                  <a:gd name="csX3" fmla="*/ 0 w 96996"/>
                  <a:gd name="csY3" fmla="*/ 32703 h 32781"/>
                  <a:gd name="csX4" fmla="*/ 555 w 96996"/>
                  <a:gd name="csY4" fmla="*/ 22146 h 32781"/>
                  <a:gd name="csX5" fmla="*/ 35163 w 96996"/>
                  <a:gd name="csY5" fmla="*/ 0 h 32781"/>
                  <a:gd name="csX6" fmla="*/ 53181 w 96996"/>
                  <a:gd name="csY6" fmla="*/ 3334 h 327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96996" h="32781">
                    <a:moveTo>
                      <a:pt x="53181" y="3334"/>
                    </a:moveTo>
                    <a:lnTo>
                      <a:pt x="96996" y="18415"/>
                    </a:lnTo>
                    <a:lnTo>
                      <a:pt x="55959" y="32782"/>
                    </a:lnTo>
                    <a:lnTo>
                      <a:pt x="0" y="32703"/>
                    </a:lnTo>
                    <a:lnTo>
                      <a:pt x="555" y="22146"/>
                    </a:lnTo>
                    <a:lnTo>
                      <a:pt x="35163" y="0"/>
                    </a:lnTo>
                    <a:lnTo>
                      <a:pt x="53181" y="333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B08F6FC1-F1EF-9837-FCCE-013F05039F4C}"/>
                  </a:ext>
                </a:extLst>
              </p:cNvPr>
              <p:cNvSpPr/>
              <p:nvPr/>
            </p:nvSpPr>
            <p:spPr>
              <a:xfrm>
                <a:off x="11169094" y="2384027"/>
                <a:ext cx="228123" cy="218439"/>
              </a:xfrm>
              <a:custGeom>
                <a:avLst/>
                <a:gdLst>
                  <a:gd name="csX0" fmla="*/ 128667 w 228123"/>
                  <a:gd name="csY0" fmla="*/ 14129 h 218439"/>
                  <a:gd name="csX1" fmla="*/ 110728 w 228123"/>
                  <a:gd name="csY1" fmla="*/ 42148 h 218439"/>
                  <a:gd name="csX2" fmla="*/ 88424 w 228123"/>
                  <a:gd name="csY2" fmla="*/ 80724 h 218439"/>
                  <a:gd name="csX3" fmla="*/ 110411 w 228123"/>
                  <a:gd name="csY3" fmla="*/ 65881 h 218439"/>
                  <a:gd name="csX4" fmla="*/ 133033 w 228123"/>
                  <a:gd name="csY4" fmla="*/ 75327 h 218439"/>
                  <a:gd name="csX5" fmla="*/ 121206 w 228123"/>
                  <a:gd name="csY5" fmla="*/ 90646 h 218439"/>
                  <a:gd name="csX6" fmla="*/ 151051 w 228123"/>
                  <a:gd name="csY6" fmla="*/ 102632 h 218439"/>
                  <a:gd name="csX7" fmla="*/ 166608 w 228123"/>
                  <a:gd name="csY7" fmla="*/ 91916 h 218439"/>
                  <a:gd name="csX8" fmla="*/ 200263 w 228123"/>
                  <a:gd name="csY8" fmla="*/ 105410 h 218439"/>
                  <a:gd name="csX9" fmla="*/ 189786 w 228123"/>
                  <a:gd name="csY9" fmla="*/ 137160 h 218439"/>
                  <a:gd name="csX10" fmla="*/ 213360 w 228123"/>
                  <a:gd name="csY10" fmla="*/ 129778 h 218439"/>
                  <a:gd name="csX11" fmla="*/ 217647 w 228123"/>
                  <a:gd name="csY11" fmla="*/ 152717 h 218439"/>
                  <a:gd name="csX12" fmla="*/ 228124 w 228123"/>
                  <a:gd name="csY12" fmla="*/ 179388 h 218439"/>
                  <a:gd name="csX13" fmla="*/ 213915 w 228123"/>
                  <a:gd name="csY13" fmla="*/ 216853 h 218439"/>
                  <a:gd name="csX14" fmla="*/ 198676 w 228123"/>
                  <a:gd name="csY14" fmla="*/ 218440 h 218439"/>
                  <a:gd name="csX15" fmla="*/ 176530 w 228123"/>
                  <a:gd name="csY15" fmla="*/ 210423 h 218439"/>
                  <a:gd name="csX16" fmla="*/ 183912 w 228123"/>
                  <a:gd name="csY16" fmla="*/ 175498 h 218439"/>
                  <a:gd name="csX17" fmla="*/ 174466 w 228123"/>
                  <a:gd name="csY17" fmla="*/ 170101 h 218439"/>
                  <a:gd name="csX18" fmla="*/ 135413 w 228123"/>
                  <a:gd name="csY18" fmla="*/ 207089 h 218439"/>
                  <a:gd name="csX19" fmla="*/ 115332 w 228123"/>
                  <a:gd name="csY19" fmla="*/ 205661 h 218439"/>
                  <a:gd name="csX20" fmla="*/ 139065 w 228123"/>
                  <a:gd name="csY20" fmla="*/ 185579 h 218439"/>
                  <a:gd name="csX21" fmla="*/ 106759 w 228123"/>
                  <a:gd name="csY21" fmla="*/ 175181 h 218439"/>
                  <a:gd name="csX22" fmla="*/ 70564 w 228123"/>
                  <a:gd name="csY22" fmla="*/ 177800 h 218439"/>
                  <a:gd name="csX23" fmla="*/ 5160 w 228123"/>
                  <a:gd name="csY23" fmla="*/ 176450 h 218439"/>
                  <a:gd name="csX24" fmla="*/ 0 w 228123"/>
                  <a:gd name="csY24" fmla="*/ 163751 h 218439"/>
                  <a:gd name="csX25" fmla="*/ 20955 w 228123"/>
                  <a:gd name="csY25" fmla="*/ 148590 h 218439"/>
                  <a:gd name="csX26" fmla="*/ 6350 w 228123"/>
                  <a:gd name="csY26" fmla="*/ 136922 h 218439"/>
                  <a:gd name="csX27" fmla="*/ 34607 w 228123"/>
                  <a:gd name="csY27" fmla="*/ 110728 h 218439"/>
                  <a:gd name="csX28" fmla="*/ 69453 w 228123"/>
                  <a:gd name="csY28" fmla="*/ 40799 h 218439"/>
                  <a:gd name="csX29" fmla="*/ 90329 w 228123"/>
                  <a:gd name="csY29" fmla="*/ 15478 h 218439"/>
                  <a:gd name="csX30" fmla="*/ 119538 w 228123"/>
                  <a:gd name="csY30" fmla="*/ 0 h 218439"/>
                  <a:gd name="csX31" fmla="*/ 135176 w 228123"/>
                  <a:gd name="csY31" fmla="*/ 1984 h 218439"/>
                  <a:gd name="csX32" fmla="*/ 128667 w 228123"/>
                  <a:gd name="csY32" fmla="*/ 14129 h 2184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228123" h="218439">
                    <a:moveTo>
                      <a:pt x="128667" y="14129"/>
                    </a:moveTo>
                    <a:lnTo>
                      <a:pt x="110728" y="42148"/>
                    </a:lnTo>
                    <a:lnTo>
                      <a:pt x="88424" y="80724"/>
                    </a:lnTo>
                    <a:lnTo>
                      <a:pt x="110411" y="65881"/>
                    </a:lnTo>
                    <a:lnTo>
                      <a:pt x="133033" y="75327"/>
                    </a:lnTo>
                    <a:lnTo>
                      <a:pt x="121206" y="90646"/>
                    </a:lnTo>
                    <a:lnTo>
                      <a:pt x="151051" y="102632"/>
                    </a:lnTo>
                    <a:lnTo>
                      <a:pt x="166608" y="91916"/>
                    </a:lnTo>
                    <a:lnTo>
                      <a:pt x="200263" y="105410"/>
                    </a:lnTo>
                    <a:lnTo>
                      <a:pt x="189786" y="137160"/>
                    </a:lnTo>
                    <a:lnTo>
                      <a:pt x="213360" y="129778"/>
                    </a:lnTo>
                    <a:lnTo>
                      <a:pt x="217647" y="152717"/>
                    </a:lnTo>
                    <a:lnTo>
                      <a:pt x="228124" y="179388"/>
                    </a:lnTo>
                    <a:lnTo>
                      <a:pt x="213915" y="216853"/>
                    </a:lnTo>
                    <a:lnTo>
                      <a:pt x="198676" y="218440"/>
                    </a:lnTo>
                    <a:lnTo>
                      <a:pt x="176530" y="210423"/>
                    </a:lnTo>
                    <a:lnTo>
                      <a:pt x="183912" y="175498"/>
                    </a:lnTo>
                    <a:lnTo>
                      <a:pt x="174466" y="170101"/>
                    </a:lnTo>
                    <a:lnTo>
                      <a:pt x="135413" y="207089"/>
                    </a:lnTo>
                    <a:lnTo>
                      <a:pt x="115332" y="205661"/>
                    </a:lnTo>
                    <a:lnTo>
                      <a:pt x="139065" y="185579"/>
                    </a:lnTo>
                    <a:lnTo>
                      <a:pt x="106759" y="175181"/>
                    </a:lnTo>
                    <a:lnTo>
                      <a:pt x="70564" y="177800"/>
                    </a:lnTo>
                    <a:lnTo>
                      <a:pt x="5160" y="176450"/>
                    </a:lnTo>
                    <a:lnTo>
                      <a:pt x="0" y="163751"/>
                    </a:lnTo>
                    <a:lnTo>
                      <a:pt x="20955" y="148590"/>
                    </a:lnTo>
                    <a:lnTo>
                      <a:pt x="6350" y="136922"/>
                    </a:lnTo>
                    <a:lnTo>
                      <a:pt x="34607" y="110728"/>
                    </a:lnTo>
                    <a:lnTo>
                      <a:pt x="69453" y="40799"/>
                    </a:lnTo>
                    <a:lnTo>
                      <a:pt x="90329" y="15478"/>
                    </a:lnTo>
                    <a:lnTo>
                      <a:pt x="119538" y="0"/>
                    </a:lnTo>
                    <a:lnTo>
                      <a:pt x="135176" y="1984"/>
                    </a:lnTo>
                    <a:lnTo>
                      <a:pt x="128667" y="1412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28FA0ACB-CEC0-F3C1-C573-A0C4709966FA}"/>
                  </a:ext>
                </a:extLst>
              </p:cNvPr>
              <p:cNvSpPr/>
              <p:nvPr/>
            </p:nvSpPr>
            <p:spPr>
              <a:xfrm>
                <a:off x="10232389" y="1684098"/>
                <a:ext cx="239871" cy="145494"/>
              </a:xfrm>
              <a:custGeom>
                <a:avLst/>
                <a:gdLst>
                  <a:gd name="csX0" fmla="*/ 112554 w 239871"/>
                  <a:gd name="csY0" fmla="*/ 34687 h 145494"/>
                  <a:gd name="csX1" fmla="*/ 149463 w 239871"/>
                  <a:gd name="csY1" fmla="*/ 53419 h 145494"/>
                  <a:gd name="csX2" fmla="*/ 188040 w 239871"/>
                  <a:gd name="csY2" fmla="*/ 70406 h 145494"/>
                  <a:gd name="csX3" fmla="*/ 190977 w 239871"/>
                  <a:gd name="csY3" fmla="*/ 96044 h 145494"/>
                  <a:gd name="csX4" fmla="*/ 215821 w 239871"/>
                  <a:gd name="csY4" fmla="*/ 91837 h 145494"/>
                  <a:gd name="csX5" fmla="*/ 239871 w 239871"/>
                  <a:gd name="csY5" fmla="*/ 109617 h 145494"/>
                  <a:gd name="csX6" fmla="*/ 209946 w 239871"/>
                  <a:gd name="csY6" fmla="*/ 126444 h 145494"/>
                  <a:gd name="csX7" fmla="*/ 157559 w 239871"/>
                  <a:gd name="csY7" fmla="*/ 113665 h 145494"/>
                  <a:gd name="csX8" fmla="*/ 138588 w 239871"/>
                  <a:gd name="csY8" fmla="*/ 89456 h 145494"/>
                  <a:gd name="csX9" fmla="*/ 105172 w 239871"/>
                  <a:gd name="csY9" fmla="*/ 118031 h 145494"/>
                  <a:gd name="csX10" fmla="*/ 57229 w 239871"/>
                  <a:gd name="csY10" fmla="*/ 145494 h 145494"/>
                  <a:gd name="csX11" fmla="*/ 45720 w 239871"/>
                  <a:gd name="csY11" fmla="*/ 114379 h 145494"/>
                  <a:gd name="csX12" fmla="*/ 0 w 239871"/>
                  <a:gd name="csY12" fmla="*/ 119539 h 145494"/>
                  <a:gd name="csX13" fmla="*/ 29290 w 239871"/>
                  <a:gd name="csY13" fmla="*/ 93028 h 145494"/>
                  <a:gd name="csX14" fmla="*/ 33655 w 239871"/>
                  <a:gd name="csY14" fmla="*/ 50403 h 145494"/>
                  <a:gd name="csX15" fmla="*/ 45085 w 239871"/>
                  <a:gd name="csY15" fmla="*/ 0 h 145494"/>
                  <a:gd name="csX16" fmla="*/ 69453 w 239871"/>
                  <a:gd name="csY16" fmla="*/ 4524 h 145494"/>
                  <a:gd name="csX17" fmla="*/ 75724 w 239871"/>
                  <a:gd name="csY17" fmla="*/ 28813 h 145494"/>
                  <a:gd name="csX18" fmla="*/ 92948 w 239871"/>
                  <a:gd name="csY18" fmla="*/ 20320 h 145494"/>
                  <a:gd name="csX19" fmla="*/ 112554 w 239871"/>
                  <a:gd name="csY19" fmla="*/ 34687 h 1454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39871" h="145494">
                    <a:moveTo>
                      <a:pt x="112554" y="34687"/>
                    </a:moveTo>
                    <a:lnTo>
                      <a:pt x="149463" y="53419"/>
                    </a:lnTo>
                    <a:lnTo>
                      <a:pt x="188040" y="70406"/>
                    </a:lnTo>
                    <a:lnTo>
                      <a:pt x="190977" y="96044"/>
                    </a:lnTo>
                    <a:lnTo>
                      <a:pt x="215821" y="91837"/>
                    </a:lnTo>
                    <a:lnTo>
                      <a:pt x="239871" y="109617"/>
                    </a:lnTo>
                    <a:lnTo>
                      <a:pt x="209946" y="126444"/>
                    </a:lnTo>
                    <a:lnTo>
                      <a:pt x="157559" y="113665"/>
                    </a:lnTo>
                    <a:lnTo>
                      <a:pt x="138588" y="89456"/>
                    </a:lnTo>
                    <a:lnTo>
                      <a:pt x="105172" y="118031"/>
                    </a:lnTo>
                    <a:lnTo>
                      <a:pt x="57229" y="145494"/>
                    </a:lnTo>
                    <a:lnTo>
                      <a:pt x="45720" y="114379"/>
                    </a:lnTo>
                    <a:lnTo>
                      <a:pt x="0" y="119539"/>
                    </a:lnTo>
                    <a:lnTo>
                      <a:pt x="29290" y="93028"/>
                    </a:lnTo>
                    <a:lnTo>
                      <a:pt x="33655" y="50403"/>
                    </a:lnTo>
                    <a:lnTo>
                      <a:pt x="45085" y="0"/>
                    </a:lnTo>
                    <a:lnTo>
                      <a:pt x="69453" y="4524"/>
                    </a:lnTo>
                    <a:lnTo>
                      <a:pt x="75724" y="28813"/>
                    </a:lnTo>
                    <a:lnTo>
                      <a:pt x="92948" y="20320"/>
                    </a:lnTo>
                    <a:lnTo>
                      <a:pt x="112554" y="3468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8318C7AF-9C5B-33AD-55EE-61A18069EED9}"/>
                  </a:ext>
                </a:extLst>
              </p:cNvPr>
              <p:cNvSpPr/>
              <p:nvPr/>
            </p:nvSpPr>
            <p:spPr>
              <a:xfrm>
                <a:off x="10131900" y="1199117"/>
                <a:ext cx="955278" cy="689213"/>
              </a:xfrm>
              <a:custGeom>
                <a:avLst/>
                <a:gdLst>
                  <a:gd name="csX0" fmla="*/ 385287 w 955278"/>
                  <a:gd name="csY0" fmla="*/ 93504 h 689213"/>
                  <a:gd name="csX1" fmla="*/ 417116 w 955278"/>
                  <a:gd name="csY1" fmla="*/ 68262 h 689213"/>
                  <a:gd name="csX2" fmla="*/ 491888 w 955278"/>
                  <a:gd name="csY2" fmla="*/ 100409 h 689213"/>
                  <a:gd name="csX3" fmla="*/ 538242 w 955278"/>
                  <a:gd name="csY3" fmla="*/ 130334 h 689213"/>
                  <a:gd name="csX4" fmla="*/ 542607 w 955278"/>
                  <a:gd name="csY4" fmla="*/ 157559 h 689213"/>
                  <a:gd name="csX5" fmla="*/ 605234 w 955278"/>
                  <a:gd name="csY5" fmla="*/ 143510 h 689213"/>
                  <a:gd name="csX6" fmla="*/ 640319 w 955278"/>
                  <a:gd name="csY6" fmla="*/ 182880 h 689213"/>
                  <a:gd name="csX7" fmla="*/ 721598 w 955278"/>
                  <a:gd name="csY7" fmla="*/ 207010 h 689213"/>
                  <a:gd name="csX8" fmla="*/ 750967 w 955278"/>
                  <a:gd name="csY8" fmla="*/ 231457 h 689213"/>
                  <a:gd name="csX9" fmla="*/ 782876 w 955278"/>
                  <a:gd name="csY9" fmla="*/ 287496 h 689213"/>
                  <a:gd name="csX10" fmla="*/ 720964 w 955278"/>
                  <a:gd name="csY10" fmla="*/ 314960 h 689213"/>
                  <a:gd name="csX11" fmla="*/ 800339 w 955278"/>
                  <a:gd name="csY11" fmla="*/ 353060 h 689213"/>
                  <a:gd name="csX12" fmla="*/ 853837 w 955278"/>
                  <a:gd name="csY12" fmla="*/ 365760 h 689213"/>
                  <a:gd name="csX13" fmla="*/ 902256 w 955278"/>
                  <a:gd name="csY13" fmla="*/ 418306 h 689213"/>
                  <a:gd name="csX14" fmla="*/ 955279 w 955278"/>
                  <a:gd name="csY14" fmla="*/ 422037 h 689213"/>
                  <a:gd name="csX15" fmla="*/ 944801 w 955278"/>
                  <a:gd name="csY15" fmla="*/ 461566 h 689213"/>
                  <a:gd name="csX16" fmla="*/ 885667 w 955278"/>
                  <a:gd name="csY16" fmla="*/ 525780 h 689213"/>
                  <a:gd name="csX17" fmla="*/ 844154 w 955278"/>
                  <a:gd name="csY17" fmla="*/ 502285 h 689213"/>
                  <a:gd name="csX18" fmla="*/ 791210 w 955278"/>
                  <a:gd name="csY18" fmla="*/ 448786 h 689213"/>
                  <a:gd name="csX19" fmla="*/ 747634 w 955278"/>
                  <a:gd name="csY19" fmla="*/ 455771 h 689213"/>
                  <a:gd name="csX20" fmla="*/ 743347 w 955278"/>
                  <a:gd name="csY20" fmla="*/ 487680 h 689213"/>
                  <a:gd name="csX21" fmla="*/ 778827 w 955278"/>
                  <a:gd name="csY21" fmla="*/ 519748 h 689213"/>
                  <a:gd name="csX22" fmla="*/ 824548 w 955278"/>
                  <a:gd name="csY22" fmla="*/ 544909 h 689213"/>
                  <a:gd name="csX23" fmla="*/ 838438 w 955278"/>
                  <a:gd name="csY23" fmla="*/ 559276 h 689213"/>
                  <a:gd name="csX24" fmla="*/ 860346 w 955278"/>
                  <a:gd name="csY24" fmla="*/ 612378 h 689213"/>
                  <a:gd name="csX25" fmla="*/ 848757 w 955278"/>
                  <a:gd name="csY25" fmla="*/ 650399 h 689213"/>
                  <a:gd name="csX26" fmla="*/ 806212 w 955278"/>
                  <a:gd name="csY26" fmla="*/ 636111 h 689213"/>
                  <a:gd name="csX27" fmla="*/ 721757 w 955278"/>
                  <a:gd name="csY27" fmla="*/ 593566 h 689213"/>
                  <a:gd name="csX28" fmla="*/ 769382 w 955278"/>
                  <a:gd name="csY28" fmla="*/ 639366 h 689213"/>
                  <a:gd name="csX29" fmla="*/ 804466 w 955278"/>
                  <a:gd name="csY29" fmla="*/ 671036 h 689213"/>
                  <a:gd name="csX30" fmla="*/ 809943 w 955278"/>
                  <a:gd name="csY30" fmla="*/ 689213 h 689213"/>
                  <a:gd name="csX31" fmla="*/ 718582 w 955278"/>
                  <a:gd name="csY31" fmla="*/ 668417 h 689213"/>
                  <a:gd name="csX32" fmla="*/ 646272 w 955278"/>
                  <a:gd name="csY32" fmla="*/ 637937 h 689213"/>
                  <a:gd name="csX33" fmla="*/ 605393 w 955278"/>
                  <a:gd name="csY33" fmla="*/ 612140 h 689213"/>
                  <a:gd name="csX34" fmla="*/ 617220 w 955278"/>
                  <a:gd name="csY34" fmla="*/ 597059 h 689213"/>
                  <a:gd name="csX35" fmla="*/ 566897 w 955278"/>
                  <a:gd name="csY35" fmla="*/ 569516 h 689213"/>
                  <a:gd name="csX36" fmla="*/ 517842 w 955278"/>
                  <a:gd name="csY36" fmla="*/ 543242 h 689213"/>
                  <a:gd name="csX37" fmla="*/ 518399 w 955278"/>
                  <a:gd name="csY37" fmla="*/ 558959 h 689213"/>
                  <a:gd name="csX38" fmla="*/ 421005 w 955278"/>
                  <a:gd name="csY38" fmla="*/ 567531 h 689213"/>
                  <a:gd name="csX39" fmla="*/ 392510 w 955278"/>
                  <a:gd name="csY39" fmla="*/ 548957 h 689213"/>
                  <a:gd name="csX40" fmla="*/ 414655 w 955278"/>
                  <a:gd name="csY40" fmla="*/ 508714 h 689213"/>
                  <a:gd name="csX41" fmla="*/ 477997 w 955278"/>
                  <a:gd name="csY41" fmla="*/ 507762 h 689213"/>
                  <a:gd name="csX42" fmla="*/ 547371 w 955278"/>
                  <a:gd name="csY42" fmla="*/ 500697 h 689213"/>
                  <a:gd name="csX43" fmla="*/ 536099 w 955278"/>
                  <a:gd name="csY43" fmla="*/ 480933 h 689213"/>
                  <a:gd name="csX44" fmla="*/ 547846 w 955278"/>
                  <a:gd name="csY44" fmla="*/ 453152 h 689213"/>
                  <a:gd name="csX45" fmla="*/ 591423 w 955278"/>
                  <a:gd name="csY45" fmla="*/ 398066 h 689213"/>
                  <a:gd name="csX46" fmla="*/ 582137 w 955278"/>
                  <a:gd name="csY46" fmla="*/ 372666 h 689213"/>
                  <a:gd name="csX47" fmla="*/ 569199 w 955278"/>
                  <a:gd name="csY47" fmla="*/ 352901 h 689213"/>
                  <a:gd name="csX48" fmla="*/ 517605 w 955278"/>
                  <a:gd name="csY48" fmla="*/ 324644 h 689213"/>
                  <a:gd name="csX49" fmla="*/ 449342 w 955278"/>
                  <a:gd name="csY49" fmla="*/ 304641 h 689213"/>
                  <a:gd name="csX50" fmla="*/ 470933 w 955278"/>
                  <a:gd name="csY50" fmla="*/ 289719 h 689213"/>
                  <a:gd name="csX51" fmla="*/ 435214 w 955278"/>
                  <a:gd name="csY51" fmla="*/ 252651 h 689213"/>
                  <a:gd name="csX52" fmla="*/ 405528 w 955278"/>
                  <a:gd name="csY52" fmla="*/ 249238 h 689213"/>
                  <a:gd name="csX53" fmla="*/ 378936 w 955278"/>
                  <a:gd name="csY53" fmla="*/ 228759 h 689213"/>
                  <a:gd name="csX54" fmla="*/ 360919 w 955278"/>
                  <a:gd name="csY54" fmla="*/ 246539 h 689213"/>
                  <a:gd name="csX55" fmla="*/ 299879 w 955278"/>
                  <a:gd name="csY55" fmla="*/ 254238 h 689213"/>
                  <a:gd name="csX56" fmla="*/ 177245 w 955278"/>
                  <a:gd name="csY56" fmla="*/ 240824 h 689213"/>
                  <a:gd name="csX57" fmla="*/ 105966 w 955278"/>
                  <a:gd name="csY57" fmla="*/ 223123 h 689213"/>
                  <a:gd name="csX58" fmla="*/ 51356 w 955278"/>
                  <a:gd name="csY58" fmla="*/ 213995 h 689213"/>
                  <a:gd name="csX59" fmla="*/ 23337 w 955278"/>
                  <a:gd name="csY59" fmla="*/ 192564 h 689213"/>
                  <a:gd name="csX60" fmla="*/ 58579 w 955278"/>
                  <a:gd name="csY60" fmla="*/ 164465 h 689213"/>
                  <a:gd name="csX61" fmla="*/ 10716 w 955278"/>
                  <a:gd name="csY61" fmla="*/ 164227 h 689213"/>
                  <a:gd name="csX62" fmla="*/ 0 w 955278"/>
                  <a:gd name="csY62" fmla="*/ 100965 h 689213"/>
                  <a:gd name="csX63" fmla="*/ 25876 w 955278"/>
                  <a:gd name="csY63" fmla="*/ 43815 h 689213"/>
                  <a:gd name="csX64" fmla="*/ 60563 w 955278"/>
                  <a:gd name="csY64" fmla="*/ 17383 h 689213"/>
                  <a:gd name="csX65" fmla="*/ 147559 w 955278"/>
                  <a:gd name="csY65" fmla="*/ 0 h 689213"/>
                  <a:gd name="csX66" fmla="*/ 122714 w 955278"/>
                  <a:gd name="csY66" fmla="*/ 42069 h 689213"/>
                  <a:gd name="csX67" fmla="*/ 149305 w 955278"/>
                  <a:gd name="csY67" fmla="*/ 81994 h 689213"/>
                  <a:gd name="csX68" fmla="*/ 180419 w 955278"/>
                  <a:gd name="csY68" fmla="*/ 30242 h 689213"/>
                  <a:gd name="csX69" fmla="*/ 265827 w 955278"/>
                  <a:gd name="csY69" fmla="*/ 3493 h 689213"/>
                  <a:gd name="csX70" fmla="*/ 323612 w 955278"/>
                  <a:gd name="csY70" fmla="*/ 70326 h 689213"/>
                  <a:gd name="csX71" fmla="*/ 318611 w 955278"/>
                  <a:gd name="csY71" fmla="*/ 111839 h 689213"/>
                  <a:gd name="csX72" fmla="*/ 385287 w 955278"/>
                  <a:gd name="csY72" fmla="*/ 93504 h 6892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</a:cxnLst>
                <a:rect l="l" t="t" r="r" b="b"/>
                <a:pathLst>
                  <a:path w="955278" h="689213">
                    <a:moveTo>
                      <a:pt x="385287" y="93504"/>
                    </a:moveTo>
                    <a:lnTo>
                      <a:pt x="417116" y="68262"/>
                    </a:lnTo>
                    <a:lnTo>
                      <a:pt x="491888" y="100409"/>
                    </a:lnTo>
                    <a:lnTo>
                      <a:pt x="538242" y="130334"/>
                    </a:lnTo>
                    <a:lnTo>
                      <a:pt x="542607" y="157559"/>
                    </a:lnTo>
                    <a:lnTo>
                      <a:pt x="605234" y="143510"/>
                    </a:lnTo>
                    <a:lnTo>
                      <a:pt x="640319" y="182880"/>
                    </a:lnTo>
                    <a:lnTo>
                      <a:pt x="721598" y="207010"/>
                    </a:lnTo>
                    <a:lnTo>
                      <a:pt x="750967" y="231457"/>
                    </a:lnTo>
                    <a:lnTo>
                      <a:pt x="782876" y="287496"/>
                    </a:lnTo>
                    <a:lnTo>
                      <a:pt x="720964" y="314960"/>
                    </a:lnTo>
                    <a:lnTo>
                      <a:pt x="800339" y="353060"/>
                    </a:lnTo>
                    <a:lnTo>
                      <a:pt x="853837" y="365760"/>
                    </a:lnTo>
                    <a:lnTo>
                      <a:pt x="902256" y="418306"/>
                    </a:lnTo>
                    <a:lnTo>
                      <a:pt x="955279" y="422037"/>
                    </a:lnTo>
                    <a:lnTo>
                      <a:pt x="944801" y="461566"/>
                    </a:lnTo>
                    <a:lnTo>
                      <a:pt x="885667" y="525780"/>
                    </a:lnTo>
                    <a:lnTo>
                      <a:pt x="844154" y="502285"/>
                    </a:lnTo>
                    <a:lnTo>
                      <a:pt x="791210" y="448786"/>
                    </a:lnTo>
                    <a:lnTo>
                      <a:pt x="747634" y="455771"/>
                    </a:lnTo>
                    <a:lnTo>
                      <a:pt x="743347" y="487680"/>
                    </a:lnTo>
                    <a:lnTo>
                      <a:pt x="778827" y="519748"/>
                    </a:lnTo>
                    <a:lnTo>
                      <a:pt x="824548" y="544909"/>
                    </a:lnTo>
                    <a:lnTo>
                      <a:pt x="838438" y="559276"/>
                    </a:lnTo>
                    <a:lnTo>
                      <a:pt x="860346" y="612378"/>
                    </a:lnTo>
                    <a:lnTo>
                      <a:pt x="848757" y="650399"/>
                    </a:lnTo>
                    <a:lnTo>
                      <a:pt x="806212" y="636111"/>
                    </a:lnTo>
                    <a:lnTo>
                      <a:pt x="721757" y="593566"/>
                    </a:lnTo>
                    <a:lnTo>
                      <a:pt x="769382" y="639366"/>
                    </a:lnTo>
                    <a:lnTo>
                      <a:pt x="804466" y="671036"/>
                    </a:lnTo>
                    <a:lnTo>
                      <a:pt x="809943" y="689213"/>
                    </a:lnTo>
                    <a:lnTo>
                      <a:pt x="718582" y="668417"/>
                    </a:lnTo>
                    <a:lnTo>
                      <a:pt x="646272" y="637937"/>
                    </a:lnTo>
                    <a:lnTo>
                      <a:pt x="605393" y="612140"/>
                    </a:lnTo>
                    <a:lnTo>
                      <a:pt x="617220" y="597059"/>
                    </a:lnTo>
                    <a:lnTo>
                      <a:pt x="566897" y="569516"/>
                    </a:lnTo>
                    <a:lnTo>
                      <a:pt x="517842" y="543242"/>
                    </a:lnTo>
                    <a:lnTo>
                      <a:pt x="518399" y="558959"/>
                    </a:lnTo>
                    <a:lnTo>
                      <a:pt x="421005" y="567531"/>
                    </a:lnTo>
                    <a:lnTo>
                      <a:pt x="392510" y="548957"/>
                    </a:lnTo>
                    <a:lnTo>
                      <a:pt x="414655" y="508714"/>
                    </a:lnTo>
                    <a:lnTo>
                      <a:pt x="477997" y="507762"/>
                    </a:lnTo>
                    <a:lnTo>
                      <a:pt x="547371" y="500697"/>
                    </a:lnTo>
                    <a:lnTo>
                      <a:pt x="536099" y="480933"/>
                    </a:lnTo>
                    <a:lnTo>
                      <a:pt x="547846" y="453152"/>
                    </a:lnTo>
                    <a:lnTo>
                      <a:pt x="591423" y="398066"/>
                    </a:lnTo>
                    <a:lnTo>
                      <a:pt x="582137" y="372666"/>
                    </a:lnTo>
                    <a:lnTo>
                      <a:pt x="569199" y="352901"/>
                    </a:lnTo>
                    <a:lnTo>
                      <a:pt x="517605" y="324644"/>
                    </a:lnTo>
                    <a:lnTo>
                      <a:pt x="449342" y="304641"/>
                    </a:lnTo>
                    <a:lnTo>
                      <a:pt x="470933" y="289719"/>
                    </a:lnTo>
                    <a:lnTo>
                      <a:pt x="435214" y="252651"/>
                    </a:lnTo>
                    <a:lnTo>
                      <a:pt x="405528" y="249238"/>
                    </a:lnTo>
                    <a:lnTo>
                      <a:pt x="378936" y="228759"/>
                    </a:lnTo>
                    <a:lnTo>
                      <a:pt x="360919" y="246539"/>
                    </a:lnTo>
                    <a:lnTo>
                      <a:pt x="299879" y="254238"/>
                    </a:lnTo>
                    <a:lnTo>
                      <a:pt x="177245" y="240824"/>
                    </a:lnTo>
                    <a:lnTo>
                      <a:pt x="105966" y="223123"/>
                    </a:lnTo>
                    <a:lnTo>
                      <a:pt x="51356" y="213995"/>
                    </a:lnTo>
                    <a:lnTo>
                      <a:pt x="23337" y="192564"/>
                    </a:lnTo>
                    <a:lnTo>
                      <a:pt x="58579" y="164465"/>
                    </a:lnTo>
                    <a:lnTo>
                      <a:pt x="10716" y="164227"/>
                    </a:lnTo>
                    <a:lnTo>
                      <a:pt x="0" y="100965"/>
                    </a:lnTo>
                    <a:lnTo>
                      <a:pt x="25876" y="43815"/>
                    </a:lnTo>
                    <a:lnTo>
                      <a:pt x="60563" y="17383"/>
                    </a:lnTo>
                    <a:lnTo>
                      <a:pt x="147559" y="0"/>
                    </a:lnTo>
                    <a:lnTo>
                      <a:pt x="122714" y="42069"/>
                    </a:lnTo>
                    <a:lnTo>
                      <a:pt x="149305" y="81994"/>
                    </a:lnTo>
                    <a:lnTo>
                      <a:pt x="180419" y="30242"/>
                    </a:lnTo>
                    <a:lnTo>
                      <a:pt x="265827" y="3493"/>
                    </a:lnTo>
                    <a:lnTo>
                      <a:pt x="323612" y="70326"/>
                    </a:lnTo>
                    <a:lnTo>
                      <a:pt x="318611" y="111839"/>
                    </a:lnTo>
                    <a:lnTo>
                      <a:pt x="385287" y="9350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DCD1C9F6-AADA-9840-1F81-E8842458A52E}"/>
                  </a:ext>
                </a:extLst>
              </p:cNvPr>
              <p:cNvSpPr/>
              <p:nvPr/>
            </p:nvSpPr>
            <p:spPr>
              <a:xfrm>
                <a:off x="9935527" y="1177368"/>
                <a:ext cx="186134" cy="135969"/>
              </a:xfrm>
              <a:custGeom>
                <a:avLst/>
                <a:gdLst>
                  <a:gd name="csX0" fmla="*/ 51594 w 186134"/>
                  <a:gd name="csY0" fmla="*/ 0 h 135969"/>
                  <a:gd name="csX1" fmla="*/ 121762 w 186134"/>
                  <a:gd name="csY1" fmla="*/ 2302 h 135969"/>
                  <a:gd name="csX2" fmla="*/ 186135 w 186134"/>
                  <a:gd name="csY2" fmla="*/ 18256 h 135969"/>
                  <a:gd name="csX3" fmla="*/ 135811 w 186134"/>
                  <a:gd name="csY3" fmla="*/ 76121 h 135969"/>
                  <a:gd name="csX4" fmla="*/ 95647 w 186134"/>
                  <a:gd name="csY4" fmla="*/ 88583 h 135969"/>
                  <a:gd name="csX5" fmla="*/ 59452 w 186134"/>
                  <a:gd name="csY5" fmla="*/ 135969 h 135969"/>
                  <a:gd name="csX6" fmla="*/ 21035 w 186134"/>
                  <a:gd name="csY6" fmla="*/ 133588 h 135969"/>
                  <a:gd name="csX7" fmla="*/ 0 w 186134"/>
                  <a:gd name="csY7" fmla="*/ 77788 h 135969"/>
                  <a:gd name="csX8" fmla="*/ 556 w 186134"/>
                  <a:gd name="csY8" fmla="*/ 45641 h 135969"/>
                  <a:gd name="csX9" fmla="*/ 18177 w 186134"/>
                  <a:gd name="csY9" fmla="*/ 17939 h 135969"/>
                  <a:gd name="csX10" fmla="*/ 51594 w 186134"/>
                  <a:gd name="csY10" fmla="*/ 0 h 1359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86134" h="135969">
                    <a:moveTo>
                      <a:pt x="51594" y="0"/>
                    </a:moveTo>
                    <a:lnTo>
                      <a:pt x="121762" y="2302"/>
                    </a:lnTo>
                    <a:lnTo>
                      <a:pt x="186135" y="18256"/>
                    </a:lnTo>
                    <a:lnTo>
                      <a:pt x="135811" y="76121"/>
                    </a:lnTo>
                    <a:lnTo>
                      <a:pt x="95647" y="88583"/>
                    </a:lnTo>
                    <a:lnTo>
                      <a:pt x="59452" y="135969"/>
                    </a:lnTo>
                    <a:lnTo>
                      <a:pt x="21035" y="133588"/>
                    </a:lnTo>
                    <a:lnTo>
                      <a:pt x="0" y="77788"/>
                    </a:lnTo>
                    <a:lnTo>
                      <a:pt x="556" y="45641"/>
                    </a:lnTo>
                    <a:lnTo>
                      <a:pt x="18177" y="17939"/>
                    </a:lnTo>
                    <a:lnTo>
                      <a:pt x="51594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32AF026A-B00D-7E7E-47E5-F4AC6380997E}"/>
                  </a:ext>
                </a:extLst>
              </p:cNvPr>
              <p:cNvSpPr/>
              <p:nvPr/>
            </p:nvSpPr>
            <p:spPr>
              <a:xfrm>
                <a:off x="9031922" y="935433"/>
                <a:ext cx="224234" cy="122951"/>
              </a:xfrm>
              <a:custGeom>
                <a:avLst/>
                <a:gdLst>
                  <a:gd name="csX0" fmla="*/ 0 w 224234"/>
                  <a:gd name="csY0" fmla="*/ 107950 h 122951"/>
                  <a:gd name="csX1" fmla="*/ 0 w 224234"/>
                  <a:gd name="csY1" fmla="*/ 107950 h 122951"/>
                  <a:gd name="csX2" fmla="*/ 57229 w 224234"/>
                  <a:gd name="csY2" fmla="*/ 55642 h 122951"/>
                  <a:gd name="csX3" fmla="*/ 126365 w 224234"/>
                  <a:gd name="csY3" fmla="*/ 9525 h 122951"/>
                  <a:gd name="csX4" fmla="*/ 178039 w 224234"/>
                  <a:gd name="csY4" fmla="*/ 10557 h 122951"/>
                  <a:gd name="csX5" fmla="*/ 224234 w 224234"/>
                  <a:gd name="csY5" fmla="*/ 0 h 122951"/>
                  <a:gd name="csX6" fmla="*/ 219631 w 224234"/>
                  <a:gd name="csY6" fmla="*/ 54769 h 122951"/>
                  <a:gd name="csX7" fmla="*/ 193675 w 224234"/>
                  <a:gd name="csY7" fmla="*/ 79216 h 122951"/>
                  <a:gd name="csX8" fmla="*/ 162242 w 224234"/>
                  <a:gd name="csY8" fmla="*/ 82629 h 122951"/>
                  <a:gd name="csX9" fmla="*/ 99616 w 224234"/>
                  <a:gd name="csY9" fmla="*/ 112316 h 122951"/>
                  <a:gd name="csX10" fmla="*/ 45641 w 224234"/>
                  <a:gd name="csY10" fmla="*/ 122952 h 122951"/>
                  <a:gd name="csX11" fmla="*/ 0 w 224234"/>
                  <a:gd name="csY11" fmla="*/ 107950 h 1229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24234" h="122951">
                    <a:moveTo>
                      <a:pt x="0" y="107950"/>
                    </a:moveTo>
                    <a:lnTo>
                      <a:pt x="0" y="107950"/>
                    </a:lnTo>
                    <a:lnTo>
                      <a:pt x="57229" y="55642"/>
                    </a:lnTo>
                    <a:lnTo>
                      <a:pt x="126365" y="9525"/>
                    </a:lnTo>
                    <a:lnTo>
                      <a:pt x="178039" y="10557"/>
                    </a:lnTo>
                    <a:lnTo>
                      <a:pt x="224234" y="0"/>
                    </a:lnTo>
                    <a:lnTo>
                      <a:pt x="219631" y="54769"/>
                    </a:lnTo>
                    <a:lnTo>
                      <a:pt x="193675" y="79216"/>
                    </a:lnTo>
                    <a:lnTo>
                      <a:pt x="162242" y="82629"/>
                    </a:lnTo>
                    <a:lnTo>
                      <a:pt x="99616" y="112316"/>
                    </a:lnTo>
                    <a:lnTo>
                      <a:pt x="45641" y="122952"/>
                    </a:lnTo>
                    <a:lnTo>
                      <a:pt x="0" y="10795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id="{B4E0719A-5373-F37E-2F87-693BEE34ED5E}"/>
                  </a:ext>
                </a:extLst>
              </p:cNvPr>
              <p:cNvSpPr/>
              <p:nvPr/>
            </p:nvSpPr>
            <p:spPr>
              <a:xfrm>
                <a:off x="8682037" y="2268378"/>
                <a:ext cx="69453" cy="90963"/>
              </a:xfrm>
              <a:custGeom>
                <a:avLst/>
                <a:gdLst>
                  <a:gd name="csX0" fmla="*/ 17859 w 69453"/>
                  <a:gd name="csY0" fmla="*/ 6033 h 90963"/>
                  <a:gd name="csX1" fmla="*/ 50244 w 69453"/>
                  <a:gd name="csY1" fmla="*/ 2302 h 90963"/>
                  <a:gd name="csX2" fmla="*/ 40163 w 69453"/>
                  <a:gd name="csY2" fmla="*/ 54531 h 90963"/>
                  <a:gd name="csX3" fmla="*/ 69453 w 69453"/>
                  <a:gd name="csY3" fmla="*/ 90964 h 90963"/>
                  <a:gd name="csX4" fmla="*/ 56038 w 69453"/>
                  <a:gd name="csY4" fmla="*/ 90884 h 90963"/>
                  <a:gd name="csX5" fmla="*/ 35719 w 69453"/>
                  <a:gd name="csY5" fmla="*/ 70167 h 90963"/>
                  <a:gd name="csX6" fmla="*/ 23256 w 69453"/>
                  <a:gd name="csY6" fmla="*/ 49213 h 90963"/>
                  <a:gd name="csX7" fmla="*/ 6270 w 69453"/>
                  <a:gd name="csY7" fmla="*/ 35004 h 90963"/>
                  <a:gd name="csX8" fmla="*/ 0 w 69453"/>
                  <a:gd name="csY8" fmla="*/ 14764 h 90963"/>
                  <a:gd name="csX9" fmla="*/ 2064 w 69453"/>
                  <a:gd name="csY9" fmla="*/ 0 h 90963"/>
                  <a:gd name="csX10" fmla="*/ 17859 w 69453"/>
                  <a:gd name="csY10" fmla="*/ 6033 h 909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69453" h="90963">
                    <a:moveTo>
                      <a:pt x="17859" y="6033"/>
                    </a:moveTo>
                    <a:lnTo>
                      <a:pt x="50244" y="2302"/>
                    </a:lnTo>
                    <a:lnTo>
                      <a:pt x="40163" y="54531"/>
                    </a:lnTo>
                    <a:lnTo>
                      <a:pt x="69453" y="90964"/>
                    </a:lnTo>
                    <a:lnTo>
                      <a:pt x="56038" y="90884"/>
                    </a:lnTo>
                    <a:lnTo>
                      <a:pt x="35719" y="70167"/>
                    </a:lnTo>
                    <a:lnTo>
                      <a:pt x="23256" y="49213"/>
                    </a:lnTo>
                    <a:lnTo>
                      <a:pt x="6270" y="35004"/>
                    </a:lnTo>
                    <a:lnTo>
                      <a:pt x="0" y="14764"/>
                    </a:lnTo>
                    <a:lnTo>
                      <a:pt x="2064" y="0"/>
                    </a:lnTo>
                    <a:lnTo>
                      <a:pt x="17859" y="603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B7BAC57D-68D2-4BC8-87EF-7F5F713675C2}"/>
                  </a:ext>
                </a:extLst>
              </p:cNvPr>
              <p:cNvSpPr/>
              <p:nvPr/>
            </p:nvSpPr>
            <p:spPr>
              <a:xfrm>
                <a:off x="9616915" y="813434"/>
                <a:ext cx="196136" cy="103028"/>
              </a:xfrm>
              <a:custGeom>
                <a:avLst/>
                <a:gdLst>
                  <a:gd name="csX0" fmla="*/ 0 w 196136"/>
                  <a:gd name="csY0" fmla="*/ 0 h 103028"/>
                  <a:gd name="csX1" fmla="*/ 66120 w 196136"/>
                  <a:gd name="csY1" fmla="*/ 10239 h 103028"/>
                  <a:gd name="csX2" fmla="*/ 157242 w 196136"/>
                  <a:gd name="csY2" fmla="*/ 37465 h 103028"/>
                  <a:gd name="csX3" fmla="*/ 182960 w 196136"/>
                  <a:gd name="csY3" fmla="*/ 72628 h 103028"/>
                  <a:gd name="csX4" fmla="*/ 196136 w 196136"/>
                  <a:gd name="csY4" fmla="*/ 103029 h 103028"/>
                  <a:gd name="csX5" fmla="*/ 141050 w 196136"/>
                  <a:gd name="csY5" fmla="*/ 94932 h 103028"/>
                  <a:gd name="csX6" fmla="*/ 85646 w 196136"/>
                  <a:gd name="csY6" fmla="*/ 71279 h 103028"/>
                  <a:gd name="csX7" fmla="*/ 10637 w 196136"/>
                  <a:gd name="csY7" fmla="*/ 68501 h 103028"/>
                  <a:gd name="csX8" fmla="*/ 43181 w 196136"/>
                  <a:gd name="csY8" fmla="*/ 46593 h 103028"/>
                  <a:gd name="csX9" fmla="*/ 2461 w 196136"/>
                  <a:gd name="csY9" fmla="*/ 28734 h 103028"/>
                  <a:gd name="csX10" fmla="*/ 0 w 196136"/>
                  <a:gd name="csY10" fmla="*/ 0 h 1030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96136" h="103028">
                    <a:moveTo>
                      <a:pt x="0" y="0"/>
                    </a:moveTo>
                    <a:lnTo>
                      <a:pt x="66120" y="10239"/>
                    </a:lnTo>
                    <a:lnTo>
                      <a:pt x="157242" y="37465"/>
                    </a:lnTo>
                    <a:lnTo>
                      <a:pt x="182960" y="72628"/>
                    </a:lnTo>
                    <a:lnTo>
                      <a:pt x="196136" y="103029"/>
                    </a:lnTo>
                    <a:lnTo>
                      <a:pt x="141050" y="94932"/>
                    </a:lnTo>
                    <a:lnTo>
                      <a:pt x="85646" y="71279"/>
                    </a:lnTo>
                    <a:lnTo>
                      <a:pt x="10637" y="68501"/>
                    </a:lnTo>
                    <a:lnTo>
                      <a:pt x="43181" y="46593"/>
                    </a:lnTo>
                    <a:lnTo>
                      <a:pt x="2461" y="2873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4" name="Freeform: Shape 413">
                <a:extLst>
                  <a:ext uri="{FF2B5EF4-FFF2-40B4-BE49-F238E27FC236}">
                    <a16:creationId xmlns:a16="http://schemas.microsoft.com/office/drawing/2014/main" id="{E195E1EE-CD2C-017F-A346-72346587FFEE}"/>
                  </a:ext>
                </a:extLst>
              </p:cNvPr>
              <p:cNvSpPr/>
              <p:nvPr/>
            </p:nvSpPr>
            <p:spPr>
              <a:xfrm>
                <a:off x="8843645" y="2422445"/>
                <a:ext cx="166210" cy="105092"/>
              </a:xfrm>
              <a:custGeom>
                <a:avLst/>
                <a:gdLst>
                  <a:gd name="csX0" fmla="*/ 166211 w 166210"/>
                  <a:gd name="csY0" fmla="*/ 99060 h 105092"/>
                  <a:gd name="csX1" fmla="*/ 149304 w 166210"/>
                  <a:gd name="csY1" fmla="*/ 105092 h 105092"/>
                  <a:gd name="csX2" fmla="*/ 93980 w 166210"/>
                  <a:gd name="csY2" fmla="*/ 85408 h 105092"/>
                  <a:gd name="csX3" fmla="*/ 83820 w 166210"/>
                  <a:gd name="csY3" fmla="*/ 70009 h 105092"/>
                  <a:gd name="csX4" fmla="*/ 53737 w 166210"/>
                  <a:gd name="csY4" fmla="*/ 54689 h 105092"/>
                  <a:gd name="csX5" fmla="*/ 47625 w 166210"/>
                  <a:gd name="csY5" fmla="*/ 42228 h 105092"/>
                  <a:gd name="csX6" fmla="*/ 12938 w 166210"/>
                  <a:gd name="csY6" fmla="*/ 34290 h 105092"/>
                  <a:gd name="csX7" fmla="*/ 0 w 166210"/>
                  <a:gd name="csY7" fmla="*/ 10319 h 105092"/>
                  <a:gd name="csX8" fmla="*/ 2857 w 166210"/>
                  <a:gd name="csY8" fmla="*/ 0 h 105092"/>
                  <a:gd name="csX9" fmla="*/ 38258 w 166210"/>
                  <a:gd name="csY9" fmla="*/ 9684 h 105092"/>
                  <a:gd name="csX10" fmla="*/ 58896 w 166210"/>
                  <a:gd name="csY10" fmla="*/ 16431 h 105092"/>
                  <a:gd name="csX11" fmla="*/ 90566 w 166210"/>
                  <a:gd name="csY11" fmla="*/ 21114 h 105092"/>
                  <a:gd name="csX12" fmla="*/ 102076 w 166210"/>
                  <a:gd name="csY12" fmla="*/ 36274 h 105092"/>
                  <a:gd name="csX13" fmla="*/ 118665 w 166210"/>
                  <a:gd name="csY13" fmla="*/ 57071 h 105092"/>
                  <a:gd name="csX14" fmla="*/ 152320 w 166210"/>
                  <a:gd name="csY14" fmla="*/ 75089 h 105092"/>
                  <a:gd name="csX15" fmla="*/ 166211 w 166210"/>
                  <a:gd name="csY15" fmla="*/ 99060 h 105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66210" h="105092">
                    <a:moveTo>
                      <a:pt x="166211" y="99060"/>
                    </a:moveTo>
                    <a:lnTo>
                      <a:pt x="149304" y="105092"/>
                    </a:lnTo>
                    <a:lnTo>
                      <a:pt x="93980" y="85408"/>
                    </a:lnTo>
                    <a:lnTo>
                      <a:pt x="83820" y="70009"/>
                    </a:lnTo>
                    <a:lnTo>
                      <a:pt x="53737" y="54689"/>
                    </a:lnTo>
                    <a:lnTo>
                      <a:pt x="47625" y="42228"/>
                    </a:lnTo>
                    <a:lnTo>
                      <a:pt x="12938" y="34290"/>
                    </a:lnTo>
                    <a:lnTo>
                      <a:pt x="0" y="10319"/>
                    </a:lnTo>
                    <a:lnTo>
                      <a:pt x="2857" y="0"/>
                    </a:lnTo>
                    <a:lnTo>
                      <a:pt x="38258" y="9684"/>
                    </a:lnTo>
                    <a:lnTo>
                      <a:pt x="58896" y="16431"/>
                    </a:lnTo>
                    <a:lnTo>
                      <a:pt x="90566" y="21114"/>
                    </a:lnTo>
                    <a:lnTo>
                      <a:pt x="102076" y="36274"/>
                    </a:lnTo>
                    <a:lnTo>
                      <a:pt x="118665" y="57071"/>
                    </a:lnTo>
                    <a:lnTo>
                      <a:pt x="152320" y="75089"/>
                    </a:lnTo>
                    <a:lnTo>
                      <a:pt x="166211" y="9906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5" name="Freeform: Shape 414">
                <a:extLst>
                  <a:ext uri="{FF2B5EF4-FFF2-40B4-BE49-F238E27FC236}">
                    <a16:creationId xmlns:a16="http://schemas.microsoft.com/office/drawing/2014/main" id="{9B9A1D77-6D9D-2010-B492-410B5DBBDB30}"/>
                  </a:ext>
                </a:extLst>
              </p:cNvPr>
              <p:cNvSpPr/>
              <p:nvPr/>
            </p:nvSpPr>
            <p:spPr>
              <a:xfrm>
                <a:off x="8928337" y="1156572"/>
                <a:ext cx="350996" cy="226536"/>
              </a:xfrm>
              <a:custGeom>
                <a:avLst/>
                <a:gdLst>
                  <a:gd name="csX0" fmla="*/ 147955 w 350996"/>
                  <a:gd name="csY0" fmla="*/ 0 h 226536"/>
                  <a:gd name="csX1" fmla="*/ 196057 w 350996"/>
                  <a:gd name="csY1" fmla="*/ 13732 h 226536"/>
                  <a:gd name="csX2" fmla="*/ 282099 w 350996"/>
                  <a:gd name="csY2" fmla="*/ 17463 h 226536"/>
                  <a:gd name="csX3" fmla="*/ 314881 w 350996"/>
                  <a:gd name="csY3" fmla="*/ 36512 h 226536"/>
                  <a:gd name="csX4" fmla="*/ 350997 w 350996"/>
                  <a:gd name="csY4" fmla="*/ 63976 h 226536"/>
                  <a:gd name="csX5" fmla="*/ 308690 w 350996"/>
                  <a:gd name="csY5" fmla="*/ 80328 h 226536"/>
                  <a:gd name="csX6" fmla="*/ 226061 w 350996"/>
                  <a:gd name="csY6" fmla="*/ 125412 h 226536"/>
                  <a:gd name="csX7" fmla="*/ 184309 w 350996"/>
                  <a:gd name="csY7" fmla="*/ 169624 h 226536"/>
                  <a:gd name="csX8" fmla="*/ 184309 w 350996"/>
                  <a:gd name="csY8" fmla="*/ 196771 h 226536"/>
                  <a:gd name="csX9" fmla="*/ 95647 w 350996"/>
                  <a:gd name="csY9" fmla="*/ 226536 h 226536"/>
                  <a:gd name="csX10" fmla="*/ 77867 w 350996"/>
                  <a:gd name="csY10" fmla="*/ 199469 h 226536"/>
                  <a:gd name="csX11" fmla="*/ 0 w 350996"/>
                  <a:gd name="csY11" fmla="*/ 166529 h 226536"/>
                  <a:gd name="csX12" fmla="*/ 14526 w 350996"/>
                  <a:gd name="csY12" fmla="*/ 139859 h 226536"/>
                  <a:gd name="csX13" fmla="*/ 37862 w 350996"/>
                  <a:gd name="csY13" fmla="*/ 93266 h 226536"/>
                  <a:gd name="csX14" fmla="*/ 67072 w 350996"/>
                  <a:gd name="csY14" fmla="*/ 50641 h 226536"/>
                  <a:gd name="csX15" fmla="*/ 34132 w 350996"/>
                  <a:gd name="csY15" fmla="*/ 10319 h 226536"/>
                  <a:gd name="csX16" fmla="*/ 147955 w 350996"/>
                  <a:gd name="csY16" fmla="*/ 0 h 2265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350996" h="226536">
                    <a:moveTo>
                      <a:pt x="147955" y="0"/>
                    </a:moveTo>
                    <a:lnTo>
                      <a:pt x="196057" y="13732"/>
                    </a:lnTo>
                    <a:lnTo>
                      <a:pt x="282099" y="17463"/>
                    </a:lnTo>
                    <a:lnTo>
                      <a:pt x="314881" y="36512"/>
                    </a:lnTo>
                    <a:lnTo>
                      <a:pt x="350997" y="63976"/>
                    </a:lnTo>
                    <a:lnTo>
                      <a:pt x="308690" y="80328"/>
                    </a:lnTo>
                    <a:lnTo>
                      <a:pt x="226061" y="125412"/>
                    </a:lnTo>
                    <a:lnTo>
                      <a:pt x="184309" y="169624"/>
                    </a:lnTo>
                    <a:lnTo>
                      <a:pt x="184309" y="196771"/>
                    </a:lnTo>
                    <a:lnTo>
                      <a:pt x="95647" y="226536"/>
                    </a:lnTo>
                    <a:lnTo>
                      <a:pt x="77867" y="199469"/>
                    </a:lnTo>
                    <a:lnTo>
                      <a:pt x="0" y="166529"/>
                    </a:lnTo>
                    <a:lnTo>
                      <a:pt x="14526" y="139859"/>
                    </a:lnTo>
                    <a:lnTo>
                      <a:pt x="37862" y="93266"/>
                    </a:lnTo>
                    <a:lnTo>
                      <a:pt x="67072" y="50641"/>
                    </a:lnTo>
                    <a:lnTo>
                      <a:pt x="34132" y="10319"/>
                    </a:lnTo>
                    <a:lnTo>
                      <a:pt x="147955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6" name="Freeform: Shape 415">
                <a:extLst>
                  <a:ext uri="{FF2B5EF4-FFF2-40B4-BE49-F238E27FC236}">
                    <a16:creationId xmlns:a16="http://schemas.microsoft.com/office/drawing/2014/main" id="{486B69E4-298A-0F71-A565-70EBD7C899D2}"/>
                  </a:ext>
                </a:extLst>
              </p:cNvPr>
              <p:cNvSpPr/>
              <p:nvPr/>
            </p:nvSpPr>
            <p:spPr>
              <a:xfrm>
                <a:off x="9205277" y="996076"/>
                <a:ext cx="404416" cy="164147"/>
              </a:xfrm>
              <a:custGeom>
                <a:avLst/>
                <a:gdLst>
                  <a:gd name="csX0" fmla="*/ 333216 w 404416"/>
                  <a:gd name="csY0" fmla="*/ 66040 h 164147"/>
                  <a:gd name="csX1" fmla="*/ 363220 w 404416"/>
                  <a:gd name="csY1" fmla="*/ 54531 h 164147"/>
                  <a:gd name="csX2" fmla="*/ 398543 w 404416"/>
                  <a:gd name="csY2" fmla="*/ 57468 h 164147"/>
                  <a:gd name="csX3" fmla="*/ 404416 w 404416"/>
                  <a:gd name="csY3" fmla="*/ 91123 h 164147"/>
                  <a:gd name="csX4" fmla="*/ 383937 w 404416"/>
                  <a:gd name="csY4" fmla="*/ 123269 h 164147"/>
                  <a:gd name="csX5" fmla="*/ 269875 w 404416"/>
                  <a:gd name="csY5" fmla="*/ 133668 h 164147"/>
                  <a:gd name="csX6" fmla="*/ 184865 w 404416"/>
                  <a:gd name="csY6" fmla="*/ 162639 h 164147"/>
                  <a:gd name="csX7" fmla="*/ 133589 w 404416"/>
                  <a:gd name="csY7" fmla="*/ 164148 h 164147"/>
                  <a:gd name="csX8" fmla="*/ 129302 w 404416"/>
                  <a:gd name="csY8" fmla="*/ 142399 h 164147"/>
                  <a:gd name="csX9" fmla="*/ 199311 w 404416"/>
                  <a:gd name="csY9" fmla="*/ 112633 h 164147"/>
                  <a:gd name="csX10" fmla="*/ 47070 w 404416"/>
                  <a:gd name="csY10" fmla="*/ 120650 h 164147"/>
                  <a:gd name="csX11" fmla="*/ 0 w 404416"/>
                  <a:gd name="csY11" fmla="*/ 108585 h 164147"/>
                  <a:gd name="csX12" fmla="*/ 45958 w 404416"/>
                  <a:gd name="csY12" fmla="*/ 41593 h 164147"/>
                  <a:gd name="csX13" fmla="*/ 77629 w 404416"/>
                  <a:gd name="csY13" fmla="*/ 22146 h 164147"/>
                  <a:gd name="csX14" fmla="*/ 172482 w 404416"/>
                  <a:gd name="csY14" fmla="*/ 45641 h 164147"/>
                  <a:gd name="csX15" fmla="*/ 232331 w 404416"/>
                  <a:gd name="csY15" fmla="*/ 86360 h 164147"/>
                  <a:gd name="csX16" fmla="*/ 291148 w 404416"/>
                  <a:gd name="csY16" fmla="*/ 91519 h 164147"/>
                  <a:gd name="csX17" fmla="*/ 242967 w 404416"/>
                  <a:gd name="csY17" fmla="*/ 25559 h 164147"/>
                  <a:gd name="csX18" fmla="*/ 273844 w 404416"/>
                  <a:gd name="csY18" fmla="*/ 0 h 164147"/>
                  <a:gd name="csX19" fmla="*/ 308610 w 404416"/>
                  <a:gd name="csY19" fmla="*/ 8176 h 164147"/>
                  <a:gd name="csX20" fmla="*/ 320041 w 404416"/>
                  <a:gd name="csY20" fmla="*/ 41434 h 164147"/>
                  <a:gd name="csX21" fmla="*/ 333216 w 404416"/>
                  <a:gd name="csY21" fmla="*/ 66040 h 1641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404416" h="164147">
                    <a:moveTo>
                      <a:pt x="333216" y="66040"/>
                    </a:moveTo>
                    <a:lnTo>
                      <a:pt x="363220" y="54531"/>
                    </a:lnTo>
                    <a:lnTo>
                      <a:pt x="398543" y="57468"/>
                    </a:lnTo>
                    <a:lnTo>
                      <a:pt x="404416" y="91123"/>
                    </a:lnTo>
                    <a:lnTo>
                      <a:pt x="383937" y="123269"/>
                    </a:lnTo>
                    <a:lnTo>
                      <a:pt x="269875" y="133668"/>
                    </a:lnTo>
                    <a:lnTo>
                      <a:pt x="184865" y="162639"/>
                    </a:lnTo>
                    <a:lnTo>
                      <a:pt x="133589" y="164148"/>
                    </a:lnTo>
                    <a:lnTo>
                      <a:pt x="129302" y="142399"/>
                    </a:lnTo>
                    <a:lnTo>
                      <a:pt x="199311" y="112633"/>
                    </a:lnTo>
                    <a:lnTo>
                      <a:pt x="47070" y="120650"/>
                    </a:lnTo>
                    <a:lnTo>
                      <a:pt x="0" y="108585"/>
                    </a:lnTo>
                    <a:lnTo>
                      <a:pt x="45958" y="41593"/>
                    </a:lnTo>
                    <a:lnTo>
                      <a:pt x="77629" y="22146"/>
                    </a:lnTo>
                    <a:lnTo>
                      <a:pt x="172482" y="45641"/>
                    </a:lnTo>
                    <a:lnTo>
                      <a:pt x="232331" y="86360"/>
                    </a:lnTo>
                    <a:lnTo>
                      <a:pt x="291148" y="91519"/>
                    </a:lnTo>
                    <a:lnTo>
                      <a:pt x="242967" y="25559"/>
                    </a:lnTo>
                    <a:lnTo>
                      <a:pt x="273844" y="0"/>
                    </a:lnTo>
                    <a:lnTo>
                      <a:pt x="308610" y="8176"/>
                    </a:lnTo>
                    <a:lnTo>
                      <a:pt x="320041" y="41434"/>
                    </a:lnTo>
                    <a:lnTo>
                      <a:pt x="333216" y="6604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47BB49A5-8434-97C5-6A30-41D0F24D7F09}"/>
                  </a:ext>
                </a:extLst>
              </p:cNvPr>
              <p:cNvSpPr/>
              <p:nvPr/>
            </p:nvSpPr>
            <p:spPr>
              <a:xfrm>
                <a:off x="9148286" y="1231026"/>
                <a:ext cx="620632" cy="293846"/>
              </a:xfrm>
              <a:custGeom>
                <a:avLst/>
                <a:gdLst>
                  <a:gd name="csX0" fmla="*/ 433863 w 620632"/>
                  <a:gd name="csY0" fmla="*/ 15399 h 293846"/>
                  <a:gd name="csX1" fmla="*/ 471646 w 620632"/>
                  <a:gd name="csY1" fmla="*/ 41275 h 293846"/>
                  <a:gd name="csX2" fmla="*/ 492760 w 620632"/>
                  <a:gd name="csY2" fmla="*/ 102711 h 293846"/>
                  <a:gd name="csX3" fmla="*/ 503237 w 620632"/>
                  <a:gd name="csY3" fmla="*/ 146447 h 293846"/>
                  <a:gd name="csX4" fmla="*/ 559831 w 620632"/>
                  <a:gd name="csY4" fmla="*/ 176768 h 293846"/>
                  <a:gd name="csX5" fmla="*/ 620633 w 620632"/>
                  <a:gd name="csY5" fmla="*/ 205423 h 293846"/>
                  <a:gd name="csX6" fmla="*/ 616982 w 620632"/>
                  <a:gd name="csY6" fmla="*/ 231854 h 293846"/>
                  <a:gd name="csX7" fmla="*/ 561658 w 620632"/>
                  <a:gd name="csY7" fmla="*/ 236617 h 293846"/>
                  <a:gd name="csX8" fmla="*/ 583088 w 620632"/>
                  <a:gd name="csY8" fmla="*/ 259477 h 293846"/>
                  <a:gd name="csX9" fmla="*/ 571737 w 620632"/>
                  <a:gd name="csY9" fmla="*/ 281146 h 293846"/>
                  <a:gd name="csX10" fmla="*/ 510778 w 620632"/>
                  <a:gd name="csY10" fmla="*/ 271859 h 293846"/>
                  <a:gd name="csX11" fmla="*/ 452834 w 620632"/>
                  <a:gd name="csY11" fmla="*/ 255905 h 293846"/>
                  <a:gd name="csX12" fmla="*/ 413702 w 620632"/>
                  <a:gd name="csY12" fmla="*/ 259477 h 293846"/>
                  <a:gd name="csX13" fmla="*/ 350440 w 620632"/>
                  <a:gd name="csY13" fmla="*/ 279479 h 293846"/>
                  <a:gd name="csX14" fmla="*/ 265033 w 620632"/>
                  <a:gd name="csY14" fmla="*/ 288290 h 293846"/>
                  <a:gd name="csX15" fmla="*/ 205105 w 620632"/>
                  <a:gd name="csY15" fmla="*/ 293846 h 293846"/>
                  <a:gd name="csX16" fmla="*/ 186848 w 620632"/>
                  <a:gd name="csY16" fmla="*/ 266144 h 293846"/>
                  <a:gd name="csX17" fmla="*/ 140891 w 620632"/>
                  <a:gd name="csY17" fmla="*/ 249952 h 293846"/>
                  <a:gd name="csX18" fmla="*/ 110966 w 620632"/>
                  <a:gd name="csY18" fmla="*/ 256619 h 293846"/>
                  <a:gd name="csX19" fmla="*/ 69453 w 620632"/>
                  <a:gd name="csY19" fmla="*/ 209312 h 293846"/>
                  <a:gd name="csX20" fmla="*/ 91836 w 620632"/>
                  <a:gd name="csY20" fmla="*/ 202882 h 293846"/>
                  <a:gd name="csX21" fmla="*/ 143907 w 620632"/>
                  <a:gd name="csY21" fmla="*/ 192564 h 293846"/>
                  <a:gd name="csX22" fmla="*/ 191373 w 620632"/>
                  <a:gd name="csY22" fmla="*/ 195342 h 293846"/>
                  <a:gd name="csX23" fmla="*/ 235346 w 620632"/>
                  <a:gd name="csY23" fmla="*/ 184785 h 293846"/>
                  <a:gd name="csX24" fmla="*/ 170180 w 620632"/>
                  <a:gd name="csY24" fmla="*/ 170577 h 293846"/>
                  <a:gd name="csX25" fmla="*/ 98187 w 620632"/>
                  <a:gd name="csY25" fmla="*/ 175419 h 293846"/>
                  <a:gd name="csX26" fmla="*/ 50403 w 620632"/>
                  <a:gd name="csY26" fmla="*/ 174149 h 293846"/>
                  <a:gd name="csX27" fmla="*/ 32623 w 620632"/>
                  <a:gd name="csY27" fmla="*/ 151606 h 293846"/>
                  <a:gd name="csX28" fmla="*/ 110807 w 620632"/>
                  <a:gd name="csY28" fmla="*/ 126921 h 293846"/>
                  <a:gd name="csX29" fmla="*/ 58816 w 620632"/>
                  <a:gd name="csY29" fmla="*/ 127794 h 293846"/>
                  <a:gd name="csX30" fmla="*/ 0 w 620632"/>
                  <a:gd name="csY30" fmla="*/ 111443 h 293846"/>
                  <a:gd name="csX31" fmla="*/ 28257 w 620632"/>
                  <a:gd name="csY31" fmla="*/ 64453 h 293846"/>
                  <a:gd name="csX32" fmla="*/ 51753 w 620632"/>
                  <a:gd name="csY32" fmla="*/ 39132 h 293846"/>
                  <a:gd name="csX33" fmla="*/ 141923 w 620632"/>
                  <a:gd name="csY33" fmla="*/ 0 h 293846"/>
                  <a:gd name="csX34" fmla="*/ 176371 w 620632"/>
                  <a:gd name="csY34" fmla="*/ 12462 h 293846"/>
                  <a:gd name="csX35" fmla="*/ 159544 w 620632"/>
                  <a:gd name="csY35" fmla="*/ 42466 h 293846"/>
                  <a:gd name="csX36" fmla="*/ 234473 w 620632"/>
                  <a:gd name="csY36" fmla="*/ 23098 h 293846"/>
                  <a:gd name="csX37" fmla="*/ 281384 w 620632"/>
                  <a:gd name="csY37" fmla="*/ 55404 h 293846"/>
                  <a:gd name="csX38" fmla="*/ 319405 w 620632"/>
                  <a:gd name="csY38" fmla="*/ 22781 h 293846"/>
                  <a:gd name="csX39" fmla="*/ 350202 w 620632"/>
                  <a:gd name="csY39" fmla="*/ 43736 h 293846"/>
                  <a:gd name="csX40" fmla="*/ 377745 w 620632"/>
                  <a:gd name="csY40" fmla="*/ 105728 h 293846"/>
                  <a:gd name="csX41" fmla="*/ 394732 w 620632"/>
                  <a:gd name="csY41" fmla="*/ 79693 h 293846"/>
                  <a:gd name="csX42" fmla="*/ 370760 w 620632"/>
                  <a:gd name="csY42" fmla="*/ 14526 h 293846"/>
                  <a:gd name="csX43" fmla="*/ 400447 w 620632"/>
                  <a:gd name="csY43" fmla="*/ 5080 h 293846"/>
                  <a:gd name="csX44" fmla="*/ 433863 w 620632"/>
                  <a:gd name="csY44" fmla="*/ 15399 h 2938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620632" h="293846">
                    <a:moveTo>
                      <a:pt x="433863" y="15399"/>
                    </a:moveTo>
                    <a:lnTo>
                      <a:pt x="471646" y="41275"/>
                    </a:lnTo>
                    <a:lnTo>
                      <a:pt x="492760" y="102711"/>
                    </a:lnTo>
                    <a:lnTo>
                      <a:pt x="503237" y="146447"/>
                    </a:lnTo>
                    <a:lnTo>
                      <a:pt x="559831" y="176768"/>
                    </a:lnTo>
                    <a:lnTo>
                      <a:pt x="620633" y="205423"/>
                    </a:lnTo>
                    <a:lnTo>
                      <a:pt x="616982" y="231854"/>
                    </a:lnTo>
                    <a:lnTo>
                      <a:pt x="561658" y="236617"/>
                    </a:lnTo>
                    <a:lnTo>
                      <a:pt x="583088" y="259477"/>
                    </a:lnTo>
                    <a:lnTo>
                      <a:pt x="571737" y="281146"/>
                    </a:lnTo>
                    <a:lnTo>
                      <a:pt x="510778" y="271859"/>
                    </a:lnTo>
                    <a:lnTo>
                      <a:pt x="452834" y="255905"/>
                    </a:lnTo>
                    <a:lnTo>
                      <a:pt x="413702" y="259477"/>
                    </a:lnTo>
                    <a:lnTo>
                      <a:pt x="350440" y="279479"/>
                    </a:lnTo>
                    <a:lnTo>
                      <a:pt x="265033" y="288290"/>
                    </a:lnTo>
                    <a:lnTo>
                      <a:pt x="205105" y="293846"/>
                    </a:lnTo>
                    <a:lnTo>
                      <a:pt x="186848" y="266144"/>
                    </a:lnTo>
                    <a:lnTo>
                      <a:pt x="140891" y="249952"/>
                    </a:lnTo>
                    <a:lnTo>
                      <a:pt x="110966" y="256619"/>
                    </a:lnTo>
                    <a:lnTo>
                      <a:pt x="69453" y="209312"/>
                    </a:lnTo>
                    <a:lnTo>
                      <a:pt x="91836" y="202882"/>
                    </a:lnTo>
                    <a:lnTo>
                      <a:pt x="143907" y="192564"/>
                    </a:lnTo>
                    <a:lnTo>
                      <a:pt x="191373" y="195342"/>
                    </a:lnTo>
                    <a:lnTo>
                      <a:pt x="235346" y="184785"/>
                    </a:lnTo>
                    <a:lnTo>
                      <a:pt x="170180" y="170577"/>
                    </a:lnTo>
                    <a:lnTo>
                      <a:pt x="98187" y="175419"/>
                    </a:lnTo>
                    <a:lnTo>
                      <a:pt x="50403" y="174149"/>
                    </a:lnTo>
                    <a:lnTo>
                      <a:pt x="32623" y="151606"/>
                    </a:lnTo>
                    <a:lnTo>
                      <a:pt x="110807" y="126921"/>
                    </a:lnTo>
                    <a:lnTo>
                      <a:pt x="58816" y="127794"/>
                    </a:lnTo>
                    <a:lnTo>
                      <a:pt x="0" y="111443"/>
                    </a:lnTo>
                    <a:lnTo>
                      <a:pt x="28257" y="64453"/>
                    </a:lnTo>
                    <a:lnTo>
                      <a:pt x="51753" y="39132"/>
                    </a:lnTo>
                    <a:lnTo>
                      <a:pt x="141923" y="0"/>
                    </a:lnTo>
                    <a:lnTo>
                      <a:pt x="176371" y="12462"/>
                    </a:lnTo>
                    <a:lnTo>
                      <a:pt x="159544" y="42466"/>
                    </a:lnTo>
                    <a:lnTo>
                      <a:pt x="234473" y="23098"/>
                    </a:lnTo>
                    <a:lnTo>
                      <a:pt x="281384" y="55404"/>
                    </a:lnTo>
                    <a:lnTo>
                      <a:pt x="319405" y="22781"/>
                    </a:lnTo>
                    <a:lnTo>
                      <a:pt x="350202" y="43736"/>
                    </a:lnTo>
                    <a:lnTo>
                      <a:pt x="377745" y="105728"/>
                    </a:lnTo>
                    <a:lnTo>
                      <a:pt x="394732" y="79693"/>
                    </a:lnTo>
                    <a:lnTo>
                      <a:pt x="370760" y="14526"/>
                    </a:lnTo>
                    <a:lnTo>
                      <a:pt x="400447" y="5080"/>
                    </a:lnTo>
                    <a:lnTo>
                      <a:pt x="433863" y="1539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2525C46F-0F5C-1DEC-606B-C99495C1FE19}"/>
                  </a:ext>
                </a:extLst>
              </p:cNvPr>
              <p:cNvSpPr/>
              <p:nvPr/>
            </p:nvSpPr>
            <p:spPr>
              <a:xfrm>
                <a:off x="9717722" y="1196498"/>
                <a:ext cx="200738" cy="163750"/>
              </a:xfrm>
              <a:custGeom>
                <a:avLst/>
                <a:gdLst>
                  <a:gd name="csX0" fmla="*/ 69453 w 200738"/>
                  <a:gd name="csY0" fmla="*/ 73660 h 163750"/>
                  <a:gd name="csX1" fmla="*/ 32305 w 200738"/>
                  <a:gd name="csY1" fmla="*/ 31512 h 163750"/>
                  <a:gd name="csX2" fmla="*/ 72231 w 200738"/>
                  <a:gd name="csY2" fmla="*/ 0 h 163750"/>
                  <a:gd name="csX3" fmla="*/ 112394 w 200738"/>
                  <a:gd name="csY3" fmla="*/ 13811 h 163750"/>
                  <a:gd name="csX4" fmla="*/ 172482 w 200738"/>
                  <a:gd name="csY4" fmla="*/ 5477 h 163750"/>
                  <a:gd name="csX5" fmla="*/ 181213 w 200738"/>
                  <a:gd name="csY5" fmla="*/ 24448 h 163750"/>
                  <a:gd name="csX6" fmla="*/ 149781 w 200738"/>
                  <a:gd name="csY6" fmla="*/ 55404 h 163750"/>
                  <a:gd name="csX7" fmla="*/ 200739 w 200738"/>
                  <a:gd name="csY7" fmla="*/ 82947 h 163750"/>
                  <a:gd name="csX8" fmla="*/ 194707 w 200738"/>
                  <a:gd name="csY8" fmla="*/ 139700 h 163750"/>
                  <a:gd name="csX9" fmla="*/ 139461 w 200738"/>
                  <a:gd name="csY9" fmla="*/ 163751 h 163750"/>
                  <a:gd name="csX10" fmla="*/ 106997 w 200738"/>
                  <a:gd name="csY10" fmla="*/ 158591 h 163750"/>
                  <a:gd name="csX11" fmla="*/ 83740 w 200738"/>
                  <a:gd name="csY11" fmla="*/ 134779 h 163750"/>
                  <a:gd name="csX12" fmla="*/ 0 w 200738"/>
                  <a:gd name="csY12" fmla="*/ 86122 h 163750"/>
                  <a:gd name="csX13" fmla="*/ 635 w 200738"/>
                  <a:gd name="csY13" fmla="*/ 65723 h 163750"/>
                  <a:gd name="csX14" fmla="*/ 69453 w 200738"/>
                  <a:gd name="csY14" fmla="*/ 73660 h 1637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200738" h="163750">
                    <a:moveTo>
                      <a:pt x="69453" y="73660"/>
                    </a:moveTo>
                    <a:lnTo>
                      <a:pt x="32305" y="31512"/>
                    </a:lnTo>
                    <a:lnTo>
                      <a:pt x="72231" y="0"/>
                    </a:lnTo>
                    <a:lnTo>
                      <a:pt x="112394" y="13811"/>
                    </a:lnTo>
                    <a:lnTo>
                      <a:pt x="172482" y="5477"/>
                    </a:lnTo>
                    <a:lnTo>
                      <a:pt x="181213" y="24448"/>
                    </a:lnTo>
                    <a:lnTo>
                      <a:pt x="149781" y="55404"/>
                    </a:lnTo>
                    <a:lnTo>
                      <a:pt x="200739" y="82947"/>
                    </a:lnTo>
                    <a:lnTo>
                      <a:pt x="194707" y="139700"/>
                    </a:lnTo>
                    <a:lnTo>
                      <a:pt x="139461" y="163751"/>
                    </a:lnTo>
                    <a:lnTo>
                      <a:pt x="106997" y="158591"/>
                    </a:lnTo>
                    <a:lnTo>
                      <a:pt x="83740" y="134779"/>
                    </a:lnTo>
                    <a:lnTo>
                      <a:pt x="0" y="86122"/>
                    </a:lnTo>
                    <a:lnTo>
                      <a:pt x="635" y="65723"/>
                    </a:lnTo>
                    <a:lnTo>
                      <a:pt x="69453" y="7366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48097010-3308-2FF9-678B-2DC4D129B315}"/>
                  </a:ext>
                </a:extLst>
              </p:cNvPr>
              <p:cNvSpPr/>
              <p:nvPr/>
            </p:nvSpPr>
            <p:spPr>
              <a:xfrm>
                <a:off x="9568101" y="1209833"/>
                <a:ext cx="82232" cy="56832"/>
              </a:xfrm>
              <a:custGeom>
                <a:avLst/>
                <a:gdLst>
                  <a:gd name="csX0" fmla="*/ 11509 w 82232"/>
                  <a:gd name="csY0" fmla="*/ 2619 h 56832"/>
                  <a:gd name="csX1" fmla="*/ 56594 w 82232"/>
                  <a:gd name="csY1" fmla="*/ 0 h 56832"/>
                  <a:gd name="csX2" fmla="*/ 82232 w 82232"/>
                  <a:gd name="csY2" fmla="*/ 14288 h 56832"/>
                  <a:gd name="csX3" fmla="*/ 52546 w 82232"/>
                  <a:gd name="csY3" fmla="*/ 56833 h 56832"/>
                  <a:gd name="csX4" fmla="*/ 0 w 82232"/>
                  <a:gd name="csY4" fmla="*/ 11748 h 56832"/>
                  <a:gd name="csX5" fmla="*/ 11509 w 82232"/>
                  <a:gd name="csY5" fmla="*/ 2619 h 568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82232" h="56832">
                    <a:moveTo>
                      <a:pt x="11509" y="2619"/>
                    </a:moveTo>
                    <a:lnTo>
                      <a:pt x="56594" y="0"/>
                    </a:lnTo>
                    <a:lnTo>
                      <a:pt x="82232" y="14288"/>
                    </a:lnTo>
                    <a:lnTo>
                      <a:pt x="52546" y="56833"/>
                    </a:lnTo>
                    <a:lnTo>
                      <a:pt x="0" y="11748"/>
                    </a:lnTo>
                    <a:lnTo>
                      <a:pt x="11509" y="261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55F013D7-B3D6-2549-C855-215FAD86E5C6}"/>
                  </a:ext>
                </a:extLst>
              </p:cNvPr>
              <p:cNvSpPr/>
              <p:nvPr/>
            </p:nvSpPr>
            <p:spPr>
              <a:xfrm>
                <a:off x="9715500" y="1001315"/>
                <a:ext cx="163750" cy="125253"/>
              </a:xfrm>
              <a:custGeom>
                <a:avLst/>
                <a:gdLst>
                  <a:gd name="csX0" fmla="*/ 137001 w 163750"/>
                  <a:gd name="csY0" fmla="*/ 0 h 125253"/>
                  <a:gd name="csX1" fmla="*/ 162719 w 163750"/>
                  <a:gd name="csY1" fmla="*/ 32385 h 125253"/>
                  <a:gd name="csX2" fmla="*/ 163751 w 163750"/>
                  <a:gd name="csY2" fmla="*/ 67786 h 125253"/>
                  <a:gd name="csX3" fmla="*/ 148431 w 163750"/>
                  <a:gd name="csY3" fmla="*/ 118348 h 125253"/>
                  <a:gd name="csX4" fmla="*/ 92868 w 163750"/>
                  <a:gd name="csY4" fmla="*/ 125254 h 125253"/>
                  <a:gd name="csX5" fmla="*/ 56674 w 163750"/>
                  <a:gd name="csY5" fmla="*/ 114459 h 125253"/>
                  <a:gd name="csX6" fmla="*/ 57388 w 163750"/>
                  <a:gd name="csY6" fmla="*/ 74851 h 125253"/>
                  <a:gd name="csX7" fmla="*/ 2143 w 163750"/>
                  <a:gd name="csY7" fmla="*/ 80089 h 125253"/>
                  <a:gd name="csX8" fmla="*/ 0 w 163750"/>
                  <a:gd name="csY8" fmla="*/ 26829 h 125253"/>
                  <a:gd name="csX9" fmla="*/ 36274 w 163750"/>
                  <a:gd name="csY9" fmla="*/ 28972 h 125253"/>
                  <a:gd name="csX10" fmla="*/ 86995 w 163750"/>
                  <a:gd name="csY10" fmla="*/ 5159 h 125253"/>
                  <a:gd name="csX11" fmla="*/ 134382 w 163750"/>
                  <a:gd name="csY11" fmla="*/ 9207 h 125253"/>
                  <a:gd name="csX12" fmla="*/ 137001 w 163750"/>
                  <a:gd name="csY12" fmla="*/ 0 h 1252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63750" h="125253">
                    <a:moveTo>
                      <a:pt x="137001" y="0"/>
                    </a:moveTo>
                    <a:lnTo>
                      <a:pt x="162719" y="32385"/>
                    </a:lnTo>
                    <a:lnTo>
                      <a:pt x="163751" y="67786"/>
                    </a:lnTo>
                    <a:lnTo>
                      <a:pt x="148431" y="118348"/>
                    </a:lnTo>
                    <a:lnTo>
                      <a:pt x="92868" y="125254"/>
                    </a:lnTo>
                    <a:lnTo>
                      <a:pt x="56674" y="114459"/>
                    </a:lnTo>
                    <a:lnTo>
                      <a:pt x="57388" y="74851"/>
                    </a:lnTo>
                    <a:lnTo>
                      <a:pt x="2143" y="80089"/>
                    </a:lnTo>
                    <a:lnTo>
                      <a:pt x="0" y="26829"/>
                    </a:lnTo>
                    <a:lnTo>
                      <a:pt x="36274" y="28972"/>
                    </a:lnTo>
                    <a:lnTo>
                      <a:pt x="86995" y="5159"/>
                    </a:lnTo>
                    <a:lnTo>
                      <a:pt x="134382" y="9207"/>
                    </a:lnTo>
                    <a:lnTo>
                      <a:pt x="137001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" name="Freeform: Shape 420">
                <a:extLst>
                  <a:ext uri="{FF2B5EF4-FFF2-40B4-BE49-F238E27FC236}">
                    <a16:creationId xmlns:a16="http://schemas.microsoft.com/office/drawing/2014/main" id="{DE1C84D6-8293-5EE1-A7E4-F12DC91F3E57}"/>
                  </a:ext>
                </a:extLst>
              </p:cNvPr>
              <p:cNvSpPr/>
              <p:nvPr/>
            </p:nvSpPr>
            <p:spPr>
              <a:xfrm>
                <a:off x="9912746" y="661828"/>
                <a:ext cx="367109" cy="232251"/>
              </a:xfrm>
              <a:custGeom>
                <a:avLst/>
                <a:gdLst>
                  <a:gd name="csX0" fmla="*/ 23416 w 367109"/>
                  <a:gd name="csY0" fmla="*/ 51753 h 232251"/>
                  <a:gd name="csX1" fmla="*/ 46752 w 367109"/>
                  <a:gd name="csY1" fmla="*/ 27781 h 232251"/>
                  <a:gd name="csX2" fmla="*/ 81280 w 367109"/>
                  <a:gd name="csY2" fmla="*/ 22225 h 232251"/>
                  <a:gd name="csX3" fmla="*/ 66516 w 367109"/>
                  <a:gd name="csY3" fmla="*/ 4048 h 232251"/>
                  <a:gd name="csX4" fmla="*/ 144859 w 367109"/>
                  <a:gd name="csY4" fmla="*/ 0 h 232251"/>
                  <a:gd name="csX5" fmla="*/ 187881 w 367109"/>
                  <a:gd name="csY5" fmla="*/ 42227 h 232251"/>
                  <a:gd name="csX6" fmla="*/ 244634 w 367109"/>
                  <a:gd name="csY6" fmla="*/ 58976 h 232251"/>
                  <a:gd name="csX7" fmla="*/ 299879 w 367109"/>
                  <a:gd name="csY7" fmla="*/ 73739 h 232251"/>
                  <a:gd name="csX8" fmla="*/ 326469 w 367109"/>
                  <a:gd name="csY8" fmla="*/ 124460 h 232251"/>
                  <a:gd name="csX9" fmla="*/ 367109 w 367109"/>
                  <a:gd name="csY9" fmla="*/ 148907 h 232251"/>
                  <a:gd name="csX10" fmla="*/ 320834 w 367109"/>
                  <a:gd name="csY10" fmla="*/ 171291 h 232251"/>
                  <a:gd name="csX11" fmla="*/ 258604 w 367109"/>
                  <a:gd name="csY11" fmla="*/ 226933 h 232251"/>
                  <a:gd name="csX12" fmla="*/ 198994 w 367109"/>
                  <a:gd name="csY12" fmla="*/ 232251 h 232251"/>
                  <a:gd name="csX13" fmla="*/ 129143 w 367109"/>
                  <a:gd name="csY13" fmla="*/ 222885 h 232251"/>
                  <a:gd name="csX14" fmla="*/ 92949 w 367109"/>
                  <a:gd name="csY14" fmla="*/ 192723 h 232251"/>
                  <a:gd name="csX15" fmla="*/ 93504 w 367109"/>
                  <a:gd name="csY15" fmla="*/ 165735 h 232251"/>
                  <a:gd name="csX16" fmla="*/ 120094 w 367109"/>
                  <a:gd name="csY16" fmla="*/ 145653 h 232251"/>
                  <a:gd name="csX17" fmla="*/ 58499 w 367109"/>
                  <a:gd name="csY17" fmla="*/ 146209 h 232251"/>
                  <a:gd name="csX18" fmla="*/ 21352 w 367109"/>
                  <a:gd name="csY18" fmla="*/ 121047 h 232251"/>
                  <a:gd name="csX19" fmla="*/ 0 w 367109"/>
                  <a:gd name="csY19" fmla="*/ 86281 h 232251"/>
                  <a:gd name="csX20" fmla="*/ 23416 w 367109"/>
                  <a:gd name="csY20" fmla="*/ 51753 h 2322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67109" h="232251">
                    <a:moveTo>
                      <a:pt x="23416" y="51753"/>
                    </a:moveTo>
                    <a:lnTo>
                      <a:pt x="46752" y="27781"/>
                    </a:lnTo>
                    <a:lnTo>
                      <a:pt x="81280" y="22225"/>
                    </a:lnTo>
                    <a:lnTo>
                      <a:pt x="66516" y="4048"/>
                    </a:lnTo>
                    <a:lnTo>
                      <a:pt x="144859" y="0"/>
                    </a:lnTo>
                    <a:lnTo>
                      <a:pt x="187881" y="42227"/>
                    </a:lnTo>
                    <a:lnTo>
                      <a:pt x="244634" y="58976"/>
                    </a:lnTo>
                    <a:lnTo>
                      <a:pt x="299879" y="73739"/>
                    </a:lnTo>
                    <a:lnTo>
                      <a:pt x="326469" y="124460"/>
                    </a:lnTo>
                    <a:lnTo>
                      <a:pt x="367109" y="148907"/>
                    </a:lnTo>
                    <a:lnTo>
                      <a:pt x="320834" y="171291"/>
                    </a:lnTo>
                    <a:lnTo>
                      <a:pt x="258604" y="226933"/>
                    </a:lnTo>
                    <a:lnTo>
                      <a:pt x="198994" y="232251"/>
                    </a:lnTo>
                    <a:lnTo>
                      <a:pt x="129143" y="222885"/>
                    </a:lnTo>
                    <a:lnTo>
                      <a:pt x="92949" y="192723"/>
                    </a:lnTo>
                    <a:lnTo>
                      <a:pt x="93504" y="165735"/>
                    </a:lnTo>
                    <a:lnTo>
                      <a:pt x="120094" y="145653"/>
                    </a:lnTo>
                    <a:lnTo>
                      <a:pt x="58499" y="146209"/>
                    </a:lnTo>
                    <a:lnTo>
                      <a:pt x="21352" y="121047"/>
                    </a:lnTo>
                    <a:lnTo>
                      <a:pt x="0" y="86281"/>
                    </a:lnTo>
                    <a:lnTo>
                      <a:pt x="23416" y="5175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B12E370B-CCE3-DCE8-511F-62C28ECCAC30}"/>
                  </a:ext>
                </a:extLst>
              </p:cNvPr>
              <p:cNvSpPr/>
              <p:nvPr/>
            </p:nvSpPr>
            <p:spPr>
              <a:xfrm>
                <a:off x="10085387" y="499426"/>
                <a:ext cx="1001792" cy="539670"/>
              </a:xfrm>
              <a:custGeom>
                <a:avLst/>
                <a:gdLst>
                  <a:gd name="csX0" fmla="*/ 0 w 1001792"/>
                  <a:gd name="csY0" fmla="*/ 111125 h 539670"/>
                  <a:gd name="csX1" fmla="*/ 50086 w 1001792"/>
                  <a:gd name="csY1" fmla="*/ 95568 h 539670"/>
                  <a:gd name="csX2" fmla="*/ 89456 w 1001792"/>
                  <a:gd name="csY2" fmla="*/ 92948 h 539670"/>
                  <a:gd name="csX3" fmla="*/ 155495 w 1001792"/>
                  <a:gd name="csY3" fmla="*/ 79613 h 539670"/>
                  <a:gd name="csX4" fmla="*/ 205026 w 1001792"/>
                  <a:gd name="csY4" fmla="*/ 48816 h 539670"/>
                  <a:gd name="csX5" fmla="*/ 246856 w 1001792"/>
                  <a:gd name="csY5" fmla="*/ 53181 h 539670"/>
                  <a:gd name="csX6" fmla="*/ 283210 w 1001792"/>
                  <a:gd name="csY6" fmla="*/ 76279 h 539670"/>
                  <a:gd name="csX7" fmla="*/ 308848 w 1001792"/>
                  <a:gd name="csY7" fmla="*/ 31433 h 539670"/>
                  <a:gd name="csX8" fmla="*/ 353298 w 1001792"/>
                  <a:gd name="csY8" fmla="*/ 18018 h 539670"/>
                  <a:gd name="csX9" fmla="*/ 413702 w 1001792"/>
                  <a:gd name="csY9" fmla="*/ 8652 h 539670"/>
                  <a:gd name="csX10" fmla="*/ 516652 w 1001792"/>
                  <a:gd name="csY10" fmla="*/ 5159 h 539670"/>
                  <a:gd name="csX11" fmla="*/ 534590 w 1001792"/>
                  <a:gd name="csY11" fmla="*/ 14288 h 539670"/>
                  <a:gd name="csX12" fmla="*/ 631825 w 1001792"/>
                  <a:gd name="csY12" fmla="*/ 0 h 539670"/>
                  <a:gd name="csX13" fmla="*/ 704850 w 1001792"/>
                  <a:gd name="csY13" fmla="*/ 5398 h 539670"/>
                  <a:gd name="csX14" fmla="*/ 777796 w 1001792"/>
                  <a:gd name="csY14" fmla="*/ 10716 h 539670"/>
                  <a:gd name="csX15" fmla="*/ 867808 w 1001792"/>
                  <a:gd name="csY15" fmla="*/ 17304 h 539670"/>
                  <a:gd name="csX16" fmla="*/ 940197 w 1001792"/>
                  <a:gd name="csY16" fmla="*/ 28099 h 539670"/>
                  <a:gd name="csX17" fmla="*/ 1001793 w 1001792"/>
                  <a:gd name="csY17" fmla="*/ 50800 h 539670"/>
                  <a:gd name="csX18" fmla="*/ 1000363 w 1001792"/>
                  <a:gd name="csY18" fmla="*/ 72866 h 539670"/>
                  <a:gd name="csX19" fmla="*/ 918131 w 1001792"/>
                  <a:gd name="csY19" fmla="*/ 108426 h 539670"/>
                  <a:gd name="csX20" fmla="*/ 836613 w 1001792"/>
                  <a:gd name="csY20" fmla="*/ 124857 h 539670"/>
                  <a:gd name="csX21" fmla="*/ 806133 w 1001792"/>
                  <a:gd name="csY21" fmla="*/ 142875 h 539670"/>
                  <a:gd name="csX22" fmla="*/ 879555 w 1001792"/>
                  <a:gd name="csY22" fmla="*/ 142478 h 539670"/>
                  <a:gd name="csX23" fmla="*/ 800021 w 1001792"/>
                  <a:gd name="csY23" fmla="*/ 190738 h 539670"/>
                  <a:gd name="csX24" fmla="*/ 745093 w 1001792"/>
                  <a:gd name="csY24" fmla="*/ 213043 h 539670"/>
                  <a:gd name="csX25" fmla="*/ 687467 w 1001792"/>
                  <a:gd name="csY25" fmla="*/ 276146 h 539670"/>
                  <a:gd name="csX26" fmla="*/ 618014 w 1001792"/>
                  <a:gd name="csY26" fmla="*/ 288846 h 539670"/>
                  <a:gd name="csX27" fmla="*/ 596503 w 1001792"/>
                  <a:gd name="csY27" fmla="*/ 304324 h 539670"/>
                  <a:gd name="csX28" fmla="*/ 494507 w 1001792"/>
                  <a:gd name="csY28" fmla="*/ 312341 h 539670"/>
                  <a:gd name="csX29" fmla="*/ 540941 w 1001792"/>
                  <a:gd name="csY29" fmla="*/ 321786 h 539670"/>
                  <a:gd name="csX30" fmla="*/ 517684 w 1001792"/>
                  <a:gd name="csY30" fmla="*/ 335201 h 539670"/>
                  <a:gd name="csX31" fmla="*/ 545544 w 1001792"/>
                  <a:gd name="csY31" fmla="*/ 371793 h 539670"/>
                  <a:gd name="csX32" fmla="*/ 513557 w 1001792"/>
                  <a:gd name="csY32" fmla="*/ 396954 h 539670"/>
                  <a:gd name="csX33" fmla="*/ 461486 w 1001792"/>
                  <a:gd name="csY33" fmla="*/ 417592 h 539670"/>
                  <a:gd name="csX34" fmla="*/ 445532 w 1001792"/>
                  <a:gd name="csY34" fmla="*/ 445849 h 539670"/>
                  <a:gd name="csX35" fmla="*/ 398463 w 1001792"/>
                  <a:gd name="csY35" fmla="*/ 467201 h 539670"/>
                  <a:gd name="csX36" fmla="*/ 403146 w 1001792"/>
                  <a:gd name="csY36" fmla="*/ 483235 h 539670"/>
                  <a:gd name="csX37" fmla="*/ 460693 w 1001792"/>
                  <a:gd name="csY37" fmla="*/ 480536 h 539670"/>
                  <a:gd name="csX38" fmla="*/ 461486 w 1001792"/>
                  <a:gd name="csY38" fmla="*/ 497761 h 539670"/>
                  <a:gd name="csX39" fmla="*/ 371475 w 1001792"/>
                  <a:gd name="csY39" fmla="*/ 539671 h 539670"/>
                  <a:gd name="csX40" fmla="*/ 283369 w 1001792"/>
                  <a:gd name="csY40" fmla="*/ 520462 h 539670"/>
                  <a:gd name="csX41" fmla="*/ 184467 w 1001792"/>
                  <a:gd name="csY41" fmla="*/ 531336 h 539670"/>
                  <a:gd name="csX42" fmla="*/ 134303 w 1001792"/>
                  <a:gd name="csY42" fmla="*/ 522843 h 539670"/>
                  <a:gd name="csX43" fmla="*/ 70644 w 1001792"/>
                  <a:gd name="csY43" fmla="*/ 519192 h 539670"/>
                  <a:gd name="csX44" fmla="*/ 66357 w 1001792"/>
                  <a:gd name="csY44" fmla="*/ 485458 h 539670"/>
                  <a:gd name="csX45" fmla="*/ 128668 w 1001792"/>
                  <a:gd name="csY45" fmla="*/ 469424 h 539670"/>
                  <a:gd name="csX46" fmla="*/ 112077 w 1001792"/>
                  <a:gd name="csY46" fmla="*/ 417592 h 539670"/>
                  <a:gd name="csX47" fmla="*/ 132636 w 1001792"/>
                  <a:gd name="csY47" fmla="*/ 412512 h 539670"/>
                  <a:gd name="csX48" fmla="*/ 222727 w 1001792"/>
                  <a:gd name="csY48" fmla="*/ 443706 h 539670"/>
                  <a:gd name="csX49" fmla="*/ 176768 w 1001792"/>
                  <a:gd name="csY49" fmla="*/ 397193 h 539670"/>
                  <a:gd name="csX50" fmla="*/ 122079 w 1001792"/>
                  <a:gd name="csY50" fmla="*/ 383143 h 539670"/>
                  <a:gd name="csX51" fmla="*/ 149384 w 1001792"/>
                  <a:gd name="csY51" fmla="*/ 354568 h 539670"/>
                  <a:gd name="csX52" fmla="*/ 209153 w 1001792"/>
                  <a:gd name="csY52" fmla="*/ 336868 h 539670"/>
                  <a:gd name="csX53" fmla="*/ 218679 w 1001792"/>
                  <a:gd name="csY53" fmla="*/ 310674 h 539670"/>
                  <a:gd name="csX54" fmla="*/ 171133 w 1001792"/>
                  <a:gd name="csY54" fmla="*/ 281067 h 539670"/>
                  <a:gd name="csX55" fmla="*/ 156845 w 1001792"/>
                  <a:gd name="csY55" fmla="*/ 241459 h 539670"/>
                  <a:gd name="csX56" fmla="*/ 248920 w 1001792"/>
                  <a:gd name="csY56" fmla="*/ 244793 h 539670"/>
                  <a:gd name="csX57" fmla="*/ 275511 w 1001792"/>
                  <a:gd name="csY57" fmla="*/ 253127 h 539670"/>
                  <a:gd name="csX58" fmla="*/ 328058 w 1001792"/>
                  <a:gd name="csY58" fmla="*/ 224949 h 539670"/>
                  <a:gd name="csX59" fmla="*/ 252254 w 1001792"/>
                  <a:gd name="csY59" fmla="*/ 215900 h 539670"/>
                  <a:gd name="csX60" fmla="*/ 134303 w 1001792"/>
                  <a:gd name="csY60" fmla="*/ 220901 h 539670"/>
                  <a:gd name="csX61" fmla="*/ 74772 w 1001792"/>
                  <a:gd name="csY61" fmla="*/ 194231 h 539670"/>
                  <a:gd name="csX62" fmla="*/ 46673 w 1001792"/>
                  <a:gd name="csY62" fmla="*/ 162243 h 539670"/>
                  <a:gd name="csX63" fmla="*/ 7382 w 1001792"/>
                  <a:gd name="csY63" fmla="*/ 138748 h 539670"/>
                  <a:gd name="csX64" fmla="*/ 0 w 1001792"/>
                  <a:gd name="csY64" fmla="*/ 111125 h 5396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</a:cxnLst>
                <a:rect l="l" t="t" r="r" b="b"/>
                <a:pathLst>
                  <a:path w="1001792" h="539670">
                    <a:moveTo>
                      <a:pt x="0" y="111125"/>
                    </a:moveTo>
                    <a:lnTo>
                      <a:pt x="50086" y="95568"/>
                    </a:lnTo>
                    <a:lnTo>
                      <a:pt x="89456" y="92948"/>
                    </a:lnTo>
                    <a:lnTo>
                      <a:pt x="155495" y="79613"/>
                    </a:lnTo>
                    <a:lnTo>
                      <a:pt x="205026" y="48816"/>
                    </a:lnTo>
                    <a:lnTo>
                      <a:pt x="246856" y="53181"/>
                    </a:lnTo>
                    <a:lnTo>
                      <a:pt x="283210" y="76279"/>
                    </a:lnTo>
                    <a:lnTo>
                      <a:pt x="308848" y="31433"/>
                    </a:lnTo>
                    <a:lnTo>
                      <a:pt x="353298" y="18018"/>
                    </a:lnTo>
                    <a:lnTo>
                      <a:pt x="413702" y="8652"/>
                    </a:lnTo>
                    <a:lnTo>
                      <a:pt x="516652" y="5159"/>
                    </a:lnTo>
                    <a:lnTo>
                      <a:pt x="534590" y="14288"/>
                    </a:lnTo>
                    <a:lnTo>
                      <a:pt x="631825" y="0"/>
                    </a:lnTo>
                    <a:lnTo>
                      <a:pt x="704850" y="5398"/>
                    </a:lnTo>
                    <a:lnTo>
                      <a:pt x="777796" y="10716"/>
                    </a:lnTo>
                    <a:lnTo>
                      <a:pt x="867808" y="17304"/>
                    </a:lnTo>
                    <a:lnTo>
                      <a:pt x="940197" y="28099"/>
                    </a:lnTo>
                    <a:lnTo>
                      <a:pt x="1001793" y="50800"/>
                    </a:lnTo>
                    <a:lnTo>
                      <a:pt x="1000363" y="72866"/>
                    </a:lnTo>
                    <a:lnTo>
                      <a:pt x="918131" y="108426"/>
                    </a:lnTo>
                    <a:lnTo>
                      <a:pt x="836613" y="124857"/>
                    </a:lnTo>
                    <a:lnTo>
                      <a:pt x="806133" y="142875"/>
                    </a:lnTo>
                    <a:lnTo>
                      <a:pt x="879555" y="142478"/>
                    </a:lnTo>
                    <a:lnTo>
                      <a:pt x="800021" y="190738"/>
                    </a:lnTo>
                    <a:lnTo>
                      <a:pt x="745093" y="213043"/>
                    </a:lnTo>
                    <a:lnTo>
                      <a:pt x="687467" y="276146"/>
                    </a:lnTo>
                    <a:lnTo>
                      <a:pt x="618014" y="288846"/>
                    </a:lnTo>
                    <a:lnTo>
                      <a:pt x="596503" y="304324"/>
                    </a:lnTo>
                    <a:lnTo>
                      <a:pt x="494507" y="312341"/>
                    </a:lnTo>
                    <a:lnTo>
                      <a:pt x="540941" y="321786"/>
                    </a:lnTo>
                    <a:lnTo>
                      <a:pt x="517684" y="335201"/>
                    </a:lnTo>
                    <a:lnTo>
                      <a:pt x="545544" y="371793"/>
                    </a:lnTo>
                    <a:lnTo>
                      <a:pt x="513557" y="396954"/>
                    </a:lnTo>
                    <a:lnTo>
                      <a:pt x="461486" y="417592"/>
                    </a:lnTo>
                    <a:lnTo>
                      <a:pt x="445532" y="445849"/>
                    </a:lnTo>
                    <a:lnTo>
                      <a:pt x="398463" y="467201"/>
                    </a:lnTo>
                    <a:lnTo>
                      <a:pt x="403146" y="483235"/>
                    </a:lnTo>
                    <a:lnTo>
                      <a:pt x="460693" y="480536"/>
                    </a:lnTo>
                    <a:lnTo>
                      <a:pt x="461486" y="497761"/>
                    </a:lnTo>
                    <a:lnTo>
                      <a:pt x="371475" y="539671"/>
                    </a:lnTo>
                    <a:lnTo>
                      <a:pt x="283369" y="520462"/>
                    </a:lnTo>
                    <a:lnTo>
                      <a:pt x="184467" y="531336"/>
                    </a:lnTo>
                    <a:lnTo>
                      <a:pt x="134303" y="522843"/>
                    </a:lnTo>
                    <a:lnTo>
                      <a:pt x="70644" y="519192"/>
                    </a:lnTo>
                    <a:lnTo>
                      <a:pt x="66357" y="485458"/>
                    </a:lnTo>
                    <a:lnTo>
                      <a:pt x="128668" y="469424"/>
                    </a:lnTo>
                    <a:lnTo>
                      <a:pt x="112077" y="417592"/>
                    </a:lnTo>
                    <a:lnTo>
                      <a:pt x="132636" y="412512"/>
                    </a:lnTo>
                    <a:lnTo>
                      <a:pt x="222727" y="443706"/>
                    </a:lnTo>
                    <a:lnTo>
                      <a:pt x="176768" y="397193"/>
                    </a:lnTo>
                    <a:lnTo>
                      <a:pt x="122079" y="383143"/>
                    </a:lnTo>
                    <a:lnTo>
                      <a:pt x="149384" y="354568"/>
                    </a:lnTo>
                    <a:lnTo>
                      <a:pt x="209153" y="336868"/>
                    </a:lnTo>
                    <a:lnTo>
                      <a:pt x="218679" y="310674"/>
                    </a:lnTo>
                    <a:lnTo>
                      <a:pt x="171133" y="281067"/>
                    </a:lnTo>
                    <a:lnTo>
                      <a:pt x="156845" y="241459"/>
                    </a:lnTo>
                    <a:lnTo>
                      <a:pt x="248920" y="244793"/>
                    </a:lnTo>
                    <a:lnTo>
                      <a:pt x="275511" y="253127"/>
                    </a:lnTo>
                    <a:lnTo>
                      <a:pt x="328058" y="224949"/>
                    </a:lnTo>
                    <a:lnTo>
                      <a:pt x="252254" y="215900"/>
                    </a:lnTo>
                    <a:lnTo>
                      <a:pt x="134303" y="220901"/>
                    </a:lnTo>
                    <a:lnTo>
                      <a:pt x="74772" y="194231"/>
                    </a:lnTo>
                    <a:lnTo>
                      <a:pt x="46673" y="162243"/>
                    </a:lnTo>
                    <a:lnTo>
                      <a:pt x="7382" y="138748"/>
                    </a:lnTo>
                    <a:lnTo>
                      <a:pt x="0" y="11112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B22A5102-414D-7D38-191E-44BC5A44ED0B}"/>
                  </a:ext>
                </a:extLst>
              </p:cNvPr>
              <p:cNvSpPr/>
              <p:nvPr/>
            </p:nvSpPr>
            <p:spPr>
              <a:xfrm>
                <a:off x="10568860" y="1539398"/>
                <a:ext cx="71834" cy="68341"/>
              </a:xfrm>
              <a:custGeom>
                <a:avLst/>
                <a:gdLst>
                  <a:gd name="csX0" fmla="*/ 68024 w 71834"/>
                  <a:gd name="csY0" fmla="*/ 48657 h 68341"/>
                  <a:gd name="csX1" fmla="*/ 46116 w 71834"/>
                  <a:gd name="csY1" fmla="*/ 65484 h 68341"/>
                  <a:gd name="csX2" fmla="*/ 8413 w 71834"/>
                  <a:gd name="csY2" fmla="*/ 68342 h 68341"/>
                  <a:gd name="csX3" fmla="*/ 0 w 71834"/>
                  <a:gd name="csY3" fmla="*/ 40402 h 68341"/>
                  <a:gd name="csX4" fmla="*/ 14288 w 71834"/>
                  <a:gd name="csY4" fmla="*/ 8017 h 68341"/>
                  <a:gd name="csX5" fmla="*/ 45164 w 71834"/>
                  <a:gd name="csY5" fmla="*/ 0 h 68341"/>
                  <a:gd name="csX6" fmla="*/ 71438 w 71834"/>
                  <a:gd name="csY6" fmla="*/ 16034 h 68341"/>
                  <a:gd name="csX7" fmla="*/ 71835 w 71834"/>
                  <a:gd name="csY7" fmla="*/ 40719 h 68341"/>
                  <a:gd name="csX8" fmla="*/ 68024 w 71834"/>
                  <a:gd name="csY8" fmla="*/ 48657 h 683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1834" h="68341">
                    <a:moveTo>
                      <a:pt x="68024" y="48657"/>
                    </a:moveTo>
                    <a:lnTo>
                      <a:pt x="46116" y="65484"/>
                    </a:lnTo>
                    <a:lnTo>
                      <a:pt x="8413" y="68342"/>
                    </a:lnTo>
                    <a:lnTo>
                      <a:pt x="0" y="40402"/>
                    </a:lnTo>
                    <a:lnTo>
                      <a:pt x="14288" y="8017"/>
                    </a:lnTo>
                    <a:lnTo>
                      <a:pt x="45164" y="0"/>
                    </a:lnTo>
                    <a:lnTo>
                      <a:pt x="71438" y="16034"/>
                    </a:lnTo>
                    <a:lnTo>
                      <a:pt x="71835" y="40719"/>
                    </a:lnTo>
                    <a:lnTo>
                      <a:pt x="68024" y="4865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7B9B9244-CBB7-D633-826F-D7982778309A}"/>
                  </a:ext>
                </a:extLst>
              </p:cNvPr>
              <p:cNvSpPr/>
              <p:nvPr/>
            </p:nvSpPr>
            <p:spPr>
              <a:xfrm>
                <a:off x="9808765" y="1429305"/>
                <a:ext cx="139779" cy="82549"/>
              </a:xfrm>
              <a:custGeom>
                <a:avLst/>
                <a:gdLst>
                  <a:gd name="csX0" fmla="*/ 119221 w 139779"/>
                  <a:gd name="csY0" fmla="*/ 39211 h 82549"/>
                  <a:gd name="csX1" fmla="*/ 139779 w 139779"/>
                  <a:gd name="csY1" fmla="*/ 61912 h 82549"/>
                  <a:gd name="csX2" fmla="*/ 118824 w 139779"/>
                  <a:gd name="csY2" fmla="*/ 82550 h 82549"/>
                  <a:gd name="csX3" fmla="*/ 73422 w 139779"/>
                  <a:gd name="csY3" fmla="*/ 64770 h 82549"/>
                  <a:gd name="csX4" fmla="*/ 46038 w 139779"/>
                  <a:gd name="csY4" fmla="*/ 71199 h 82549"/>
                  <a:gd name="csX5" fmla="*/ 0 w 139779"/>
                  <a:gd name="csY5" fmla="*/ 44529 h 82549"/>
                  <a:gd name="csX6" fmla="*/ 29607 w 139779"/>
                  <a:gd name="csY6" fmla="*/ 26035 h 82549"/>
                  <a:gd name="csX7" fmla="*/ 53181 w 139779"/>
                  <a:gd name="csY7" fmla="*/ 0 h 82549"/>
                  <a:gd name="csX8" fmla="*/ 88900 w 139779"/>
                  <a:gd name="csY8" fmla="*/ 17066 h 82549"/>
                  <a:gd name="csX9" fmla="*/ 109141 w 139779"/>
                  <a:gd name="csY9" fmla="*/ 27861 h 82549"/>
                  <a:gd name="csX10" fmla="*/ 119221 w 139779"/>
                  <a:gd name="csY10" fmla="*/ 39211 h 825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39779" h="82549">
                    <a:moveTo>
                      <a:pt x="119221" y="39211"/>
                    </a:moveTo>
                    <a:lnTo>
                      <a:pt x="139779" y="61912"/>
                    </a:lnTo>
                    <a:lnTo>
                      <a:pt x="118824" y="82550"/>
                    </a:lnTo>
                    <a:lnTo>
                      <a:pt x="73422" y="64770"/>
                    </a:lnTo>
                    <a:lnTo>
                      <a:pt x="46038" y="71199"/>
                    </a:lnTo>
                    <a:lnTo>
                      <a:pt x="0" y="44529"/>
                    </a:lnTo>
                    <a:lnTo>
                      <a:pt x="29607" y="26035"/>
                    </a:lnTo>
                    <a:lnTo>
                      <a:pt x="53181" y="0"/>
                    </a:lnTo>
                    <a:lnTo>
                      <a:pt x="88900" y="17066"/>
                    </a:lnTo>
                    <a:lnTo>
                      <a:pt x="109141" y="27861"/>
                    </a:lnTo>
                    <a:lnTo>
                      <a:pt x="119221" y="3921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30688985-34D5-E6DB-A730-555639A436BE}"/>
                  </a:ext>
                </a:extLst>
              </p:cNvPr>
              <p:cNvSpPr/>
              <p:nvPr/>
            </p:nvSpPr>
            <p:spPr>
              <a:xfrm>
                <a:off x="10997326" y="2458402"/>
                <a:ext cx="91360" cy="38020"/>
              </a:xfrm>
              <a:custGeom>
                <a:avLst/>
                <a:gdLst>
                  <a:gd name="csX0" fmla="*/ 0 w 91360"/>
                  <a:gd name="csY0" fmla="*/ 3731 h 38020"/>
                  <a:gd name="csX1" fmla="*/ 11588 w 91360"/>
                  <a:gd name="csY1" fmla="*/ 0 h 38020"/>
                  <a:gd name="csX2" fmla="*/ 55880 w 91360"/>
                  <a:gd name="csY2" fmla="*/ 11033 h 38020"/>
                  <a:gd name="csX3" fmla="*/ 90408 w 91360"/>
                  <a:gd name="csY3" fmla="*/ 29289 h 38020"/>
                  <a:gd name="csX4" fmla="*/ 91361 w 91360"/>
                  <a:gd name="csY4" fmla="*/ 37306 h 38020"/>
                  <a:gd name="csX5" fmla="*/ 74931 w 91360"/>
                  <a:gd name="csY5" fmla="*/ 38021 h 38020"/>
                  <a:gd name="csX6" fmla="*/ 31274 w 91360"/>
                  <a:gd name="csY6" fmla="*/ 24368 h 38020"/>
                  <a:gd name="csX7" fmla="*/ 0 w 91360"/>
                  <a:gd name="csY7" fmla="*/ 3731 h 38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91360" h="38020">
                    <a:moveTo>
                      <a:pt x="0" y="3731"/>
                    </a:moveTo>
                    <a:lnTo>
                      <a:pt x="11588" y="0"/>
                    </a:lnTo>
                    <a:lnTo>
                      <a:pt x="55880" y="11033"/>
                    </a:lnTo>
                    <a:lnTo>
                      <a:pt x="90408" y="29289"/>
                    </a:lnTo>
                    <a:lnTo>
                      <a:pt x="91361" y="37306"/>
                    </a:lnTo>
                    <a:lnTo>
                      <a:pt x="74931" y="38021"/>
                    </a:lnTo>
                    <a:lnTo>
                      <a:pt x="31274" y="24368"/>
                    </a:lnTo>
                    <a:lnTo>
                      <a:pt x="0" y="373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985DB66B-07B1-A530-1201-A3ED30E998B6}"/>
                  </a:ext>
                </a:extLst>
              </p:cNvPr>
              <p:cNvSpPr/>
              <p:nvPr/>
            </p:nvSpPr>
            <p:spPr>
              <a:xfrm>
                <a:off x="11001533" y="2584687"/>
                <a:ext cx="80248" cy="45164"/>
              </a:xfrm>
              <a:custGeom>
                <a:avLst/>
                <a:gdLst>
                  <a:gd name="csX0" fmla="*/ 12779 w 80248"/>
                  <a:gd name="csY0" fmla="*/ 0 h 45164"/>
                  <a:gd name="csX1" fmla="*/ 24527 w 80248"/>
                  <a:gd name="csY1" fmla="*/ 20638 h 45164"/>
                  <a:gd name="csX2" fmla="*/ 48974 w 80248"/>
                  <a:gd name="csY2" fmla="*/ 26273 h 45164"/>
                  <a:gd name="csX3" fmla="*/ 80248 w 80248"/>
                  <a:gd name="csY3" fmla="*/ 25162 h 45164"/>
                  <a:gd name="csX4" fmla="*/ 63659 w 80248"/>
                  <a:gd name="csY4" fmla="*/ 42466 h 45164"/>
                  <a:gd name="csX5" fmla="*/ 51196 w 80248"/>
                  <a:gd name="csY5" fmla="*/ 45164 h 45164"/>
                  <a:gd name="csX6" fmla="*/ 8413 w 80248"/>
                  <a:gd name="csY6" fmla="*/ 27305 h 45164"/>
                  <a:gd name="csX7" fmla="*/ 0 w 80248"/>
                  <a:gd name="csY7" fmla="*/ 13097 h 45164"/>
                  <a:gd name="csX8" fmla="*/ 12779 w 80248"/>
                  <a:gd name="csY8" fmla="*/ 0 h 451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0248" h="45164">
                    <a:moveTo>
                      <a:pt x="12779" y="0"/>
                    </a:moveTo>
                    <a:lnTo>
                      <a:pt x="24527" y="20638"/>
                    </a:lnTo>
                    <a:lnTo>
                      <a:pt x="48974" y="26273"/>
                    </a:lnTo>
                    <a:lnTo>
                      <a:pt x="80248" y="25162"/>
                    </a:lnTo>
                    <a:lnTo>
                      <a:pt x="63659" y="42466"/>
                    </a:lnTo>
                    <a:lnTo>
                      <a:pt x="51196" y="45164"/>
                    </a:lnTo>
                    <a:lnTo>
                      <a:pt x="8413" y="27305"/>
                    </a:lnTo>
                    <a:lnTo>
                      <a:pt x="0" y="13097"/>
                    </a:lnTo>
                    <a:lnTo>
                      <a:pt x="12779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7" name="Graphic 387">
              <a:extLst>
                <a:ext uri="{FF2B5EF4-FFF2-40B4-BE49-F238E27FC236}">
                  <a16:creationId xmlns:a16="http://schemas.microsoft.com/office/drawing/2014/main" id="{AAB2FDB9-DBCE-C2D7-4199-BE1D1370B914}"/>
                </a:ext>
              </a:extLst>
            </p:cNvPr>
            <p:cNvGrpSpPr/>
            <p:nvPr/>
          </p:nvGrpSpPr>
          <p:grpSpPr>
            <a:xfrm>
              <a:off x="7383303" y="1354930"/>
              <a:ext cx="3531631" cy="2297588"/>
              <a:chOff x="7383303" y="1354930"/>
              <a:chExt cx="3531631" cy="2297588"/>
            </a:xfrm>
          </p:grpSpPr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48298EA4-35A6-148F-23C9-13A9127AA6D1}"/>
                  </a:ext>
                </a:extLst>
              </p:cNvPr>
              <p:cNvSpPr/>
              <p:nvPr/>
            </p:nvSpPr>
            <p:spPr>
              <a:xfrm>
                <a:off x="8970248" y="2483325"/>
                <a:ext cx="1944687" cy="951230"/>
              </a:xfrm>
              <a:custGeom>
                <a:avLst/>
                <a:gdLst>
                  <a:gd name="csX0" fmla="*/ 62230 w 1944687"/>
                  <a:gd name="csY0" fmla="*/ 16907 h 951230"/>
                  <a:gd name="csX1" fmla="*/ 157877 w 1944687"/>
                  <a:gd name="csY1" fmla="*/ 16907 h 951230"/>
                  <a:gd name="csX2" fmla="*/ 257889 w 1944687"/>
                  <a:gd name="csY2" fmla="*/ 16907 h 951230"/>
                  <a:gd name="csX3" fmla="*/ 290989 w 1944687"/>
                  <a:gd name="csY3" fmla="*/ 16907 h 951230"/>
                  <a:gd name="csX4" fmla="*/ 393700 w 1944687"/>
                  <a:gd name="csY4" fmla="*/ 16907 h 951230"/>
                  <a:gd name="csX5" fmla="*/ 493077 w 1944687"/>
                  <a:gd name="csY5" fmla="*/ 16907 h 951230"/>
                  <a:gd name="csX6" fmla="*/ 594201 w 1944687"/>
                  <a:gd name="csY6" fmla="*/ 16907 h 951230"/>
                  <a:gd name="csX7" fmla="*/ 695325 w 1944687"/>
                  <a:gd name="csY7" fmla="*/ 16907 h 951230"/>
                  <a:gd name="csX8" fmla="*/ 809784 w 1944687"/>
                  <a:gd name="csY8" fmla="*/ 16907 h 951230"/>
                  <a:gd name="csX9" fmla="*/ 925037 w 1944687"/>
                  <a:gd name="csY9" fmla="*/ 16907 h 951230"/>
                  <a:gd name="csX10" fmla="*/ 994807 w 1944687"/>
                  <a:gd name="csY10" fmla="*/ 16907 h 951230"/>
                  <a:gd name="csX11" fmla="*/ 994886 w 1944687"/>
                  <a:gd name="csY11" fmla="*/ 159 h 951230"/>
                  <a:gd name="csX12" fmla="*/ 1006317 w 1944687"/>
                  <a:gd name="csY12" fmla="*/ 0 h 951230"/>
                  <a:gd name="csX13" fmla="*/ 1012270 w 1944687"/>
                  <a:gd name="csY13" fmla="*/ 23892 h 951230"/>
                  <a:gd name="csX14" fmla="*/ 1022747 w 1944687"/>
                  <a:gd name="csY14" fmla="*/ 31195 h 951230"/>
                  <a:gd name="csX15" fmla="*/ 1046242 w 1944687"/>
                  <a:gd name="csY15" fmla="*/ 33893 h 951230"/>
                  <a:gd name="csX16" fmla="*/ 1080691 w 1944687"/>
                  <a:gd name="csY16" fmla="*/ 40799 h 951230"/>
                  <a:gd name="csX17" fmla="*/ 1113314 w 1944687"/>
                  <a:gd name="csY17" fmla="*/ 54134 h 951230"/>
                  <a:gd name="csX18" fmla="*/ 1140619 w 1944687"/>
                  <a:gd name="csY18" fmla="*/ 48498 h 951230"/>
                  <a:gd name="csX19" fmla="*/ 1182053 w 1944687"/>
                  <a:gd name="csY19" fmla="*/ 59690 h 951230"/>
                  <a:gd name="csX20" fmla="*/ 1193086 w 1944687"/>
                  <a:gd name="csY20" fmla="*/ 59293 h 951230"/>
                  <a:gd name="csX21" fmla="*/ 1223248 w 1944687"/>
                  <a:gd name="csY21" fmla="*/ 47149 h 951230"/>
                  <a:gd name="csX22" fmla="*/ 1254839 w 1944687"/>
                  <a:gd name="csY22" fmla="*/ 62706 h 951230"/>
                  <a:gd name="csX23" fmla="*/ 1287780 w 1944687"/>
                  <a:gd name="csY23" fmla="*/ 79296 h 951230"/>
                  <a:gd name="csX24" fmla="*/ 1315085 w 1944687"/>
                  <a:gd name="csY24" fmla="*/ 93504 h 951230"/>
                  <a:gd name="csX25" fmla="*/ 1341199 w 1944687"/>
                  <a:gd name="csY25" fmla="*/ 107156 h 951230"/>
                  <a:gd name="csX26" fmla="*/ 1344454 w 1944687"/>
                  <a:gd name="csY26" fmla="*/ 118348 h 951230"/>
                  <a:gd name="csX27" fmla="*/ 1352391 w 1944687"/>
                  <a:gd name="csY27" fmla="*/ 122476 h 951230"/>
                  <a:gd name="csX28" fmla="*/ 1350328 w 1944687"/>
                  <a:gd name="csY28" fmla="*/ 126683 h 951230"/>
                  <a:gd name="csX29" fmla="*/ 1359376 w 1944687"/>
                  <a:gd name="csY29" fmla="*/ 127953 h 951230"/>
                  <a:gd name="csX30" fmla="*/ 1365964 w 1944687"/>
                  <a:gd name="csY30" fmla="*/ 123587 h 951230"/>
                  <a:gd name="csX31" fmla="*/ 1367632 w 1944687"/>
                  <a:gd name="csY31" fmla="*/ 133588 h 951230"/>
                  <a:gd name="csX32" fmla="*/ 1374378 w 1944687"/>
                  <a:gd name="csY32" fmla="*/ 140256 h 951230"/>
                  <a:gd name="csX33" fmla="*/ 1383666 w 1944687"/>
                  <a:gd name="csY33" fmla="*/ 140256 h 951230"/>
                  <a:gd name="csX34" fmla="*/ 1388587 w 1944687"/>
                  <a:gd name="csY34" fmla="*/ 145415 h 951230"/>
                  <a:gd name="csX35" fmla="*/ 1384459 w 1944687"/>
                  <a:gd name="csY35" fmla="*/ 152876 h 951230"/>
                  <a:gd name="csX36" fmla="*/ 1419542 w 1944687"/>
                  <a:gd name="csY36" fmla="*/ 172561 h 951230"/>
                  <a:gd name="csX37" fmla="*/ 1426766 w 1944687"/>
                  <a:gd name="csY37" fmla="*/ 210344 h 951230"/>
                  <a:gd name="csX38" fmla="*/ 1433433 w 1944687"/>
                  <a:gd name="csY38" fmla="*/ 246142 h 951230"/>
                  <a:gd name="csX39" fmla="*/ 1423590 w 1944687"/>
                  <a:gd name="csY39" fmla="*/ 270351 h 951230"/>
                  <a:gd name="csX40" fmla="*/ 1407795 w 1944687"/>
                  <a:gd name="csY40" fmla="*/ 292735 h 951230"/>
                  <a:gd name="csX41" fmla="*/ 1400414 w 1944687"/>
                  <a:gd name="csY41" fmla="*/ 306943 h 951230"/>
                  <a:gd name="csX42" fmla="*/ 1399619 w 1944687"/>
                  <a:gd name="csY42" fmla="*/ 311150 h 951230"/>
                  <a:gd name="csX43" fmla="*/ 1403430 w 1944687"/>
                  <a:gd name="csY43" fmla="*/ 316945 h 951230"/>
                  <a:gd name="csX44" fmla="*/ 1414859 w 1944687"/>
                  <a:gd name="csY44" fmla="*/ 323294 h 951230"/>
                  <a:gd name="csX45" fmla="*/ 1423274 w 1944687"/>
                  <a:gd name="csY45" fmla="*/ 323294 h 951230"/>
                  <a:gd name="csX46" fmla="*/ 1462405 w 1944687"/>
                  <a:gd name="csY46" fmla="*/ 301704 h 951230"/>
                  <a:gd name="csX47" fmla="*/ 1497171 w 1944687"/>
                  <a:gd name="csY47" fmla="*/ 295355 h 951230"/>
                  <a:gd name="csX48" fmla="*/ 1541225 w 1944687"/>
                  <a:gd name="csY48" fmla="*/ 275114 h 951230"/>
                  <a:gd name="csX49" fmla="*/ 1541859 w 1944687"/>
                  <a:gd name="csY49" fmla="*/ 270986 h 951230"/>
                  <a:gd name="csX50" fmla="*/ 1538843 w 1944687"/>
                  <a:gd name="csY50" fmla="*/ 258524 h 951230"/>
                  <a:gd name="csX51" fmla="*/ 1533367 w 1944687"/>
                  <a:gd name="csY51" fmla="*/ 250428 h 951230"/>
                  <a:gd name="csX52" fmla="*/ 1548606 w 1944687"/>
                  <a:gd name="csY52" fmla="*/ 243919 h 951230"/>
                  <a:gd name="csX53" fmla="*/ 1581706 w 1944687"/>
                  <a:gd name="csY53" fmla="*/ 243761 h 951230"/>
                  <a:gd name="csX54" fmla="*/ 1612583 w 1944687"/>
                  <a:gd name="csY54" fmla="*/ 243761 h 951230"/>
                  <a:gd name="csX55" fmla="*/ 1623378 w 1944687"/>
                  <a:gd name="csY55" fmla="*/ 227727 h 951230"/>
                  <a:gd name="csX56" fmla="*/ 1627585 w 1944687"/>
                  <a:gd name="csY56" fmla="*/ 224552 h 951230"/>
                  <a:gd name="csX57" fmla="*/ 1663224 w 1944687"/>
                  <a:gd name="csY57" fmla="*/ 194707 h 951230"/>
                  <a:gd name="csX58" fmla="*/ 1678385 w 1944687"/>
                  <a:gd name="csY58" fmla="*/ 187008 h 951230"/>
                  <a:gd name="csX59" fmla="*/ 1729582 w 1944687"/>
                  <a:gd name="csY59" fmla="*/ 186770 h 951230"/>
                  <a:gd name="csX60" fmla="*/ 1791652 w 1944687"/>
                  <a:gd name="csY60" fmla="*/ 186690 h 951230"/>
                  <a:gd name="csX61" fmla="*/ 1795066 w 1944687"/>
                  <a:gd name="csY61" fmla="*/ 176451 h 951230"/>
                  <a:gd name="csX62" fmla="*/ 1805861 w 1944687"/>
                  <a:gd name="csY62" fmla="*/ 174308 h 951230"/>
                  <a:gd name="csX63" fmla="*/ 1820149 w 1944687"/>
                  <a:gd name="csY63" fmla="*/ 167878 h 951230"/>
                  <a:gd name="csX64" fmla="*/ 1832134 w 1944687"/>
                  <a:gd name="csY64" fmla="*/ 148749 h 951230"/>
                  <a:gd name="csX65" fmla="*/ 1842373 w 1944687"/>
                  <a:gd name="csY65" fmla="*/ 115967 h 951230"/>
                  <a:gd name="csX66" fmla="*/ 1868090 w 1944687"/>
                  <a:gd name="csY66" fmla="*/ 83820 h 951230"/>
                  <a:gd name="csX67" fmla="*/ 1879283 w 1944687"/>
                  <a:gd name="csY67" fmla="*/ 95012 h 951230"/>
                  <a:gd name="csX68" fmla="*/ 1901904 w 1944687"/>
                  <a:gd name="csY68" fmla="*/ 87789 h 951230"/>
                  <a:gd name="csX69" fmla="*/ 1916827 w 1944687"/>
                  <a:gd name="csY69" fmla="*/ 100092 h 951230"/>
                  <a:gd name="csX70" fmla="*/ 1916827 w 1944687"/>
                  <a:gd name="csY70" fmla="*/ 157718 h 951230"/>
                  <a:gd name="csX71" fmla="*/ 1938814 w 1944687"/>
                  <a:gd name="csY71" fmla="*/ 181372 h 951230"/>
                  <a:gd name="csX72" fmla="*/ 1944688 w 1944687"/>
                  <a:gd name="csY72" fmla="*/ 194945 h 951230"/>
                  <a:gd name="csX73" fmla="*/ 1908651 w 1944687"/>
                  <a:gd name="csY73" fmla="*/ 215106 h 951230"/>
                  <a:gd name="csX74" fmla="*/ 1874044 w 1944687"/>
                  <a:gd name="csY74" fmla="*/ 229314 h 951230"/>
                  <a:gd name="csX75" fmla="*/ 1838484 w 1944687"/>
                  <a:gd name="csY75" fmla="*/ 241538 h 951230"/>
                  <a:gd name="csX76" fmla="*/ 1820624 w 1944687"/>
                  <a:gd name="csY76" fmla="*/ 265827 h 951230"/>
                  <a:gd name="csX77" fmla="*/ 1814910 w 1944687"/>
                  <a:gd name="csY77" fmla="*/ 275035 h 951230"/>
                  <a:gd name="csX78" fmla="*/ 1814592 w 1944687"/>
                  <a:gd name="csY78" fmla="*/ 296625 h 951230"/>
                  <a:gd name="csX79" fmla="*/ 1825705 w 1944687"/>
                  <a:gd name="csY79" fmla="*/ 318056 h 951230"/>
                  <a:gd name="csX80" fmla="*/ 1839675 w 1944687"/>
                  <a:gd name="csY80" fmla="*/ 319088 h 951230"/>
                  <a:gd name="csX81" fmla="*/ 1836182 w 1944687"/>
                  <a:gd name="csY81" fmla="*/ 304324 h 951230"/>
                  <a:gd name="csX82" fmla="*/ 1846262 w 1944687"/>
                  <a:gd name="csY82" fmla="*/ 313293 h 951230"/>
                  <a:gd name="csX83" fmla="*/ 1843564 w 1944687"/>
                  <a:gd name="csY83" fmla="*/ 324803 h 951230"/>
                  <a:gd name="csX84" fmla="*/ 1820863 w 1944687"/>
                  <a:gd name="csY84" fmla="*/ 331391 h 951230"/>
                  <a:gd name="csX85" fmla="*/ 1804670 w 1944687"/>
                  <a:gd name="csY85" fmla="*/ 330597 h 951230"/>
                  <a:gd name="csX86" fmla="*/ 1779746 w 1944687"/>
                  <a:gd name="csY86" fmla="*/ 337582 h 951230"/>
                  <a:gd name="csX87" fmla="*/ 1765062 w 1944687"/>
                  <a:gd name="csY87" fmla="*/ 339566 h 951230"/>
                  <a:gd name="csX88" fmla="*/ 1745457 w 1944687"/>
                  <a:gd name="csY88" fmla="*/ 341551 h 951230"/>
                  <a:gd name="csX89" fmla="*/ 1717437 w 1944687"/>
                  <a:gd name="csY89" fmla="*/ 353219 h 951230"/>
                  <a:gd name="csX90" fmla="*/ 1766887 w 1944687"/>
                  <a:gd name="csY90" fmla="*/ 345678 h 951230"/>
                  <a:gd name="csX91" fmla="*/ 1776889 w 1944687"/>
                  <a:gd name="csY91" fmla="*/ 353219 h 951230"/>
                  <a:gd name="csX92" fmla="*/ 1729661 w 1944687"/>
                  <a:gd name="csY92" fmla="*/ 365204 h 951230"/>
                  <a:gd name="csX93" fmla="*/ 1708229 w 1944687"/>
                  <a:gd name="csY93" fmla="*/ 365284 h 951230"/>
                  <a:gd name="csX94" fmla="*/ 1709261 w 1944687"/>
                  <a:gd name="csY94" fmla="*/ 360442 h 951230"/>
                  <a:gd name="csX95" fmla="*/ 1698943 w 1944687"/>
                  <a:gd name="csY95" fmla="*/ 371475 h 951230"/>
                  <a:gd name="csX96" fmla="*/ 1708865 w 1944687"/>
                  <a:gd name="csY96" fmla="*/ 373301 h 951230"/>
                  <a:gd name="csX97" fmla="*/ 1701641 w 1944687"/>
                  <a:gd name="csY97" fmla="*/ 401876 h 951230"/>
                  <a:gd name="csX98" fmla="*/ 1677115 w 1944687"/>
                  <a:gd name="csY98" fmla="*/ 432276 h 951230"/>
                  <a:gd name="csX99" fmla="*/ 1674574 w 1944687"/>
                  <a:gd name="csY99" fmla="*/ 422116 h 951230"/>
                  <a:gd name="csX100" fmla="*/ 1667193 w 1944687"/>
                  <a:gd name="csY100" fmla="*/ 420132 h 951230"/>
                  <a:gd name="csX101" fmla="*/ 1656160 w 1944687"/>
                  <a:gd name="csY101" fmla="*/ 410210 h 951230"/>
                  <a:gd name="csX102" fmla="*/ 1663145 w 1944687"/>
                  <a:gd name="csY102" fmla="*/ 431483 h 951230"/>
                  <a:gd name="csX103" fmla="*/ 1671558 w 1944687"/>
                  <a:gd name="csY103" fmla="*/ 438468 h 951230"/>
                  <a:gd name="csX104" fmla="*/ 1672035 w 1944687"/>
                  <a:gd name="csY104" fmla="*/ 453311 h 951230"/>
                  <a:gd name="csX105" fmla="*/ 1661240 w 1944687"/>
                  <a:gd name="csY105" fmla="*/ 468471 h 951230"/>
                  <a:gd name="csX106" fmla="*/ 1642269 w 1944687"/>
                  <a:gd name="csY106" fmla="*/ 499586 h 951230"/>
                  <a:gd name="csX107" fmla="*/ 1639173 w 1944687"/>
                  <a:gd name="csY107" fmla="*/ 498078 h 951230"/>
                  <a:gd name="csX108" fmla="*/ 1649650 w 1944687"/>
                  <a:gd name="csY108" fmla="*/ 471567 h 951230"/>
                  <a:gd name="csX109" fmla="*/ 1632427 w 1944687"/>
                  <a:gd name="csY109" fmla="*/ 456645 h 951230"/>
                  <a:gd name="csX110" fmla="*/ 1628458 w 1944687"/>
                  <a:gd name="csY110" fmla="*/ 423942 h 951230"/>
                  <a:gd name="csX111" fmla="*/ 1621949 w 1944687"/>
                  <a:gd name="csY111" fmla="*/ 441008 h 951230"/>
                  <a:gd name="csX112" fmla="*/ 1629172 w 1944687"/>
                  <a:gd name="csY112" fmla="*/ 465852 h 951230"/>
                  <a:gd name="csX113" fmla="*/ 1606868 w 1944687"/>
                  <a:gd name="csY113" fmla="*/ 459740 h 951230"/>
                  <a:gd name="csX114" fmla="*/ 1630124 w 1944687"/>
                  <a:gd name="csY114" fmla="*/ 472281 h 951230"/>
                  <a:gd name="csX115" fmla="*/ 1631554 w 1944687"/>
                  <a:gd name="csY115" fmla="*/ 509349 h 951230"/>
                  <a:gd name="csX116" fmla="*/ 1641237 w 1944687"/>
                  <a:gd name="csY116" fmla="*/ 511969 h 951230"/>
                  <a:gd name="csX117" fmla="*/ 1644729 w 1944687"/>
                  <a:gd name="csY117" fmla="*/ 525383 h 951230"/>
                  <a:gd name="csX118" fmla="*/ 1649413 w 1944687"/>
                  <a:gd name="csY118" fmla="*/ 563880 h 951230"/>
                  <a:gd name="csX119" fmla="*/ 1627981 w 1944687"/>
                  <a:gd name="csY119" fmla="*/ 592217 h 951230"/>
                  <a:gd name="csX120" fmla="*/ 1593135 w 1944687"/>
                  <a:gd name="csY120" fmla="*/ 603488 h 951230"/>
                  <a:gd name="csX121" fmla="*/ 1570990 w 1944687"/>
                  <a:gd name="csY121" fmla="*/ 625713 h 951230"/>
                  <a:gd name="csX122" fmla="*/ 1554163 w 1944687"/>
                  <a:gd name="csY122" fmla="*/ 628174 h 951230"/>
                  <a:gd name="csX123" fmla="*/ 1537097 w 1944687"/>
                  <a:gd name="csY123" fmla="*/ 642065 h 951230"/>
                  <a:gd name="csX124" fmla="*/ 1532335 w 1944687"/>
                  <a:gd name="csY124" fmla="*/ 654685 h 951230"/>
                  <a:gd name="csX125" fmla="*/ 1495346 w 1944687"/>
                  <a:gd name="csY125" fmla="*/ 679133 h 951230"/>
                  <a:gd name="csX126" fmla="*/ 1476375 w 1944687"/>
                  <a:gd name="csY126" fmla="*/ 696913 h 951230"/>
                  <a:gd name="csX127" fmla="*/ 1460500 w 1944687"/>
                  <a:gd name="csY127" fmla="*/ 719058 h 951230"/>
                  <a:gd name="csX128" fmla="*/ 1455261 w 1944687"/>
                  <a:gd name="csY128" fmla="*/ 745411 h 951230"/>
                  <a:gd name="csX129" fmla="*/ 1461214 w 1944687"/>
                  <a:gd name="csY129" fmla="*/ 771049 h 951230"/>
                  <a:gd name="csX130" fmla="*/ 1472486 w 1944687"/>
                  <a:gd name="csY130" fmla="*/ 802561 h 951230"/>
                  <a:gd name="csX131" fmla="*/ 1487408 w 1944687"/>
                  <a:gd name="csY131" fmla="*/ 828437 h 951230"/>
                  <a:gd name="csX132" fmla="*/ 1487647 w 1944687"/>
                  <a:gd name="csY132" fmla="*/ 844233 h 951230"/>
                  <a:gd name="csX133" fmla="*/ 1503601 w 1944687"/>
                  <a:gd name="csY133" fmla="*/ 886381 h 951230"/>
                  <a:gd name="csX134" fmla="*/ 1502490 w 1944687"/>
                  <a:gd name="csY134" fmla="*/ 910749 h 951230"/>
                  <a:gd name="csX135" fmla="*/ 1501061 w 1944687"/>
                  <a:gd name="csY135" fmla="*/ 924798 h 951230"/>
                  <a:gd name="csX136" fmla="*/ 1492647 w 1944687"/>
                  <a:gd name="csY136" fmla="*/ 946706 h 951230"/>
                  <a:gd name="csX137" fmla="*/ 1482567 w 1944687"/>
                  <a:gd name="csY137" fmla="*/ 951230 h 951230"/>
                  <a:gd name="csX138" fmla="*/ 1465977 w 1944687"/>
                  <a:gd name="csY138" fmla="*/ 946864 h 951230"/>
                  <a:gd name="csX139" fmla="*/ 1460659 w 1944687"/>
                  <a:gd name="csY139" fmla="*/ 931148 h 951230"/>
                  <a:gd name="csX140" fmla="*/ 1447880 w 1944687"/>
                  <a:gd name="csY140" fmla="*/ 922893 h 951230"/>
                  <a:gd name="csX141" fmla="*/ 1430020 w 1944687"/>
                  <a:gd name="csY141" fmla="*/ 891778 h 951230"/>
                  <a:gd name="csX142" fmla="*/ 1414384 w 1944687"/>
                  <a:gd name="csY142" fmla="*/ 864076 h 951230"/>
                  <a:gd name="csX143" fmla="*/ 1409304 w 1944687"/>
                  <a:gd name="csY143" fmla="*/ 849868 h 951230"/>
                  <a:gd name="csX144" fmla="*/ 1416209 w 1944687"/>
                  <a:gd name="csY144" fmla="*/ 825659 h 951230"/>
                  <a:gd name="csX145" fmla="*/ 1406763 w 1944687"/>
                  <a:gd name="csY145" fmla="*/ 805498 h 951230"/>
                  <a:gd name="csX146" fmla="*/ 1380490 w 1944687"/>
                  <a:gd name="csY146" fmla="*/ 774700 h 951230"/>
                  <a:gd name="csX147" fmla="*/ 1367393 w 1944687"/>
                  <a:gd name="csY147" fmla="*/ 769065 h 951230"/>
                  <a:gd name="csX148" fmla="*/ 1333341 w 1944687"/>
                  <a:gd name="csY148" fmla="*/ 785813 h 951230"/>
                  <a:gd name="csX149" fmla="*/ 1327309 w 1944687"/>
                  <a:gd name="csY149" fmla="*/ 783987 h 951230"/>
                  <a:gd name="csX150" fmla="*/ 1310958 w 1944687"/>
                  <a:gd name="csY150" fmla="*/ 766763 h 951230"/>
                  <a:gd name="csX151" fmla="*/ 1289844 w 1944687"/>
                  <a:gd name="csY151" fmla="*/ 757635 h 951230"/>
                  <a:gd name="csX152" fmla="*/ 1251823 w 1944687"/>
                  <a:gd name="csY152" fmla="*/ 762238 h 951230"/>
                  <a:gd name="csX153" fmla="*/ 1221899 w 1944687"/>
                  <a:gd name="csY153" fmla="*/ 758190 h 951230"/>
                  <a:gd name="csX154" fmla="*/ 1196182 w 1944687"/>
                  <a:gd name="csY154" fmla="*/ 760730 h 951230"/>
                  <a:gd name="csX155" fmla="*/ 1182291 w 1944687"/>
                  <a:gd name="csY155" fmla="*/ 766445 h 951230"/>
                  <a:gd name="csX156" fmla="*/ 1188323 w 1944687"/>
                  <a:gd name="csY156" fmla="*/ 776288 h 951230"/>
                  <a:gd name="csX157" fmla="*/ 1187768 w 1944687"/>
                  <a:gd name="csY157" fmla="*/ 791210 h 951230"/>
                  <a:gd name="csX158" fmla="*/ 1194912 w 1944687"/>
                  <a:gd name="csY158" fmla="*/ 798513 h 951230"/>
                  <a:gd name="csX159" fmla="*/ 1188561 w 1944687"/>
                  <a:gd name="csY159" fmla="*/ 803275 h 951230"/>
                  <a:gd name="csX160" fmla="*/ 1176020 w 1944687"/>
                  <a:gd name="csY160" fmla="*/ 797878 h 951230"/>
                  <a:gd name="csX161" fmla="*/ 1163400 w 1944687"/>
                  <a:gd name="csY161" fmla="*/ 804863 h 951230"/>
                  <a:gd name="csX162" fmla="*/ 1138952 w 1944687"/>
                  <a:gd name="csY162" fmla="*/ 803672 h 951230"/>
                  <a:gd name="csX163" fmla="*/ 1113791 w 1944687"/>
                  <a:gd name="csY163" fmla="*/ 784305 h 951230"/>
                  <a:gd name="csX164" fmla="*/ 1084421 w 1944687"/>
                  <a:gd name="csY164" fmla="*/ 788908 h 951230"/>
                  <a:gd name="csX165" fmla="*/ 1059895 w 1944687"/>
                  <a:gd name="csY165" fmla="*/ 780336 h 951230"/>
                  <a:gd name="csX166" fmla="*/ 1038940 w 1944687"/>
                  <a:gd name="csY166" fmla="*/ 782955 h 951230"/>
                  <a:gd name="csX167" fmla="*/ 1010603 w 1944687"/>
                  <a:gd name="csY167" fmla="*/ 791528 h 951230"/>
                  <a:gd name="csX168" fmla="*/ 979885 w 1944687"/>
                  <a:gd name="csY168" fmla="*/ 818753 h 951230"/>
                  <a:gd name="csX169" fmla="*/ 946467 w 1944687"/>
                  <a:gd name="csY169" fmla="*/ 834469 h 951230"/>
                  <a:gd name="csX170" fmla="*/ 928053 w 1944687"/>
                  <a:gd name="csY170" fmla="*/ 851853 h 951230"/>
                  <a:gd name="csX171" fmla="*/ 920274 w 1944687"/>
                  <a:gd name="csY171" fmla="*/ 868283 h 951230"/>
                  <a:gd name="csX172" fmla="*/ 919956 w 1944687"/>
                  <a:gd name="csY172" fmla="*/ 893286 h 951230"/>
                  <a:gd name="csX173" fmla="*/ 921623 w 1944687"/>
                  <a:gd name="csY173" fmla="*/ 910590 h 951230"/>
                  <a:gd name="csX174" fmla="*/ 928053 w 1944687"/>
                  <a:gd name="csY174" fmla="*/ 922893 h 951230"/>
                  <a:gd name="csX175" fmla="*/ 914876 w 1944687"/>
                  <a:gd name="csY175" fmla="*/ 923925 h 951230"/>
                  <a:gd name="csX176" fmla="*/ 890984 w 1944687"/>
                  <a:gd name="csY176" fmla="*/ 915988 h 951230"/>
                  <a:gd name="csX177" fmla="*/ 864712 w 1944687"/>
                  <a:gd name="csY177" fmla="*/ 904796 h 951230"/>
                  <a:gd name="csX178" fmla="*/ 855266 w 1944687"/>
                  <a:gd name="csY178" fmla="*/ 887809 h 951230"/>
                  <a:gd name="csX179" fmla="*/ 847884 w 1944687"/>
                  <a:gd name="csY179" fmla="*/ 862410 h 951230"/>
                  <a:gd name="csX180" fmla="*/ 827961 w 1944687"/>
                  <a:gd name="csY180" fmla="*/ 841693 h 951230"/>
                  <a:gd name="csX181" fmla="*/ 816292 w 1944687"/>
                  <a:gd name="csY181" fmla="*/ 820261 h 951230"/>
                  <a:gd name="csX182" fmla="*/ 799385 w 1944687"/>
                  <a:gd name="csY182" fmla="*/ 795179 h 951230"/>
                  <a:gd name="csX183" fmla="*/ 775652 w 1944687"/>
                  <a:gd name="csY183" fmla="*/ 780495 h 951230"/>
                  <a:gd name="csX184" fmla="*/ 748109 w 1944687"/>
                  <a:gd name="csY184" fmla="*/ 781209 h 951230"/>
                  <a:gd name="csX185" fmla="*/ 726916 w 1944687"/>
                  <a:gd name="csY185" fmla="*/ 810260 h 951230"/>
                  <a:gd name="csX186" fmla="*/ 698977 w 1944687"/>
                  <a:gd name="csY186" fmla="*/ 799227 h 951230"/>
                  <a:gd name="csX187" fmla="*/ 681514 w 1944687"/>
                  <a:gd name="csY187" fmla="*/ 788114 h 951230"/>
                  <a:gd name="csX188" fmla="*/ 673180 w 1944687"/>
                  <a:gd name="csY188" fmla="*/ 767874 h 951230"/>
                  <a:gd name="csX189" fmla="*/ 661988 w 1944687"/>
                  <a:gd name="csY189" fmla="*/ 748586 h 951230"/>
                  <a:gd name="csX190" fmla="*/ 641985 w 1944687"/>
                  <a:gd name="csY190" fmla="*/ 732314 h 951230"/>
                  <a:gd name="csX191" fmla="*/ 624760 w 1944687"/>
                  <a:gd name="csY191" fmla="*/ 720567 h 951230"/>
                  <a:gd name="csX192" fmla="*/ 612458 w 1944687"/>
                  <a:gd name="csY192" fmla="*/ 707311 h 951230"/>
                  <a:gd name="csX193" fmla="*/ 554038 w 1944687"/>
                  <a:gd name="csY193" fmla="*/ 707311 h 951230"/>
                  <a:gd name="csX194" fmla="*/ 554038 w 1944687"/>
                  <a:gd name="csY194" fmla="*/ 722710 h 951230"/>
                  <a:gd name="csX195" fmla="*/ 527289 w 1944687"/>
                  <a:gd name="csY195" fmla="*/ 722710 h 951230"/>
                  <a:gd name="csX196" fmla="*/ 460296 w 1944687"/>
                  <a:gd name="csY196" fmla="*/ 722948 h 951230"/>
                  <a:gd name="csX197" fmla="*/ 383461 w 1944687"/>
                  <a:gd name="csY197" fmla="*/ 696675 h 951230"/>
                  <a:gd name="csX198" fmla="*/ 332581 w 1944687"/>
                  <a:gd name="csY198" fmla="*/ 678498 h 951230"/>
                  <a:gd name="csX199" fmla="*/ 335677 w 1944687"/>
                  <a:gd name="csY199" fmla="*/ 671195 h 951230"/>
                  <a:gd name="csX200" fmla="*/ 292894 w 1944687"/>
                  <a:gd name="csY200" fmla="*/ 675243 h 951230"/>
                  <a:gd name="csX201" fmla="*/ 254635 w 1944687"/>
                  <a:gd name="csY201" fmla="*/ 678101 h 951230"/>
                  <a:gd name="csX202" fmla="*/ 248999 w 1944687"/>
                  <a:gd name="csY202" fmla="*/ 658971 h 951230"/>
                  <a:gd name="csX203" fmla="*/ 227171 w 1944687"/>
                  <a:gd name="csY203" fmla="*/ 637223 h 951230"/>
                  <a:gd name="csX204" fmla="*/ 211455 w 1944687"/>
                  <a:gd name="csY204" fmla="*/ 632698 h 951230"/>
                  <a:gd name="csX205" fmla="*/ 207725 w 1944687"/>
                  <a:gd name="csY205" fmla="*/ 621903 h 951230"/>
                  <a:gd name="csX206" fmla="*/ 188833 w 1944687"/>
                  <a:gd name="csY206" fmla="*/ 619998 h 951230"/>
                  <a:gd name="csX207" fmla="*/ 176768 w 1944687"/>
                  <a:gd name="csY207" fmla="*/ 609680 h 951230"/>
                  <a:gd name="csX208" fmla="*/ 145494 w 1944687"/>
                  <a:gd name="csY208" fmla="*/ 605949 h 951230"/>
                  <a:gd name="csX209" fmla="*/ 136922 w 1944687"/>
                  <a:gd name="csY209" fmla="*/ 599837 h 951230"/>
                  <a:gd name="csX210" fmla="*/ 132794 w 1944687"/>
                  <a:gd name="csY210" fmla="*/ 578961 h 951230"/>
                  <a:gd name="csX211" fmla="*/ 100092 w 1944687"/>
                  <a:gd name="csY211" fmla="*/ 540385 h 951230"/>
                  <a:gd name="csX212" fmla="*/ 72072 w 1944687"/>
                  <a:gd name="csY212" fmla="*/ 486569 h 951230"/>
                  <a:gd name="csX213" fmla="*/ 73263 w 1944687"/>
                  <a:gd name="csY213" fmla="*/ 477599 h 951230"/>
                  <a:gd name="csX214" fmla="*/ 58420 w 1944687"/>
                  <a:gd name="csY214" fmla="*/ 464661 h 951230"/>
                  <a:gd name="csX215" fmla="*/ 32306 w 1944687"/>
                  <a:gd name="csY215" fmla="*/ 431800 h 951230"/>
                  <a:gd name="csX216" fmla="*/ 27622 w 1944687"/>
                  <a:gd name="csY216" fmla="*/ 399574 h 951230"/>
                  <a:gd name="csX217" fmla="*/ 9684 w 1944687"/>
                  <a:gd name="csY217" fmla="*/ 377905 h 951230"/>
                  <a:gd name="csX218" fmla="*/ 17066 w 1944687"/>
                  <a:gd name="csY218" fmla="*/ 344726 h 951230"/>
                  <a:gd name="csX219" fmla="*/ 15954 w 1944687"/>
                  <a:gd name="csY219" fmla="*/ 310198 h 951230"/>
                  <a:gd name="csX220" fmla="*/ 5160 w 1944687"/>
                  <a:gd name="csY220" fmla="*/ 279083 h 951230"/>
                  <a:gd name="csX221" fmla="*/ 18336 w 1944687"/>
                  <a:gd name="csY221" fmla="*/ 240506 h 951230"/>
                  <a:gd name="csX222" fmla="*/ 22463 w 1944687"/>
                  <a:gd name="csY222" fmla="*/ 203041 h 951230"/>
                  <a:gd name="csX223" fmla="*/ 26511 w 1944687"/>
                  <a:gd name="csY223" fmla="*/ 165180 h 951230"/>
                  <a:gd name="csX224" fmla="*/ 20400 w 1944687"/>
                  <a:gd name="csY224" fmla="*/ 108664 h 951230"/>
                  <a:gd name="csX225" fmla="*/ 9763 w 1944687"/>
                  <a:gd name="csY225" fmla="*/ 72152 h 951230"/>
                  <a:gd name="csX226" fmla="*/ 0 w 1944687"/>
                  <a:gd name="csY226" fmla="*/ 52229 h 951230"/>
                  <a:gd name="csX227" fmla="*/ 4048 w 1944687"/>
                  <a:gd name="csY227" fmla="*/ 43815 h 951230"/>
                  <a:gd name="csX228" fmla="*/ 52785 w 1944687"/>
                  <a:gd name="csY228" fmla="*/ 58420 h 951230"/>
                  <a:gd name="csX229" fmla="*/ 70723 w 1944687"/>
                  <a:gd name="csY229" fmla="*/ 98822 h 951230"/>
                  <a:gd name="csX230" fmla="*/ 79057 w 1944687"/>
                  <a:gd name="csY230" fmla="*/ 87551 h 951230"/>
                  <a:gd name="csX231" fmla="*/ 73660 w 1944687"/>
                  <a:gd name="csY231" fmla="*/ 52388 h 951230"/>
                  <a:gd name="csX232" fmla="*/ 62230 w 1944687"/>
                  <a:gd name="csY232" fmla="*/ 16907 h 9512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</a:cxnLst>
                <a:rect l="l" t="t" r="r" b="b"/>
                <a:pathLst>
                  <a:path w="1944687" h="951230">
                    <a:moveTo>
                      <a:pt x="62230" y="16907"/>
                    </a:moveTo>
                    <a:lnTo>
                      <a:pt x="157877" y="16907"/>
                    </a:lnTo>
                    <a:lnTo>
                      <a:pt x="257889" y="16907"/>
                    </a:lnTo>
                    <a:lnTo>
                      <a:pt x="290989" y="16907"/>
                    </a:lnTo>
                    <a:lnTo>
                      <a:pt x="393700" y="16907"/>
                    </a:lnTo>
                    <a:lnTo>
                      <a:pt x="493077" y="16907"/>
                    </a:lnTo>
                    <a:lnTo>
                      <a:pt x="594201" y="16907"/>
                    </a:lnTo>
                    <a:lnTo>
                      <a:pt x="695325" y="16907"/>
                    </a:lnTo>
                    <a:lnTo>
                      <a:pt x="809784" y="16907"/>
                    </a:lnTo>
                    <a:lnTo>
                      <a:pt x="925037" y="16907"/>
                    </a:lnTo>
                    <a:lnTo>
                      <a:pt x="994807" y="16907"/>
                    </a:lnTo>
                    <a:lnTo>
                      <a:pt x="994886" y="159"/>
                    </a:lnTo>
                    <a:lnTo>
                      <a:pt x="1006317" y="0"/>
                    </a:lnTo>
                    <a:lnTo>
                      <a:pt x="1012270" y="23892"/>
                    </a:lnTo>
                    <a:lnTo>
                      <a:pt x="1022747" y="31195"/>
                    </a:lnTo>
                    <a:lnTo>
                      <a:pt x="1046242" y="33893"/>
                    </a:lnTo>
                    <a:lnTo>
                      <a:pt x="1080691" y="40799"/>
                    </a:lnTo>
                    <a:lnTo>
                      <a:pt x="1113314" y="54134"/>
                    </a:lnTo>
                    <a:lnTo>
                      <a:pt x="1140619" y="48498"/>
                    </a:lnTo>
                    <a:lnTo>
                      <a:pt x="1182053" y="59690"/>
                    </a:lnTo>
                    <a:lnTo>
                      <a:pt x="1193086" y="59293"/>
                    </a:lnTo>
                    <a:lnTo>
                      <a:pt x="1223248" y="47149"/>
                    </a:lnTo>
                    <a:lnTo>
                      <a:pt x="1254839" y="62706"/>
                    </a:lnTo>
                    <a:lnTo>
                      <a:pt x="1287780" y="79296"/>
                    </a:lnTo>
                    <a:lnTo>
                      <a:pt x="1315085" y="93504"/>
                    </a:lnTo>
                    <a:lnTo>
                      <a:pt x="1341199" y="107156"/>
                    </a:lnTo>
                    <a:lnTo>
                      <a:pt x="1344454" y="118348"/>
                    </a:lnTo>
                    <a:lnTo>
                      <a:pt x="1352391" y="122476"/>
                    </a:lnTo>
                    <a:lnTo>
                      <a:pt x="1350328" y="126683"/>
                    </a:lnTo>
                    <a:lnTo>
                      <a:pt x="1359376" y="127953"/>
                    </a:lnTo>
                    <a:lnTo>
                      <a:pt x="1365964" y="123587"/>
                    </a:lnTo>
                    <a:lnTo>
                      <a:pt x="1367632" y="133588"/>
                    </a:lnTo>
                    <a:lnTo>
                      <a:pt x="1374378" y="140256"/>
                    </a:lnTo>
                    <a:lnTo>
                      <a:pt x="1383666" y="140256"/>
                    </a:lnTo>
                    <a:lnTo>
                      <a:pt x="1388587" y="145415"/>
                    </a:lnTo>
                    <a:lnTo>
                      <a:pt x="1384459" y="152876"/>
                    </a:lnTo>
                    <a:lnTo>
                      <a:pt x="1419542" y="172561"/>
                    </a:lnTo>
                    <a:lnTo>
                      <a:pt x="1426766" y="210344"/>
                    </a:lnTo>
                    <a:lnTo>
                      <a:pt x="1433433" y="246142"/>
                    </a:lnTo>
                    <a:lnTo>
                      <a:pt x="1423590" y="270351"/>
                    </a:lnTo>
                    <a:lnTo>
                      <a:pt x="1407795" y="292735"/>
                    </a:lnTo>
                    <a:lnTo>
                      <a:pt x="1400414" y="306943"/>
                    </a:lnTo>
                    <a:lnTo>
                      <a:pt x="1399619" y="311150"/>
                    </a:lnTo>
                    <a:lnTo>
                      <a:pt x="1403430" y="316945"/>
                    </a:lnTo>
                    <a:lnTo>
                      <a:pt x="1414859" y="323294"/>
                    </a:lnTo>
                    <a:lnTo>
                      <a:pt x="1423274" y="323294"/>
                    </a:lnTo>
                    <a:lnTo>
                      <a:pt x="1462405" y="301704"/>
                    </a:lnTo>
                    <a:lnTo>
                      <a:pt x="1497171" y="295355"/>
                    </a:lnTo>
                    <a:lnTo>
                      <a:pt x="1541225" y="275114"/>
                    </a:lnTo>
                    <a:lnTo>
                      <a:pt x="1541859" y="270986"/>
                    </a:lnTo>
                    <a:lnTo>
                      <a:pt x="1538843" y="258524"/>
                    </a:lnTo>
                    <a:lnTo>
                      <a:pt x="1533367" y="250428"/>
                    </a:lnTo>
                    <a:lnTo>
                      <a:pt x="1548606" y="243919"/>
                    </a:lnTo>
                    <a:lnTo>
                      <a:pt x="1581706" y="243761"/>
                    </a:lnTo>
                    <a:lnTo>
                      <a:pt x="1612583" y="243761"/>
                    </a:lnTo>
                    <a:lnTo>
                      <a:pt x="1623378" y="227727"/>
                    </a:lnTo>
                    <a:lnTo>
                      <a:pt x="1627585" y="224552"/>
                    </a:lnTo>
                    <a:lnTo>
                      <a:pt x="1663224" y="194707"/>
                    </a:lnTo>
                    <a:lnTo>
                      <a:pt x="1678385" y="187008"/>
                    </a:lnTo>
                    <a:lnTo>
                      <a:pt x="1729582" y="186770"/>
                    </a:lnTo>
                    <a:lnTo>
                      <a:pt x="1791652" y="186690"/>
                    </a:lnTo>
                    <a:lnTo>
                      <a:pt x="1795066" y="176451"/>
                    </a:lnTo>
                    <a:lnTo>
                      <a:pt x="1805861" y="174308"/>
                    </a:lnTo>
                    <a:lnTo>
                      <a:pt x="1820149" y="167878"/>
                    </a:lnTo>
                    <a:lnTo>
                      <a:pt x="1832134" y="148749"/>
                    </a:lnTo>
                    <a:lnTo>
                      <a:pt x="1842373" y="115967"/>
                    </a:lnTo>
                    <a:lnTo>
                      <a:pt x="1868090" y="83820"/>
                    </a:lnTo>
                    <a:lnTo>
                      <a:pt x="1879283" y="95012"/>
                    </a:lnTo>
                    <a:lnTo>
                      <a:pt x="1901904" y="87789"/>
                    </a:lnTo>
                    <a:lnTo>
                      <a:pt x="1916827" y="100092"/>
                    </a:lnTo>
                    <a:lnTo>
                      <a:pt x="1916827" y="157718"/>
                    </a:lnTo>
                    <a:lnTo>
                      <a:pt x="1938814" y="181372"/>
                    </a:lnTo>
                    <a:lnTo>
                      <a:pt x="1944688" y="194945"/>
                    </a:lnTo>
                    <a:lnTo>
                      <a:pt x="1908651" y="215106"/>
                    </a:lnTo>
                    <a:lnTo>
                      <a:pt x="1874044" y="229314"/>
                    </a:lnTo>
                    <a:lnTo>
                      <a:pt x="1838484" y="241538"/>
                    </a:lnTo>
                    <a:lnTo>
                      <a:pt x="1820624" y="265827"/>
                    </a:lnTo>
                    <a:lnTo>
                      <a:pt x="1814910" y="275035"/>
                    </a:lnTo>
                    <a:lnTo>
                      <a:pt x="1814592" y="296625"/>
                    </a:lnTo>
                    <a:lnTo>
                      <a:pt x="1825705" y="318056"/>
                    </a:lnTo>
                    <a:lnTo>
                      <a:pt x="1839675" y="319088"/>
                    </a:lnTo>
                    <a:lnTo>
                      <a:pt x="1836182" y="304324"/>
                    </a:lnTo>
                    <a:lnTo>
                      <a:pt x="1846262" y="313293"/>
                    </a:lnTo>
                    <a:lnTo>
                      <a:pt x="1843564" y="324803"/>
                    </a:lnTo>
                    <a:lnTo>
                      <a:pt x="1820863" y="331391"/>
                    </a:lnTo>
                    <a:lnTo>
                      <a:pt x="1804670" y="330597"/>
                    </a:lnTo>
                    <a:lnTo>
                      <a:pt x="1779746" y="337582"/>
                    </a:lnTo>
                    <a:lnTo>
                      <a:pt x="1765062" y="339566"/>
                    </a:lnTo>
                    <a:lnTo>
                      <a:pt x="1745457" y="341551"/>
                    </a:lnTo>
                    <a:lnTo>
                      <a:pt x="1717437" y="353219"/>
                    </a:lnTo>
                    <a:lnTo>
                      <a:pt x="1766887" y="345678"/>
                    </a:lnTo>
                    <a:lnTo>
                      <a:pt x="1776889" y="353219"/>
                    </a:lnTo>
                    <a:lnTo>
                      <a:pt x="1729661" y="365204"/>
                    </a:lnTo>
                    <a:lnTo>
                      <a:pt x="1708229" y="365284"/>
                    </a:lnTo>
                    <a:lnTo>
                      <a:pt x="1709261" y="360442"/>
                    </a:lnTo>
                    <a:lnTo>
                      <a:pt x="1698943" y="371475"/>
                    </a:lnTo>
                    <a:lnTo>
                      <a:pt x="1708865" y="373301"/>
                    </a:lnTo>
                    <a:lnTo>
                      <a:pt x="1701641" y="401876"/>
                    </a:lnTo>
                    <a:lnTo>
                      <a:pt x="1677115" y="432276"/>
                    </a:lnTo>
                    <a:lnTo>
                      <a:pt x="1674574" y="422116"/>
                    </a:lnTo>
                    <a:lnTo>
                      <a:pt x="1667193" y="420132"/>
                    </a:lnTo>
                    <a:lnTo>
                      <a:pt x="1656160" y="410210"/>
                    </a:lnTo>
                    <a:lnTo>
                      <a:pt x="1663145" y="431483"/>
                    </a:lnTo>
                    <a:lnTo>
                      <a:pt x="1671558" y="438468"/>
                    </a:lnTo>
                    <a:lnTo>
                      <a:pt x="1672035" y="453311"/>
                    </a:lnTo>
                    <a:lnTo>
                      <a:pt x="1661240" y="468471"/>
                    </a:lnTo>
                    <a:lnTo>
                      <a:pt x="1642269" y="499586"/>
                    </a:lnTo>
                    <a:lnTo>
                      <a:pt x="1639173" y="498078"/>
                    </a:lnTo>
                    <a:lnTo>
                      <a:pt x="1649650" y="471567"/>
                    </a:lnTo>
                    <a:lnTo>
                      <a:pt x="1632427" y="456645"/>
                    </a:lnTo>
                    <a:lnTo>
                      <a:pt x="1628458" y="423942"/>
                    </a:lnTo>
                    <a:lnTo>
                      <a:pt x="1621949" y="441008"/>
                    </a:lnTo>
                    <a:lnTo>
                      <a:pt x="1629172" y="465852"/>
                    </a:lnTo>
                    <a:lnTo>
                      <a:pt x="1606868" y="459740"/>
                    </a:lnTo>
                    <a:lnTo>
                      <a:pt x="1630124" y="472281"/>
                    </a:lnTo>
                    <a:lnTo>
                      <a:pt x="1631554" y="509349"/>
                    </a:lnTo>
                    <a:lnTo>
                      <a:pt x="1641237" y="511969"/>
                    </a:lnTo>
                    <a:lnTo>
                      <a:pt x="1644729" y="525383"/>
                    </a:lnTo>
                    <a:lnTo>
                      <a:pt x="1649413" y="563880"/>
                    </a:lnTo>
                    <a:lnTo>
                      <a:pt x="1627981" y="592217"/>
                    </a:lnTo>
                    <a:lnTo>
                      <a:pt x="1593135" y="603488"/>
                    </a:lnTo>
                    <a:lnTo>
                      <a:pt x="1570990" y="625713"/>
                    </a:lnTo>
                    <a:lnTo>
                      <a:pt x="1554163" y="628174"/>
                    </a:lnTo>
                    <a:lnTo>
                      <a:pt x="1537097" y="642065"/>
                    </a:lnTo>
                    <a:lnTo>
                      <a:pt x="1532335" y="654685"/>
                    </a:lnTo>
                    <a:lnTo>
                      <a:pt x="1495346" y="679133"/>
                    </a:lnTo>
                    <a:lnTo>
                      <a:pt x="1476375" y="696913"/>
                    </a:lnTo>
                    <a:lnTo>
                      <a:pt x="1460500" y="719058"/>
                    </a:lnTo>
                    <a:lnTo>
                      <a:pt x="1455261" y="745411"/>
                    </a:lnTo>
                    <a:lnTo>
                      <a:pt x="1461214" y="771049"/>
                    </a:lnTo>
                    <a:lnTo>
                      <a:pt x="1472486" y="802561"/>
                    </a:lnTo>
                    <a:lnTo>
                      <a:pt x="1487408" y="828437"/>
                    </a:lnTo>
                    <a:lnTo>
                      <a:pt x="1487647" y="844233"/>
                    </a:lnTo>
                    <a:lnTo>
                      <a:pt x="1503601" y="886381"/>
                    </a:lnTo>
                    <a:lnTo>
                      <a:pt x="1502490" y="910749"/>
                    </a:lnTo>
                    <a:lnTo>
                      <a:pt x="1501061" y="924798"/>
                    </a:lnTo>
                    <a:lnTo>
                      <a:pt x="1492647" y="946706"/>
                    </a:lnTo>
                    <a:lnTo>
                      <a:pt x="1482567" y="951230"/>
                    </a:lnTo>
                    <a:lnTo>
                      <a:pt x="1465977" y="946864"/>
                    </a:lnTo>
                    <a:lnTo>
                      <a:pt x="1460659" y="931148"/>
                    </a:lnTo>
                    <a:lnTo>
                      <a:pt x="1447880" y="922893"/>
                    </a:lnTo>
                    <a:lnTo>
                      <a:pt x="1430020" y="891778"/>
                    </a:lnTo>
                    <a:lnTo>
                      <a:pt x="1414384" y="864076"/>
                    </a:lnTo>
                    <a:lnTo>
                      <a:pt x="1409304" y="849868"/>
                    </a:lnTo>
                    <a:lnTo>
                      <a:pt x="1416209" y="825659"/>
                    </a:lnTo>
                    <a:lnTo>
                      <a:pt x="1406763" y="805498"/>
                    </a:lnTo>
                    <a:lnTo>
                      <a:pt x="1380490" y="774700"/>
                    </a:lnTo>
                    <a:lnTo>
                      <a:pt x="1367393" y="769065"/>
                    </a:lnTo>
                    <a:lnTo>
                      <a:pt x="1333341" y="785813"/>
                    </a:lnTo>
                    <a:lnTo>
                      <a:pt x="1327309" y="783987"/>
                    </a:lnTo>
                    <a:lnTo>
                      <a:pt x="1310958" y="766763"/>
                    </a:lnTo>
                    <a:lnTo>
                      <a:pt x="1289844" y="757635"/>
                    </a:lnTo>
                    <a:lnTo>
                      <a:pt x="1251823" y="762238"/>
                    </a:lnTo>
                    <a:lnTo>
                      <a:pt x="1221899" y="758190"/>
                    </a:lnTo>
                    <a:lnTo>
                      <a:pt x="1196182" y="760730"/>
                    </a:lnTo>
                    <a:lnTo>
                      <a:pt x="1182291" y="766445"/>
                    </a:lnTo>
                    <a:lnTo>
                      <a:pt x="1188323" y="776288"/>
                    </a:lnTo>
                    <a:lnTo>
                      <a:pt x="1187768" y="791210"/>
                    </a:lnTo>
                    <a:lnTo>
                      <a:pt x="1194912" y="798513"/>
                    </a:lnTo>
                    <a:lnTo>
                      <a:pt x="1188561" y="803275"/>
                    </a:lnTo>
                    <a:lnTo>
                      <a:pt x="1176020" y="797878"/>
                    </a:lnTo>
                    <a:lnTo>
                      <a:pt x="1163400" y="804863"/>
                    </a:lnTo>
                    <a:lnTo>
                      <a:pt x="1138952" y="803672"/>
                    </a:lnTo>
                    <a:lnTo>
                      <a:pt x="1113791" y="784305"/>
                    </a:lnTo>
                    <a:lnTo>
                      <a:pt x="1084421" y="788908"/>
                    </a:lnTo>
                    <a:lnTo>
                      <a:pt x="1059895" y="780336"/>
                    </a:lnTo>
                    <a:lnTo>
                      <a:pt x="1038940" y="782955"/>
                    </a:lnTo>
                    <a:lnTo>
                      <a:pt x="1010603" y="791528"/>
                    </a:lnTo>
                    <a:lnTo>
                      <a:pt x="979885" y="818753"/>
                    </a:lnTo>
                    <a:lnTo>
                      <a:pt x="946467" y="834469"/>
                    </a:lnTo>
                    <a:lnTo>
                      <a:pt x="928053" y="851853"/>
                    </a:lnTo>
                    <a:lnTo>
                      <a:pt x="920274" y="868283"/>
                    </a:lnTo>
                    <a:lnTo>
                      <a:pt x="919956" y="893286"/>
                    </a:lnTo>
                    <a:lnTo>
                      <a:pt x="921623" y="910590"/>
                    </a:lnTo>
                    <a:lnTo>
                      <a:pt x="928053" y="922893"/>
                    </a:lnTo>
                    <a:lnTo>
                      <a:pt x="914876" y="923925"/>
                    </a:lnTo>
                    <a:lnTo>
                      <a:pt x="890984" y="915988"/>
                    </a:lnTo>
                    <a:lnTo>
                      <a:pt x="864712" y="904796"/>
                    </a:lnTo>
                    <a:lnTo>
                      <a:pt x="855266" y="887809"/>
                    </a:lnTo>
                    <a:lnTo>
                      <a:pt x="847884" y="862410"/>
                    </a:lnTo>
                    <a:lnTo>
                      <a:pt x="827961" y="841693"/>
                    </a:lnTo>
                    <a:lnTo>
                      <a:pt x="816292" y="820261"/>
                    </a:lnTo>
                    <a:lnTo>
                      <a:pt x="799385" y="795179"/>
                    </a:lnTo>
                    <a:lnTo>
                      <a:pt x="775652" y="780495"/>
                    </a:lnTo>
                    <a:lnTo>
                      <a:pt x="748109" y="781209"/>
                    </a:lnTo>
                    <a:lnTo>
                      <a:pt x="726916" y="810260"/>
                    </a:lnTo>
                    <a:lnTo>
                      <a:pt x="698977" y="799227"/>
                    </a:lnTo>
                    <a:lnTo>
                      <a:pt x="681514" y="788114"/>
                    </a:lnTo>
                    <a:lnTo>
                      <a:pt x="673180" y="767874"/>
                    </a:lnTo>
                    <a:lnTo>
                      <a:pt x="661988" y="748586"/>
                    </a:lnTo>
                    <a:lnTo>
                      <a:pt x="641985" y="732314"/>
                    </a:lnTo>
                    <a:lnTo>
                      <a:pt x="624760" y="720567"/>
                    </a:lnTo>
                    <a:lnTo>
                      <a:pt x="612458" y="707311"/>
                    </a:lnTo>
                    <a:lnTo>
                      <a:pt x="554038" y="707311"/>
                    </a:lnTo>
                    <a:lnTo>
                      <a:pt x="554038" y="722710"/>
                    </a:lnTo>
                    <a:lnTo>
                      <a:pt x="527289" y="722710"/>
                    </a:lnTo>
                    <a:lnTo>
                      <a:pt x="460296" y="722948"/>
                    </a:lnTo>
                    <a:lnTo>
                      <a:pt x="383461" y="696675"/>
                    </a:lnTo>
                    <a:lnTo>
                      <a:pt x="332581" y="678498"/>
                    </a:lnTo>
                    <a:lnTo>
                      <a:pt x="335677" y="671195"/>
                    </a:lnTo>
                    <a:lnTo>
                      <a:pt x="292894" y="675243"/>
                    </a:lnTo>
                    <a:lnTo>
                      <a:pt x="254635" y="678101"/>
                    </a:lnTo>
                    <a:lnTo>
                      <a:pt x="248999" y="658971"/>
                    </a:lnTo>
                    <a:lnTo>
                      <a:pt x="227171" y="637223"/>
                    </a:lnTo>
                    <a:lnTo>
                      <a:pt x="211455" y="632698"/>
                    </a:lnTo>
                    <a:lnTo>
                      <a:pt x="207725" y="621903"/>
                    </a:lnTo>
                    <a:lnTo>
                      <a:pt x="188833" y="619998"/>
                    </a:lnTo>
                    <a:lnTo>
                      <a:pt x="176768" y="609680"/>
                    </a:lnTo>
                    <a:lnTo>
                      <a:pt x="145494" y="605949"/>
                    </a:lnTo>
                    <a:lnTo>
                      <a:pt x="136922" y="599837"/>
                    </a:lnTo>
                    <a:lnTo>
                      <a:pt x="132794" y="578961"/>
                    </a:lnTo>
                    <a:lnTo>
                      <a:pt x="100092" y="540385"/>
                    </a:lnTo>
                    <a:lnTo>
                      <a:pt x="72072" y="486569"/>
                    </a:lnTo>
                    <a:lnTo>
                      <a:pt x="73263" y="477599"/>
                    </a:lnTo>
                    <a:lnTo>
                      <a:pt x="58420" y="464661"/>
                    </a:lnTo>
                    <a:lnTo>
                      <a:pt x="32306" y="431800"/>
                    </a:lnTo>
                    <a:lnTo>
                      <a:pt x="27622" y="399574"/>
                    </a:lnTo>
                    <a:lnTo>
                      <a:pt x="9684" y="377905"/>
                    </a:lnTo>
                    <a:lnTo>
                      <a:pt x="17066" y="344726"/>
                    </a:lnTo>
                    <a:lnTo>
                      <a:pt x="15954" y="310198"/>
                    </a:lnTo>
                    <a:lnTo>
                      <a:pt x="5160" y="279083"/>
                    </a:lnTo>
                    <a:lnTo>
                      <a:pt x="18336" y="240506"/>
                    </a:lnTo>
                    <a:lnTo>
                      <a:pt x="22463" y="203041"/>
                    </a:lnTo>
                    <a:lnTo>
                      <a:pt x="26511" y="165180"/>
                    </a:lnTo>
                    <a:lnTo>
                      <a:pt x="20400" y="108664"/>
                    </a:lnTo>
                    <a:lnTo>
                      <a:pt x="9763" y="72152"/>
                    </a:lnTo>
                    <a:lnTo>
                      <a:pt x="0" y="52229"/>
                    </a:lnTo>
                    <a:lnTo>
                      <a:pt x="4048" y="43815"/>
                    </a:lnTo>
                    <a:lnTo>
                      <a:pt x="52785" y="58420"/>
                    </a:lnTo>
                    <a:lnTo>
                      <a:pt x="70723" y="98822"/>
                    </a:lnTo>
                    <a:lnTo>
                      <a:pt x="79057" y="87551"/>
                    </a:lnTo>
                    <a:lnTo>
                      <a:pt x="73660" y="52388"/>
                    </a:lnTo>
                    <a:lnTo>
                      <a:pt x="62230" y="1690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9" name="Freeform: Shape 428">
                <a:extLst>
                  <a:ext uri="{FF2B5EF4-FFF2-40B4-BE49-F238E27FC236}">
                    <a16:creationId xmlns:a16="http://schemas.microsoft.com/office/drawing/2014/main" id="{20A2E08D-FAF8-8E5C-0107-3573B9D564F0}"/>
                  </a:ext>
                </a:extLst>
              </p:cNvPr>
              <p:cNvSpPr/>
              <p:nvPr/>
            </p:nvSpPr>
            <p:spPr>
              <a:xfrm>
                <a:off x="7912814" y="3605212"/>
                <a:ext cx="42624" cy="47307"/>
              </a:xfrm>
              <a:custGeom>
                <a:avLst/>
                <a:gdLst>
                  <a:gd name="csX0" fmla="*/ 22622 w 42624"/>
                  <a:gd name="csY0" fmla="*/ 6588 h 47307"/>
                  <a:gd name="csX1" fmla="*/ 28575 w 42624"/>
                  <a:gd name="csY1" fmla="*/ 9604 h 47307"/>
                  <a:gd name="csX2" fmla="*/ 34052 w 42624"/>
                  <a:gd name="csY2" fmla="*/ 14367 h 47307"/>
                  <a:gd name="csX3" fmla="*/ 42624 w 42624"/>
                  <a:gd name="csY3" fmla="*/ 26590 h 47307"/>
                  <a:gd name="csX4" fmla="*/ 41830 w 42624"/>
                  <a:gd name="csY4" fmla="*/ 28496 h 47307"/>
                  <a:gd name="csX5" fmla="*/ 28654 w 42624"/>
                  <a:gd name="csY5" fmla="*/ 36036 h 47307"/>
                  <a:gd name="csX6" fmla="*/ 17859 w 42624"/>
                  <a:gd name="csY6" fmla="*/ 41434 h 47307"/>
                  <a:gd name="csX7" fmla="*/ 12938 w 42624"/>
                  <a:gd name="csY7" fmla="*/ 47307 h 47307"/>
                  <a:gd name="csX8" fmla="*/ 4603 w 42624"/>
                  <a:gd name="csY8" fmla="*/ 42307 h 47307"/>
                  <a:gd name="csX9" fmla="*/ 5556 w 42624"/>
                  <a:gd name="csY9" fmla="*/ 32544 h 47307"/>
                  <a:gd name="csX10" fmla="*/ 0 w 42624"/>
                  <a:gd name="csY10" fmla="*/ 19764 h 47307"/>
                  <a:gd name="csX11" fmla="*/ 1667 w 42624"/>
                  <a:gd name="csY11" fmla="*/ 15875 h 47307"/>
                  <a:gd name="csX12" fmla="*/ 7541 w 42624"/>
                  <a:gd name="csY12" fmla="*/ 10160 h 47307"/>
                  <a:gd name="csX13" fmla="*/ 5159 w 42624"/>
                  <a:gd name="csY13" fmla="*/ 3334 h 47307"/>
                  <a:gd name="csX14" fmla="*/ 7143 w 42624"/>
                  <a:gd name="csY14" fmla="*/ 0 h 47307"/>
                  <a:gd name="csX15" fmla="*/ 9684 w 42624"/>
                  <a:gd name="csY15" fmla="*/ 635 h 47307"/>
                  <a:gd name="csX16" fmla="*/ 22622 w 42624"/>
                  <a:gd name="csY16" fmla="*/ 6588 h 473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42624" h="47307">
                    <a:moveTo>
                      <a:pt x="22622" y="6588"/>
                    </a:moveTo>
                    <a:lnTo>
                      <a:pt x="28575" y="9604"/>
                    </a:lnTo>
                    <a:lnTo>
                      <a:pt x="34052" y="14367"/>
                    </a:lnTo>
                    <a:lnTo>
                      <a:pt x="42624" y="26590"/>
                    </a:lnTo>
                    <a:lnTo>
                      <a:pt x="41830" y="28496"/>
                    </a:lnTo>
                    <a:lnTo>
                      <a:pt x="28654" y="36036"/>
                    </a:lnTo>
                    <a:lnTo>
                      <a:pt x="17859" y="41434"/>
                    </a:lnTo>
                    <a:lnTo>
                      <a:pt x="12938" y="47307"/>
                    </a:lnTo>
                    <a:lnTo>
                      <a:pt x="4603" y="42307"/>
                    </a:lnTo>
                    <a:lnTo>
                      <a:pt x="5556" y="32544"/>
                    </a:lnTo>
                    <a:lnTo>
                      <a:pt x="0" y="19764"/>
                    </a:lnTo>
                    <a:lnTo>
                      <a:pt x="1667" y="15875"/>
                    </a:lnTo>
                    <a:lnTo>
                      <a:pt x="7541" y="10160"/>
                    </a:lnTo>
                    <a:lnTo>
                      <a:pt x="5159" y="3334"/>
                    </a:lnTo>
                    <a:lnTo>
                      <a:pt x="7143" y="0"/>
                    </a:lnTo>
                    <a:lnTo>
                      <a:pt x="9684" y="635"/>
                    </a:lnTo>
                    <a:lnTo>
                      <a:pt x="22622" y="658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" name="Freeform: Shape 429">
                <a:extLst>
                  <a:ext uri="{FF2B5EF4-FFF2-40B4-BE49-F238E27FC236}">
                    <a16:creationId xmlns:a16="http://schemas.microsoft.com/office/drawing/2014/main" id="{CEEA75F9-C416-8296-B5E3-366FE0941DA9}"/>
                  </a:ext>
                </a:extLst>
              </p:cNvPr>
              <p:cNvSpPr/>
              <p:nvPr/>
            </p:nvSpPr>
            <p:spPr>
              <a:xfrm>
                <a:off x="7891303" y="3579018"/>
                <a:ext cx="24129" cy="15478"/>
              </a:xfrm>
              <a:custGeom>
                <a:avLst/>
                <a:gdLst>
                  <a:gd name="csX0" fmla="*/ 24130 w 24129"/>
                  <a:gd name="csY0" fmla="*/ 8731 h 15478"/>
                  <a:gd name="csX1" fmla="*/ 21272 w 24129"/>
                  <a:gd name="csY1" fmla="*/ 13018 h 15478"/>
                  <a:gd name="csX2" fmla="*/ 10001 w 24129"/>
                  <a:gd name="csY2" fmla="*/ 15478 h 15478"/>
                  <a:gd name="csX3" fmla="*/ 4207 w 24129"/>
                  <a:gd name="csY3" fmla="*/ 8096 h 15478"/>
                  <a:gd name="csX4" fmla="*/ 317 w 24129"/>
                  <a:gd name="csY4" fmla="*/ 5239 h 15478"/>
                  <a:gd name="csX5" fmla="*/ 0 w 24129"/>
                  <a:gd name="csY5" fmla="*/ 3016 h 15478"/>
                  <a:gd name="csX6" fmla="*/ 3334 w 24129"/>
                  <a:gd name="csY6" fmla="*/ 0 h 15478"/>
                  <a:gd name="csX7" fmla="*/ 15319 w 24129"/>
                  <a:gd name="csY7" fmla="*/ 3334 h 15478"/>
                  <a:gd name="csX8" fmla="*/ 24130 w 24129"/>
                  <a:gd name="csY8" fmla="*/ 8731 h 15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4129" h="15478">
                    <a:moveTo>
                      <a:pt x="24130" y="8731"/>
                    </a:moveTo>
                    <a:lnTo>
                      <a:pt x="21272" y="13018"/>
                    </a:lnTo>
                    <a:lnTo>
                      <a:pt x="10001" y="15478"/>
                    </a:lnTo>
                    <a:lnTo>
                      <a:pt x="4207" y="8096"/>
                    </a:lnTo>
                    <a:lnTo>
                      <a:pt x="317" y="5239"/>
                    </a:lnTo>
                    <a:lnTo>
                      <a:pt x="0" y="3016"/>
                    </a:lnTo>
                    <a:lnTo>
                      <a:pt x="3334" y="0"/>
                    </a:lnTo>
                    <a:lnTo>
                      <a:pt x="15319" y="3334"/>
                    </a:lnTo>
                    <a:lnTo>
                      <a:pt x="24130" y="873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" name="Freeform: Shape 430">
                <a:extLst>
                  <a:ext uri="{FF2B5EF4-FFF2-40B4-BE49-F238E27FC236}">
                    <a16:creationId xmlns:a16="http://schemas.microsoft.com/office/drawing/2014/main" id="{4768CEA1-1DC6-0133-0E2D-29F8335F87F1}"/>
                  </a:ext>
                </a:extLst>
              </p:cNvPr>
              <p:cNvSpPr/>
              <p:nvPr/>
            </p:nvSpPr>
            <p:spPr>
              <a:xfrm>
                <a:off x="7870666" y="3571715"/>
                <a:ext cx="19049" cy="5317"/>
              </a:xfrm>
              <a:custGeom>
                <a:avLst/>
                <a:gdLst>
                  <a:gd name="csX0" fmla="*/ 19050 w 19049"/>
                  <a:gd name="csY0" fmla="*/ 1508 h 5317"/>
                  <a:gd name="csX1" fmla="*/ 18018 w 19049"/>
                  <a:gd name="csY1" fmla="*/ 5318 h 5317"/>
                  <a:gd name="csX2" fmla="*/ 0 w 19049"/>
                  <a:gd name="csY2" fmla="*/ 4366 h 5317"/>
                  <a:gd name="csX3" fmla="*/ 2461 w 19049"/>
                  <a:gd name="csY3" fmla="*/ 0 h 5317"/>
                  <a:gd name="csX4" fmla="*/ 19050 w 19049"/>
                  <a:gd name="csY4" fmla="*/ 1508 h 53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9049" h="5317">
                    <a:moveTo>
                      <a:pt x="19050" y="1508"/>
                    </a:moveTo>
                    <a:lnTo>
                      <a:pt x="18018" y="5318"/>
                    </a:lnTo>
                    <a:lnTo>
                      <a:pt x="0" y="4366"/>
                    </a:lnTo>
                    <a:lnTo>
                      <a:pt x="2461" y="0"/>
                    </a:lnTo>
                    <a:lnTo>
                      <a:pt x="19050" y="150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6404C4C1-CB6D-CC24-BDB1-CC2BC30C919E}"/>
                  </a:ext>
                </a:extLst>
              </p:cNvPr>
              <p:cNvSpPr/>
              <p:nvPr/>
            </p:nvSpPr>
            <p:spPr>
              <a:xfrm>
                <a:off x="7838042" y="3554253"/>
                <a:ext cx="21510" cy="15954"/>
              </a:xfrm>
              <a:custGeom>
                <a:avLst/>
                <a:gdLst>
                  <a:gd name="csX0" fmla="*/ 8969 w 21510"/>
                  <a:gd name="csY0" fmla="*/ 0 h 15954"/>
                  <a:gd name="csX1" fmla="*/ 11827 w 21510"/>
                  <a:gd name="csY1" fmla="*/ 2222 h 15954"/>
                  <a:gd name="csX2" fmla="*/ 21511 w 21510"/>
                  <a:gd name="csY2" fmla="*/ 13891 h 15954"/>
                  <a:gd name="csX3" fmla="*/ 19685 w 21510"/>
                  <a:gd name="csY3" fmla="*/ 15954 h 15954"/>
                  <a:gd name="csX4" fmla="*/ 17304 w 21510"/>
                  <a:gd name="csY4" fmla="*/ 15478 h 15954"/>
                  <a:gd name="csX5" fmla="*/ 5556 w 21510"/>
                  <a:gd name="csY5" fmla="*/ 14208 h 15954"/>
                  <a:gd name="csX6" fmla="*/ 1270 w 21510"/>
                  <a:gd name="csY6" fmla="*/ 6271 h 15954"/>
                  <a:gd name="csX7" fmla="*/ 0 w 21510"/>
                  <a:gd name="csY7" fmla="*/ 4842 h 15954"/>
                  <a:gd name="csX8" fmla="*/ 8969 w 21510"/>
                  <a:gd name="csY8" fmla="*/ 0 h 159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1510" h="15954">
                    <a:moveTo>
                      <a:pt x="8969" y="0"/>
                    </a:moveTo>
                    <a:lnTo>
                      <a:pt x="11827" y="2222"/>
                    </a:lnTo>
                    <a:lnTo>
                      <a:pt x="21511" y="13891"/>
                    </a:lnTo>
                    <a:lnTo>
                      <a:pt x="19685" y="15954"/>
                    </a:lnTo>
                    <a:lnTo>
                      <a:pt x="17304" y="15478"/>
                    </a:lnTo>
                    <a:lnTo>
                      <a:pt x="5556" y="14208"/>
                    </a:lnTo>
                    <a:lnTo>
                      <a:pt x="1270" y="6271"/>
                    </a:lnTo>
                    <a:lnTo>
                      <a:pt x="0" y="4842"/>
                    </a:lnTo>
                    <a:lnTo>
                      <a:pt x="8969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id="{8A560E91-86C0-B99E-84EE-966B2754AAAC}"/>
                  </a:ext>
                </a:extLst>
              </p:cNvPr>
              <p:cNvSpPr/>
              <p:nvPr/>
            </p:nvSpPr>
            <p:spPr>
              <a:xfrm>
                <a:off x="7787243" y="3535838"/>
                <a:ext cx="15319" cy="12541"/>
              </a:xfrm>
              <a:custGeom>
                <a:avLst/>
                <a:gdLst>
                  <a:gd name="csX0" fmla="*/ 14605 w 15319"/>
                  <a:gd name="csY0" fmla="*/ 794 h 12541"/>
                  <a:gd name="csX1" fmla="*/ 15319 w 15319"/>
                  <a:gd name="csY1" fmla="*/ 9049 h 12541"/>
                  <a:gd name="csX2" fmla="*/ 11351 w 15319"/>
                  <a:gd name="csY2" fmla="*/ 12541 h 12541"/>
                  <a:gd name="csX3" fmla="*/ 0 w 15319"/>
                  <a:gd name="csY3" fmla="*/ 6033 h 12541"/>
                  <a:gd name="csX4" fmla="*/ 1746 w 15319"/>
                  <a:gd name="csY4" fmla="*/ 3493 h 12541"/>
                  <a:gd name="csX5" fmla="*/ 6906 w 15319"/>
                  <a:gd name="csY5" fmla="*/ 0 h 12541"/>
                  <a:gd name="csX6" fmla="*/ 14605 w 15319"/>
                  <a:gd name="csY6" fmla="*/ 794 h 125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5319" h="12541">
                    <a:moveTo>
                      <a:pt x="14605" y="794"/>
                    </a:moveTo>
                    <a:lnTo>
                      <a:pt x="15319" y="9049"/>
                    </a:lnTo>
                    <a:lnTo>
                      <a:pt x="11351" y="12541"/>
                    </a:lnTo>
                    <a:lnTo>
                      <a:pt x="0" y="6033"/>
                    </a:lnTo>
                    <a:lnTo>
                      <a:pt x="1746" y="3493"/>
                    </a:lnTo>
                    <a:lnTo>
                      <a:pt x="6906" y="0"/>
                    </a:lnTo>
                    <a:lnTo>
                      <a:pt x="14605" y="79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1C9BFDD6-58A5-6B6B-6411-C73DBFAAB8F3}"/>
                  </a:ext>
                </a:extLst>
              </p:cNvPr>
              <p:cNvSpPr/>
              <p:nvPr/>
            </p:nvSpPr>
            <p:spPr>
              <a:xfrm>
                <a:off x="7529353" y="1967705"/>
                <a:ext cx="63182" cy="31750"/>
              </a:xfrm>
              <a:custGeom>
                <a:avLst/>
                <a:gdLst>
                  <a:gd name="csX0" fmla="*/ 33258 w 63182"/>
                  <a:gd name="csY0" fmla="*/ 0 h 31750"/>
                  <a:gd name="csX1" fmla="*/ 60007 w 63182"/>
                  <a:gd name="csY1" fmla="*/ 4524 h 31750"/>
                  <a:gd name="csX2" fmla="*/ 63182 w 63182"/>
                  <a:gd name="csY2" fmla="*/ 23892 h 31750"/>
                  <a:gd name="csX3" fmla="*/ 42545 w 63182"/>
                  <a:gd name="csY3" fmla="*/ 31750 h 31750"/>
                  <a:gd name="csX4" fmla="*/ 20399 w 63182"/>
                  <a:gd name="csY4" fmla="*/ 22304 h 31750"/>
                  <a:gd name="csX5" fmla="*/ 0 w 63182"/>
                  <a:gd name="csY5" fmla="*/ 8652 h 31750"/>
                  <a:gd name="csX6" fmla="*/ 33258 w 63182"/>
                  <a:gd name="csY6" fmla="*/ 0 h 317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182" h="31750">
                    <a:moveTo>
                      <a:pt x="33258" y="0"/>
                    </a:moveTo>
                    <a:lnTo>
                      <a:pt x="60007" y="4524"/>
                    </a:lnTo>
                    <a:lnTo>
                      <a:pt x="63182" y="23892"/>
                    </a:lnTo>
                    <a:lnTo>
                      <a:pt x="42545" y="31750"/>
                    </a:lnTo>
                    <a:lnTo>
                      <a:pt x="20399" y="22304"/>
                    </a:lnTo>
                    <a:lnTo>
                      <a:pt x="0" y="8652"/>
                    </a:lnTo>
                    <a:lnTo>
                      <a:pt x="3325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5" name="Freeform: Shape 434">
                <a:extLst>
                  <a:ext uri="{FF2B5EF4-FFF2-40B4-BE49-F238E27FC236}">
                    <a16:creationId xmlns:a16="http://schemas.microsoft.com/office/drawing/2014/main" id="{B50FFDBE-43CD-1AF7-E37F-8CF5F62C525E}"/>
                  </a:ext>
                </a:extLst>
              </p:cNvPr>
              <p:cNvSpPr/>
              <p:nvPr/>
            </p:nvSpPr>
            <p:spPr>
              <a:xfrm>
                <a:off x="7960042" y="2087800"/>
                <a:ext cx="85248" cy="59690"/>
              </a:xfrm>
              <a:custGeom>
                <a:avLst/>
                <a:gdLst>
                  <a:gd name="csX0" fmla="*/ 48577 w 85248"/>
                  <a:gd name="csY0" fmla="*/ 0 h 59690"/>
                  <a:gd name="csX1" fmla="*/ 70961 w 85248"/>
                  <a:gd name="csY1" fmla="*/ 3254 h 59690"/>
                  <a:gd name="csX2" fmla="*/ 85249 w 85248"/>
                  <a:gd name="csY2" fmla="*/ 18415 h 59690"/>
                  <a:gd name="csX3" fmla="*/ 56118 w 85248"/>
                  <a:gd name="csY3" fmla="*/ 41354 h 59690"/>
                  <a:gd name="csX4" fmla="*/ 22463 w 85248"/>
                  <a:gd name="csY4" fmla="*/ 59690 h 59690"/>
                  <a:gd name="csX5" fmla="*/ 5239 w 85248"/>
                  <a:gd name="csY5" fmla="*/ 47308 h 59690"/>
                  <a:gd name="csX6" fmla="*/ 0 w 85248"/>
                  <a:gd name="csY6" fmla="*/ 24686 h 59690"/>
                  <a:gd name="csX7" fmla="*/ 30639 w 85248"/>
                  <a:gd name="csY7" fmla="*/ 7382 h 59690"/>
                  <a:gd name="csX8" fmla="*/ 48577 w 85248"/>
                  <a:gd name="csY8" fmla="*/ 0 h 596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5248" h="59690">
                    <a:moveTo>
                      <a:pt x="48577" y="0"/>
                    </a:moveTo>
                    <a:lnTo>
                      <a:pt x="70961" y="3254"/>
                    </a:lnTo>
                    <a:lnTo>
                      <a:pt x="85249" y="18415"/>
                    </a:lnTo>
                    <a:lnTo>
                      <a:pt x="56118" y="41354"/>
                    </a:lnTo>
                    <a:lnTo>
                      <a:pt x="22463" y="59690"/>
                    </a:lnTo>
                    <a:lnTo>
                      <a:pt x="5239" y="47308"/>
                    </a:lnTo>
                    <a:lnTo>
                      <a:pt x="0" y="24686"/>
                    </a:lnTo>
                    <a:lnTo>
                      <a:pt x="30639" y="7382"/>
                    </a:lnTo>
                    <a:lnTo>
                      <a:pt x="48577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6" name="Freeform: Shape 435">
                <a:extLst>
                  <a:ext uri="{FF2B5EF4-FFF2-40B4-BE49-F238E27FC236}">
                    <a16:creationId xmlns:a16="http://schemas.microsoft.com/office/drawing/2014/main" id="{1734CD72-E0A9-4838-547B-441536BA3D75}"/>
                  </a:ext>
                </a:extLst>
              </p:cNvPr>
              <p:cNvSpPr/>
              <p:nvPr/>
            </p:nvSpPr>
            <p:spPr>
              <a:xfrm>
                <a:off x="7507287" y="1354930"/>
                <a:ext cx="1284605" cy="902573"/>
              </a:xfrm>
              <a:custGeom>
                <a:avLst/>
                <a:gdLst>
                  <a:gd name="csX0" fmla="*/ 913845 w 1284605"/>
                  <a:gd name="csY0" fmla="*/ 100330 h 902573"/>
                  <a:gd name="csX1" fmla="*/ 913845 w 1284605"/>
                  <a:gd name="csY1" fmla="*/ 100330 h 902573"/>
                  <a:gd name="csX2" fmla="*/ 913607 w 1284605"/>
                  <a:gd name="csY2" fmla="*/ 314643 h 902573"/>
                  <a:gd name="csX3" fmla="*/ 913448 w 1284605"/>
                  <a:gd name="csY3" fmla="*/ 616664 h 902573"/>
                  <a:gd name="csX4" fmla="*/ 946627 w 1284605"/>
                  <a:gd name="csY4" fmla="*/ 618173 h 902573"/>
                  <a:gd name="csX5" fmla="*/ 979408 w 1284605"/>
                  <a:gd name="csY5" fmla="*/ 632143 h 902573"/>
                  <a:gd name="csX6" fmla="*/ 1002903 w 1284605"/>
                  <a:gd name="csY6" fmla="*/ 654129 h 902573"/>
                  <a:gd name="csX7" fmla="*/ 1032828 w 1284605"/>
                  <a:gd name="csY7" fmla="*/ 686832 h 902573"/>
                  <a:gd name="csX8" fmla="*/ 1065610 w 1284605"/>
                  <a:gd name="csY8" fmla="*/ 659051 h 902573"/>
                  <a:gd name="csX9" fmla="*/ 1099424 w 1284605"/>
                  <a:gd name="csY9" fmla="*/ 642858 h 902573"/>
                  <a:gd name="csX10" fmla="*/ 1117362 w 1284605"/>
                  <a:gd name="csY10" fmla="*/ 668655 h 902573"/>
                  <a:gd name="csX11" fmla="*/ 1140064 w 1284605"/>
                  <a:gd name="csY11" fmla="*/ 688975 h 902573"/>
                  <a:gd name="csX12" fmla="*/ 1170861 w 1284605"/>
                  <a:gd name="csY12" fmla="*/ 711200 h 902573"/>
                  <a:gd name="csX13" fmla="*/ 1191974 w 1284605"/>
                  <a:gd name="csY13" fmla="*/ 746284 h 902573"/>
                  <a:gd name="csX14" fmla="*/ 1226424 w 1284605"/>
                  <a:gd name="csY14" fmla="*/ 801370 h 902573"/>
                  <a:gd name="csX15" fmla="*/ 1283653 w 1284605"/>
                  <a:gd name="csY15" fmla="*/ 831612 h 902573"/>
                  <a:gd name="csX16" fmla="*/ 1284605 w 1284605"/>
                  <a:gd name="csY16" fmla="*/ 861457 h 902573"/>
                  <a:gd name="csX17" fmla="*/ 1265873 w 1284605"/>
                  <a:gd name="csY17" fmla="*/ 883999 h 902573"/>
                  <a:gd name="csX18" fmla="*/ 1265873 w 1284605"/>
                  <a:gd name="csY18" fmla="*/ 883999 h 902573"/>
                  <a:gd name="csX19" fmla="*/ 1265873 w 1284605"/>
                  <a:gd name="csY19" fmla="*/ 883999 h 902573"/>
                  <a:gd name="csX20" fmla="*/ 1247378 w 1284605"/>
                  <a:gd name="csY20" fmla="*/ 866378 h 902573"/>
                  <a:gd name="csX21" fmla="*/ 1217692 w 1284605"/>
                  <a:gd name="csY21" fmla="*/ 851376 h 902573"/>
                  <a:gd name="csX22" fmla="*/ 1208167 w 1284605"/>
                  <a:gd name="csY22" fmla="*/ 810022 h 902573"/>
                  <a:gd name="csX23" fmla="*/ 1164670 w 1284605"/>
                  <a:gd name="csY23" fmla="*/ 771208 h 902573"/>
                  <a:gd name="csX24" fmla="*/ 1146572 w 1284605"/>
                  <a:gd name="csY24" fmla="*/ 725329 h 902573"/>
                  <a:gd name="csX25" fmla="*/ 1114187 w 1284605"/>
                  <a:gd name="csY25" fmla="*/ 722154 h 902573"/>
                  <a:gd name="csX26" fmla="*/ 1060609 w 1284605"/>
                  <a:gd name="csY26" fmla="*/ 720963 h 902573"/>
                  <a:gd name="csX27" fmla="*/ 1021159 w 1284605"/>
                  <a:gd name="csY27" fmla="*/ 706834 h 902573"/>
                  <a:gd name="csX28" fmla="*/ 951469 w 1284605"/>
                  <a:gd name="csY28" fmla="*/ 655320 h 902573"/>
                  <a:gd name="csX29" fmla="*/ 919242 w 1284605"/>
                  <a:gd name="csY29" fmla="*/ 645874 h 902573"/>
                  <a:gd name="csX30" fmla="*/ 860267 w 1284605"/>
                  <a:gd name="csY30" fmla="*/ 627936 h 902573"/>
                  <a:gd name="csX31" fmla="*/ 813674 w 1284605"/>
                  <a:gd name="csY31" fmla="*/ 632222 h 902573"/>
                  <a:gd name="csX32" fmla="*/ 747395 w 1284605"/>
                  <a:gd name="csY32" fmla="*/ 608965 h 902573"/>
                  <a:gd name="csX33" fmla="*/ 707311 w 1284605"/>
                  <a:gd name="csY33" fmla="*/ 587296 h 902573"/>
                  <a:gd name="csX34" fmla="*/ 669925 w 1284605"/>
                  <a:gd name="csY34" fmla="*/ 598091 h 902573"/>
                  <a:gd name="csX35" fmla="*/ 676910 w 1284605"/>
                  <a:gd name="csY35" fmla="*/ 633254 h 902573"/>
                  <a:gd name="csX36" fmla="*/ 658257 w 1284605"/>
                  <a:gd name="csY36" fmla="*/ 636508 h 902573"/>
                  <a:gd name="csX37" fmla="*/ 619284 w 1284605"/>
                  <a:gd name="csY37" fmla="*/ 646906 h 902573"/>
                  <a:gd name="csX38" fmla="*/ 589677 w 1284605"/>
                  <a:gd name="csY38" fmla="*/ 663813 h 902573"/>
                  <a:gd name="csX39" fmla="*/ 552291 w 1284605"/>
                  <a:gd name="csY39" fmla="*/ 674370 h 902573"/>
                  <a:gd name="csX40" fmla="*/ 547450 w 1284605"/>
                  <a:gd name="csY40" fmla="*/ 645001 h 902573"/>
                  <a:gd name="csX41" fmla="*/ 562610 w 1284605"/>
                  <a:gd name="csY41" fmla="*/ 595392 h 902573"/>
                  <a:gd name="csX42" fmla="*/ 598408 w 1284605"/>
                  <a:gd name="csY42" fmla="*/ 579676 h 902573"/>
                  <a:gd name="csX43" fmla="*/ 589201 w 1284605"/>
                  <a:gd name="csY43" fmla="*/ 566817 h 902573"/>
                  <a:gd name="csX44" fmla="*/ 546259 w 1284605"/>
                  <a:gd name="csY44" fmla="*/ 595313 h 902573"/>
                  <a:gd name="csX45" fmla="*/ 523240 w 1284605"/>
                  <a:gd name="csY45" fmla="*/ 629047 h 902573"/>
                  <a:gd name="csX46" fmla="*/ 474742 w 1284605"/>
                  <a:gd name="csY46" fmla="*/ 664686 h 902573"/>
                  <a:gd name="csX47" fmla="*/ 499348 w 1284605"/>
                  <a:gd name="csY47" fmla="*/ 688816 h 902573"/>
                  <a:gd name="csX48" fmla="*/ 467519 w 1284605"/>
                  <a:gd name="csY48" fmla="*/ 724138 h 902573"/>
                  <a:gd name="csX49" fmla="*/ 431324 w 1284605"/>
                  <a:gd name="csY49" fmla="*/ 744617 h 902573"/>
                  <a:gd name="csX50" fmla="*/ 397590 w 1284605"/>
                  <a:gd name="csY50" fmla="*/ 759381 h 902573"/>
                  <a:gd name="csX51" fmla="*/ 389255 w 1284605"/>
                  <a:gd name="csY51" fmla="*/ 780812 h 902573"/>
                  <a:gd name="csX52" fmla="*/ 336630 w 1284605"/>
                  <a:gd name="csY52" fmla="*/ 805577 h 902573"/>
                  <a:gd name="csX53" fmla="*/ 325993 w 1284605"/>
                  <a:gd name="csY53" fmla="*/ 827961 h 902573"/>
                  <a:gd name="csX54" fmla="*/ 286623 w 1284605"/>
                  <a:gd name="csY54" fmla="*/ 848122 h 902573"/>
                  <a:gd name="csX55" fmla="*/ 263446 w 1284605"/>
                  <a:gd name="csY55" fmla="*/ 844550 h 902573"/>
                  <a:gd name="csX56" fmla="*/ 232013 w 1284605"/>
                  <a:gd name="csY56" fmla="*/ 857647 h 902573"/>
                  <a:gd name="csX57" fmla="*/ 197802 w 1284605"/>
                  <a:gd name="csY57" fmla="*/ 873681 h 902573"/>
                  <a:gd name="csX58" fmla="*/ 169783 w 1284605"/>
                  <a:gd name="csY58" fmla="*/ 889318 h 902573"/>
                  <a:gd name="csX59" fmla="*/ 111998 w 1284605"/>
                  <a:gd name="csY59" fmla="*/ 902573 h 902573"/>
                  <a:gd name="csX60" fmla="*/ 106759 w 1284605"/>
                  <a:gd name="csY60" fmla="*/ 894794 h 902573"/>
                  <a:gd name="csX61" fmla="*/ 143590 w 1284605"/>
                  <a:gd name="csY61" fmla="*/ 872966 h 902573"/>
                  <a:gd name="csX62" fmla="*/ 176530 w 1284605"/>
                  <a:gd name="csY62" fmla="*/ 858441 h 902573"/>
                  <a:gd name="csX63" fmla="*/ 212408 w 1284605"/>
                  <a:gd name="csY63" fmla="*/ 832644 h 902573"/>
                  <a:gd name="csX64" fmla="*/ 254238 w 1284605"/>
                  <a:gd name="csY64" fmla="*/ 827246 h 902573"/>
                  <a:gd name="csX65" fmla="*/ 270827 w 1284605"/>
                  <a:gd name="csY65" fmla="*/ 807720 h 902573"/>
                  <a:gd name="csX66" fmla="*/ 317579 w 1284605"/>
                  <a:gd name="csY66" fmla="*/ 779066 h 902573"/>
                  <a:gd name="csX67" fmla="*/ 325041 w 1284605"/>
                  <a:gd name="csY67" fmla="*/ 769382 h 902573"/>
                  <a:gd name="csX68" fmla="*/ 349965 w 1284605"/>
                  <a:gd name="csY68" fmla="*/ 752237 h 902573"/>
                  <a:gd name="csX69" fmla="*/ 355759 w 1284605"/>
                  <a:gd name="csY69" fmla="*/ 715248 h 902573"/>
                  <a:gd name="csX70" fmla="*/ 372904 w 1284605"/>
                  <a:gd name="csY70" fmla="*/ 686118 h 902573"/>
                  <a:gd name="csX71" fmla="*/ 334010 w 1284605"/>
                  <a:gd name="csY71" fmla="*/ 701119 h 902573"/>
                  <a:gd name="csX72" fmla="*/ 323215 w 1284605"/>
                  <a:gd name="csY72" fmla="*/ 692626 h 902573"/>
                  <a:gd name="csX73" fmla="*/ 304959 w 1284605"/>
                  <a:gd name="csY73" fmla="*/ 710565 h 902573"/>
                  <a:gd name="csX74" fmla="*/ 282972 w 1284605"/>
                  <a:gd name="csY74" fmla="*/ 685483 h 902573"/>
                  <a:gd name="csX75" fmla="*/ 273844 w 1284605"/>
                  <a:gd name="csY75" fmla="*/ 703263 h 902573"/>
                  <a:gd name="csX76" fmla="*/ 261223 w 1284605"/>
                  <a:gd name="csY76" fmla="*/ 678577 h 902573"/>
                  <a:gd name="csX77" fmla="*/ 227568 w 1284605"/>
                  <a:gd name="csY77" fmla="*/ 698421 h 902573"/>
                  <a:gd name="csX78" fmla="*/ 206931 w 1284605"/>
                  <a:gd name="csY78" fmla="*/ 698341 h 902573"/>
                  <a:gd name="csX79" fmla="*/ 203994 w 1284605"/>
                  <a:gd name="csY79" fmla="*/ 668893 h 902573"/>
                  <a:gd name="csX80" fmla="*/ 210106 w 1284605"/>
                  <a:gd name="csY80" fmla="*/ 650558 h 902573"/>
                  <a:gd name="csX81" fmla="*/ 188357 w 1284605"/>
                  <a:gd name="csY81" fmla="*/ 632698 h 902573"/>
                  <a:gd name="csX82" fmla="*/ 144622 w 1284605"/>
                  <a:gd name="csY82" fmla="*/ 642303 h 902573"/>
                  <a:gd name="csX83" fmla="*/ 116126 w 1284605"/>
                  <a:gd name="csY83" fmla="*/ 618649 h 902573"/>
                  <a:gd name="csX84" fmla="*/ 93107 w 1284605"/>
                  <a:gd name="csY84" fmla="*/ 606504 h 902573"/>
                  <a:gd name="csX85" fmla="*/ 92948 w 1284605"/>
                  <a:gd name="csY85" fmla="*/ 577612 h 902573"/>
                  <a:gd name="csX86" fmla="*/ 66993 w 1284605"/>
                  <a:gd name="csY86" fmla="*/ 555704 h 902573"/>
                  <a:gd name="csX87" fmla="*/ 80010 w 1284605"/>
                  <a:gd name="csY87" fmla="*/ 525939 h 902573"/>
                  <a:gd name="csX88" fmla="*/ 107474 w 1284605"/>
                  <a:gd name="csY88" fmla="*/ 496729 h 902573"/>
                  <a:gd name="csX89" fmla="*/ 119539 w 1284605"/>
                  <a:gd name="csY89" fmla="*/ 469662 h 902573"/>
                  <a:gd name="csX90" fmla="*/ 146764 w 1284605"/>
                  <a:gd name="csY90" fmla="*/ 465773 h 902573"/>
                  <a:gd name="csX91" fmla="*/ 169863 w 1284605"/>
                  <a:gd name="csY91" fmla="*/ 474266 h 902573"/>
                  <a:gd name="csX92" fmla="*/ 197088 w 1284605"/>
                  <a:gd name="csY92" fmla="*/ 448628 h 902573"/>
                  <a:gd name="csX93" fmla="*/ 221536 w 1284605"/>
                  <a:gd name="csY93" fmla="*/ 453231 h 902573"/>
                  <a:gd name="csX94" fmla="*/ 247174 w 1284605"/>
                  <a:gd name="csY94" fmla="*/ 436642 h 902573"/>
                  <a:gd name="csX95" fmla="*/ 240903 w 1284605"/>
                  <a:gd name="csY95" fmla="*/ 412115 h 902573"/>
                  <a:gd name="csX96" fmla="*/ 222092 w 1284605"/>
                  <a:gd name="csY96" fmla="*/ 402352 h 902573"/>
                  <a:gd name="csX97" fmla="*/ 247015 w 1284605"/>
                  <a:gd name="csY97" fmla="*/ 381397 h 902573"/>
                  <a:gd name="csX98" fmla="*/ 226298 w 1284605"/>
                  <a:gd name="csY98" fmla="*/ 382032 h 902573"/>
                  <a:gd name="csX99" fmla="*/ 190579 w 1284605"/>
                  <a:gd name="csY99" fmla="*/ 393859 h 902573"/>
                  <a:gd name="csX100" fmla="*/ 180340 w 1284605"/>
                  <a:gd name="csY100" fmla="*/ 405844 h 902573"/>
                  <a:gd name="csX101" fmla="*/ 153749 w 1284605"/>
                  <a:gd name="csY101" fmla="*/ 393938 h 902573"/>
                  <a:gd name="csX102" fmla="*/ 106124 w 1284605"/>
                  <a:gd name="csY102" fmla="*/ 399971 h 902573"/>
                  <a:gd name="csX103" fmla="*/ 56753 w 1284605"/>
                  <a:gd name="csY103" fmla="*/ 386953 h 902573"/>
                  <a:gd name="csX104" fmla="*/ 42624 w 1284605"/>
                  <a:gd name="csY104" fmla="*/ 365046 h 902573"/>
                  <a:gd name="csX105" fmla="*/ 0 w 1284605"/>
                  <a:gd name="csY105" fmla="*/ 332978 h 902573"/>
                  <a:gd name="csX106" fmla="*/ 47308 w 1284605"/>
                  <a:gd name="csY106" fmla="*/ 309721 h 902573"/>
                  <a:gd name="csX107" fmla="*/ 122476 w 1284605"/>
                  <a:gd name="csY107" fmla="*/ 282337 h 902573"/>
                  <a:gd name="csX108" fmla="*/ 150177 w 1284605"/>
                  <a:gd name="csY108" fmla="*/ 282337 h 902573"/>
                  <a:gd name="csX109" fmla="*/ 145574 w 1284605"/>
                  <a:gd name="csY109" fmla="*/ 310356 h 902573"/>
                  <a:gd name="csX110" fmla="*/ 216694 w 1284605"/>
                  <a:gd name="csY110" fmla="*/ 308213 h 902573"/>
                  <a:gd name="csX111" fmla="*/ 189310 w 1284605"/>
                  <a:gd name="csY111" fmla="*/ 273368 h 902573"/>
                  <a:gd name="csX112" fmla="*/ 147876 w 1284605"/>
                  <a:gd name="csY112" fmla="*/ 251778 h 902573"/>
                  <a:gd name="csX113" fmla="*/ 123984 w 1284605"/>
                  <a:gd name="csY113" fmla="*/ 223203 h 902573"/>
                  <a:gd name="csX114" fmla="*/ 91599 w 1284605"/>
                  <a:gd name="csY114" fmla="*/ 198596 h 902573"/>
                  <a:gd name="csX115" fmla="*/ 45323 w 1284605"/>
                  <a:gd name="csY115" fmla="*/ 180261 h 902573"/>
                  <a:gd name="csX116" fmla="*/ 64215 w 1284605"/>
                  <a:gd name="csY116" fmla="*/ 149542 h 902573"/>
                  <a:gd name="csX117" fmla="*/ 123984 w 1284605"/>
                  <a:gd name="csY117" fmla="*/ 147638 h 902573"/>
                  <a:gd name="csX118" fmla="*/ 166450 w 1284605"/>
                  <a:gd name="csY118" fmla="*/ 120650 h 902573"/>
                  <a:gd name="csX119" fmla="*/ 174467 w 1284605"/>
                  <a:gd name="csY119" fmla="*/ 91519 h 902573"/>
                  <a:gd name="csX120" fmla="*/ 208915 w 1284605"/>
                  <a:gd name="csY120" fmla="*/ 62865 h 902573"/>
                  <a:gd name="csX121" fmla="*/ 241697 w 1284605"/>
                  <a:gd name="csY121" fmla="*/ 55880 h 902573"/>
                  <a:gd name="csX122" fmla="*/ 305594 w 1284605"/>
                  <a:gd name="csY122" fmla="*/ 28813 h 902573"/>
                  <a:gd name="csX123" fmla="*/ 336550 w 1284605"/>
                  <a:gd name="csY123" fmla="*/ 32861 h 902573"/>
                  <a:gd name="csX124" fmla="*/ 388382 w 1284605"/>
                  <a:gd name="csY124" fmla="*/ 0 h 902573"/>
                  <a:gd name="csX125" fmla="*/ 439420 w 1284605"/>
                  <a:gd name="csY125" fmla="*/ 13017 h 902573"/>
                  <a:gd name="csX126" fmla="*/ 463788 w 1284605"/>
                  <a:gd name="csY126" fmla="*/ 40719 h 902573"/>
                  <a:gd name="csX127" fmla="*/ 478711 w 1284605"/>
                  <a:gd name="csY127" fmla="*/ 28892 h 902573"/>
                  <a:gd name="csX128" fmla="*/ 535702 w 1284605"/>
                  <a:gd name="csY128" fmla="*/ 32544 h 902573"/>
                  <a:gd name="csX129" fmla="*/ 533638 w 1284605"/>
                  <a:gd name="csY129" fmla="*/ 46673 h 902573"/>
                  <a:gd name="csX130" fmla="*/ 585232 w 1284605"/>
                  <a:gd name="csY130" fmla="*/ 56991 h 902573"/>
                  <a:gd name="csX131" fmla="*/ 619601 w 1284605"/>
                  <a:gd name="csY131" fmla="*/ 50879 h 902573"/>
                  <a:gd name="csX132" fmla="*/ 690563 w 1284605"/>
                  <a:gd name="csY132" fmla="*/ 70088 h 902573"/>
                  <a:gd name="csX133" fmla="*/ 755332 w 1284605"/>
                  <a:gd name="csY133" fmla="*/ 75803 h 902573"/>
                  <a:gd name="csX134" fmla="*/ 781288 w 1284605"/>
                  <a:gd name="csY134" fmla="*/ 83582 h 902573"/>
                  <a:gd name="csX135" fmla="*/ 826135 w 1284605"/>
                  <a:gd name="csY135" fmla="*/ 73819 h 902573"/>
                  <a:gd name="csX136" fmla="*/ 877174 w 1284605"/>
                  <a:gd name="csY136" fmla="*/ 91916 h 902573"/>
                  <a:gd name="csX137" fmla="*/ 913845 w 1284605"/>
                  <a:gd name="csY137" fmla="*/ 100330 h 902573"/>
                  <a:gd name="csX138" fmla="*/ 913845 w 1284605"/>
                  <a:gd name="csY138" fmla="*/ 100330 h 9025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</a:cxnLst>
                <a:rect l="l" t="t" r="r" b="b"/>
                <a:pathLst>
                  <a:path w="1284605" h="902573">
                    <a:moveTo>
                      <a:pt x="913845" y="100330"/>
                    </a:moveTo>
                    <a:lnTo>
                      <a:pt x="913845" y="100330"/>
                    </a:lnTo>
                    <a:lnTo>
                      <a:pt x="913607" y="314643"/>
                    </a:lnTo>
                    <a:lnTo>
                      <a:pt x="913448" y="616664"/>
                    </a:lnTo>
                    <a:lnTo>
                      <a:pt x="946627" y="618173"/>
                    </a:lnTo>
                    <a:lnTo>
                      <a:pt x="979408" y="632143"/>
                    </a:lnTo>
                    <a:lnTo>
                      <a:pt x="1002903" y="654129"/>
                    </a:lnTo>
                    <a:lnTo>
                      <a:pt x="1032828" y="686832"/>
                    </a:lnTo>
                    <a:lnTo>
                      <a:pt x="1065610" y="659051"/>
                    </a:lnTo>
                    <a:lnTo>
                      <a:pt x="1099424" y="642858"/>
                    </a:lnTo>
                    <a:lnTo>
                      <a:pt x="1117362" y="668655"/>
                    </a:lnTo>
                    <a:lnTo>
                      <a:pt x="1140064" y="688975"/>
                    </a:lnTo>
                    <a:lnTo>
                      <a:pt x="1170861" y="711200"/>
                    </a:lnTo>
                    <a:lnTo>
                      <a:pt x="1191974" y="746284"/>
                    </a:lnTo>
                    <a:lnTo>
                      <a:pt x="1226424" y="801370"/>
                    </a:lnTo>
                    <a:lnTo>
                      <a:pt x="1283653" y="831612"/>
                    </a:lnTo>
                    <a:lnTo>
                      <a:pt x="1284605" y="861457"/>
                    </a:lnTo>
                    <a:lnTo>
                      <a:pt x="1265873" y="883999"/>
                    </a:lnTo>
                    <a:lnTo>
                      <a:pt x="1265873" y="883999"/>
                    </a:lnTo>
                    <a:lnTo>
                      <a:pt x="1265873" y="883999"/>
                    </a:lnTo>
                    <a:lnTo>
                      <a:pt x="1247378" y="866378"/>
                    </a:lnTo>
                    <a:lnTo>
                      <a:pt x="1217692" y="851376"/>
                    </a:lnTo>
                    <a:lnTo>
                      <a:pt x="1208167" y="810022"/>
                    </a:lnTo>
                    <a:lnTo>
                      <a:pt x="1164670" y="771208"/>
                    </a:lnTo>
                    <a:lnTo>
                      <a:pt x="1146572" y="725329"/>
                    </a:lnTo>
                    <a:lnTo>
                      <a:pt x="1114187" y="722154"/>
                    </a:lnTo>
                    <a:lnTo>
                      <a:pt x="1060609" y="720963"/>
                    </a:lnTo>
                    <a:lnTo>
                      <a:pt x="1021159" y="706834"/>
                    </a:lnTo>
                    <a:lnTo>
                      <a:pt x="951469" y="655320"/>
                    </a:lnTo>
                    <a:lnTo>
                      <a:pt x="919242" y="645874"/>
                    </a:lnTo>
                    <a:lnTo>
                      <a:pt x="860267" y="627936"/>
                    </a:lnTo>
                    <a:lnTo>
                      <a:pt x="813674" y="632222"/>
                    </a:lnTo>
                    <a:lnTo>
                      <a:pt x="747395" y="608965"/>
                    </a:lnTo>
                    <a:lnTo>
                      <a:pt x="707311" y="587296"/>
                    </a:lnTo>
                    <a:lnTo>
                      <a:pt x="669925" y="598091"/>
                    </a:lnTo>
                    <a:lnTo>
                      <a:pt x="676910" y="633254"/>
                    </a:lnTo>
                    <a:lnTo>
                      <a:pt x="658257" y="636508"/>
                    </a:lnTo>
                    <a:lnTo>
                      <a:pt x="619284" y="646906"/>
                    </a:lnTo>
                    <a:lnTo>
                      <a:pt x="589677" y="663813"/>
                    </a:lnTo>
                    <a:lnTo>
                      <a:pt x="552291" y="674370"/>
                    </a:lnTo>
                    <a:lnTo>
                      <a:pt x="547450" y="645001"/>
                    </a:lnTo>
                    <a:lnTo>
                      <a:pt x="562610" y="595392"/>
                    </a:lnTo>
                    <a:lnTo>
                      <a:pt x="598408" y="579676"/>
                    </a:lnTo>
                    <a:lnTo>
                      <a:pt x="589201" y="566817"/>
                    </a:lnTo>
                    <a:lnTo>
                      <a:pt x="546259" y="595313"/>
                    </a:lnTo>
                    <a:lnTo>
                      <a:pt x="523240" y="629047"/>
                    </a:lnTo>
                    <a:lnTo>
                      <a:pt x="474742" y="664686"/>
                    </a:lnTo>
                    <a:lnTo>
                      <a:pt x="499348" y="688816"/>
                    </a:lnTo>
                    <a:lnTo>
                      <a:pt x="467519" y="724138"/>
                    </a:lnTo>
                    <a:lnTo>
                      <a:pt x="431324" y="744617"/>
                    </a:lnTo>
                    <a:lnTo>
                      <a:pt x="397590" y="759381"/>
                    </a:lnTo>
                    <a:lnTo>
                      <a:pt x="389255" y="780812"/>
                    </a:lnTo>
                    <a:lnTo>
                      <a:pt x="336630" y="805577"/>
                    </a:lnTo>
                    <a:lnTo>
                      <a:pt x="325993" y="827961"/>
                    </a:lnTo>
                    <a:lnTo>
                      <a:pt x="286623" y="848122"/>
                    </a:lnTo>
                    <a:lnTo>
                      <a:pt x="263446" y="844550"/>
                    </a:lnTo>
                    <a:lnTo>
                      <a:pt x="232013" y="857647"/>
                    </a:lnTo>
                    <a:lnTo>
                      <a:pt x="197802" y="873681"/>
                    </a:lnTo>
                    <a:lnTo>
                      <a:pt x="169783" y="889318"/>
                    </a:lnTo>
                    <a:lnTo>
                      <a:pt x="111998" y="902573"/>
                    </a:lnTo>
                    <a:lnTo>
                      <a:pt x="106759" y="894794"/>
                    </a:lnTo>
                    <a:lnTo>
                      <a:pt x="143590" y="872966"/>
                    </a:lnTo>
                    <a:lnTo>
                      <a:pt x="176530" y="858441"/>
                    </a:lnTo>
                    <a:lnTo>
                      <a:pt x="212408" y="832644"/>
                    </a:lnTo>
                    <a:lnTo>
                      <a:pt x="254238" y="827246"/>
                    </a:lnTo>
                    <a:lnTo>
                      <a:pt x="270827" y="807720"/>
                    </a:lnTo>
                    <a:lnTo>
                      <a:pt x="317579" y="779066"/>
                    </a:lnTo>
                    <a:lnTo>
                      <a:pt x="325041" y="769382"/>
                    </a:lnTo>
                    <a:lnTo>
                      <a:pt x="349965" y="752237"/>
                    </a:lnTo>
                    <a:lnTo>
                      <a:pt x="355759" y="715248"/>
                    </a:lnTo>
                    <a:lnTo>
                      <a:pt x="372904" y="686118"/>
                    </a:lnTo>
                    <a:lnTo>
                      <a:pt x="334010" y="701119"/>
                    </a:lnTo>
                    <a:lnTo>
                      <a:pt x="323215" y="692626"/>
                    </a:lnTo>
                    <a:lnTo>
                      <a:pt x="304959" y="710565"/>
                    </a:lnTo>
                    <a:lnTo>
                      <a:pt x="282972" y="685483"/>
                    </a:lnTo>
                    <a:lnTo>
                      <a:pt x="273844" y="703263"/>
                    </a:lnTo>
                    <a:lnTo>
                      <a:pt x="261223" y="678577"/>
                    </a:lnTo>
                    <a:lnTo>
                      <a:pt x="227568" y="698421"/>
                    </a:lnTo>
                    <a:lnTo>
                      <a:pt x="206931" y="698341"/>
                    </a:lnTo>
                    <a:lnTo>
                      <a:pt x="203994" y="668893"/>
                    </a:lnTo>
                    <a:lnTo>
                      <a:pt x="210106" y="650558"/>
                    </a:lnTo>
                    <a:lnTo>
                      <a:pt x="188357" y="632698"/>
                    </a:lnTo>
                    <a:lnTo>
                      <a:pt x="144622" y="642303"/>
                    </a:lnTo>
                    <a:lnTo>
                      <a:pt x="116126" y="618649"/>
                    </a:lnTo>
                    <a:lnTo>
                      <a:pt x="93107" y="606504"/>
                    </a:lnTo>
                    <a:lnTo>
                      <a:pt x="92948" y="577612"/>
                    </a:lnTo>
                    <a:lnTo>
                      <a:pt x="66993" y="555704"/>
                    </a:lnTo>
                    <a:lnTo>
                      <a:pt x="80010" y="525939"/>
                    </a:lnTo>
                    <a:lnTo>
                      <a:pt x="107474" y="496729"/>
                    </a:lnTo>
                    <a:lnTo>
                      <a:pt x="119539" y="469662"/>
                    </a:lnTo>
                    <a:lnTo>
                      <a:pt x="146764" y="465773"/>
                    </a:lnTo>
                    <a:lnTo>
                      <a:pt x="169863" y="474266"/>
                    </a:lnTo>
                    <a:lnTo>
                      <a:pt x="197088" y="448628"/>
                    </a:lnTo>
                    <a:lnTo>
                      <a:pt x="221536" y="453231"/>
                    </a:lnTo>
                    <a:lnTo>
                      <a:pt x="247174" y="436642"/>
                    </a:lnTo>
                    <a:lnTo>
                      <a:pt x="240903" y="412115"/>
                    </a:lnTo>
                    <a:lnTo>
                      <a:pt x="222092" y="402352"/>
                    </a:lnTo>
                    <a:lnTo>
                      <a:pt x="247015" y="381397"/>
                    </a:lnTo>
                    <a:lnTo>
                      <a:pt x="226298" y="382032"/>
                    </a:lnTo>
                    <a:lnTo>
                      <a:pt x="190579" y="393859"/>
                    </a:lnTo>
                    <a:lnTo>
                      <a:pt x="180340" y="405844"/>
                    </a:lnTo>
                    <a:lnTo>
                      <a:pt x="153749" y="393938"/>
                    </a:lnTo>
                    <a:lnTo>
                      <a:pt x="106124" y="399971"/>
                    </a:lnTo>
                    <a:lnTo>
                      <a:pt x="56753" y="386953"/>
                    </a:lnTo>
                    <a:lnTo>
                      <a:pt x="42624" y="365046"/>
                    </a:lnTo>
                    <a:lnTo>
                      <a:pt x="0" y="332978"/>
                    </a:lnTo>
                    <a:lnTo>
                      <a:pt x="47308" y="309721"/>
                    </a:lnTo>
                    <a:lnTo>
                      <a:pt x="122476" y="282337"/>
                    </a:lnTo>
                    <a:lnTo>
                      <a:pt x="150177" y="282337"/>
                    </a:lnTo>
                    <a:lnTo>
                      <a:pt x="145574" y="310356"/>
                    </a:lnTo>
                    <a:lnTo>
                      <a:pt x="216694" y="308213"/>
                    </a:lnTo>
                    <a:lnTo>
                      <a:pt x="189310" y="273368"/>
                    </a:lnTo>
                    <a:lnTo>
                      <a:pt x="147876" y="251778"/>
                    </a:lnTo>
                    <a:lnTo>
                      <a:pt x="123984" y="223203"/>
                    </a:lnTo>
                    <a:lnTo>
                      <a:pt x="91599" y="198596"/>
                    </a:lnTo>
                    <a:lnTo>
                      <a:pt x="45323" y="180261"/>
                    </a:lnTo>
                    <a:lnTo>
                      <a:pt x="64215" y="149542"/>
                    </a:lnTo>
                    <a:lnTo>
                      <a:pt x="123984" y="147638"/>
                    </a:lnTo>
                    <a:lnTo>
                      <a:pt x="166450" y="120650"/>
                    </a:lnTo>
                    <a:lnTo>
                      <a:pt x="174467" y="91519"/>
                    </a:lnTo>
                    <a:lnTo>
                      <a:pt x="208915" y="62865"/>
                    </a:lnTo>
                    <a:lnTo>
                      <a:pt x="241697" y="55880"/>
                    </a:lnTo>
                    <a:lnTo>
                      <a:pt x="305594" y="28813"/>
                    </a:lnTo>
                    <a:lnTo>
                      <a:pt x="336550" y="32861"/>
                    </a:lnTo>
                    <a:lnTo>
                      <a:pt x="388382" y="0"/>
                    </a:lnTo>
                    <a:lnTo>
                      <a:pt x="439420" y="13017"/>
                    </a:lnTo>
                    <a:lnTo>
                      <a:pt x="463788" y="40719"/>
                    </a:lnTo>
                    <a:lnTo>
                      <a:pt x="478711" y="28892"/>
                    </a:lnTo>
                    <a:lnTo>
                      <a:pt x="535702" y="32544"/>
                    </a:lnTo>
                    <a:lnTo>
                      <a:pt x="533638" y="46673"/>
                    </a:lnTo>
                    <a:lnTo>
                      <a:pt x="585232" y="56991"/>
                    </a:lnTo>
                    <a:lnTo>
                      <a:pt x="619601" y="50879"/>
                    </a:lnTo>
                    <a:lnTo>
                      <a:pt x="690563" y="70088"/>
                    </a:lnTo>
                    <a:lnTo>
                      <a:pt x="755332" y="75803"/>
                    </a:lnTo>
                    <a:lnTo>
                      <a:pt x="781288" y="83582"/>
                    </a:lnTo>
                    <a:lnTo>
                      <a:pt x="826135" y="73819"/>
                    </a:lnTo>
                    <a:lnTo>
                      <a:pt x="877174" y="91916"/>
                    </a:lnTo>
                    <a:lnTo>
                      <a:pt x="913845" y="100330"/>
                    </a:lnTo>
                    <a:lnTo>
                      <a:pt x="913845" y="10033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7" name="Freeform: Shape 436">
                <a:extLst>
                  <a:ext uri="{FF2B5EF4-FFF2-40B4-BE49-F238E27FC236}">
                    <a16:creationId xmlns:a16="http://schemas.microsoft.com/office/drawing/2014/main" id="{F5B149CA-EC35-E1A4-6EC9-09F2C7EEF456}"/>
                  </a:ext>
                </a:extLst>
              </p:cNvPr>
              <p:cNvSpPr/>
              <p:nvPr/>
            </p:nvSpPr>
            <p:spPr>
              <a:xfrm>
                <a:off x="7383303" y="1790699"/>
                <a:ext cx="104457" cy="42862"/>
              </a:xfrm>
              <a:custGeom>
                <a:avLst/>
                <a:gdLst>
                  <a:gd name="csX0" fmla="*/ 1984 w 104457"/>
                  <a:gd name="csY0" fmla="*/ 0 h 42862"/>
                  <a:gd name="csX1" fmla="*/ 22781 w 104457"/>
                  <a:gd name="csY1" fmla="*/ 10239 h 42862"/>
                  <a:gd name="csX2" fmla="*/ 43736 w 104457"/>
                  <a:gd name="csY2" fmla="*/ 4683 h 42862"/>
                  <a:gd name="csX3" fmla="*/ 71041 w 104457"/>
                  <a:gd name="csY3" fmla="*/ 18812 h 42862"/>
                  <a:gd name="csX4" fmla="*/ 104458 w 104457"/>
                  <a:gd name="csY4" fmla="*/ 25876 h 42862"/>
                  <a:gd name="csX5" fmla="*/ 101679 w 104457"/>
                  <a:gd name="csY5" fmla="*/ 31671 h 42862"/>
                  <a:gd name="csX6" fmla="*/ 76200 w 104457"/>
                  <a:gd name="csY6" fmla="*/ 42862 h 42862"/>
                  <a:gd name="csX7" fmla="*/ 50482 w 104457"/>
                  <a:gd name="csY7" fmla="*/ 31353 h 42862"/>
                  <a:gd name="csX8" fmla="*/ 37703 w 104457"/>
                  <a:gd name="csY8" fmla="*/ 21749 h 42862"/>
                  <a:gd name="csX9" fmla="*/ 8017 w 104457"/>
                  <a:gd name="csY9" fmla="*/ 24844 h 42862"/>
                  <a:gd name="csX10" fmla="*/ 0 w 104457"/>
                  <a:gd name="csY10" fmla="*/ 20161 h 42862"/>
                  <a:gd name="csX11" fmla="*/ 1984 w 104457"/>
                  <a:gd name="csY11" fmla="*/ 0 h 428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04457" h="42862">
                    <a:moveTo>
                      <a:pt x="1984" y="0"/>
                    </a:moveTo>
                    <a:lnTo>
                      <a:pt x="22781" y="10239"/>
                    </a:lnTo>
                    <a:lnTo>
                      <a:pt x="43736" y="4683"/>
                    </a:lnTo>
                    <a:lnTo>
                      <a:pt x="71041" y="18812"/>
                    </a:lnTo>
                    <a:lnTo>
                      <a:pt x="104458" y="25876"/>
                    </a:lnTo>
                    <a:lnTo>
                      <a:pt x="101679" y="31671"/>
                    </a:lnTo>
                    <a:lnTo>
                      <a:pt x="76200" y="42862"/>
                    </a:lnTo>
                    <a:lnTo>
                      <a:pt x="50482" y="31353"/>
                    </a:lnTo>
                    <a:lnTo>
                      <a:pt x="37703" y="21749"/>
                    </a:lnTo>
                    <a:lnTo>
                      <a:pt x="8017" y="24844"/>
                    </a:lnTo>
                    <a:lnTo>
                      <a:pt x="0" y="20161"/>
                    </a:lnTo>
                    <a:lnTo>
                      <a:pt x="1984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9FE7C58F-7D3C-4A9B-FD70-4AB18D58B723}"/>
                </a:ext>
              </a:extLst>
            </p:cNvPr>
            <p:cNvSpPr/>
            <p:nvPr/>
          </p:nvSpPr>
          <p:spPr>
            <a:xfrm>
              <a:off x="2607944" y="2211625"/>
              <a:ext cx="1377711" cy="635634"/>
            </a:xfrm>
            <a:custGeom>
              <a:avLst/>
              <a:gdLst>
                <a:gd name="csX0" fmla="*/ 1377712 w 1377711"/>
                <a:gd name="csY0" fmla="*/ 279241 h 635634"/>
                <a:gd name="csX1" fmla="*/ 1352074 w 1377711"/>
                <a:gd name="csY1" fmla="*/ 308213 h 635634"/>
                <a:gd name="csX2" fmla="*/ 1324054 w 1377711"/>
                <a:gd name="csY2" fmla="*/ 312182 h 635634"/>
                <a:gd name="csX3" fmla="*/ 1322467 w 1377711"/>
                <a:gd name="csY3" fmla="*/ 355283 h 635634"/>
                <a:gd name="csX4" fmla="*/ 1303734 w 1377711"/>
                <a:gd name="csY4" fmla="*/ 374571 h 635634"/>
                <a:gd name="csX5" fmla="*/ 1236901 w 1377711"/>
                <a:gd name="csY5" fmla="*/ 360521 h 635634"/>
                <a:gd name="csX6" fmla="*/ 1212612 w 1377711"/>
                <a:gd name="csY6" fmla="*/ 436245 h 635634"/>
                <a:gd name="csX7" fmla="*/ 1195308 w 1377711"/>
                <a:gd name="csY7" fmla="*/ 445532 h 635634"/>
                <a:gd name="csX8" fmla="*/ 1128633 w 1377711"/>
                <a:gd name="csY8" fmla="*/ 462200 h 635634"/>
                <a:gd name="csX9" fmla="*/ 1158955 w 1377711"/>
                <a:gd name="csY9" fmla="*/ 533876 h 635634"/>
                <a:gd name="csX10" fmla="*/ 1135777 w 1377711"/>
                <a:gd name="csY10" fmla="*/ 544513 h 635634"/>
                <a:gd name="csX11" fmla="*/ 1138476 w 1377711"/>
                <a:gd name="csY11" fmla="*/ 567690 h 635634"/>
                <a:gd name="csX12" fmla="*/ 1117759 w 1377711"/>
                <a:gd name="csY12" fmla="*/ 561737 h 635634"/>
                <a:gd name="csX13" fmla="*/ 1100852 w 1377711"/>
                <a:gd name="csY13" fmla="*/ 547132 h 635634"/>
                <a:gd name="csX14" fmla="*/ 1050846 w 1377711"/>
                <a:gd name="csY14" fmla="*/ 542846 h 635634"/>
                <a:gd name="csX15" fmla="*/ 994966 w 1377711"/>
                <a:gd name="csY15" fmla="*/ 541734 h 635634"/>
                <a:gd name="csX16" fmla="*/ 982742 w 1377711"/>
                <a:gd name="csY16" fmla="*/ 546179 h 635634"/>
                <a:gd name="csX17" fmla="*/ 934799 w 1377711"/>
                <a:gd name="csY17" fmla="*/ 529034 h 635634"/>
                <a:gd name="csX18" fmla="*/ 915670 w 1377711"/>
                <a:gd name="csY18" fmla="*/ 537528 h 635634"/>
                <a:gd name="csX19" fmla="*/ 910431 w 1377711"/>
                <a:gd name="csY19" fmla="*/ 561578 h 635634"/>
                <a:gd name="csX20" fmla="*/ 854948 w 1377711"/>
                <a:gd name="csY20" fmla="*/ 547529 h 635634"/>
                <a:gd name="csX21" fmla="*/ 832803 w 1377711"/>
                <a:gd name="csY21" fmla="*/ 553323 h 635634"/>
                <a:gd name="csX22" fmla="*/ 825262 w 1377711"/>
                <a:gd name="csY22" fmla="*/ 571103 h 635634"/>
                <a:gd name="csX23" fmla="*/ 805974 w 1377711"/>
                <a:gd name="csY23" fmla="*/ 578564 h 635634"/>
                <a:gd name="csX24" fmla="*/ 761524 w 1377711"/>
                <a:gd name="csY24" fmla="*/ 606743 h 635634"/>
                <a:gd name="csX25" fmla="*/ 746760 w 1377711"/>
                <a:gd name="csY25" fmla="*/ 635397 h 635634"/>
                <a:gd name="csX26" fmla="*/ 734219 w 1377711"/>
                <a:gd name="csY26" fmla="*/ 635635 h 635634"/>
                <a:gd name="csX27" fmla="*/ 725011 w 1377711"/>
                <a:gd name="csY27" fmla="*/ 616664 h 635634"/>
                <a:gd name="csX28" fmla="*/ 682149 w 1377711"/>
                <a:gd name="csY28" fmla="*/ 615394 h 635634"/>
                <a:gd name="csX29" fmla="*/ 675243 w 1377711"/>
                <a:gd name="csY29" fmla="*/ 582374 h 635634"/>
                <a:gd name="csX30" fmla="*/ 658892 w 1377711"/>
                <a:gd name="csY30" fmla="*/ 582057 h 635634"/>
                <a:gd name="csX31" fmla="*/ 661353 w 1377711"/>
                <a:gd name="csY31" fmla="*/ 541337 h 635634"/>
                <a:gd name="csX32" fmla="*/ 621030 w 1377711"/>
                <a:gd name="csY32" fmla="*/ 511413 h 635634"/>
                <a:gd name="csX33" fmla="*/ 563245 w 1377711"/>
                <a:gd name="csY33" fmla="*/ 514588 h 635634"/>
                <a:gd name="csX34" fmla="*/ 523796 w 1377711"/>
                <a:gd name="csY34" fmla="*/ 520621 h 635634"/>
                <a:gd name="csX35" fmla="*/ 491569 w 1377711"/>
                <a:gd name="csY35" fmla="*/ 483473 h 635634"/>
                <a:gd name="csX36" fmla="*/ 464026 w 1377711"/>
                <a:gd name="csY36" fmla="*/ 467757 h 635634"/>
                <a:gd name="csX37" fmla="*/ 411798 w 1377711"/>
                <a:gd name="csY37" fmla="*/ 437912 h 635634"/>
                <a:gd name="csX38" fmla="*/ 405527 w 1377711"/>
                <a:gd name="csY38" fmla="*/ 434261 h 635634"/>
                <a:gd name="csX39" fmla="*/ 318770 w 1377711"/>
                <a:gd name="csY39" fmla="*/ 458946 h 635634"/>
                <a:gd name="csX40" fmla="*/ 320120 w 1377711"/>
                <a:gd name="csY40" fmla="*/ 609759 h 635634"/>
                <a:gd name="csX41" fmla="*/ 302816 w 1377711"/>
                <a:gd name="csY41" fmla="*/ 611743 h 635634"/>
                <a:gd name="csX42" fmla="*/ 279241 w 1377711"/>
                <a:gd name="csY42" fmla="*/ 580072 h 635634"/>
                <a:gd name="csX43" fmla="*/ 256461 w 1377711"/>
                <a:gd name="csY43" fmla="*/ 568722 h 635634"/>
                <a:gd name="csX44" fmla="*/ 218202 w 1377711"/>
                <a:gd name="csY44" fmla="*/ 577136 h 635634"/>
                <a:gd name="csX45" fmla="*/ 203359 w 1377711"/>
                <a:gd name="csY45" fmla="*/ 590629 h 635634"/>
                <a:gd name="csX46" fmla="*/ 201454 w 1377711"/>
                <a:gd name="csY46" fmla="*/ 580787 h 635634"/>
                <a:gd name="csX47" fmla="*/ 209709 w 1377711"/>
                <a:gd name="csY47" fmla="*/ 563880 h 635634"/>
                <a:gd name="csX48" fmla="*/ 203280 w 1377711"/>
                <a:gd name="csY48" fmla="*/ 549672 h 635634"/>
                <a:gd name="csX49" fmla="*/ 164227 w 1377711"/>
                <a:gd name="csY49" fmla="*/ 535781 h 635634"/>
                <a:gd name="csX50" fmla="*/ 149066 w 1377711"/>
                <a:gd name="csY50" fmla="*/ 498951 h 635634"/>
                <a:gd name="csX51" fmla="*/ 130413 w 1377711"/>
                <a:gd name="csY51" fmla="*/ 488474 h 635634"/>
                <a:gd name="csX52" fmla="*/ 129302 w 1377711"/>
                <a:gd name="csY52" fmla="*/ 474980 h 635634"/>
                <a:gd name="csX53" fmla="*/ 162084 w 1377711"/>
                <a:gd name="csY53" fmla="*/ 478949 h 635634"/>
                <a:gd name="csX54" fmla="*/ 163433 w 1377711"/>
                <a:gd name="csY54" fmla="*/ 448548 h 635634"/>
                <a:gd name="csX55" fmla="*/ 192008 w 1377711"/>
                <a:gd name="csY55" fmla="*/ 441722 h 635634"/>
                <a:gd name="csX56" fmla="*/ 221456 w 1377711"/>
                <a:gd name="csY56" fmla="*/ 447993 h 635634"/>
                <a:gd name="csX57" fmla="*/ 227568 w 1377711"/>
                <a:gd name="csY57" fmla="*/ 407035 h 635634"/>
                <a:gd name="csX58" fmla="*/ 221536 w 1377711"/>
                <a:gd name="csY58" fmla="*/ 380841 h 635634"/>
                <a:gd name="csX59" fmla="*/ 187801 w 1377711"/>
                <a:gd name="csY59" fmla="*/ 382905 h 635634"/>
                <a:gd name="csX60" fmla="*/ 159147 w 1377711"/>
                <a:gd name="csY60" fmla="*/ 372507 h 635634"/>
                <a:gd name="csX61" fmla="*/ 120174 w 1377711"/>
                <a:gd name="csY61" fmla="*/ 391239 h 635634"/>
                <a:gd name="csX62" fmla="*/ 88741 w 1377711"/>
                <a:gd name="csY62" fmla="*/ 400050 h 635634"/>
                <a:gd name="csX63" fmla="*/ 71596 w 1377711"/>
                <a:gd name="csY63" fmla="*/ 393224 h 635634"/>
                <a:gd name="csX64" fmla="*/ 75089 w 1377711"/>
                <a:gd name="csY64" fmla="*/ 371396 h 635634"/>
                <a:gd name="csX65" fmla="*/ 53578 w 1377711"/>
                <a:gd name="csY65" fmla="*/ 342821 h 635634"/>
                <a:gd name="csX66" fmla="*/ 28575 w 1377711"/>
                <a:gd name="csY66" fmla="*/ 344091 h 635634"/>
                <a:gd name="csX67" fmla="*/ 0 w 1377711"/>
                <a:gd name="csY67" fmla="*/ 314881 h 635634"/>
                <a:gd name="csX68" fmla="*/ 19447 w 1377711"/>
                <a:gd name="csY68" fmla="*/ 282019 h 635634"/>
                <a:gd name="csX69" fmla="*/ 9604 w 1377711"/>
                <a:gd name="csY69" fmla="*/ 273129 h 635634"/>
                <a:gd name="csX70" fmla="*/ 36433 w 1377711"/>
                <a:gd name="csY70" fmla="*/ 224869 h 635634"/>
                <a:gd name="csX71" fmla="*/ 71120 w 1377711"/>
                <a:gd name="csY71" fmla="*/ 250428 h 635634"/>
                <a:gd name="csX72" fmla="*/ 75327 w 1377711"/>
                <a:gd name="csY72" fmla="*/ 218202 h 635634"/>
                <a:gd name="csX73" fmla="*/ 144859 w 1377711"/>
                <a:gd name="csY73" fmla="*/ 169704 h 635634"/>
                <a:gd name="csX74" fmla="*/ 197485 w 1377711"/>
                <a:gd name="csY74" fmla="*/ 168513 h 635634"/>
                <a:gd name="csX75" fmla="*/ 271780 w 1377711"/>
                <a:gd name="csY75" fmla="*/ 199469 h 635634"/>
                <a:gd name="csX76" fmla="*/ 311626 w 1377711"/>
                <a:gd name="csY76" fmla="*/ 217487 h 635634"/>
                <a:gd name="csX77" fmla="*/ 347345 w 1377711"/>
                <a:gd name="csY77" fmla="*/ 198755 h 635634"/>
                <a:gd name="csX78" fmla="*/ 400764 w 1377711"/>
                <a:gd name="csY78" fmla="*/ 197802 h 635634"/>
                <a:gd name="csX79" fmla="*/ 443865 w 1377711"/>
                <a:gd name="csY79" fmla="*/ 220821 h 635634"/>
                <a:gd name="csX80" fmla="*/ 453628 w 1377711"/>
                <a:gd name="csY80" fmla="*/ 207645 h 635634"/>
                <a:gd name="csX81" fmla="*/ 501015 w 1377711"/>
                <a:gd name="csY81" fmla="*/ 209629 h 635634"/>
                <a:gd name="csX82" fmla="*/ 509429 w 1377711"/>
                <a:gd name="csY82" fmla="*/ 188516 h 635634"/>
                <a:gd name="csX83" fmla="*/ 454819 w 1377711"/>
                <a:gd name="csY83" fmla="*/ 157639 h 635634"/>
                <a:gd name="csX84" fmla="*/ 487204 w 1377711"/>
                <a:gd name="csY84" fmla="*/ 135652 h 635634"/>
                <a:gd name="csX85" fmla="*/ 480854 w 1377711"/>
                <a:gd name="csY85" fmla="*/ 123269 h 635634"/>
                <a:gd name="csX86" fmla="*/ 513239 w 1377711"/>
                <a:gd name="csY86" fmla="*/ 111443 h 635634"/>
                <a:gd name="csX87" fmla="*/ 488871 w 1377711"/>
                <a:gd name="csY87" fmla="*/ 80089 h 635634"/>
                <a:gd name="csX88" fmla="*/ 504349 w 1377711"/>
                <a:gd name="csY88" fmla="*/ 64373 h 635634"/>
                <a:gd name="csX89" fmla="*/ 630396 w 1377711"/>
                <a:gd name="csY89" fmla="*/ 48260 h 635634"/>
                <a:gd name="csX90" fmla="*/ 646827 w 1377711"/>
                <a:gd name="csY90" fmla="*/ 36751 h 635634"/>
                <a:gd name="csX91" fmla="*/ 731123 w 1377711"/>
                <a:gd name="csY91" fmla="*/ 19526 h 635634"/>
                <a:gd name="csX92" fmla="*/ 761444 w 1377711"/>
                <a:gd name="csY92" fmla="*/ 0 h 635634"/>
                <a:gd name="csX93" fmla="*/ 822008 w 1377711"/>
                <a:gd name="csY93" fmla="*/ 10160 h 635634"/>
                <a:gd name="csX94" fmla="*/ 832565 w 1377711"/>
                <a:gd name="csY94" fmla="*/ 58499 h 635634"/>
                <a:gd name="csX95" fmla="*/ 867728 w 1377711"/>
                <a:gd name="csY95" fmla="*/ 47149 h 635634"/>
                <a:gd name="csX96" fmla="*/ 911066 w 1377711"/>
                <a:gd name="csY96" fmla="*/ 63024 h 635634"/>
                <a:gd name="csX97" fmla="*/ 908209 w 1377711"/>
                <a:gd name="csY97" fmla="*/ 88106 h 635634"/>
                <a:gd name="csX98" fmla="*/ 940594 w 1377711"/>
                <a:gd name="csY98" fmla="*/ 85487 h 635634"/>
                <a:gd name="csX99" fmla="*/ 1024969 w 1377711"/>
                <a:gd name="csY99" fmla="*/ 41910 h 635634"/>
                <a:gd name="csX100" fmla="*/ 1012666 w 1377711"/>
                <a:gd name="csY100" fmla="*/ 56436 h 635634"/>
                <a:gd name="csX101" fmla="*/ 1055608 w 1377711"/>
                <a:gd name="csY101" fmla="*/ 92075 h 635634"/>
                <a:gd name="csX102" fmla="*/ 1130935 w 1377711"/>
                <a:gd name="csY102" fmla="*/ 206693 h 635634"/>
                <a:gd name="csX103" fmla="*/ 1148874 w 1377711"/>
                <a:gd name="csY103" fmla="*/ 183356 h 635634"/>
                <a:gd name="csX104" fmla="*/ 1195308 w 1377711"/>
                <a:gd name="csY104" fmla="*/ 208994 h 635634"/>
                <a:gd name="csX105" fmla="*/ 1243727 w 1377711"/>
                <a:gd name="csY105" fmla="*/ 197564 h 635634"/>
                <a:gd name="csX106" fmla="*/ 1262301 w 1377711"/>
                <a:gd name="csY106" fmla="*/ 205581 h 635634"/>
                <a:gd name="csX107" fmla="*/ 1278493 w 1377711"/>
                <a:gd name="csY107" fmla="*/ 231219 h 635634"/>
                <a:gd name="csX108" fmla="*/ 1302068 w 1377711"/>
                <a:gd name="csY108" fmla="*/ 239712 h 635634"/>
                <a:gd name="csX109" fmla="*/ 1316434 w 1377711"/>
                <a:gd name="csY109" fmla="*/ 258366 h 635634"/>
                <a:gd name="csX110" fmla="*/ 1359853 w 1377711"/>
                <a:gd name="csY110" fmla="*/ 252492 h 635634"/>
                <a:gd name="csX111" fmla="*/ 1377712 w 1377711"/>
                <a:gd name="csY111" fmla="*/ 279241 h 6356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</a:cxnLst>
              <a:rect l="l" t="t" r="r" b="b"/>
              <a:pathLst>
                <a:path w="1377711" h="635634">
                  <a:moveTo>
                    <a:pt x="1377712" y="279241"/>
                  </a:moveTo>
                  <a:lnTo>
                    <a:pt x="1352074" y="308213"/>
                  </a:lnTo>
                  <a:lnTo>
                    <a:pt x="1324054" y="312182"/>
                  </a:lnTo>
                  <a:lnTo>
                    <a:pt x="1322467" y="355283"/>
                  </a:lnTo>
                  <a:lnTo>
                    <a:pt x="1303734" y="374571"/>
                  </a:lnTo>
                  <a:lnTo>
                    <a:pt x="1236901" y="360521"/>
                  </a:lnTo>
                  <a:lnTo>
                    <a:pt x="1212612" y="436245"/>
                  </a:lnTo>
                  <a:lnTo>
                    <a:pt x="1195308" y="445532"/>
                  </a:lnTo>
                  <a:lnTo>
                    <a:pt x="1128633" y="462200"/>
                  </a:lnTo>
                  <a:lnTo>
                    <a:pt x="1158955" y="533876"/>
                  </a:lnTo>
                  <a:lnTo>
                    <a:pt x="1135777" y="544513"/>
                  </a:lnTo>
                  <a:lnTo>
                    <a:pt x="1138476" y="567690"/>
                  </a:lnTo>
                  <a:lnTo>
                    <a:pt x="1117759" y="561737"/>
                  </a:lnTo>
                  <a:lnTo>
                    <a:pt x="1100852" y="547132"/>
                  </a:lnTo>
                  <a:lnTo>
                    <a:pt x="1050846" y="542846"/>
                  </a:lnTo>
                  <a:lnTo>
                    <a:pt x="994966" y="541734"/>
                  </a:lnTo>
                  <a:lnTo>
                    <a:pt x="982742" y="546179"/>
                  </a:lnTo>
                  <a:lnTo>
                    <a:pt x="934799" y="529034"/>
                  </a:lnTo>
                  <a:lnTo>
                    <a:pt x="915670" y="537528"/>
                  </a:lnTo>
                  <a:lnTo>
                    <a:pt x="910431" y="561578"/>
                  </a:lnTo>
                  <a:lnTo>
                    <a:pt x="854948" y="547529"/>
                  </a:lnTo>
                  <a:lnTo>
                    <a:pt x="832803" y="553323"/>
                  </a:lnTo>
                  <a:lnTo>
                    <a:pt x="825262" y="571103"/>
                  </a:lnTo>
                  <a:lnTo>
                    <a:pt x="805974" y="578564"/>
                  </a:lnTo>
                  <a:lnTo>
                    <a:pt x="761524" y="606743"/>
                  </a:lnTo>
                  <a:lnTo>
                    <a:pt x="746760" y="635397"/>
                  </a:lnTo>
                  <a:lnTo>
                    <a:pt x="734219" y="635635"/>
                  </a:lnTo>
                  <a:lnTo>
                    <a:pt x="725011" y="616664"/>
                  </a:lnTo>
                  <a:lnTo>
                    <a:pt x="682149" y="615394"/>
                  </a:lnTo>
                  <a:lnTo>
                    <a:pt x="675243" y="582374"/>
                  </a:lnTo>
                  <a:lnTo>
                    <a:pt x="658892" y="582057"/>
                  </a:lnTo>
                  <a:lnTo>
                    <a:pt x="661353" y="541337"/>
                  </a:lnTo>
                  <a:lnTo>
                    <a:pt x="621030" y="511413"/>
                  </a:lnTo>
                  <a:lnTo>
                    <a:pt x="563245" y="514588"/>
                  </a:lnTo>
                  <a:lnTo>
                    <a:pt x="523796" y="520621"/>
                  </a:lnTo>
                  <a:lnTo>
                    <a:pt x="491569" y="483473"/>
                  </a:lnTo>
                  <a:lnTo>
                    <a:pt x="464026" y="467757"/>
                  </a:lnTo>
                  <a:lnTo>
                    <a:pt x="411798" y="437912"/>
                  </a:lnTo>
                  <a:lnTo>
                    <a:pt x="405527" y="434261"/>
                  </a:lnTo>
                  <a:lnTo>
                    <a:pt x="318770" y="458946"/>
                  </a:lnTo>
                  <a:lnTo>
                    <a:pt x="320120" y="609759"/>
                  </a:lnTo>
                  <a:lnTo>
                    <a:pt x="302816" y="611743"/>
                  </a:lnTo>
                  <a:lnTo>
                    <a:pt x="279241" y="580072"/>
                  </a:lnTo>
                  <a:lnTo>
                    <a:pt x="256461" y="568722"/>
                  </a:lnTo>
                  <a:lnTo>
                    <a:pt x="218202" y="577136"/>
                  </a:lnTo>
                  <a:lnTo>
                    <a:pt x="203359" y="590629"/>
                  </a:lnTo>
                  <a:lnTo>
                    <a:pt x="201454" y="580787"/>
                  </a:lnTo>
                  <a:lnTo>
                    <a:pt x="209709" y="563880"/>
                  </a:lnTo>
                  <a:lnTo>
                    <a:pt x="203280" y="549672"/>
                  </a:lnTo>
                  <a:lnTo>
                    <a:pt x="164227" y="535781"/>
                  </a:lnTo>
                  <a:lnTo>
                    <a:pt x="149066" y="498951"/>
                  </a:lnTo>
                  <a:lnTo>
                    <a:pt x="130413" y="488474"/>
                  </a:lnTo>
                  <a:lnTo>
                    <a:pt x="129302" y="474980"/>
                  </a:lnTo>
                  <a:lnTo>
                    <a:pt x="162084" y="478949"/>
                  </a:lnTo>
                  <a:lnTo>
                    <a:pt x="163433" y="448548"/>
                  </a:lnTo>
                  <a:lnTo>
                    <a:pt x="192008" y="441722"/>
                  </a:lnTo>
                  <a:lnTo>
                    <a:pt x="221456" y="447993"/>
                  </a:lnTo>
                  <a:lnTo>
                    <a:pt x="227568" y="407035"/>
                  </a:lnTo>
                  <a:lnTo>
                    <a:pt x="221536" y="380841"/>
                  </a:lnTo>
                  <a:lnTo>
                    <a:pt x="187801" y="382905"/>
                  </a:lnTo>
                  <a:lnTo>
                    <a:pt x="159147" y="372507"/>
                  </a:lnTo>
                  <a:lnTo>
                    <a:pt x="120174" y="391239"/>
                  </a:lnTo>
                  <a:lnTo>
                    <a:pt x="88741" y="400050"/>
                  </a:lnTo>
                  <a:lnTo>
                    <a:pt x="71596" y="393224"/>
                  </a:lnTo>
                  <a:lnTo>
                    <a:pt x="75089" y="371396"/>
                  </a:lnTo>
                  <a:lnTo>
                    <a:pt x="53578" y="342821"/>
                  </a:lnTo>
                  <a:lnTo>
                    <a:pt x="28575" y="344091"/>
                  </a:lnTo>
                  <a:lnTo>
                    <a:pt x="0" y="314881"/>
                  </a:lnTo>
                  <a:lnTo>
                    <a:pt x="19447" y="282019"/>
                  </a:lnTo>
                  <a:lnTo>
                    <a:pt x="9604" y="273129"/>
                  </a:lnTo>
                  <a:lnTo>
                    <a:pt x="36433" y="224869"/>
                  </a:lnTo>
                  <a:lnTo>
                    <a:pt x="71120" y="250428"/>
                  </a:lnTo>
                  <a:lnTo>
                    <a:pt x="75327" y="218202"/>
                  </a:lnTo>
                  <a:lnTo>
                    <a:pt x="144859" y="169704"/>
                  </a:lnTo>
                  <a:lnTo>
                    <a:pt x="197485" y="168513"/>
                  </a:lnTo>
                  <a:lnTo>
                    <a:pt x="271780" y="199469"/>
                  </a:lnTo>
                  <a:lnTo>
                    <a:pt x="311626" y="217487"/>
                  </a:lnTo>
                  <a:lnTo>
                    <a:pt x="347345" y="198755"/>
                  </a:lnTo>
                  <a:lnTo>
                    <a:pt x="400764" y="197802"/>
                  </a:lnTo>
                  <a:lnTo>
                    <a:pt x="443865" y="220821"/>
                  </a:lnTo>
                  <a:lnTo>
                    <a:pt x="453628" y="207645"/>
                  </a:lnTo>
                  <a:lnTo>
                    <a:pt x="501015" y="209629"/>
                  </a:lnTo>
                  <a:lnTo>
                    <a:pt x="509429" y="188516"/>
                  </a:lnTo>
                  <a:lnTo>
                    <a:pt x="454819" y="157639"/>
                  </a:lnTo>
                  <a:lnTo>
                    <a:pt x="487204" y="135652"/>
                  </a:lnTo>
                  <a:lnTo>
                    <a:pt x="480854" y="123269"/>
                  </a:lnTo>
                  <a:lnTo>
                    <a:pt x="513239" y="111443"/>
                  </a:lnTo>
                  <a:lnTo>
                    <a:pt x="488871" y="80089"/>
                  </a:lnTo>
                  <a:lnTo>
                    <a:pt x="504349" y="64373"/>
                  </a:lnTo>
                  <a:lnTo>
                    <a:pt x="630396" y="48260"/>
                  </a:lnTo>
                  <a:lnTo>
                    <a:pt x="646827" y="36751"/>
                  </a:lnTo>
                  <a:lnTo>
                    <a:pt x="731123" y="19526"/>
                  </a:lnTo>
                  <a:lnTo>
                    <a:pt x="761444" y="0"/>
                  </a:lnTo>
                  <a:lnTo>
                    <a:pt x="822008" y="10160"/>
                  </a:lnTo>
                  <a:lnTo>
                    <a:pt x="832565" y="58499"/>
                  </a:lnTo>
                  <a:lnTo>
                    <a:pt x="867728" y="47149"/>
                  </a:lnTo>
                  <a:lnTo>
                    <a:pt x="911066" y="63024"/>
                  </a:lnTo>
                  <a:lnTo>
                    <a:pt x="908209" y="88106"/>
                  </a:lnTo>
                  <a:lnTo>
                    <a:pt x="940594" y="85487"/>
                  </a:lnTo>
                  <a:lnTo>
                    <a:pt x="1024969" y="41910"/>
                  </a:lnTo>
                  <a:lnTo>
                    <a:pt x="1012666" y="56436"/>
                  </a:lnTo>
                  <a:lnTo>
                    <a:pt x="1055608" y="92075"/>
                  </a:lnTo>
                  <a:lnTo>
                    <a:pt x="1130935" y="206693"/>
                  </a:lnTo>
                  <a:lnTo>
                    <a:pt x="1148874" y="183356"/>
                  </a:lnTo>
                  <a:lnTo>
                    <a:pt x="1195308" y="208994"/>
                  </a:lnTo>
                  <a:lnTo>
                    <a:pt x="1243727" y="197564"/>
                  </a:lnTo>
                  <a:lnTo>
                    <a:pt x="1262301" y="205581"/>
                  </a:lnTo>
                  <a:lnTo>
                    <a:pt x="1278493" y="231219"/>
                  </a:lnTo>
                  <a:lnTo>
                    <a:pt x="1302068" y="239712"/>
                  </a:lnTo>
                  <a:lnTo>
                    <a:pt x="1316434" y="258366"/>
                  </a:lnTo>
                  <a:lnTo>
                    <a:pt x="1359853" y="252492"/>
                  </a:lnTo>
                  <a:lnTo>
                    <a:pt x="1377712" y="27924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EAFD9698-AB2A-3856-D2D6-59A514786130}"/>
                </a:ext>
              </a:extLst>
            </p:cNvPr>
            <p:cNvSpPr/>
            <p:nvPr/>
          </p:nvSpPr>
          <p:spPr>
            <a:xfrm>
              <a:off x="2926715" y="2645885"/>
              <a:ext cx="576976" cy="339804"/>
            </a:xfrm>
            <a:custGeom>
              <a:avLst/>
              <a:gdLst>
                <a:gd name="csX0" fmla="*/ 1349 w 576976"/>
                <a:gd name="csY0" fmla="*/ 175498 h 339804"/>
                <a:gd name="csX1" fmla="*/ 0 w 576976"/>
                <a:gd name="csY1" fmla="*/ 24686 h 339804"/>
                <a:gd name="csX2" fmla="*/ 86757 w 576976"/>
                <a:gd name="csY2" fmla="*/ 0 h 339804"/>
                <a:gd name="csX3" fmla="*/ 93028 w 576976"/>
                <a:gd name="csY3" fmla="*/ 3651 h 339804"/>
                <a:gd name="csX4" fmla="*/ 145256 w 576976"/>
                <a:gd name="csY4" fmla="*/ 33496 h 339804"/>
                <a:gd name="csX5" fmla="*/ 172799 w 576976"/>
                <a:gd name="csY5" fmla="*/ 49213 h 339804"/>
                <a:gd name="csX6" fmla="*/ 205026 w 576976"/>
                <a:gd name="csY6" fmla="*/ 86360 h 339804"/>
                <a:gd name="csX7" fmla="*/ 244475 w 576976"/>
                <a:gd name="csY7" fmla="*/ 80327 h 339804"/>
                <a:gd name="csX8" fmla="*/ 302260 w 576976"/>
                <a:gd name="csY8" fmla="*/ 77153 h 339804"/>
                <a:gd name="csX9" fmla="*/ 342583 w 576976"/>
                <a:gd name="csY9" fmla="*/ 107077 h 339804"/>
                <a:gd name="csX10" fmla="*/ 340122 w 576976"/>
                <a:gd name="csY10" fmla="*/ 147796 h 339804"/>
                <a:gd name="csX11" fmla="*/ 356473 w 576976"/>
                <a:gd name="csY11" fmla="*/ 148114 h 339804"/>
                <a:gd name="csX12" fmla="*/ 363379 w 576976"/>
                <a:gd name="csY12" fmla="*/ 181134 h 339804"/>
                <a:gd name="csX13" fmla="*/ 406241 w 576976"/>
                <a:gd name="csY13" fmla="*/ 182404 h 339804"/>
                <a:gd name="csX14" fmla="*/ 415449 w 576976"/>
                <a:gd name="csY14" fmla="*/ 201374 h 339804"/>
                <a:gd name="csX15" fmla="*/ 427990 w 576976"/>
                <a:gd name="csY15" fmla="*/ 201136 h 339804"/>
                <a:gd name="csX16" fmla="*/ 442754 w 576976"/>
                <a:gd name="csY16" fmla="*/ 172482 h 339804"/>
                <a:gd name="csX17" fmla="*/ 487204 w 576976"/>
                <a:gd name="csY17" fmla="*/ 144304 h 339804"/>
                <a:gd name="csX18" fmla="*/ 506492 w 576976"/>
                <a:gd name="csY18" fmla="*/ 136842 h 339804"/>
                <a:gd name="csX19" fmla="*/ 516493 w 576976"/>
                <a:gd name="csY19" fmla="*/ 140811 h 339804"/>
                <a:gd name="csX20" fmla="*/ 488236 w 576976"/>
                <a:gd name="csY20" fmla="*/ 167005 h 339804"/>
                <a:gd name="csX21" fmla="*/ 513080 w 576976"/>
                <a:gd name="csY21" fmla="*/ 182086 h 339804"/>
                <a:gd name="csX22" fmla="*/ 537051 w 576976"/>
                <a:gd name="csY22" fmla="*/ 172085 h 339804"/>
                <a:gd name="csX23" fmla="*/ 576977 w 576976"/>
                <a:gd name="csY23" fmla="*/ 193199 h 339804"/>
                <a:gd name="csX24" fmla="*/ 533876 w 576976"/>
                <a:gd name="csY24" fmla="*/ 222012 h 339804"/>
                <a:gd name="csX25" fmla="*/ 508238 w 576976"/>
                <a:gd name="csY25" fmla="*/ 218043 h 339804"/>
                <a:gd name="csX26" fmla="*/ 494348 w 576976"/>
                <a:gd name="csY26" fmla="*/ 219075 h 339804"/>
                <a:gd name="csX27" fmla="*/ 489506 w 576976"/>
                <a:gd name="csY27" fmla="*/ 208042 h 339804"/>
                <a:gd name="csX28" fmla="*/ 496491 w 576976"/>
                <a:gd name="csY28" fmla="*/ 189468 h 339804"/>
                <a:gd name="csX29" fmla="*/ 451485 w 576976"/>
                <a:gd name="csY29" fmla="*/ 198755 h 339804"/>
                <a:gd name="csX30" fmla="*/ 440769 w 576976"/>
                <a:gd name="csY30" fmla="*/ 224314 h 339804"/>
                <a:gd name="csX31" fmla="*/ 424736 w 576976"/>
                <a:gd name="csY31" fmla="*/ 246301 h 339804"/>
                <a:gd name="csX32" fmla="*/ 396637 w 576976"/>
                <a:gd name="csY32" fmla="*/ 244396 h 339804"/>
                <a:gd name="csX33" fmla="*/ 387906 w 576976"/>
                <a:gd name="csY33" fmla="*/ 261779 h 339804"/>
                <a:gd name="csX34" fmla="*/ 412591 w 576976"/>
                <a:gd name="csY34" fmla="*/ 271224 h 339804"/>
                <a:gd name="csX35" fmla="*/ 419894 w 576976"/>
                <a:gd name="csY35" fmla="*/ 300434 h 339804"/>
                <a:gd name="csX36" fmla="*/ 400923 w 576976"/>
                <a:gd name="csY36" fmla="*/ 339804 h 339804"/>
                <a:gd name="csX37" fmla="*/ 375523 w 576976"/>
                <a:gd name="csY37" fmla="*/ 331629 h 339804"/>
                <a:gd name="csX38" fmla="*/ 356791 w 576976"/>
                <a:gd name="csY38" fmla="*/ 331391 h 339804"/>
                <a:gd name="csX39" fmla="*/ 357664 w 576976"/>
                <a:gd name="csY39" fmla="*/ 307578 h 339804"/>
                <a:gd name="csX40" fmla="*/ 312896 w 576976"/>
                <a:gd name="csY40" fmla="*/ 290830 h 339804"/>
                <a:gd name="csX41" fmla="*/ 277654 w 576976"/>
                <a:gd name="csY41" fmla="*/ 271542 h 339804"/>
                <a:gd name="csX42" fmla="*/ 255667 w 576976"/>
                <a:gd name="csY42" fmla="*/ 252968 h 339804"/>
                <a:gd name="csX43" fmla="*/ 217170 w 576976"/>
                <a:gd name="csY43" fmla="*/ 225663 h 339804"/>
                <a:gd name="csX44" fmla="*/ 200581 w 576976"/>
                <a:gd name="csY44" fmla="*/ 184467 h 339804"/>
                <a:gd name="csX45" fmla="*/ 189309 w 576976"/>
                <a:gd name="csY45" fmla="*/ 177165 h 339804"/>
                <a:gd name="csX46" fmla="*/ 152876 w 576976"/>
                <a:gd name="csY46" fmla="*/ 179070 h 339804"/>
                <a:gd name="csX47" fmla="*/ 139938 w 576976"/>
                <a:gd name="csY47" fmla="*/ 170815 h 339804"/>
                <a:gd name="csX48" fmla="*/ 136366 w 576976"/>
                <a:gd name="csY48" fmla="*/ 138589 h 339804"/>
                <a:gd name="csX49" fmla="*/ 90964 w 576976"/>
                <a:gd name="csY49" fmla="*/ 117078 h 339804"/>
                <a:gd name="csX50" fmla="*/ 62627 w 576976"/>
                <a:gd name="csY50" fmla="*/ 140732 h 339804"/>
                <a:gd name="csX51" fmla="*/ 33814 w 576976"/>
                <a:gd name="csY51" fmla="*/ 154623 h 339804"/>
                <a:gd name="csX52" fmla="*/ 39370 w 576976"/>
                <a:gd name="csY52" fmla="*/ 174943 h 339804"/>
                <a:gd name="csX53" fmla="*/ 1349 w 576976"/>
                <a:gd name="csY53" fmla="*/ 175498 h 3398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576976" h="339804">
                  <a:moveTo>
                    <a:pt x="1349" y="175498"/>
                  </a:moveTo>
                  <a:lnTo>
                    <a:pt x="0" y="24686"/>
                  </a:lnTo>
                  <a:lnTo>
                    <a:pt x="86757" y="0"/>
                  </a:lnTo>
                  <a:lnTo>
                    <a:pt x="93028" y="3651"/>
                  </a:lnTo>
                  <a:lnTo>
                    <a:pt x="145256" y="33496"/>
                  </a:lnTo>
                  <a:lnTo>
                    <a:pt x="172799" y="49213"/>
                  </a:lnTo>
                  <a:lnTo>
                    <a:pt x="205026" y="86360"/>
                  </a:lnTo>
                  <a:lnTo>
                    <a:pt x="244475" y="80327"/>
                  </a:lnTo>
                  <a:lnTo>
                    <a:pt x="302260" y="77153"/>
                  </a:lnTo>
                  <a:lnTo>
                    <a:pt x="342583" y="107077"/>
                  </a:lnTo>
                  <a:lnTo>
                    <a:pt x="340122" y="147796"/>
                  </a:lnTo>
                  <a:lnTo>
                    <a:pt x="356473" y="148114"/>
                  </a:lnTo>
                  <a:lnTo>
                    <a:pt x="363379" y="181134"/>
                  </a:lnTo>
                  <a:lnTo>
                    <a:pt x="406241" y="182404"/>
                  </a:lnTo>
                  <a:lnTo>
                    <a:pt x="415449" y="201374"/>
                  </a:lnTo>
                  <a:lnTo>
                    <a:pt x="427990" y="201136"/>
                  </a:lnTo>
                  <a:lnTo>
                    <a:pt x="442754" y="172482"/>
                  </a:lnTo>
                  <a:lnTo>
                    <a:pt x="487204" y="144304"/>
                  </a:lnTo>
                  <a:lnTo>
                    <a:pt x="506492" y="136842"/>
                  </a:lnTo>
                  <a:lnTo>
                    <a:pt x="516493" y="140811"/>
                  </a:lnTo>
                  <a:lnTo>
                    <a:pt x="488236" y="167005"/>
                  </a:lnTo>
                  <a:lnTo>
                    <a:pt x="513080" y="182086"/>
                  </a:lnTo>
                  <a:lnTo>
                    <a:pt x="537051" y="172085"/>
                  </a:lnTo>
                  <a:lnTo>
                    <a:pt x="576977" y="193199"/>
                  </a:lnTo>
                  <a:lnTo>
                    <a:pt x="533876" y="222012"/>
                  </a:lnTo>
                  <a:lnTo>
                    <a:pt x="508238" y="218043"/>
                  </a:lnTo>
                  <a:lnTo>
                    <a:pt x="494348" y="219075"/>
                  </a:lnTo>
                  <a:lnTo>
                    <a:pt x="489506" y="208042"/>
                  </a:lnTo>
                  <a:lnTo>
                    <a:pt x="496491" y="189468"/>
                  </a:lnTo>
                  <a:lnTo>
                    <a:pt x="451485" y="198755"/>
                  </a:lnTo>
                  <a:lnTo>
                    <a:pt x="440769" y="224314"/>
                  </a:lnTo>
                  <a:lnTo>
                    <a:pt x="424736" y="246301"/>
                  </a:lnTo>
                  <a:lnTo>
                    <a:pt x="396637" y="244396"/>
                  </a:lnTo>
                  <a:lnTo>
                    <a:pt x="387906" y="261779"/>
                  </a:lnTo>
                  <a:lnTo>
                    <a:pt x="412591" y="271224"/>
                  </a:lnTo>
                  <a:lnTo>
                    <a:pt x="419894" y="300434"/>
                  </a:lnTo>
                  <a:lnTo>
                    <a:pt x="400923" y="339804"/>
                  </a:lnTo>
                  <a:lnTo>
                    <a:pt x="375523" y="331629"/>
                  </a:lnTo>
                  <a:lnTo>
                    <a:pt x="356791" y="331391"/>
                  </a:lnTo>
                  <a:lnTo>
                    <a:pt x="357664" y="307578"/>
                  </a:lnTo>
                  <a:lnTo>
                    <a:pt x="312896" y="290830"/>
                  </a:lnTo>
                  <a:lnTo>
                    <a:pt x="277654" y="271542"/>
                  </a:lnTo>
                  <a:lnTo>
                    <a:pt x="255667" y="252968"/>
                  </a:lnTo>
                  <a:lnTo>
                    <a:pt x="217170" y="225663"/>
                  </a:lnTo>
                  <a:lnTo>
                    <a:pt x="200581" y="184467"/>
                  </a:lnTo>
                  <a:lnTo>
                    <a:pt x="189309" y="177165"/>
                  </a:lnTo>
                  <a:lnTo>
                    <a:pt x="152876" y="179070"/>
                  </a:lnTo>
                  <a:lnTo>
                    <a:pt x="139938" y="170815"/>
                  </a:lnTo>
                  <a:lnTo>
                    <a:pt x="136366" y="138589"/>
                  </a:lnTo>
                  <a:lnTo>
                    <a:pt x="90964" y="117078"/>
                  </a:lnTo>
                  <a:lnTo>
                    <a:pt x="62627" y="140732"/>
                  </a:lnTo>
                  <a:lnTo>
                    <a:pt x="33814" y="154623"/>
                  </a:lnTo>
                  <a:lnTo>
                    <a:pt x="39370" y="174943"/>
                  </a:lnTo>
                  <a:lnTo>
                    <a:pt x="1349" y="175498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0" name="Graphic 387">
              <a:extLst>
                <a:ext uri="{FF2B5EF4-FFF2-40B4-BE49-F238E27FC236}">
                  <a16:creationId xmlns:a16="http://schemas.microsoft.com/office/drawing/2014/main" id="{634D7B63-CFE3-08ED-8A88-BFE1D312DFDA}"/>
                </a:ext>
              </a:extLst>
            </p:cNvPr>
            <p:cNvGrpSpPr/>
            <p:nvPr/>
          </p:nvGrpSpPr>
          <p:grpSpPr>
            <a:xfrm>
              <a:off x="5792787" y="4381578"/>
              <a:ext cx="506015" cy="275987"/>
              <a:chOff x="5792787" y="4381578"/>
              <a:chExt cx="506015" cy="275987"/>
            </a:xfrm>
          </p:grpSpPr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C7D303F5-0CD0-7509-0129-5B5CDE5925AF}"/>
                  </a:ext>
                </a:extLst>
              </p:cNvPr>
              <p:cNvSpPr/>
              <p:nvPr/>
            </p:nvSpPr>
            <p:spPr>
              <a:xfrm>
                <a:off x="5792787" y="4384992"/>
                <a:ext cx="330200" cy="272573"/>
              </a:xfrm>
              <a:custGeom>
                <a:avLst/>
                <a:gdLst>
                  <a:gd name="csX0" fmla="*/ 0 w 330200"/>
                  <a:gd name="csY0" fmla="*/ 0 h 272573"/>
                  <a:gd name="csX1" fmla="*/ 58499 w 330200"/>
                  <a:gd name="csY1" fmla="*/ 23177 h 272573"/>
                  <a:gd name="csX2" fmla="*/ 120730 w 330200"/>
                  <a:gd name="csY2" fmla="*/ 42545 h 272573"/>
                  <a:gd name="csX3" fmla="*/ 143986 w 330200"/>
                  <a:gd name="csY3" fmla="*/ 59769 h 272573"/>
                  <a:gd name="csX4" fmla="*/ 162719 w 330200"/>
                  <a:gd name="csY4" fmla="*/ 76755 h 272573"/>
                  <a:gd name="csX5" fmla="*/ 167878 w 330200"/>
                  <a:gd name="csY5" fmla="*/ 96679 h 272573"/>
                  <a:gd name="csX6" fmla="*/ 223997 w 330200"/>
                  <a:gd name="csY6" fmla="*/ 117554 h 272573"/>
                  <a:gd name="csX7" fmla="*/ 232172 w 330200"/>
                  <a:gd name="csY7" fmla="*/ 135493 h 272573"/>
                  <a:gd name="csX8" fmla="*/ 201136 w 330200"/>
                  <a:gd name="csY8" fmla="*/ 139144 h 272573"/>
                  <a:gd name="csX9" fmla="*/ 208598 w 330200"/>
                  <a:gd name="csY9" fmla="*/ 161687 h 272573"/>
                  <a:gd name="csX10" fmla="*/ 238681 w 330200"/>
                  <a:gd name="csY10" fmla="*/ 183912 h 272573"/>
                  <a:gd name="csX11" fmla="*/ 260588 w 330200"/>
                  <a:gd name="csY11" fmla="*/ 219948 h 272573"/>
                  <a:gd name="csX12" fmla="*/ 279876 w 330200"/>
                  <a:gd name="csY12" fmla="*/ 218757 h 272573"/>
                  <a:gd name="csX13" fmla="*/ 278527 w 330200"/>
                  <a:gd name="csY13" fmla="*/ 233839 h 272573"/>
                  <a:gd name="csX14" fmla="*/ 304482 w 330200"/>
                  <a:gd name="csY14" fmla="*/ 239633 h 272573"/>
                  <a:gd name="csX15" fmla="*/ 294402 w 330200"/>
                  <a:gd name="csY15" fmla="*/ 246063 h 272573"/>
                  <a:gd name="csX16" fmla="*/ 330200 w 330200"/>
                  <a:gd name="csY16" fmla="*/ 260350 h 272573"/>
                  <a:gd name="csX17" fmla="*/ 326469 w 330200"/>
                  <a:gd name="csY17" fmla="*/ 270192 h 272573"/>
                  <a:gd name="csX18" fmla="*/ 304165 w 330200"/>
                  <a:gd name="csY18" fmla="*/ 272574 h 272573"/>
                  <a:gd name="csX19" fmla="*/ 295910 w 330200"/>
                  <a:gd name="csY19" fmla="*/ 263763 h 272573"/>
                  <a:gd name="csX20" fmla="*/ 266938 w 330200"/>
                  <a:gd name="csY20" fmla="*/ 259953 h 272573"/>
                  <a:gd name="csX21" fmla="*/ 232886 w 330200"/>
                  <a:gd name="csY21" fmla="*/ 254794 h 272573"/>
                  <a:gd name="csX22" fmla="*/ 206693 w 330200"/>
                  <a:gd name="csY22" fmla="*/ 233124 h 272573"/>
                  <a:gd name="csX23" fmla="*/ 187563 w 330200"/>
                  <a:gd name="csY23" fmla="*/ 214392 h 272573"/>
                  <a:gd name="csX24" fmla="*/ 170101 w 330200"/>
                  <a:gd name="csY24" fmla="*/ 184706 h 272573"/>
                  <a:gd name="csX25" fmla="*/ 126127 w 330200"/>
                  <a:gd name="csY25" fmla="*/ 169863 h 272573"/>
                  <a:gd name="csX26" fmla="*/ 97631 w 330200"/>
                  <a:gd name="csY26" fmla="*/ 179546 h 272573"/>
                  <a:gd name="csX27" fmla="*/ 76994 w 330200"/>
                  <a:gd name="csY27" fmla="*/ 190738 h 272573"/>
                  <a:gd name="csX28" fmla="*/ 81359 w 330200"/>
                  <a:gd name="csY28" fmla="*/ 215821 h 272573"/>
                  <a:gd name="csX29" fmla="*/ 54848 w 330200"/>
                  <a:gd name="csY29" fmla="*/ 227489 h 272573"/>
                  <a:gd name="csX30" fmla="*/ 35957 w 330200"/>
                  <a:gd name="csY30" fmla="*/ 221774 h 272573"/>
                  <a:gd name="csX31" fmla="*/ 1111 w 330200"/>
                  <a:gd name="csY31" fmla="*/ 220345 h 272573"/>
                  <a:gd name="csX32" fmla="*/ 556 w 330200"/>
                  <a:gd name="csY32" fmla="*/ 109934 h 272573"/>
                  <a:gd name="csX33" fmla="*/ 0 w 330200"/>
                  <a:gd name="csY33" fmla="*/ 0 h 2725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</a:cxnLst>
                <a:rect l="l" t="t" r="r" b="b"/>
                <a:pathLst>
                  <a:path w="330200" h="272573">
                    <a:moveTo>
                      <a:pt x="0" y="0"/>
                    </a:moveTo>
                    <a:lnTo>
                      <a:pt x="58499" y="23177"/>
                    </a:lnTo>
                    <a:lnTo>
                      <a:pt x="120730" y="42545"/>
                    </a:lnTo>
                    <a:lnTo>
                      <a:pt x="143986" y="59769"/>
                    </a:lnTo>
                    <a:lnTo>
                      <a:pt x="162719" y="76755"/>
                    </a:lnTo>
                    <a:lnTo>
                      <a:pt x="167878" y="96679"/>
                    </a:lnTo>
                    <a:lnTo>
                      <a:pt x="223997" y="117554"/>
                    </a:lnTo>
                    <a:lnTo>
                      <a:pt x="232172" y="135493"/>
                    </a:lnTo>
                    <a:lnTo>
                      <a:pt x="201136" y="139144"/>
                    </a:lnTo>
                    <a:lnTo>
                      <a:pt x="208598" y="161687"/>
                    </a:lnTo>
                    <a:lnTo>
                      <a:pt x="238681" y="183912"/>
                    </a:lnTo>
                    <a:lnTo>
                      <a:pt x="260588" y="219948"/>
                    </a:lnTo>
                    <a:lnTo>
                      <a:pt x="279876" y="218757"/>
                    </a:lnTo>
                    <a:lnTo>
                      <a:pt x="278527" y="233839"/>
                    </a:lnTo>
                    <a:lnTo>
                      <a:pt x="304482" y="239633"/>
                    </a:lnTo>
                    <a:lnTo>
                      <a:pt x="294402" y="246063"/>
                    </a:lnTo>
                    <a:lnTo>
                      <a:pt x="330200" y="260350"/>
                    </a:lnTo>
                    <a:lnTo>
                      <a:pt x="326469" y="270192"/>
                    </a:lnTo>
                    <a:lnTo>
                      <a:pt x="304165" y="272574"/>
                    </a:lnTo>
                    <a:lnTo>
                      <a:pt x="295910" y="263763"/>
                    </a:lnTo>
                    <a:lnTo>
                      <a:pt x="266938" y="259953"/>
                    </a:lnTo>
                    <a:lnTo>
                      <a:pt x="232886" y="254794"/>
                    </a:lnTo>
                    <a:lnTo>
                      <a:pt x="206693" y="233124"/>
                    </a:lnTo>
                    <a:lnTo>
                      <a:pt x="187563" y="214392"/>
                    </a:lnTo>
                    <a:lnTo>
                      <a:pt x="170101" y="184706"/>
                    </a:lnTo>
                    <a:lnTo>
                      <a:pt x="126127" y="169863"/>
                    </a:lnTo>
                    <a:lnTo>
                      <a:pt x="97631" y="179546"/>
                    </a:lnTo>
                    <a:lnTo>
                      <a:pt x="76994" y="190738"/>
                    </a:lnTo>
                    <a:lnTo>
                      <a:pt x="81359" y="215821"/>
                    </a:lnTo>
                    <a:lnTo>
                      <a:pt x="54848" y="227489"/>
                    </a:lnTo>
                    <a:lnTo>
                      <a:pt x="35957" y="221774"/>
                    </a:lnTo>
                    <a:lnTo>
                      <a:pt x="1111" y="220345"/>
                    </a:lnTo>
                    <a:lnTo>
                      <a:pt x="556" y="10993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id="{E6295038-0A38-77BF-05F0-DF28BB96EDBE}"/>
                  </a:ext>
                </a:extLst>
              </p:cNvPr>
              <p:cNvSpPr/>
              <p:nvPr/>
            </p:nvSpPr>
            <p:spPr>
              <a:xfrm>
                <a:off x="6118304" y="4381578"/>
                <a:ext cx="83502" cy="76438"/>
              </a:xfrm>
              <a:custGeom>
                <a:avLst/>
                <a:gdLst>
                  <a:gd name="csX0" fmla="*/ 66675 w 83502"/>
                  <a:gd name="csY0" fmla="*/ 39132 h 76438"/>
                  <a:gd name="csX1" fmla="*/ 79454 w 83502"/>
                  <a:gd name="csY1" fmla="*/ 49927 h 76438"/>
                  <a:gd name="csX2" fmla="*/ 83503 w 83502"/>
                  <a:gd name="csY2" fmla="*/ 67469 h 76438"/>
                  <a:gd name="csX3" fmla="*/ 72946 w 83502"/>
                  <a:gd name="csY3" fmla="*/ 76438 h 76438"/>
                  <a:gd name="csX4" fmla="*/ 66596 w 83502"/>
                  <a:gd name="csY4" fmla="*/ 56515 h 76438"/>
                  <a:gd name="csX5" fmla="*/ 58738 w 83502"/>
                  <a:gd name="csY5" fmla="*/ 43497 h 76438"/>
                  <a:gd name="csX6" fmla="*/ 43497 w 83502"/>
                  <a:gd name="csY6" fmla="*/ 32464 h 76438"/>
                  <a:gd name="csX7" fmla="*/ 24368 w 83502"/>
                  <a:gd name="csY7" fmla="*/ 18097 h 76438"/>
                  <a:gd name="csX8" fmla="*/ 0 w 83502"/>
                  <a:gd name="csY8" fmla="*/ 8175 h 76438"/>
                  <a:gd name="csX9" fmla="*/ 9366 w 83502"/>
                  <a:gd name="csY9" fmla="*/ 0 h 76438"/>
                  <a:gd name="csX10" fmla="*/ 27543 w 83502"/>
                  <a:gd name="csY10" fmla="*/ 9446 h 76438"/>
                  <a:gd name="csX11" fmla="*/ 38973 w 83502"/>
                  <a:gd name="csY11" fmla="*/ 16827 h 76438"/>
                  <a:gd name="csX12" fmla="*/ 53181 w 83502"/>
                  <a:gd name="csY12" fmla="*/ 24924 h 76438"/>
                  <a:gd name="csX13" fmla="*/ 66675 w 83502"/>
                  <a:gd name="csY13" fmla="*/ 39132 h 764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83502" h="76438">
                    <a:moveTo>
                      <a:pt x="66675" y="39132"/>
                    </a:moveTo>
                    <a:lnTo>
                      <a:pt x="79454" y="49927"/>
                    </a:lnTo>
                    <a:lnTo>
                      <a:pt x="83503" y="67469"/>
                    </a:lnTo>
                    <a:lnTo>
                      <a:pt x="72946" y="76438"/>
                    </a:lnTo>
                    <a:lnTo>
                      <a:pt x="66596" y="56515"/>
                    </a:lnTo>
                    <a:lnTo>
                      <a:pt x="58738" y="43497"/>
                    </a:lnTo>
                    <a:lnTo>
                      <a:pt x="43497" y="32464"/>
                    </a:lnTo>
                    <a:lnTo>
                      <a:pt x="24368" y="18097"/>
                    </a:lnTo>
                    <a:lnTo>
                      <a:pt x="0" y="8175"/>
                    </a:lnTo>
                    <a:lnTo>
                      <a:pt x="9366" y="0"/>
                    </a:lnTo>
                    <a:lnTo>
                      <a:pt x="27543" y="9446"/>
                    </a:lnTo>
                    <a:lnTo>
                      <a:pt x="38973" y="16827"/>
                    </a:lnTo>
                    <a:lnTo>
                      <a:pt x="53181" y="24924"/>
                    </a:lnTo>
                    <a:lnTo>
                      <a:pt x="66675" y="3913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1C339EAB-AE1B-7179-70C4-E4FD42C954BD}"/>
                  </a:ext>
                </a:extLst>
              </p:cNvPr>
              <p:cNvSpPr/>
              <p:nvPr/>
            </p:nvSpPr>
            <p:spPr>
              <a:xfrm>
                <a:off x="6039326" y="4437220"/>
                <a:ext cx="135493" cy="73262"/>
              </a:xfrm>
              <a:custGeom>
                <a:avLst/>
                <a:gdLst>
                  <a:gd name="csX0" fmla="*/ 100489 w 135493"/>
                  <a:gd name="csY0" fmla="*/ 57150 h 73262"/>
                  <a:gd name="csX1" fmla="*/ 82074 w 135493"/>
                  <a:gd name="csY1" fmla="*/ 65325 h 73262"/>
                  <a:gd name="csX2" fmla="*/ 64770 w 135493"/>
                  <a:gd name="csY2" fmla="*/ 73263 h 73262"/>
                  <a:gd name="csX3" fmla="*/ 46911 w 135493"/>
                  <a:gd name="csY3" fmla="*/ 73184 h 73262"/>
                  <a:gd name="csX4" fmla="*/ 19288 w 135493"/>
                  <a:gd name="csY4" fmla="*/ 63421 h 73262"/>
                  <a:gd name="csX5" fmla="*/ 0 w 135493"/>
                  <a:gd name="csY5" fmla="*/ 53975 h 73262"/>
                  <a:gd name="csX6" fmla="*/ 2857 w 135493"/>
                  <a:gd name="csY6" fmla="*/ 43497 h 73262"/>
                  <a:gd name="csX7" fmla="*/ 33020 w 135493"/>
                  <a:gd name="csY7" fmla="*/ 48419 h 73262"/>
                  <a:gd name="csX8" fmla="*/ 51435 w 135493"/>
                  <a:gd name="csY8" fmla="*/ 45799 h 73262"/>
                  <a:gd name="csX9" fmla="*/ 56515 w 135493"/>
                  <a:gd name="csY9" fmla="*/ 29607 h 73262"/>
                  <a:gd name="csX10" fmla="*/ 61357 w 135493"/>
                  <a:gd name="csY10" fmla="*/ 28734 h 73262"/>
                  <a:gd name="csX11" fmla="*/ 64691 w 135493"/>
                  <a:gd name="csY11" fmla="*/ 46673 h 73262"/>
                  <a:gd name="csX12" fmla="*/ 83899 w 135493"/>
                  <a:gd name="csY12" fmla="*/ 44132 h 73262"/>
                  <a:gd name="csX13" fmla="*/ 93425 w 135493"/>
                  <a:gd name="csY13" fmla="*/ 32544 h 73262"/>
                  <a:gd name="csX14" fmla="*/ 112157 w 135493"/>
                  <a:gd name="csY14" fmla="*/ 20478 h 73262"/>
                  <a:gd name="csX15" fmla="*/ 108506 w 135493"/>
                  <a:gd name="csY15" fmla="*/ 635 h 73262"/>
                  <a:gd name="csX16" fmla="*/ 128667 w 135493"/>
                  <a:gd name="csY16" fmla="*/ 0 h 73262"/>
                  <a:gd name="csX17" fmla="*/ 135493 w 135493"/>
                  <a:gd name="csY17" fmla="*/ 5477 h 73262"/>
                  <a:gd name="csX18" fmla="*/ 134779 w 135493"/>
                  <a:gd name="csY18" fmla="*/ 24209 h 73262"/>
                  <a:gd name="csX19" fmla="*/ 123507 w 135493"/>
                  <a:gd name="csY19" fmla="*/ 44847 h 73262"/>
                  <a:gd name="csX20" fmla="*/ 105807 w 135493"/>
                  <a:gd name="csY20" fmla="*/ 47625 h 73262"/>
                  <a:gd name="csX21" fmla="*/ 100489 w 135493"/>
                  <a:gd name="csY21" fmla="*/ 57150 h 732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35493" h="73262">
                    <a:moveTo>
                      <a:pt x="100489" y="57150"/>
                    </a:moveTo>
                    <a:lnTo>
                      <a:pt x="82074" y="65325"/>
                    </a:lnTo>
                    <a:lnTo>
                      <a:pt x="64770" y="73263"/>
                    </a:lnTo>
                    <a:lnTo>
                      <a:pt x="46911" y="73184"/>
                    </a:lnTo>
                    <a:lnTo>
                      <a:pt x="19288" y="63421"/>
                    </a:lnTo>
                    <a:lnTo>
                      <a:pt x="0" y="53975"/>
                    </a:lnTo>
                    <a:lnTo>
                      <a:pt x="2857" y="43497"/>
                    </a:lnTo>
                    <a:lnTo>
                      <a:pt x="33020" y="48419"/>
                    </a:lnTo>
                    <a:lnTo>
                      <a:pt x="51435" y="45799"/>
                    </a:lnTo>
                    <a:lnTo>
                      <a:pt x="56515" y="29607"/>
                    </a:lnTo>
                    <a:lnTo>
                      <a:pt x="61357" y="28734"/>
                    </a:lnTo>
                    <a:lnTo>
                      <a:pt x="64691" y="46673"/>
                    </a:lnTo>
                    <a:lnTo>
                      <a:pt x="83899" y="44132"/>
                    </a:lnTo>
                    <a:lnTo>
                      <a:pt x="93425" y="32544"/>
                    </a:lnTo>
                    <a:lnTo>
                      <a:pt x="112157" y="20478"/>
                    </a:lnTo>
                    <a:lnTo>
                      <a:pt x="108506" y="635"/>
                    </a:lnTo>
                    <a:lnTo>
                      <a:pt x="128667" y="0"/>
                    </a:lnTo>
                    <a:lnTo>
                      <a:pt x="135493" y="5477"/>
                    </a:lnTo>
                    <a:lnTo>
                      <a:pt x="134779" y="24209"/>
                    </a:lnTo>
                    <a:lnTo>
                      <a:pt x="123507" y="44847"/>
                    </a:lnTo>
                    <a:lnTo>
                      <a:pt x="105807" y="47625"/>
                    </a:lnTo>
                    <a:lnTo>
                      <a:pt x="100489" y="5715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" name="Freeform: Shape 443">
                <a:extLst>
                  <a:ext uri="{FF2B5EF4-FFF2-40B4-BE49-F238E27FC236}">
                    <a16:creationId xmlns:a16="http://schemas.microsoft.com/office/drawing/2014/main" id="{455A7E48-E02D-02CD-B2D4-FB66BC6E8C7C}"/>
                  </a:ext>
                </a:extLst>
              </p:cNvPr>
              <p:cNvSpPr/>
              <p:nvPr/>
            </p:nvSpPr>
            <p:spPr>
              <a:xfrm>
                <a:off x="6248082" y="4467383"/>
                <a:ext cx="50720" cy="63420"/>
              </a:xfrm>
              <a:custGeom>
                <a:avLst/>
                <a:gdLst>
                  <a:gd name="csX0" fmla="*/ 8255 w 50720"/>
                  <a:gd name="csY0" fmla="*/ 10001 h 63420"/>
                  <a:gd name="csX1" fmla="*/ 18495 w 50720"/>
                  <a:gd name="csY1" fmla="*/ 17700 h 63420"/>
                  <a:gd name="csX2" fmla="*/ 34846 w 50720"/>
                  <a:gd name="csY2" fmla="*/ 39132 h 63420"/>
                  <a:gd name="csX3" fmla="*/ 50721 w 50720"/>
                  <a:gd name="csY3" fmla="*/ 50641 h 63420"/>
                  <a:gd name="csX4" fmla="*/ 46038 w 50720"/>
                  <a:gd name="csY4" fmla="*/ 60087 h 63420"/>
                  <a:gd name="csX5" fmla="*/ 36592 w 50720"/>
                  <a:gd name="csY5" fmla="*/ 63421 h 63420"/>
                  <a:gd name="csX6" fmla="*/ 21987 w 50720"/>
                  <a:gd name="csY6" fmla="*/ 50482 h 63420"/>
                  <a:gd name="csX7" fmla="*/ 7223 w 50720"/>
                  <a:gd name="csY7" fmla="*/ 28972 h 63420"/>
                  <a:gd name="csX8" fmla="*/ 0 w 50720"/>
                  <a:gd name="csY8" fmla="*/ 3254 h 63420"/>
                  <a:gd name="csX9" fmla="*/ 4683 w 50720"/>
                  <a:gd name="csY9" fmla="*/ 0 h 63420"/>
                  <a:gd name="csX10" fmla="*/ 8255 w 50720"/>
                  <a:gd name="csY10" fmla="*/ 10001 h 634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50720" h="63420">
                    <a:moveTo>
                      <a:pt x="8255" y="10001"/>
                    </a:moveTo>
                    <a:lnTo>
                      <a:pt x="18495" y="17700"/>
                    </a:lnTo>
                    <a:lnTo>
                      <a:pt x="34846" y="39132"/>
                    </a:lnTo>
                    <a:lnTo>
                      <a:pt x="50721" y="50641"/>
                    </a:lnTo>
                    <a:lnTo>
                      <a:pt x="46038" y="60087"/>
                    </a:lnTo>
                    <a:lnTo>
                      <a:pt x="36592" y="63421"/>
                    </a:lnTo>
                    <a:lnTo>
                      <a:pt x="21987" y="50482"/>
                    </a:lnTo>
                    <a:lnTo>
                      <a:pt x="7223" y="28972"/>
                    </a:lnTo>
                    <a:lnTo>
                      <a:pt x="0" y="3254"/>
                    </a:lnTo>
                    <a:lnTo>
                      <a:pt x="4683" y="0"/>
                    </a:lnTo>
                    <a:lnTo>
                      <a:pt x="8255" y="1000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45" name="Graphic 387">
              <a:extLst>
                <a:ext uri="{FF2B5EF4-FFF2-40B4-BE49-F238E27FC236}">
                  <a16:creationId xmlns:a16="http://schemas.microsoft.com/office/drawing/2014/main" id="{359BC531-F13E-286D-E1D6-3B7BDB5D9EE6}"/>
                </a:ext>
              </a:extLst>
            </p:cNvPr>
            <p:cNvGrpSpPr/>
            <p:nvPr/>
          </p:nvGrpSpPr>
          <p:grpSpPr>
            <a:xfrm>
              <a:off x="4252912" y="4112576"/>
              <a:ext cx="1540986" cy="534987"/>
              <a:chOff x="4252912" y="4112576"/>
              <a:chExt cx="1540986" cy="534987"/>
            </a:xfrm>
          </p:grpSpPr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1D5CB5D6-F4B3-6DE7-F7B3-B5AD5D82BB6E}"/>
                  </a:ext>
                </a:extLst>
              </p:cNvPr>
              <p:cNvSpPr/>
              <p:nvPr/>
            </p:nvSpPr>
            <p:spPr>
              <a:xfrm>
                <a:off x="5439727" y="4309823"/>
                <a:ext cx="354171" cy="295513"/>
              </a:xfrm>
              <a:custGeom>
                <a:avLst/>
                <a:gdLst>
                  <a:gd name="csX0" fmla="*/ 353060 w 354171"/>
                  <a:gd name="csY0" fmla="*/ 75168 h 295513"/>
                  <a:gd name="csX1" fmla="*/ 353616 w 354171"/>
                  <a:gd name="csY1" fmla="*/ 185103 h 295513"/>
                  <a:gd name="csX2" fmla="*/ 354171 w 354171"/>
                  <a:gd name="csY2" fmla="*/ 295513 h 295513"/>
                  <a:gd name="csX3" fmla="*/ 324167 w 354171"/>
                  <a:gd name="csY3" fmla="*/ 267653 h 295513"/>
                  <a:gd name="csX4" fmla="*/ 289957 w 354171"/>
                  <a:gd name="csY4" fmla="*/ 260827 h 295513"/>
                  <a:gd name="csX5" fmla="*/ 281702 w 354171"/>
                  <a:gd name="csY5" fmla="*/ 270510 h 295513"/>
                  <a:gd name="csX6" fmla="*/ 238998 w 354171"/>
                  <a:gd name="csY6" fmla="*/ 271542 h 295513"/>
                  <a:gd name="csX7" fmla="*/ 253285 w 354171"/>
                  <a:gd name="csY7" fmla="*/ 243999 h 295513"/>
                  <a:gd name="csX8" fmla="*/ 274479 w 354171"/>
                  <a:gd name="csY8" fmla="*/ 234554 h 295513"/>
                  <a:gd name="csX9" fmla="*/ 265747 w 354171"/>
                  <a:gd name="csY9" fmla="*/ 197803 h 295513"/>
                  <a:gd name="csX10" fmla="*/ 249555 w 354171"/>
                  <a:gd name="csY10" fmla="*/ 169386 h 295513"/>
                  <a:gd name="csX11" fmla="*/ 184230 w 354171"/>
                  <a:gd name="csY11" fmla="*/ 140812 h 295513"/>
                  <a:gd name="csX12" fmla="*/ 156448 w 354171"/>
                  <a:gd name="csY12" fmla="*/ 137954 h 295513"/>
                  <a:gd name="csX13" fmla="*/ 105886 w 354171"/>
                  <a:gd name="csY13" fmla="*/ 106759 h 295513"/>
                  <a:gd name="csX14" fmla="*/ 95964 w 354171"/>
                  <a:gd name="csY14" fmla="*/ 123190 h 295513"/>
                  <a:gd name="csX15" fmla="*/ 83026 w 354171"/>
                  <a:gd name="csY15" fmla="*/ 126127 h 295513"/>
                  <a:gd name="csX16" fmla="*/ 75327 w 354171"/>
                  <a:gd name="csY16" fmla="*/ 113824 h 295513"/>
                  <a:gd name="csX17" fmla="*/ 75247 w 354171"/>
                  <a:gd name="csY17" fmla="*/ 99140 h 295513"/>
                  <a:gd name="csX18" fmla="*/ 49530 w 354171"/>
                  <a:gd name="csY18" fmla="*/ 82550 h 295513"/>
                  <a:gd name="csX19" fmla="*/ 85804 w 354171"/>
                  <a:gd name="csY19" fmla="*/ 70406 h 295513"/>
                  <a:gd name="csX20" fmla="*/ 109855 w 354171"/>
                  <a:gd name="csY20" fmla="*/ 71120 h 295513"/>
                  <a:gd name="csX21" fmla="*/ 106997 w 354171"/>
                  <a:gd name="csY21" fmla="*/ 62151 h 295513"/>
                  <a:gd name="csX22" fmla="*/ 57706 w 354171"/>
                  <a:gd name="csY22" fmla="*/ 62071 h 295513"/>
                  <a:gd name="csX23" fmla="*/ 44291 w 354171"/>
                  <a:gd name="csY23" fmla="*/ 41990 h 295513"/>
                  <a:gd name="csX24" fmla="*/ 14208 w 354171"/>
                  <a:gd name="csY24" fmla="*/ 35798 h 295513"/>
                  <a:gd name="csX25" fmla="*/ 0 w 354171"/>
                  <a:gd name="csY25" fmla="*/ 19130 h 295513"/>
                  <a:gd name="csX26" fmla="*/ 45402 w 354171"/>
                  <a:gd name="csY26" fmla="*/ 10954 h 295513"/>
                  <a:gd name="csX27" fmla="*/ 62627 w 354171"/>
                  <a:gd name="csY27" fmla="*/ 0 h 295513"/>
                  <a:gd name="csX28" fmla="*/ 116761 w 354171"/>
                  <a:gd name="csY28" fmla="*/ 13812 h 295513"/>
                  <a:gd name="csX29" fmla="*/ 122079 w 354171"/>
                  <a:gd name="csY29" fmla="*/ 26353 h 295513"/>
                  <a:gd name="csX30" fmla="*/ 131445 w 354171"/>
                  <a:gd name="csY30" fmla="*/ 80804 h 295513"/>
                  <a:gd name="csX31" fmla="*/ 166370 w 354171"/>
                  <a:gd name="csY31" fmla="*/ 101045 h 295513"/>
                  <a:gd name="csX32" fmla="*/ 194469 w 354171"/>
                  <a:gd name="csY32" fmla="*/ 65247 h 295513"/>
                  <a:gd name="csX33" fmla="*/ 233124 w 354171"/>
                  <a:gd name="csY33" fmla="*/ 44927 h 295513"/>
                  <a:gd name="csX34" fmla="*/ 263128 w 354171"/>
                  <a:gd name="csY34" fmla="*/ 44927 h 295513"/>
                  <a:gd name="csX35" fmla="*/ 291941 w 354171"/>
                  <a:gd name="csY35" fmla="*/ 56674 h 295513"/>
                  <a:gd name="csX36" fmla="*/ 316865 w 354171"/>
                  <a:gd name="csY36" fmla="*/ 68660 h 295513"/>
                  <a:gd name="csX37" fmla="*/ 353060 w 354171"/>
                  <a:gd name="csY37" fmla="*/ 75168 h 2955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</a:cxnLst>
                <a:rect l="l" t="t" r="r" b="b"/>
                <a:pathLst>
                  <a:path w="354171" h="295513">
                    <a:moveTo>
                      <a:pt x="353060" y="75168"/>
                    </a:moveTo>
                    <a:lnTo>
                      <a:pt x="353616" y="185103"/>
                    </a:lnTo>
                    <a:lnTo>
                      <a:pt x="354171" y="295513"/>
                    </a:lnTo>
                    <a:lnTo>
                      <a:pt x="324167" y="267653"/>
                    </a:lnTo>
                    <a:lnTo>
                      <a:pt x="289957" y="260827"/>
                    </a:lnTo>
                    <a:lnTo>
                      <a:pt x="281702" y="270510"/>
                    </a:lnTo>
                    <a:lnTo>
                      <a:pt x="238998" y="271542"/>
                    </a:lnTo>
                    <a:lnTo>
                      <a:pt x="253285" y="243999"/>
                    </a:lnTo>
                    <a:lnTo>
                      <a:pt x="274479" y="234554"/>
                    </a:lnTo>
                    <a:lnTo>
                      <a:pt x="265747" y="197803"/>
                    </a:lnTo>
                    <a:lnTo>
                      <a:pt x="249555" y="169386"/>
                    </a:lnTo>
                    <a:lnTo>
                      <a:pt x="184230" y="140812"/>
                    </a:lnTo>
                    <a:lnTo>
                      <a:pt x="156448" y="137954"/>
                    </a:lnTo>
                    <a:lnTo>
                      <a:pt x="105886" y="106759"/>
                    </a:lnTo>
                    <a:lnTo>
                      <a:pt x="95964" y="123190"/>
                    </a:lnTo>
                    <a:lnTo>
                      <a:pt x="83026" y="126127"/>
                    </a:lnTo>
                    <a:lnTo>
                      <a:pt x="75327" y="113824"/>
                    </a:lnTo>
                    <a:lnTo>
                      <a:pt x="75247" y="99140"/>
                    </a:lnTo>
                    <a:lnTo>
                      <a:pt x="49530" y="82550"/>
                    </a:lnTo>
                    <a:lnTo>
                      <a:pt x="85804" y="70406"/>
                    </a:lnTo>
                    <a:lnTo>
                      <a:pt x="109855" y="71120"/>
                    </a:lnTo>
                    <a:lnTo>
                      <a:pt x="106997" y="62151"/>
                    </a:lnTo>
                    <a:lnTo>
                      <a:pt x="57706" y="62071"/>
                    </a:lnTo>
                    <a:lnTo>
                      <a:pt x="44291" y="41990"/>
                    </a:lnTo>
                    <a:lnTo>
                      <a:pt x="14208" y="35798"/>
                    </a:lnTo>
                    <a:lnTo>
                      <a:pt x="0" y="19130"/>
                    </a:lnTo>
                    <a:lnTo>
                      <a:pt x="45402" y="10954"/>
                    </a:lnTo>
                    <a:lnTo>
                      <a:pt x="62627" y="0"/>
                    </a:lnTo>
                    <a:lnTo>
                      <a:pt x="116761" y="13812"/>
                    </a:lnTo>
                    <a:lnTo>
                      <a:pt x="122079" y="26353"/>
                    </a:lnTo>
                    <a:lnTo>
                      <a:pt x="131445" y="80804"/>
                    </a:lnTo>
                    <a:lnTo>
                      <a:pt x="166370" y="101045"/>
                    </a:lnTo>
                    <a:lnTo>
                      <a:pt x="194469" y="65247"/>
                    </a:lnTo>
                    <a:lnTo>
                      <a:pt x="233124" y="44927"/>
                    </a:lnTo>
                    <a:lnTo>
                      <a:pt x="263128" y="44927"/>
                    </a:lnTo>
                    <a:lnTo>
                      <a:pt x="291941" y="56674"/>
                    </a:lnTo>
                    <a:lnTo>
                      <a:pt x="316865" y="68660"/>
                    </a:lnTo>
                    <a:lnTo>
                      <a:pt x="353060" y="7516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C152BC95-874F-6DD6-2CE7-2ABB110A1389}"/>
                  </a:ext>
                </a:extLst>
              </p:cNvPr>
              <p:cNvSpPr/>
              <p:nvPr/>
            </p:nvSpPr>
            <p:spPr>
              <a:xfrm>
                <a:off x="5201840" y="4597716"/>
                <a:ext cx="54848" cy="49847"/>
              </a:xfrm>
              <a:custGeom>
                <a:avLst/>
                <a:gdLst>
                  <a:gd name="csX0" fmla="*/ 50880 w 54848"/>
                  <a:gd name="csY0" fmla="*/ 0 h 49847"/>
                  <a:gd name="csX1" fmla="*/ 54293 w 54848"/>
                  <a:gd name="csY1" fmla="*/ 6668 h 49847"/>
                  <a:gd name="csX2" fmla="*/ 54848 w 54848"/>
                  <a:gd name="csY2" fmla="*/ 16986 h 49847"/>
                  <a:gd name="csX3" fmla="*/ 32861 w 54848"/>
                  <a:gd name="csY3" fmla="*/ 42386 h 49847"/>
                  <a:gd name="csX4" fmla="*/ 4048 w 54848"/>
                  <a:gd name="csY4" fmla="*/ 49848 h 49847"/>
                  <a:gd name="csX5" fmla="*/ 0 w 54848"/>
                  <a:gd name="csY5" fmla="*/ 45800 h 49847"/>
                  <a:gd name="csX6" fmla="*/ 3016 w 54848"/>
                  <a:gd name="csY6" fmla="*/ 34211 h 49847"/>
                  <a:gd name="csX7" fmla="*/ 17542 w 54848"/>
                  <a:gd name="csY7" fmla="*/ 13494 h 49847"/>
                  <a:gd name="csX8" fmla="*/ 50880 w 54848"/>
                  <a:gd name="csY8" fmla="*/ 0 h 498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4848" h="49847">
                    <a:moveTo>
                      <a:pt x="50880" y="0"/>
                    </a:moveTo>
                    <a:lnTo>
                      <a:pt x="54293" y="6668"/>
                    </a:lnTo>
                    <a:lnTo>
                      <a:pt x="54848" y="16986"/>
                    </a:lnTo>
                    <a:lnTo>
                      <a:pt x="32861" y="42386"/>
                    </a:lnTo>
                    <a:lnTo>
                      <a:pt x="4048" y="49848"/>
                    </a:lnTo>
                    <a:lnTo>
                      <a:pt x="0" y="45800"/>
                    </a:lnTo>
                    <a:lnTo>
                      <a:pt x="3016" y="34211"/>
                    </a:lnTo>
                    <a:lnTo>
                      <a:pt x="17542" y="13494"/>
                    </a:lnTo>
                    <a:lnTo>
                      <a:pt x="5088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id="{2CC5B508-549A-0455-D8EB-0570C5E96220}"/>
                  </a:ext>
                </a:extLst>
              </p:cNvPr>
              <p:cNvSpPr/>
              <p:nvPr/>
            </p:nvSpPr>
            <p:spPr>
              <a:xfrm>
                <a:off x="5560774" y="4480956"/>
                <a:ext cx="20637" cy="49053"/>
              </a:xfrm>
              <a:custGeom>
                <a:avLst/>
                <a:gdLst>
                  <a:gd name="csX0" fmla="*/ 3254 w 20637"/>
                  <a:gd name="csY0" fmla="*/ 49054 h 49053"/>
                  <a:gd name="csX1" fmla="*/ 0 w 20637"/>
                  <a:gd name="csY1" fmla="*/ 23574 h 49053"/>
                  <a:gd name="csX2" fmla="*/ 5953 w 20637"/>
                  <a:gd name="csY2" fmla="*/ 11430 h 49053"/>
                  <a:gd name="csX3" fmla="*/ 13018 w 20637"/>
                  <a:gd name="csY3" fmla="*/ 0 h 49053"/>
                  <a:gd name="csX4" fmla="*/ 20637 w 20637"/>
                  <a:gd name="csY4" fmla="*/ 9922 h 49053"/>
                  <a:gd name="csX5" fmla="*/ 20558 w 20637"/>
                  <a:gd name="csY5" fmla="*/ 26035 h 49053"/>
                  <a:gd name="csX6" fmla="*/ 3254 w 20637"/>
                  <a:gd name="csY6" fmla="*/ 49054 h 490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0637" h="49053">
                    <a:moveTo>
                      <a:pt x="3254" y="49054"/>
                    </a:moveTo>
                    <a:lnTo>
                      <a:pt x="0" y="23574"/>
                    </a:lnTo>
                    <a:lnTo>
                      <a:pt x="5953" y="11430"/>
                    </a:lnTo>
                    <a:lnTo>
                      <a:pt x="13018" y="0"/>
                    </a:lnTo>
                    <a:lnTo>
                      <a:pt x="20637" y="9922"/>
                    </a:lnTo>
                    <a:lnTo>
                      <a:pt x="20558" y="26035"/>
                    </a:lnTo>
                    <a:lnTo>
                      <a:pt x="3254" y="4905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550BC742-A6DF-B3D0-D3F2-220D9057CC63}"/>
                  </a:ext>
                </a:extLst>
              </p:cNvPr>
              <p:cNvSpPr/>
              <p:nvPr/>
            </p:nvSpPr>
            <p:spPr>
              <a:xfrm>
                <a:off x="4713128" y="4152185"/>
                <a:ext cx="338375" cy="283607"/>
              </a:xfrm>
              <a:custGeom>
                <a:avLst/>
                <a:gdLst>
                  <a:gd name="csX0" fmla="*/ 300831 w 338375"/>
                  <a:gd name="csY0" fmla="*/ 5715 h 283607"/>
                  <a:gd name="csX1" fmla="*/ 281622 w 338375"/>
                  <a:gd name="csY1" fmla="*/ 36116 h 283607"/>
                  <a:gd name="csX2" fmla="*/ 306387 w 338375"/>
                  <a:gd name="csY2" fmla="*/ 68104 h 283607"/>
                  <a:gd name="csX3" fmla="*/ 300593 w 338375"/>
                  <a:gd name="csY3" fmla="*/ 83582 h 283607"/>
                  <a:gd name="csX4" fmla="*/ 338375 w 338375"/>
                  <a:gd name="csY4" fmla="*/ 114776 h 283607"/>
                  <a:gd name="csX5" fmla="*/ 298450 w 338375"/>
                  <a:gd name="csY5" fmla="*/ 118745 h 283607"/>
                  <a:gd name="csX6" fmla="*/ 287179 w 338375"/>
                  <a:gd name="csY6" fmla="*/ 141684 h 283607"/>
                  <a:gd name="csX7" fmla="*/ 288687 w 338375"/>
                  <a:gd name="csY7" fmla="*/ 172244 h 283607"/>
                  <a:gd name="csX8" fmla="*/ 256302 w 338375"/>
                  <a:gd name="csY8" fmla="*/ 195263 h 283607"/>
                  <a:gd name="csX9" fmla="*/ 255349 w 338375"/>
                  <a:gd name="csY9" fmla="*/ 228838 h 283607"/>
                  <a:gd name="csX10" fmla="*/ 242411 w 338375"/>
                  <a:gd name="csY10" fmla="*/ 280432 h 283607"/>
                  <a:gd name="csX11" fmla="*/ 237410 w 338375"/>
                  <a:gd name="csY11" fmla="*/ 268446 h 283607"/>
                  <a:gd name="csX12" fmla="*/ 199152 w 338375"/>
                  <a:gd name="csY12" fmla="*/ 283607 h 283607"/>
                  <a:gd name="csX13" fmla="*/ 185817 w 338375"/>
                  <a:gd name="csY13" fmla="*/ 262969 h 283607"/>
                  <a:gd name="csX14" fmla="*/ 161766 w 338375"/>
                  <a:gd name="csY14" fmla="*/ 261064 h 283607"/>
                  <a:gd name="csX15" fmla="*/ 145018 w 338375"/>
                  <a:gd name="csY15" fmla="*/ 250270 h 283607"/>
                  <a:gd name="csX16" fmla="*/ 104934 w 338375"/>
                  <a:gd name="csY16" fmla="*/ 262414 h 283607"/>
                  <a:gd name="csX17" fmla="*/ 92630 w 338375"/>
                  <a:gd name="csY17" fmla="*/ 246063 h 283607"/>
                  <a:gd name="csX18" fmla="*/ 70564 w 338375"/>
                  <a:gd name="csY18" fmla="*/ 247888 h 283607"/>
                  <a:gd name="csX19" fmla="*/ 42783 w 338375"/>
                  <a:gd name="csY19" fmla="*/ 243999 h 283607"/>
                  <a:gd name="csX20" fmla="*/ 37624 w 338375"/>
                  <a:gd name="csY20" fmla="*/ 198834 h 283607"/>
                  <a:gd name="csX21" fmla="*/ 20875 w 338375"/>
                  <a:gd name="csY21" fmla="*/ 189468 h 283607"/>
                  <a:gd name="csX22" fmla="*/ 4683 w 338375"/>
                  <a:gd name="csY22" fmla="*/ 160655 h 283607"/>
                  <a:gd name="csX23" fmla="*/ 0 w 338375"/>
                  <a:gd name="csY23" fmla="*/ 131128 h 283607"/>
                  <a:gd name="csX24" fmla="*/ 3889 w 338375"/>
                  <a:gd name="csY24" fmla="*/ 99933 h 283607"/>
                  <a:gd name="csX25" fmla="*/ 23891 w 338375"/>
                  <a:gd name="csY25" fmla="*/ 77550 h 283607"/>
                  <a:gd name="csX26" fmla="*/ 29527 w 338375"/>
                  <a:gd name="csY26" fmla="*/ 100092 h 283607"/>
                  <a:gd name="csX27" fmla="*/ 52546 w 338375"/>
                  <a:gd name="csY27" fmla="*/ 119142 h 283607"/>
                  <a:gd name="csX28" fmla="*/ 74295 w 338375"/>
                  <a:gd name="csY28" fmla="*/ 112236 h 283607"/>
                  <a:gd name="csX29" fmla="*/ 95805 w 338375"/>
                  <a:gd name="csY29" fmla="*/ 114697 h 283607"/>
                  <a:gd name="csX30" fmla="*/ 115491 w 338375"/>
                  <a:gd name="csY30" fmla="*/ 97631 h 283607"/>
                  <a:gd name="csX31" fmla="*/ 131603 w 338375"/>
                  <a:gd name="csY31" fmla="*/ 94695 h 283607"/>
                  <a:gd name="csX32" fmla="*/ 163512 w 338375"/>
                  <a:gd name="csY32" fmla="*/ 104140 h 283607"/>
                  <a:gd name="csX33" fmla="*/ 190976 w 338375"/>
                  <a:gd name="csY33" fmla="*/ 96917 h 283607"/>
                  <a:gd name="csX34" fmla="*/ 208200 w 338375"/>
                  <a:gd name="csY34" fmla="*/ 50086 h 283607"/>
                  <a:gd name="csX35" fmla="*/ 221218 w 338375"/>
                  <a:gd name="csY35" fmla="*/ 38338 h 283607"/>
                  <a:gd name="csX36" fmla="*/ 232886 w 338375"/>
                  <a:gd name="csY36" fmla="*/ 0 h 283607"/>
                  <a:gd name="csX37" fmla="*/ 271621 w 338375"/>
                  <a:gd name="csY37" fmla="*/ 0 h 283607"/>
                  <a:gd name="csX38" fmla="*/ 300831 w 338375"/>
                  <a:gd name="csY38" fmla="*/ 5715 h 2836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</a:cxnLst>
                <a:rect l="l" t="t" r="r" b="b"/>
                <a:pathLst>
                  <a:path w="338375" h="283607">
                    <a:moveTo>
                      <a:pt x="300831" y="5715"/>
                    </a:moveTo>
                    <a:lnTo>
                      <a:pt x="281622" y="36116"/>
                    </a:lnTo>
                    <a:lnTo>
                      <a:pt x="306387" y="68104"/>
                    </a:lnTo>
                    <a:lnTo>
                      <a:pt x="300593" y="83582"/>
                    </a:lnTo>
                    <a:lnTo>
                      <a:pt x="338375" y="114776"/>
                    </a:lnTo>
                    <a:lnTo>
                      <a:pt x="298450" y="118745"/>
                    </a:lnTo>
                    <a:lnTo>
                      <a:pt x="287179" y="141684"/>
                    </a:lnTo>
                    <a:lnTo>
                      <a:pt x="288687" y="172244"/>
                    </a:lnTo>
                    <a:lnTo>
                      <a:pt x="256302" y="195263"/>
                    </a:lnTo>
                    <a:lnTo>
                      <a:pt x="255349" y="228838"/>
                    </a:lnTo>
                    <a:lnTo>
                      <a:pt x="242411" y="280432"/>
                    </a:lnTo>
                    <a:lnTo>
                      <a:pt x="237410" y="268446"/>
                    </a:lnTo>
                    <a:lnTo>
                      <a:pt x="199152" y="283607"/>
                    </a:lnTo>
                    <a:lnTo>
                      <a:pt x="185817" y="262969"/>
                    </a:lnTo>
                    <a:lnTo>
                      <a:pt x="161766" y="261064"/>
                    </a:lnTo>
                    <a:lnTo>
                      <a:pt x="145018" y="250270"/>
                    </a:lnTo>
                    <a:lnTo>
                      <a:pt x="104934" y="262414"/>
                    </a:lnTo>
                    <a:lnTo>
                      <a:pt x="92630" y="246063"/>
                    </a:lnTo>
                    <a:lnTo>
                      <a:pt x="70564" y="247888"/>
                    </a:lnTo>
                    <a:lnTo>
                      <a:pt x="42783" y="243999"/>
                    </a:lnTo>
                    <a:lnTo>
                      <a:pt x="37624" y="198834"/>
                    </a:lnTo>
                    <a:lnTo>
                      <a:pt x="20875" y="189468"/>
                    </a:lnTo>
                    <a:lnTo>
                      <a:pt x="4683" y="160655"/>
                    </a:lnTo>
                    <a:lnTo>
                      <a:pt x="0" y="131128"/>
                    </a:lnTo>
                    <a:lnTo>
                      <a:pt x="3889" y="99933"/>
                    </a:lnTo>
                    <a:lnTo>
                      <a:pt x="23891" y="77550"/>
                    </a:lnTo>
                    <a:lnTo>
                      <a:pt x="29527" y="100092"/>
                    </a:lnTo>
                    <a:lnTo>
                      <a:pt x="52546" y="119142"/>
                    </a:lnTo>
                    <a:lnTo>
                      <a:pt x="74295" y="112236"/>
                    </a:lnTo>
                    <a:lnTo>
                      <a:pt x="95805" y="114697"/>
                    </a:lnTo>
                    <a:lnTo>
                      <a:pt x="115491" y="97631"/>
                    </a:lnTo>
                    <a:lnTo>
                      <a:pt x="131603" y="94695"/>
                    </a:lnTo>
                    <a:lnTo>
                      <a:pt x="163512" y="104140"/>
                    </a:lnTo>
                    <a:lnTo>
                      <a:pt x="190976" y="96917"/>
                    </a:lnTo>
                    <a:lnTo>
                      <a:pt x="208200" y="50086"/>
                    </a:lnTo>
                    <a:lnTo>
                      <a:pt x="221218" y="38338"/>
                    </a:lnTo>
                    <a:lnTo>
                      <a:pt x="232886" y="0"/>
                    </a:lnTo>
                    <a:lnTo>
                      <a:pt x="271621" y="0"/>
                    </a:lnTo>
                    <a:lnTo>
                      <a:pt x="300831" y="571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FDA40D65-E5D6-56CE-FAFD-D5A7BC136B38}"/>
                  </a:ext>
                </a:extLst>
              </p:cNvPr>
              <p:cNvSpPr/>
              <p:nvPr/>
            </p:nvSpPr>
            <p:spPr>
              <a:xfrm>
                <a:off x="5351383" y="4391738"/>
                <a:ext cx="98901" cy="35639"/>
              </a:xfrm>
              <a:custGeom>
                <a:avLst/>
                <a:gdLst>
                  <a:gd name="csX0" fmla="*/ 49609 w 98901"/>
                  <a:gd name="csY0" fmla="*/ 0 h 35639"/>
                  <a:gd name="csX1" fmla="*/ 86677 w 98901"/>
                  <a:gd name="csY1" fmla="*/ 9843 h 35639"/>
                  <a:gd name="csX2" fmla="*/ 98901 w 98901"/>
                  <a:gd name="csY2" fmla="*/ 35640 h 35639"/>
                  <a:gd name="csX3" fmla="*/ 70485 w 98901"/>
                  <a:gd name="csY3" fmla="*/ 21749 h 35639"/>
                  <a:gd name="csX4" fmla="*/ 42386 w 98901"/>
                  <a:gd name="csY4" fmla="*/ 18971 h 35639"/>
                  <a:gd name="csX5" fmla="*/ 23336 w 98901"/>
                  <a:gd name="csY5" fmla="*/ 21193 h 35639"/>
                  <a:gd name="csX6" fmla="*/ 0 w 98901"/>
                  <a:gd name="csY6" fmla="*/ 20003 h 35639"/>
                  <a:gd name="csX7" fmla="*/ 8017 w 98901"/>
                  <a:gd name="csY7" fmla="*/ 1429 h 35639"/>
                  <a:gd name="csX8" fmla="*/ 49609 w 98901"/>
                  <a:gd name="csY8" fmla="*/ 0 h 356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98901" h="35639">
                    <a:moveTo>
                      <a:pt x="49609" y="0"/>
                    </a:moveTo>
                    <a:lnTo>
                      <a:pt x="86677" y="9843"/>
                    </a:lnTo>
                    <a:lnTo>
                      <a:pt x="98901" y="35640"/>
                    </a:lnTo>
                    <a:lnTo>
                      <a:pt x="70485" y="21749"/>
                    </a:lnTo>
                    <a:lnTo>
                      <a:pt x="42386" y="18971"/>
                    </a:lnTo>
                    <a:lnTo>
                      <a:pt x="23336" y="21193"/>
                    </a:lnTo>
                    <a:lnTo>
                      <a:pt x="0" y="20003"/>
                    </a:lnTo>
                    <a:lnTo>
                      <a:pt x="8017" y="1429"/>
                    </a:lnTo>
                    <a:lnTo>
                      <a:pt x="49609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340BC434-8A61-45C5-94E5-26A4FADD33E4}"/>
                  </a:ext>
                </a:extLst>
              </p:cNvPr>
              <p:cNvSpPr/>
              <p:nvPr/>
            </p:nvSpPr>
            <p:spPr>
              <a:xfrm>
                <a:off x="5287089" y="4402771"/>
                <a:ext cx="42465" cy="22383"/>
              </a:xfrm>
              <a:custGeom>
                <a:avLst/>
                <a:gdLst>
                  <a:gd name="csX0" fmla="*/ 29845 w 42465"/>
                  <a:gd name="csY0" fmla="*/ 22384 h 22383"/>
                  <a:gd name="csX1" fmla="*/ 6508 w 42465"/>
                  <a:gd name="csY1" fmla="*/ 16192 h 22383"/>
                  <a:gd name="csX2" fmla="*/ 0 w 42465"/>
                  <a:gd name="csY2" fmla="*/ 1667 h 22383"/>
                  <a:gd name="csX3" fmla="*/ 34052 w 42465"/>
                  <a:gd name="csY3" fmla="*/ 0 h 22383"/>
                  <a:gd name="csX4" fmla="*/ 42465 w 42465"/>
                  <a:gd name="csY4" fmla="*/ 11192 h 22383"/>
                  <a:gd name="csX5" fmla="*/ 29845 w 42465"/>
                  <a:gd name="csY5" fmla="*/ 22384 h 223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2465" h="22383">
                    <a:moveTo>
                      <a:pt x="29845" y="22384"/>
                    </a:moveTo>
                    <a:lnTo>
                      <a:pt x="6508" y="16192"/>
                    </a:lnTo>
                    <a:lnTo>
                      <a:pt x="0" y="1667"/>
                    </a:lnTo>
                    <a:lnTo>
                      <a:pt x="34052" y="0"/>
                    </a:lnTo>
                    <a:lnTo>
                      <a:pt x="42465" y="11192"/>
                    </a:lnTo>
                    <a:lnTo>
                      <a:pt x="29845" y="2238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7D7E525F-4406-129F-B28C-751BFA000760}"/>
                  </a:ext>
                </a:extLst>
              </p:cNvPr>
              <p:cNvSpPr/>
              <p:nvPr/>
            </p:nvSpPr>
            <p:spPr>
              <a:xfrm>
                <a:off x="5334555" y="4224098"/>
                <a:ext cx="43417" cy="103584"/>
              </a:xfrm>
              <a:custGeom>
                <a:avLst/>
                <a:gdLst>
                  <a:gd name="csX0" fmla="*/ 18018 w 43417"/>
                  <a:gd name="csY0" fmla="*/ 0 h 103584"/>
                  <a:gd name="csX1" fmla="*/ 20399 w 43417"/>
                  <a:gd name="csY1" fmla="*/ 18336 h 103584"/>
                  <a:gd name="csX2" fmla="*/ 40323 w 43417"/>
                  <a:gd name="csY2" fmla="*/ 21352 h 103584"/>
                  <a:gd name="csX3" fmla="*/ 43418 w 43417"/>
                  <a:gd name="csY3" fmla="*/ 35084 h 103584"/>
                  <a:gd name="csX4" fmla="*/ 41672 w 43417"/>
                  <a:gd name="csY4" fmla="*/ 64532 h 103584"/>
                  <a:gd name="csX5" fmla="*/ 24289 w 43417"/>
                  <a:gd name="csY5" fmla="*/ 61198 h 103584"/>
                  <a:gd name="csX6" fmla="*/ 19209 w 43417"/>
                  <a:gd name="csY6" fmla="*/ 81756 h 103584"/>
                  <a:gd name="csX7" fmla="*/ 33099 w 43417"/>
                  <a:gd name="csY7" fmla="*/ 99536 h 103584"/>
                  <a:gd name="csX8" fmla="*/ 23654 w 43417"/>
                  <a:gd name="csY8" fmla="*/ 103584 h 103584"/>
                  <a:gd name="csX9" fmla="*/ 10001 w 43417"/>
                  <a:gd name="csY9" fmla="*/ 82233 h 103584"/>
                  <a:gd name="csX10" fmla="*/ 0 w 43417"/>
                  <a:gd name="csY10" fmla="*/ 39132 h 103584"/>
                  <a:gd name="csX11" fmla="*/ 6826 w 43417"/>
                  <a:gd name="csY11" fmla="*/ 12224 h 103584"/>
                  <a:gd name="csX12" fmla="*/ 18018 w 43417"/>
                  <a:gd name="csY12" fmla="*/ 0 h 1035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43417" h="103584">
                    <a:moveTo>
                      <a:pt x="18018" y="0"/>
                    </a:moveTo>
                    <a:lnTo>
                      <a:pt x="20399" y="18336"/>
                    </a:lnTo>
                    <a:lnTo>
                      <a:pt x="40323" y="21352"/>
                    </a:lnTo>
                    <a:lnTo>
                      <a:pt x="43418" y="35084"/>
                    </a:lnTo>
                    <a:lnTo>
                      <a:pt x="41672" y="64532"/>
                    </a:lnTo>
                    <a:lnTo>
                      <a:pt x="24289" y="61198"/>
                    </a:lnTo>
                    <a:lnTo>
                      <a:pt x="19209" y="81756"/>
                    </a:lnTo>
                    <a:lnTo>
                      <a:pt x="33099" y="99536"/>
                    </a:lnTo>
                    <a:lnTo>
                      <a:pt x="23654" y="103584"/>
                    </a:lnTo>
                    <a:lnTo>
                      <a:pt x="10001" y="82233"/>
                    </a:lnTo>
                    <a:lnTo>
                      <a:pt x="0" y="39132"/>
                    </a:lnTo>
                    <a:lnTo>
                      <a:pt x="6826" y="12224"/>
                    </a:lnTo>
                    <a:lnTo>
                      <a:pt x="1801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3EE0AC04-F6C4-6FD2-A27B-8AE092093FE3}"/>
                  </a:ext>
                </a:extLst>
              </p:cNvPr>
              <p:cNvSpPr/>
              <p:nvPr/>
            </p:nvSpPr>
            <p:spPr>
              <a:xfrm>
                <a:off x="5043805" y="4241958"/>
                <a:ext cx="218042" cy="246697"/>
              </a:xfrm>
              <a:custGeom>
                <a:avLst/>
                <a:gdLst>
                  <a:gd name="csX0" fmla="*/ 140097 w 218042"/>
                  <a:gd name="csY0" fmla="*/ 25876 h 246697"/>
                  <a:gd name="csX1" fmla="*/ 178832 w 218042"/>
                  <a:gd name="csY1" fmla="*/ 24447 h 246697"/>
                  <a:gd name="csX2" fmla="*/ 212169 w 218042"/>
                  <a:gd name="csY2" fmla="*/ 0 h 246697"/>
                  <a:gd name="csX3" fmla="*/ 218043 w 218042"/>
                  <a:gd name="csY3" fmla="*/ 7540 h 246697"/>
                  <a:gd name="csX4" fmla="*/ 190976 w 218042"/>
                  <a:gd name="csY4" fmla="*/ 40957 h 246697"/>
                  <a:gd name="csX5" fmla="*/ 165656 w 218042"/>
                  <a:gd name="csY5" fmla="*/ 47466 h 246697"/>
                  <a:gd name="csX6" fmla="*/ 133191 w 218042"/>
                  <a:gd name="csY6" fmla="*/ 40878 h 246697"/>
                  <a:gd name="csX7" fmla="*/ 77073 w 218042"/>
                  <a:gd name="csY7" fmla="*/ 42545 h 246697"/>
                  <a:gd name="csX8" fmla="*/ 47625 w 218042"/>
                  <a:gd name="csY8" fmla="*/ 47387 h 246697"/>
                  <a:gd name="csX9" fmla="*/ 42863 w 218042"/>
                  <a:gd name="csY9" fmla="*/ 72866 h 246697"/>
                  <a:gd name="csX10" fmla="*/ 73025 w 218042"/>
                  <a:gd name="csY10" fmla="*/ 102870 h 246697"/>
                  <a:gd name="csX11" fmla="*/ 91202 w 218042"/>
                  <a:gd name="csY11" fmla="*/ 87630 h 246697"/>
                  <a:gd name="csX12" fmla="*/ 154067 w 218042"/>
                  <a:gd name="csY12" fmla="*/ 76121 h 246697"/>
                  <a:gd name="csX13" fmla="*/ 151289 w 218042"/>
                  <a:gd name="csY13" fmla="*/ 91678 h 246697"/>
                  <a:gd name="csX14" fmla="*/ 136605 w 218042"/>
                  <a:gd name="csY14" fmla="*/ 86757 h 246697"/>
                  <a:gd name="csX15" fmla="*/ 121920 w 218042"/>
                  <a:gd name="csY15" fmla="*/ 106521 h 246697"/>
                  <a:gd name="csX16" fmla="*/ 92313 w 218042"/>
                  <a:gd name="csY16" fmla="*/ 119538 h 246697"/>
                  <a:gd name="csX17" fmla="*/ 124143 w 218042"/>
                  <a:gd name="csY17" fmla="*/ 162798 h 246697"/>
                  <a:gd name="csX18" fmla="*/ 118031 w 218042"/>
                  <a:gd name="csY18" fmla="*/ 174307 h 246697"/>
                  <a:gd name="csX19" fmla="*/ 148352 w 218042"/>
                  <a:gd name="csY19" fmla="*/ 213280 h 246697"/>
                  <a:gd name="csX20" fmla="*/ 148035 w 218042"/>
                  <a:gd name="csY20" fmla="*/ 235506 h 246697"/>
                  <a:gd name="csX21" fmla="*/ 130016 w 218042"/>
                  <a:gd name="csY21" fmla="*/ 245428 h 246697"/>
                  <a:gd name="csX22" fmla="*/ 116840 w 218042"/>
                  <a:gd name="csY22" fmla="*/ 233521 h 246697"/>
                  <a:gd name="csX23" fmla="*/ 133112 w 218042"/>
                  <a:gd name="csY23" fmla="*/ 205899 h 246697"/>
                  <a:gd name="csX24" fmla="*/ 100012 w 218042"/>
                  <a:gd name="csY24" fmla="*/ 218916 h 246697"/>
                  <a:gd name="csX25" fmla="*/ 91678 w 218042"/>
                  <a:gd name="csY25" fmla="*/ 209629 h 246697"/>
                  <a:gd name="csX26" fmla="*/ 96044 w 218042"/>
                  <a:gd name="csY26" fmla="*/ 196612 h 246697"/>
                  <a:gd name="csX27" fmla="*/ 71755 w 218042"/>
                  <a:gd name="csY27" fmla="*/ 176768 h 246697"/>
                  <a:gd name="csX28" fmla="*/ 74215 w 218042"/>
                  <a:gd name="csY28" fmla="*/ 143907 h 246697"/>
                  <a:gd name="csX29" fmla="*/ 51753 w 218042"/>
                  <a:gd name="csY29" fmla="*/ 154146 h 246697"/>
                  <a:gd name="csX30" fmla="*/ 54610 w 218042"/>
                  <a:gd name="csY30" fmla="*/ 193516 h 246697"/>
                  <a:gd name="csX31" fmla="*/ 55959 w 218042"/>
                  <a:gd name="csY31" fmla="*/ 241856 h 246697"/>
                  <a:gd name="csX32" fmla="*/ 34607 w 218042"/>
                  <a:gd name="csY32" fmla="*/ 246697 h 246697"/>
                  <a:gd name="csX33" fmla="*/ 20161 w 218042"/>
                  <a:gd name="csY33" fmla="*/ 236776 h 246697"/>
                  <a:gd name="csX34" fmla="*/ 29845 w 218042"/>
                  <a:gd name="csY34" fmla="*/ 205740 h 246697"/>
                  <a:gd name="csX35" fmla="*/ 24606 w 218042"/>
                  <a:gd name="csY35" fmla="*/ 173196 h 246697"/>
                  <a:gd name="csX36" fmla="*/ 10398 w 218042"/>
                  <a:gd name="csY36" fmla="*/ 172879 h 246697"/>
                  <a:gd name="csX37" fmla="*/ 0 w 218042"/>
                  <a:gd name="csY37" fmla="*/ 149780 h 246697"/>
                  <a:gd name="csX38" fmla="*/ 13891 w 218042"/>
                  <a:gd name="csY38" fmla="*/ 127714 h 246697"/>
                  <a:gd name="csX39" fmla="*/ 18653 w 218042"/>
                  <a:gd name="csY39" fmla="*/ 100965 h 246697"/>
                  <a:gd name="csX40" fmla="*/ 35639 w 218042"/>
                  <a:gd name="csY40" fmla="*/ 50165 h 246697"/>
                  <a:gd name="csX41" fmla="*/ 42704 w 218042"/>
                  <a:gd name="csY41" fmla="*/ 36274 h 246697"/>
                  <a:gd name="csX42" fmla="*/ 71358 w 218042"/>
                  <a:gd name="csY42" fmla="*/ 11271 h 246697"/>
                  <a:gd name="csX43" fmla="*/ 97631 w 218042"/>
                  <a:gd name="csY43" fmla="*/ 21193 h 246697"/>
                  <a:gd name="csX44" fmla="*/ 140097 w 218042"/>
                  <a:gd name="csY44" fmla="*/ 25876 h 2466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218042" h="246697">
                    <a:moveTo>
                      <a:pt x="140097" y="25876"/>
                    </a:moveTo>
                    <a:lnTo>
                      <a:pt x="178832" y="24447"/>
                    </a:lnTo>
                    <a:lnTo>
                      <a:pt x="212169" y="0"/>
                    </a:lnTo>
                    <a:lnTo>
                      <a:pt x="218043" y="7540"/>
                    </a:lnTo>
                    <a:lnTo>
                      <a:pt x="190976" y="40957"/>
                    </a:lnTo>
                    <a:lnTo>
                      <a:pt x="165656" y="47466"/>
                    </a:lnTo>
                    <a:lnTo>
                      <a:pt x="133191" y="40878"/>
                    </a:lnTo>
                    <a:lnTo>
                      <a:pt x="77073" y="42545"/>
                    </a:lnTo>
                    <a:lnTo>
                      <a:pt x="47625" y="47387"/>
                    </a:lnTo>
                    <a:lnTo>
                      <a:pt x="42863" y="72866"/>
                    </a:lnTo>
                    <a:lnTo>
                      <a:pt x="73025" y="102870"/>
                    </a:lnTo>
                    <a:lnTo>
                      <a:pt x="91202" y="87630"/>
                    </a:lnTo>
                    <a:lnTo>
                      <a:pt x="154067" y="76121"/>
                    </a:lnTo>
                    <a:lnTo>
                      <a:pt x="151289" y="91678"/>
                    </a:lnTo>
                    <a:lnTo>
                      <a:pt x="136605" y="86757"/>
                    </a:lnTo>
                    <a:lnTo>
                      <a:pt x="121920" y="106521"/>
                    </a:lnTo>
                    <a:lnTo>
                      <a:pt x="92313" y="119538"/>
                    </a:lnTo>
                    <a:lnTo>
                      <a:pt x="124143" y="162798"/>
                    </a:lnTo>
                    <a:lnTo>
                      <a:pt x="118031" y="174307"/>
                    </a:lnTo>
                    <a:lnTo>
                      <a:pt x="148352" y="213280"/>
                    </a:lnTo>
                    <a:lnTo>
                      <a:pt x="148035" y="235506"/>
                    </a:lnTo>
                    <a:lnTo>
                      <a:pt x="130016" y="245428"/>
                    </a:lnTo>
                    <a:lnTo>
                      <a:pt x="116840" y="233521"/>
                    </a:lnTo>
                    <a:lnTo>
                      <a:pt x="133112" y="205899"/>
                    </a:lnTo>
                    <a:lnTo>
                      <a:pt x="100012" y="218916"/>
                    </a:lnTo>
                    <a:lnTo>
                      <a:pt x="91678" y="209629"/>
                    </a:lnTo>
                    <a:lnTo>
                      <a:pt x="96044" y="196612"/>
                    </a:lnTo>
                    <a:lnTo>
                      <a:pt x="71755" y="176768"/>
                    </a:lnTo>
                    <a:lnTo>
                      <a:pt x="74215" y="143907"/>
                    </a:lnTo>
                    <a:lnTo>
                      <a:pt x="51753" y="154146"/>
                    </a:lnTo>
                    <a:lnTo>
                      <a:pt x="54610" y="193516"/>
                    </a:lnTo>
                    <a:lnTo>
                      <a:pt x="55959" y="241856"/>
                    </a:lnTo>
                    <a:lnTo>
                      <a:pt x="34607" y="246697"/>
                    </a:lnTo>
                    <a:lnTo>
                      <a:pt x="20161" y="236776"/>
                    </a:lnTo>
                    <a:lnTo>
                      <a:pt x="29845" y="205740"/>
                    </a:lnTo>
                    <a:lnTo>
                      <a:pt x="24606" y="173196"/>
                    </a:lnTo>
                    <a:lnTo>
                      <a:pt x="10398" y="172879"/>
                    </a:lnTo>
                    <a:lnTo>
                      <a:pt x="0" y="149780"/>
                    </a:lnTo>
                    <a:lnTo>
                      <a:pt x="13891" y="127714"/>
                    </a:lnTo>
                    <a:lnTo>
                      <a:pt x="18653" y="100965"/>
                    </a:lnTo>
                    <a:lnTo>
                      <a:pt x="35639" y="50165"/>
                    </a:lnTo>
                    <a:lnTo>
                      <a:pt x="42704" y="36274"/>
                    </a:lnTo>
                    <a:lnTo>
                      <a:pt x="71358" y="11271"/>
                    </a:lnTo>
                    <a:lnTo>
                      <a:pt x="97631" y="21193"/>
                    </a:lnTo>
                    <a:lnTo>
                      <a:pt x="140097" y="2587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8D7A7696-C3AE-68CB-E076-CDA144C853EB}"/>
                  </a:ext>
                </a:extLst>
              </p:cNvPr>
              <p:cNvSpPr/>
              <p:nvPr/>
            </p:nvSpPr>
            <p:spPr>
              <a:xfrm>
                <a:off x="5050551" y="4613591"/>
                <a:ext cx="60880" cy="30559"/>
              </a:xfrm>
              <a:custGeom>
                <a:avLst/>
                <a:gdLst>
                  <a:gd name="csX0" fmla="*/ 44688 w 60880"/>
                  <a:gd name="csY0" fmla="*/ 30560 h 30559"/>
                  <a:gd name="csX1" fmla="*/ 0 w 60880"/>
                  <a:gd name="csY1" fmla="*/ 6747 h 30559"/>
                  <a:gd name="csX2" fmla="*/ 31353 w 60880"/>
                  <a:gd name="csY2" fmla="*/ 0 h 30559"/>
                  <a:gd name="csX3" fmla="*/ 49054 w 60880"/>
                  <a:gd name="csY3" fmla="*/ 10398 h 30559"/>
                  <a:gd name="csX4" fmla="*/ 60881 w 60880"/>
                  <a:gd name="csY4" fmla="*/ 20717 h 30559"/>
                  <a:gd name="csX5" fmla="*/ 58817 w 60880"/>
                  <a:gd name="csY5" fmla="*/ 29925 h 30559"/>
                  <a:gd name="csX6" fmla="*/ 44688 w 60880"/>
                  <a:gd name="csY6" fmla="*/ 30560 h 305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0880" h="30559">
                    <a:moveTo>
                      <a:pt x="44688" y="30560"/>
                    </a:moveTo>
                    <a:lnTo>
                      <a:pt x="0" y="6747"/>
                    </a:lnTo>
                    <a:lnTo>
                      <a:pt x="31353" y="0"/>
                    </a:lnTo>
                    <a:lnTo>
                      <a:pt x="49054" y="10398"/>
                    </a:lnTo>
                    <a:lnTo>
                      <a:pt x="60881" y="20717"/>
                    </a:lnTo>
                    <a:lnTo>
                      <a:pt x="58817" y="29925"/>
                    </a:lnTo>
                    <a:lnTo>
                      <a:pt x="44688" y="3056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357CD681-477B-7C23-3981-DF0EA077B4D5}"/>
                  </a:ext>
                </a:extLst>
              </p:cNvPr>
              <p:cNvSpPr/>
              <p:nvPr/>
            </p:nvSpPr>
            <p:spPr>
              <a:xfrm>
                <a:off x="5082619" y="4570650"/>
                <a:ext cx="100488" cy="28415"/>
              </a:xfrm>
              <a:custGeom>
                <a:avLst/>
                <a:gdLst>
                  <a:gd name="csX0" fmla="*/ 47863 w 100488"/>
                  <a:gd name="csY0" fmla="*/ 15002 h 28415"/>
                  <a:gd name="csX1" fmla="*/ 70326 w 100488"/>
                  <a:gd name="csY1" fmla="*/ 12382 h 28415"/>
                  <a:gd name="csX2" fmla="*/ 100489 w 100488"/>
                  <a:gd name="csY2" fmla="*/ 0 h 28415"/>
                  <a:gd name="csX3" fmla="*/ 95567 w 100488"/>
                  <a:gd name="csY3" fmla="*/ 18812 h 28415"/>
                  <a:gd name="csX4" fmla="*/ 44926 w 100488"/>
                  <a:gd name="csY4" fmla="*/ 28416 h 28415"/>
                  <a:gd name="csX5" fmla="*/ 158 w 100488"/>
                  <a:gd name="csY5" fmla="*/ 24289 h 28415"/>
                  <a:gd name="csX6" fmla="*/ 0 w 100488"/>
                  <a:gd name="csY6" fmla="*/ 11827 h 28415"/>
                  <a:gd name="csX7" fmla="*/ 26749 w 100488"/>
                  <a:gd name="csY7" fmla="*/ 4842 h 28415"/>
                  <a:gd name="csX8" fmla="*/ 47863 w 100488"/>
                  <a:gd name="csY8" fmla="*/ 15002 h 284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00488" h="28415">
                    <a:moveTo>
                      <a:pt x="47863" y="15002"/>
                    </a:moveTo>
                    <a:lnTo>
                      <a:pt x="70326" y="12382"/>
                    </a:lnTo>
                    <a:lnTo>
                      <a:pt x="100489" y="0"/>
                    </a:lnTo>
                    <a:lnTo>
                      <a:pt x="95567" y="18812"/>
                    </a:lnTo>
                    <a:lnTo>
                      <a:pt x="44926" y="28416"/>
                    </a:lnTo>
                    <a:lnTo>
                      <a:pt x="158" y="24289"/>
                    </a:lnTo>
                    <a:lnTo>
                      <a:pt x="0" y="11827"/>
                    </a:lnTo>
                    <a:lnTo>
                      <a:pt x="26749" y="4842"/>
                    </a:lnTo>
                    <a:lnTo>
                      <a:pt x="47863" y="1500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89032A3E-2D65-CC8A-564E-0B44C4E269F0}"/>
                  </a:ext>
                </a:extLst>
              </p:cNvPr>
              <p:cNvSpPr/>
              <p:nvPr/>
            </p:nvSpPr>
            <p:spPr>
              <a:xfrm>
                <a:off x="4975463" y="4570650"/>
                <a:ext cx="80406" cy="32067"/>
              </a:xfrm>
              <a:custGeom>
                <a:avLst/>
                <a:gdLst>
                  <a:gd name="csX0" fmla="*/ 51197 w 80406"/>
                  <a:gd name="csY0" fmla="*/ 9048 h 32067"/>
                  <a:gd name="csX1" fmla="*/ 72072 w 80406"/>
                  <a:gd name="csY1" fmla="*/ 6270 h 32067"/>
                  <a:gd name="csX2" fmla="*/ 80407 w 80406"/>
                  <a:gd name="csY2" fmla="*/ 20717 h 32067"/>
                  <a:gd name="csX3" fmla="*/ 41434 w 80406"/>
                  <a:gd name="csY3" fmla="*/ 27543 h 32067"/>
                  <a:gd name="csX4" fmla="*/ 18097 w 80406"/>
                  <a:gd name="csY4" fmla="*/ 32067 h 32067"/>
                  <a:gd name="csX5" fmla="*/ 0 w 80406"/>
                  <a:gd name="csY5" fmla="*/ 31829 h 32067"/>
                  <a:gd name="csX6" fmla="*/ 11588 w 80406"/>
                  <a:gd name="csY6" fmla="*/ 12303 h 32067"/>
                  <a:gd name="csX7" fmla="*/ 30083 w 80406"/>
                  <a:gd name="csY7" fmla="*/ 11986 h 32067"/>
                  <a:gd name="csX8" fmla="*/ 39052 w 80406"/>
                  <a:gd name="csY8" fmla="*/ 0 h 32067"/>
                  <a:gd name="csX9" fmla="*/ 51197 w 80406"/>
                  <a:gd name="csY9" fmla="*/ 9048 h 320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80406" h="32067">
                    <a:moveTo>
                      <a:pt x="51197" y="9048"/>
                    </a:moveTo>
                    <a:lnTo>
                      <a:pt x="72072" y="6270"/>
                    </a:lnTo>
                    <a:lnTo>
                      <a:pt x="80407" y="20717"/>
                    </a:lnTo>
                    <a:lnTo>
                      <a:pt x="41434" y="27543"/>
                    </a:lnTo>
                    <a:lnTo>
                      <a:pt x="18097" y="32067"/>
                    </a:lnTo>
                    <a:lnTo>
                      <a:pt x="0" y="31829"/>
                    </a:lnTo>
                    <a:lnTo>
                      <a:pt x="11588" y="12303"/>
                    </a:lnTo>
                    <a:lnTo>
                      <a:pt x="30083" y="11986"/>
                    </a:lnTo>
                    <a:lnTo>
                      <a:pt x="39052" y="0"/>
                    </a:lnTo>
                    <a:lnTo>
                      <a:pt x="51197" y="904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9B45C605-A132-2A09-FD37-3F614DE28FFB}"/>
                  </a:ext>
                </a:extLst>
              </p:cNvPr>
              <p:cNvSpPr/>
              <p:nvPr/>
            </p:nvSpPr>
            <p:spPr>
              <a:xfrm>
                <a:off x="4592240" y="4496196"/>
                <a:ext cx="348376" cy="96758"/>
              </a:xfrm>
              <a:custGeom>
                <a:avLst/>
                <a:gdLst>
                  <a:gd name="csX0" fmla="*/ 105172 w 348376"/>
                  <a:gd name="csY0" fmla="*/ 17780 h 96758"/>
                  <a:gd name="csX1" fmla="*/ 109776 w 348376"/>
                  <a:gd name="csY1" fmla="*/ 29845 h 96758"/>
                  <a:gd name="csX2" fmla="*/ 174308 w 348376"/>
                  <a:gd name="csY2" fmla="*/ 33179 h 96758"/>
                  <a:gd name="csX3" fmla="*/ 181769 w 348376"/>
                  <a:gd name="csY3" fmla="*/ 19288 h 96758"/>
                  <a:gd name="csX4" fmla="*/ 244237 w 348376"/>
                  <a:gd name="csY4" fmla="*/ 35560 h 96758"/>
                  <a:gd name="csX5" fmla="*/ 256540 w 348376"/>
                  <a:gd name="csY5" fmla="*/ 57467 h 96758"/>
                  <a:gd name="csX6" fmla="*/ 307022 w 348376"/>
                  <a:gd name="csY6" fmla="*/ 63658 h 96758"/>
                  <a:gd name="csX7" fmla="*/ 348377 w 348376"/>
                  <a:gd name="csY7" fmla="*/ 83820 h 96758"/>
                  <a:gd name="csX8" fmla="*/ 309959 w 348376"/>
                  <a:gd name="csY8" fmla="*/ 96758 h 96758"/>
                  <a:gd name="csX9" fmla="*/ 272891 w 348376"/>
                  <a:gd name="csY9" fmla="*/ 83026 h 96758"/>
                  <a:gd name="csX10" fmla="*/ 242412 w 348376"/>
                  <a:gd name="csY10" fmla="*/ 83979 h 96758"/>
                  <a:gd name="csX11" fmla="*/ 207407 w 348376"/>
                  <a:gd name="csY11" fmla="*/ 81439 h 96758"/>
                  <a:gd name="csX12" fmla="*/ 175895 w 348376"/>
                  <a:gd name="csY12" fmla="*/ 75406 h 96758"/>
                  <a:gd name="csX13" fmla="*/ 136842 w 348376"/>
                  <a:gd name="csY13" fmla="*/ 62468 h 96758"/>
                  <a:gd name="csX14" fmla="*/ 112157 w 348376"/>
                  <a:gd name="csY14" fmla="*/ 59055 h 96758"/>
                  <a:gd name="csX15" fmla="*/ 98107 w 348376"/>
                  <a:gd name="csY15" fmla="*/ 63341 h 96758"/>
                  <a:gd name="csX16" fmla="*/ 36671 w 348376"/>
                  <a:gd name="csY16" fmla="*/ 49371 h 96758"/>
                  <a:gd name="csX17" fmla="*/ 30877 w 348376"/>
                  <a:gd name="csY17" fmla="*/ 34846 h 96758"/>
                  <a:gd name="csX18" fmla="*/ 0 w 348376"/>
                  <a:gd name="csY18" fmla="*/ 32306 h 96758"/>
                  <a:gd name="csX19" fmla="*/ 23098 w 348376"/>
                  <a:gd name="csY19" fmla="*/ 0 h 96758"/>
                  <a:gd name="csX20" fmla="*/ 63976 w 348376"/>
                  <a:gd name="csY20" fmla="*/ 1984 h 96758"/>
                  <a:gd name="csX21" fmla="*/ 91202 w 348376"/>
                  <a:gd name="csY21" fmla="*/ 15240 h 96758"/>
                  <a:gd name="csX22" fmla="*/ 105172 w 348376"/>
                  <a:gd name="csY22" fmla="*/ 17780 h 96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348376" h="96758">
                    <a:moveTo>
                      <a:pt x="105172" y="17780"/>
                    </a:moveTo>
                    <a:lnTo>
                      <a:pt x="109776" y="29845"/>
                    </a:lnTo>
                    <a:lnTo>
                      <a:pt x="174308" y="33179"/>
                    </a:lnTo>
                    <a:lnTo>
                      <a:pt x="181769" y="19288"/>
                    </a:lnTo>
                    <a:lnTo>
                      <a:pt x="244237" y="35560"/>
                    </a:lnTo>
                    <a:lnTo>
                      <a:pt x="256540" y="57467"/>
                    </a:lnTo>
                    <a:lnTo>
                      <a:pt x="307022" y="63658"/>
                    </a:lnTo>
                    <a:lnTo>
                      <a:pt x="348377" y="83820"/>
                    </a:lnTo>
                    <a:lnTo>
                      <a:pt x="309959" y="96758"/>
                    </a:lnTo>
                    <a:lnTo>
                      <a:pt x="272891" y="83026"/>
                    </a:lnTo>
                    <a:lnTo>
                      <a:pt x="242412" y="83979"/>
                    </a:lnTo>
                    <a:lnTo>
                      <a:pt x="207407" y="81439"/>
                    </a:lnTo>
                    <a:lnTo>
                      <a:pt x="175895" y="75406"/>
                    </a:lnTo>
                    <a:lnTo>
                      <a:pt x="136842" y="62468"/>
                    </a:lnTo>
                    <a:lnTo>
                      <a:pt x="112157" y="59055"/>
                    </a:lnTo>
                    <a:lnTo>
                      <a:pt x="98107" y="63341"/>
                    </a:lnTo>
                    <a:lnTo>
                      <a:pt x="36671" y="49371"/>
                    </a:lnTo>
                    <a:lnTo>
                      <a:pt x="30877" y="34846"/>
                    </a:lnTo>
                    <a:lnTo>
                      <a:pt x="0" y="32306"/>
                    </a:lnTo>
                    <a:lnTo>
                      <a:pt x="23098" y="0"/>
                    </a:lnTo>
                    <a:lnTo>
                      <a:pt x="63976" y="1984"/>
                    </a:lnTo>
                    <a:lnTo>
                      <a:pt x="91202" y="15240"/>
                    </a:lnTo>
                    <a:lnTo>
                      <a:pt x="105172" y="1778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3E2A427C-E828-48B8-5EC2-ACEFE357DCF3}"/>
                  </a:ext>
                </a:extLst>
              </p:cNvPr>
              <p:cNvSpPr/>
              <p:nvPr/>
            </p:nvSpPr>
            <p:spPr>
              <a:xfrm>
                <a:off x="4252912" y="4112576"/>
                <a:ext cx="364410" cy="382825"/>
              </a:xfrm>
              <a:custGeom>
                <a:avLst/>
                <a:gdLst>
                  <a:gd name="csX0" fmla="*/ 305832 w 364410"/>
                  <a:gd name="csY0" fmla="*/ 221298 h 382825"/>
                  <a:gd name="csX1" fmla="*/ 311547 w 364410"/>
                  <a:gd name="csY1" fmla="*/ 244793 h 382825"/>
                  <a:gd name="csX2" fmla="*/ 323215 w 364410"/>
                  <a:gd name="csY2" fmla="*/ 263605 h 382825"/>
                  <a:gd name="csX3" fmla="*/ 347980 w 364410"/>
                  <a:gd name="csY3" fmla="*/ 266621 h 382825"/>
                  <a:gd name="csX4" fmla="*/ 364411 w 364410"/>
                  <a:gd name="csY4" fmla="*/ 287973 h 382825"/>
                  <a:gd name="csX5" fmla="*/ 355918 w 364410"/>
                  <a:gd name="csY5" fmla="*/ 329882 h 382825"/>
                  <a:gd name="csX6" fmla="*/ 354568 w 364410"/>
                  <a:gd name="csY6" fmla="*/ 382191 h 382825"/>
                  <a:gd name="csX7" fmla="*/ 317262 w 364410"/>
                  <a:gd name="csY7" fmla="*/ 382825 h 382825"/>
                  <a:gd name="csX8" fmla="*/ 288925 w 364410"/>
                  <a:gd name="csY8" fmla="*/ 354647 h 382825"/>
                  <a:gd name="csX9" fmla="*/ 245666 w 364410"/>
                  <a:gd name="csY9" fmla="*/ 327025 h 382825"/>
                  <a:gd name="csX10" fmla="*/ 231219 w 364410"/>
                  <a:gd name="csY10" fmla="*/ 306546 h 382825"/>
                  <a:gd name="csX11" fmla="*/ 205740 w 364410"/>
                  <a:gd name="csY11" fmla="*/ 279083 h 382825"/>
                  <a:gd name="csX12" fmla="*/ 188992 w 364410"/>
                  <a:gd name="csY12" fmla="*/ 253841 h 382825"/>
                  <a:gd name="csX13" fmla="*/ 163354 w 364410"/>
                  <a:gd name="csY13" fmla="*/ 206692 h 382825"/>
                  <a:gd name="csX14" fmla="*/ 133747 w 364410"/>
                  <a:gd name="csY14" fmla="*/ 178594 h 382825"/>
                  <a:gd name="csX15" fmla="*/ 123904 w 364410"/>
                  <a:gd name="csY15" fmla="*/ 149622 h 382825"/>
                  <a:gd name="csX16" fmla="*/ 111443 w 364410"/>
                  <a:gd name="csY16" fmla="*/ 123349 h 382825"/>
                  <a:gd name="csX17" fmla="*/ 81042 w 364410"/>
                  <a:gd name="csY17" fmla="*/ 102076 h 382825"/>
                  <a:gd name="csX18" fmla="*/ 63500 w 364410"/>
                  <a:gd name="csY18" fmla="*/ 73263 h 382825"/>
                  <a:gd name="csX19" fmla="*/ 38100 w 364410"/>
                  <a:gd name="csY19" fmla="*/ 54372 h 382825"/>
                  <a:gd name="csX20" fmla="*/ 2937 w 364410"/>
                  <a:gd name="csY20" fmla="*/ 17145 h 382825"/>
                  <a:gd name="csX21" fmla="*/ 0 w 364410"/>
                  <a:gd name="csY21" fmla="*/ 0 h 382825"/>
                  <a:gd name="csX22" fmla="*/ 21670 w 364410"/>
                  <a:gd name="csY22" fmla="*/ 1349 h 382825"/>
                  <a:gd name="csX23" fmla="*/ 73819 w 364410"/>
                  <a:gd name="csY23" fmla="*/ 7858 h 382825"/>
                  <a:gd name="csX24" fmla="*/ 103664 w 364410"/>
                  <a:gd name="csY24" fmla="*/ 40878 h 382825"/>
                  <a:gd name="csX25" fmla="*/ 129699 w 364410"/>
                  <a:gd name="csY25" fmla="*/ 63738 h 382825"/>
                  <a:gd name="csX26" fmla="*/ 148272 w 364410"/>
                  <a:gd name="csY26" fmla="*/ 77788 h 382825"/>
                  <a:gd name="csX27" fmla="*/ 180181 w 364410"/>
                  <a:gd name="csY27" fmla="*/ 114062 h 382825"/>
                  <a:gd name="csX28" fmla="*/ 214471 w 364410"/>
                  <a:gd name="csY28" fmla="*/ 114538 h 382825"/>
                  <a:gd name="csX29" fmla="*/ 242729 w 364410"/>
                  <a:gd name="csY29" fmla="*/ 137636 h 382825"/>
                  <a:gd name="csX30" fmla="*/ 262255 w 364410"/>
                  <a:gd name="csY30" fmla="*/ 165814 h 382825"/>
                  <a:gd name="csX31" fmla="*/ 287893 w 364410"/>
                  <a:gd name="csY31" fmla="*/ 181213 h 382825"/>
                  <a:gd name="csX32" fmla="*/ 274399 w 364410"/>
                  <a:gd name="csY32" fmla="*/ 208756 h 382825"/>
                  <a:gd name="csX33" fmla="*/ 293688 w 364410"/>
                  <a:gd name="csY33" fmla="*/ 220425 h 382825"/>
                  <a:gd name="csX34" fmla="*/ 305832 w 364410"/>
                  <a:gd name="csY34" fmla="*/ 221298 h 382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364410" h="382825">
                    <a:moveTo>
                      <a:pt x="305832" y="221298"/>
                    </a:moveTo>
                    <a:lnTo>
                      <a:pt x="311547" y="244793"/>
                    </a:lnTo>
                    <a:lnTo>
                      <a:pt x="323215" y="263605"/>
                    </a:lnTo>
                    <a:lnTo>
                      <a:pt x="347980" y="266621"/>
                    </a:lnTo>
                    <a:lnTo>
                      <a:pt x="364411" y="287973"/>
                    </a:lnTo>
                    <a:lnTo>
                      <a:pt x="355918" y="329882"/>
                    </a:lnTo>
                    <a:lnTo>
                      <a:pt x="354568" y="382191"/>
                    </a:lnTo>
                    <a:lnTo>
                      <a:pt x="317262" y="382825"/>
                    </a:lnTo>
                    <a:lnTo>
                      <a:pt x="288925" y="354647"/>
                    </a:lnTo>
                    <a:lnTo>
                      <a:pt x="245666" y="327025"/>
                    </a:lnTo>
                    <a:lnTo>
                      <a:pt x="231219" y="306546"/>
                    </a:lnTo>
                    <a:lnTo>
                      <a:pt x="205740" y="279083"/>
                    </a:lnTo>
                    <a:lnTo>
                      <a:pt x="188992" y="253841"/>
                    </a:lnTo>
                    <a:lnTo>
                      <a:pt x="163354" y="206692"/>
                    </a:lnTo>
                    <a:lnTo>
                      <a:pt x="133747" y="178594"/>
                    </a:lnTo>
                    <a:lnTo>
                      <a:pt x="123904" y="149622"/>
                    </a:lnTo>
                    <a:lnTo>
                      <a:pt x="111443" y="123349"/>
                    </a:lnTo>
                    <a:lnTo>
                      <a:pt x="81042" y="102076"/>
                    </a:lnTo>
                    <a:lnTo>
                      <a:pt x="63500" y="73263"/>
                    </a:lnTo>
                    <a:lnTo>
                      <a:pt x="38100" y="54372"/>
                    </a:lnTo>
                    <a:lnTo>
                      <a:pt x="2937" y="17145"/>
                    </a:lnTo>
                    <a:lnTo>
                      <a:pt x="0" y="0"/>
                    </a:lnTo>
                    <a:lnTo>
                      <a:pt x="21670" y="1349"/>
                    </a:lnTo>
                    <a:lnTo>
                      <a:pt x="73819" y="7858"/>
                    </a:lnTo>
                    <a:lnTo>
                      <a:pt x="103664" y="40878"/>
                    </a:lnTo>
                    <a:lnTo>
                      <a:pt x="129699" y="63738"/>
                    </a:lnTo>
                    <a:lnTo>
                      <a:pt x="148272" y="77788"/>
                    </a:lnTo>
                    <a:lnTo>
                      <a:pt x="180181" y="114062"/>
                    </a:lnTo>
                    <a:lnTo>
                      <a:pt x="214471" y="114538"/>
                    </a:lnTo>
                    <a:lnTo>
                      <a:pt x="242729" y="137636"/>
                    </a:lnTo>
                    <a:lnTo>
                      <a:pt x="262255" y="165814"/>
                    </a:lnTo>
                    <a:lnTo>
                      <a:pt x="287893" y="181213"/>
                    </a:lnTo>
                    <a:lnTo>
                      <a:pt x="274399" y="208756"/>
                    </a:lnTo>
                    <a:lnTo>
                      <a:pt x="293688" y="220425"/>
                    </a:lnTo>
                    <a:lnTo>
                      <a:pt x="305832" y="22129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59" name="Graphic 387">
              <a:extLst>
                <a:ext uri="{FF2B5EF4-FFF2-40B4-BE49-F238E27FC236}">
                  <a16:creationId xmlns:a16="http://schemas.microsoft.com/office/drawing/2014/main" id="{CBF03A72-09D1-FF58-DA89-936C23F05918}"/>
                </a:ext>
              </a:extLst>
            </p:cNvPr>
            <p:cNvGrpSpPr/>
            <p:nvPr/>
          </p:nvGrpSpPr>
          <p:grpSpPr>
            <a:xfrm>
              <a:off x="10697606" y="5044519"/>
              <a:ext cx="666591" cy="1332150"/>
              <a:chOff x="10697606" y="5044519"/>
              <a:chExt cx="666591" cy="1332150"/>
            </a:xfrm>
          </p:grpSpPr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50AB6659-2703-06BA-545A-4357274328DC}"/>
                  </a:ext>
                </a:extLst>
              </p:cNvPr>
              <p:cNvSpPr/>
              <p:nvPr/>
            </p:nvSpPr>
            <p:spPr>
              <a:xfrm>
                <a:off x="10858658" y="6255940"/>
                <a:ext cx="120729" cy="120729"/>
              </a:xfrm>
              <a:custGeom>
                <a:avLst/>
                <a:gdLst>
                  <a:gd name="csX0" fmla="*/ 0 w 120729"/>
                  <a:gd name="csY0" fmla="*/ 0 h 120729"/>
                  <a:gd name="csX1" fmla="*/ 12938 w 120729"/>
                  <a:gd name="csY1" fmla="*/ 21114 h 120729"/>
                  <a:gd name="csX2" fmla="*/ 29766 w 120729"/>
                  <a:gd name="csY2" fmla="*/ 55563 h 120729"/>
                  <a:gd name="csX3" fmla="*/ 73581 w 120729"/>
                  <a:gd name="csY3" fmla="*/ 83344 h 120729"/>
                  <a:gd name="csX4" fmla="*/ 120729 w 120729"/>
                  <a:gd name="csY4" fmla="*/ 95012 h 120729"/>
                  <a:gd name="csX5" fmla="*/ 105568 w 120729"/>
                  <a:gd name="csY5" fmla="*/ 118427 h 120729"/>
                  <a:gd name="csX6" fmla="*/ 73581 w 120729"/>
                  <a:gd name="csY6" fmla="*/ 120729 h 120729"/>
                  <a:gd name="csX7" fmla="*/ 56436 w 120729"/>
                  <a:gd name="csY7" fmla="*/ 104219 h 120729"/>
                  <a:gd name="csX8" fmla="*/ 36115 w 120729"/>
                  <a:gd name="csY8" fmla="*/ 102949 h 120729"/>
                  <a:gd name="csX9" fmla="*/ 0 w 120729"/>
                  <a:gd name="csY9" fmla="*/ 102870 h 120729"/>
                  <a:gd name="csX10" fmla="*/ 0 w 120729"/>
                  <a:gd name="csY10" fmla="*/ 0 h 1207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20729" h="120729">
                    <a:moveTo>
                      <a:pt x="0" y="0"/>
                    </a:moveTo>
                    <a:lnTo>
                      <a:pt x="12938" y="21114"/>
                    </a:lnTo>
                    <a:lnTo>
                      <a:pt x="29766" y="55563"/>
                    </a:lnTo>
                    <a:lnTo>
                      <a:pt x="73581" y="83344"/>
                    </a:lnTo>
                    <a:lnTo>
                      <a:pt x="120729" y="95012"/>
                    </a:lnTo>
                    <a:lnTo>
                      <a:pt x="105568" y="118427"/>
                    </a:lnTo>
                    <a:lnTo>
                      <a:pt x="73581" y="120729"/>
                    </a:lnTo>
                    <a:lnTo>
                      <a:pt x="56436" y="104219"/>
                    </a:lnTo>
                    <a:lnTo>
                      <a:pt x="36115" y="102949"/>
                    </a:lnTo>
                    <a:lnTo>
                      <a:pt x="0" y="10287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EE29C9FA-65CD-3728-4390-2CEB3E7BED0C}"/>
                  </a:ext>
                </a:extLst>
              </p:cNvPr>
              <p:cNvSpPr/>
              <p:nvPr/>
            </p:nvSpPr>
            <p:spPr>
              <a:xfrm>
                <a:off x="10697606" y="5044519"/>
                <a:ext cx="666591" cy="1198483"/>
              </a:xfrm>
              <a:custGeom>
                <a:avLst/>
                <a:gdLst>
                  <a:gd name="csX0" fmla="*/ 531971 w 666591"/>
                  <a:gd name="csY0" fmla="*/ 302419 h 1198483"/>
                  <a:gd name="csX1" fmla="*/ 523557 w 666591"/>
                  <a:gd name="csY1" fmla="*/ 332025 h 1198483"/>
                  <a:gd name="csX2" fmla="*/ 514509 w 666591"/>
                  <a:gd name="csY2" fmla="*/ 370364 h 1198483"/>
                  <a:gd name="csX3" fmla="*/ 514826 w 666591"/>
                  <a:gd name="csY3" fmla="*/ 407670 h 1198483"/>
                  <a:gd name="csX4" fmla="*/ 507524 w 666591"/>
                  <a:gd name="csY4" fmla="*/ 416084 h 1198483"/>
                  <a:gd name="csX5" fmla="*/ 504904 w 666591"/>
                  <a:gd name="csY5" fmla="*/ 440452 h 1198483"/>
                  <a:gd name="csX6" fmla="*/ 502603 w 666591"/>
                  <a:gd name="csY6" fmla="*/ 460296 h 1198483"/>
                  <a:gd name="csX7" fmla="*/ 545385 w 666591"/>
                  <a:gd name="csY7" fmla="*/ 492919 h 1198483"/>
                  <a:gd name="csX8" fmla="*/ 540782 w 666591"/>
                  <a:gd name="csY8" fmla="*/ 519351 h 1198483"/>
                  <a:gd name="csX9" fmla="*/ 561817 w 666591"/>
                  <a:gd name="csY9" fmla="*/ 536178 h 1198483"/>
                  <a:gd name="csX10" fmla="*/ 560150 w 666591"/>
                  <a:gd name="csY10" fmla="*/ 554990 h 1198483"/>
                  <a:gd name="csX11" fmla="*/ 527764 w 666591"/>
                  <a:gd name="csY11" fmla="*/ 604917 h 1198483"/>
                  <a:gd name="csX12" fmla="*/ 477838 w 666591"/>
                  <a:gd name="csY12" fmla="*/ 625951 h 1198483"/>
                  <a:gd name="csX13" fmla="*/ 410210 w 666591"/>
                  <a:gd name="csY13" fmla="*/ 634127 h 1198483"/>
                  <a:gd name="csX14" fmla="*/ 373221 w 666591"/>
                  <a:gd name="csY14" fmla="*/ 630158 h 1198483"/>
                  <a:gd name="csX15" fmla="*/ 380286 w 666591"/>
                  <a:gd name="csY15" fmla="*/ 653653 h 1198483"/>
                  <a:gd name="csX16" fmla="*/ 373380 w 666591"/>
                  <a:gd name="csY16" fmla="*/ 683339 h 1198483"/>
                  <a:gd name="csX17" fmla="*/ 379651 w 666591"/>
                  <a:gd name="csY17" fmla="*/ 703500 h 1198483"/>
                  <a:gd name="csX18" fmla="*/ 359410 w 666591"/>
                  <a:gd name="csY18" fmla="*/ 717550 h 1198483"/>
                  <a:gd name="csX19" fmla="*/ 324882 w 666591"/>
                  <a:gd name="csY19" fmla="*/ 723106 h 1198483"/>
                  <a:gd name="csX20" fmla="*/ 292497 w 666591"/>
                  <a:gd name="csY20" fmla="*/ 708501 h 1198483"/>
                  <a:gd name="csX21" fmla="*/ 279479 w 666591"/>
                  <a:gd name="csY21" fmla="*/ 718978 h 1198483"/>
                  <a:gd name="csX22" fmla="*/ 284242 w 666591"/>
                  <a:gd name="csY22" fmla="*/ 758984 h 1198483"/>
                  <a:gd name="csX23" fmla="*/ 306943 w 666591"/>
                  <a:gd name="csY23" fmla="*/ 771207 h 1198483"/>
                  <a:gd name="csX24" fmla="*/ 325358 w 666591"/>
                  <a:gd name="csY24" fmla="*/ 758428 h 1198483"/>
                  <a:gd name="csX25" fmla="*/ 335439 w 666591"/>
                  <a:gd name="csY25" fmla="*/ 779542 h 1198483"/>
                  <a:gd name="csX26" fmla="*/ 304403 w 666591"/>
                  <a:gd name="csY26" fmla="*/ 792162 h 1198483"/>
                  <a:gd name="csX27" fmla="*/ 277337 w 666591"/>
                  <a:gd name="csY27" fmla="*/ 817563 h 1198483"/>
                  <a:gd name="csX28" fmla="*/ 272416 w 666591"/>
                  <a:gd name="csY28" fmla="*/ 859076 h 1198483"/>
                  <a:gd name="csX29" fmla="*/ 264478 w 666591"/>
                  <a:gd name="csY29" fmla="*/ 881300 h 1198483"/>
                  <a:gd name="csX30" fmla="*/ 232649 w 666591"/>
                  <a:gd name="csY30" fmla="*/ 881459 h 1198483"/>
                  <a:gd name="csX31" fmla="*/ 206216 w 666591"/>
                  <a:gd name="csY31" fmla="*/ 902811 h 1198483"/>
                  <a:gd name="csX32" fmla="*/ 196533 w 666591"/>
                  <a:gd name="csY32" fmla="*/ 934323 h 1198483"/>
                  <a:gd name="csX33" fmla="*/ 229712 w 666591"/>
                  <a:gd name="csY33" fmla="*/ 965359 h 1198483"/>
                  <a:gd name="csX34" fmla="*/ 261858 w 666591"/>
                  <a:gd name="csY34" fmla="*/ 974010 h 1198483"/>
                  <a:gd name="csX35" fmla="*/ 250270 w 666591"/>
                  <a:gd name="csY35" fmla="*/ 1012428 h 1198483"/>
                  <a:gd name="csX36" fmla="*/ 210503 w 666591"/>
                  <a:gd name="csY36" fmla="*/ 1036796 h 1198483"/>
                  <a:gd name="csX37" fmla="*/ 188595 w 666591"/>
                  <a:gd name="csY37" fmla="*/ 1087914 h 1198483"/>
                  <a:gd name="csX38" fmla="*/ 157877 w 666591"/>
                  <a:gd name="csY38" fmla="*/ 1105297 h 1198483"/>
                  <a:gd name="csX39" fmla="*/ 144066 w 666591"/>
                  <a:gd name="csY39" fmla="*/ 1126014 h 1198483"/>
                  <a:gd name="csX40" fmla="*/ 154940 w 666591"/>
                  <a:gd name="csY40" fmla="*/ 1172368 h 1198483"/>
                  <a:gd name="csX41" fmla="*/ 177323 w 666591"/>
                  <a:gd name="csY41" fmla="*/ 1198483 h 1198483"/>
                  <a:gd name="csX42" fmla="*/ 163195 w 666591"/>
                  <a:gd name="csY42" fmla="*/ 1196181 h 1198483"/>
                  <a:gd name="csX43" fmla="*/ 131921 w 666591"/>
                  <a:gd name="csY43" fmla="*/ 1189117 h 1198483"/>
                  <a:gd name="csX44" fmla="*/ 50482 w 666591"/>
                  <a:gd name="csY44" fmla="*/ 1183084 h 1198483"/>
                  <a:gd name="csX45" fmla="*/ 36592 w 666591"/>
                  <a:gd name="csY45" fmla="*/ 1156891 h 1198483"/>
                  <a:gd name="csX46" fmla="*/ 37227 w 666591"/>
                  <a:gd name="csY46" fmla="*/ 1123553 h 1198483"/>
                  <a:gd name="csX47" fmla="*/ 14764 w 666591"/>
                  <a:gd name="csY47" fmla="*/ 1126410 h 1198483"/>
                  <a:gd name="csX48" fmla="*/ 2937 w 666591"/>
                  <a:gd name="csY48" fmla="*/ 1110297 h 1198483"/>
                  <a:gd name="csX49" fmla="*/ 0 w 666591"/>
                  <a:gd name="csY49" fmla="*/ 1063783 h 1198483"/>
                  <a:gd name="csX50" fmla="*/ 25797 w 666591"/>
                  <a:gd name="csY50" fmla="*/ 1044654 h 1198483"/>
                  <a:gd name="csX51" fmla="*/ 36512 w 666591"/>
                  <a:gd name="csY51" fmla="*/ 1017190 h 1198483"/>
                  <a:gd name="csX52" fmla="*/ 32544 w 666591"/>
                  <a:gd name="csY52" fmla="*/ 995442 h 1198483"/>
                  <a:gd name="csX53" fmla="*/ 50403 w 666591"/>
                  <a:gd name="csY53" fmla="*/ 959008 h 1198483"/>
                  <a:gd name="csX54" fmla="*/ 62706 w 666591"/>
                  <a:gd name="csY54" fmla="*/ 903208 h 1198483"/>
                  <a:gd name="csX55" fmla="*/ 59135 w 666591"/>
                  <a:gd name="csY55" fmla="*/ 878681 h 1198483"/>
                  <a:gd name="csX56" fmla="*/ 73819 w 666591"/>
                  <a:gd name="csY56" fmla="*/ 870823 h 1198483"/>
                  <a:gd name="csX57" fmla="*/ 70247 w 666591"/>
                  <a:gd name="csY57" fmla="*/ 855186 h 1198483"/>
                  <a:gd name="csX58" fmla="*/ 54610 w 666591"/>
                  <a:gd name="csY58" fmla="*/ 846851 h 1198483"/>
                  <a:gd name="csX59" fmla="*/ 65723 w 666591"/>
                  <a:gd name="csY59" fmla="*/ 829627 h 1198483"/>
                  <a:gd name="csX60" fmla="*/ 50482 w 666591"/>
                  <a:gd name="csY60" fmla="*/ 813991 h 1198483"/>
                  <a:gd name="csX61" fmla="*/ 42624 w 666591"/>
                  <a:gd name="csY61" fmla="*/ 767000 h 1198483"/>
                  <a:gd name="csX62" fmla="*/ 56198 w 666591"/>
                  <a:gd name="csY62" fmla="*/ 758745 h 1198483"/>
                  <a:gd name="csX63" fmla="*/ 50482 w 666591"/>
                  <a:gd name="csY63" fmla="*/ 709692 h 1198483"/>
                  <a:gd name="csX64" fmla="*/ 58420 w 666591"/>
                  <a:gd name="csY64" fmla="*/ 668893 h 1198483"/>
                  <a:gd name="csX65" fmla="*/ 67389 w 666591"/>
                  <a:gd name="csY65" fmla="*/ 633650 h 1198483"/>
                  <a:gd name="csX66" fmla="*/ 87551 w 666591"/>
                  <a:gd name="csY66" fmla="*/ 619363 h 1198483"/>
                  <a:gd name="csX67" fmla="*/ 77311 w 666591"/>
                  <a:gd name="csY67" fmla="*/ 581263 h 1198483"/>
                  <a:gd name="csX68" fmla="*/ 77232 w 666591"/>
                  <a:gd name="csY68" fmla="*/ 545624 h 1198483"/>
                  <a:gd name="csX69" fmla="*/ 102712 w 666591"/>
                  <a:gd name="csY69" fmla="*/ 520461 h 1198483"/>
                  <a:gd name="csX70" fmla="*/ 101997 w 666591"/>
                  <a:gd name="csY70" fmla="*/ 488394 h 1198483"/>
                  <a:gd name="csX71" fmla="*/ 121206 w 666591"/>
                  <a:gd name="csY71" fmla="*/ 451247 h 1198483"/>
                  <a:gd name="csX72" fmla="*/ 121285 w 666591"/>
                  <a:gd name="csY72" fmla="*/ 416480 h 1198483"/>
                  <a:gd name="csX73" fmla="*/ 112554 w 666591"/>
                  <a:gd name="csY73" fmla="*/ 409575 h 1198483"/>
                  <a:gd name="csX74" fmla="*/ 96996 w 666591"/>
                  <a:gd name="csY74" fmla="*/ 345043 h 1198483"/>
                  <a:gd name="csX75" fmla="*/ 117792 w 666591"/>
                  <a:gd name="csY75" fmla="*/ 306864 h 1198483"/>
                  <a:gd name="csX76" fmla="*/ 114539 w 666591"/>
                  <a:gd name="csY76" fmla="*/ 271224 h 1198483"/>
                  <a:gd name="csX77" fmla="*/ 126604 w 666591"/>
                  <a:gd name="csY77" fmla="*/ 237887 h 1198483"/>
                  <a:gd name="csX78" fmla="*/ 148669 w 666591"/>
                  <a:gd name="csY78" fmla="*/ 203755 h 1198483"/>
                  <a:gd name="csX79" fmla="*/ 172482 w 666591"/>
                  <a:gd name="csY79" fmla="*/ 181133 h 1198483"/>
                  <a:gd name="csX80" fmla="*/ 162401 w 666591"/>
                  <a:gd name="csY80" fmla="*/ 166925 h 1198483"/>
                  <a:gd name="csX81" fmla="*/ 169386 w 666591"/>
                  <a:gd name="csY81" fmla="*/ 155336 h 1198483"/>
                  <a:gd name="csX82" fmla="*/ 168354 w 666591"/>
                  <a:gd name="csY82" fmla="*/ 95488 h 1198483"/>
                  <a:gd name="csX83" fmla="*/ 205026 w 666591"/>
                  <a:gd name="csY83" fmla="*/ 77867 h 1198483"/>
                  <a:gd name="csX84" fmla="*/ 216615 w 666591"/>
                  <a:gd name="csY84" fmla="*/ 40878 h 1198483"/>
                  <a:gd name="csX85" fmla="*/ 212487 w 666591"/>
                  <a:gd name="csY85" fmla="*/ 31988 h 1198483"/>
                  <a:gd name="csX86" fmla="*/ 240586 w 666591"/>
                  <a:gd name="csY86" fmla="*/ 0 h 1198483"/>
                  <a:gd name="csX87" fmla="*/ 284639 w 666591"/>
                  <a:gd name="csY87" fmla="*/ 8652 h 1198483"/>
                  <a:gd name="csX88" fmla="*/ 304482 w 666591"/>
                  <a:gd name="csY88" fmla="*/ 34211 h 1198483"/>
                  <a:gd name="csX89" fmla="*/ 317579 w 666591"/>
                  <a:gd name="csY89" fmla="*/ 5715 h 1198483"/>
                  <a:gd name="csX90" fmla="*/ 355997 w 666591"/>
                  <a:gd name="csY90" fmla="*/ 7223 h 1198483"/>
                  <a:gd name="csX91" fmla="*/ 361474 w 666591"/>
                  <a:gd name="csY91" fmla="*/ 14764 h 1198483"/>
                  <a:gd name="csX92" fmla="*/ 423386 w 666591"/>
                  <a:gd name="csY92" fmla="*/ 72707 h 1198483"/>
                  <a:gd name="csX93" fmla="*/ 450930 w 666591"/>
                  <a:gd name="csY93" fmla="*/ 78105 h 1198483"/>
                  <a:gd name="csX94" fmla="*/ 492125 w 666591"/>
                  <a:gd name="csY94" fmla="*/ 104537 h 1198483"/>
                  <a:gd name="csX95" fmla="*/ 526812 w 666591"/>
                  <a:gd name="csY95" fmla="*/ 118586 h 1198483"/>
                  <a:gd name="csX96" fmla="*/ 531654 w 666591"/>
                  <a:gd name="csY96" fmla="*/ 134382 h 1198483"/>
                  <a:gd name="csX97" fmla="*/ 498475 w 666591"/>
                  <a:gd name="csY97" fmla="*/ 189309 h 1198483"/>
                  <a:gd name="csX98" fmla="*/ 532448 w 666591"/>
                  <a:gd name="csY98" fmla="*/ 199152 h 1198483"/>
                  <a:gd name="csX99" fmla="*/ 570309 w 666591"/>
                  <a:gd name="csY99" fmla="*/ 204708 h 1198483"/>
                  <a:gd name="csX100" fmla="*/ 596979 w 666591"/>
                  <a:gd name="csY100" fmla="*/ 198914 h 1198483"/>
                  <a:gd name="csX101" fmla="*/ 627539 w 666591"/>
                  <a:gd name="csY101" fmla="*/ 171132 h 1198483"/>
                  <a:gd name="csX102" fmla="*/ 633016 w 666591"/>
                  <a:gd name="csY102" fmla="*/ 139303 h 1198483"/>
                  <a:gd name="csX103" fmla="*/ 649684 w 666591"/>
                  <a:gd name="csY103" fmla="*/ 132397 h 1198483"/>
                  <a:gd name="csX104" fmla="*/ 666591 w 666591"/>
                  <a:gd name="csY104" fmla="*/ 153194 h 1198483"/>
                  <a:gd name="csX105" fmla="*/ 665877 w 666591"/>
                  <a:gd name="csY105" fmla="*/ 182007 h 1198483"/>
                  <a:gd name="csX106" fmla="*/ 637541 w 666591"/>
                  <a:gd name="csY106" fmla="*/ 202009 h 1198483"/>
                  <a:gd name="csX107" fmla="*/ 614918 w 666591"/>
                  <a:gd name="csY107" fmla="*/ 216852 h 1198483"/>
                  <a:gd name="csX108" fmla="*/ 576898 w 666591"/>
                  <a:gd name="csY108" fmla="*/ 252333 h 1198483"/>
                  <a:gd name="csX109" fmla="*/ 531971 w 666591"/>
                  <a:gd name="csY109" fmla="*/ 302419 h 11984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</a:cxnLst>
                <a:rect l="l" t="t" r="r" b="b"/>
                <a:pathLst>
                  <a:path w="666591" h="1198483">
                    <a:moveTo>
                      <a:pt x="531971" y="302419"/>
                    </a:moveTo>
                    <a:lnTo>
                      <a:pt x="523557" y="332025"/>
                    </a:lnTo>
                    <a:lnTo>
                      <a:pt x="514509" y="370364"/>
                    </a:lnTo>
                    <a:lnTo>
                      <a:pt x="514826" y="407670"/>
                    </a:lnTo>
                    <a:lnTo>
                      <a:pt x="507524" y="416084"/>
                    </a:lnTo>
                    <a:lnTo>
                      <a:pt x="504904" y="440452"/>
                    </a:lnTo>
                    <a:lnTo>
                      <a:pt x="502603" y="460296"/>
                    </a:lnTo>
                    <a:lnTo>
                      <a:pt x="545385" y="492919"/>
                    </a:lnTo>
                    <a:lnTo>
                      <a:pt x="540782" y="519351"/>
                    </a:lnTo>
                    <a:lnTo>
                      <a:pt x="561817" y="536178"/>
                    </a:lnTo>
                    <a:lnTo>
                      <a:pt x="560150" y="554990"/>
                    </a:lnTo>
                    <a:lnTo>
                      <a:pt x="527764" y="604917"/>
                    </a:lnTo>
                    <a:lnTo>
                      <a:pt x="477838" y="625951"/>
                    </a:lnTo>
                    <a:lnTo>
                      <a:pt x="410210" y="634127"/>
                    </a:lnTo>
                    <a:lnTo>
                      <a:pt x="373221" y="630158"/>
                    </a:lnTo>
                    <a:lnTo>
                      <a:pt x="380286" y="653653"/>
                    </a:lnTo>
                    <a:lnTo>
                      <a:pt x="373380" y="683339"/>
                    </a:lnTo>
                    <a:lnTo>
                      <a:pt x="379651" y="703500"/>
                    </a:lnTo>
                    <a:lnTo>
                      <a:pt x="359410" y="717550"/>
                    </a:lnTo>
                    <a:lnTo>
                      <a:pt x="324882" y="723106"/>
                    </a:lnTo>
                    <a:lnTo>
                      <a:pt x="292497" y="708501"/>
                    </a:lnTo>
                    <a:lnTo>
                      <a:pt x="279479" y="718978"/>
                    </a:lnTo>
                    <a:lnTo>
                      <a:pt x="284242" y="758984"/>
                    </a:lnTo>
                    <a:lnTo>
                      <a:pt x="306943" y="771207"/>
                    </a:lnTo>
                    <a:lnTo>
                      <a:pt x="325358" y="758428"/>
                    </a:lnTo>
                    <a:lnTo>
                      <a:pt x="335439" y="779542"/>
                    </a:lnTo>
                    <a:lnTo>
                      <a:pt x="304403" y="792162"/>
                    </a:lnTo>
                    <a:lnTo>
                      <a:pt x="277337" y="817563"/>
                    </a:lnTo>
                    <a:lnTo>
                      <a:pt x="272416" y="859076"/>
                    </a:lnTo>
                    <a:lnTo>
                      <a:pt x="264478" y="881300"/>
                    </a:lnTo>
                    <a:lnTo>
                      <a:pt x="232649" y="881459"/>
                    </a:lnTo>
                    <a:lnTo>
                      <a:pt x="206216" y="902811"/>
                    </a:lnTo>
                    <a:lnTo>
                      <a:pt x="196533" y="934323"/>
                    </a:lnTo>
                    <a:lnTo>
                      <a:pt x="229712" y="965359"/>
                    </a:lnTo>
                    <a:lnTo>
                      <a:pt x="261858" y="974010"/>
                    </a:lnTo>
                    <a:lnTo>
                      <a:pt x="250270" y="1012428"/>
                    </a:lnTo>
                    <a:lnTo>
                      <a:pt x="210503" y="1036796"/>
                    </a:lnTo>
                    <a:lnTo>
                      <a:pt x="188595" y="1087914"/>
                    </a:lnTo>
                    <a:lnTo>
                      <a:pt x="157877" y="1105297"/>
                    </a:lnTo>
                    <a:lnTo>
                      <a:pt x="144066" y="1126014"/>
                    </a:lnTo>
                    <a:lnTo>
                      <a:pt x="154940" y="1172368"/>
                    </a:lnTo>
                    <a:lnTo>
                      <a:pt x="177323" y="1198483"/>
                    </a:lnTo>
                    <a:lnTo>
                      <a:pt x="163195" y="1196181"/>
                    </a:lnTo>
                    <a:lnTo>
                      <a:pt x="131921" y="1189117"/>
                    </a:lnTo>
                    <a:lnTo>
                      <a:pt x="50482" y="1183084"/>
                    </a:lnTo>
                    <a:lnTo>
                      <a:pt x="36592" y="1156891"/>
                    </a:lnTo>
                    <a:lnTo>
                      <a:pt x="37227" y="1123553"/>
                    </a:lnTo>
                    <a:lnTo>
                      <a:pt x="14764" y="1126410"/>
                    </a:lnTo>
                    <a:lnTo>
                      <a:pt x="2937" y="1110297"/>
                    </a:lnTo>
                    <a:lnTo>
                      <a:pt x="0" y="1063783"/>
                    </a:lnTo>
                    <a:lnTo>
                      <a:pt x="25797" y="1044654"/>
                    </a:lnTo>
                    <a:lnTo>
                      <a:pt x="36512" y="1017190"/>
                    </a:lnTo>
                    <a:lnTo>
                      <a:pt x="32544" y="995442"/>
                    </a:lnTo>
                    <a:lnTo>
                      <a:pt x="50403" y="959008"/>
                    </a:lnTo>
                    <a:lnTo>
                      <a:pt x="62706" y="903208"/>
                    </a:lnTo>
                    <a:lnTo>
                      <a:pt x="59135" y="878681"/>
                    </a:lnTo>
                    <a:lnTo>
                      <a:pt x="73819" y="870823"/>
                    </a:lnTo>
                    <a:lnTo>
                      <a:pt x="70247" y="855186"/>
                    </a:lnTo>
                    <a:lnTo>
                      <a:pt x="54610" y="846851"/>
                    </a:lnTo>
                    <a:lnTo>
                      <a:pt x="65723" y="829627"/>
                    </a:lnTo>
                    <a:lnTo>
                      <a:pt x="50482" y="813991"/>
                    </a:lnTo>
                    <a:lnTo>
                      <a:pt x="42624" y="767000"/>
                    </a:lnTo>
                    <a:lnTo>
                      <a:pt x="56198" y="758745"/>
                    </a:lnTo>
                    <a:lnTo>
                      <a:pt x="50482" y="709692"/>
                    </a:lnTo>
                    <a:lnTo>
                      <a:pt x="58420" y="668893"/>
                    </a:lnTo>
                    <a:lnTo>
                      <a:pt x="67389" y="633650"/>
                    </a:lnTo>
                    <a:lnTo>
                      <a:pt x="87551" y="619363"/>
                    </a:lnTo>
                    <a:lnTo>
                      <a:pt x="77311" y="581263"/>
                    </a:lnTo>
                    <a:lnTo>
                      <a:pt x="77232" y="545624"/>
                    </a:lnTo>
                    <a:lnTo>
                      <a:pt x="102712" y="520461"/>
                    </a:lnTo>
                    <a:lnTo>
                      <a:pt x="101997" y="488394"/>
                    </a:lnTo>
                    <a:lnTo>
                      <a:pt x="121206" y="451247"/>
                    </a:lnTo>
                    <a:lnTo>
                      <a:pt x="121285" y="416480"/>
                    </a:lnTo>
                    <a:lnTo>
                      <a:pt x="112554" y="409575"/>
                    </a:lnTo>
                    <a:lnTo>
                      <a:pt x="96996" y="345043"/>
                    </a:lnTo>
                    <a:lnTo>
                      <a:pt x="117792" y="306864"/>
                    </a:lnTo>
                    <a:lnTo>
                      <a:pt x="114539" y="271224"/>
                    </a:lnTo>
                    <a:lnTo>
                      <a:pt x="126604" y="237887"/>
                    </a:lnTo>
                    <a:lnTo>
                      <a:pt x="148669" y="203755"/>
                    </a:lnTo>
                    <a:lnTo>
                      <a:pt x="172482" y="181133"/>
                    </a:lnTo>
                    <a:lnTo>
                      <a:pt x="162401" y="166925"/>
                    </a:lnTo>
                    <a:lnTo>
                      <a:pt x="169386" y="155336"/>
                    </a:lnTo>
                    <a:lnTo>
                      <a:pt x="168354" y="95488"/>
                    </a:lnTo>
                    <a:lnTo>
                      <a:pt x="205026" y="77867"/>
                    </a:lnTo>
                    <a:lnTo>
                      <a:pt x="216615" y="40878"/>
                    </a:lnTo>
                    <a:lnTo>
                      <a:pt x="212487" y="31988"/>
                    </a:lnTo>
                    <a:lnTo>
                      <a:pt x="240586" y="0"/>
                    </a:lnTo>
                    <a:lnTo>
                      <a:pt x="284639" y="8652"/>
                    </a:lnTo>
                    <a:lnTo>
                      <a:pt x="304482" y="34211"/>
                    </a:lnTo>
                    <a:lnTo>
                      <a:pt x="317579" y="5715"/>
                    </a:lnTo>
                    <a:lnTo>
                      <a:pt x="355997" y="7223"/>
                    </a:lnTo>
                    <a:lnTo>
                      <a:pt x="361474" y="14764"/>
                    </a:lnTo>
                    <a:lnTo>
                      <a:pt x="423386" y="72707"/>
                    </a:lnTo>
                    <a:lnTo>
                      <a:pt x="450930" y="78105"/>
                    </a:lnTo>
                    <a:lnTo>
                      <a:pt x="492125" y="104537"/>
                    </a:lnTo>
                    <a:lnTo>
                      <a:pt x="526812" y="118586"/>
                    </a:lnTo>
                    <a:lnTo>
                      <a:pt x="531654" y="134382"/>
                    </a:lnTo>
                    <a:lnTo>
                      <a:pt x="498475" y="189309"/>
                    </a:lnTo>
                    <a:lnTo>
                      <a:pt x="532448" y="199152"/>
                    </a:lnTo>
                    <a:lnTo>
                      <a:pt x="570309" y="204708"/>
                    </a:lnTo>
                    <a:lnTo>
                      <a:pt x="596979" y="198914"/>
                    </a:lnTo>
                    <a:lnTo>
                      <a:pt x="627539" y="171132"/>
                    </a:lnTo>
                    <a:lnTo>
                      <a:pt x="633016" y="139303"/>
                    </a:lnTo>
                    <a:lnTo>
                      <a:pt x="649684" y="132397"/>
                    </a:lnTo>
                    <a:lnTo>
                      <a:pt x="666591" y="153194"/>
                    </a:lnTo>
                    <a:lnTo>
                      <a:pt x="665877" y="182007"/>
                    </a:lnTo>
                    <a:lnTo>
                      <a:pt x="637541" y="202009"/>
                    </a:lnTo>
                    <a:lnTo>
                      <a:pt x="614918" y="216852"/>
                    </a:lnTo>
                    <a:lnTo>
                      <a:pt x="576898" y="252333"/>
                    </a:lnTo>
                    <a:lnTo>
                      <a:pt x="531971" y="30241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62" name="Graphic 387">
              <a:extLst>
                <a:ext uri="{FF2B5EF4-FFF2-40B4-BE49-F238E27FC236}">
                  <a16:creationId xmlns:a16="http://schemas.microsoft.com/office/drawing/2014/main" id="{4B822330-27B7-081D-A7E9-46FC43A46434}"/>
                </a:ext>
              </a:extLst>
            </p:cNvPr>
            <p:cNvGrpSpPr/>
            <p:nvPr/>
          </p:nvGrpSpPr>
          <p:grpSpPr>
            <a:xfrm>
              <a:off x="10622438" y="4895690"/>
              <a:ext cx="292655" cy="1498044"/>
              <a:chOff x="10622438" y="4895690"/>
              <a:chExt cx="292655" cy="1498044"/>
            </a:xfrm>
          </p:grpSpPr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CFE5C603-3BD2-CAAF-605C-3E6B60D2A652}"/>
                  </a:ext>
                </a:extLst>
              </p:cNvPr>
              <p:cNvSpPr/>
              <p:nvPr/>
            </p:nvSpPr>
            <p:spPr>
              <a:xfrm>
                <a:off x="10655538" y="6250621"/>
                <a:ext cx="259555" cy="143113"/>
              </a:xfrm>
              <a:custGeom>
                <a:avLst/>
                <a:gdLst>
                  <a:gd name="csX0" fmla="*/ 203120 w 259555"/>
                  <a:gd name="csY0" fmla="*/ 5318 h 143113"/>
                  <a:gd name="csX1" fmla="*/ 203120 w 259555"/>
                  <a:gd name="csY1" fmla="*/ 108188 h 143113"/>
                  <a:gd name="csX2" fmla="*/ 239235 w 259555"/>
                  <a:gd name="csY2" fmla="*/ 108268 h 143113"/>
                  <a:gd name="csX3" fmla="*/ 259556 w 259555"/>
                  <a:gd name="csY3" fmla="*/ 109538 h 143113"/>
                  <a:gd name="csX4" fmla="*/ 248364 w 259555"/>
                  <a:gd name="csY4" fmla="*/ 128508 h 143113"/>
                  <a:gd name="csX5" fmla="*/ 219471 w 259555"/>
                  <a:gd name="csY5" fmla="*/ 143113 h 143113"/>
                  <a:gd name="csX6" fmla="*/ 202882 w 259555"/>
                  <a:gd name="csY6" fmla="*/ 141605 h 143113"/>
                  <a:gd name="csX7" fmla="*/ 182959 w 259555"/>
                  <a:gd name="csY7" fmla="*/ 137795 h 143113"/>
                  <a:gd name="csX8" fmla="*/ 158512 w 259555"/>
                  <a:gd name="csY8" fmla="*/ 123666 h 143113"/>
                  <a:gd name="csX9" fmla="*/ 123189 w 259555"/>
                  <a:gd name="csY9" fmla="*/ 116840 h 143113"/>
                  <a:gd name="csX10" fmla="*/ 80803 w 259555"/>
                  <a:gd name="csY10" fmla="*/ 90805 h 143113"/>
                  <a:gd name="csX11" fmla="*/ 46434 w 259555"/>
                  <a:gd name="csY11" fmla="*/ 65882 h 143113"/>
                  <a:gd name="csX12" fmla="*/ 0 w 259555"/>
                  <a:gd name="csY12" fmla="*/ 14446 h 143113"/>
                  <a:gd name="csX13" fmla="*/ 27781 w 259555"/>
                  <a:gd name="csY13" fmla="*/ 24051 h 143113"/>
                  <a:gd name="csX14" fmla="*/ 75088 w 259555"/>
                  <a:gd name="csY14" fmla="*/ 54689 h 143113"/>
                  <a:gd name="csX15" fmla="*/ 119777 w 259555"/>
                  <a:gd name="csY15" fmla="*/ 71279 h 143113"/>
                  <a:gd name="csX16" fmla="*/ 137159 w 259555"/>
                  <a:gd name="csY16" fmla="*/ 50086 h 143113"/>
                  <a:gd name="csX17" fmla="*/ 148113 w 259555"/>
                  <a:gd name="csY17" fmla="*/ 18733 h 143113"/>
                  <a:gd name="csX18" fmla="*/ 179149 w 259555"/>
                  <a:gd name="csY18" fmla="*/ 0 h 143113"/>
                  <a:gd name="csX19" fmla="*/ 203120 w 259555"/>
                  <a:gd name="csY19" fmla="*/ 5318 h 1431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59555" h="143113">
                    <a:moveTo>
                      <a:pt x="203120" y="5318"/>
                    </a:moveTo>
                    <a:lnTo>
                      <a:pt x="203120" y="108188"/>
                    </a:lnTo>
                    <a:lnTo>
                      <a:pt x="239235" y="108268"/>
                    </a:lnTo>
                    <a:lnTo>
                      <a:pt x="259556" y="109538"/>
                    </a:lnTo>
                    <a:lnTo>
                      <a:pt x="248364" y="128508"/>
                    </a:lnTo>
                    <a:lnTo>
                      <a:pt x="219471" y="143113"/>
                    </a:lnTo>
                    <a:lnTo>
                      <a:pt x="202882" y="141605"/>
                    </a:lnTo>
                    <a:lnTo>
                      <a:pt x="182959" y="137795"/>
                    </a:lnTo>
                    <a:lnTo>
                      <a:pt x="158512" y="123666"/>
                    </a:lnTo>
                    <a:lnTo>
                      <a:pt x="123189" y="116840"/>
                    </a:lnTo>
                    <a:lnTo>
                      <a:pt x="80803" y="90805"/>
                    </a:lnTo>
                    <a:lnTo>
                      <a:pt x="46434" y="65882"/>
                    </a:lnTo>
                    <a:lnTo>
                      <a:pt x="0" y="14446"/>
                    </a:lnTo>
                    <a:lnTo>
                      <a:pt x="27781" y="24051"/>
                    </a:lnTo>
                    <a:lnTo>
                      <a:pt x="75088" y="54689"/>
                    </a:lnTo>
                    <a:lnTo>
                      <a:pt x="119777" y="71279"/>
                    </a:lnTo>
                    <a:lnTo>
                      <a:pt x="137159" y="50086"/>
                    </a:lnTo>
                    <a:lnTo>
                      <a:pt x="148113" y="18733"/>
                    </a:lnTo>
                    <a:lnTo>
                      <a:pt x="179149" y="0"/>
                    </a:lnTo>
                    <a:lnTo>
                      <a:pt x="203120" y="531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FD8FEF8F-3FF4-4154-0BA4-C537AD270214}"/>
                  </a:ext>
                </a:extLst>
              </p:cNvPr>
              <p:cNvSpPr/>
              <p:nvPr/>
            </p:nvSpPr>
            <p:spPr>
              <a:xfrm>
                <a:off x="10622438" y="4895690"/>
                <a:ext cx="291782" cy="1416129"/>
              </a:xfrm>
              <a:custGeom>
                <a:avLst/>
                <a:gdLst>
                  <a:gd name="csX0" fmla="*/ 203993 w 291782"/>
                  <a:gd name="csY0" fmla="*/ 0 h 1416129"/>
                  <a:gd name="csX1" fmla="*/ 220504 w 291782"/>
                  <a:gd name="csY1" fmla="*/ 23654 h 1416129"/>
                  <a:gd name="csX2" fmla="*/ 225028 w 291782"/>
                  <a:gd name="csY2" fmla="*/ 48736 h 1416129"/>
                  <a:gd name="csX3" fmla="*/ 242649 w 291782"/>
                  <a:gd name="csY3" fmla="*/ 63579 h 1416129"/>
                  <a:gd name="csX4" fmla="*/ 232092 w 291782"/>
                  <a:gd name="csY4" fmla="*/ 97472 h 1416129"/>
                  <a:gd name="csX5" fmla="*/ 250190 w 291782"/>
                  <a:gd name="csY5" fmla="*/ 136922 h 1416129"/>
                  <a:gd name="csX6" fmla="*/ 263366 w 291782"/>
                  <a:gd name="csY6" fmla="*/ 185658 h 1416129"/>
                  <a:gd name="csX7" fmla="*/ 287655 w 291782"/>
                  <a:gd name="csY7" fmla="*/ 180816 h 1416129"/>
                  <a:gd name="csX8" fmla="*/ 291783 w 291782"/>
                  <a:gd name="csY8" fmla="*/ 189706 h 1416129"/>
                  <a:gd name="csX9" fmla="*/ 280194 w 291782"/>
                  <a:gd name="csY9" fmla="*/ 226695 h 1416129"/>
                  <a:gd name="csX10" fmla="*/ 243522 w 291782"/>
                  <a:gd name="csY10" fmla="*/ 244316 h 1416129"/>
                  <a:gd name="csX11" fmla="*/ 244554 w 291782"/>
                  <a:gd name="csY11" fmla="*/ 304165 h 1416129"/>
                  <a:gd name="csX12" fmla="*/ 237569 w 291782"/>
                  <a:gd name="csY12" fmla="*/ 315754 h 1416129"/>
                  <a:gd name="csX13" fmla="*/ 247650 w 291782"/>
                  <a:gd name="csY13" fmla="*/ 329961 h 1416129"/>
                  <a:gd name="csX14" fmla="*/ 223837 w 291782"/>
                  <a:gd name="csY14" fmla="*/ 352584 h 1416129"/>
                  <a:gd name="csX15" fmla="*/ 201772 w 291782"/>
                  <a:gd name="csY15" fmla="*/ 386715 h 1416129"/>
                  <a:gd name="csX16" fmla="*/ 189706 w 291782"/>
                  <a:gd name="csY16" fmla="*/ 420052 h 1416129"/>
                  <a:gd name="csX17" fmla="*/ 192960 w 291782"/>
                  <a:gd name="csY17" fmla="*/ 455692 h 1416129"/>
                  <a:gd name="csX18" fmla="*/ 172164 w 291782"/>
                  <a:gd name="csY18" fmla="*/ 493871 h 1416129"/>
                  <a:gd name="csX19" fmla="*/ 187722 w 291782"/>
                  <a:gd name="csY19" fmla="*/ 558403 h 1416129"/>
                  <a:gd name="csX20" fmla="*/ 196453 w 291782"/>
                  <a:gd name="csY20" fmla="*/ 565309 h 1416129"/>
                  <a:gd name="csX21" fmla="*/ 196374 w 291782"/>
                  <a:gd name="csY21" fmla="*/ 600075 h 1416129"/>
                  <a:gd name="csX22" fmla="*/ 177165 w 291782"/>
                  <a:gd name="csY22" fmla="*/ 637222 h 1416129"/>
                  <a:gd name="csX23" fmla="*/ 177880 w 291782"/>
                  <a:gd name="csY23" fmla="*/ 669290 h 1416129"/>
                  <a:gd name="csX24" fmla="*/ 152400 w 291782"/>
                  <a:gd name="csY24" fmla="*/ 694452 h 1416129"/>
                  <a:gd name="csX25" fmla="*/ 152479 w 291782"/>
                  <a:gd name="csY25" fmla="*/ 730091 h 1416129"/>
                  <a:gd name="csX26" fmla="*/ 162719 w 291782"/>
                  <a:gd name="csY26" fmla="*/ 768191 h 1416129"/>
                  <a:gd name="csX27" fmla="*/ 142557 w 291782"/>
                  <a:gd name="csY27" fmla="*/ 782478 h 1416129"/>
                  <a:gd name="csX28" fmla="*/ 133588 w 291782"/>
                  <a:gd name="csY28" fmla="*/ 817721 h 1416129"/>
                  <a:gd name="csX29" fmla="*/ 125650 w 291782"/>
                  <a:gd name="csY29" fmla="*/ 858520 h 1416129"/>
                  <a:gd name="csX30" fmla="*/ 131366 w 291782"/>
                  <a:gd name="csY30" fmla="*/ 907574 h 1416129"/>
                  <a:gd name="csX31" fmla="*/ 117792 w 291782"/>
                  <a:gd name="csY31" fmla="*/ 915828 h 1416129"/>
                  <a:gd name="csX32" fmla="*/ 125650 w 291782"/>
                  <a:gd name="csY32" fmla="*/ 962819 h 1416129"/>
                  <a:gd name="csX33" fmla="*/ 140891 w 291782"/>
                  <a:gd name="csY33" fmla="*/ 978455 h 1416129"/>
                  <a:gd name="csX34" fmla="*/ 129778 w 291782"/>
                  <a:gd name="csY34" fmla="*/ 995680 h 1416129"/>
                  <a:gd name="csX35" fmla="*/ 145415 w 291782"/>
                  <a:gd name="csY35" fmla="*/ 1004014 h 1416129"/>
                  <a:gd name="csX36" fmla="*/ 148987 w 291782"/>
                  <a:gd name="csY36" fmla="*/ 1019651 h 1416129"/>
                  <a:gd name="csX37" fmla="*/ 134303 w 291782"/>
                  <a:gd name="csY37" fmla="*/ 1027509 h 1416129"/>
                  <a:gd name="csX38" fmla="*/ 137874 w 291782"/>
                  <a:gd name="csY38" fmla="*/ 1052036 h 1416129"/>
                  <a:gd name="csX39" fmla="*/ 125571 w 291782"/>
                  <a:gd name="csY39" fmla="*/ 1107837 h 1416129"/>
                  <a:gd name="csX40" fmla="*/ 107711 w 291782"/>
                  <a:gd name="csY40" fmla="*/ 1144270 h 1416129"/>
                  <a:gd name="csX41" fmla="*/ 111680 w 291782"/>
                  <a:gd name="csY41" fmla="*/ 1166019 h 1416129"/>
                  <a:gd name="csX42" fmla="*/ 100965 w 291782"/>
                  <a:gd name="csY42" fmla="*/ 1193482 h 1416129"/>
                  <a:gd name="csX43" fmla="*/ 75168 w 291782"/>
                  <a:gd name="csY43" fmla="*/ 1212612 h 1416129"/>
                  <a:gd name="csX44" fmla="*/ 78105 w 291782"/>
                  <a:gd name="csY44" fmla="*/ 1259125 h 1416129"/>
                  <a:gd name="csX45" fmla="*/ 89932 w 291782"/>
                  <a:gd name="csY45" fmla="*/ 1275239 h 1416129"/>
                  <a:gd name="csX46" fmla="*/ 112395 w 291782"/>
                  <a:gd name="csY46" fmla="*/ 1272381 h 1416129"/>
                  <a:gd name="csX47" fmla="*/ 111760 w 291782"/>
                  <a:gd name="csY47" fmla="*/ 1305719 h 1416129"/>
                  <a:gd name="csX48" fmla="*/ 125650 w 291782"/>
                  <a:gd name="csY48" fmla="*/ 1331912 h 1416129"/>
                  <a:gd name="csX49" fmla="*/ 207089 w 291782"/>
                  <a:gd name="csY49" fmla="*/ 1337945 h 1416129"/>
                  <a:gd name="csX50" fmla="*/ 238363 w 291782"/>
                  <a:gd name="csY50" fmla="*/ 1345009 h 1416129"/>
                  <a:gd name="csX51" fmla="*/ 208359 w 291782"/>
                  <a:gd name="csY51" fmla="*/ 1344692 h 1416129"/>
                  <a:gd name="csX52" fmla="*/ 192167 w 291782"/>
                  <a:gd name="csY52" fmla="*/ 1355804 h 1416129"/>
                  <a:gd name="csX53" fmla="*/ 161766 w 291782"/>
                  <a:gd name="csY53" fmla="*/ 1372235 h 1416129"/>
                  <a:gd name="csX54" fmla="*/ 156289 w 291782"/>
                  <a:gd name="csY54" fmla="*/ 1415018 h 1416129"/>
                  <a:gd name="csX55" fmla="*/ 142002 w 291782"/>
                  <a:gd name="csY55" fmla="*/ 1416129 h 1416129"/>
                  <a:gd name="csX56" fmla="*/ 104061 w 291782"/>
                  <a:gd name="csY56" fmla="*/ 1401127 h 1416129"/>
                  <a:gd name="csX57" fmla="*/ 65484 w 291782"/>
                  <a:gd name="csY57" fmla="*/ 1369298 h 1416129"/>
                  <a:gd name="csX58" fmla="*/ 65484 w 291782"/>
                  <a:gd name="csY58" fmla="*/ 1369298 h 1416129"/>
                  <a:gd name="csX59" fmla="*/ 23574 w 291782"/>
                  <a:gd name="csY59" fmla="*/ 1343342 h 1416129"/>
                  <a:gd name="csX60" fmla="*/ 13018 w 291782"/>
                  <a:gd name="csY60" fmla="*/ 1314847 h 1416129"/>
                  <a:gd name="csX61" fmla="*/ 22542 w 291782"/>
                  <a:gd name="csY61" fmla="*/ 1288653 h 1416129"/>
                  <a:gd name="csX62" fmla="*/ 5556 w 291782"/>
                  <a:gd name="csY62" fmla="*/ 1259125 h 1416129"/>
                  <a:gd name="csX63" fmla="*/ 1270 w 291782"/>
                  <a:gd name="csY63" fmla="*/ 1184592 h 1416129"/>
                  <a:gd name="csX64" fmla="*/ 15557 w 291782"/>
                  <a:gd name="csY64" fmla="*/ 1143158 h 1416129"/>
                  <a:gd name="csX65" fmla="*/ 51196 w 291782"/>
                  <a:gd name="csY65" fmla="*/ 1110139 h 1416129"/>
                  <a:gd name="csX66" fmla="*/ 0 w 291782"/>
                  <a:gd name="csY66" fmla="*/ 1097836 h 1416129"/>
                  <a:gd name="csX67" fmla="*/ 32147 w 291782"/>
                  <a:gd name="csY67" fmla="*/ 1060529 h 1416129"/>
                  <a:gd name="csX68" fmla="*/ 43577 w 291782"/>
                  <a:gd name="csY68" fmla="*/ 991393 h 1416129"/>
                  <a:gd name="csX69" fmla="*/ 81042 w 291782"/>
                  <a:gd name="csY69" fmla="*/ 1005999 h 1416129"/>
                  <a:gd name="csX70" fmla="*/ 98663 w 291782"/>
                  <a:gd name="csY70" fmla="*/ 921067 h 1416129"/>
                  <a:gd name="csX71" fmla="*/ 76041 w 291782"/>
                  <a:gd name="csY71" fmla="*/ 910272 h 1416129"/>
                  <a:gd name="csX72" fmla="*/ 65484 w 291782"/>
                  <a:gd name="csY72" fmla="*/ 961072 h 1416129"/>
                  <a:gd name="csX73" fmla="*/ 44291 w 291782"/>
                  <a:gd name="csY73" fmla="*/ 955357 h 1416129"/>
                  <a:gd name="csX74" fmla="*/ 54848 w 291782"/>
                  <a:gd name="csY74" fmla="*/ 897175 h 1416129"/>
                  <a:gd name="csX75" fmla="*/ 66278 w 291782"/>
                  <a:gd name="csY75" fmla="*/ 823039 h 1416129"/>
                  <a:gd name="csX76" fmla="*/ 81835 w 291782"/>
                  <a:gd name="csY76" fmla="*/ 795972 h 1416129"/>
                  <a:gd name="csX77" fmla="*/ 72072 w 291782"/>
                  <a:gd name="csY77" fmla="*/ 757634 h 1416129"/>
                  <a:gd name="csX78" fmla="*/ 69294 w 291782"/>
                  <a:gd name="csY78" fmla="*/ 713740 h 1416129"/>
                  <a:gd name="csX79" fmla="*/ 83503 w 291782"/>
                  <a:gd name="csY79" fmla="*/ 712470 h 1416129"/>
                  <a:gd name="csX80" fmla="*/ 104219 w 291782"/>
                  <a:gd name="csY80" fmla="*/ 650240 h 1416129"/>
                  <a:gd name="csX81" fmla="*/ 127476 w 291782"/>
                  <a:gd name="csY81" fmla="*/ 589280 h 1416129"/>
                  <a:gd name="csX82" fmla="*/ 141764 w 291782"/>
                  <a:gd name="csY82" fmla="*/ 533162 h 1416129"/>
                  <a:gd name="csX83" fmla="*/ 133985 w 291782"/>
                  <a:gd name="csY83" fmla="*/ 477361 h 1416129"/>
                  <a:gd name="csX84" fmla="*/ 144066 w 291782"/>
                  <a:gd name="csY84" fmla="*/ 446802 h 1416129"/>
                  <a:gd name="csX85" fmla="*/ 140018 w 291782"/>
                  <a:gd name="csY85" fmla="*/ 401478 h 1416129"/>
                  <a:gd name="csX86" fmla="*/ 159702 w 291782"/>
                  <a:gd name="csY86" fmla="*/ 356870 h 1416129"/>
                  <a:gd name="csX87" fmla="*/ 165814 w 291782"/>
                  <a:gd name="csY87" fmla="*/ 286940 h 1416129"/>
                  <a:gd name="csX88" fmla="*/ 176609 w 291782"/>
                  <a:gd name="csY88" fmla="*/ 212566 h 1416129"/>
                  <a:gd name="csX89" fmla="*/ 187086 w 291782"/>
                  <a:gd name="csY89" fmla="*/ 133350 h 1416129"/>
                  <a:gd name="csX90" fmla="*/ 184626 w 291782"/>
                  <a:gd name="csY90" fmla="*/ 75882 h 1416129"/>
                  <a:gd name="csX91" fmla="*/ 177641 w 291782"/>
                  <a:gd name="csY91" fmla="*/ 26670 h 1416129"/>
                  <a:gd name="csX92" fmla="*/ 194945 w 291782"/>
                  <a:gd name="csY92" fmla="*/ 17780 h 1416129"/>
                  <a:gd name="csX93" fmla="*/ 203993 w 291782"/>
                  <a:gd name="csY93" fmla="*/ 0 h 14161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</a:cxnLst>
                <a:rect l="l" t="t" r="r" b="b"/>
                <a:pathLst>
                  <a:path w="291782" h="1416129">
                    <a:moveTo>
                      <a:pt x="203993" y="0"/>
                    </a:moveTo>
                    <a:lnTo>
                      <a:pt x="220504" y="23654"/>
                    </a:lnTo>
                    <a:lnTo>
                      <a:pt x="225028" y="48736"/>
                    </a:lnTo>
                    <a:lnTo>
                      <a:pt x="242649" y="63579"/>
                    </a:lnTo>
                    <a:lnTo>
                      <a:pt x="232092" y="97472"/>
                    </a:lnTo>
                    <a:lnTo>
                      <a:pt x="250190" y="136922"/>
                    </a:lnTo>
                    <a:lnTo>
                      <a:pt x="263366" y="185658"/>
                    </a:lnTo>
                    <a:lnTo>
                      <a:pt x="287655" y="180816"/>
                    </a:lnTo>
                    <a:lnTo>
                      <a:pt x="291783" y="189706"/>
                    </a:lnTo>
                    <a:lnTo>
                      <a:pt x="280194" y="226695"/>
                    </a:lnTo>
                    <a:lnTo>
                      <a:pt x="243522" y="244316"/>
                    </a:lnTo>
                    <a:lnTo>
                      <a:pt x="244554" y="304165"/>
                    </a:lnTo>
                    <a:lnTo>
                      <a:pt x="237569" y="315754"/>
                    </a:lnTo>
                    <a:lnTo>
                      <a:pt x="247650" y="329961"/>
                    </a:lnTo>
                    <a:lnTo>
                      <a:pt x="223837" y="352584"/>
                    </a:lnTo>
                    <a:lnTo>
                      <a:pt x="201772" y="386715"/>
                    </a:lnTo>
                    <a:lnTo>
                      <a:pt x="189706" y="420052"/>
                    </a:lnTo>
                    <a:lnTo>
                      <a:pt x="192960" y="455692"/>
                    </a:lnTo>
                    <a:lnTo>
                      <a:pt x="172164" y="493871"/>
                    </a:lnTo>
                    <a:lnTo>
                      <a:pt x="187722" y="558403"/>
                    </a:lnTo>
                    <a:lnTo>
                      <a:pt x="196453" y="565309"/>
                    </a:lnTo>
                    <a:lnTo>
                      <a:pt x="196374" y="600075"/>
                    </a:lnTo>
                    <a:lnTo>
                      <a:pt x="177165" y="637222"/>
                    </a:lnTo>
                    <a:lnTo>
                      <a:pt x="177880" y="669290"/>
                    </a:lnTo>
                    <a:lnTo>
                      <a:pt x="152400" y="694452"/>
                    </a:lnTo>
                    <a:lnTo>
                      <a:pt x="152479" y="730091"/>
                    </a:lnTo>
                    <a:lnTo>
                      <a:pt x="162719" y="768191"/>
                    </a:lnTo>
                    <a:lnTo>
                      <a:pt x="142557" y="782478"/>
                    </a:lnTo>
                    <a:lnTo>
                      <a:pt x="133588" y="817721"/>
                    </a:lnTo>
                    <a:lnTo>
                      <a:pt x="125650" y="858520"/>
                    </a:lnTo>
                    <a:lnTo>
                      <a:pt x="131366" y="907574"/>
                    </a:lnTo>
                    <a:lnTo>
                      <a:pt x="117792" y="915828"/>
                    </a:lnTo>
                    <a:lnTo>
                      <a:pt x="125650" y="962819"/>
                    </a:lnTo>
                    <a:lnTo>
                      <a:pt x="140891" y="978455"/>
                    </a:lnTo>
                    <a:lnTo>
                      <a:pt x="129778" y="995680"/>
                    </a:lnTo>
                    <a:lnTo>
                      <a:pt x="145415" y="1004014"/>
                    </a:lnTo>
                    <a:lnTo>
                      <a:pt x="148987" y="1019651"/>
                    </a:lnTo>
                    <a:lnTo>
                      <a:pt x="134303" y="1027509"/>
                    </a:lnTo>
                    <a:lnTo>
                      <a:pt x="137874" y="1052036"/>
                    </a:lnTo>
                    <a:lnTo>
                      <a:pt x="125571" y="1107837"/>
                    </a:lnTo>
                    <a:lnTo>
                      <a:pt x="107711" y="1144270"/>
                    </a:lnTo>
                    <a:lnTo>
                      <a:pt x="111680" y="1166019"/>
                    </a:lnTo>
                    <a:lnTo>
                      <a:pt x="100965" y="1193482"/>
                    </a:lnTo>
                    <a:lnTo>
                      <a:pt x="75168" y="1212612"/>
                    </a:lnTo>
                    <a:lnTo>
                      <a:pt x="78105" y="1259125"/>
                    </a:lnTo>
                    <a:lnTo>
                      <a:pt x="89932" y="1275239"/>
                    </a:lnTo>
                    <a:lnTo>
                      <a:pt x="112395" y="1272381"/>
                    </a:lnTo>
                    <a:lnTo>
                      <a:pt x="111760" y="1305719"/>
                    </a:lnTo>
                    <a:lnTo>
                      <a:pt x="125650" y="1331912"/>
                    </a:lnTo>
                    <a:lnTo>
                      <a:pt x="207089" y="1337945"/>
                    </a:lnTo>
                    <a:lnTo>
                      <a:pt x="238363" y="1345009"/>
                    </a:lnTo>
                    <a:lnTo>
                      <a:pt x="208359" y="1344692"/>
                    </a:lnTo>
                    <a:lnTo>
                      <a:pt x="192167" y="1355804"/>
                    </a:lnTo>
                    <a:lnTo>
                      <a:pt x="161766" y="1372235"/>
                    </a:lnTo>
                    <a:lnTo>
                      <a:pt x="156289" y="1415018"/>
                    </a:lnTo>
                    <a:lnTo>
                      <a:pt x="142002" y="1416129"/>
                    </a:lnTo>
                    <a:lnTo>
                      <a:pt x="104061" y="1401127"/>
                    </a:lnTo>
                    <a:lnTo>
                      <a:pt x="65484" y="1369298"/>
                    </a:lnTo>
                    <a:lnTo>
                      <a:pt x="65484" y="1369298"/>
                    </a:lnTo>
                    <a:lnTo>
                      <a:pt x="23574" y="1343342"/>
                    </a:lnTo>
                    <a:lnTo>
                      <a:pt x="13018" y="1314847"/>
                    </a:lnTo>
                    <a:lnTo>
                      <a:pt x="22542" y="1288653"/>
                    </a:lnTo>
                    <a:lnTo>
                      <a:pt x="5556" y="1259125"/>
                    </a:lnTo>
                    <a:lnTo>
                      <a:pt x="1270" y="1184592"/>
                    </a:lnTo>
                    <a:lnTo>
                      <a:pt x="15557" y="1143158"/>
                    </a:lnTo>
                    <a:lnTo>
                      <a:pt x="51196" y="1110139"/>
                    </a:lnTo>
                    <a:lnTo>
                      <a:pt x="0" y="1097836"/>
                    </a:lnTo>
                    <a:lnTo>
                      <a:pt x="32147" y="1060529"/>
                    </a:lnTo>
                    <a:lnTo>
                      <a:pt x="43577" y="991393"/>
                    </a:lnTo>
                    <a:lnTo>
                      <a:pt x="81042" y="1005999"/>
                    </a:lnTo>
                    <a:lnTo>
                      <a:pt x="98663" y="921067"/>
                    </a:lnTo>
                    <a:lnTo>
                      <a:pt x="76041" y="910272"/>
                    </a:lnTo>
                    <a:lnTo>
                      <a:pt x="65484" y="961072"/>
                    </a:lnTo>
                    <a:lnTo>
                      <a:pt x="44291" y="955357"/>
                    </a:lnTo>
                    <a:lnTo>
                      <a:pt x="54848" y="897175"/>
                    </a:lnTo>
                    <a:lnTo>
                      <a:pt x="66278" y="823039"/>
                    </a:lnTo>
                    <a:lnTo>
                      <a:pt x="81835" y="795972"/>
                    </a:lnTo>
                    <a:lnTo>
                      <a:pt x="72072" y="757634"/>
                    </a:lnTo>
                    <a:lnTo>
                      <a:pt x="69294" y="713740"/>
                    </a:lnTo>
                    <a:lnTo>
                      <a:pt x="83503" y="712470"/>
                    </a:lnTo>
                    <a:lnTo>
                      <a:pt x="104219" y="650240"/>
                    </a:lnTo>
                    <a:lnTo>
                      <a:pt x="127476" y="589280"/>
                    </a:lnTo>
                    <a:lnTo>
                      <a:pt x="141764" y="533162"/>
                    </a:lnTo>
                    <a:lnTo>
                      <a:pt x="133985" y="477361"/>
                    </a:lnTo>
                    <a:lnTo>
                      <a:pt x="144066" y="446802"/>
                    </a:lnTo>
                    <a:lnTo>
                      <a:pt x="140018" y="401478"/>
                    </a:lnTo>
                    <a:lnTo>
                      <a:pt x="159702" y="356870"/>
                    </a:lnTo>
                    <a:lnTo>
                      <a:pt x="165814" y="286940"/>
                    </a:lnTo>
                    <a:lnTo>
                      <a:pt x="176609" y="212566"/>
                    </a:lnTo>
                    <a:lnTo>
                      <a:pt x="187086" y="133350"/>
                    </a:lnTo>
                    <a:lnTo>
                      <a:pt x="184626" y="75882"/>
                    </a:lnTo>
                    <a:lnTo>
                      <a:pt x="177641" y="26670"/>
                    </a:lnTo>
                    <a:lnTo>
                      <a:pt x="194945" y="17780"/>
                    </a:lnTo>
                    <a:lnTo>
                      <a:pt x="203993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EC297579-0161-448A-1A23-3BEE713B463C}"/>
                </a:ext>
              </a:extLst>
            </p:cNvPr>
            <p:cNvSpPr/>
            <p:nvPr/>
          </p:nvSpPr>
          <p:spPr>
            <a:xfrm>
              <a:off x="1452879" y="4120117"/>
              <a:ext cx="639841" cy="626427"/>
            </a:xfrm>
            <a:custGeom>
              <a:avLst/>
              <a:gdLst>
                <a:gd name="csX0" fmla="*/ 578088 w 639841"/>
                <a:gd name="csY0" fmla="*/ 328930 h 626427"/>
                <a:gd name="csX1" fmla="*/ 584121 w 639841"/>
                <a:gd name="csY1" fmla="*/ 359965 h 626427"/>
                <a:gd name="csX2" fmla="*/ 580708 w 639841"/>
                <a:gd name="csY2" fmla="*/ 377587 h 626427"/>
                <a:gd name="csX3" fmla="*/ 587454 w 639841"/>
                <a:gd name="csY3" fmla="*/ 397192 h 626427"/>
                <a:gd name="csX4" fmla="*/ 607060 w 639841"/>
                <a:gd name="csY4" fmla="*/ 416163 h 626427"/>
                <a:gd name="csX5" fmla="*/ 625237 w 639841"/>
                <a:gd name="csY5" fmla="*/ 458867 h 626427"/>
                <a:gd name="csX6" fmla="*/ 625237 w 639841"/>
                <a:gd name="csY6" fmla="*/ 458867 h 626427"/>
                <a:gd name="csX7" fmla="*/ 611981 w 639841"/>
                <a:gd name="csY7" fmla="*/ 455374 h 626427"/>
                <a:gd name="csX8" fmla="*/ 566658 w 639841"/>
                <a:gd name="csY8" fmla="*/ 461089 h 626427"/>
                <a:gd name="csX9" fmla="*/ 557689 w 639841"/>
                <a:gd name="csY9" fmla="*/ 465137 h 626427"/>
                <a:gd name="csX10" fmla="*/ 548084 w 639841"/>
                <a:gd name="csY10" fmla="*/ 486807 h 626427"/>
                <a:gd name="csX11" fmla="*/ 555625 w 639841"/>
                <a:gd name="csY11" fmla="*/ 501809 h 626427"/>
                <a:gd name="csX12" fmla="*/ 549593 w 639841"/>
                <a:gd name="csY12" fmla="*/ 542131 h 626427"/>
                <a:gd name="csX13" fmla="*/ 545465 w 639841"/>
                <a:gd name="csY13" fmla="*/ 576342 h 626427"/>
                <a:gd name="csX14" fmla="*/ 554514 w 639841"/>
                <a:gd name="csY14" fmla="*/ 582454 h 626427"/>
                <a:gd name="csX15" fmla="*/ 578088 w 639841"/>
                <a:gd name="csY15" fmla="*/ 595709 h 626427"/>
                <a:gd name="csX16" fmla="*/ 587375 w 639841"/>
                <a:gd name="csY16" fmla="*/ 589518 h 626427"/>
                <a:gd name="csX17" fmla="*/ 590153 w 639841"/>
                <a:gd name="csY17" fmla="*/ 626427 h 626427"/>
                <a:gd name="csX18" fmla="*/ 564356 w 639841"/>
                <a:gd name="csY18" fmla="*/ 626190 h 626427"/>
                <a:gd name="csX19" fmla="*/ 550545 w 639841"/>
                <a:gd name="csY19" fmla="*/ 607298 h 626427"/>
                <a:gd name="csX20" fmla="*/ 538163 w 639841"/>
                <a:gd name="csY20" fmla="*/ 592693 h 626427"/>
                <a:gd name="csX21" fmla="*/ 512286 w 639841"/>
                <a:gd name="csY21" fmla="*/ 587931 h 626427"/>
                <a:gd name="csX22" fmla="*/ 504746 w 639841"/>
                <a:gd name="csY22" fmla="*/ 570071 h 626427"/>
                <a:gd name="csX23" fmla="*/ 484188 w 639841"/>
                <a:gd name="csY23" fmla="*/ 580866 h 626427"/>
                <a:gd name="csX24" fmla="*/ 457200 w 639841"/>
                <a:gd name="csY24" fmla="*/ 576104 h 626427"/>
                <a:gd name="csX25" fmla="*/ 445929 w 639841"/>
                <a:gd name="csY25" fmla="*/ 560546 h 626427"/>
                <a:gd name="csX26" fmla="*/ 424498 w 639841"/>
                <a:gd name="csY26" fmla="*/ 557451 h 626427"/>
                <a:gd name="csX27" fmla="*/ 408702 w 639841"/>
                <a:gd name="csY27" fmla="*/ 558245 h 626427"/>
                <a:gd name="csX28" fmla="*/ 406797 w 639841"/>
                <a:gd name="csY28" fmla="*/ 547688 h 626427"/>
                <a:gd name="csX29" fmla="*/ 395208 w 639841"/>
                <a:gd name="csY29" fmla="*/ 546815 h 626427"/>
                <a:gd name="csX30" fmla="*/ 379809 w 639841"/>
                <a:gd name="csY30" fmla="*/ 544751 h 626427"/>
                <a:gd name="csX31" fmla="*/ 359013 w 639841"/>
                <a:gd name="csY31" fmla="*/ 549910 h 626427"/>
                <a:gd name="csX32" fmla="*/ 344329 w 639841"/>
                <a:gd name="csY32" fmla="*/ 549037 h 626427"/>
                <a:gd name="csX33" fmla="*/ 335994 w 639841"/>
                <a:gd name="csY33" fmla="*/ 552212 h 626427"/>
                <a:gd name="csX34" fmla="*/ 337820 w 639841"/>
                <a:gd name="csY34" fmla="*/ 511651 h 626427"/>
                <a:gd name="csX35" fmla="*/ 326549 w 639841"/>
                <a:gd name="csY35" fmla="*/ 499031 h 626427"/>
                <a:gd name="csX36" fmla="*/ 324088 w 639841"/>
                <a:gd name="csY36" fmla="*/ 478155 h 626427"/>
                <a:gd name="csX37" fmla="*/ 329089 w 639841"/>
                <a:gd name="csY37" fmla="*/ 457676 h 626427"/>
                <a:gd name="csX38" fmla="*/ 322183 w 639841"/>
                <a:gd name="csY38" fmla="*/ 444579 h 626427"/>
                <a:gd name="csX39" fmla="*/ 321628 w 639841"/>
                <a:gd name="csY39" fmla="*/ 423307 h 626427"/>
                <a:gd name="csX40" fmla="*/ 280749 w 639841"/>
                <a:gd name="csY40" fmla="*/ 423545 h 626427"/>
                <a:gd name="csX41" fmla="*/ 283686 w 639841"/>
                <a:gd name="csY41" fmla="*/ 411401 h 626427"/>
                <a:gd name="csX42" fmla="*/ 266462 w 639841"/>
                <a:gd name="csY42" fmla="*/ 411480 h 626427"/>
                <a:gd name="csX43" fmla="*/ 264636 w 639841"/>
                <a:gd name="csY43" fmla="*/ 417354 h 626427"/>
                <a:gd name="csX44" fmla="*/ 243761 w 639841"/>
                <a:gd name="csY44" fmla="*/ 418703 h 626427"/>
                <a:gd name="csX45" fmla="*/ 235268 w 639841"/>
                <a:gd name="csY45" fmla="*/ 438467 h 626427"/>
                <a:gd name="csX46" fmla="*/ 230267 w 639841"/>
                <a:gd name="csY46" fmla="*/ 446881 h 626427"/>
                <a:gd name="csX47" fmla="*/ 211614 w 639841"/>
                <a:gd name="csY47" fmla="*/ 442119 h 626427"/>
                <a:gd name="csX48" fmla="*/ 200501 w 639841"/>
                <a:gd name="csY48" fmla="*/ 446881 h 626427"/>
                <a:gd name="csX49" fmla="*/ 178276 w 639841"/>
                <a:gd name="csY49" fmla="*/ 449659 h 626427"/>
                <a:gd name="csX50" fmla="*/ 165338 w 639841"/>
                <a:gd name="csY50" fmla="*/ 431879 h 626427"/>
                <a:gd name="csX51" fmla="*/ 157639 w 639841"/>
                <a:gd name="csY51" fmla="*/ 420925 h 626427"/>
                <a:gd name="csX52" fmla="*/ 147955 w 639841"/>
                <a:gd name="csY52" fmla="*/ 400685 h 626427"/>
                <a:gd name="csX53" fmla="*/ 139621 w 639841"/>
                <a:gd name="csY53" fmla="*/ 375444 h 626427"/>
                <a:gd name="csX54" fmla="*/ 40243 w 639841"/>
                <a:gd name="csY54" fmla="*/ 375047 h 626427"/>
                <a:gd name="csX55" fmla="*/ 28416 w 639841"/>
                <a:gd name="csY55" fmla="*/ 379095 h 626427"/>
                <a:gd name="csX56" fmla="*/ 18653 w 639841"/>
                <a:gd name="csY56" fmla="*/ 378460 h 626427"/>
                <a:gd name="csX57" fmla="*/ 4763 w 639841"/>
                <a:gd name="csY57" fmla="*/ 382984 h 626427"/>
                <a:gd name="csX58" fmla="*/ 0 w 639841"/>
                <a:gd name="csY58" fmla="*/ 372507 h 626427"/>
                <a:gd name="csX59" fmla="*/ 8573 w 639841"/>
                <a:gd name="csY59" fmla="*/ 368935 h 626427"/>
                <a:gd name="csX60" fmla="*/ 9604 w 639841"/>
                <a:gd name="csY60" fmla="*/ 354171 h 626427"/>
                <a:gd name="csX61" fmla="*/ 15161 w 639841"/>
                <a:gd name="csY61" fmla="*/ 345519 h 626427"/>
                <a:gd name="csX62" fmla="*/ 27384 w 639841"/>
                <a:gd name="csY62" fmla="*/ 338455 h 626427"/>
                <a:gd name="csX63" fmla="*/ 36274 w 639841"/>
                <a:gd name="csY63" fmla="*/ 341868 h 626427"/>
                <a:gd name="csX64" fmla="*/ 47784 w 639841"/>
                <a:gd name="csY64" fmla="*/ 328930 h 626427"/>
                <a:gd name="csX65" fmla="*/ 66119 w 639841"/>
                <a:gd name="csY65" fmla="*/ 329247 h 626427"/>
                <a:gd name="csX66" fmla="*/ 68263 w 639841"/>
                <a:gd name="csY66" fmla="*/ 338852 h 626427"/>
                <a:gd name="csX67" fmla="*/ 80883 w 639841"/>
                <a:gd name="csY67" fmla="*/ 344805 h 626427"/>
                <a:gd name="csX68" fmla="*/ 100727 w 639841"/>
                <a:gd name="csY68" fmla="*/ 323612 h 626427"/>
                <a:gd name="csX69" fmla="*/ 120333 w 639841"/>
                <a:gd name="csY69" fmla="*/ 307181 h 626427"/>
                <a:gd name="csX70" fmla="*/ 128826 w 639841"/>
                <a:gd name="csY70" fmla="*/ 296386 h 626427"/>
                <a:gd name="csX71" fmla="*/ 127714 w 639841"/>
                <a:gd name="csY71" fmla="*/ 268605 h 626427"/>
                <a:gd name="csX72" fmla="*/ 142319 w 639841"/>
                <a:gd name="csY72" fmla="*/ 235902 h 626427"/>
                <a:gd name="csX73" fmla="*/ 157798 w 639841"/>
                <a:gd name="csY73" fmla="*/ 218519 h 626427"/>
                <a:gd name="csX74" fmla="*/ 179943 w 639841"/>
                <a:gd name="csY74" fmla="*/ 202247 h 626427"/>
                <a:gd name="csX75" fmla="*/ 183833 w 639841"/>
                <a:gd name="csY75" fmla="*/ 191532 h 626427"/>
                <a:gd name="csX76" fmla="*/ 184706 w 639841"/>
                <a:gd name="csY76" fmla="*/ 179149 h 626427"/>
                <a:gd name="csX77" fmla="*/ 190183 w 639841"/>
                <a:gd name="csY77" fmla="*/ 167481 h 626427"/>
                <a:gd name="csX78" fmla="*/ 188357 w 639841"/>
                <a:gd name="csY78" fmla="*/ 148431 h 626427"/>
                <a:gd name="csX79" fmla="*/ 192564 w 639841"/>
                <a:gd name="csY79" fmla="*/ 118507 h 626427"/>
                <a:gd name="csX80" fmla="*/ 199152 w 639841"/>
                <a:gd name="csY80" fmla="*/ 97472 h 626427"/>
                <a:gd name="csX81" fmla="*/ 209233 w 639841"/>
                <a:gd name="csY81" fmla="*/ 79454 h 626427"/>
                <a:gd name="csX82" fmla="*/ 211296 w 639841"/>
                <a:gd name="csY82" fmla="*/ 59134 h 626427"/>
                <a:gd name="csX83" fmla="*/ 214313 w 639841"/>
                <a:gd name="csY83" fmla="*/ 35560 h 626427"/>
                <a:gd name="csX84" fmla="*/ 227409 w 639841"/>
                <a:gd name="csY84" fmla="*/ 18415 h 626427"/>
                <a:gd name="csX85" fmla="*/ 245428 w 639841"/>
                <a:gd name="csY85" fmla="*/ 7540 h 626427"/>
                <a:gd name="csX86" fmla="*/ 273209 w 639841"/>
                <a:gd name="csY86" fmla="*/ 19050 h 626427"/>
                <a:gd name="csX87" fmla="*/ 294640 w 639841"/>
                <a:gd name="csY87" fmla="*/ 31512 h 626427"/>
                <a:gd name="csX88" fmla="*/ 319246 w 639841"/>
                <a:gd name="csY88" fmla="*/ 34846 h 626427"/>
                <a:gd name="csX89" fmla="*/ 344408 w 639841"/>
                <a:gd name="csY89" fmla="*/ 41434 h 626427"/>
                <a:gd name="csX90" fmla="*/ 354489 w 639841"/>
                <a:gd name="csY90" fmla="*/ 21034 h 626427"/>
                <a:gd name="csX91" fmla="*/ 359093 w 639841"/>
                <a:gd name="csY91" fmla="*/ 18415 h 626427"/>
                <a:gd name="csX92" fmla="*/ 374491 w 639841"/>
                <a:gd name="csY92" fmla="*/ 21828 h 626427"/>
                <a:gd name="csX93" fmla="*/ 411956 w 639841"/>
                <a:gd name="csY93" fmla="*/ 5001 h 626427"/>
                <a:gd name="csX94" fmla="*/ 425291 w 639841"/>
                <a:gd name="csY94" fmla="*/ 12144 h 626427"/>
                <a:gd name="csX95" fmla="*/ 436166 w 639841"/>
                <a:gd name="csY95" fmla="*/ 11112 h 626427"/>
                <a:gd name="csX96" fmla="*/ 441246 w 639841"/>
                <a:gd name="csY96" fmla="*/ 2857 h 626427"/>
                <a:gd name="csX97" fmla="*/ 453787 w 639841"/>
                <a:gd name="csY97" fmla="*/ 0 h 626427"/>
                <a:gd name="csX98" fmla="*/ 479108 w 639841"/>
                <a:gd name="csY98" fmla="*/ 3572 h 626427"/>
                <a:gd name="csX99" fmla="*/ 500698 w 639841"/>
                <a:gd name="csY99" fmla="*/ 4286 h 626427"/>
                <a:gd name="csX100" fmla="*/ 511810 w 639841"/>
                <a:gd name="csY100" fmla="*/ 714 h 626427"/>
                <a:gd name="csX101" fmla="*/ 532209 w 639841"/>
                <a:gd name="csY101" fmla="*/ 28575 h 626427"/>
                <a:gd name="csX102" fmla="*/ 547370 w 639841"/>
                <a:gd name="csY102" fmla="*/ 32702 h 626427"/>
                <a:gd name="csX103" fmla="*/ 556339 w 639841"/>
                <a:gd name="csY103" fmla="*/ 27067 h 626427"/>
                <a:gd name="csX104" fmla="*/ 571976 w 639841"/>
                <a:gd name="csY104" fmla="*/ 29289 h 626427"/>
                <a:gd name="csX105" fmla="*/ 590709 w 639841"/>
                <a:gd name="csY105" fmla="*/ 22145 h 626427"/>
                <a:gd name="csX106" fmla="*/ 598726 w 639841"/>
                <a:gd name="csY106" fmla="*/ 36513 h 626427"/>
                <a:gd name="csX107" fmla="*/ 628412 w 639841"/>
                <a:gd name="csY107" fmla="*/ 58976 h 626427"/>
                <a:gd name="csX108" fmla="*/ 628412 w 639841"/>
                <a:gd name="csY108" fmla="*/ 58976 h 626427"/>
                <a:gd name="csX109" fmla="*/ 626348 w 639841"/>
                <a:gd name="csY109" fmla="*/ 98346 h 626427"/>
                <a:gd name="csX110" fmla="*/ 639842 w 639841"/>
                <a:gd name="csY110" fmla="*/ 102949 h 626427"/>
                <a:gd name="csX111" fmla="*/ 629047 w 639841"/>
                <a:gd name="csY111" fmla="*/ 114935 h 626427"/>
                <a:gd name="csX112" fmla="*/ 616109 w 639841"/>
                <a:gd name="csY112" fmla="*/ 123825 h 626427"/>
                <a:gd name="csX113" fmla="*/ 603171 w 639841"/>
                <a:gd name="csY113" fmla="*/ 141446 h 626427"/>
                <a:gd name="csX114" fmla="*/ 596106 w 639841"/>
                <a:gd name="csY114" fmla="*/ 157083 h 626427"/>
                <a:gd name="csX115" fmla="*/ 594201 w 639841"/>
                <a:gd name="csY115" fmla="*/ 184150 h 626427"/>
                <a:gd name="csX116" fmla="*/ 586423 w 639841"/>
                <a:gd name="csY116" fmla="*/ 197009 h 626427"/>
                <a:gd name="csX117" fmla="*/ 586105 w 639841"/>
                <a:gd name="csY117" fmla="*/ 222409 h 626427"/>
                <a:gd name="csX118" fmla="*/ 576421 w 639841"/>
                <a:gd name="csY118" fmla="*/ 231775 h 626427"/>
                <a:gd name="csX119" fmla="*/ 575151 w 639841"/>
                <a:gd name="csY119" fmla="*/ 251857 h 626427"/>
                <a:gd name="csX120" fmla="*/ 570548 w 639841"/>
                <a:gd name="csY120" fmla="*/ 254476 h 626427"/>
                <a:gd name="csX121" fmla="*/ 567452 w 639841"/>
                <a:gd name="csY121" fmla="*/ 272891 h 626427"/>
                <a:gd name="csX122" fmla="*/ 575945 w 639841"/>
                <a:gd name="csY122" fmla="*/ 288211 h 626427"/>
                <a:gd name="csX123" fmla="*/ 578088 w 639841"/>
                <a:gd name="csY123" fmla="*/ 328930 h 6264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</a:cxnLst>
              <a:rect l="l" t="t" r="r" b="b"/>
              <a:pathLst>
                <a:path w="639841" h="626427">
                  <a:moveTo>
                    <a:pt x="578088" y="328930"/>
                  </a:moveTo>
                  <a:lnTo>
                    <a:pt x="584121" y="359965"/>
                  </a:lnTo>
                  <a:lnTo>
                    <a:pt x="580708" y="377587"/>
                  </a:lnTo>
                  <a:lnTo>
                    <a:pt x="587454" y="397192"/>
                  </a:lnTo>
                  <a:lnTo>
                    <a:pt x="607060" y="416163"/>
                  </a:lnTo>
                  <a:lnTo>
                    <a:pt x="625237" y="458867"/>
                  </a:lnTo>
                  <a:lnTo>
                    <a:pt x="625237" y="458867"/>
                  </a:lnTo>
                  <a:lnTo>
                    <a:pt x="611981" y="455374"/>
                  </a:lnTo>
                  <a:lnTo>
                    <a:pt x="566658" y="461089"/>
                  </a:lnTo>
                  <a:lnTo>
                    <a:pt x="557689" y="465137"/>
                  </a:lnTo>
                  <a:lnTo>
                    <a:pt x="548084" y="486807"/>
                  </a:lnTo>
                  <a:lnTo>
                    <a:pt x="555625" y="501809"/>
                  </a:lnTo>
                  <a:lnTo>
                    <a:pt x="549593" y="542131"/>
                  </a:lnTo>
                  <a:lnTo>
                    <a:pt x="545465" y="576342"/>
                  </a:lnTo>
                  <a:lnTo>
                    <a:pt x="554514" y="582454"/>
                  </a:lnTo>
                  <a:lnTo>
                    <a:pt x="578088" y="595709"/>
                  </a:lnTo>
                  <a:lnTo>
                    <a:pt x="587375" y="589518"/>
                  </a:lnTo>
                  <a:lnTo>
                    <a:pt x="590153" y="626427"/>
                  </a:lnTo>
                  <a:lnTo>
                    <a:pt x="564356" y="626190"/>
                  </a:lnTo>
                  <a:lnTo>
                    <a:pt x="550545" y="607298"/>
                  </a:lnTo>
                  <a:lnTo>
                    <a:pt x="538163" y="592693"/>
                  </a:lnTo>
                  <a:lnTo>
                    <a:pt x="512286" y="587931"/>
                  </a:lnTo>
                  <a:lnTo>
                    <a:pt x="504746" y="570071"/>
                  </a:lnTo>
                  <a:lnTo>
                    <a:pt x="484188" y="580866"/>
                  </a:lnTo>
                  <a:lnTo>
                    <a:pt x="457200" y="576104"/>
                  </a:lnTo>
                  <a:lnTo>
                    <a:pt x="445929" y="560546"/>
                  </a:lnTo>
                  <a:lnTo>
                    <a:pt x="424498" y="557451"/>
                  </a:lnTo>
                  <a:lnTo>
                    <a:pt x="408702" y="558245"/>
                  </a:lnTo>
                  <a:lnTo>
                    <a:pt x="406797" y="547688"/>
                  </a:lnTo>
                  <a:lnTo>
                    <a:pt x="395208" y="546815"/>
                  </a:lnTo>
                  <a:lnTo>
                    <a:pt x="379809" y="544751"/>
                  </a:lnTo>
                  <a:lnTo>
                    <a:pt x="359013" y="549910"/>
                  </a:lnTo>
                  <a:lnTo>
                    <a:pt x="344329" y="549037"/>
                  </a:lnTo>
                  <a:lnTo>
                    <a:pt x="335994" y="552212"/>
                  </a:lnTo>
                  <a:lnTo>
                    <a:pt x="337820" y="511651"/>
                  </a:lnTo>
                  <a:lnTo>
                    <a:pt x="326549" y="499031"/>
                  </a:lnTo>
                  <a:lnTo>
                    <a:pt x="324088" y="478155"/>
                  </a:lnTo>
                  <a:lnTo>
                    <a:pt x="329089" y="457676"/>
                  </a:lnTo>
                  <a:lnTo>
                    <a:pt x="322183" y="444579"/>
                  </a:lnTo>
                  <a:lnTo>
                    <a:pt x="321628" y="423307"/>
                  </a:lnTo>
                  <a:lnTo>
                    <a:pt x="280749" y="423545"/>
                  </a:lnTo>
                  <a:lnTo>
                    <a:pt x="283686" y="411401"/>
                  </a:lnTo>
                  <a:lnTo>
                    <a:pt x="266462" y="411480"/>
                  </a:lnTo>
                  <a:lnTo>
                    <a:pt x="264636" y="417354"/>
                  </a:lnTo>
                  <a:lnTo>
                    <a:pt x="243761" y="418703"/>
                  </a:lnTo>
                  <a:lnTo>
                    <a:pt x="235268" y="438467"/>
                  </a:lnTo>
                  <a:lnTo>
                    <a:pt x="230267" y="446881"/>
                  </a:lnTo>
                  <a:lnTo>
                    <a:pt x="211614" y="442119"/>
                  </a:lnTo>
                  <a:lnTo>
                    <a:pt x="200501" y="446881"/>
                  </a:lnTo>
                  <a:lnTo>
                    <a:pt x="178276" y="449659"/>
                  </a:lnTo>
                  <a:lnTo>
                    <a:pt x="165338" y="431879"/>
                  </a:lnTo>
                  <a:lnTo>
                    <a:pt x="157639" y="420925"/>
                  </a:lnTo>
                  <a:lnTo>
                    <a:pt x="147955" y="400685"/>
                  </a:lnTo>
                  <a:lnTo>
                    <a:pt x="139621" y="375444"/>
                  </a:lnTo>
                  <a:lnTo>
                    <a:pt x="40243" y="375047"/>
                  </a:lnTo>
                  <a:lnTo>
                    <a:pt x="28416" y="379095"/>
                  </a:lnTo>
                  <a:lnTo>
                    <a:pt x="18653" y="378460"/>
                  </a:lnTo>
                  <a:lnTo>
                    <a:pt x="4763" y="382984"/>
                  </a:lnTo>
                  <a:lnTo>
                    <a:pt x="0" y="372507"/>
                  </a:lnTo>
                  <a:lnTo>
                    <a:pt x="8573" y="368935"/>
                  </a:lnTo>
                  <a:lnTo>
                    <a:pt x="9604" y="354171"/>
                  </a:lnTo>
                  <a:lnTo>
                    <a:pt x="15161" y="345519"/>
                  </a:lnTo>
                  <a:lnTo>
                    <a:pt x="27384" y="338455"/>
                  </a:lnTo>
                  <a:lnTo>
                    <a:pt x="36274" y="341868"/>
                  </a:lnTo>
                  <a:lnTo>
                    <a:pt x="47784" y="328930"/>
                  </a:lnTo>
                  <a:lnTo>
                    <a:pt x="66119" y="329247"/>
                  </a:lnTo>
                  <a:lnTo>
                    <a:pt x="68263" y="338852"/>
                  </a:lnTo>
                  <a:lnTo>
                    <a:pt x="80883" y="344805"/>
                  </a:lnTo>
                  <a:lnTo>
                    <a:pt x="100727" y="323612"/>
                  </a:lnTo>
                  <a:lnTo>
                    <a:pt x="120333" y="307181"/>
                  </a:lnTo>
                  <a:lnTo>
                    <a:pt x="128826" y="296386"/>
                  </a:lnTo>
                  <a:lnTo>
                    <a:pt x="127714" y="268605"/>
                  </a:lnTo>
                  <a:lnTo>
                    <a:pt x="142319" y="235902"/>
                  </a:lnTo>
                  <a:lnTo>
                    <a:pt x="157798" y="218519"/>
                  </a:lnTo>
                  <a:lnTo>
                    <a:pt x="179943" y="202247"/>
                  </a:lnTo>
                  <a:lnTo>
                    <a:pt x="183833" y="191532"/>
                  </a:lnTo>
                  <a:lnTo>
                    <a:pt x="184706" y="179149"/>
                  </a:lnTo>
                  <a:lnTo>
                    <a:pt x="190183" y="167481"/>
                  </a:lnTo>
                  <a:lnTo>
                    <a:pt x="188357" y="148431"/>
                  </a:lnTo>
                  <a:lnTo>
                    <a:pt x="192564" y="118507"/>
                  </a:lnTo>
                  <a:lnTo>
                    <a:pt x="199152" y="97472"/>
                  </a:lnTo>
                  <a:lnTo>
                    <a:pt x="209233" y="79454"/>
                  </a:lnTo>
                  <a:lnTo>
                    <a:pt x="211296" y="59134"/>
                  </a:lnTo>
                  <a:lnTo>
                    <a:pt x="214313" y="35560"/>
                  </a:lnTo>
                  <a:lnTo>
                    <a:pt x="227409" y="18415"/>
                  </a:lnTo>
                  <a:lnTo>
                    <a:pt x="245428" y="7540"/>
                  </a:lnTo>
                  <a:lnTo>
                    <a:pt x="273209" y="19050"/>
                  </a:lnTo>
                  <a:lnTo>
                    <a:pt x="294640" y="31512"/>
                  </a:lnTo>
                  <a:lnTo>
                    <a:pt x="319246" y="34846"/>
                  </a:lnTo>
                  <a:lnTo>
                    <a:pt x="344408" y="41434"/>
                  </a:lnTo>
                  <a:lnTo>
                    <a:pt x="354489" y="21034"/>
                  </a:lnTo>
                  <a:lnTo>
                    <a:pt x="359093" y="18415"/>
                  </a:lnTo>
                  <a:lnTo>
                    <a:pt x="374491" y="21828"/>
                  </a:lnTo>
                  <a:lnTo>
                    <a:pt x="411956" y="5001"/>
                  </a:lnTo>
                  <a:lnTo>
                    <a:pt x="425291" y="12144"/>
                  </a:lnTo>
                  <a:lnTo>
                    <a:pt x="436166" y="11112"/>
                  </a:lnTo>
                  <a:lnTo>
                    <a:pt x="441246" y="2857"/>
                  </a:lnTo>
                  <a:lnTo>
                    <a:pt x="453787" y="0"/>
                  </a:lnTo>
                  <a:lnTo>
                    <a:pt x="479108" y="3572"/>
                  </a:lnTo>
                  <a:lnTo>
                    <a:pt x="500698" y="4286"/>
                  </a:lnTo>
                  <a:lnTo>
                    <a:pt x="511810" y="714"/>
                  </a:lnTo>
                  <a:lnTo>
                    <a:pt x="532209" y="28575"/>
                  </a:lnTo>
                  <a:lnTo>
                    <a:pt x="547370" y="32702"/>
                  </a:lnTo>
                  <a:lnTo>
                    <a:pt x="556339" y="27067"/>
                  </a:lnTo>
                  <a:lnTo>
                    <a:pt x="571976" y="29289"/>
                  </a:lnTo>
                  <a:lnTo>
                    <a:pt x="590709" y="22145"/>
                  </a:lnTo>
                  <a:lnTo>
                    <a:pt x="598726" y="36513"/>
                  </a:lnTo>
                  <a:lnTo>
                    <a:pt x="628412" y="58976"/>
                  </a:lnTo>
                  <a:lnTo>
                    <a:pt x="628412" y="58976"/>
                  </a:lnTo>
                  <a:lnTo>
                    <a:pt x="626348" y="98346"/>
                  </a:lnTo>
                  <a:lnTo>
                    <a:pt x="639842" y="102949"/>
                  </a:lnTo>
                  <a:lnTo>
                    <a:pt x="629047" y="114935"/>
                  </a:lnTo>
                  <a:lnTo>
                    <a:pt x="616109" y="123825"/>
                  </a:lnTo>
                  <a:lnTo>
                    <a:pt x="603171" y="141446"/>
                  </a:lnTo>
                  <a:lnTo>
                    <a:pt x="596106" y="157083"/>
                  </a:lnTo>
                  <a:lnTo>
                    <a:pt x="594201" y="184150"/>
                  </a:lnTo>
                  <a:lnTo>
                    <a:pt x="586423" y="197009"/>
                  </a:lnTo>
                  <a:lnTo>
                    <a:pt x="586105" y="222409"/>
                  </a:lnTo>
                  <a:lnTo>
                    <a:pt x="576421" y="231775"/>
                  </a:lnTo>
                  <a:lnTo>
                    <a:pt x="575151" y="251857"/>
                  </a:lnTo>
                  <a:lnTo>
                    <a:pt x="570548" y="254476"/>
                  </a:lnTo>
                  <a:lnTo>
                    <a:pt x="567452" y="272891"/>
                  </a:lnTo>
                  <a:lnTo>
                    <a:pt x="575945" y="288211"/>
                  </a:lnTo>
                  <a:lnTo>
                    <a:pt x="578088" y="32893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1440F472-51B0-8A7B-4621-285CCD436404}"/>
                </a:ext>
              </a:extLst>
            </p:cNvPr>
            <p:cNvSpPr/>
            <p:nvPr/>
          </p:nvSpPr>
          <p:spPr>
            <a:xfrm>
              <a:off x="2423159" y="3890326"/>
              <a:ext cx="342026" cy="463708"/>
            </a:xfrm>
            <a:custGeom>
              <a:avLst/>
              <a:gdLst>
                <a:gd name="csX0" fmla="*/ 20320 w 342026"/>
                <a:gd name="csY0" fmla="*/ 463709 h 463708"/>
                <a:gd name="csX1" fmla="*/ 397 w 342026"/>
                <a:gd name="csY1" fmla="*/ 435927 h 463708"/>
                <a:gd name="csX2" fmla="*/ 0 w 342026"/>
                <a:gd name="csY2" fmla="*/ 313214 h 463708"/>
                <a:gd name="csX3" fmla="*/ 29369 w 342026"/>
                <a:gd name="csY3" fmla="*/ 274955 h 463708"/>
                <a:gd name="csX4" fmla="*/ 38656 w 342026"/>
                <a:gd name="csY4" fmla="*/ 264319 h 463708"/>
                <a:gd name="csX5" fmla="*/ 60246 w 342026"/>
                <a:gd name="csY5" fmla="*/ 263684 h 463708"/>
                <a:gd name="csX6" fmla="*/ 90249 w 342026"/>
                <a:gd name="csY6" fmla="*/ 239871 h 463708"/>
                <a:gd name="csX7" fmla="*/ 134144 w 342026"/>
                <a:gd name="csY7" fmla="*/ 238363 h 463708"/>
                <a:gd name="csX8" fmla="*/ 229314 w 342026"/>
                <a:gd name="csY8" fmla="*/ 136842 h 463708"/>
                <a:gd name="csX9" fmla="*/ 252809 w 342026"/>
                <a:gd name="csY9" fmla="*/ 108506 h 463708"/>
                <a:gd name="csX10" fmla="*/ 268049 w 342026"/>
                <a:gd name="csY10" fmla="*/ 87630 h 463708"/>
                <a:gd name="csX11" fmla="*/ 268049 w 342026"/>
                <a:gd name="csY11" fmla="*/ 69929 h 463708"/>
                <a:gd name="csX12" fmla="*/ 268049 w 342026"/>
                <a:gd name="csY12" fmla="*/ 35560 h 463708"/>
                <a:gd name="csX13" fmla="*/ 268129 w 342026"/>
                <a:gd name="csY13" fmla="*/ 21511 h 463708"/>
                <a:gd name="csX14" fmla="*/ 268367 w 342026"/>
                <a:gd name="csY14" fmla="*/ 20955 h 463708"/>
                <a:gd name="csX15" fmla="*/ 268367 w 342026"/>
                <a:gd name="csY15" fmla="*/ 20955 h 463708"/>
                <a:gd name="csX16" fmla="*/ 279162 w 342026"/>
                <a:gd name="csY16" fmla="*/ 20241 h 463708"/>
                <a:gd name="csX17" fmla="*/ 294640 w 342026"/>
                <a:gd name="csY17" fmla="*/ 15240 h 463708"/>
                <a:gd name="csX18" fmla="*/ 312499 w 342026"/>
                <a:gd name="csY18" fmla="*/ 11748 h 463708"/>
                <a:gd name="csX19" fmla="*/ 328454 w 342026"/>
                <a:gd name="csY19" fmla="*/ 79 h 463708"/>
                <a:gd name="csX20" fmla="*/ 341233 w 342026"/>
                <a:gd name="csY20" fmla="*/ 0 h 463708"/>
                <a:gd name="csX21" fmla="*/ 342027 w 342026"/>
                <a:gd name="csY21" fmla="*/ 9446 h 463708"/>
                <a:gd name="csX22" fmla="*/ 338931 w 342026"/>
                <a:gd name="csY22" fmla="*/ 29289 h 463708"/>
                <a:gd name="csX23" fmla="*/ 339011 w 342026"/>
                <a:gd name="csY23" fmla="*/ 47228 h 463708"/>
                <a:gd name="csX24" fmla="*/ 331946 w 342026"/>
                <a:gd name="csY24" fmla="*/ 59531 h 463708"/>
                <a:gd name="csX25" fmla="*/ 322421 w 342026"/>
                <a:gd name="csY25" fmla="*/ 96282 h 463708"/>
                <a:gd name="csX26" fmla="*/ 306229 w 342026"/>
                <a:gd name="csY26" fmla="*/ 134144 h 463708"/>
                <a:gd name="csX27" fmla="*/ 285353 w 342026"/>
                <a:gd name="csY27" fmla="*/ 177403 h 463708"/>
                <a:gd name="csX28" fmla="*/ 256461 w 342026"/>
                <a:gd name="csY28" fmla="*/ 227013 h 463708"/>
                <a:gd name="csX29" fmla="*/ 227727 w 342026"/>
                <a:gd name="csY29" fmla="*/ 264795 h 463708"/>
                <a:gd name="csX30" fmla="*/ 188039 w 342026"/>
                <a:gd name="csY30" fmla="*/ 310833 h 463708"/>
                <a:gd name="csX31" fmla="*/ 154384 w 342026"/>
                <a:gd name="csY31" fmla="*/ 338058 h 463708"/>
                <a:gd name="csX32" fmla="*/ 103981 w 342026"/>
                <a:gd name="csY32" fmla="*/ 371554 h 463708"/>
                <a:gd name="csX33" fmla="*/ 72549 w 342026"/>
                <a:gd name="csY33" fmla="*/ 397193 h 463708"/>
                <a:gd name="csX34" fmla="*/ 35719 w 342026"/>
                <a:gd name="csY34" fmla="*/ 437991 h 463708"/>
                <a:gd name="csX35" fmla="*/ 27940 w 342026"/>
                <a:gd name="csY35" fmla="*/ 455771 h 463708"/>
                <a:gd name="csX36" fmla="*/ 20320 w 342026"/>
                <a:gd name="csY36" fmla="*/ 463709 h 4637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42026" h="463708">
                  <a:moveTo>
                    <a:pt x="20320" y="463709"/>
                  </a:moveTo>
                  <a:lnTo>
                    <a:pt x="397" y="435927"/>
                  </a:lnTo>
                  <a:lnTo>
                    <a:pt x="0" y="313214"/>
                  </a:lnTo>
                  <a:lnTo>
                    <a:pt x="29369" y="274955"/>
                  </a:lnTo>
                  <a:lnTo>
                    <a:pt x="38656" y="264319"/>
                  </a:lnTo>
                  <a:lnTo>
                    <a:pt x="60246" y="263684"/>
                  </a:lnTo>
                  <a:lnTo>
                    <a:pt x="90249" y="239871"/>
                  </a:lnTo>
                  <a:lnTo>
                    <a:pt x="134144" y="238363"/>
                  </a:lnTo>
                  <a:lnTo>
                    <a:pt x="229314" y="136842"/>
                  </a:lnTo>
                  <a:lnTo>
                    <a:pt x="252809" y="108506"/>
                  </a:lnTo>
                  <a:lnTo>
                    <a:pt x="268049" y="87630"/>
                  </a:lnTo>
                  <a:lnTo>
                    <a:pt x="268049" y="69929"/>
                  </a:lnTo>
                  <a:lnTo>
                    <a:pt x="268049" y="35560"/>
                  </a:lnTo>
                  <a:lnTo>
                    <a:pt x="268129" y="21511"/>
                  </a:lnTo>
                  <a:lnTo>
                    <a:pt x="268367" y="20955"/>
                  </a:lnTo>
                  <a:lnTo>
                    <a:pt x="268367" y="20955"/>
                  </a:lnTo>
                  <a:lnTo>
                    <a:pt x="279162" y="20241"/>
                  </a:lnTo>
                  <a:lnTo>
                    <a:pt x="294640" y="15240"/>
                  </a:lnTo>
                  <a:lnTo>
                    <a:pt x="312499" y="11748"/>
                  </a:lnTo>
                  <a:lnTo>
                    <a:pt x="328454" y="79"/>
                  </a:lnTo>
                  <a:lnTo>
                    <a:pt x="341233" y="0"/>
                  </a:lnTo>
                  <a:lnTo>
                    <a:pt x="342027" y="9446"/>
                  </a:lnTo>
                  <a:lnTo>
                    <a:pt x="338931" y="29289"/>
                  </a:lnTo>
                  <a:lnTo>
                    <a:pt x="339011" y="47228"/>
                  </a:lnTo>
                  <a:lnTo>
                    <a:pt x="331946" y="59531"/>
                  </a:lnTo>
                  <a:lnTo>
                    <a:pt x="322421" y="96282"/>
                  </a:lnTo>
                  <a:lnTo>
                    <a:pt x="306229" y="134144"/>
                  </a:lnTo>
                  <a:lnTo>
                    <a:pt x="285353" y="177403"/>
                  </a:lnTo>
                  <a:lnTo>
                    <a:pt x="256461" y="227013"/>
                  </a:lnTo>
                  <a:lnTo>
                    <a:pt x="227727" y="264795"/>
                  </a:lnTo>
                  <a:lnTo>
                    <a:pt x="188039" y="310833"/>
                  </a:lnTo>
                  <a:lnTo>
                    <a:pt x="154384" y="338058"/>
                  </a:lnTo>
                  <a:lnTo>
                    <a:pt x="103981" y="371554"/>
                  </a:lnTo>
                  <a:lnTo>
                    <a:pt x="72549" y="397193"/>
                  </a:lnTo>
                  <a:lnTo>
                    <a:pt x="35719" y="437991"/>
                  </a:lnTo>
                  <a:lnTo>
                    <a:pt x="27940" y="455771"/>
                  </a:lnTo>
                  <a:lnTo>
                    <a:pt x="20320" y="46370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68A9E207-A8B9-0CDC-EA80-A4C670FADE94}"/>
                </a:ext>
              </a:extLst>
            </p:cNvPr>
            <p:cNvSpPr/>
            <p:nvPr/>
          </p:nvSpPr>
          <p:spPr>
            <a:xfrm>
              <a:off x="2184320" y="4111624"/>
              <a:ext cx="268208" cy="343376"/>
            </a:xfrm>
            <a:custGeom>
              <a:avLst/>
              <a:gdLst>
                <a:gd name="csX0" fmla="*/ 178832 w 268208"/>
                <a:gd name="csY0" fmla="*/ 343376 h 343376"/>
                <a:gd name="csX1" fmla="*/ 130493 w 268208"/>
                <a:gd name="csY1" fmla="*/ 309642 h 343376"/>
                <a:gd name="csX2" fmla="*/ 128191 w 268208"/>
                <a:gd name="csY2" fmla="*/ 290116 h 343376"/>
                <a:gd name="csX3" fmla="*/ 6033 w 268208"/>
                <a:gd name="csY3" fmla="*/ 221456 h 343376"/>
                <a:gd name="csX4" fmla="*/ 397 w 268208"/>
                <a:gd name="csY4" fmla="*/ 217726 h 343376"/>
                <a:gd name="csX5" fmla="*/ 0 w 268208"/>
                <a:gd name="csY5" fmla="*/ 182007 h 343376"/>
                <a:gd name="csX6" fmla="*/ 9684 w 268208"/>
                <a:gd name="csY6" fmla="*/ 168354 h 343376"/>
                <a:gd name="csX7" fmla="*/ 26273 w 268208"/>
                <a:gd name="csY7" fmla="*/ 146050 h 343376"/>
                <a:gd name="csX8" fmla="*/ 38497 w 268208"/>
                <a:gd name="csY8" fmla="*/ 121523 h 343376"/>
                <a:gd name="csX9" fmla="*/ 23654 w 268208"/>
                <a:gd name="csY9" fmla="*/ 82788 h 343376"/>
                <a:gd name="csX10" fmla="*/ 19764 w 268208"/>
                <a:gd name="csY10" fmla="*/ 65881 h 343376"/>
                <a:gd name="csX11" fmla="*/ 3810 w 268208"/>
                <a:gd name="csY11" fmla="*/ 42466 h 343376"/>
                <a:gd name="csX12" fmla="*/ 24527 w 268208"/>
                <a:gd name="csY12" fmla="*/ 22304 h 343376"/>
                <a:gd name="csX13" fmla="*/ 47307 w 268208"/>
                <a:gd name="csY13" fmla="*/ 0 h 343376"/>
                <a:gd name="csX14" fmla="*/ 64849 w 268208"/>
                <a:gd name="csY14" fmla="*/ 5715 h 343376"/>
                <a:gd name="csX15" fmla="*/ 64849 w 268208"/>
                <a:gd name="csY15" fmla="*/ 24686 h 343376"/>
                <a:gd name="csX16" fmla="*/ 76359 w 268208"/>
                <a:gd name="csY16" fmla="*/ 35798 h 343376"/>
                <a:gd name="csX17" fmla="*/ 99774 w 268208"/>
                <a:gd name="csY17" fmla="*/ 35798 h 343376"/>
                <a:gd name="csX18" fmla="*/ 142478 w 268208"/>
                <a:gd name="csY18" fmla="*/ 64452 h 343376"/>
                <a:gd name="csX19" fmla="*/ 153114 w 268208"/>
                <a:gd name="csY19" fmla="*/ 64770 h 343376"/>
                <a:gd name="csX20" fmla="*/ 160972 w 268208"/>
                <a:gd name="csY20" fmla="*/ 63818 h 343376"/>
                <a:gd name="csX21" fmla="*/ 168434 w 268208"/>
                <a:gd name="csY21" fmla="*/ 67707 h 343376"/>
                <a:gd name="csX22" fmla="*/ 190897 w 268208"/>
                <a:gd name="csY22" fmla="*/ 70406 h 343376"/>
                <a:gd name="csX23" fmla="*/ 200898 w 268208"/>
                <a:gd name="csY23" fmla="*/ 56356 h 343376"/>
                <a:gd name="csX24" fmla="*/ 231616 w 268208"/>
                <a:gd name="csY24" fmla="*/ 42228 h 343376"/>
                <a:gd name="csX25" fmla="*/ 245189 w 268208"/>
                <a:gd name="csY25" fmla="*/ 53658 h 343376"/>
                <a:gd name="csX26" fmla="*/ 268208 w 268208"/>
                <a:gd name="csY26" fmla="*/ 53658 h 343376"/>
                <a:gd name="csX27" fmla="*/ 238839 w 268208"/>
                <a:gd name="csY27" fmla="*/ 91916 h 343376"/>
                <a:gd name="csX28" fmla="*/ 239236 w 268208"/>
                <a:gd name="csY28" fmla="*/ 214630 h 343376"/>
                <a:gd name="csX29" fmla="*/ 259159 w 268208"/>
                <a:gd name="csY29" fmla="*/ 242411 h 343376"/>
                <a:gd name="csX30" fmla="*/ 235585 w 268208"/>
                <a:gd name="csY30" fmla="*/ 255905 h 343376"/>
                <a:gd name="csX31" fmla="*/ 227251 w 268208"/>
                <a:gd name="csY31" fmla="*/ 269954 h 343376"/>
                <a:gd name="csX32" fmla="*/ 214630 w 268208"/>
                <a:gd name="csY32" fmla="*/ 272415 h 343376"/>
                <a:gd name="csX33" fmla="*/ 209868 w 268208"/>
                <a:gd name="csY33" fmla="*/ 296148 h 343376"/>
                <a:gd name="csX34" fmla="*/ 198993 w 268208"/>
                <a:gd name="csY34" fmla="*/ 309801 h 343376"/>
                <a:gd name="csX35" fmla="*/ 192405 w 268208"/>
                <a:gd name="csY35" fmla="*/ 332264 h 343376"/>
                <a:gd name="csX36" fmla="*/ 178832 w 268208"/>
                <a:gd name="csY36" fmla="*/ 343376 h 3433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68208" h="343376">
                  <a:moveTo>
                    <a:pt x="178832" y="343376"/>
                  </a:moveTo>
                  <a:lnTo>
                    <a:pt x="130493" y="309642"/>
                  </a:lnTo>
                  <a:lnTo>
                    <a:pt x="128191" y="290116"/>
                  </a:lnTo>
                  <a:lnTo>
                    <a:pt x="6033" y="221456"/>
                  </a:lnTo>
                  <a:lnTo>
                    <a:pt x="397" y="217726"/>
                  </a:lnTo>
                  <a:lnTo>
                    <a:pt x="0" y="182007"/>
                  </a:lnTo>
                  <a:lnTo>
                    <a:pt x="9684" y="168354"/>
                  </a:lnTo>
                  <a:lnTo>
                    <a:pt x="26273" y="146050"/>
                  </a:lnTo>
                  <a:lnTo>
                    <a:pt x="38497" y="121523"/>
                  </a:lnTo>
                  <a:lnTo>
                    <a:pt x="23654" y="82788"/>
                  </a:lnTo>
                  <a:lnTo>
                    <a:pt x="19764" y="65881"/>
                  </a:lnTo>
                  <a:lnTo>
                    <a:pt x="3810" y="42466"/>
                  </a:lnTo>
                  <a:lnTo>
                    <a:pt x="24527" y="22304"/>
                  </a:lnTo>
                  <a:lnTo>
                    <a:pt x="47307" y="0"/>
                  </a:lnTo>
                  <a:lnTo>
                    <a:pt x="64849" y="5715"/>
                  </a:lnTo>
                  <a:lnTo>
                    <a:pt x="64849" y="24686"/>
                  </a:lnTo>
                  <a:lnTo>
                    <a:pt x="76359" y="35798"/>
                  </a:lnTo>
                  <a:lnTo>
                    <a:pt x="99774" y="35798"/>
                  </a:lnTo>
                  <a:lnTo>
                    <a:pt x="142478" y="64452"/>
                  </a:lnTo>
                  <a:lnTo>
                    <a:pt x="153114" y="64770"/>
                  </a:lnTo>
                  <a:lnTo>
                    <a:pt x="160972" y="63818"/>
                  </a:lnTo>
                  <a:lnTo>
                    <a:pt x="168434" y="67707"/>
                  </a:lnTo>
                  <a:lnTo>
                    <a:pt x="190897" y="70406"/>
                  </a:lnTo>
                  <a:lnTo>
                    <a:pt x="200898" y="56356"/>
                  </a:lnTo>
                  <a:lnTo>
                    <a:pt x="231616" y="42228"/>
                  </a:lnTo>
                  <a:lnTo>
                    <a:pt x="245189" y="53658"/>
                  </a:lnTo>
                  <a:lnTo>
                    <a:pt x="268208" y="53658"/>
                  </a:lnTo>
                  <a:lnTo>
                    <a:pt x="238839" y="91916"/>
                  </a:lnTo>
                  <a:lnTo>
                    <a:pt x="239236" y="214630"/>
                  </a:lnTo>
                  <a:lnTo>
                    <a:pt x="259159" y="242411"/>
                  </a:lnTo>
                  <a:lnTo>
                    <a:pt x="235585" y="255905"/>
                  </a:lnTo>
                  <a:lnTo>
                    <a:pt x="227251" y="269954"/>
                  </a:lnTo>
                  <a:lnTo>
                    <a:pt x="214630" y="272415"/>
                  </a:lnTo>
                  <a:lnTo>
                    <a:pt x="209868" y="296148"/>
                  </a:lnTo>
                  <a:lnTo>
                    <a:pt x="198993" y="309801"/>
                  </a:lnTo>
                  <a:lnTo>
                    <a:pt x="192405" y="332264"/>
                  </a:lnTo>
                  <a:lnTo>
                    <a:pt x="178832" y="34337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BEDEB525-7701-33D4-7C54-6FB0FB9B8B87}"/>
                </a:ext>
              </a:extLst>
            </p:cNvPr>
            <p:cNvSpPr/>
            <p:nvPr/>
          </p:nvSpPr>
          <p:spPr>
            <a:xfrm>
              <a:off x="1781492" y="3544251"/>
              <a:ext cx="554989" cy="475218"/>
            </a:xfrm>
            <a:custGeom>
              <a:avLst/>
              <a:gdLst>
                <a:gd name="csX0" fmla="*/ 88662 w 554989"/>
                <a:gd name="csY0" fmla="*/ 475218 h 475218"/>
                <a:gd name="csX1" fmla="*/ 63024 w 554989"/>
                <a:gd name="csY1" fmla="*/ 460375 h 475218"/>
                <a:gd name="csX2" fmla="*/ 51276 w 554989"/>
                <a:gd name="csY2" fmla="*/ 450612 h 475218"/>
                <a:gd name="csX3" fmla="*/ 49133 w 554989"/>
                <a:gd name="csY3" fmla="*/ 440055 h 475218"/>
                <a:gd name="csX4" fmla="*/ 54610 w 554989"/>
                <a:gd name="csY4" fmla="*/ 425926 h 475218"/>
                <a:gd name="csX5" fmla="*/ 54531 w 554989"/>
                <a:gd name="csY5" fmla="*/ 412036 h 475218"/>
                <a:gd name="csX6" fmla="*/ 35084 w 554989"/>
                <a:gd name="csY6" fmla="*/ 390763 h 475218"/>
                <a:gd name="csX7" fmla="*/ 31274 w 554989"/>
                <a:gd name="csY7" fmla="*/ 376158 h 475218"/>
                <a:gd name="csX8" fmla="*/ 31671 w 554989"/>
                <a:gd name="csY8" fmla="*/ 367903 h 475218"/>
                <a:gd name="csX9" fmla="*/ 19288 w 554989"/>
                <a:gd name="csY9" fmla="*/ 357823 h 475218"/>
                <a:gd name="csX10" fmla="*/ 18891 w 554989"/>
                <a:gd name="csY10" fmla="*/ 337979 h 475218"/>
                <a:gd name="csX11" fmla="*/ 11827 w 554989"/>
                <a:gd name="csY11" fmla="*/ 324803 h 475218"/>
                <a:gd name="csX12" fmla="*/ 0 w 554989"/>
                <a:gd name="csY12" fmla="*/ 326787 h 475218"/>
                <a:gd name="csX13" fmla="*/ 3413 w 554989"/>
                <a:gd name="csY13" fmla="*/ 314246 h 475218"/>
                <a:gd name="csX14" fmla="*/ 12144 w 554989"/>
                <a:gd name="csY14" fmla="*/ 299958 h 475218"/>
                <a:gd name="csX15" fmla="*/ 8334 w 554989"/>
                <a:gd name="csY15" fmla="*/ 285750 h 475218"/>
                <a:gd name="csX16" fmla="*/ 19368 w 554989"/>
                <a:gd name="csY16" fmla="*/ 275193 h 475218"/>
                <a:gd name="csX17" fmla="*/ 12382 w 554989"/>
                <a:gd name="csY17" fmla="*/ 267176 h 475218"/>
                <a:gd name="csX18" fmla="*/ 21272 w 554989"/>
                <a:gd name="csY18" fmla="*/ 245904 h 475218"/>
                <a:gd name="csX19" fmla="*/ 36671 w 554989"/>
                <a:gd name="csY19" fmla="*/ 220504 h 475218"/>
                <a:gd name="csX20" fmla="*/ 65722 w 554989"/>
                <a:gd name="csY20" fmla="*/ 222964 h 475218"/>
                <a:gd name="csX21" fmla="*/ 64056 w 554989"/>
                <a:gd name="csY21" fmla="*/ 85011 h 475218"/>
                <a:gd name="csX22" fmla="*/ 64452 w 554989"/>
                <a:gd name="csY22" fmla="*/ 70326 h 475218"/>
                <a:gd name="csX23" fmla="*/ 103188 w 554989"/>
                <a:gd name="csY23" fmla="*/ 70247 h 475218"/>
                <a:gd name="csX24" fmla="*/ 103188 w 554989"/>
                <a:gd name="csY24" fmla="*/ 0 h 475218"/>
                <a:gd name="csX25" fmla="*/ 238681 w 554989"/>
                <a:gd name="csY25" fmla="*/ 0 h 475218"/>
                <a:gd name="csX26" fmla="*/ 369411 w 554989"/>
                <a:gd name="csY26" fmla="*/ 0 h 475218"/>
                <a:gd name="csX27" fmla="*/ 502999 w 554989"/>
                <a:gd name="csY27" fmla="*/ 0 h 475218"/>
                <a:gd name="csX28" fmla="*/ 513874 w 554989"/>
                <a:gd name="csY28" fmla="*/ 34608 h 475218"/>
                <a:gd name="csX29" fmla="*/ 506492 w 554989"/>
                <a:gd name="csY29" fmla="*/ 40958 h 475218"/>
                <a:gd name="csX30" fmla="*/ 511334 w 554989"/>
                <a:gd name="csY30" fmla="*/ 77073 h 475218"/>
                <a:gd name="csX31" fmla="*/ 523716 w 554989"/>
                <a:gd name="csY31" fmla="*/ 118824 h 475218"/>
                <a:gd name="csX32" fmla="*/ 536575 w 554989"/>
                <a:gd name="csY32" fmla="*/ 127397 h 475218"/>
                <a:gd name="csX33" fmla="*/ 554990 w 554989"/>
                <a:gd name="csY33" fmla="*/ 140256 h 475218"/>
                <a:gd name="csX34" fmla="*/ 537924 w 554989"/>
                <a:gd name="csY34" fmla="*/ 160099 h 475218"/>
                <a:gd name="csX35" fmla="*/ 513159 w 554989"/>
                <a:gd name="csY35" fmla="*/ 165814 h 475218"/>
                <a:gd name="csX36" fmla="*/ 502523 w 554989"/>
                <a:gd name="csY36" fmla="*/ 176371 h 475218"/>
                <a:gd name="csX37" fmla="*/ 499189 w 554989"/>
                <a:gd name="csY37" fmla="*/ 199390 h 475218"/>
                <a:gd name="csX38" fmla="*/ 484743 w 554989"/>
                <a:gd name="csY38" fmla="*/ 250111 h 475218"/>
                <a:gd name="csX39" fmla="*/ 488315 w 554989"/>
                <a:gd name="csY39" fmla="*/ 263922 h 475218"/>
                <a:gd name="csX40" fmla="*/ 482917 w 554989"/>
                <a:gd name="csY40" fmla="*/ 293370 h 475218"/>
                <a:gd name="csX41" fmla="*/ 469186 w 554989"/>
                <a:gd name="csY41" fmla="*/ 327105 h 475218"/>
                <a:gd name="csX42" fmla="*/ 448866 w 554989"/>
                <a:gd name="csY42" fmla="*/ 344091 h 475218"/>
                <a:gd name="csX43" fmla="*/ 434419 w 554989"/>
                <a:gd name="csY43" fmla="*/ 370126 h 475218"/>
                <a:gd name="csX44" fmla="*/ 431086 w 554989"/>
                <a:gd name="csY44" fmla="*/ 384096 h 475218"/>
                <a:gd name="csX45" fmla="*/ 415131 w 554989"/>
                <a:gd name="csY45" fmla="*/ 393621 h 475218"/>
                <a:gd name="csX46" fmla="*/ 405130 w 554989"/>
                <a:gd name="csY46" fmla="*/ 429260 h 475218"/>
                <a:gd name="csX47" fmla="*/ 405606 w 554989"/>
                <a:gd name="csY47" fmla="*/ 459820 h 475218"/>
                <a:gd name="csX48" fmla="*/ 405209 w 554989"/>
                <a:gd name="csY48" fmla="*/ 433308 h 475218"/>
                <a:gd name="csX49" fmla="*/ 400526 w 554989"/>
                <a:gd name="csY49" fmla="*/ 432594 h 475218"/>
                <a:gd name="csX50" fmla="*/ 401082 w 554989"/>
                <a:gd name="csY50" fmla="*/ 415687 h 475218"/>
                <a:gd name="csX51" fmla="*/ 397034 w 554989"/>
                <a:gd name="csY51" fmla="*/ 404019 h 475218"/>
                <a:gd name="csX52" fmla="*/ 379730 w 554989"/>
                <a:gd name="csY52" fmla="*/ 390605 h 475218"/>
                <a:gd name="csX53" fmla="*/ 375682 w 554989"/>
                <a:gd name="csY53" fmla="*/ 365998 h 475218"/>
                <a:gd name="csX54" fmla="*/ 379730 w 554989"/>
                <a:gd name="csY54" fmla="*/ 340757 h 475218"/>
                <a:gd name="csX55" fmla="*/ 364093 w 554989"/>
                <a:gd name="csY55" fmla="*/ 338455 h 475218"/>
                <a:gd name="csX56" fmla="*/ 361791 w 554989"/>
                <a:gd name="csY56" fmla="*/ 346075 h 475218"/>
                <a:gd name="csX57" fmla="*/ 341551 w 554989"/>
                <a:gd name="csY57" fmla="*/ 347821 h 475218"/>
                <a:gd name="csX58" fmla="*/ 349647 w 554989"/>
                <a:gd name="csY58" fmla="*/ 357743 h 475218"/>
                <a:gd name="csX59" fmla="*/ 352504 w 554989"/>
                <a:gd name="csY59" fmla="*/ 378301 h 475218"/>
                <a:gd name="csX60" fmla="*/ 334010 w 554989"/>
                <a:gd name="csY60" fmla="*/ 397034 h 475218"/>
                <a:gd name="csX61" fmla="*/ 317262 w 554989"/>
                <a:gd name="csY61" fmla="*/ 421561 h 475218"/>
                <a:gd name="csX62" fmla="*/ 299879 w 554989"/>
                <a:gd name="csY62" fmla="*/ 425053 h 475218"/>
                <a:gd name="csX63" fmla="*/ 271542 w 554989"/>
                <a:gd name="csY63" fmla="*/ 405210 h 475218"/>
                <a:gd name="csX64" fmla="*/ 258842 w 554989"/>
                <a:gd name="csY64" fmla="*/ 412195 h 475218"/>
                <a:gd name="csX65" fmla="*/ 255349 w 554989"/>
                <a:gd name="csY65" fmla="*/ 422116 h 475218"/>
                <a:gd name="csX66" fmla="*/ 238046 w 554989"/>
                <a:gd name="csY66" fmla="*/ 428546 h 475218"/>
                <a:gd name="csX67" fmla="*/ 236855 w 554989"/>
                <a:gd name="csY67" fmla="*/ 435531 h 475218"/>
                <a:gd name="csX68" fmla="*/ 203279 w 554989"/>
                <a:gd name="csY68" fmla="*/ 435531 h 475218"/>
                <a:gd name="csX69" fmla="*/ 198676 w 554989"/>
                <a:gd name="csY69" fmla="*/ 428546 h 475218"/>
                <a:gd name="csX70" fmla="*/ 174387 w 554989"/>
                <a:gd name="csY70" fmla="*/ 427355 h 475218"/>
                <a:gd name="csX71" fmla="*/ 162243 w 554989"/>
                <a:gd name="csY71" fmla="*/ 433229 h 475218"/>
                <a:gd name="csX72" fmla="*/ 152956 w 554989"/>
                <a:gd name="csY72" fmla="*/ 430292 h 475218"/>
                <a:gd name="csX73" fmla="*/ 135652 w 554989"/>
                <a:gd name="csY73" fmla="*/ 410448 h 475218"/>
                <a:gd name="csX74" fmla="*/ 129858 w 554989"/>
                <a:gd name="csY74" fmla="*/ 401082 h 475218"/>
                <a:gd name="csX75" fmla="*/ 105569 w 554989"/>
                <a:gd name="csY75" fmla="*/ 405765 h 475218"/>
                <a:gd name="csX76" fmla="*/ 96282 w 554989"/>
                <a:gd name="csY76" fmla="*/ 421561 h 475218"/>
                <a:gd name="csX77" fmla="*/ 87630 w 554989"/>
                <a:gd name="csY77" fmla="*/ 451882 h 475218"/>
                <a:gd name="csX78" fmla="*/ 76041 w 554989"/>
                <a:gd name="csY78" fmla="*/ 458311 h 475218"/>
                <a:gd name="csX79" fmla="*/ 65722 w 554989"/>
                <a:gd name="csY79" fmla="*/ 461963 h 475218"/>
                <a:gd name="csX80" fmla="*/ 88662 w 554989"/>
                <a:gd name="csY80" fmla="*/ 475218 h 475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</a:cxnLst>
              <a:rect l="l" t="t" r="r" b="b"/>
              <a:pathLst>
                <a:path w="554989" h="475218">
                  <a:moveTo>
                    <a:pt x="88662" y="475218"/>
                  </a:moveTo>
                  <a:lnTo>
                    <a:pt x="63024" y="460375"/>
                  </a:lnTo>
                  <a:lnTo>
                    <a:pt x="51276" y="450612"/>
                  </a:lnTo>
                  <a:lnTo>
                    <a:pt x="49133" y="440055"/>
                  </a:lnTo>
                  <a:lnTo>
                    <a:pt x="54610" y="425926"/>
                  </a:lnTo>
                  <a:lnTo>
                    <a:pt x="54531" y="412036"/>
                  </a:lnTo>
                  <a:lnTo>
                    <a:pt x="35084" y="390763"/>
                  </a:lnTo>
                  <a:lnTo>
                    <a:pt x="31274" y="376158"/>
                  </a:lnTo>
                  <a:lnTo>
                    <a:pt x="31671" y="367903"/>
                  </a:lnTo>
                  <a:lnTo>
                    <a:pt x="19288" y="357823"/>
                  </a:lnTo>
                  <a:lnTo>
                    <a:pt x="18891" y="337979"/>
                  </a:lnTo>
                  <a:lnTo>
                    <a:pt x="11827" y="324803"/>
                  </a:lnTo>
                  <a:lnTo>
                    <a:pt x="0" y="326787"/>
                  </a:lnTo>
                  <a:lnTo>
                    <a:pt x="3413" y="314246"/>
                  </a:lnTo>
                  <a:lnTo>
                    <a:pt x="12144" y="299958"/>
                  </a:lnTo>
                  <a:lnTo>
                    <a:pt x="8334" y="285750"/>
                  </a:lnTo>
                  <a:lnTo>
                    <a:pt x="19368" y="275193"/>
                  </a:lnTo>
                  <a:lnTo>
                    <a:pt x="12382" y="267176"/>
                  </a:lnTo>
                  <a:lnTo>
                    <a:pt x="21272" y="245904"/>
                  </a:lnTo>
                  <a:lnTo>
                    <a:pt x="36671" y="220504"/>
                  </a:lnTo>
                  <a:lnTo>
                    <a:pt x="65722" y="222964"/>
                  </a:lnTo>
                  <a:lnTo>
                    <a:pt x="64056" y="85011"/>
                  </a:lnTo>
                  <a:lnTo>
                    <a:pt x="64452" y="70326"/>
                  </a:lnTo>
                  <a:lnTo>
                    <a:pt x="103188" y="70247"/>
                  </a:lnTo>
                  <a:lnTo>
                    <a:pt x="103188" y="0"/>
                  </a:lnTo>
                  <a:lnTo>
                    <a:pt x="238681" y="0"/>
                  </a:lnTo>
                  <a:lnTo>
                    <a:pt x="369411" y="0"/>
                  </a:lnTo>
                  <a:lnTo>
                    <a:pt x="502999" y="0"/>
                  </a:lnTo>
                  <a:lnTo>
                    <a:pt x="513874" y="34608"/>
                  </a:lnTo>
                  <a:lnTo>
                    <a:pt x="506492" y="40958"/>
                  </a:lnTo>
                  <a:lnTo>
                    <a:pt x="511334" y="77073"/>
                  </a:lnTo>
                  <a:lnTo>
                    <a:pt x="523716" y="118824"/>
                  </a:lnTo>
                  <a:lnTo>
                    <a:pt x="536575" y="127397"/>
                  </a:lnTo>
                  <a:lnTo>
                    <a:pt x="554990" y="140256"/>
                  </a:lnTo>
                  <a:lnTo>
                    <a:pt x="537924" y="160099"/>
                  </a:lnTo>
                  <a:lnTo>
                    <a:pt x="513159" y="165814"/>
                  </a:lnTo>
                  <a:lnTo>
                    <a:pt x="502523" y="176371"/>
                  </a:lnTo>
                  <a:lnTo>
                    <a:pt x="499189" y="199390"/>
                  </a:lnTo>
                  <a:lnTo>
                    <a:pt x="484743" y="250111"/>
                  </a:lnTo>
                  <a:lnTo>
                    <a:pt x="488315" y="263922"/>
                  </a:lnTo>
                  <a:lnTo>
                    <a:pt x="482917" y="293370"/>
                  </a:lnTo>
                  <a:lnTo>
                    <a:pt x="469186" y="327105"/>
                  </a:lnTo>
                  <a:lnTo>
                    <a:pt x="448866" y="344091"/>
                  </a:lnTo>
                  <a:lnTo>
                    <a:pt x="434419" y="370126"/>
                  </a:lnTo>
                  <a:lnTo>
                    <a:pt x="431086" y="384096"/>
                  </a:lnTo>
                  <a:lnTo>
                    <a:pt x="415131" y="393621"/>
                  </a:lnTo>
                  <a:lnTo>
                    <a:pt x="405130" y="429260"/>
                  </a:lnTo>
                  <a:lnTo>
                    <a:pt x="405606" y="459820"/>
                  </a:lnTo>
                  <a:lnTo>
                    <a:pt x="405209" y="433308"/>
                  </a:lnTo>
                  <a:lnTo>
                    <a:pt x="400526" y="432594"/>
                  </a:lnTo>
                  <a:lnTo>
                    <a:pt x="401082" y="415687"/>
                  </a:lnTo>
                  <a:lnTo>
                    <a:pt x="397034" y="404019"/>
                  </a:lnTo>
                  <a:lnTo>
                    <a:pt x="379730" y="390605"/>
                  </a:lnTo>
                  <a:lnTo>
                    <a:pt x="375682" y="365998"/>
                  </a:lnTo>
                  <a:lnTo>
                    <a:pt x="379730" y="340757"/>
                  </a:lnTo>
                  <a:lnTo>
                    <a:pt x="364093" y="338455"/>
                  </a:lnTo>
                  <a:lnTo>
                    <a:pt x="361791" y="346075"/>
                  </a:lnTo>
                  <a:lnTo>
                    <a:pt x="341551" y="347821"/>
                  </a:lnTo>
                  <a:lnTo>
                    <a:pt x="349647" y="357743"/>
                  </a:lnTo>
                  <a:lnTo>
                    <a:pt x="352504" y="378301"/>
                  </a:lnTo>
                  <a:lnTo>
                    <a:pt x="334010" y="397034"/>
                  </a:lnTo>
                  <a:lnTo>
                    <a:pt x="317262" y="421561"/>
                  </a:lnTo>
                  <a:lnTo>
                    <a:pt x="299879" y="425053"/>
                  </a:lnTo>
                  <a:lnTo>
                    <a:pt x="271542" y="405210"/>
                  </a:lnTo>
                  <a:lnTo>
                    <a:pt x="258842" y="412195"/>
                  </a:lnTo>
                  <a:lnTo>
                    <a:pt x="255349" y="422116"/>
                  </a:lnTo>
                  <a:lnTo>
                    <a:pt x="238046" y="428546"/>
                  </a:lnTo>
                  <a:lnTo>
                    <a:pt x="236855" y="435531"/>
                  </a:lnTo>
                  <a:lnTo>
                    <a:pt x="203279" y="435531"/>
                  </a:lnTo>
                  <a:lnTo>
                    <a:pt x="198676" y="428546"/>
                  </a:lnTo>
                  <a:lnTo>
                    <a:pt x="174387" y="427355"/>
                  </a:lnTo>
                  <a:lnTo>
                    <a:pt x="162243" y="433229"/>
                  </a:lnTo>
                  <a:lnTo>
                    <a:pt x="152956" y="430292"/>
                  </a:lnTo>
                  <a:lnTo>
                    <a:pt x="135652" y="410448"/>
                  </a:lnTo>
                  <a:lnTo>
                    <a:pt x="129858" y="401082"/>
                  </a:lnTo>
                  <a:lnTo>
                    <a:pt x="105569" y="405765"/>
                  </a:lnTo>
                  <a:lnTo>
                    <a:pt x="96282" y="421561"/>
                  </a:lnTo>
                  <a:lnTo>
                    <a:pt x="87630" y="451882"/>
                  </a:lnTo>
                  <a:lnTo>
                    <a:pt x="76041" y="458311"/>
                  </a:lnTo>
                  <a:lnTo>
                    <a:pt x="65722" y="461963"/>
                  </a:lnTo>
                  <a:lnTo>
                    <a:pt x="88662" y="47521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ACB84C3A-211E-A646-D2A8-C9943380BAB7}"/>
                </a:ext>
              </a:extLst>
            </p:cNvPr>
            <p:cNvSpPr/>
            <p:nvPr/>
          </p:nvSpPr>
          <p:spPr>
            <a:xfrm>
              <a:off x="1498600" y="3494245"/>
              <a:ext cx="348614" cy="552608"/>
            </a:xfrm>
            <a:custGeom>
              <a:avLst/>
              <a:gdLst>
                <a:gd name="csX0" fmla="*/ 346948 w 348614"/>
                <a:gd name="csY0" fmla="*/ 135017 h 552608"/>
                <a:gd name="csX1" fmla="*/ 348615 w 348614"/>
                <a:gd name="csY1" fmla="*/ 272971 h 552608"/>
                <a:gd name="csX2" fmla="*/ 319564 w 348614"/>
                <a:gd name="csY2" fmla="*/ 270510 h 552608"/>
                <a:gd name="csX3" fmla="*/ 304165 w 348614"/>
                <a:gd name="csY3" fmla="*/ 295910 h 552608"/>
                <a:gd name="csX4" fmla="*/ 295275 w 348614"/>
                <a:gd name="csY4" fmla="*/ 317182 h 552608"/>
                <a:gd name="csX5" fmla="*/ 302260 w 348614"/>
                <a:gd name="csY5" fmla="*/ 325199 h 552608"/>
                <a:gd name="csX6" fmla="*/ 291227 w 348614"/>
                <a:gd name="csY6" fmla="*/ 335756 h 552608"/>
                <a:gd name="csX7" fmla="*/ 295037 w 348614"/>
                <a:gd name="csY7" fmla="*/ 349964 h 552608"/>
                <a:gd name="csX8" fmla="*/ 286306 w 348614"/>
                <a:gd name="csY8" fmla="*/ 364252 h 552608"/>
                <a:gd name="csX9" fmla="*/ 282893 w 348614"/>
                <a:gd name="csY9" fmla="*/ 376793 h 552608"/>
                <a:gd name="csX10" fmla="*/ 294719 w 348614"/>
                <a:gd name="csY10" fmla="*/ 374809 h 552608"/>
                <a:gd name="csX11" fmla="*/ 301784 w 348614"/>
                <a:gd name="csY11" fmla="*/ 387985 h 552608"/>
                <a:gd name="csX12" fmla="*/ 302181 w 348614"/>
                <a:gd name="csY12" fmla="*/ 407829 h 552608"/>
                <a:gd name="csX13" fmla="*/ 314563 w 348614"/>
                <a:gd name="csY13" fmla="*/ 417909 h 552608"/>
                <a:gd name="csX14" fmla="*/ 314166 w 348614"/>
                <a:gd name="csY14" fmla="*/ 426164 h 552608"/>
                <a:gd name="csX15" fmla="*/ 292814 w 348614"/>
                <a:gd name="csY15" fmla="*/ 431959 h 552608"/>
                <a:gd name="csX16" fmla="*/ 275749 w 348614"/>
                <a:gd name="csY16" fmla="*/ 445770 h 552608"/>
                <a:gd name="csX17" fmla="*/ 251381 w 348614"/>
                <a:gd name="csY17" fmla="*/ 482917 h 552608"/>
                <a:gd name="csX18" fmla="*/ 219710 w 348614"/>
                <a:gd name="csY18" fmla="*/ 498634 h 552608"/>
                <a:gd name="csX19" fmla="*/ 187166 w 348614"/>
                <a:gd name="csY19" fmla="*/ 496570 h 552608"/>
                <a:gd name="csX20" fmla="*/ 177641 w 348614"/>
                <a:gd name="csY20" fmla="*/ 499666 h 552608"/>
                <a:gd name="csX21" fmla="*/ 180975 w 348614"/>
                <a:gd name="csY21" fmla="*/ 511651 h 552608"/>
                <a:gd name="csX22" fmla="*/ 163433 w 348614"/>
                <a:gd name="csY22" fmla="*/ 523478 h 552608"/>
                <a:gd name="csX23" fmla="*/ 149066 w 348614"/>
                <a:gd name="csY23" fmla="*/ 536734 h 552608"/>
                <a:gd name="csX24" fmla="*/ 106680 w 348614"/>
                <a:gd name="csY24" fmla="*/ 549672 h 552608"/>
                <a:gd name="csX25" fmla="*/ 98266 w 348614"/>
                <a:gd name="csY25" fmla="*/ 541973 h 552608"/>
                <a:gd name="csX26" fmla="*/ 92710 w 348614"/>
                <a:gd name="csY26" fmla="*/ 541338 h 552608"/>
                <a:gd name="csX27" fmla="*/ 86519 w 348614"/>
                <a:gd name="csY27" fmla="*/ 550069 h 552608"/>
                <a:gd name="csX28" fmla="*/ 58658 w 348614"/>
                <a:gd name="csY28" fmla="*/ 552609 h 552608"/>
                <a:gd name="csX29" fmla="*/ 63897 w 348614"/>
                <a:gd name="csY29" fmla="*/ 543401 h 552608"/>
                <a:gd name="csX30" fmla="*/ 53261 w 348614"/>
                <a:gd name="csY30" fmla="*/ 520065 h 552608"/>
                <a:gd name="csX31" fmla="*/ 48577 w 348614"/>
                <a:gd name="csY31" fmla="*/ 506016 h 552608"/>
                <a:gd name="csX32" fmla="*/ 33893 w 348614"/>
                <a:gd name="csY32" fmla="*/ 500221 h 552608"/>
                <a:gd name="csX33" fmla="*/ 13970 w 348614"/>
                <a:gd name="csY33" fmla="*/ 480377 h 552608"/>
                <a:gd name="csX34" fmla="*/ 21272 w 348614"/>
                <a:gd name="csY34" fmla="*/ 464344 h 552608"/>
                <a:gd name="csX35" fmla="*/ 36671 w 348614"/>
                <a:gd name="csY35" fmla="*/ 467757 h 552608"/>
                <a:gd name="csX36" fmla="*/ 46196 w 348614"/>
                <a:gd name="csY36" fmla="*/ 465376 h 552608"/>
                <a:gd name="csX37" fmla="*/ 65008 w 348614"/>
                <a:gd name="csY37" fmla="*/ 465693 h 552608"/>
                <a:gd name="csX38" fmla="*/ 46672 w 348614"/>
                <a:gd name="csY38" fmla="*/ 434737 h 552608"/>
                <a:gd name="csX39" fmla="*/ 47863 w 348614"/>
                <a:gd name="csY39" fmla="*/ 412115 h 552608"/>
                <a:gd name="csX40" fmla="*/ 45641 w 348614"/>
                <a:gd name="csY40" fmla="*/ 389414 h 552608"/>
                <a:gd name="csX41" fmla="*/ 32226 w 348614"/>
                <a:gd name="csY41" fmla="*/ 367506 h 552608"/>
                <a:gd name="csX42" fmla="*/ 35560 w 348614"/>
                <a:gd name="csY42" fmla="*/ 351393 h 552608"/>
                <a:gd name="csX43" fmla="*/ 13970 w 348614"/>
                <a:gd name="csY43" fmla="*/ 350599 h 552608"/>
                <a:gd name="csX44" fmla="*/ 14049 w 348614"/>
                <a:gd name="csY44" fmla="*/ 328533 h 552608"/>
                <a:gd name="csX45" fmla="*/ 0 w 348614"/>
                <a:gd name="csY45" fmla="*/ 315754 h 552608"/>
                <a:gd name="csX46" fmla="*/ 14605 w 348614"/>
                <a:gd name="csY46" fmla="*/ 270431 h 552608"/>
                <a:gd name="csX47" fmla="*/ 57547 w 348614"/>
                <a:gd name="csY47" fmla="*/ 237807 h 552608"/>
                <a:gd name="csX48" fmla="*/ 59372 w 348614"/>
                <a:gd name="csY48" fmla="*/ 192722 h 552608"/>
                <a:gd name="csX49" fmla="*/ 72311 w 348614"/>
                <a:gd name="csY49" fmla="*/ 121841 h 552608"/>
                <a:gd name="csX50" fmla="*/ 79613 w 348614"/>
                <a:gd name="csY50" fmla="*/ 106759 h 552608"/>
                <a:gd name="csX51" fmla="*/ 65643 w 348614"/>
                <a:gd name="csY51" fmla="*/ 94694 h 552608"/>
                <a:gd name="csX52" fmla="*/ 65087 w 348614"/>
                <a:gd name="csY52" fmla="*/ 83502 h 552608"/>
                <a:gd name="csX53" fmla="*/ 52467 w 348614"/>
                <a:gd name="csY53" fmla="*/ 74374 h 552608"/>
                <a:gd name="csX54" fmla="*/ 44212 w 348614"/>
                <a:gd name="csY54" fmla="*/ 19447 h 552608"/>
                <a:gd name="csX55" fmla="*/ 78184 w 348614"/>
                <a:gd name="csY55" fmla="*/ 0 h 552608"/>
                <a:gd name="csX56" fmla="*/ 212566 w 348614"/>
                <a:gd name="csY56" fmla="*/ 67786 h 552608"/>
                <a:gd name="csX57" fmla="*/ 346948 w 348614"/>
                <a:gd name="csY57" fmla="*/ 135017 h 552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348614" h="552608">
                  <a:moveTo>
                    <a:pt x="346948" y="135017"/>
                  </a:moveTo>
                  <a:lnTo>
                    <a:pt x="348615" y="272971"/>
                  </a:lnTo>
                  <a:lnTo>
                    <a:pt x="319564" y="270510"/>
                  </a:lnTo>
                  <a:lnTo>
                    <a:pt x="304165" y="295910"/>
                  </a:lnTo>
                  <a:lnTo>
                    <a:pt x="295275" y="317182"/>
                  </a:lnTo>
                  <a:lnTo>
                    <a:pt x="302260" y="325199"/>
                  </a:lnTo>
                  <a:lnTo>
                    <a:pt x="291227" y="335756"/>
                  </a:lnTo>
                  <a:lnTo>
                    <a:pt x="295037" y="349964"/>
                  </a:lnTo>
                  <a:lnTo>
                    <a:pt x="286306" y="364252"/>
                  </a:lnTo>
                  <a:lnTo>
                    <a:pt x="282893" y="376793"/>
                  </a:lnTo>
                  <a:lnTo>
                    <a:pt x="294719" y="374809"/>
                  </a:lnTo>
                  <a:lnTo>
                    <a:pt x="301784" y="387985"/>
                  </a:lnTo>
                  <a:lnTo>
                    <a:pt x="302181" y="407829"/>
                  </a:lnTo>
                  <a:lnTo>
                    <a:pt x="314563" y="417909"/>
                  </a:lnTo>
                  <a:lnTo>
                    <a:pt x="314166" y="426164"/>
                  </a:lnTo>
                  <a:lnTo>
                    <a:pt x="292814" y="431959"/>
                  </a:lnTo>
                  <a:lnTo>
                    <a:pt x="275749" y="445770"/>
                  </a:lnTo>
                  <a:lnTo>
                    <a:pt x="251381" y="482917"/>
                  </a:lnTo>
                  <a:lnTo>
                    <a:pt x="219710" y="498634"/>
                  </a:lnTo>
                  <a:lnTo>
                    <a:pt x="187166" y="496570"/>
                  </a:lnTo>
                  <a:lnTo>
                    <a:pt x="177641" y="499666"/>
                  </a:lnTo>
                  <a:lnTo>
                    <a:pt x="180975" y="511651"/>
                  </a:lnTo>
                  <a:lnTo>
                    <a:pt x="163433" y="523478"/>
                  </a:lnTo>
                  <a:lnTo>
                    <a:pt x="149066" y="536734"/>
                  </a:lnTo>
                  <a:lnTo>
                    <a:pt x="106680" y="549672"/>
                  </a:lnTo>
                  <a:lnTo>
                    <a:pt x="98266" y="541973"/>
                  </a:lnTo>
                  <a:lnTo>
                    <a:pt x="92710" y="541338"/>
                  </a:lnTo>
                  <a:lnTo>
                    <a:pt x="86519" y="550069"/>
                  </a:lnTo>
                  <a:lnTo>
                    <a:pt x="58658" y="552609"/>
                  </a:lnTo>
                  <a:lnTo>
                    <a:pt x="63897" y="543401"/>
                  </a:lnTo>
                  <a:lnTo>
                    <a:pt x="53261" y="520065"/>
                  </a:lnTo>
                  <a:lnTo>
                    <a:pt x="48577" y="506016"/>
                  </a:lnTo>
                  <a:lnTo>
                    <a:pt x="33893" y="500221"/>
                  </a:lnTo>
                  <a:lnTo>
                    <a:pt x="13970" y="480377"/>
                  </a:lnTo>
                  <a:lnTo>
                    <a:pt x="21272" y="464344"/>
                  </a:lnTo>
                  <a:lnTo>
                    <a:pt x="36671" y="467757"/>
                  </a:lnTo>
                  <a:lnTo>
                    <a:pt x="46196" y="465376"/>
                  </a:lnTo>
                  <a:lnTo>
                    <a:pt x="65008" y="465693"/>
                  </a:lnTo>
                  <a:lnTo>
                    <a:pt x="46672" y="434737"/>
                  </a:lnTo>
                  <a:lnTo>
                    <a:pt x="47863" y="412115"/>
                  </a:lnTo>
                  <a:lnTo>
                    <a:pt x="45641" y="389414"/>
                  </a:lnTo>
                  <a:lnTo>
                    <a:pt x="32226" y="367506"/>
                  </a:lnTo>
                  <a:lnTo>
                    <a:pt x="35560" y="351393"/>
                  </a:lnTo>
                  <a:lnTo>
                    <a:pt x="13970" y="350599"/>
                  </a:lnTo>
                  <a:lnTo>
                    <a:pt x="14049" y="328533"/>
                  </a:lnTo>
                  <a:lnTo>
                    <a:pt x="0" y="315754"/>
                  </a:lnTo>
                  <a:lnTo>
                    <a:pt x="14605" y="270431"/>
                  </a:lnTo>
                  <a:lnTo>
                    <a:pt x="57547" y="237807"/>
                  </a:lnTo>
                  <a:lnTo>
                    <a:pt x="59372" y="192722"/>
                  </a:lnTo>
                  <a:lnTo>
                    <a:pt x="72311" y="121841"/>
                  </a:lnTo>
                  <a:lnTo>
                    <a:pt x="79613" y="106759"/>
                  </a:lnTo>
                  <a:lnTo>
                    <a:pt x="65643" y="94694"/>
                  </a:lnTo>
                  <a:lnTo>
                    <a:pt x="65087" y="83502"/>
                  </a:lnTo>
                  <a:lnTo>
                    <a:pt x="52467" y="74374"/>
                  </a:lnTo>
                  <a:lnTo>
                    <a:pt x="44212" y="19447"/>
                  </a:lnTo>
                  <a:lnTo>
                    <a:pt x="78184" y="0"/>
                  </a:lnTo>
                  <a:lnTo>
                    <a:pt x="212566" y="67786"/>
                  </a:lnTo>
                  <a:lnTo>
                    <a:pt x="346948" y="135017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BA96194A-4272-5433-6500-B530021D2F8D}"/>
                </a:ext>
              </a:extLst>
            </p:cNvPr>
            <p:cNvSpPr/>
            <p:nvPr/>
          </p:nvSpPr>
          <p:spPr>
            <a:xfrm>
              <a:off x="10662444" y="3617594"/>
              <a:ext cx="95487" cy="65722"/>
            </a:xfrm>
            <a:custGeom>
              <a:avLst/>
              <a:gdLst>
                <a:gd name="csX0" fmla="*/ 92471 w 95487"/>
                <a:gd name="csY0" fmla="*/ 6985 h 65722"/>
                <a:gd name="csX1" fmla="*/ 95487 w 95487"/>
                <a:gd name="csY1" fmla="*/ 26035 h 65722"/>
                <a:gd name="csX2" fmla="*/ 92868 w 95487"/>
                <a:gd name="csY2" fmla="*/ 39449 h 65722"/>
                <a:gd name="csX3" fmla="*/ 84693 w 95487"/>
                <a:gd name="csY3" fmla="*/ 45323 h 65722"/>
                <a:gd name="csX4" fmla="*/ 93345 w 95487"/>
                <a:gd name="csY4" fmla="*/ 55801 h 65722"/>
                <a:gd name="csX5" fmla="*/ 92630 w 95487"/>
                <a:gd name="csY5" fmla="*/ 65246 h 65722"/>
                <a:gd name="csX6" fmla="*/ 70247 w 95487"/>
                <a:gd name="csY6" fmla="*/ 59372 h 65722"/>
                <a:gd name="csX7" fmla="*/ 54372 w 95487"/>
                <a:gd name="csY7" fmla="*/ 61754 h 65722"/>
                <a:gd name="csX8" fmla="*/ 33814 w 95487"/>
                <a:gd name="csY8" fmla="*/ 59293 h 65722"/>
                <a:gd name="csX9" fmla="*/ 18017 w 95487"/>
                <a:gd name="csY9" fmla="*/ 65722 h 65722"/>
                <a:gd name="csX10" fmla="*/ 0 w 95487"/>
                <a:gd name="csY10" fmla="*/ 54927 h 65722"/>
                <a:gd name="csX11" fmla="*/ 2937 w 95487"/>
                <a:gd name="csY11" fmla="*/ 43656 h 65722"/>
                <a:gd name="csX12" fmla="*/ 33972 w 95487"/>
                <a:gd name="csY12" fmla="*/ 48498 h 65722"/>
                <a:gd name="csX13" fmla="*/ 59372 w 95487"/>
                <a:gd name="csY13" fmla="*/ 51356 h 65722"/>
                <a:gd name="csX14" fmla="*/ 71517 w 95487"/>
                <a:gd name="csY14" fmla="*/ 43577 h 65722"/>
                <a:gd name="csX15" fmla="*/ 56118 w 95487"/>
                <a:gd name="csY15" fmla="*/ 28416 h 65722"/>
                <a:gd name="csX16" fmla="*/ 56436 w 95487"/>
                <a:gd name="csY16" fmla="*/ 15081 h 65722"/>
                <a:gd name="csX17" fmla="*/ 35163 w 95487"/>
                <a:gd name="csY17" fmla="*/ 9604 h 65722"/>
                <a:gd name="csX18" fmla="*/ 42704 w 95487"/>
                <a:gd name="csY18" fmla="*/ 0 h 65722"/>
                <a:gd name="csX19" fmla="*/ 63262 w 95487"/>
                <a:gd name="csY19" fmla="*/ 1508 h 65722"/>
                <a:gd name="csX20" fmla="*/ 92471 w 95487"/>
                <a:gd name="csY20" fmla="*/ 6985 h 657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5487" h="65722">
                  <a:moveTo>
                    <a:pt x="92471" y="6985"/>
                  </a:moveTo>
                  <a:lnTo>
                    <a:pt x="95487" y="26035"/>
                  </a:lnTo>
                  <a:lnTo>
                    <a:pt x="92868" y="39449"/>
                  </a:lnTo>
                  <a:lnTo>
                    <a:pt x="84693" y="45323"/>
                  </a:lnTo>
                  <a:lnTo>
                    <a:pt x="93345" y="55801"/>
                  </a:lnTo>
                  <a:lnTo>
                    <a:pt x="92630" y="65246"/>
                  </a:lnTo>
                  <a:lnTo>
                    <a:pt x="70247" y="59372"/>
                  </a:lnTo>
                  <a:lnTo>
                    <a:pt x="54372" y="61754"/>
                  </a:lnTo>
                  <a:lnTo>
                    <a:pt x="33814" y="59293"/>
                  </a:lnTo>
                  <a:lnTo>
                    <a:pt x="18017" y="65722"/>
                  </a:lnTo>
                  <a:lnTo>
                    <a:pt x="0" y="54927"/>
                  </a:lnTo>
                  <a:lnTo>
                    <a:pt x="2937" y="43656"/>
                  </a:lnTo>
                  <a:lnTo>
                    <a:pt x="33972" y="48498"/>
                  </a:lnTo>
                  <a:lnTo>
                    <a:pt x="59372" y="51356"/>
                  </a:lnTo>
                  <a:lnTo>
                    <a:pt x="71517" y="43577"/>
                  </a:lnTo>
                  <a:lnTo>
                    <a:pt x="56118" y="28416"/>
                  </a:lnTo>
                  <a:lnTo>
                    <a:pt x="56436" y="15081"/>
                  </a:lnTo>
                  <a:lnTo>
                    <a:pt x="35163" y="9604"/>
                  </a:lnTo>
                  <a:lnTo>
                    <a:pt x="42704" y="0"/>
                  </a:lnTo>
                  <a:lnTo>
                    <a:pt x="63262" y="1508"/>
                  </a:lnTo>
                  <a:lnTo>
                    <a:pt x="92471" y="698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4CE594D7-1873-0001-A5C5-32F51227F9AB}"/>
                </a:ext>
              </a:extLst>
            </p:cNvPr>
            <p:cNvSpPr/>
            <p:nvPr/>
          </p:nvSpPr>
          <p:spPr>
            <a:xfrm>
              <a:off x="10747136" y="3618626"/>
              <a:ext cx="122158" cy="79771"/>
            </a:xfrm>
            <a:custGeom>
              <a:avLst/>
              <a:gdLst>
                <a:gd name="csX0" fmla="*/ 7938 w 122158"/>
                <a:gd name="csY0" fmla="*/ 64214 h 79771"/>
                <a:gd name="csX1" fmla="*/ 8653 w 122158"/>
                <a:gd name="csY1" fmla="*/ 54769 h 79771"/>
                <a:gd name="csX2" fmla="*/ 0 w 122158"/>
                <a:gd name="csY2" fmla="*/ 44291 h 79771"/>
                <a:gd name="csX3" fmla="*/ 8176 w 122158"/>
                <a:gd name="csY3" fmla="*/ 38417 h 79771"/>
                <a:gd name="csX4" fmla="*/ 10795 w 122158"/>
                <a:gd name="csY4" fmla="*/ 25003 h 79771"/>
                <a:gd name="csX5" fmla="*/ 7779 w 122158"/>
                <a:gd name="csY5" fmla="*/ 5953 h 79771"/>
                <a:gd name="csX6" fmla="*/ 11986 w 122158"/>
                <a:gd name="csY6" fmla="*/ 0 h 79771"/>
                <a:gd name="csX7" fmla="*/ 38339 w 122158"/>
                <a:gd name="csY7" fmla="*/ 159 h 79771"/>
                <a:gd name="csX8" fmla="*/ 58262 w 122158"/>
                <a:gd name="csY8" fmla="*/ 9207 h 79771"/>
                <a:gd name="csX9" fmla="*/ 67152 w 122158"/>
                <a:gd name="csY9" fmla="*/ 8334 h 79771"/>
                <a:gd name="csX10" fmla="*/ 73263 w 122158"/>
                <a:gd name="csY10" fmla="*/ 20717 h 79771"/>
                <a:gd name="csX11" fmla="*/ 91679 w 122158"/>
                <a:gd name="csY11" fmla="*/ 20002 h 79771"/>
                <a:gd name="csX12" fmla="*/ 90647 w 122158"/>
                <a:gd name="csY12" fmla="*/ 30401 h 79771"/>
                <a:gd name="csX13" fmla="*/ 105649 w 122158"/>
                <a:gd name="csY13" fmla="*/ 31671 h 79771"/>
                <a:gd name="csX14" fmla="*/ 122158 w 122158"/>
                <a:gd name="csY14" fmla="*/ 44450 h 79771"/>
                <a:gd name="csX15" fmla="*/ 109697 w 122158"/>
                <a:gd name="csY15" fmla="*/ 58658 h 79771"/>
                <a:gd name="csX16" fmla="*/ 93663 w 122158"/>
                <a:gd name="csY16" fmla="*/ 51117 h 79771"/>
                <a:gd name="csX17" fmla="*/ 78184 w 122158"/>
                <a:gd name="csY17" fmla="*/ 52546 h 79771"/>
                <a:gd name="csX18" fmla="*/ 67072 w 122158"/>
                <a:gd name="csY18" fmla="*/ 50879 h 79771"/>
                <a:gd name="csX19" fmla="*/ 61040 w 122158"/>
                <a:gd name="csY19" fmla="*/ 57229 h 79771"/>
                <a:gd name="csX20" fmla="*/ 48102 w 122158"/>
                <a:gd name="csY20" fmla="*/ 59372 h 79771"/>
                <a:gd name="csX21" fmla="*/ 42942 w 122158"/>
                <a:gd name="csY21" fmla="*/ 50959 h 79771"/>
                <a:gd name="csX22" fmla="*/ 31829 w 122158"/>
                <a:gd name="csY22" fmla="*/ 55959 h 79771"/>
                <a:gd name="csX23" fmla="*/ 18336 w 122158"/>
                <a:gd name="csY23" fmla="*/ 79772 h 79771"/>
                <a:gd name="csX24" fmla="*/ 9684 w 122158"/>
                <a:gd name="csY24" fmla="*/ 74215 h 79771"/>
                <a:gd name="csX25" fmla="*/ 7938 w 122158"/>
                <a:gd name="csY25" fmla="*/ 64214 h 79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22158" h="79771">
                  <a:moveTo>
                    <a:pt x="7938" y="64214"/>
                  </a:moveTo>
                  <a:lnTo>
                    <a:pt x="8653" y="54769"/>
                  </a:lnTo>
                  <a:lnTo>
                    <a:pt x="0" y="44291"/>
                  </a:lnTo>
                  <a:lnTo>
                    <a:pt x="8176" y="38417"/>
                  </a:lnTo>
                  <a:lnTo>
                    <a:pt x="10795" y="25003"/>
                  </a:lnTo>
                  <a:lnTo>
                    <a:pt x="7779" y="5953"/>
                  </a:lnTo>
                  <a:lnTo>
                    <a:pt x="11986" y="0"/>
                  </a:lnTo>
                  <a:lnTo>
                    <a:pt x="38339" y="159"/>
                  </a:lnTo>
                  <a:lnTo>
                    <a:pt x="58262" y="9207"/>
                  </a:lnTo>
                  <a:lnTo>
                    <a:pt x="67152" y="8334"/>
                  </a:lnTo>
                  <a:lnTo>
                    <a:pt x="73263" y="20717"/>
                  </a:lnTo>
                  <a:lnTo>
                    <a:pt x="91679" y="20002"/>
                  </a:lnTo>
                  <a:lnTo>
                    <a:pt x="90647" y="30401"/>
                  </a:lnTo>
                  <a:lnTo>
                    <a:pt x="105649" y="31671"/>
                  </a:lnTo>
                  <a:lnTo>
                    <a:pt x="122158" y="44450"/>
                  </a:lnTo>
                  <a:lnTo>
                    <a:pt x="109697" y="58658"/>
                  </a:lnTo>
                  <a:lnTo>
                    <a:pt x="93663" y="51117"/>
                  </a:lnTo>
                  <a:lnTo>
                    <a:pt x="78184" y="52546"/>
                  </a:lnTo>
                  <a:lnTo>
                    <a:pt x="67072" y="50879"/>
                  </a:lnTo>
                  <a:lnTo>
                    <a:pt x="61040" y="57229"/>
                  </a:lnTo>
                  <a:lnTo>
                    <a:pt x="48102" y="59372"/>
                  </a:lnTo>
                  <a:lnTo>
                    <a:pt x="42942" y="50959"/>
                  </a:lnTo>
                  <a:lnTo>
                    <a:pt x="31829" y="55959"/>
                  </a:lnTo>
                  <a:lnTo>
                    <a:pt x="18336" y="79772"/>
                  </a:lnTo>
                  <a:lnTo>
                    <a:pt x="9684" y="74215"/>
                  </a:lnTo>
                  <a:lnTo>
                    <a:pt x="7938" y="6421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72" name="Graphic 387">
              <a:extLst>
                <a:ext uri="{FF2B5EF4-FFF2-40B4-BE49-F238E27FC236}">
                  <a16:creationId xmlns:a16="http://schemas.microsoft.com/office/drawing/2014/main" id="{1D5316F5-16A1-3BBD-1F5C-2D6FEDCACED6}"/>
                </a:ext>
              </a:extLst>
            </p:cNvPr>
            <p:cNvGrpSpPr/>
            <p:nvPr/>
          </p:nvGrpSpPr>
          <p:grpSpPr>
            <a:xfrm>
              <a:off x="1704816" y="662383"/>
              <a:ext cx="5742146" cy="2165270"/>
              <a:chOff x="1704816" y="662383"/>
              <a:chExt cx="5742146" cy="2165270"/>
            </a:xfrm>
          </p:grpSpPr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D0611663-ED55-8A12-691C-A3B687A1D498}"/>
                  </a:ext>
                </a:extLst>
              </p:cNvPr>
              <p:cNvSpPr/>
              <p:nvPr/>
            </p:nvSpPr>
            <p:spPr>
              <a:xfrm>
                <a:off x="7063739" y="1345167"/>
                <a:ext cx="42942" cy="45323"/>
              </a:xfrm>
              <a:custGeom>
                <a:avLst/>
                <a:gdLst>
                  <a:gd name="csX0" fmla="*/ 0 w 42942"/>
                  <a:gd name="csY0" fmla="*/ 25797 h 45323"/>
                  <a:gd name="csX1" fmla="*/ 42942 w 42942"/>
                  <a:gd name="csY1" fmla="*/ 0 h 45323"/>
                  <a:gd name="csX2" fmla="*/ 42942 w 42942"/>
                  <a:gd name="csY2" fmla="*/ 42227 h 45323"/>
                  <a:gd name="csX3" fmla="*/ 6033 w 42942"/>
                  <a:gd name="csY3" fmla="*/ 45323 h 45323"/>
                  <a:gd name="csX4" fmla="*/ 0 w 42942"/>
                  <a:gd name="csY4" fmla="*/ 25797 h 453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2942" h="45323">
                    <a:moveTo>
                      <a:pt x="0" y="25797"/>
                    </a:moveTo>
                    <a:lnTo>
                      <a:pt x="42942" y="0"/>
                    </a:lnTo>
                    <a:lnTo>
                      <a:pt x="42942" y="42227"/>
                    </a:lnTo>
                    <a:lnTo>
                      <a:pt x="6033" y="45323"/>
                    </a:lnTo>
                    <a:lnTo>
                      <a:pt x="0" y="2579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72633E80-D0AD-3E8F-C363-43A8E74400FC}"/>
                  </a:ext>
                </a:extLst>
              </p:cNvPr>
              <p:cNvSpPr/>
              <p:nvPr/>
            </p:nvSpPr>
            <p:spPr>
              <a:xfrm>
                <a:off x="1961832" y="931623"/>
                <a:ext cx="5144849" cy="1896030"/>
              </a:xfrm>
              <a:custGeom>
                <a:avLst/>
                <a:gdLst>
                  <a:gd name="csX0" fmla="*/ 734854 w 5144849"/>
                  <a:gd name="csY0" fmla="*/ 1680051 h 1896030"/>
                  <a:gd name="csX1" fmla="*/ 719534 w 5144849"/>
                  <a:gd name="csY1" fmla="*/ 1705054 h 1896030"/>
                  <a:gd name="csX2" fmla="*/ 686832 w 5144849"/>
                  <a:gd name="csY2" fmla="*/ 1711960 h 1896030"/>
                  <a:gd name="csX3" fmla="*/ 653336 w 5144849"/>
                  <a:gd name="csY3" fmla="*/ 1754981 h 1896030"/>
                  <a:gd name="csX4" fmla="*/ 683974 w 5144849"/>
                  <a:gd name="csY4" fmla="*/ 1794193 h 1896030"/>
                  <a:gd name="csX5" fmla="*/ 680641 w 5144849"/>
                  <a:gd name="csY5" fmla="*/ 1821815 h 1896030"/>
                  <a:gd name="csX6" fmla="*/ 717471 w 5144849"/>
                  <a:gd name="csY6" fmla="*/ 1869599 h 1896030"/>
                  <a:gd name="csX7" fmla="*/ 717471 w 5144849"/>
                  <a:gd name="csY7" fmla="*/ 1869599 h 1896030"/>
                  <a:gd name="csX8" fmla="*/ 697309 w 5144849"/>
                  <a:gd name="csY8" fmla="*/ 1885871 h 1896030"/>
                  <a:gd name="csX9" fmla="*/ 691515 w 5144849"/>
                  <a:gd name="csY9" fmla="*/ 1896031 h 1896030"/>
                  <a:gd name="csX10" fmla="*/ 676672 w 5144849"/>
                  <a:gd name="csY10" fmla="*/ 1893332 h 1896030"/>
                  <a:gd name="csX11" fmla="*/ 653494 w 5144849"/>
                  <a:gd name="csY11" fmla="*/ 1868884 h 1896030"/>
                  <a:gd name="csX12" fmla="*/ 644049 w 5144849"/>
                  <a:gd name="csY12" fmla="*/ 1867535 h 1896030"/>
                  <a:gd name="csX13" fmla="*/ 622856 w 5144849"/>
                  <a:gd name="csY13" fmla="*/ 1858169 h 1896030"/>
                  <a:gd name="csX14" fmla="*/ 612537 w 5144849"/>
                  <a:gd name="csY14" fmla="*/ 1841500 h 1896030"/>
                  <a:gd name="csX15" fmla="*/ 581104 w 5144849"/>
                  <a:gd name="csY15" fmla="*/ 1833007 h 1896030"/>
                  <a:gd name="csX16" fmla="*/ 560705 w 5144849"/>
                  <a:gd name="csY16" fmla="*/ 1839357 h 1896030"/>
                  <a:gd name="csX17" fmla="*/ 554752 w 5144849"/>
                  <a:gd name="csY17" fmla="*/ 1831816 h 1896030"/>
                  <a:gd name="csX18" fmla="*/ 508873 w 5144849"/>
                  <a:gd name="csY18" fmla="*/ 1812211 h 1896030"/>
                  <a:gd name="csX19" fmla="*/ 459343 w 5144849"/>
                  <a:gd name="csY19" fmla="*/ 1805623 h 1896030"/>
                  <a:gd name="csX20" fmla="*/ 430848 w 5144849"/>
                  <a:gd name="csY20" fmla="*/ 1798558 h 1896030"/>
                  <a:gd name="csX21" fmla="*/ 426720 w 5144849"/>
                  <a:gd name="csY21" fmla="*/ 1803400 h 1896030"/>
                  <a:gd name="csX22" fmla="*/ 383778 w 5144849"/>
                  <a:gd name="csY22" fmla="*/ 1768634 h 1896030"/>
                  <a:gd name="csX23" fmla="*/ 345361 w 5144849"/>
                  <a:gd name="csY23" fmla="*/ 1752997 h 1896030"/>
                  <a:gd name="csX24" fmla="*/ 316230 w 5144849"/>
                  <a:gd name="csY24" fmla="*/ 1728550 h 1896030"/>
                  <a:gd name="csX25" fmla="*/ 340757 w 5144849"/>
                  <a:gd name="csY25" fmla="*/ 1721882 h 1896030"/>
                  <a:gd name="csX26" fmla="*/ 368697 w 5144849"/>
                  <a:gd name="csY26" fmla="*/ 1686798 h 1896030"/>
                  <a:gd name="csX27" fmla="*/ 349885 w 5144849"/>
                  <a:gd name="csY27" fmla="*/ 1670050 h 1896030"/>
                  <a:gd name="csX28" fmla="*/ 399494 w 5144849"/>
                  <a:gd name="csY28" fmla="*/ 1652746 h 1896030"/>
                  <a:gd name="csX29" fmla="*/ 398621 w 5144849"/>
                  <a:gd name="csY29" fmla="*/ 1643380 h 1896030"/>
                  <a:gd name="csX30" fmla="*/ 368379 w 5144849"/>
                  <a:gd name="csY30" fmla="*/ 1650286 h 1896030"/>
                  <a:gd name="csX31" fmla="*/ 369491 w 5144849"/>
                  <a:gd name="csY31" fmla="*/ 1631315 h 1896030"/>
                  <a:gd name="csX32" fmla="*/ 386794 w 5144849"/>
                  <a:gd name="csY32" fmla="*/ 1619329 h 1896030"/>
                  <a:gd name="csX33" fmla="*/ 419417 w 5144849"/>
                  <a:gd name="csY33" fmla="*/ 1616234 h 1896030"/>
                  <a:gd name="csX34" fmla="*/ 424736 w 5144849"/>
                  <a:gd name="csY34" fmla="*/ 1601867 h 1896030"/>
                  <a:gd name="csX35" fmla="*/ 417274 w 5144849"/>
                  <a:gd name="csY35" fmla="*/ 1578054 h 1896030"/>
                  <a:gd name="csX36" fmla="*/ 430927 w 5144849"/>
                  <a:gd name="csY36" fmla="*/ 1555274 h 1896030"/>
                  <a:gd name="csX37" fmla="*/ 430530 w 5144849"/>
                  <a:gd name="csY37" fmla="*/ 1542415 h 1896030"/>
                  <a:gd name="csX38" fmla="*/ 380921 w 5144849"/>
                  <a:gd name="csY38" fmla="*/ 1528128 h 1896030"/>
                  <a:gd name="csX39" fmla="*/ 361236 w 5144849"/>
                  <a:gd name="csY39" fmla="*/ 1528604 h 1896030"/>
                  <a:gd name="csX40" fmla="*/ 340439 w 5144849"/>
                  <a:gd name="csY40" fmla="*/ 1507966 h 1896030"/>
                  <a:gd name="csX41" fmla="*/ 314563 w 5144849"/>
                  <a:gd name="csY41" fmla="*/ 1514951 h 1896030"/>
                  <a:gd name="csX42" fmla="*/ 271780 w 5144849"/>
                  <a:gd name="csY42" fmla="*/ 1499394 h 1896030"/>
                  <a:gd name="csX43" fmla="*/ 272494 w 5144849"/>
                  <a:gd name="csY43" fmla="*/ 1490742 h 1896030"/>
                  <a:gd name="csX44" fmla="*/ 260509 w 5144849"/>
                  <a:gd name="csY44" fmla="*/ 1471374 h 1896030"/>
                  <a:gd name="csX45" fmla="*/ 233680 w 5144849"/>
                  <a:gd name="csY45" fmla="*/ 1469231 h 1896030"/>
                  <a:gd name="csX46" fmla="*/ 230902 w 5144849"/>
                  <a:gd name="csY46" fmla="*/ 1455341 h 1896030"/>
                  <a:gd name="csX47" fmla="*/ 239316 w 5144849"/>
                  <a:gd name="csY47" fmla="*/ 1446292 h 1896030"/>
                  <a:gd name="csX48" fmla="*/ 217726 w 5144849"/>
                  <a:gd name="csY48" fmla="*/ 1420733 h 1896030"/>
                  <a:gd name="csX49" fmla="*/ 182801 w 5144849"/>
                  <a:gd name="csY49" fmla="*/ 1425099 h 1896030"/>
                  <a:gd name="csX50" fmla="*/ 172561 w 5144849"/>
                  <a:gd name="csY50" fmla="*/ 1422876 h 1896030"/>
                  <a:gd name="csX51" fmla="*/ 164068 w 5144849"/>
                  <a:gd name="csY51" fmla="*/ 1433116 h 1896030"/>
                  <a:gd name="csX52" fmla="*/ 151527 w 5144849"/>
                  <a:gd name="csY52" fmla="*/ 1431290 h 1896030"/>
                  <a:gd name="csX53" fmla="*/ 151527 w 5144849"/>
                  <a:gd name="csY53" fmla="*/ 1431290 h 1896030"/>
                  <a:gd name="csX54" fmla="*/ 143193 w 5144849"/>
                  <a:gd name="csY54" fmla="*/ 1402318 h 1896030"/>
                  <a:gd name="csX55" fmla="*/ 135334 w 5144849"/>
                  <a:gd name="csY55" fmla="*/ 1387158 h 1896030"/>
                  <a:gd name="csX56" fmla="*/ 141764 w 5144849"/>
                  <a:gd name="csY56" fmla="*/ 1382871 h 1896030"/>
                  <a:gd name="csX57" fmla="*/ 168989 w 5144849"/>
                  <a:gd name="csY57" fmla="*/ 1384459 h 1896030"/>
                  <a:gd name="csX58" fmla="*/ 182086 w 5144849"/>
                  <a:gd name="csY58" fmla="*/ 1374458 h 1896030"/>
                  <a:gd name="csX59" fmla="*/ 172403 w 5144849"/>
                  <a:gd name="csY59" fmla="*/ 1362234 h 1896030"/>
                  <a:gd name="csX60" fmla="*/ 149622 w 5144849"/>
                  <a:gd name="csY60" fmla="*/ 1354138 h 1896030"/>
                  <a:gd name="csX61" fmla="*/ 151686 w 5144849"/>
                  <a:gd name="csY61" fmla="*/ 1345803 h 1896030"/>
                  <a:gd name="csX62" fmla="*/ 137954 w 5144849"/>
                  <a:gd name="csY62" fmla="*/ 1337389 h 1896030"/>
                  <a:gd name="csX63" fmla="*/ 116840 w 5144849"/>
                  <a:gd name="csY63" fmla="*/ 1306909 h 1896030"/>
                  <a:gd name="csX64" fmla="*/ 124063 w 5144849"/>
                  <a:gd name="csY64" fmla="*/ 1294289 h 1896030"/>
                  <a:gd name="csX65" fmla="*/ 120809 w 5144849"/>
                  <a:gd name="csY65" fmla="*/ 1272222 h 1896030"/>
                  <a:gd name="csX66" fmla="*/ 87868 w 5144849"/>
                  <a:gd name="csY66" fmla="*/ 1260951 h 1896030"/>
                  <a:gd name="csX67" fmla="*/ 70167 w 5144849"/>
                  <a:gd name="csY67" fmla="*/ 1266587 h 1896030"/>
                  <a:gd name="csX68" fmla="*/ 65405 w 5144849"/>
                  <a:gd name="csY68" fmla="*/ 1254839 h 1896030"/>
                  <a:gd name="csX69" fmla="*/ 29924 w 5144849"/>
                  <a:gd name="csY69" fmla="*/ 1242933 h 1896030"/>
                  <a:gd name="csX70" fmla="*/ 19050 w 5144849"/>
                  <a:gd name="csY70" fmla="*/ 1214676 h 1896030"/>
                  <a:gd name="csX71" fmla="*/ 16192 w 5144849"/>
                  <a:gd name="csY71" fmla="*/ 1191339 h 1896030"/>
                  <a:gd name="csX72" fmla="*/ 0 w 5144849"/>
                  <a:gd name="csY72" fmla="*/ 1180227 h 1896030"/>
                  <a:gd name="csX73" fmla="*/ 14446 w 5144849"/>
                  <a:gd name="csY73" fmla="*/ 1164828 h 1896030"/>
                  <a:gd name="csX74" fmla="*/ 4445 w 5144849"/>
                  <a:gd name="csY74" fmla="*/ 1119029 h 1896030"/>
                  <a:gd name="csX75" fmla="*/ 28416 w 5144849"/>
                  <a:gd name="csY75" fmla="*/ 1090454 h 1896030"/>
                  <a:gd name="csX76" fmla="*/ 23336 w 5144849"/>
                  <a:gd name="csY76" fmla="*/ 1081802 h 1896030"/>
                  <a:gd name="csX77" fmla="*/ 23336 w 5144849"/>
                  <a:gd name="csY77" fmla="*/ 1081802 h 1896030"/>
                  <a:gd name="csX78" fmla="*/ 61595 w 5144849"/>
                  <a:gd name="csY78" fmla="*/ 1054021 h 1896030"/>
                  <a:gd name="csX79" fmla="*/ 26273 w 5144849"/>
                  <a:gd name="csY79" fmla="*/ 1029970 h 1896030"/>
                  <a:gd name="csX80" fmla="*/ 26273 w 5144849"/>
                  <a:gd name="csY80" fmla="*/ 1029970 h 1896030"/>
                  <a:gd name="csX81" fmla="*/ 98425 w 5144849"/>
                  <a:gd name="csY81" fmla="*/ 964565 h 1896030"/>
                  <a:gd name="csX82" fmla="*/ 129778 w 5144849"/>
                  <a:gd name="csY82" fmla="*/ 934482 h 1896030"/>
                  <a:gd name="csX83" fmla="*/ 142399 w 5144849"/>
                  <a:gd name="csY83" fmla="*/ 907732 h 1896030"/>
                  <a:gd name="csX84" fmla="*/ 92551 w 5144849"/>
                  <a:gd name="csY84" fmla="*/ 871379 h 1896030"/>
                  <a:gd name="csX85" fmla="*/ 106283 w 5144849"/>
                  <a:gd name="csY85" fmla="*/ 836454 h 1896030"/>
                  <a:gd name="csX86" fmla="*/ 75962 w 5144849"/>
                  <a:gd name="csY86" fmla="*/ 795972 h 1896030"/>
                  <a:gd name="csX87" fmla="*/ 98663 w 5144849"/>
                  <a:gd name="csY87" fmla="*/ 748744 h 1896030"/>
                  <a:gd name="csX88" fmla="*/ 59452 w 5144849"/>
                  <a:gd name="csY88" fmla="*/ 684927 h 1896030"/>
                  <a:gd name="csX89" fmla="*/ 90567 w 5144849"/>
                  <a:gd name="csY89" fmla="*/ 641826 h 1896030"/>
                  <a:gd name="csX90" fmla="*/ 38973 w 5144849"/>
                  <a:gd name="csY90" fmla="*/ 603250 h 1896030"/>
                  <a:gd name="csX91" fmla="*/ 43894 w 5144849"/>
                  <a:gd name="csY91" fmla="*/ 562134 h 1896030"/>
                  <a:gd name="csX92" fmla="*/ 71120 w 5144849"/>
                  <a:gd name="csY92" fmla="*/ 556657 h 1896030"/>
                  <a:gd name="csX93" fmla="*/ 128429 w 5144849"/>
                  <a:gd name="csY93" fmla="*/ 532844 h 1896030"/>
                  <a:gd name="csX94" fmla="*/ 128429 w 5144849"/>
                  <a:gd name="csY94" fmla="*/ 532844 h 1896030"/>
                  <a:gd name="csX95" fmla="*/ 163195 w 5144849"/>
                  <a:gd name="csY95" fmla="*/ 511969 h 1896030"/>
                  <a:gd name="csX96" fmla="*/ 218519 w 5144849"/>
                  <a:gd name="csY96" fmla="*/ 548084 h 1896030"/>
                  <a:gd name="csX97" fmla="*/ 310753 w 5144849"/>
                  <a:gd name="csY97" fmla="*/ 562213 h 1896030"/>
                  <a:gd name="csX98" fmla="*/ 438071 w 5144849"/>
                  <a:gd name="csY98" fmla="*/ 628332 h 1896030"/>
                  <a:gd name="csX99" fmla="*/ 463947 w 5144849"/>
                  <a:gd name="csY99" fmla="*/ 655638 h 1896030"/>
                  <a:gd name="csX100" fmla="*/ 466169 w 5144849"/>
                  <a:gd name="csY100" fmla="*/ 693499 h 1896030"/>
                  <a:gd name="csX101" fmla="*/ 428784 w 5144849"/>
                  <a:gd name="csY101" fmla="*/ 723106 h 1896030"/>
                  <a:gd name="csX102" fmla="*/ 373777 w 5144849"/>
                  <a:gd name="csY102" fmla="*/ 738029 h 1896030"/>
                  <a:gd name="csX103" fmla="*/ 223361 w 5144849"/>
                  <a:gd name="csY103" fmla="*/ 695325 h 1896030"/>
                  <a:gd name="csX104" fmla="*/ 198596 w 5144849"/>
                  <a:gd name="csY104" fmla="*/ 702548 h 1896030"/>
                  <a:gd name="csX105" fmla="*/ 253524 w 5144849"/>
                  <a:gd name="csY105" fmla="*/ 743506 h 1896030"/>
                  <a:gd name="csX106" fmla="*/ 255667 w 5144849"/>
                  <a:gd name="csY106" fmla="*/ 769223 h 1896030"/>
                  <a:gd name="csX107" fmla="*/ 257889 w 5144849"/>
                  <a:gd name="csY107" fmla="*/ 825103 h 1896030"/>
                  <a:gd name="csX108" fmla="*/ 301307 w 5144849"/>
                  <a:gd name="csY108" fmla="*/ 841534 h 1896030"/>
                  <a:gd name="csX109" fmla="*/ 327581 w 5144849"/>
                  <a:gd name="csY109" fmla="*/ 855504 h 1896030"/>
                  <a:gd name="csX110" fmla="*/ 331946 w 5144849"/>
                  <a:gd name="csY110" fmla="*/ 829389 h 1896030"/>
                  <a:gd name="csX111" fmla="*/ 311626 w 5144849"/>
                  <a:gd name="csY111" fmla="*/ 806053 h 1896030"/>
                  <a:gd name="csX112" fmla="*/ 333057 w 5144849"/>
                  <a:gd name="csY112" fmla="*/ 785336 h 1896030"/>
                  <a:gd name="csX113" fmla="*/ 414576 w 5144849"/>
                  <a:gd name="csY113" fmla="*/ 819309 h 1896030"/>
                  <a:gd name="csX114" fmla="*/ 442912 w 5144849"/>
                  <a:gd name="csY114" fmla="*/ 806053 h 1896030"/>
                  <a:gd name="csX115" fmla="*/ 420211 w 5144849"/>
                  <a:gd name="csY115" fmla="*/ 765889 h 1896030"/>
                  <a:gd name="csX116" fmla="*/ 498792 w 5144849"/>
                  <a:gd name="csY116" fmla="*/ 711279 h 1896030"/>
                  <a:gd name="csX117" fmla="*/ 529828 w 5144849"/>
                  <a:gd name="csY117" fmla="*/ 714534 h 1896030"/>
                  <a:gd name="csX118" fmla="*/ 561340 w 5144849"/>
                  <a:gd name="csY118" fmla="*/ 734139 h 1896030"/>
                  <a:gd name="csX119" fmla="*/ 580946 w 5144849"/>
                  <a:gd name="csY119" fmla="*/ 695563 h 1896030"/>
                  <a:gd name="csX120" fmla="*/ 552847 w 5144849"/>
                  <a:gd name="csY120" fmla="*/ 661670 h 1896030"/>
                  <a:gd name="csX121" fmla="*/ 569357 w 5144849"/>
                  <a:gd name="csY121" fmla="*/ 627301 h 1896030"/>
                  <a:gd name="csX122" fmla="*/ 544592 w 5144849"/>
                  <a:gd name="csY122" fmla="*/ 591185 h 1896030"/>
                  <a:gd name="csX123" fmla="*/ 638810 w 5144849"/>
                  <a:gd name="csY123" fmla="*/ 609918 h 1896030"/>
                  <a:gd name="csX124" fmla="*/ 658019 w 5144849"/>
                  <a:gd name="csY124" fmla="*/ 642302 h 1896030"/>
                  <a:gd name="csX125" fmla="*/ 615394 w 5144849"/>
                  <a:gd name="csY125" fmla="*/ 649367 h 1896030"/>
                  <a:gd name="csX126" fmla="*/ 615633 w 5144849"/>
                  <a:gd name="csY126" fmla="*/ 681196 h 1896030"/>
                  <a:gd name="csX127" fmla="*/ 642144 w 5144849"/>
                  <a:gd name="csY127" fmla="*/ 700564 h 1896030"/>
                  <a:gd name="csX128" fmla="*/ 694214 w 5144849"/>
                  <a:gd name="csY128" fmla="*/ 688261 h 1896030"/>
                  <a:gd name="csX129" fmla="*/ 702469 w 5144849"/>
                  <a:gd name="csY129" fmla="*/ 651907 h 1896030"/>
                  <a:gd name="csX130" fmla="*/ 772795 w 5144849"/>
                  <a:gd name="csY130" fmla="*/ 624523 h 1896030"/>
                  <a:gd name="csX131" fmla="*/ 890349 w 5144849"/>
                  <a:gd name="csY131" fmla="*/ 574357 h 1896030"/>
                  <a:gd name="csX132" fmla="*/ 915829 w 5144849"/>
                  <a:gd name="csY132" fmla="*/ 577294 h 1896030"/>
                  <a:gd name="csX133" fmla="*/ 882571 w 5144849"/>
                  <a:gd name="csY133" fmla="*/ 612696 h 1896030"/>
                  <a:gd name="csX134" fmla="*/ 924401 w 5144849"/>
                  <a:gd name="csY134" fmla="*/ 618808 h 1896030"/>
                  <a:gd name="csX135" fmla="*/ 948531 w 5144849"/>
                  <a:gd name="csY135" fmla="*/ 598884 h 1896030"/>
                  <a:gd name="csX136" fmla="*/ 1011634 w 5144849"/>
                  <a:gd name="csY136" fmla="*/ 597297 h 1896030"/>
                  <a:gd name="csX137" fmla="*/ 1061720 w 5144849"/>
                  <a:gd name="csY137" fmla="*/ 573008 h 1896030"/>
                  <a:gd name="csX138" fmla="*/ 1100058 w 5144849"/>
                  <a:gd name="csY138" fmla="*/ 608251 h 1896030"/>
                  <a:gd name="csX139" fmla="*/ 1138317 w 5144849"/>
                  <a:gd name="csY139" fmla="*/ 569436 h 1896030"/>
                  <a:gd name="csX140" fmla="*/ 1103074 w 5144849"/>
                  <a:gd name="csY140" fmla="*/ 535067 h 1896030"/>
                  <a:gd name="csX141" fmla="*/ 1120537 w 5144849"/>
                  <a:gd name="csY141" fmla="*/ 515382 h 1896030"/>
                  <a:gd name="csX142" fmla="*/ 1220073 w 5144849"/>
                  <a:gd name="csY142" fmla="*/ 533479 h 1896030"/>
                  <a:gd name="csX143" fmla="*/ 1266746 w 5144849"/>
                  <a:gd name="csY143" fmla="*/ 552053 h 1896030"/>
                  <a:gd name="csX144" fmla="*/ 1388824 w 5144849"/>
                  <a:gd name="csY144" fmla="*/ 619046 h 1896030"/>
                  <a:gd name="csX145" fmla="*/ 1411367 w 5144849"/>
                  <a:gd name="csY145" fmla="*/ 588566 h 1896030"/>
                  <a:gd name="csX146" fmla="*/ 1377077 w 5144849"/>
                  <a:gd name="csY146" fmla="*/ 557451 h 1896030"/>
                  <a:gd name="csX147" fmla="*/ 1376124 w 5144849"/>
                  <a:gd name="csY147" fmla="*/ 544830 h 1896030"/>
                  <a:gd name="csX148" fmla="*/ 1335484 w 5144849"/>
                  <a:gd name="csY148" fmla="*/ 539036 h 1896030"/>
                  <a:gd name="csX149" fmla="*/ 1346597 w 5144849"/>
                  <a:gd name="csY149" fmla="*/ 510619 h 1896030"/>
                  <a:gd name="csX150" fmla="*/ 1328579 w 5144849"/>
                  <a:gd name="csY150" fmla="*/ 463312 h 1896030"/>
                  <a:gd name="csX151" fmla="*/ 1327626 w 5144849"/>
                  <a:gd name="csY151" fmla="*/ 443627 h 1896030"/>
                  <a:gd name="csX152" fmla="*/ 1389777 w 5144849"/>
                  <a:gd name="csY152" fmla="*/ 387350 h 1896030"/>
                  <a:gd name="csX153" fmla="*/ 1411843 w 5144849"/>
                  <a:gd name="csY153" fmla="*/ 329724 h 1896030"/>
                  <a:gd name="csX154" fmla="*/ 1436926 w 5144849"/>
                  <a:gd name="csY154" fmla="*/ 317103 h 1896030"/>
                  <a:gd name="csX155" fmla="*/ 1526143 w 5144849"/>
                  <a:gd name="csY155" fmla="*/ 334010 h 1896030"/>
                  <a:gd name="csX156" fmla="*/ 1533128 w 5144849"/>
                  <a:gd name="csY156" fmla="*/ 369411 h 1896030"/>
                  <a:gd name="csX157" fmla="*/ 1501219 w 5144849"/>
                  <a:gd name="csY157" fmla="*/ 420132 h 1896030"/>
                  <a:gd name="csX158" fmla="*/ 1522174 w 5144849"/>
                  <a:gd name="csY158" fmla="*/ 439896 h 1896030"/>
                  <a:gd name="csX159" fmla="*/ 1532969 w 5144849"/>
                  <a:gd name="csY159" fmla="*/ 482679 h 1896030"/>
                  <a:gd name="csX160" fmla="*/ 1525349 w 5144849"/>
                  <a:gd name="csY160" fmla="*/ 564753 h 1896030"/>
                  <a:gd name="csX161" fmla="*/ 1562497 w 5144849"/>
                  <a:gd name="csY161" fmla="*/ 600710 h 1896030"/>
                  <a:gd name="csX162" fmla="*/ 1548051 w 5144849"/>
                  <a:gd name="csY162" fmla="*/ 639366 h 1896030"/>
                  <a:gd name="csX163" fmla="*/ 1482090 w 5144849"/>
                  <a:gd name="csY163" fmla="*/ 720090 h 1896030"/>
                  <a:gd name="csX164" fmla="*/ 1520587 w 5144849"/>
                  <a:gd name="csY164" fmla="*/ 728345 h 1896030"/>
                  <a:gd name="csX165" fmla="*/ 1534001 w 5144849"/>
                  <a:gd name="csY165" fmla="*/ 708104 h 1896030"/>
                  <a:gd name="csX166" fmla="*/ 1571069 w 5144849"/>
                  <a:gd name="csY166" fmla="*/ 693658 h 1896030"/>
                  <a:gd name="csX167" fmla="*/ 1579959 w 5144849"/>
                  <a:gd name="csY167" fmla="*/ 665559 h 1896030"/>
                  <a:gd name="csX168" fmla="*/ 1609170 w 5144849"/>
                  <a:gd name="csY168" fmla="*/ 638254 h 1896030"/>
                  <a:gd name="csX169" fmla="*/ 1589484 w 5144849"/>
                  <a:gd name="csY169" fmla="*/ 605314 h 1896030"/>
                  <a:gd name="csX170" fmla="*/ 1605201 w 5144849"/>
                  <a:gd name="csY170" fmla="*/ 566579 h 1896030"/>
                  <a:gd name="csX171" fmla="*/ 1568371 w 5144849"/>
                  <a:gd name="csY171" fmla="*/ 561737 h 1896030"/>
                  <a:gd name="csX172" fmla="*/ 1560274 w 5144849"/>
                  <a:gd name="csY172" fmla="*/ 528638 h 1896030"/>
                  <a:gd name="csX173" fmla="*/ 1587182 w 5144849"/>
                  <a:gd name="csY173" fmla="*/ 467995 h 1896030"/>
                  <a:gd name="csX174" fmla="*/ 1543447 w 5144849"/>
                  <a:gd name="csY174" fmla="*/ 417830 h 1896030"/>
                  <a:gd name="csX175" fmla="*/ 1603693 w 5144849"/>
                  <a:gd name="csY175" fmla="*/ 375603 h 1896030"/>
                  <a:gd name="csX176" fmla="*/ 1595914 w 5144849"/>
                  <a:gd name="csY176" fmla="*/ 330438 h 1896030"/>
                  <a:gd name="csX177" fmla="*/ 1612741 w 5144849"/>
                  <a:gd name="csY177" fmla="*/ 329009 h 1896030"/>
                  <a:gd name="csX178" fmla="*/ 1630442 w 5144849"/>
                  <a:gd name="csY178" fmla="*/ 364252 h 1896030"/>
                  <a:gd name="csX179" fmla="*/ 1617107 w 5144849"/>
                  <a:gd name="csY179" fmla="*/ 424736 h 1896030"/>
                  <a:gd name="csX180" fmla="*/ 1653223 w 5144849"/>
                  <a:gd name="csY180" fmla="*/ 436007 h 1896030"/>
                  <a:gd name="csX181" fmla="*/ 1637824 w 5144849"/>
                  <a:gd name="csY181" fmla="*/ 391160 h 1896030"/>
                  <a:gd name="csX182" fmla="*/ 1694180 w 5144849"/>
                  <a:gd name="csY182" fmla="*/ 366395 h 1896030"/>
                  <a:gd name="csX183" fmla="*/ 1764109 w 5144849"/>
                  <a:gd name="csY183" fmla="*/ 363061 h 1896030"/>
                  <a:gd name="csX184" fmla="*/ 1826419 w 5144849"/>
                  <a:gd name="csY184" fmla="*/ 398939 h 1896030"/>
                  <a:gd name="csX185" fmla="*/ 1796415 w 5144849"/>
                  <a:gd name="csY185" fmla="*/ 346392 h 1896030"/>
                  <a:gd name="csX186" fmla="*/ 1793081 w 5144849"/>
                  <a:gd name="csY186" fmla="*/ 277654 h 1896030"/>
                  <a:gd name="csX187" fmla="*/ 1851660 w 5144849"/>
                  <a:gd name="csY187" fmla="*/ 264478 h 1896030"/>
                  <a:gd name="csX188" fmla="*/ 1932702 w 5144849"/>
                  <a:gd name="csY188" fmla="*/ 267335 h 1896030"/>
                  <a:gd name="csX189" fmla="*/ 2005727 w 5144849"/>
                  <a:gd name="csY189" fmla="*/ 258762 h 1896030"/>
                  <a:gd name="csX190" fmla="*/ 1978342 w 5144849"/>
                  <a:gd name="csY190" fmla="*/ 224234 h 1896030"/>
                  <a:gd name="csX191" fmla="*/ 2017316 w 5144849"/>
                  <a:gd name="csY191" fmla="*/ 180181 h 1896030"/>
                  <a:gd name="csX192" fmla="*/ 2055971 w 5144849"/>
                  <a:gd name="csY192" fmla="*/ 178356 h 1896030"/>
                  <a:gd name="csX193" fmla="*/ 2121535 w 5144849"/>
                  <a:gd name="csY193" fmla="*/ 144621 h 1896030"/>
                  <a:gd name="csX194" fmla="*/ 2210435 w 5144849"/>
                  <a:gd name="csY194" fmla="*/ 135414 h 1896030"/>
                  <a:gd name="csX195" fmla="*/ 2221706 w 5144849"/>
                  <a:gd name="csY195" fmla="*/ 116602 h 1896030"/>
                  <a:gd name="csX196" fmla="*/ 2310210 w 5144849"/>
                  <a:gd name="csY196" fmla="*/ 110172 h 1896030"/>
                  <a:gd name="csX197" fmla="*/ 2337753 w 5144849"/>
                  <a:gd name="csY197" fmla="*/ 125651 h 1896030"/>
                  <a:gd name="csX198" fmla="*/ 2413318 w 5144849"/>
                  <a:gd name="csY198" fmla="*/ 88821 h 1896030"/>
                  <a:gd name="csX199" fmla="*/ 2475230 w 5144849"/>
                  <a:gd name="csY199" fmla="*/ 89932 h 1896030"/>
                  <a:gd name="csX200" fmla="*/ 2484517 w 5144849"/>
                  <a:gd name="csY200" fmla="*/ 59690 h 1896030"/>
                  <a:gd name="csX201" fmla="*/ 2516743 w 5144849"/>
                  <a:gd name="csY201" fmla="*/ 29448 h 1896030"/>
                  <a:gd name="csX202" fmla="*/ 2596277 w 5144849"/>
                  <a:gd name="csY202" fmla="*/ 0 h 1896030"/>
                  <a:gd name="csX203" fmla="*/ 2654062 w 5144849"/>
                  <a:gd name="csY203" fmla="*/ 23257 h 1896030"/>
                  <a:gd name="csX204" fmla="*/ 2608183 w 5144849"/>
                  <a:gd name="csY204" fmla="*/ 40878 h 1896030"/>
                  <a:gd name="csX205" fmla="*/ 2684462 w 5144849"/>
                  <a:gd name="csY205" fmla="*/ 51752 h 1896030"/>
                  <a:gd name="csX206" fmla="*/ 2693591 w 5144849"/>
                  <a:gd name="csY206" fmla="*/ 86519 h 1896030"/>
                  <a:gd name="csX207" fmla="*/ 2724388 w 5144849"/>
                  <a:gd name="csY207" fmla="*/ 69453 h 1896030"/>
                  <a:gd name="csX208" fmla="*/ 2822813 w 5144849"/>
                  <a:gd name="csY208" fmla="*/ 70326 h 1896030"/>
                  <a:gd name="csX209" fmla="*/ 2898775 w 5144849"/>
                  <a:gd name="csY209" fmla="*/ 104457 h 1896030"/>
                  <a:gd name="csX210" fmla="*/ 2925842 w 5144849"/>
                  <a:gd name="csY210" fmla="*/ 130334 h 1896030"/>
                  <a:gd name="csX211" fmla="*/ 2917428 w 5144849"/>
                  <a:gd name="csY211" fmla="*/ 165894 h 1896030"/>
                  <a:gd name="csX212" fmla="*/ 2880202 w 5144849"/>
                  <a:gd name="csY212" fmla="*/ 185896 h 1896030"/>
                  <a:gd name="csX213" fmla="*/ 2791619 w 5144849"/>
                  <a:gd name="csY213" fmla="*/ 223123 h 1896030"/>
                  <a:gd name="csX214" fmla="*/ 2766378 w 5144849"/>
                  <a:gd name="csY214" fmla="*/ 242729 h 1896030"/>
                  <a:gd name="csX215" fmla="*/ 2808129 w 5144849"/>
                  <a:gd name="csY215" fmla="*/ 252016 h 1896030"/>
                  <a:gd name="csX216" fmla="*/ 2857976 w 5144849"/>
                  <a:gd name="csY216" fmla="*/ 268526 h 1896030"/>
                  <a:gd name="csX217" fmla="*/ 2888297 w 5144849"/>
                  <a:gd name="csY217" fmla="*/ 256143 h 1896030"/>
                  <a:gd name="csX218" fmla="*/ 2905443 w 5144849"/>
                  <a:gd name="csY218" fmla="*/ 298053 h 1896030"/>
                  <a:gd name="csX219" fmla="*/ 2920286 w 5144849"/>
                  <a:gd name="csY219" fmla="*/ 281146 h 1896030"/>
                  <a:gd name="csX220" fmla="*/ 2974102 w 5144849"/>
                  <a:gd name="csY220" fmla="*/ 270827 h 1896030"/>
                  <a:gd name="csX221" fmla="*/ 3082210 w 5144849"/>
                  <a:gd name="csY221" fmla="*/ 281622 h 1896030"/>
                  <a:gd name="csX222" fmla="*/ 3090466 w 5144849"/>
                  <a:gd name="csY222" fmla="*/ 311944 h 1896030"/>
                  <a:gd name="csX223" fmla="*/ 3231277 w 5144849"/>
                  <a:gd name="csY223" fmla="*/ 321548 h 1896030"/>
                  <a:gd name="csX224" fmla="*/ 3233182 w 5144849"/>
                  <a:gd name="csY224" fmla="*/ 272018 h 1896030"/>
                  <a:gd name="csX225" fmla="*/ 3304699 w 5144849"/>
                  <a:gd name="csY225" fmla="*/ 283448 h 1896030"/>
                  <a:gd name="csX226" fmla="*/ 3358515 w 5144849"/>
                  <a:gd name="csY226" fmla="*/ 283051 h 1896030"/>
                  <a:gd name="csX227" fmla="*/ 3412887 w 5144849"/>
                  <a:gd name="csY227" fmla="*/ 317183 h 1896030"/>
                  <a:gd name="csX228" fmla="*/ 3428445 w 5144849"/>
                  <a:gd name="csY228" fmla="*/ 358061 h 1896030"/>
                  <a:gd name="csX229" fmla="*/ 3408442 w 5144849"/>
                  <a:gd name="csY229" fmla="*/ 384492 h 1896030"/>
                  <a:gd name="csX230" fmla="*/ 3450828 w 5144849"/>
                  <a:gd name="csY230" fmla="*/ 433546 h 1896030"/>
                  <a:gd name="csX231" fmla="*/ 3503771 w 5144849"/>
                  <a:gd name="csY231" fmla="*/ 458549 h 1896030"/>
                  <a:gd name="csX232" fmla="*/ 3536315 w 5144849"/>
                  <a:gd name="csY232" fmla="*/ 393541 h 1896030"/>
                  <a:gd name="csX233" fmla="*/ 3590290 w 5144849"/>
                  <a:gd name="csY233" fmla="*/ 421561 h 1896030"/>
                  <a:gd name="csX234" fmla="*/ 3647757 w 5144849"/>
                  <a:gd name="csY234" fmla="*/ 404812 h 1896030"/>
                  <a:gd name="csX235" fmla="*/ 3712924 w 5144849"/>
                  <a:gd name="csY235" fmla="*/ 423942 h 1896030"/>
                  <a:gd name="csX236" fmla="*/ 3737769 w 5144849"/>
                  <a:gd name="csY236" fmla="*/ 406559 h 1896030"/>
                  <a:gd name="csX237" fmla="*/ 3792855 w 5144849"/>
                  <a:gd name="csY237" fmla="*/ 415290 h 1896030"/>
                  <a:gd name="csX238" fmla="*/ 3768566 w 5144849"/>
                  <a:gd name="csY238" fmla="*/ 356949 h 1896030"/>
                  <a:gd name="csX239" fmla="*/ 3813016 w 5144849"/>
                  <a:gd name="csY239" fmla="*/ 329327 h 1896030"/>
                  <a:gd name="csX240" fmla="*/ 4117340 w 5144849"/>
                  <a:gd name="csY240" fmla="*/ 370681 h 1896030"/>
                  <a:gd name="csX241" fmla="*/ 4145994 w 5144849"/>
                  <a:gd name="csY241" fmla="*/ 407908 h 1896030"/>
                  <a:gd name="csX242" fmla="*/ 4234180 w 5144849"/>
                  <a:gd name="csY242" fmla="*/ 455136 h 1896030"/>
                  <a:gd name="csX243" fmla="*/ 4370229 w 5144849"/>
                  <a:gd name="csY243" fmla="*/ 443547 h 1896030"/>
                  <a:gd name="csX244" fmla="*/ 4437301 w 5144849"/>
                  <a:gd name="csY244" fmla="*/ 453628 h 1896030"/>
                  <a:gd name="csX245" fmla="*/ 4465320 w 5144849"/>
                  <a:gd name="csY245" fmla="*/ 478869 h 1896030"/>
                  <a:gd name="csX246" fmla="*/ 4461272 w 5144849"/>
                  <a:gd name="csY246" fmla="*/ 523002 h 1896030"/>
                  <a:gd name="csX247" fmla="*/ 4502785 w 5144849"/>
                  <a:gd name="csY247" fmla="*/ 540068 h 1896030"/>
                  <a:gd name="csX248" fmla="*/ 4547870 w 5144849"/>
                  <a:gd name="csY248" fmla="*/ 527844 h 1896030"/>
                  <a:gd name="csX249" fmla="*/ 4607560 w 5144849"/>
                  <a:gd name="csY249" fmla="*/ 526256 h 1896030"/>
                  <a:gd name="csX250" fmla="*/ 4671219 w 5144849"/>
                  <a:gd name="csY250" fmla="*/ 537924 h 1896030"/>
                  <a:gd name="csX251" fmla="*/ 4735037 w 5144849"/>
                  <a:gd name="csY251" fmla="*/ 531336 h 1896030"/>
                  <a:gd name="csX252" fmla="*/ 4793774 w 5144849"/>
                  <a:gd name="csY252" fmla="*/ 583962 h 1896030"/>
                  <a:gd name="csX253" fmla="*/ 4835525 w 5144849"/>
                  <a:gd name="csY253" fmla="*/ 565150 h 1896030"/>
                  <a:gd name="csX254" fmla="*/ 4808220 w 5144849"/>
                  <a:gd name="csY254" fmla="*/ 527209 h 1896030"/>
                  <a:gd name="csX255" fmla="*/ 4823222 w 5144849"/>
                  <a:gd name="csY255" fmla="*/ 500459 h 1896030"/>
                  <a:gd name="csX256" fmla="*/ 4930775 w 5144849"/>
                  <a:gd name="csY256" fmla="*/ 517287 h 1896030"/>
                  <a:gd name="csX257" fmla="*/ 5000784 w 5144849"/>
                  <a:gd name="csY257" fmla="*/ 513715 h 1896030"/>
                  <a:gd name="csX258" fmla="*/ 5097701 w 5144849"/>
                  <a:gd name="csY258" fmla="*/ 542290 h 1896030"/>
                  <a:gd name="csX259" fmla="*/ 5144850 w 5144849"/>
                  <a:gd name="csY259" fmla="*/ 568087 h 1896030"/>
                  <a:gd name="csX260" fmla="*/ 5144850 w 5144849"/>
                  <a:gd name="csY260" fmla="*/ 794306 h 1896030"/>
                  <a:gd name="csX261" fmla="*/ 5144611 w 5144849"/>
                  <a:gd name="csY261" fmla="*/ 794623 h 1896030"/>
                  <a:gd name="csX262" fmla="*/ 5101352 w 5144849"/>
                  <a:gd name="csY262" fmla="*/ 818515 h 1896030"/>
                  <a:gd name="csX263" fmla="*/ 5057696 w 5144849"/>
                  <a:gd name="csY263" fmla="*/ 814546 h 1896030"/>
                  <a:gd name="csX264" fmla="*/ 5088017 w 5144849"/>
                  <a:gd name="csY264" fmla="*/ 843359 h 1896030"/>
                  <a:gd name="csX265" fmla="*/ 5108099 w 5144849"/>
                  <a:gd name="csY265" fmla="*/ 887412 h 1896030"/>
                  <a:gd name="csX266" fmla="*/ 5123656 w 5144849"/>
                  <a:gd name="csY266" fmla="*/ 901621 h 1896030"/>
                  <a:gd name="csX267" fmla="*/ 5127546 w 5144849"/>
                  <a:gd name="csY267" fmla="*/ 923449 h 1896030"/>
                  <a:gd name="csX268" fmla="*/ 5118894 w 5144849"/>
                  <a:gd name="csY268" fmla="*/ 937339 h 1896030"/>
                  <a:gd name="csX269" fmla="*/ 5056109 w 5144849"/>
                  <a:gd name="csY269" fmla="*/ 925909 h 1896030"/>
                  <a:gd name="csX270" fmla="*/ 4961890 w 5144849"/>
                  <a:gd name="csY270" fmla="*/ 965121 h 1896030"/>
                  <a:gd name="csX271" fmla="*/ 4931966 w 5144849"/>
                  <a:gd name="csY271" fmla="*/ 971153 h 1896030"/>
                  <a:gd name="csX272" fmla="*/ 4880372 w 5144849"/>
                  <a:gd name="csY272" fmla="*/ 1007269 h 1896030"/>
                  <a:gd name="csX273" fmla="*/ 4831477 w 5144849"/>
                  <a:gd name="csY273" fmla="*/ 1038463 h 1896030"/>
                  <a:gd name="csX274" fmla="*/ 4819094 w 5144849"/>
                  <a:gd name="csY274" fmla="*/ 1061403 h 1896030"/>
                  <a:gd name="csX275" fmla="*/ 4770914 w 5144849"/>
                  <a:gd name="csY275" fmla="*/ 1026478 h 1896030"/>
                  <a:gd name="csX276" fmla="*/ 4683125 w 5144849"/>
                  <a:gd name="csY276" fmla="*/ 1066086 h 1896030"/>
                  <a:gd name="csX277" fmla="*/ 4667806 w 5144849"/>
                  <a:gd name="csY277" fmla="*/ 1047433 h 1896030"/>
                  <a:gd name="csX278" fmla="*/ 4635342 w 5144849"/>
                  <a:gd name="csY278" fmla="*/ 1068943 h 1896030"/>
                  <a:gd name="csX279" fmla="*/ 4590336 w 5144849"/>
                  <a:gd name="csY279" fmla="*/ 1062038 h 1896030"/>
                  <a:gd name="csX280" fmla="*/ 4579461 w 5144849"/>
                  <a:gd name="csY280" fmla="*/ 1094978 h 1896030"/>
                  <a:gd name="csX281" fmla="*/ 4539060 w 5144849"/>
                  <a:gd name="csY281" fmla="*/ 1142762 h 1896030"/>
                  <a:gd name="csX282" fmla="*/ 4540250 w 5144849"/>
                  <a:gd name="csY282" fmla="*/ 1162526 h 1896030"/>
                  <a:gd name="csX283" fmla="*/ 4578588 w 5144849"/>
                  <a:gd name="csY283" fmla="*/ 1173401 h 1896030"/>
                  <a:gd name="csX284" fmla="*/ 4574064 w 5144849"/>
                  <a:gd name="csY284" fmla="*/ 1243409 h 1896030"/>
                  <a:gd name="csX285" fmla="*/ 4542790 w 5144849"/>
                  <a:gd name="csY285" fmla="*/ 1245156 h 1896030"/>
                  <a:gd name="csX286" fmla="*/ 4528423 w 5144849"/>
                  <a:gd name="csY286" fmla="*/ 1284684 h 1896030"/>
                  <a:gd name="csX287" fmla="*/ 4542393 w 5144849"/>
                  <a:gd name="csY287" fmla="*/ 1304925 h 1896030"/>
                  <a:gd name="csX288" fmla="*/ 4483497 w 5144849"/>
                  <a:gd name="csY288" fmla="*/ 1328658 h 1896030"/>
                  <a:gd name="csX289" fmla="*/ 4471829 w 5144849"/>
                  <a:gd name="csY289" fmla="*/ 1381284 h 1896030"/>
                  <a:gd name="csX290" fmla="*/ 4421585 w 5144849"/>
                  <a:gd name="csY290" fmla="*/ 1392396 h 1896030"/>
                  <a:gd name="csX291" fmla="*/ 4411504 w 5144849"/>
                  <a:gd name="csY291" fmla="*/ 1438434 h 1896030"/>
                  <a:gd name="csX292" fmla="*/ 4362927 w 5144849"/>
                  <a:gd name="csY292" fmla="*/ 1480185 h 1896030"/>
                  <a:gd name="csX293" fmla="*/ 4350465 w 5144849"/>
                  <a:gd name="csY293" fmla="*/ 1449388 h 1896030"/>
                  <a:gd name="csX294" fmla="*/ 4336018 w 5144849"/>
                  <a:gd name="csY294" fmla="*/ 1383268 h 1896030"/>
                  <a:gd name="csX295" fmla="*/ 4317206 w 5144849"/>
                  <a:gd name="csY295" fmla="*/ 1280239 h 1896030"/>
                  <a:gd name="csX296" fmla="*/ 4333399 w 5144849"/>
                  <a:gd name="csY296" fmla="*/ 1214279 h 1896030"/>
                  <a:gd name="csX297" fmla="*/ 4361815 w 5144849"/>
                  <a:gd name="csY297" fmla="*/ 1185545 h 1896030"/>
                  <a:gd name="csX298" fmla="*/ 4363641 w 5144849"/>
                  <a:gd name="csY298" fmla="*/ 1162844 h 1896030"/>
                  <a:gd name="csX299" fmla="*/ 4415949 w 5144849"/>
                  <a:gd name="csY299" fmla="*/ 1151890 h 1896030"/>
                  <a:gd name="csX300" fmla="*/ 4476115 w 5144849"/>
                  <a:gd name="csY300" fmla="*/ 1089739 h 1896030"/>
                  <a:gd name="csX301" fmla="*/ 4534138 w 5144849"/>
                  <a:gd name="csY301" fmla="*/ 1038146 h 1896030"/>
                  <a:gd name="csX302" fmla="*/ 4594702 w 5144849"/>
                  <a:gd name="csY302" fmla="*/ 997506 h 1896030"/>
                  <a:gd name="csX303" fmla="*/ 4621768 w 5144849"/>
                  <a:gd name="csY303" fmla="*/ 924401 h 1896030"/>
                  <a:gd name="csX304" fmla="*/ 4580811 w 5144849"/>
                  <a:gd name="csY304" fmla="*/ 928846 h 1896030"/>
                  <a:gd name="csX305" fmla="*/ 4560649 w 5144849"/>
                  <a:gd name="csY305" fmla="*/ 971709 h 1896030"/>
                  <a:gd name="csX306" fmla="*/ 4475163 w 5144849"/>
                  <a:gd name="csY306" fmla="*/ 1027906 h 1896030"/>
                  <a:gd name="csX307" fmla="*/ 4447540 w 5144849"/>
                  <a:gd name="csY307" fmla="*/ 964882 h 1896030"/>
                  <a:gd name="csX308" fmla="*/ 4360625 w 5144849"/>
                  <a:gd name="csY308" fmla="*/ 982424 h 1896030"/>
                  <a:gd name="csX309" fmla="*/ 4276249 w 5144849"/>
                  <a:gd name="csY309" fmla="*/ 1067594 h 1896030"/>
                  <a:gd name="csX310" fmla="*/ 4304109 w 5144849"/>
                  <a:gd name="csY310" fmla="*/ 1098233 h 1896030"/>
                  <a:gd name="csX311" fmla="*/ 4228862 w 5144849"/>
                  <a:gd name="csY311" fmla="*/ 1111171 h 1896030"/>
                  <a:gd name="csX312" fmla="*/ 4176792 w 5144849"/>
                  <a:gd name="csY312" fmla="*/ 1116251 h 1896030"/>
                  <a:gd name="csX313" fmla="*/ 4179253 w 5144849"/>
                  <a:gd name="csY313" fmla="*/ 1080373 h 1896030"/>
                  <a:gd name="csX314" fmla="*/ 4126865 w 5144849"/>
                  <a:gd name="csY314" fmla="*/ 1072753 h 1896030"/>
                  <a:gd name="csX315" fmla="*/ 4085114 w 5144849"/>
                  <a:gd name="csY315" fmla="*/ 1097280 h 1896030"/>
                  <a:gd name="csX316" fmla="*/ 3982164 w 5144849"/>
                  <a:gd name="csY316" fmla="*/ 1088708 h 1896030"/>
                  <a:gd name="csX317" fmla="*/ 3871278 w 5144849"/>
                  <a:gd name="csY317" fmla="*/ 1103471 h 1896030"/>
                  <a:gd name="csX318" fmla="*/ 3762137 w 5144849"/>
                  <a:gd name="csY318" fmla="*/ 1198880 h 1896030"/>
                  <a:gd name="csX319" fmla="*/ 3633073 w 5144849"/>
                  <a:gd name="csY319" fmla="*/ 1310719 h 1896030"/>
                  <a:gd name="csX320" fmla="*/ 3686175 w 5144849"/>
                  <a:gd name="csY320" fmla="*/ 1316593 h 1896030"/>
                  <a:gd name="csX321" fmla="*/ 3702685 w 5144849"/>
                  <a:gd name="csY321" fmla="*/ 1345644 h 1896030"/>
                  <a:gd name="csX322" fmla="*/ 3735467 w 5144849"/>
                  <a:gd name="csY322" fmla="*/ 1355963 h 1896030"/>
                  <a:gd name="csX323" fmla="*/ 3756977 w 5144849"/>
                  <a:gd name="csY323" fmla="*/ 1332865 h 1896030"/>
                  <a:gd name="csX324" fmla="*/ 3793966 w 5144849"/>
                  <a:gd name="csY324" fmla="*/ 1335881 h 1896030"/>
                  <a:gd name="csX325" fmla="*/ 3842623 w 5144849"/>
                  <a:gd name="csY325" fmla="*/ 1386443 h 1896030"/>
                  <a:gd name="csX326" fmla="*/ 3843734 w 5144849"/>
                  <a:gd name="csY326" fmla="*/ 1425099 h 1896030"/>
                  <a:gd name="csX327" fmla="*/ 3817382 w 5144849"/>
                  <a:gd name="csY327" fmla="*/ 1469946 h 1896030"/>
                  <a:gd name="csX328" fmla="*/ 3814524 w 5144849"/>
                  <a:gd name="csY328" fmla="*/ 1522889 h 1896030"/>
                  <a:gd name="csX329" fmla="*/ 3799364 w 5144849"/>
                  <a:gd name="csY329" fmla="*/ 1592580 h 1896030"/>
                  <a:gd name="csX330" fmla="*/ 3748564 w 5144849"/>
                  <a:gd name="csY330" fmla="*/ 1654651 h 1896030"/>
                  <a:gd name="csX331" fmla="*/ 3737293 w 5144849"/>
                  <a:gd name="csY331" fmla="*/ 1683941 h 1896030"/>
                  <a:gd name="csX332" fmla="*/ 3691573 w 5144849"/>
                  <a:gd name="csY332" fmla="*/ 1732756 h 1896030"/>
                  <a:gd name="csX333" fmla="*/ 3646170 w 5144849"/>
                  <a:gd name="csY333" fmla="*/ 1780620 h 1896030"/>
                  <a:gd name="csX334" fmla="*/ 3624422 w 5144849"/>
                  <a:gd name="csY334" fmla="*/ 1804908 h 1896030"/>
                  <a:gd name="csX335" fmla="*/ 3579495 w 5144849"/>
                  <a:gd name="csY335" fmla="*/ 1828959 h 1896030"/>
                  <a:gd name="csX336" fmla="*/ 3558302 w 5144849"/>
                  <a:gd name="csY336" fmla="*/ 1829435 h 1896030"/>
                  <a:gd name="csX337" fmla="*/ 3537109 w 5144849"/>
                  <a:gd name="csY337" fmla="*/ 1809591 h 1896030"/>
                  <a:gd name="csX338" fmla="*/ 3491865 w 5144849"/>
                  <a:gd name="csY338" fmla="*/ 1839436 h 1896030"/>
                  <a:gd name="csX339" fmla="*/ 3486626 w 5144849"/>
                  <a:gd name="csY339" fmla="*/ 1852930 h 1896030"/>
                  <a:gd name="csX340" fmla="*/ 3486626 w 5144849"/>
                  <a:gd name="csY340" fmla="*/ 1852930 h 1896030"/>
                  <a:gd name="csX341" fmla="*/ 3486626 w 5144849"/>
                  <a:gd name="csY341" fmla="*/ 1852930 h 1896030"/>
                  <a:gd name="csX342" fmla="*/ 3486626 w 5144849"/>
                  <a:gd name="csY342" fmla="*/ 1852930 h 1896030"/>
                  <a:gd name="csX343" fmla="*/ 3481943 w 5144849"/>
                  <a:gd name="csY343" fmla="*/ 1845866 h 1896030"/>
                  <a:gd name="csX344" fmla="*/ 3481943 w 5144849"/>
                  <a:gd name="csY344" fmla="*/ 1845866 h 1896030"/>
                  <a:gd name="csX345" fmla="*/ 3481705 w 5144849"/>
                  <a:gd name="csY345" fmla="*/ 1825228 h 1896030"/>
                  <a:gd name="csX346" fmla="*/ 3498929 w 5144849"/>
                  <a:gd name="csY346" fmla="*/ 1824117 h 1896030"/>
                  <a:gd name="csX347" fmla="*/ 3503771 w 5144849"/>
                  <a:gd name="csY347" fmla="*/ 1775619 h 1896030"/>
                  <a:gd name="csX348" fmla="*/ 3494882 w 5144849"/>
                  <a:gd name="csY348" fmla="*/ 1740138 h 1896030"/>
                  <a:gd name="csX349" fmla="*/ 3523853 w 5144849"/>
                  <a:gd name="csY349" fmla="*/ 1725374 h 1896030"/>
                  <a:gd name="csX350" fmla="*/ 3564731 w 5144849"/>
                  <a:gd name="csY350" fmla="*/ 1732756 h 1896030"/>
                  <a:gd name="csX351" fmla="*/ 3587353 w 5144849"/>
                  <a:gd name="csY351" fmla="*/ 1691958 h 1896030"/>
                  <a:gd name="csX352" fmla="*/ 3598942 w 5144849"/>
                  <a:gd name="csY352" fmla="*/ 1645603 h 1896030"/>
                  <a:gd name="csX353" fmla="*/ 3611960 w 5144849"/>
                  <a:gd name="csY353" fmla="*/ 1629966 h 1896030"/>
                  <a:gd name="csX354" fmla="*/ 3629740 w 5144849"/>
                  <a:gd name="csY354" fmla="*/ 1591231 h 1896030"/>
                  <a:gd name="csX355" fmla="*/ 3574018 w 5144849"/>
                  <a:gd name="csY355" fmla="*/ 1603931 h 1896030"/>
                  <a:gd name="csX356" fmla="*/ 3544808 w 5144849"/>
                  <a:gd name="csY356" fmla="*/ 1620917 h 1896030"/>
                  <a:gd name="csX357" fmla="*/ 3493611 w 5144849"/>
                  <a:gd name="csY357" fmla="*/ 1620838 h 1896030"/>
                  <a:gd name="csX358" fmla="*/ 3479959 w 5144849"/>
                  <a:gd name="csY358" fmla="*/ 1580356 h 1896030"/>
                  <a:gd name="csX359" fmla="*/ 3440113 w 5144849"/>
                  <a:gd name="csY359" fmla="*/ 1549400 h 1896030"/>
                  <a:gd name="csX360" fmla="*/ 3381454 w 5144849"/>
                  <a:gd name="csY360" fmla="*/ 1535430 h 1896030"/>
                  <a:gd name="csX361" fmla="*/ 3368992 w 5144849"/>
                  <a:gd name="csY361" fmla="*/ 1492250 h 1896030"/>
                  <a:gd name="csX362" fmla="*/ 3357245 w 5144849"/>
                  <a:gd name="csY362" fmla="*/ 1464866 h 1896030"/>
                  <a:gd name="csX363" fmla="*/ 3344625 w 5144849"/>
                  <a:gd name="csY363" fmla="*/ 1445577 h 1896030"/>
                  <a:gd name="csX364" fmla="*/ 3323828 w 5144849"/>
                  <a:gd name="csY364" fmla="*/ 1400016 h 1896030"/>
                  <a:gd name="csX365" fmla="*/ 3294221 w 5144849"/>
                  <a:gd name="csY365" fmla="*/ 1383189 h 1896030"/>
                  <a:gd name="csX366" fmla="*/ 3243818 w 5144849"/>
                  <a:gd name="csY366" fmla="*/ 1369536 h 1896030"/>
                  <a:gd name="csX367" fmla="*/ 3199130 w 5144849"/>
                  <a:gd name="csY367" fmla="*/ 1370806 h 1896030"/>
                  <a:gd name="csX368" fmla="*/ 3157220 w 5144849"/>
                  <a:gd name="csY368" fmla="*/ 1379061 h 1896030"/>
                  <a:gd name="csX369" fmla="*/ 3129439 w 5144849"/>
                  <a:gd name="csY369" fmla="*/ 1401763 h 1896030"/>
                  <a:gd name="csX370" fmla="*/ 3147933 w 5144849"/>
                  <a:gd name="csY370" fmla="*/ 1412557 h 1896030"/>
                  <a:gd name="csX371" fmla="*/ 3148330 w 5144849"/>
                  <a:gd name="csY371" fmla="*/ 1437481 h 1896030"/>
                  <a:gd name="csX372" fmla="*/ 3129598 w 5144849"/>
                  <a:gd name="csY372" fmla="*/ 1451928 h 1896030"/>
                  <a:gd name="csX373" fmla="*/ 3099197 w 5144849"/>
                  <a:gd name="csY373" fmla="*/ 1499156 h 1896030"/>
                  <a:gd name="csX374" fmla="*/ 3099515 w 5144849"/>
                  <a:gd name="csY374" fmla="*/ 1518603 h 1896030"/>
                  <a:gd name="csX375" fmla="*/ 3052048 w 5144849"/>
                  <a:gd name="csY375" fmla="*/ 1546384 h 1896030"/>
                  <a:gd name="csX376" fmla="*/ 3011567 w 5144849"/>
                  <a:gd name="csY376" fmla="*/ 1529794 h 1896030"/>
                  <a:gd name="csX377" fmla="*/ 2971403 w 5144849"/>
                  <a:gd name="csY377" fmla="*/ 1533446 h 1896030"/>
                  <a:gd name="csX378" fmla="*/ 2953703 w 5144849"/>
                  <a:gd name="csY378" fmla="*/ 1518761 h 1896030"/>
                  <a:gd name="csX379" fmla="*/ 2933541 w 5144849"/>
                  <a:gd name="csY379" fmla="*/ 1513999 h 1896030"/>
                  <a:gd name="csX380" fmla="*/ 2884170 w 5144849"/>
                  <a:gd name="csY380" fmla="*/ 1544955 h 1896030"/>
                  <a:gd name="csX381" fmla="*/ 2839799 w 5144849"/>
                  <a:gd name="csY381" fmla="*/ 1552178 h 1896030"/>
                  <a:gd name="csX382" fmla="*/ 2808843 w 5144849"/>
                  <a:gd name="csY382" fmla="*/ 1562973 h 1896030"/>
                  <a:gd name="csX383" fmla="*/ 2766457 w 5144849"/>
                  <a:gd name="csY383" fmla="*/ 1555909 h 1896030"/>
                  <a:gd name="csX384" fmla="*/ 2735183 w 5144849"/>
                  <a:gd name="csY384" fmla="*/ 1556306 h 1896030"/>
                  <a:gd name="csX385" fmla="*/ 2714704 w 5144849"/>
                  <a:gd name="csY385" fmla="*/ 1534001 h 1896030"/>
                  <a:gd name="csX386" fmla="*/ 2681764 w 5144849"/>
                  <a:gd name="csY386" fmla="*/ 1512808 h 1896030"/>
                  <a:gd name="csX387" fmla="*/ 2647950 w 5144849"/>
                  <a:gd name="csY387" fmla="*/ 1507014 h 1896030"/>
                  <a:gd name="csX388" fmla="*/ 2605326 w 5144849"/>
                  <a:gd name="csY388" fmla="*/ 1512808 h 1896030"/>
                  <a:gd name="csX389" fmla="*/ 2573496 w 5144849"/>
                  <a:gd name="csY389" fmla="*/ 1520984 h 1896030"/>
                  <a:gd name="csX390" fmla="*/ 2525633 w 5144849"/>
                  <a:gd name="csY390" fmla="*/ 1502410 h 1896030"/>
                  <a:gd name="csX391" fmla="*/ 2519204 w 5144849"/>
                  <a:gd name="csY391" fmla="*/ 1469073 h 1896030"/>
                  <a:gd name="csX392" fmla="*/ 2479596 w 5144849"/>
                  <a:gd name="csY392" fmla="*/ 1457563 h 1896030"/>
                  <a:gd name="csX393" fmla="*/ 2449036 w 5144849"/>
                  <a:gd name="csY393" fmla="*/ 1452324 h 1896030"/>
                  <a:gd name="csX394" fmla="*/ 2411333 w 5144849"/>
                  <a:gd name="csY394" fmla="*/ 1433751 h 1896030"/>
                  <a:gd name="csX395" fmla="*/ 2376408 w 5144849"/>
                  <a:gd name="csY395" fmla="*/ 1480185 h 1896030"/>
                  <a:gd name="csX396" fmla="*/ 2390061 w 5144849"/>
                  <a:gd name="csY396" fmla="*/ 1506300 h 1896030"/>
                  <a:gd name="csX397" fmla="*/ 2357358 w 5144849"/>
                  <a:gd name="csY397" fmla="*/ 1536938 h 1896030"/>
                  <a:gd name="csX398" fmla="*/ 2308622 w 5144849"/>
                  <a:gd name="csY398" fmla="*/ 1525905 h 1896030"/>
                  <a:gd name="csX399" fmla="*/ 2274967 w 5144849"/>
                  <a:gd name="csY399" fmla="*/ 1524318 h 1896030"/>
                  <a:gd name="csX400" fmla="*/ 2252504 w 5144849"/>
                  <a:gd name="csY400" fmla="*/ 1503680 h 1896030"/>
                  <a:gd name="csX401" fmla="*/ 2217341 w 5144849"/>
                  <a:gd name="csY401" fmla="*/ 1503045 h 1896030"/>
                  <a:gd name="csX402" fmla="*/ 2188051 w 5144849"/>
                  <a:gd name="csY402" fmla="*/ 1489472 h 1896030"/>
                  <a:gd name="csX403" fmla="*/ 2136775 w 5144849"/>
                  <a:gd name="csY403" fmla="*/ 1510268 h 1896030"/>
                  <a:gd name="csX404" fmla="*/ 2072481 w 5144849"/>
                  <a:gd name="csY404" fmla="*/ 1548130 h 1896030"/>
                  <a:gd name="csX405" fmla="*/ 2037001 w 5144849"/>
                  <a:gd name="csY405" fmla="*/ 1555671 h 1896030"/>
                  <a:gd name="csX406" fmla="*/ 2023824 w 5144849"/>
                  <a:gd name="csY406" fmla="*/ 1559243 h 1896030"/>
                  <a:gd name="csX407" fmla="*/ 2005965 w 5144849"/>
                  <a:gd name="csY407" fmla="*/ 1532493 h 1896030"/>
                  <a:gd name="csX408" fmla="*/ 1962547 w 5144849"/>
                  <a:gd name="csY408" fmla="*/ 1538367 h 1896030"/>
                  <a:gd name="csX409" fmla="*/ 1948180 w 5144849"/>
                  <a:gd name="csY409" fmla="*/ 1519714 h 1896030"/>
                  <a:gd name="csX410" fmla="*/ 1924606 w 5144849"/>
                  <a:gd name="csY410" fmla="*/ 1511221 h 1896030"/>
                  <a:gd name="csX411" fmla="*/ 1908413 w 5144849"/>
                  <a:gd name="csY411" fmla="*/ 1485583 h 1896030"/>
                  <a:gd name="csX412" fmla="*/ 1889839 w 5144849"/>
                  <a:gd name="csY412" fmla="*/ 1477566 h 1896030"/>
                  <a:gd name="csX413" fmla="*/ 1841421 w 5144849"/>
                  <a:gd name="csY413" fmla="*/ 1488996 h 1896030"/>
                  <a:gd name="csX414" fmla="*/ 1794986 w 5144849"/>
                  <a:gd name="csY414" fmla="*/ 1463358 h 1896030"/>
                  <a:gd name="csX415" fmla="*/ 1777048 w 5144849"/>
                  <a:gd name="csY415" fmla="*/ 1486694 h 1896030"/>
                  <a:gd name="csX416" fmla="*/ 1701721 w 5144849"/>
                  <a:gd name="csY416" fmla="*/ 1372076 h 1896030"/>
                  <a:gd name="csX417" fmla="*/ 1658779 w 5144849"/>
                  <a:gd name="csY417" fmla="*/ 1336437 h 1896030"/>
                  <a:gd name="csX418" fmla="*/ 1671082 w 5144849"/>
                  <a:gd name="csY418" fmla="*/ 1321911 h 1896030"/>
                  <a:gd name="csX419" fmla="*/ 1586706 w 5144849"/>
                  <a:gd name="csY419" fmla="*/ 1365488 h 1896030"/>
                  <a:gd name="csX420" fmla="*/ 1554321 w 5144849"/>
                  <a:gd name="csY420" fmla="*/ 1368108 h 1896030"/>
                  <a:gd name="csX421" fmla="*/ 1557179 w 5144849"/>
                  <a:gd name="csY421" fmla="*/ 1343025 h 1896030"/>
                  <a:gd name="csX422" fmla="*/ 1513840 w 5144849"/>
                  <a:gd name="csY422" fmla="*/ 1327150 h 1896030"/>
                  <a:gd name="csX423" fmla="*/ 1478677 w 5144849"/>
                  <a:gd name="csY423" fmla="*/ 1338501 h 1896030"/>
                  <a:gd name="csX424" fmla="*/ 1468120 w 5144849"/>
                  <a:gd name="csY424" fmla="*/ 1290161 h 1896030"/>
                  <a:gd name="csX425" fmla="*/ 1407557 w 5144849"/>
                  <a:gd name="csY425" fmla="*/ 1280001 h 1896030"/>
                  <a:gd name="csX426" fmla="*/ 1377236 w 5144849"/>
                  <a:gd name="csY426" fmla="*/ 1299528 h 1896030"/>
                  <a:gd name="csX427" fmla="*/ 1292939 w 5144849"/>
                  <a:gd name="csY427" fmla="*/ 1316752 h 1896030"/>
                  <a:gd name="csX428" fmla="*/ 1276509 w 5144849"/>
                  <a:gd name="csY428" fmla="*/ 1328261 h 1896030"/>
                  <a:gd name="csX429" fmla="*/ 1150461 w 5144849"/>
                  <a:gd name="csY429" fmla="*/ 1344374 h 1896030"/>
                  <a:gd name="csX430" fmla="*/ 1134983 w 5144849"/>
                  <a:gd name="csY430" fmla="*/ 1360091 h 1896030"/>
                  <a:gd name="csX431" fmla="*/ 1159351 w 5144849"/>
                  <a:gd name="csY431" fmla="*/ 1391444 h 1896030"/>
                  <a:gd name="csX432" fmla="*/ 1126966 w 5144849"/>
                  <a:gd name="csY432" fmla="*/ 1403271 h 1896030"/>
                  <a:gd name="csX433" fmla="*/ 1133316 w 5144849"/>
                  <a:gd name="csY433" fmla="*/ 1415653 h 1896030"/>
                  <a:gd name="csX434" fmla="*/ 1100931 w 5144849"/>
                  <a:gd name="csY434" fmla="*/ 1437640 h 1896030"/>
                  <a:gd name="csX435" fmla="*/ 1155541 w 5144849"/>
                  <a:gd name="csY435" fmla="*/ 1468517 h 1896030"/>
                  <a:gd name="csX436" fmla="*/ 1147127 w 5144849"/>
                  <a:gd name="csY436" fmla="*/ 1489631 h 1896030"/>
                  <a:gd name="csX437" fmla="*/ 1099741 w 5144849"/>
                  <a:gd name="csY437" fmla="*/ 1487646 h 1896030"/>
                  <a:gd name="csX438" fmla="*/ 1089978 w 5144849"/>
                  <a:gd name="csY438" fmla="*/ 1500823 h 1896030"/>
                  <a:gd name="csX439" fmla="*/ 1046877 w 5144849"/>
                  <a:gd name="csY439" fmla="*/ 1477804 h 1896030"/>
                  <a:gd name="csX440" fmla="*/ 993458 w 5144849"/>
                  <a:gd name="csY440" fmla="*/ 1478756 h 1896030"/>
                  <a:gd name="csX441" fmla="*/ 957739 w 5144849"/>
                  <a:gd name="csY441" fmla="*/ 1497489 h 1896030"/>
                  <a:gd name="csX442" fmla="*/ 917892 w 5144849"/>
                  <a:gd name="csY442" fmla="*/ 1479471 h 1896030"/>
                  <a:gd name="csX443" fmla="*/ 843598 w 5144849"/>
                  <a:gd name="csY443" fmla="*/ 1448514 h 1896030"/>
                  <a:gd name="csX444" fmla="*/ 790972 w 5144849"/>
                  <a:gd name="csY444" fmla="*/ 1449705 h 1896030"/>
                  <a:gd name="csX445" fmla="*/ 721439 w 5144849"/>
                  <a:gd name="csY445" fmla="*/ 1498203 h 1896030"/>
                  <a:gd name="csX446" fmla="*/ 717232 w 5144849"/>
                  <a:gd name="csY446" fmla="*/ 1530429 h 1896030"/>
                  <a:gd name="csX447" fmla="*/ 682546 w 5144849"/>
                  <a:gd name="csY447" fmla="*/ 1504871 h 1896030"/>
                  <a:gd name="csX448" fmla="*/ 655717 w 5144849"/>
                  <a:gd name="csY448" fmla="*/ 1553131 h 1896030"/>
                  <a:gd name="csX449" fmla="*/ 665559 w 5144849"/>
                  <a:gd name="csY449" fmla="*/ 1562021 h 1896030"/>
                  <a:gd name="csX450" fmla="*/ 646112 w 5144849"/>
                  <a:gd name="csY450" fmla="*/ 1594882 h 1896030"/>
                  <a:gd name="csX451" fmla="*/ 674688 w 5144849"/>
                  <a:gd name="csY451" fmla="*/ 1624092 h 1896030"/>
                  <a:gd name="csX452" fmla="*/ 699691 w 5144849"/>
                  <a:gd name="csY452" fmla="*/ 1622822 h 1896030"/>
                  <a:gd name="csX453" fmla="*/ 721201 w 5144849"/>
                  <a:gd name="csY453" fmla="*/ 1651397 h 1896030"/>
                  <a:gd name="csX454" fmla="*/ 717709 w 5144849"/>
                  <a:gd name="csY454" fmla="*/ 1673225 h 1896030"/>
                  <a:gd name="csX455" fmla="*/ 734854 w 5144849"/>
                  <a:gd name="csY455" fmla="*/ 1680051 h 18960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  <a:cxn ang="0">
                    <a:pos x="csX362" y="csY362"/>
                  </a:cxn>
                  <a:cxn ang="0">
                    <a:pos x="csX363" y="csY363"/>
                  </a:cxn>
                  <a:cxn ang="0">
                    <a:pos x="csX364" y="csY364"/>
                  </a:cxn>
                  <a:cxn ang="0">
                    <a:pos x="csX365" y="csY365"/>
                  </a:cxn>
                  <a:cxn ang="0">
                    <a:pos x="csX366" y="csY366"/>
                  </a:cxn>
                  <a:cxn ang="0">
                    <a:pos x="csX367" y="csY367"/>
                  </a:cxn>
                  <a:cxn ang="0">
                    <a:pos x="csX368" y="csY368"/>
                  </a:cxn>
                  <a:cxn ang="0">
                    <a:pos x="csX369" y="csY369"/>
                  </a:cxn>
                  <a:cxn ang="0">
                    <a:pos x="csX370" y="csY370"/>
                  </a:cxn>
                  <a:cxn ang="0">
                    <a:pos x="csX371" y="csY371"/>
                  </a:cxn>
                  <a:cxn ang="0">
                    <a:pos x="csX372" y="csY372"/>
                  </a:cxn>
                  <a:cxn ang="0">
                    <a:pos x="csX373" y="csY373"/>
                  </a:cxn>
                  <a:cxn ang="0">
                    <a:pos x="csX374" y="csY374"/>
                  </a:cxn>
                  <a:cxn ang="0">
                    <a:pos x="csX375" y="csY375"/>
                  </a:cxn>
                  <a:cxn ang="0">
                    <a:pos x="csX376" y="csY376"/>
                  </a:cxn>
                  <a:cxn ang="0">
                    <a:pos x="csX377" y="csY377"/>
                  </a:cxn>
                  <a:cxn ang="0">
                    <a:pos x="csX378" y="csY378"/>
                  </a:cxn>
                  <a:cxn ang="0">
                    <a:pos x="csX379" y="csY379"/>
                  </a:cxn>
                  <a:cxn ang="0">
                    <a:pos x="csX380" y="csY380"/>
                  </a:cxn>
                  <a:cxn ang="0">
                    <a:pos x="csX381" y="csY381"/>
                  </a:cxn>
                  <a:cxn ang="0">
                    <a:pos x="csX382" y="csY382"/>
                  </a:cxn>
                  <a:cxn ang="0">
                    <a:pos x="csX383" y="csY383"/>
                  </a:cxn>
                  <a:cxn ang="0">
                    <a:pos x="csX384" y="csY384"/>
                  </a:cxn>
                  <a:cxn ang="0">
                    <a:pos x="csX385" y="csY385"/>
                  </a:cxn>
                  <a:cxn ang="0">
                    <a:pos x="csX386" y="csY386"/>
                  </a:cxn>
                  <a:cxn ang="0">
                    <a:pos x="csX387" y="csY387"/>
                  </a:cxn>
                  <a:cxn ang="0">
                    <a:pos x="csX388" y="csY388"/>
                  </a:cxn>
                  <a:cxn ang="0">
                    <a:pos x="csX389" y="csY389"/>
                  </a:cxn>
                  <a:cxn ang="0">
                    <a:pos x="csX390" y="csY390"/>
                  </a:cxn>
                  <a:cxn ang="0">
                    <a:pos x="csX391" y="csY391"/>
                  </a:cxn>
                  <a:cxn ang="0">
                    <a:pos x="csX392" y="csY392"/>
                  </a:cxn>
                  <a:cxn ang="0">
                    <a:pos x="csX393" y="csY393"/>
                  </a:cxn>
                  <a:cxn ang="0">
                    <a:pos x="csX394" y="csY394"/>
                  </a:cxn>
                  <a:cxn ang="0">
                    <a:pos x="csX395" y="csY395"/>
                  </a:cxn>
                  <a:cxn ang="0">
                    <a:pos x="csX396" y="csY396"/>
                  </a:cxn>
                  <a:cxn ang="0">
                    <a:pos x="csX397" y="csY397"/>
                  </a:cxn>
                  <a:cxn ang="0">
                    <a:pos x="csX398" y="csY398"/>
                  </a:cxn>
                  <a:cxn ang="0">
                    <a:pos x="csX399" y="csY399"/>
                  </a:cxn>
                  <a:cxn ang="0">
                    <a:pos x="csX400" y="csY400"/>
                  </a:cxn>
                  <a:cxn ang="0">
                    <a:pos x="csX401" y="csY401"/>
                  </a:cxn>
                  <a:cxn ang="0">
                    <a:pos x="csX402" y="csY402"/>
                  </a:cxn>
                  <a:cxn ang="0">
                    <a:pos x="csX403" y="csY403"/>
                  </a:cxn>
                  <a:cxn ang="0">
                    <a:pos x="csX404" y="csY404"/>
                  </a:cxn>
                  <a:cxn ang="0">
                    <a:pos x="csX405" y="csY405"/>
                  </a:cxn>
                  <a:cxn ang="0">
                    <a:pos x="csX406" y="csY406"/>
                  </a:cxn>
                  <a:cxn ang="0">
                    <a:pos x="csX407" y="csY407"/>
                  </a:cxn>
                  <a:cxn ang="0">
                    <a:pos x="csX408" y="csY408"/>
                  </a:cxn>
                  <a:cxn ang="0">
                    <a:pos x="csX409" y="csY409"/>
                  </a:cxn>
                  <a:cxn ang="0">
                    <a:pos x="csX410" y="csY410"/>
                  </a:cxn>
                  <a:cxn ang="0">
                    <a:pos x="csX411" y="csY411"/>
                  </a:cxn>
                  <a:cxn ang="0">
                    <a:pos x="csX412" y="csY412"/>
                  </a:cxn>
                  <a:cxn ang="0">
                    <a:pos x="csX413" y="csY413"/>
                  </a:cxn>
                  <a:cxn ang="0">
                    <a:pos x="csX414" y="csY414"/>
                  </a:cxn>
                  <a:cxn ang="0">
                    <a:pos x="csX415" y="csY415"/>
                  </a:cxn>
                  <a:cxn ang="0">
                    <a:pos x="csX416" y="csY416"/>
                  </a:cxn>
                  <a:cxn ang="0">
                    <a:pos x="csX417" y="csY417"/>
                  </a:cxn>
                  <a:cxn ang="0">
                    <a:pos x="csX418" y="csY418"/>
                  </a:cxn>
                  <a:cxn ang="0">
                    <a:pos x="csX419" y="csY419"/>
                  </a:cxn>
                  <a:cxn ang="0">
                    <a:pos x="csX420" y="csY420"/>
                  </a:cxn>
                  <a:cxn ang="0">
                    <a:pos x="csX421" y="csY421"/>
                  </a:cxn>
                  <a:cxn ang="0">
                    <a:pos x="csX422" y="csY422"/>
                  </a:cxn>
                  <a:cxn ang="0">
                    <a:pos x="csX423" y="csY423"/>
                  </a:cxn>
                  <a:cxn ang="0">
                    <a:pos x="csX424" y="csY424"/>
                  </a:cxn>
                  <a:cxn ang="0">
                    <a:pos x="csX425" y="csY425"/>
                  </a:cxn>
                  <a:cxn ang="0">
                    <a:pos x="csX426" y="csY426"/>
                  </a:cxn>
                  <a:cxn ang="0">
                    <a:pos x="csX427" y="csY427"/>
                  </a:cxn>
                  <a:cxn ang="0">
                    <a:pos x="csX428" y="csY428"/>
                  </a:cxn>
                  <a:cxn ang="0">
                    <a:pos x="csX429" y="csY429"/>
                  </a:cxn>
                  <a:cxn ang="0">
                    <a:pos x="csX430" y="csY430"/>
                  </a:cxn>
                  <a:cxn ang="0">
                    <a:pos x="csX431" y="csY431"/>
                  </a:cxn>
                  <a:cxn ang="0">
                    <a:pos x="csX432" y="csY432"/>
                  </a:cxn>
                  <a:cxn ang="0">
                    <a:pos x="csX433" y="csY433"/>
                  </a:cxn>
                  <a:cxn ang="0">
                    <a:pos x="csX434" y="csY434"/>
                  </a:cxn>
                  <a:cxn ang="0">
                    <a:pos x="csX435" y="csY435"/>
                  </a:cxn>
                  <a:cxn ang="0">
                    <a:pos x="csX436" y="csY436"/>
                  </a:cxn>
                  <a:cxn ang="0">
                    <a:pos x="csX437" y="csY437"/>
                  </a:cxn>
                  <a:cxn ang="0">
                    <a:pos x="csX438" y="csY438"/>
                  </a:cxn>
                  <a:cxn ang="0">
                    <a:pos x="csX439" y="csY439"/>
                  </a:cxn>
                  <a:cxn ang="0">
                    <a:pos x="csX440" y="csY440"/>
                  </a:cxn>
                  <a:cxn ang="0">
                    <a:pos x="csX441" y="csY441"/>
                  </a:cxn>
                  <a:cxn ang="0">
                    <a:pos x="csX442" y="csY442"/>
                  </a:cxn>
                  <a:cxn ang="0">
                    <a:pos x="csX443" y="csY443"/>
                  </a:cxn>
                  <a:cxn ang="0">
                    <a:pos x="csX444" y="csY444"/>
                  </a:cxn>
                  <a:cxn ang="0">
                    <a:pos x="csX445" y="csY445"/>
                  </a:cxn>
                  <a:cxn ang="0">
                    <a:pos x="csX446" y="csY446"/>
                  </a:cxn>
                  <a:cxn ang="0">
                    <a:pos x="csX447" y="csY447"/>
                  </a:cxn>
                  <a:cxn ang="0">
                    <a:pos x="csX448" y="csY448"/>
                  </a:cxn>
                  <a:cxn ang="0">
                    <a:pos x="csX449" y="csY449"/>
                  </a:cxn>
                  <a:cxn ang="0">
                    <a:pos x="csX450" y="csY450"/>
                  </a:cxn>
                  <a:cxn ang="0">
                    <a:pos x="csX451" y="csY451"/>
                  </a:cxn>
                  <a:cxn ang="0">
                    <a:pos x="csX452" y="csY452"/>
                  </a:cxn>
                  <a:cxn ang="0">
                    <a:pos x="csX453" y="csY453"/>
                  </a:cxn>
                  <a:cxn ang="0">
                    <a:pos x="csX454" y="csY454"/>
                  </a:cxn>
                  <a:cxn ang="0">
                    <a:pos x="csX455" y="csY455"/>
                  </a:cxn>
                </a:cxnLst>
                <a:rect l="l" t="t" r="r" b="b"/>
                <a:pathLst>
                  <a:path w="5144849" h="1896030">
                    <a:moveTo>
                      <a:pt x="734854" y="1680051"/>
                    </a:moveTo>
                    <a:lnTo>
                      <a:pt x="719534" y="1705054"/>
                    </a:lnTo>
                    <a:lnTo>
                      <a:pt x="686832" y="1711960"/>
                    </a:lnTo>
                    <a:lnTo>
                      <a:pt x="653336" y="1754981"/>
                    </a:lnTo>
                    <a:lnTo>
                      <a:pt x="683974" y="1794193"/>
                    </a:lnTo>
                    <a:lnTo>
                      <a:pt x="680641" y="1821815"/>
                    </a:lnTo>
                    <a:lnTo>
                      <a:pt x="717471" y="1869599"/>
                    </a:lnTo>
                    <a:lnTo>
                      <a:pt x="717471" y="1869599"/>
                    </a:lnTo>
                    <a:lnTo>
                      <a:pt x="697309" y="1885871"/>
                    </a:lnTo>
                    <a:lnTo>
                      <a:pt x="691515" y="1896031"/>
                    </a:lnTo>
                    <a:lnTo>
                      <a:pt x="676672" y="1893332"/>
                    </a:lnTo>
                    <a:lnTo>
                      <a:pt x="653494" y="1868884"/>
                    </a:lnTo>
                    <a:lnTo>
                      <a:pt x="644049" y="1867535"/>
                    </a:lnTo>
                    <a:lnTo>
                      <a:pt x="622856" y="1858169"/>
                    </a:lnTo>
                    <a:lnTo>
                      <a:pt x="612537" y="1841500"/>
                    </a:lnTo>
                    <a:lnTo>
                      <a:pt x="581104" y="1833007"/>
                    </a:lnTo>
                    <a:lnTo>
                      <a:pt x="560705" y="1839357"/>
                    </a:lnTo>
                    <a:lnTo>
                      <a:pt x="554752" y="1831816"/>
                    </a:lnTo>
                    <a:lnTo>
                      <a:pt x="508873" y="1812211"/>
                    </a:lnTo>
                    <a:lnTo>
                      <a:pt x="459343" y="1805623"/>
                    </a:lnTo>
                    <a:lnTo>
                      <a:pt x="430848" y="1798558"/>
                    </a:lnTo>
                    <a:lnTo>
                      <a:pt x="426720" y="1803400"/>
                    </a:lnTo>
                    <a:lnTo>
                      <a:pt x="383778" y="1768634"/>
                    </a:lnTo>
                    <a:lnTo>
                      <a:pt x="345361" y="1752997"/>
                    </a:lnTo>
                    <a:lnTo>
                      <a:pt x="316230" y="1728550"/>
                    </a:lnTo>
                    <a:lnTo>
                      <a:pt x="340757" y="1721882"/>
                    </a:lnTo>
                    <a:lnTo>
                      <a:pt x="368697" y="1686798"/>
                    </a:lnTo>
                    <a:lnTo>
                      <a:pt x="349885" y="1670050"/>
                    </a:lnTo>
                    <a:lnTo>
                      <a:pt x="399494" y="1652746"/>
                    </a:lnTo>
                    <a:lnTo>
                      <a:pt x="398621" y="1643380"/>
                    </a:lnTo>
                    <a:lnTo>
                      <a:pt x="368379" y="1650286"/>
                    </a:lnTo>
                    <a:lnTo>
                      <a:pt x="369491" y="1631315"/>
                    </a:lnTo>
                    <a:lnTo>
                      <a:pt x="386794" y="1619329"/>
                    </a:lnTo>
                    <a:lnTo>
                      <a:pt x="419417" y="1616234"/>
                    </a:lnTo>
                    <a:lnTo>
                      <a:pt x="424736" y="1601867"/>
                    </a:lnTo>
                    <a:lnTo>
                      <a:pt x="417274" y="1578054"/>
                    </a:lnTo>
                    <a:lnTo>
                      <a:pt x="430927" y="1555274"/>
                    </a:lnTo>
                    <a:lnTo>
                      <a:pt x="430530" y="1542415"/>
                    </a:lnTo>
                    <a:lnTo>
                      <a:pt x="380921" y="1528128"/>
                    </a:lnTo>
                    <a:lnTo>
                      <a:pt x="361236" y="1528604"/>
                    </a:lnTo>
                    <a:lnTo>
                      <a:pt x="340439" y="1507966"/>
                    </a:lnTo>
                    <a:lnTo>
                      <a:pt x="314563" y="1514951"/>
                    </a:lnTo>
                    <a:lnTo>
                      <a:pt x="271780" y="1499394"/>
                    </a:lnTo>
                    <a:lnTo>
                      <a:pt x="272494" y="1490742"/>
                    </a:lnTo>
                    <a:lnTo>
                      <a:pt x="260509" y="1471374"/>
                    </a:lnTo>
                    <a:lnTo>
                      <a:pt x="233680" y="1469231"/>
                    </a:lnTo>
                    <a:lnTo>
                      <a:pt x="230902" y="1455341"/>
                    </a:lnTo>
                    <a:lnTo>
                      <a:pt x="239316" y="1446292"/>
                    </a:lnTo>
                    <a:lnTo>
                      <a:pt x="217726" y="1420733"/>
                    </a:lnTo>
                    <a:lnTo>
                      <a:pt x="182801" y="1425099"/>
                    </a:lnTo>
                    <a:lnTo>
                      <a:pt x="172561" y="1422876"/>
                    </a:lnTo>
                    <a:lnTo>
                      <a:pt x="164068" y="1433116"/>
                    </a:lnTo>
                    <a:lnTo>
                      <a:pt x="151527" y="1431290"/>
                    </a:lnTo>
                    <a:lnTo>
                      <a:pt x="151527" y="1431290"/>
                    </a:lnTo>
                    <a:lnTo>
                      <a:pt x="143193" y="1402318"/>
                    </a:lnTo>
                    <a:lnTo>
                      <a:pt x="135334" y="1387158"/>
                    </a:lnTo>
                    <a:lnTo>
                      <a:pt x="141764" y="1382871"/>
                    </a:lnTo>
                    <a:lnTo>
                      <a:pt x="168989" y="1384459"/>
                    </a:lnTo>
                    <a:lnTo>
                      <a:pt x="182086" y="1374458"/>
                    </a:lnTo>
                    <a:lnTo>
                      <a:pt x="172403" y="1362234"/>
                    </a:lnTo>
                    <a:lnTo>
                      <a:pt x="149622" y="1354138"/>
                    </a:lnTo>
                    <a:lnTo>
                      <a:pt x="151686" y="1345803"/>
                    </a:lnTo>
                    <a:lnTo>
                      <a:pt x="137954" y="1337389"/>
                    </a:lnTo>
                    <a:lnTo>
                      <a:pt x="116840" y="1306909"/>
                    </a:lnTo>
                    <a:lnTo>
                      <a:pt x="124063" y="1294289"/>
                    </a:lnTo>
                    <a:lnTo>
                      <a:pt x="120809" y="1272222"/>
                    </a:lnTo>
                    <a:lnTo>
                      <a:pt x="87868" y="1260951"/>
                    </a:lnTo>
                    <a:lnTo>
                      <a:pt x="70167" y="1266587"/>
                    </a:lnTo>
                    <a:lnTo>
                      <a:pt x="65405" y="1254839"/>
                    </a:lnTo>
                    <a:lnTo>
                      <a:pt x="29924" y="1242933"/>
                    </a:lnTo>
                    <a:lnTo>
                      <a:pt x="19050" y="1214676"/>
                    </a:lnTo>
                    <a:lnTo>
                      <a:pt x="16192" y="1191339"/>
                    </a:lnTo>
                    <a:lnTo>
                      <a:pt x="0" y="1180227"/>
                    </a:lnTo>
                    <a:lnTo>
                      <a:pt x="14446" y="1164828"/>
                    </a:lnTo>
                    <a:lnTo>
                      <a:pt x="4445" y="1119029"/>
                    </a:lnTo>
                    <a:lnTo>
                      <a:pt x="28416" y="1090454"/>
                    </a:lnTo>
                    <a:lnTo>
                      <a:pt x="23336" y="1081802"/>
                    </a:lnTo>
                    <a:lnTo>
                      <a:pt x="23336" y="1081802"/>
                    </a:lnTo>
                    <a:lnTo>
                      <a:pt x="61595" y="1054021"/>
                    </a:lnTo>
                    <a:lnTo>
                      <a:pt x="26273" y="1029970"/>
                    </a:lnTo>
                    <a:lnTo>
                      <a:pt x="26273" y="1029970"/>
                    </a:lnTo>
                    <a:lnTo>
                      <a:pt x="98425" y="964565"/>
                    </a:lnTo>
                    <a:lnTo>
                      <a:pt x="129778" y="934482"/>
                    </a:lnTo>
                    <a:lnTo>
                      <a:pt x="142399" y="907732"/>
                    </a:lnTo>
                    <a:lnTo>
                      <a:pt x="92551" y="871379"/>
                    </a:lnTo>
                    <a:lnTo>
                      <a:pt x="106283" y="836454"/>
                    </a:lnTo>
                    <a:lnTo>
                      <a:pt x="75962" y="795972"/>
                    </a:lnTo>
                    <a:lnTo>
                      <a:pt x="98663" y="748744"/>
                    </a:lnTo>
                    <a:lnTo>
                      <a:pt x="59452" y="684927"/>
                    </a:lnTo>
                    <a:lnTo>
                      <a:pt x="90567" y="641826"/>
                    </a:lnTo>
                    <a:lnTo>
                      <a:pt x="38973" y="603250"/>
                    </a:lnTo>
                    <a:lnTo>
                      <a:pt x="43894" y="562134"/>
                    </a:lnTo>
                    <a:lnTo>
                      <a:pt x="71120" y="556657"/>
                    </a:lnTo>
                    <a:lnTo>
                      <a:pt x="128429" y="532844"/>
                    </a:lnTo>
                    <a:lnTo>
                      <a:pt x="128429" y="532844"/>
                    </a:lnTo>
                    <a:lnTo>
                      <a:pt x="163195" y="511969"/>
                    </a:lnTo>
                    <a:lnTo>
                      <a:pt x="218519" y="548084"/>
                    </a:lnTo>
                    <a:lnTo>
                      <a:pt x="310753" y="562213"/>
                    </a:lnTo>
                    <a:lnTo>
                      <a:pt x="438071" y="628332"/>
                    </a:lnTo>
                    <a:lnTo>
                      <a:pt x="463947" y="655638"/>
                    </a:lnTo>
                    <a:lnTo>
                      <a:pt x="466169" y="693499"/>
                    </a:lnTo>
                    <a:lnTo>
                      <a:pt x="428784" y="723106"/>
                    </a:lnTo>
                    <a:lnTo>
                      <a:pt x="373777" y="738029"/>
                    </a:lnTo>
                    <a:lnTo>
                      <a:pt x="223361" y="695325"/>
                    </a:lnTo>
                    <a:lnTo>
                      <a:pt x="198596" y="702548"/>
                    </a:lnTo>
                    <a:lnTo>
                      <a:pt x="253524" y="743506"/>
                    </a:lnTo>
                    <a:lnTo>
                      <a:pt x="255667" y="769223"/>
                    </a:lnTo>
                    <a:lnTo>
                      <a:pt x="257889" y="825103"/>
                    </a:lnTo>
                    <a:lnTo>
                      <a:pt x="301307" y="841534"/>
                    </a:lnTo>
                    <a:lnTo>
                      <a:pt x="327581" y="855504"/>
                    </a:lnTo>
                    <a:lnTo>
                      <a:pt x="331946" y="829389"/>
                    </a:lnTo>
                    <a:lnTo>
                      <a:pt x="311626" y="806053"/>
                    </a:lnTo>
                    <a:lnTo>
                      <a:pt x="333057" y="785336"/>
                    </a:lnTo>
                    <a:lnTo>
                      <a:pt x="414576" y="819309"/>
                    </a:lnTo>
                    <a:lnTo>
                      <a:pt x="442912" y="806053"/>
                    </a:lnTo>
                    <a:lnTo>
                      <a:pt x="420211" y="765889"/>
                    </a:lnTo>
                    <a:lnTo>
                      <a:pt x="498792" y="711279"/>
                    </a:lnTo>
                    <a:lnTo>
                      <a:pt x="529828" y="714534"/>
                    </a:lnTo>
                    <a:lnTo>
                      <a:pt x="561340" y="734139"/>
                    </a:lnTo>
                    <a:lnTo>
                      <a:pt x="580946" y="695563"/>
                    </a:lnTo>
                    <a:lnTo>
                      <a:pt x="552847" y="661670"/>
                    </a:lnTo>
                    <a:lnTo>
                      <a:pt x="569357" y="627301"/>
                    </a:lnTo>
                    <a:lnTo>
                      <a:pt x="544592" y="591185"/>
                    </a:lnTo>
                    <a:lnTo>
                      <a:pt x="638810" y="609918"/>
                    </a:lnTo>
                    <a:lnTo>
                      <a:pt x="658019" y="642302"/>
                    </a:lnTo>
                    <a:lnTo>
                      <a:pt x="615394" y="649367"/>
                    </a:lnTo>
                    <a:lnTo>
                      <a:pt x="615633" y="681196"/>
                    </a:lnTo>
                    <a:lnTo>
                      <a:pt x="642144" y="700564"/>
                    </a:lnTo>
                    <a:lnTo>
                      <a:pt x="694214" y="688261"/>
                    </a:lnTo>
                    <a:lnTo>
                      <a:pt x="702469" y="651907"/>
                    </a:lnTo>
                    <a:lnTo>
                      <a:pt x="772795" y="624523"/>
                    </a:lnTo>
                    <a:lnTo>
                      <a:pt x="890349" y="574357"/>
                    </a:lnTo>
                    <a:lnTo>
                      <a:pt x="915829" y="577294"/>
                    </a:lnTo>
                    <a:lnTo>
                      <a:pt x="882571" y="612696"/>
                    </a:lnTo>
                    <a:lnTo>
                      <a:pt x="924401" y="618808"/>
                    </a:lnTo>
                    <a:lnTo>
                      <a:pt x="948531" y="598884"/>
                    </a:lnTo>
                    <a:lnTo>
                      <a:pt x="1011634" y="597297"/>
                    </a:lnTo>
                    <a:lnTo>
                      <a:pt x="1061720" y="573008"/>
                    </a:lnTo>
                    <a:lnTo>
                      <a:pt x="1100058" y="608251"/>
                    </a:lnTo>
                    <a:lnTo>
                      <a:pt x="1138317" y="569436"/>
                    </a:lnTo>
                    <a:lnTo>
                      <a:pt x="1103074" y="535067"/>
                    </a:lnTo>
                    <a:lnTo>
                      <a:pt x="1120537" y="515382"/>
                    </a:lnTo>
                    <a:lnTo>
                      <a:pt x="1220073" y="533479"/>
                    </a:lnTo>
                    <a:lnTo>
                      <a:pt x="1266746" y="552053"/>
                    </a:lnTo>
                    <a:lnTo>
                      <a:pt x="1388824" y="619046"/>
                    </a:lnTo>
                    <a:lnTo>
                      <a:pt x="1411367" y="588566"/>
                    </a:lnTo>
                    <a:lnTo>
                      <a:pt x="1377077" y="557451"/>
                    </a:lnTo>
                    <a:lnTo>
                      <a:pt x="1376124" y="544830"/>
                    </a:lnTo>
                    <a:lnTo>
                      <a:pt x="1335484" y="539036"/>
                    </a:lnTo>
                    <a:lnTo>
                      <a:pt x="1346597" y="510619"/>
                    </a:lnTo>
                    <a:lnTo>
                      <a:pt x="1328579" y="463312"/>
                    </a:lnTo>
                    <a:lnTo>
                      <a:pt x="1327626" y="443627"/>
                    </a:lnTo>
                    <a:lnTo>
                      <a:pt x="1389777" y="387350"/>
                    </a:lnTo>
                    <a:lnTo>
                      <a:pt x="1411843" y="329724"/>
                    </a:lnTo>
                    <a:lnTo>
                      <a:pt x="1436926" y="317103"/>
                    </a:lnTo>
                    <a:lnTo>
                      <a:pt x="1526143" y="334010"/>
                    </a:lnTo>
                    <a:lnTo>
                      <a:pt x="1533128" y="369411"/>
                    </a:lnTo>
                    <a:lnTo>
                      <a:pt x="1501219" y="420132"/>
                    </a:lnTo>
                    <a:lnTo>
                      <a:pt x="1522174" y="439896"/>
                    </a:lnTo>
                    <a:lnTo>
                      <a:pt x="1532969" y="482679"/>
                    </a:lnTo>
                    <a:lnTo>
                      <a:pt x="1525349" y="564753"/>
                    </a:lnTo>
                    <a:lnTo>
                      <a:pt x="1562497" y="600710"/>
                    </a:lnTo>
                    <a:lnTo>
                      <a:pt x="1548051" y="639366"/>
                    </a:lnTo>
                    <a:lnTo>
                      <a:pt x="1482090" y="720090"/>
                    </a:lnTo>
                    <a:lnTo>
                      <a:pt x="1520587" y="728345"/>
                    </a:lnTo>
                    <a:lnTo>
                      <a:pt x="1534001" y="708104"/>
                    </a:lnTo>
                    <a:lnTo>
                      <a:pt x="1571069" y="693658"/>
                    </a:lnTo>
                    <a:lnTo>
                      <a:pt x="1579959" y="665559"/>
                    </a:lnTo>
                    <a:lnTo>
                      <a:pt x="1609170" y="638254"/>
                    </a:lnTo>
                    <a:lnTo>
                      <a:pt x="1589484" y="605314"/>
                    </a:lnTo>
                    <a:lnTo>
                      <a:pt x="1605201" y="566579"/>
                    </a:lnTo>
                    <a:lnTo>
                      <a:pt x="1568371" y="561737"/>
                    </a:lnTo>
                    <a:lnTo>
                      <a:pt x="1560274" y="528638"/>
                    </a:lnTo>
                    <a:lnTo>
                      <a:pt x="1587182" y="467995"/>
                    </a:lnTo>
                    <a:lnTo>
                      <a:pt x="1543447" y="417830"/>
                    </a:lnTo>
                    <a:lnTo>
                      <a:pt x="1603693" y="375603"/>
                    </a:lnTo>
                    <a:lnTo>
                      <a:pt x="1595914" y="330438"/>
                    </a:lnTo>
                    <a:lnTo>
                      <a:pt x="1612741" y="329009"/>
                    </a:lnTo>
                    <a:lnTo>
                      <a:pt x="1630442" y="364252"/>
                    </a:lnTo>
                    <a:lnTo>
                      <a:pt x="1617107" y="424736"/>
                    </a:lnTo>
                    <a:lnTo>
                      <a:pt x="1653223" y="436007"/>
                    </a:lnTo>
                    <a:lnTo>
                      <a:pt x="1637824" y="391160"/>
                    </a:lnTo>
                    <a:lnTo>
                      <a:pt x="1694180" y="366395"/>
                    </a:lnTo>
                    <a:lnTo>
                      <a:pt x="1764109" y="363061"/>
                    </a:lnTo>
                    <a:lnTo>
                      <a:pt x="1826419" y="398939"/>
                    </a:lnTo>
                    <a:lnTo>
                      <a:pt x="1796415" y="346392"/>
                    </a:lnTo>
                    <a:lnTo>
                      <a:pt x="1793081" y="277654"/>
                    </a:lnTo>
                    <a:lnTo>
                      <a:pt x="1851660" y="264478"/>
                    </a:lnTo>
                    <a:lnTo>
                      <a:pt x="1932702" y="267335"/>
                    </a:lnTo>
                    <a:lnTo>
                      <a:pt x="2005727" y="258762"/>
                    </a:lnTo>
                    <a:lnTo>
                      <a:pt x="1978342" y="224234"/>
                    </a:lnTo>
                    <a:lnTo>
                      <a:pt x="2017316" y="180181"/>
                    </a:lnTo>
                    <a:lnTo>
                      <a:pt x="2055971" y="178356"/>
                    </a:lnTo>
                    <a:lnTo>
                      <a:pt x="2121535" y="144621"/>
                    </a:lnTo>
                    <a:lnTo>
                      <a:pt x="2210435" y="135414"/>
                    </a:lnTo>
                    <a:lnTo>
                      <a:pt x="2221706" y="116602"/>
                    </a:lnTo>
                    <a:lnTo>
                      <a:pt x="2310210" y="110172"/>
                    </a:lnTo>
                    <a:lnTo>
                      <a:pt x="2337753" y="125651"/>
                    </a:lnTo>
                    <a:lnTo>
                      <a:pt x="2413318" y="88821"/>
                    </a:lnTo>
                    <a:lnTo>
                      <a:pt x="2475230" y="89932"/>
                    </a:lnTo>
                    <a:lnTo>
                      <a:pt x="2484517" y="59690"/>
                    </a:lnTo>
                    <a:lnTo>
                      <a:pt x="2516743" y="29448"/>
                    </a:lnTo>
                    <a:lnTo>
                      <a:pt x="2596277" y="0"/>
                    </a:lnTo>
                    <a:lnTo>
                      <a:pt x="2654062" y="23257"/>
                    </a:lnTo>
                    <a:lnTo>
                      <a:pt x="2608183" y="40878"/>
                    </a:lnTo>
                    <a:lnTo>
                      <a:pt x="2684462" y="51752"/>
                    </a:lnTo>
                    <a:lnTo>
                      <a:pt x="2693591" y="86519"/>
                    </a:lnTo>
                    <a:lnTo>
                      <a:pt x="2724388" y="69453"/>
                    </a:lnTo>
                    <a:lnTo>
                      <a:pt x="2822813" y="70326"/>
                    </a:lnTo>
                    <a:lnTo>
                      <a:pt x="2898775" y="104457"/>
                    </a:lnTo>
                    <a:lnTo>
                      <a:pt x="2925842" y="130334"/>
                    </a:lnTo>
                    <a:lnTo>
                      <a:pt x="2917428" y="165894"/>
                    </a:lnTo>
                    <a:lnTo>
                      <a:pt x="2880202" y="185896"/>
                    </a:lnTo>
                    <a:lnTo>
                      <a:pt x="2791619" y="223123"/>
                    </a:lnTo>
                    <a:lnTo>
                      <a:pt x="2766378" y="242729"/>
                    </a:lnTo>
                    <a:lnTo>
                      <a:pt x="2808129" y="252016"/>
                    </a:lnTo>
                    <a:lnTo>
                      <a:pt x="2857976" y="268526"/>
                    </a:lnTo>
                    <a:lnTo>
                      <a:pt x="2888297" y="256143"/>
                    </a:lnTo>
                    <a:lnTo>
                      <a:pt x="2905443" y="298053"/>
                    </a:lnTo>
                    <a:lnTo>
                      <a:pt x="2920286" y="281146"/>
                    </a:lnTo>
                    <a:lnTo>
                      <a:pt x="2974102" y="270827"/>
                    </a:lnTo>
                    <a:lnTo>
                      <a:pt x="3082210" y="281622"/>
                    </a:lnTo>
                    <a:lnTo>
                      <a:pt x="3090466" y="311944"/>
                    </a:lnTo>
                    <a:lnTo>
                      <a:pt x="3231277" y="321548"/>
                    </a:lnTo>
                    <a:lnTo>
                      <a:pt x="3233182" y="272018"/>
                    </a:lnTo>
                    <a:lnTo>
                      <a:pt x="3304699" y="283448"/>
                    </a:lnTo>
                    <a:lnTo>
                      <a:pt x="3358515" y="283051"/>
                    </a:lnTo>
                    <a:lnTo>
                      <a:pt x="3412887" y="317183"/>
                    </a:lnTo>
                    <a:lnTo>
                      <a:pt x="3428445" y="358061"/>
                    </a:lnTo>
                    <a:lnTo>
                      <a:pt x="3408442" y="384492"/>
                    </a:lnTo>
                    <a:lnTo>
                      <a:pt x="3450828" y="433546"/>
                    </a:lnTo>
                    <a:lnTo>
                      <a:pt x="3503771" y="458549"/>
                    </a:lnTo>
                    <a:lnTo>
                      <a:pt x="3536315" y="393541"/>
                    </a:lnTo>
                    <a:lnTo>
                      <a:pt x="3590290" y="421561"/>
                    </a:lnTo>
                    <a:lnTo>
                      <a:pt x="3647757" y="404812"/>
                    </a:lnTo>
                    <a:lnTo>
                      <a:pt x="3712924" y="423942"/>
                    </a:lnTo>
                    <a:lnTo>
                      <a:pt x="3737769" y="406559"/>
                    </a:lnTo>
                    <a:lnTo>
                      <a:pt x="3792855" y="415290"/>
                    </a:lnTo>
                    <a:lnTo>
                      <a:pt x="3768566" y="356949"/>
                    </a:lnTo>
                    <a:lnTo>
                      <a:pt x="3813016" y="329327"/>
                    </a:lnTo>
                    <a:lnTo>
                      <a:pt x="4117340" y="370681"/>
                    </a:lnTo>
                    <a:lnTo>
                      <a:pt x="4145994" y="407908"/>
                    </a:lnTo>
                    <a:lnTo>
                      <a:pt x="4234180" y="455136"/>
                    </a:lnTo>
                    <a:lnTo>
                      <a:pt x="4370229" y="443547"/>
                    </a:lnTo>
                    <a:lnTo>
                      <a:pt x="4437301" y="453628"/>
                    </a:lnTo>
                    <a:lnTo>
                      <a:pt x="4465320" y="478869"/>
                    </a:lnTo>
                    <a:lnTo>
                      <a:pt x="4461272" y="523002"/>
                    </a:lnTo>
                    <a:lnTo>
                      <a:pt x="4502785" y="540068"/>
                    </a:lnTo>
                    <a:lnTo>
                      <a:pt x="4547870" y="527844"/>
                    </a:lnTo>
                    <a:lnTo>
                      <a:pt x="4607560" y="526256"/>
                    </a:lnTo>
                    <a:lnTo>
                      <a:pt x="4671219" y="537924"/>
                    </a:lnTo>
                    <a:lnTo>
                      <a:pt x="4735037" y="531336"/>
                    </a:lnTo>
                    <a:lnTo>
                      <a:pt x="4793774" y="583962"/>
                    </a:lnTo>
                    <a:lnTo>
                      <a:pt x="4835525" y="565150"/>
                    </a:lnTo>
                    <a:lnTo>
                      <a:pt x="4808220" y="527209"/>
                    </a:lnTo>
                    <a:lnTo>
                      <a:pt x="4823222" y="500459"/>
                    </a:lnTo>
                    <a:lnTo>
                      <a:pt x="4930775" y="517287"/>
                    </a:lnTo>
                    <a:lnTo>
                      <a:pt x="5000784" y="513715"/>
                    </a:lnTo>
                    <a:lnTo>
                      <a:pt x="5097701" y="542290"/>
                    </a:lnTo>
                    <a:lnTo>
                      <a:pt x="5144850" y="568087"/>
                    </a:lnTo>
                    <a:lnTo>
                      <a:pt x="5144850" y="794306"/>
                    </a:lnTo>
                    <a:lnTo>
                      <a:pt x="5144611" y="794623"/>
                    </a:lnTo>
                    <a:lnTo>
                      <a:pt x="5101352" y="818515"/>
                    </a:lnTo>
                    <a:lnTo>
                      <a:pt x="5057696" y="814546"/>
                    </a:lnTo>
                    <a:lnTo>
                      <a:pt x="5088017" y="843359"/>
                    </a:lnTo>
                    <a:lnTo>
                      <a:pt x="5108099" y="887412"/>
                    </a:lnTo>
                    <a:lnTo>
                      <a:pt x="5123656" y="901621"/>
                    </a:lnTo>
                    <a:lnTo>
                      <a:pt x="5127546" y="923449"/>
                    </a:lnTo>
                    <a:lnTo>
                      <a:pt x="5118894" y="937339"/>
                    </a:lnTo>
                    <a:lnTo>
                      <a:pt x="5056109" y="925909"/>
                    </a:lnTo>
                    <a:lnTo>
                      <a:pt x="4961890" y="965121"/>
                    </a:lnTo>
                    <a:lnTo>
                      <a:pt x="4931966" y="971153"/>
                    </a:lnTo>
                    <a:lnTo>
                      <a:pt x="4880372" y="1007269"/>
                    </a:lnTo>
                    <a:lnTo>
                      <a:pt x="4831477" y="1038463"/>
                    </a:lnTo>
                    <a:lnTo>
                      <a:pt x="4819094" y="1061403"/>
                    </a:lnTo>
                    <a:lnTo>
                      <a:pt x="4770914" y="1026478"/>
                    </a:lnTo>
                    <a:lnTo>
                      <a:pt x="4683125" y="1066086"/>
                    </a:lnTo>
                    <a:lnTo>
                      <a:pt x="4667806" y="1047433"/>
                    </a:lnTo>
                    <a:lnTo>
                      <a:pt x="4635342" y="1068943"/>
                    </a:lnTo>
                    <a:lnTo>
                      <a:pt x="4590336" y="1062038"/>
                    </a:lnTo>
                    <a:lnTo>
                      <a:pt x="4579461" y="1094978"/>
                    </a:lnTo>
                    <a:lnTo>
                      <a:pt x="4539060" y="1142762"/>
                    </a:lnTo>
                    <a:lnTo>
                      <a:pt x="4540250" y="1162526"/>
                    </a:lnTo>
                    <a:lnTo>
                      <a:pt x="4578588" y="1173401"/>
                    </a:lnTo>
                    <a:lnTo>
                      <a:pt x="4574064" y="1243409"/>
                    </a:lnTo>
                    <a:lnTo>
                      <a:pt x="4542790" y="1245156"/>
                    </a:lnTo>
                    <a:lnTo>
                      <a:pt x="4528423" y="1284684"/>
                    </a:lnTo>
                    <a:lnTo>
                      <a:pt x="4542393" y="1304925"/>
                    </a:lnTo>
                    <a:lnTo>
                      <a:pt x="4483497" y="1328658"/>
                    </a:lnTo>
                    <a:lnTo>
                      <a:pt x="4471829" y="1381284"/>
                    </a:lnTo>
                    <a:lnTo>
                      <a:pt x="4421585" y="1392396"/>
                    </a:lnTo>
                    <a:lnTo>
                      <a:pt x="4411504" y="1438434"/>
                    </a:lnTo>
                    <a:lnTo>
                      <a:pt x="4362927" y="1480185"/>
                    </a:lnTo>
                    <a:lnTo>
                      <a:pt x="4350465" y="1449388"/>
                    </a:lnTo>
                    <a:lnTo>
                      <a:pt x="4336018" y="1383268"/>
                    </a:lnTo>
                    <a:lnTo>
                      <a:pt x="4317206" y="1280239"/>
                    </a:lnTo>
                    <a:lnTo>
                      <a:pt x="4333399" y="1214279"/>
                    </a:lnTo>
                    <a:lnTo>
                      <a:pt x="4361815" y="1185545"/>
                    </a:lnTo>
                    <a:lnTo>
                      <a:pt x="4363641" y="1162844"/>
                    </a:lnTo>
                    <a:lnTo>
                      <a:pt x="4415949" y="1151890"/>
                    </a:lnTo>
                    <a:lnTo>
                      <a:pt x="4476115" y="1089739"/>
                    </a:lnTo>
                    <a:lnTo>
                      <a:pt x="4534138" y="1038146"/>
                    </a:lnTo>
                    <a:lnTo>
                      <a:pt x="4594702" y="997506"/>
                    </a:lnTo>
                    <a:lnTo>
                      <a:pt x="4621768" y="924401"/>
                    </a:lnTo>
                    <a:lnTo>
                      <a:pt x="4580811" y="928846"/>
                    </a:lnTo>
                    <a:lnTo>
                      <a:pt x="4560649" y="971709"/>
                    </a:lnTo>
                    <a:lnTo>
                      <a:pt x="4475163" y="1027906"/>
                    </a:lnTo>
                    <a:lnTo>
                      <a:pt x="4447540" y="964882"/>
                    </a:lnTo>
                    <a:lnTo>
                      <a:pt x="4360625" y="982424"/>
                    </a:lnTo>
                    <a:lnTo>
                      <a:pt x="4276249" y="1067594"/>
                    </a:lnTo>
                    <a:lnTo>
                      <a:pt x="4304109" y="1098233"/>
                    </a:lnTo>
                    <a:lnTo>
                      <a:pt x="4228862" y="1111171"/>
                    </a:lnTo>
                    <a:lnTo>
                      <a:pt x="4176792" y="1116251"/>
                    </a:lnTo>
                    <a:lnTo>
                      <a:pt x="4179253" y="1080373"/>
                    </a:lnTo>
                    <a:lnTo>
                      <a:pt x="4126865" y="1072753"/>
                    </a:lnTo>
                    <a:lnTo>
                      <a:pt x="4085114" y="1097280"/>
                    </a:lnTo>
                    <a:lnTo>
                      <a:pt x="3982164" y="1088708"/>
                    </a:lnTo>
                    <a:lnTo>
                      <a:pt x="3871278" y="1103471"/>
                    </a:lnTo>
                    <a:lnTo>
                      <a:pt x="3762137" y="1198880"/>
                    </a:lnTo>
                    <a:lnTo>
                      <a:pt x="3633073" y="1310719"/>
                    </a:lnTo>
                    <a:lnTo>
                      <a:pt x="3686175" y="1316593"/>
                    </a:lnTo>
                    <a:lnTo>
                      <a:pt x="3702685" y="1345644"/>
                    </a:lnTo>
                    <a:lnTo>
                      <a:pt x="3735467" y="1355963"/>
                    </a:lnTo>
                    <a:lnTo>
                      <a:pt x="3756977" y="1332865"/>
                    </a:lnTo>
                    <a:lnTo>
                      <a:pt x="3793966" y="1335881"/>
                    </a:lnTo>
                    <a:lnTo>
                      <a:pt x="3842623" y="1386443"/>
                    </a:lnTo>
                    <a:lnTo>
                      <a:pt x="3843734" y="1425099"/>
                    </a:lnTo>
                    <a:lnTo>
                      <a:pt x="3817382" y="1469946"/>
                    </a:lnTo>
                    <a:lnTo>
                      <a:pt x="3814524" y="1522889"/>
                    </a:lnTo>
                    <a:lnTo>
                      <a:pt x="3799364" y="1592580"/>
                    </a:lnTo>
                    <a:lnTo>
                      <a:pt x="3748564" y="1654651"/>
                    </a:lnTo>
                    <a:lnTo>
                      <a:pt x="3737293" y="1683941"/>
                    </a:lnTo>
                    <a:lnTo>
                      <a:pt x="3691573" y="1732756"/>
                    </a:lnTo>
                    <a:lnTo>
                      <a:pt x="3646170" y="1780620"/>
                    </a:lnTo>
                    <a:lnTo>
                      <a:pt x="3624422" y="1804908"/>
                    </a:lnTo>
                    <a:lnTo>
                      <a:pt x="3579495" y="1828959"/>
                    </a:lnTo>
                    <a:lnTo>
                      <a:pt x="3558302" y="1829435"/>
                    </a:lnTo>
                    <a:lnTo>
                      <a:pt x="3537109" y="1809591"/>
                    </a:lnTo>
                    <a:lnTo>
                      <a:pt x="3491865" y="1839436"/>
                    </a:lnTo>
                    <a:lnTo>
                      <a:pt x="3486626" y="1852930"/>
                    </a:lnTo>
                    <a:lnTo>
                      <a:pt x="3486626" y="1852930"/>
                    </a:lnTo>
                    <a:lnTo>
                      <a:pt x="3486626" y="1852930"/>
                    </a:lnTo>
                    <a:lnTo>
                      <a:pt x="3486626" y="1852930"/>
                    </a:lnTo>
                    <a:lnTo>
                      <a:pt x="3481943" y="1845866"/>
                    </a:lnTo>
                    <a:lnTo>
                      <a:pt x="3481943" y="1845866"/>
                    </a:lnTo>
                    <a:lnTo>
                      <a:pt x="3481705" y="1825228"/>
                    </a:lnTo>
                    <a:lnTo>
                      <a:pt x="3498929" y="1824117"/>
                    </a:lnTo>
                    <a:lnTo>
                      <a:pt x="3503771" y="1775619"/>
                    </a:lnTo>
                    <a:lnTo>
                      <a:pt x="3494882" y="1740138"/>
                    </a:lnTo>
                    <a:lnTo>
                      <a:pt x="3523853" y="1725374"/>
                    </a:lnTo>
                    <a:lnTo>
                      <a:pt x="3564731" y="1732756"/>
                    </a:lnTo>
                    <a:lnTo>
                      <a:pt x="3587353" y="1691958"/>
                    </a:lnTo>
                    <a:lnTo>
                      <a:pt x="3598942" y="1645603"/>
                    </a:lnTo>
                    <a:lnTo>
                      <a:pt x="3611960" y="1629966"/>
                    </a:lnTo>
                    <a:lnTo>
                      <a:pt x="3629740" y="1591231"/>
                    </a:lnTo>
                    <a:lnTo>
                      <a:pt x="3574018" y="1603931"/>
                    </a:lnTo>
                    <a:lnTo>
                      <a:pt x="3544808" y="1620917"/>
                    </a:lnTo>
                    <a:lnTo>
                      <a:pt x="3493611" y="1620838"/>
                    </a:lnTo>
                    <a:lnTo>
                      <a:pt x="3479959" y="1580356"/>
                    </a:lnTo>
                    <a:lnTo>
                      <a:pt x="3440113" y="1549400"/>
                    </a:lnTo>
                    <a:lnTo>
                      <a:pt x="3381454" y="1535430"/>
                    </a:lnTo>
                    <a:lnTo>
                      <a:pt x="3368992" y="1492250"/>
                    </a:lnTo>
                    <a:lnTo>
                      <a:pt x="3357245" y="1464866"/>
                    </a:lnTo>
                    <a:lnTo>
                      <a:pt x="3344625" y="1445577"/>
                    </a:lnTo>
                    <a:lnTo>
                      <a:pt x="3323828" y="1400016"/>
                    </a:lnTo>
                    <a:lnTo>
                      <a:pt x="3294221" y="1383189"/>
                    </a:lnTo>
                    <a:lnTo>
                      <a:pt x="3243818" y="1369536"/>
                    </a:lnTo>
                    <a:lnTo>
                      <a:pt x="3199130" y="1370806"/>
                    </a:lnTo>
                    <a:lnTo>
                      <a:pt x="3157220" y="1379061"/>
                    </a:lnTo>
                    <a:lnTo>
                      <a:pt x="3129439" y="1401763"/>
                    </a:lnTo>
                    <a:lnTo>
                      <a:pt x="3147933" y="1412557"/>
                    </a:lnTo>
                    <a:lnTo>
                      <a:pt x="3148330" y="1437481"/>
                    </a:lnTo>
                    <a:lnTo>
                      <a:pt x="3129598" y="1451928"/>
                    </a:lnTo>
                    <a:lnTo>
                      <a:pt x="3099197" y="1499156"/>
                    </a:lnTo>
                    <a:lnTo>
                      <a:pt x="3099515" y="1518603"/>
                    </a:lnTo>
                    <a:lnTo>
                      <a:pt x="3052048" y="1546384"/>
                    </a:lnTo>
                    <a:lnTo>
                      <a:pt x="3011567" y="1529794"/>
                    </a:lnTo>
                    <a:lnTo>
                      <a:pt x="2971403" y="1533446"/>
                    </a:lnTo>
                    <a:lnTo>
                      <a:pt x="2953703" y="1518761"/>
                    </a:lnTo>
                    <a:lnTo>
                      <a:pt x="2933541" y="1513999"/>
                    </a:lnTo>
                    <a:lnTo>
                      <a:pt x="2884170" y="1544955"/>
                    </a:lnTo>
                    <a:lnTo>
                      <a:pt x="2839799" y="1552178"/>
                    </a:lnTo>
                    <a:lnTo>
                      <a:pt x="2808843" y="1562973"/>
                    </a:lnTo>
                    <a:lnTo>
                      <a:pt x="2766457" y="1555909"/>
                    </a:lnTo>
                    <a:lnTo>
                      <a:pt x="2735183" y="1556306"/>
                    </a:lnTo>
                    <a:lnTo>
                      <a:pt x="2714704" y="1534001"/>
                    </a:lnTo>
                    <a:lnTo>
                      <a:pt x="2681764" y="1512808"/>
                    </a:lnTo>
                    <a:lnTo>
                      <a:pt x="2647950" y="1507014"/>
                    </a:lnTo>
                    <a:lnTo>
                      <a:pt x="2605326" y="1512808"/>
                    </a:lnTo>
                    <a:lnTo>
                      <a:pt x="2573496" y="1520984"/>
                    </a:lnTo>
                    <a:lnTo>
                      <a:pt x="2525633" y="1502410"/>
                    </a:lnTo>
                    <a:lnTo>
                      <a:pt x="2519204" y="1469073"/>
                    </a:lnTo>
                    <a:lnTo>
                      <a:pt x="2479596" y="1457563"/>
                    </a:lnTo>
                    <a:lnTo>
                      <a:pt x="2449036" y="1452324"/>
                    </a:lnTo>
                    <a:lnTo>
                      <a:pt x="2411333" y="1433751"/>
                    </a:lnTo>
                    <a:lnTo>
                      <a:pt x="2376408" y="1480185"/>
                    </a:lnTo>
                    <a:lnTo>
                      <a:pt x="2390061" y="1506300"/>
                    </a:lnTo>
                    <a:lnTo>
                      <a:pt x="2357358" y="1536938"/>
                    </a:lnTo>
                    <a:lnTo>
                      <a:pt x="2308622" y="1525905"/>
                    </a:lnTo>
                    <a:lnTo>
                      <a:pt x="2274967" y="1524318"/>
                    </a:lnTo>
                    <a:lnTo>
                      <a:pt x="2252504" y="1503680"/>
                    </a:lnTo>
                    <a:lnTo>
                      <a:pt x="2217341" y="1503045"/>
                    </a:lnTo>
                    <a:lnTo>
                      <a:pt x="2188051" y="1489472"/>
                    </a:lnTo>
                    <a:lnTo>
                      <a:pt x="2136775" y="1510268"/>
                    </a:lnTo>
                    <a:lnTo>
                      <a:pt x="2072481" y="1548130"/>
                    </a:lnTo>
                    <a:lnTo>
                      <a:pt x="2037001" y="1555671"/>
                    </a:lnTo>
                    <a:lnTo>
                      <a:pt x="2023824" y="1559243"/>
                    </a:lnTo>
                    <a:lnTo>
                      <a:pt x="2005965" y="1532493"/>
                    </a:lnTo>
                    <a:lnTo>
                      <a:pt x="1962547" y="1538367"/>
                    </a:lnTo>
                    <a:lnTo>
                      <a:pt x="1948180" y="1519714"/>
                    </a:lnTo>
                    <a:lnTo>
                      <a:pt x="1924606" y="1511221"/>
                    </a:lnTo>
                    <a:lnTo>
                      <a:pt x="1908413" y="1485583"/>
                    </a:lnTo>
                    <a:lnTo>
                      <a:pt x="1889839" y="1477566"/>
                    </a:lnTo>
                    <a:lnTo>
                      <a:pt x="1841421" y="1488996"/>
                    </a:lnTo>
                    <a:lnTo>
                      <a:pt x="1794986" y="1463358"/>
                    </a:lnTo>
                    <a:lnTo>
                      <a:pt x="1777048" y="1486694"/>
                    </a:lnTo>
                    <a:lnTo>
                      <a:pt x="1701721" y="1372076"/>
                    </a:lnTo>
                    <a:lnTo>
                      <a:pt x="1658779" y="1336437"/>
                    </a:lnTo>
                    <a:lnTo>
                      <a:pt x="1671082" y="1321911"/>
                    </a:lnTo>
                    <a:lnTo>
                      <a:pt x="1586706" y="1365488"/>
                    </a:lnTo>
                    <a:lnTo>
                      <a:pt x="1554321" y="1368108"/>
                    </a:lnTo>
                    <a:lnTo>
                      <a:pt x="1557179" y="1343025"/>
                    </a:lnTo>
                    <a:lnTo>
                      <a:pt x="1513840" y="1327150"/>
                    </a:lnTo>
                    <a:lnTo>
                      <a:pt x="1478677" y="1338501"/>
                    </a:lnTo>
                    <a:lnTo>
                      <a:pt x="1468120" y="1290161"/>
                    </a:lnTo>
                    <a:lnTo>
                      <a:pt x="1407557" y="1280001"/>
                    </a:lnTo>
                    <a:lnTo>
                      <a:pt x="1377236" y="1299528"/>
                    </a:lnTo>
                    <a:lnTo>
                      <a:pt x="1292939" y="1316752"/>
                    </a:lnTo>
                    <a:lnTo>
                      <a:pt x="1276509" y="1328261"/>
                    </a:lnTo>
                    <a:lnTo>
                      <a:pt x="1150461" y="1344374"/>
                    </a:lnTo>
                    <a:lnTo>
                      <a:pt x="1134983" y="1360091"/>
                    </a:lnTo>
                    <a:lnTo>
                      <a:pt x="1159351" y="1391444"/>
                    </a:lnTo>
                    <a:lnTo>
                      <a:pt x="1126966" y="1403271"/>
                    </a:lnTo>
                    <a:lnTo>
                      <a:pt x="1133316" y="1415653"/>
                    </a:lnTo>
                    <a:lnTo>
                      <a:pt x="1100931" y="1437640"/>
                    </a:lnTo>
                    <a:lnTo>
                      <a:pt x="1155541" y="1468517"/>
                    </a:lnTo>
                    <a:lnTo>
                      <a:pt x="1147127" y="1489631"/>
                    </a:lnTo>
                    <a:lnTo>
                      <a:pt x="1099741" y="1487646"/>
                    </a:lnTo>
                    <a:lnTo>
                      <a:pt x="1089978" y="1500823"/>
                    </a:lnTo>
                    <a:lnTo>
                      <a:pt x="1046877" y="1477804"/>
                    </a:lnTo>
                    <a:lnTo>
                      <a:pt x="993458" y="1478756"/>
                    </a:lnTo>
                    <a:lnTo>
                      <a:pt x="957739" y="1497489"/>
                    </a:lnTo>
                    <a:lnTo>
                      <a:pt x="917892" y="1479471"/>
                    </a:lnTo>
                    <a:lnTo>
                      <a:pt x="843598" y="1448514"/>
                    </a:lnTo>
                    <a:lnTo>
                      <a:pt x="790972" y="1449705"/>
                    </a:lnTo>
                    <a:lnTo>
                      <a:pt x="721439" y="1498203"/>
                    </a:lnTo>
                    <a:lnTo>
                      <a:pt x="717232" y="1530429"/>
                    </a:lnTo>
                    <a:lnTo>
                      <a:pt x="682546" y="1504871"/>
                    </a:lnTo>
                    <a:lnTo>
                      <a:pt x="655717" y="1553131"/>
                    </a:lnTo>
                    <a:lnTo>
                      <a:pt x="665559" y="1562021"/>
                    </a:lnTo>
                    <a:lnTo>
                      <a:pt x="646112" y="1594882"/>
                    </a:lnTo>
                    <a:lnTo>
                      <a:pt x="674688" y="1624092"/>
                    </a:lnTo>
                    <a:lnTo>
                      <a:pt x="699691" y="1622822"/>
                    </a:lnTo>
                    <a:lnTo>
                      <a:pt x="721201" y="1651397"/>
                    </a:lnTo>
                    <a:lnTo>
                      <a:pt x="717709" y="1673225"/>
                    </a:lnTo>
                    <a:lnTo>
                      <a:pt x="734854" y="168005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DA47FEF7-E88C-AF79-8933-2D8ADCF55FEF}"/>
                  </a:ext>
                </a:extLst>
              </p:cNvPr>
              <p:cNvSpPr/>
              <p:nvPr/>
            </p:nvSpPr>
            <p:spPr>
              <a:xfrm>
                <a:off x="4114402" y="662383"/>
                <a:ext cx="303371" cy="191849"/>
              </a:xfrm>
              <a:custGeom>
                <a:avLst/>
                <a:gdLst>
                  <a:gd name="csX0" fmla="*/ 87471 w 303371"/>
                  <a:gd name="csY0" fmla="*/ 17939 h 191849"/>
                  <a:gd name="csX1" fmla="*/ 160338 w 303371"/>
                  <a:gd name="csY1" fmla="*/ 0 h 191849"/>
                  <a:gd name="csX2" fmla="*/ 225822 w 303371"/>
                  <a:gd name="csY2" fmla="*/ 39846 h 191849"/>
                  <a:gd name="csX3" fmla="*/ 303372 w 303371"/>
                  <a:gd name="csY3" fmla="*/ 114697 h 191849"/>
                  <a:gd name="csX4" fmla="*/ 295037 w 303371"/>
                  <a:gd name="csY4" fmla="*/ 182562 h 191849"/>
                  <a:gd name="csX5" fmla="*/ 221536 w 303371"/>
                  <a:gd name="csY5" fmla="*/ 191849 h 191849"/>
                  <a:gd name="csX6" fmla="*/ 127715 w 303371"/>
                  <a:gd name="csY6" fmla="*/ 170339 h 191849"/>
                  <a:gd name="csX7" fmla="*/ 71755 w 303371"/>
                  <a:gd name="csY7" fmla="*/ 141605 h 191849"/>
                  <a:gd name="csX8" fmla="*/ 45958 w 303371"/>
                  <a:gd name="csY8" fmla="*/ 86836 h 191849"/>
                  <a:gd name="csX9" fmla="*/ 0 w 303371"/>
                  <a:gd name="csY9" fmla="*/ 71517 h 191849"/>
                  <a:gd name="csX10" fmla="*/ 87471 w 303371"/>
                  <a:gd name="csY10" fmla="*/ 17939 h 1918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303371" h="191849">
                    <a:moveTo>
                      <a:pt x="87471" y="17939"/>
                    </a:moveTo>
                    <a:lnTo>
                      <a:pt x="160338" y="0"/>
                    </a:lnTo>
                    <a:lnTo>
                      <a:pt x="225822" y="39846"/>
                    </a:lnTo>
                    <a:lnTo>
                      <a:pt x="303372" y="114697"/>
                    </a:lnTo>
                    <a:lnTo>
                      <a:pt x="295037" y="182562"/>
                    </a:lnTo>
                    <a:lnTo>
                      <a:pt x="221536" y="191849"/>
                    </a:lnTo>
                    <a:lnTo>
                      <a:pt x="127715" y="170339"/>
                    </a:lnTo>
                    <a:lnTo>
                      <a:pt x="71755" y="141605"/>
                    </a:lnTo>
                    <a:lnTo>
                      <a:pt x="45958" y="86836"/>
                    </a:lnTo>
                    <a:lnTo>
                      <a:pt x="0" y="71517"/>
                    </a:lnTo>
                    <a:lnTo>
                      <a:pt x="87471" y="1793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6717F460-1A3A-DCF0-DADF-BED9E5B53222}"/>
                  </a:ext>
                </a:extLst>
              </p:cNvPr>
              <p:cNvSpPr/>
              <p:nvPr/>
            </p:nvSpPr>
            <p:spPr>
              <a:xfrm>
                <a:off x="4392533" y="810021"/>
                <a:ext cx="199945" cy="105489"/>
              </a:xfrm>
              <a:custGeom>
                <a:avLst/>
                <a:gdLst>
                  <a:gd name="csX0" fmla="*/ 114538 w 199945"/>
                  <a:gd name="csY0" fmla="*/ 4921 h 105489"/>
                  <a:gd name="csX1" fmla="*/ 199946 w 199945"/>
                  <a:gd name="csY1" fmla="*/ 47387 h 105489"/>
                  <a:gd name="csX2" fmla="*/ 189944 w 199945"/>
                  <a:gd name="csY2" fmla="*/ 77311 h 105489"/>
                  <a:gd name="csX3" fmla="*/ 0 w 199945"/>
                  <a:gd name="csY3" fmla="*/ 105489 h 105489"/>
                  <a:gd name="csX4" fmla="*/ 61595 w 199945"/>
                  <a:gd name="csY4" fmla="*/ 8493 h 105489"/>
                  <a:gd name="csX5" fmla="*/ 89217 w 199945"/>
                  <a:gd name="csY5" fmla="*/ 0 h 105489"/>
                  <a:gd name="csX6" fmla="*/ 114538 w 199945"/>
                  <a:gd name="csY6" fmla="*/ 4921 h 1054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9945" h="105489">
                    <a:moveTo>
                      <a:pt x="114538" y="4921"/>
                    </a:moveTo>
                    <a:lnTo>
                      <a:pt x="199946" y="47387"/>
                    </a:lnTo>
                    <a:lnTo>
                      <a:pt x="189944" y="77311"/>
                    </a:lnTo>
                    <a:lnTo>
                      <a:pt x="0" y="105489"/>
                    </a:lnTo>
                    <a:lnTo>
                      <a:pt x="61595" y="8493"/>
                    </a:lnTo>
                    <a:lnTo>
                      <a:pt x="89217" y="0"/>
                    </a:lnTo>
                    <a:lnTo>
                      <a:pt x="114538" y="492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ABBC6B20-0493-9961-0CC3-B3402B539227}"/>
                  </a:ext>
                </a:extLst>
              </p:cNvPr>
              <p:cNvSpPr/>
              <p:nvPr/>
            </p:nvSpPr>
            <p:spPr>
              <a:xfrm>
                <a:off x="5657135" y="1042034"/>
                <a:ext cx="273288" cy="103663"/>
              </a:xfrm>
              <a:custGeom>
                <a:avLst/>
                <a:gdLst>
                  <a:gd name="csX0" fmla="*/ 62548 w 273288"/>
                  <a:gd name="csY0" fmla="*/ 0 h 103663"/>
                  <a:gd name="csX1" fmla="*/ 151527 w 273288"/>
                  <a:gd name="csY1" fmla="*/ 3016 h 103663"/>
                  <a:gd name="csX2" fmla="*/ 273288 w 273288"/>
                  <a:gd name="csY2" fmla="*/ 39449 h 103663"/>
                  <a:gd name="csX3" fmla="*/ 246856 w 273288"/>
                  <a:gd name="csY3" fmla="*/ 89773 h 103663"/>
                  <a:gd name="csX4" fmla="*/ 122634 w 273288"/>
                  <a:gd name="csY4" fmla="*/ 87868 h 103663"/>
                  <a:gd name="csX5" fmla="*/ 66754 w 273288"/>
                  <a:gd name="csY5" fmla="*/ 103664 h 103663"/>
                  <a:gd name="csX6" fmla="*/ 0 w 273288"/>
                  <a:gd name="csY6" fmla="*/ 59928 h 103663"/>
                  <a:gd name="csX7" fmla="*/ 18097 w 273288"/>
                  <a:gd name="csY7" fmla="*/ 12938 h 103663"/>
                  <a:gd name="csX8" fmla="*/ 62548 w 273288"/>
                  <a:gd name="csY8" fmla="*/ 0 h 1036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73288" h="103663">
                    <a:moveTo>
                      <a:pt x="62548" y="0"/>
                    </a:moveTo>
                    <a:lnTo>
                      <a:pt x="151527" y="3016"/>
                    </a:lnTo>
                    <a:lnTo>
                      <a:pt x="273288" y="39449"/>
                    </a:lnTo>
                    <a:lnTo>
                      <a:pt x="246856" y="89773"/>
                    </a:lnTo>
                    <a:lnTo>
                      <a:pt x="122634" y="87868"/>
                    </a:lnTo>
                    <a:lnTo>
                      <a:pt x="66754" y="103664"/>
                    </a:lnTo>
                    <a:lnTo>
                      <a:pt x="0" y="59928"/>
                    </a:lnTo>
                    <a:lnTo>
                      <a:pt x="18097" y="12938"/>
                    </a:lnTo>
                    <a:lnTo>
                      <a:pt x="6254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B08AC672-E872-7FA6-EF6B-7C27879D3CDB}"/>
                  </a:ext>
                </a:extLst>
              </p:cNvPr>
              <p:cNvSpPr/>
              <p:nvPr/>
            </p:nvSpPr>
            <p:spPr>
              <a:xfrm>
                <a:off x="5965269" y="1086008"/>
                <a:ext cx="155415" cy="54530"/>
              </a:xfrm>
              <a:custGeom>
                <a:avLst/>
                <a:gdLst>
                  <a:gd name="csX0" fmla="*/ 70802 w 155415"/>
                  <a:gd name="csY0" fmla="*/ 10239 h 54530"/>
                  <a:gd name="csX1" fmla="*/ 155416 w 155415"/>
                  <a:gd name="csY1" fmla="*/ 28019 h 54530"/>
                  <a:gd name="csX2" fmla="*/ 116443 w 155415"/>
                  <a:gd name="csY2" fmla="*/ 54531 h 54530"/>
                  <a:gd name="csX3" fmla="*/ 62627 w 155415"/>
                  <a:gd name="csY3" fmla="*/ 48578 h 54530"/>
                  <a:gd name="csX4" fmla="*/ 0 w 155415"/>
                  <a:gd name="csY4" fmla="*/ 21987 h 54530"/>
                  <a:gd name="csX5" fmla="*/ 8016 w 155415"/>
                  <a:gd name="csY5" fmla="*/ 0 h 54530"/>
                  <a:gd name="csX6" fmla="*/ 70802 w 155415"/>
                  <a:gd name="csY6" fmla="*/ 10239 h 545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55415" h="54530">
                    <a:moveTo>
                      <a:pt x="70802" y="10239"/>
                    </a:moveTo>
                    <a:lnTo>
                      <a:pt x="155416" y="28019"/>
                    </a:lnTo>
                    <a:lnTo>
                      <a:pt x="116443" y="54531"/>
                    </a:lnTo>
                    <a:lnTo>
                      <a:pt x="62627" y="48578"/>
                    </a:lnTo>
                    <a:lnTo>
                      <a:pt x="0" y="21987"/>
                    </a:lnTo>
                    <a:lnTo>
                      <a:pt x="8016" y="0"/>
                    </a:lnTo>
                    <a:lnTo>
                      <a:pt x="70802" y="1023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B36101C9-9D88-32FE-A0F8-2E9A444D1D71}"/>
                  </a:ext>
                </a:extLst>
              </p:cNvPr>
              <p:cNvSpPr/>
              <p:nvPr/>
            </p:nvSpPr>
            <p:spPr>
              <a:xfrm>
                <a:off x="5754449" y="1195625"/>
                <a:ext cx="126047" cy="42465"/>
              </a:xfrm>
              <a:custGeom>
                <a:avLst/>
                <a:gdLst>
                  <a:gd name="csX0" fmla="*/ 0 w 126047"/>
                  <a:gd name="csY0" fmla="*/ 31750 h 42465"/>
                  <a:gd name="csX1" fmla="*/ 31988 w 126047"/>
                  <a:gd name="csY1" fmla="*/ 6033 h 42465"/>
                  <a:gd name="csX2" fmla="*/ 74136 w 126047"/>
                  <a:gd name="csY2" fmla="*/ 0 h 42465"/>
                  <a:gd name="csX3" fmla="*/ 122000 w 126047"/>
                  <a:gd name="csY3" fmla="*/ 24924 h 42465"/>
                  <a:gd name="csX4" fmla="*/ 126048 w 126047"/>
                  <a:gd name="csY4" fmla="*/ 41989 h 42465"/>
                  <a:gd name="csX5" fmla="*/ 75009 w 126047"/>
                  <a:gd name="csY5" fmla="*/ 42466 h 42465"/>
                  <a:gd name="csX6" fmla="*/ 5953 w 126047"/>
                  <a:gd name="csY6" fmla="*/ 35243 h 42465"/>
                  <a:gd name="csX7" fmla="*/ 0 w 126047"/>
                  <a:gd name="csY7" fmla="*/ 31750 h 424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26047" h="42465">
                    <a:moveTo>
                      <a:pt x="0" y="31750"/>
                    </a:moveTo>
                    <a:lnTo>
                      <a:pt x="31988" y="6033"/>
                    </a:lnTo>
                    <a:lnTo>
                      <a:pt x="74136" y="0"/>
                    </a:lnTo>
                    <a:lnTo>
                      <a:pt x="122000" y="24924"/>
                    </a:lnTo>
                    <a:lnTo>
                      <a:pt x="126048" y="41989"/>
                    </a:lnTo>
                    <a:lnTo>
                      <a:pt x="75009" y="42466"/>
                    </a:lnTo>
                    <a:lnTo>
                      <a:pt x="5953" y="35243"/>
                    </a:lnTo>
                    <a:lnTo>
                      <a:pt x="0" y="3175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6DC97F23-C203-5476-D2E7-489AD3EDCAEE}"/>
                  </a:ext>
                </a:extLst>
              </p:cNvPr>
              <p:cNvSpPr/>
              <p:nvPr/>
            </p:nvSpPr>
            <p:spPr>
              <a:xfrm>
                <a:off x="2553334" y="688736"/>
                <a:ext cx="224948" cy="70723"/>
              </a:xfrm>
              <a:custGeom>
                <a:avLst/>
                <a:gdLst>
                  <a:gd name="csX0" fmla="*/ 0 w 224948"/>
                  <a:gd name="csY0" fmla="*/ 25797 h 70723"/>
                  <a:gd name="csX1" fmla="*/ 65802 w 224948"/>
                  <a:gd name="csY1" fmla="*/ 11509 h 70723"/>
                  <a:gd name="csX2" fmla="*/ 116999 w 224948"/>
                  <a:gd name="csY2" fmla="*/ 10557 h 70723"/>
                  <a:gd name="csX3" fmla="*/ 123905 w 224948"/>
                  <a:gd name="csY3" fmla="*/ 31671 h 70723"/>
                  <a:gd name="csX4" fmla="*/ 143193 w 224948"/>
                  <a:gd name="csY4" fmla="*/ 12938 h 70723"/>
                  <a:gd name="csX5" fmla="*/ 174943 w 224948"/>
                  <a:gd name="csY5" fmla="*/ 0 h 70723"/>
                  <a:gd name="csX6" fmla="*/ 224949 w 224948"/>
                  <a:gd name="csY6" fmla="*/ 17224 h 70723"/>
                  <a:gd name="csX7" fmla="*/ 211931 w 224948"/>
                  <a:gd name="csY7" fmla="*/ 29131 h 70723"/>
                  <a:gd name="csX8" fmla="*/ 166688 w 224948"/>
                  <a:gd name="csY8" fmla="*/ 39449 h 70723"/>
                  <a:gd name="csX9" fmla="*/ 136366 w 224948"/>
                  <a:gd name="csY9" fmla="*/ 45323 h 70723"/>
                  <a:gd name="csX10" fmla="*/ 131683 w 224948"/>
                  <a:gd name="csY10" fmla="*/ 58023 h 70723"/>
                  <a:gd name="csX11" fmla="*/ 92313 w 224948"/>
                  <a:gd name="csY11" fmla="*/ 70723 h 70723"/>
                  <a:gd name="csX12" fmla="*/ 55801 w 224948"/>
                  <a:gd name="csY12" fmla="*/ 52467 h 70723"/>
                  <a:gd name="csX13" fmla="*/ 75009 w 224948"/>
                  <a:gd name="csY13" fmla="*/ 28178 h 70723"/>
                  <a:gd name="csX14" fmla="*/ 0 w 224948"/>
                  <a:gd name="csY14" fmla="*/ 25797 h 707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224948" h="70723">
                    <a:moveTo>
                      <a:pt x="0" y="25797"/>
                    </a:moveTo>
                    <a:lnTo>
                      <a:pt x="65802" y="11509"/>
                    </a:lnTo>
                    <a:lnTo>
                      <a:pt x="116999" y="10557"/>
                    </a:lnTo>
                    <a:lnTo>
                      <a:pt x="123905" y="31671"/>
                    </a:lnTo>
                    <a:lnTo>
                      <a:pt x="143193" y="12938"/>
                    </a:lnTo>
                    <a:lnTo>
                      <a:pt x="174943" y="0"/>
                    </a:lnTo>
                    <a:lnTo>
                      <a:pt x="224949" y="17224"/>
                    </a:lnTo>
                    <a:lnTo>
                      <a:pt x="211931" y="29131"/>
                    </a:lnTo>
                    <a:lnTo>
                      <a:pt x="166688" y="39449"/>
                    </a:lnTo>
                    <a:lnTo>
                      <a:pt x="136366" y="45323"/>
                    </a:lnTo>
                    <a:lnTo>
                      <a:pt x="131683" y="58023"/>
                    </a:lnTo>
                    <a:lnTo>
                      <a:pt x="92313" y="70723"/>
                    </a:lnTo>
                    <a:lnTo>
                      <a:pt x="55801" y="52467"/>
                    </a:lnTo>
                    <a:lnTo>
                      <a:pt x="75009" y="28178"/>
                    </a:lnTo>
                    <a:lnTo>
                      <a:pt x="0" y="2579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3D817FF7-8FCD-CBEB-DC0B-3529C60D96AE}"/>
                  </a:ext>
                </a:extLst>
              </p:cNvPr>
              <p:cNvSpPr/>
              <p:nvPr/>
            </p:nvSpPr>
            <p:spPr>
              <a:xfrm>
                <a:off x="1704816" y="2220832"/>
                <a:ext cx="104378" cy="40957"/>
              </a:xfrm>
              <a:custGeom>
                <a:avLst/>
                <a:gdLst>
                  <a:gd name="csX0" fmla="*/ 103426 w 104378"/>
                  <a:gd name="csY0" fmla="*/ 40243 h 40957"/>
                  <a:gd name="csX1" fmla="*/ 41513 w 104378"/>
                  <a:gd name="csY1" fmla="*/ 40958 h 40957"/>
                  <a:gd name="csX2" fmla="*/ 0 w 104378"/>
                  <a:gd name="csY2" fmla="*/ 35639 h 40957"/>
                  <a:gd name="csX3" fmla="*/ 7699 w 104378"/>
                  <a:gd name="csY3" fmla="*/ 15161 h 40957"/>
                  <a:gd name="csX4" fmla="*/ 54213 w 104378"/>
                  <a:gd name="csY4" fmla="*/ 0 h 40957"/>
                  <a:gd name="csX5" fmla="*/ 89456 w 104378"/>
                  <a:gd name="csY5" fmla="*/ 8176 h 40957"/>
                  <a:gd name="csX6" fmla="*/ 104378 w 104378"/>
                  <a:gd name="csY6" fmla="*/ 15637 h 40957"/>
                  <a:gd name="csX7" fmla="*/ 100727 w 104378"/>
                  <a:gd name="csY7" fmla="*/ 28416 h 40957"/>
                  <a:gd name="csX8" fmla="*/ 103426 w 104378"/>
                  <a:gd name="csY8" fmla="*/ 40243 h 409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04378" h="40957">
                    <a:moveTo>
                      <a:pt x="103426" y="40243"/>
                    </a:moveTo>
                    <a:lnTo>
                      <a:pt x="41513" y="40958"/>
                    </a:lnTo>
                    <a:lnTo>
                      <a:pt x="0" y="35639"/>
                    </a:lnTo>
                    <a:lnTo>
                      <a:pt x="7699" y="15161"/>
                    </a:lnTo>
                    <a:lnTo>
                      <a:pt x="54213" y="0"/>
                    </a:lnTo>
                    <a:lnTo>
                      <a:pt x="89456" y="8176"/>
                    </a:lnTo>
                    <a:lnTo>
                      <a:pt x="104378" y="15637"/>
                    </a:lnTo>
                    <a:lnTo>
                      <a:pt x="100727" y="28416"/>
                    </a:lnTo>
                    <a:lnTo>
                      <a:pt x="103426" y="4024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AD295580-E9BA-903E-8377-923C5285C013}"/>
                  </a:ext>
                </a:extLst>
              </p:cNvPr>
              <p:cNvSpPr/>
              <p:nvPr/>
            </p:nvSpPr>
            <p:spPr>
              <a:xfrm>
                <a:off x="2775981" y="985757"/>
                <a:ext cx="586104" cy="413781"/>
              </a:xfrm>
              <a:custGeom>
                <a:avLst/>
                <a:gdLst>
                  <a:gd name="csX0" fmla="*/ 69215 w 586104"/>
                  <a:gd name="csY0" fmla="*/ 216932 h 413781"/>
                  <a:gd name="csX1" fmla="*/ 149860 w 586104"/>
                  <a:gd name="csY1" fmla="*/ 158909 h 413781"/>
                  <a:gd name="csX2" fmla="*/ 140732 w 586104"/>
                  <a:gd name="csY2" fmla="*/ 128429 h 413781"/>
                  <a:gd name="csX3" fmla="*/ 216059 w 586104"/>
                  <a:gd name="csY3" fmla="*/ 92551 h 413781"/>
                  <a:gd name="csX4" fmla="*/ 327342 w 586104"/>
                  <a:gd name="csY4" fmla="*/ 48260 h 413781"/>
                  <a:gd name="csX5" fmla="*/ 439420 w 586104"/>
                  <a:gd name="csY5" fmla="*/ 35242 h 413781"/>
                  <a:gd name="csX6" fmla="*/ 497125 w 586104"/>
                  <a:gd name="csY6" fmla="*/ 9207 h 413781"/>
                  <a:gd name="csX7" fmla="*/ 562689 w 586104"/>
                  <a:gd name="csY7" fmla="*/ 0 h 413781"/>
                  <a:gd name="csX8" fmla="*/ 586105 w 586104"/>
                  <a:gd name="csY8" fmla="*/ 27781 h 413781"/>
                  <a:gd name="csX9" fmla="*/ 563483 w 586104"/>
                  <a:gd name="csY9" fmla="*/ 49530 h 413781"/>
                  <a:gd name="csX10" fmla="*/ 444103 w 586104"/>
                  <a:gd name="csY10" fmla="*/ 83741 h 413781"/>
                  <a:gd name="csX11" fmla="*/ 341233 w 586104"/>
                  <a:gd name="csY11" fmla="*/ 116284 h 413781"/>
                  <a:gd name="csX12" fmla="*/ 236617 w 586104"/>
                  <a:gd name="csY12" fmla="*/ 180102 h 413781"/>
                  <a:gd name="csX13" fmla="*/ 186372 w 586104"/>
                  <a:gd name="csY13" fmla="*/ 244078 h 413781"/>
                  <a:gd name="csX14" fmla="*/ 133588 w 586104"/>
                  <a:gd name="csY14" fmla="*/ 305673 h 413781"/>
                  <a:gd name="csX15" fmla="*/ 140414 w 586104"/>
                  <a:gd name="csY15" fmla="*/ 357823 h 413781"/>
                  <a:gd name="csX16" fmla="*/ 204867 w 586104"/>
                  <a:gd name="csY16" fmla="*/ 408464 h 413781"/>
                  <a:gd name="csX17" fmla="*/ 184944 w 586104"/>
                  <a:gd name="csY17" fmla="*/ 413782 h 413781"/>
                  <a:gd name="csX18" fmla="*/ 74851 w 586104"/>
                  <a:gd name="csY18" fmla="*/ 405844 h 413781"/>
                  <a:gd name="csX19" fmla="*/ 65961 w 586104"/>
                  <a:gd name="csY19" fmla="*/ 378539 h 413781"/>
                  <a:gd name="csX20" fmla="*/ 4921 w 586104"/>
                  <a:gd name="csY20" fmla="*/ 361950 h 413781"/>
                  <a:gd name="csX21" fmla="*/ 0 w 586104"/>
                  <a:gd name="csY21" fmla="*/ 328216 h 413781"/>
                  <a:gd name="csX22" fmla="*/ 34449 w 586104"/>
                  <a:gd name="csY22" fmla="*/ 314643 h 413781"/>
                  <a:gd name="csX23" fmla="*/ 33337 w 586104"/>
                  <a:gd name="csY23" fmla="*/ 279956 h 413781"/>
                  <a:gd name="csX24" fmla="*/ 100171 w 586104"/>
                  <a:gd name="csY24" fmla="*/ 224869 h 413781"/>
                  <a:gd name="csX25" fmla="*/ 69215 w 586104"/>
                  <a:gd name="csY25" fmla="*/ 216932 h 4137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586104" h="413781">
                    <a:moveTo>
                      <a:pt x="69215" y="216932"/>
                    </a:moveTo>
                    <a:lnTo>
                      <a:pt x="149860" y="158909"/>
                    </a:lnTo>
                    <a:lnTo>
                      <a:pt x="140732" y="128429"/>
                    </a:lnTo>
                    <a:lnTo>
                      <a:pt x="216059" y="92551"/>
                    </a:lnTo>
                    <a:lnTo>
                      <a:pt x="327342" y="48260"/>
                    </a:lnTo>
                    <a:lnTo>
                      <a:pt x="439420" y="35242"/>
                    </a:lnTo>
                    <a:lnTo>
                      <a:pt x="497125" y="9207"/>
                    </a:lnTo>
                    <a:lnTo>
                      <a:pt x="562689" y="0"/>
                    </a:lnTo>
                    <a:lnTo>
                      <a:pt x="586105" y="27781"/>
                    </a:lnTo>
                    <a:lnTo>
                      <a:pt x="563483" y="49530"/>
                    </a:lnTo>
                    <a:lnTo>
                      <a:pt x="444103" y="83741"/>
                    </a:lnTo>
                    <a:lnTo>
                      <a:pt x="341233" y="116284"/>
                    </a:lnTo>
                    <a:lnTo>
                      <a:pt x="236617" y="180102"/>
                    </a:lnTo>
                    <a:lnTo>
                      <a:pt x="186372" y="244078"/>
                    </a:lnTo>
                    <a:lnTo>
                      <a:pt x="133588" y="305673"/>
                    </a:lnTo>
                    <a:lnTo>
                      <a:pt x="140414" y="357823"/>
                    </a:lnTo>
                    <a:lnTo>
                      <a:pt x="204867" y="408464"/>
                    </a:lnTo>
                    <a:lnTo>
                      <a:pt x="184944" y="413782"/>
                    </a:lnTo>
                    <a:lnTo>
                      <a:pt x="74851" y="405844"/>
                    </a:lnTo>
                    <a:lnTo>
                      <a:pt x="65961" y="378539"/>
                    </a:lnTo>
                    <a:lnTo>
                      <a:pt x="4921" y="361950"/>
                    </a:lnTo>
                    <a:lnTo>
                      <a:pt x="0" y="328216"/>
                    </a:lnTo>
                    <a:lnTo>
                      <a:pt x="34449" y="314643"/>
                    </a:lnTo>
                    <a:lnTo>
                      <a:pt x="33337" y="279956"/>
                    </a:lnTo>
                    <a:lnTo>
                      <a:pt x="100171" y="224869"/>
                    </a:lnTo>
                    <a:lnTo>
                      <a:pt x="69215" y="21693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4867C7A9-1A42-CE5A-41C7-336625C268BE}"/>
                  </a:ext>
                </a:extLst>
              </p:cNvPr>
              <p:cNvSpPr/>
              <p:nvPr/>
            </p:nvSpPr>
            <p:spPr>
              <a:xfrm>
                <a:off x="5812790" y="2259329"/>
                <a:ext cx="103108" cy="370601"/>
              </a:xfrm>
              <a:custGeom>
                <a:avLst/>
                <a:gdLst>
                  <a:gd name="csX0" fmla="*/ 44529 w 103108"/>
                  <a:gd name="csY0" fmla="*/ 30559 h 370601"/>
                  <a:gd name="csX1" fmla="*/ 56198 w 103108"/>
                  <a:gd name="csY1" fmla="*/ 74692 h 370601"/>
                  <a:gd name="csX2" fmla="*/ 55324 w 103108"/>
                  <a:gd name="csY2" fmla="*/ 119142 h 370601"/>
                  <a:gd name="csX3" fmla="*/ 69215 w 103108"/>
                  <a:gd name="csY3" fmla="*/ 164148 h 370601"/>
                  <a:gd name="csX4" fmla="*/ 103108 w 103108"/>
                  <a:gd name="csY4" fmla="*/ 241935 h 370601"/>
                  <a:gd name="csX5" fmla="*/ 53261 w 103108"/>
                  <a:gd name="csY5" fmla="*/ 227568 h 370601"/>
                  <a:gd name="csX6" fmla="*/ 32544 w 103108"/>
                  <a:gd name="csY6" fmla="*/ 290116 h 370601"/>
                  <a:gd name="csX7" fmla="*/ 65325 w 103108"/>
                  <a:gd name="csY7" fmla="*/ 333851 h 370601"/>
                  <a:gd name="csX8" fmla="*/ 64373 w 103108"/>
                  <a:gd name="csY8" fmla="*/ 363379 h 370601"/>
                  <a:gd name="csX9" fmla="*/ 38893 w 103108"/>
                  <a:gd name="csY9" fmla="*/ 337899 h 370601"/>
                  <a:gd name="csX10" fmla="*/ 16827 w 103108"/>
                  <a:gd name="csY10" fmla="*/ 370602 h 370601"/>
                  <a:gd name="csX11" fmla="*/ 10557 w 103108"/>
                  <a:gd name="csY11" fmla="*/ 335121 h 370601"/>
                  <a:gd name="csX12" fmla="*/ 14287 w 103108"/>
                  <a:gd name="csY12" fmla="*/ 293608 h 370601"/>
                  <a:gd name="csX13" fmla="*/ 10478 w 103108"/>
                  <a:gd name="csY13" fmla="*/ 247015 h 370601"/>
                  <a:gd name="csX14" fmla="*/ 18256 w 103108"/>
                  <a:gd name="csY14" fmla="*/ 214074 h 370601"/>
                  <a:gd name="csX15" fmla="*/ 19764 w 103108"/>
                  <a:gd name="csY15" fmla="*/ 155099 h 370601"/>
                  <a:gd name="csX16" fmla="*/ 0 w 103108"/>
                  <a:gd name="csY16" fmla="*/ 111125 h 370601"/>
                  <a:gd name="csX17" fmla="*/ 3016 w 103108"/>
                  <a:gd name="csY17" fmla="*/ 49054 h 370601"/>
                  <a:gd name="csX18" fmla="*/ 34131 w 103108"/>
                  <a:gd name="csY18" fmla="*/ 27940 h 370601"/>
                  <a:gd name="csX19" fmla="*/ 20717 w 103108"/>
                  <a:gd name="csY19" fmla="*/ 6509 h 370601"/>
                  <a:gd name="csX20" fmla="*/ 35719 w 103108"/>
                  <a:gd name="csY20" fmla="*/ 0 h 370601"/>
                  <a:gd name="csX21" fmla="*/ 44529 w 103108"/>
                  <a:gd name="csY21" fmla="*/ 30559 h 3706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03108" h="370601">
                    <a:moveTo>
                      <a:pt x="44529" y="30559"/>
                    </a:moveTo>
                    <a:lnTo>
                      <a:pt x="56198" y="74692"/>
                    </a:lnTo>
                    <a:lnTo>
                      <a:pt x="55324" y="119142"/>
                    </a:lnTo>
                    <a:lnTo>
                      <a:pt x="69215" y="164148"/>
                    </a:lnTo>
                    <a:lnTo>
                      <a:pt x="103108" y="241935"/>
                    </a:lnTo>
                    <a:lnTo>
                      <a:pt x="53261" y="227568"/>
                    </a:lnTo>
                    <a:lnTo>
                      <a:pt x="32544" y="290116"/>
                    </a:lnTo>
                    <a:lnTo>
                      <a:pt x="65325" y="333851"/>
                    </a:lnTo>
                    <a:lnTo>
                      <a:pt x="64373" y="363379"/>
                    </a:lnTo>
                    <a:lnTo>
                      <a:pt x="38893" y="337899"/>
                    </a:lnTo>
                    <a:lnTo>
                      <a:pt x="16827" y="370602"/>
                    </a:lnTo>
                    <a:lnTo>
                      <a:pt x="10557" y="335121"/>
                    </a:lnTo>
                    <a:lnTo>
                      <a:pt x="14287" y="293608"/>
                    </a:lnTo>
                    <a:lnTo>
                      <a:pt x="10478" y="247015"/>
                    </a:lnTo>
                    <a:lnTo>
                      <a:pt x="18256" y="214074"/>
                    </a:lnTo>
                    <a:lnTo>
                      <a:pt x="19764" y="155099"/>
                    </a:lnTo>
                    <a:lnTo>
                      <a:pt x="0" y="111125"/>
                    </a:lnTo>
                    <a:lnTo>
                      <a:pt x="3016" y="49054"/>
                    </a:lnTo>
                    <a:lnTo>
                      <a:pt x="34131" y="27940"/>
                    </a:lnTo>
                    <a:lnTo>
                      <a:pt x="20717" y="6509"/>
                    </a:lnTo>
                    <a:lnTo>
                      <a:pt x="35719" y="0"/>
                    </a:lnTo>
                    <a:lnTo>
                      <a:pt x="44529" y="3055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3164C6D9-AE0D-BC4D-B5E9-554437E28BC1}"/>
                  </a:ext>
                </a:extLst>
              </p:cNvPr>
              <p:cNvSpPr/>
              <p:nvPr/>
            </p:nvSpPr>
            <p:spPr>
              <a:xfrm>
                <a:off x="7106682" y="1499710"/>
                <a:ext cx="340280" cy="265747"/>
              </a:xfrm>
              <a:custGeom>
                <a:avLst/>
                <a:gdLst>
                  <a:gd name="csX0" fmla="*/ 170894 w 340280"/>
                  <a:gd name="csY0" fmla="*/ 101917 h 265747"/>
                  <a:gd name="csX1" fmla="*/ 168037 w 340280"/>
                  <a:gd name="csY1" fmla="*/ 137160 h 265747"/>
                  <a:gd name="csX2" fmla="*/ 190738 w 340280"/>
                  <a:gd name="csY2" fmla="*/ 151130 h 265747"/>
                  <a:gd name="csX3" fmla="*/ 182880 w 340280"/>
                  <a:gd name="csY3" fmla="*/ 110093 h 265747"/>
                  <a:gd name="csX4" fmla="*/ 274320 w 340280"/>
                  <a:gd name="csY4" fmla="*/ 118586 h 265747"/>
                  <a:gd name="csX5" fmla="*/ 340281 w 340280"/>
                  <a:gd name="csY5" fmla="*/ 171132 h 265747"/>
                  <a:gd name="csX6" fmla="*/ 306943 w 340280"/>
                  <a:gd name="csY6" fmla="*/ 195342 h 265747"/>
                  <a:gd name="csX7" fmla="*/ 251698 w 340280"/>
                  <a:gd name="csY7" fmla="*/ 201057 h 265747"/>
                  <a:gd name="csX8" fmla="*/ 250825 w 340280"/>
                  <a:gd name="csY8" fmla="*/ 254476 h 265747"/>
                  <a:gd name="csX9" fmla="*/ 237331 w 340280"/>
                  <a:gd name="csY9" fmla="*/ 265747 h 265747"/>
                  <a:gd name="csX10" fmla="*/ 205819 w 340280"/>
                  <a:gd name="csY10" fmla="*/ 264081 h 265747"/>
                  <a:gd name="csX11" fmla="*/ 180102 w 340280"/>
                  <a:gd name="csY11" fmla="*/ 245189 h 265747"/>
                  <a:gd name="csX12" fmla="*/ 135334 w 340280"/>
                  <a:gd name="csY12" fmla="*/ 229314 h 265747"/>
                  <a:gd name="csX13" fmla="*/ 127794 w 340280"/>
                  <a:gd name="csY13" fmla="*/ 205502 h 265747"/>
                  <a:gd name="csX14" fmla="*/ 93583 w 340280"/>
                  <a:gd name="csY14" fmla="*/ 196532 h 265747"/>
                  <a:gd name="csX15" fmla="*/ 55245 w 340280"/>
                  <a:gd name="csY15" fmla="*/ 203676 h 265747"/>
                  <a:gd name="csX16" fmla="*/ 36989 w 340280"/>
                  <a:gd name="csY16" fmla="*/ 184309 h 265747"/>
                  <a:gd name="csX17" fmla="*/ 44291 w 340280"/>
                  <a:gd name="csY17" fmla="*/ 163592 h 265747"/>
                  <a:gd name="csX18" fmla="*/ 3969 w 340280"/>
                  <a:gd name="csY18" fmla="*/ 176847 h 265747"/>
                  <a:gd name="csX19" fmla="*/ 19129 w 340280"/>
                  <a:gd name="csY19" fmla="*/ 202882 h 265747"/>
                  <a:gd name="csX20" fmla="*/ 0 w 340280"/>
                  <a:gd name="csY20" fmla="*/ 226219 h 265747"/>
                  <a:gd name="csX21" fmla="*/ 0 w 340280"/>
                  <a:gd name="csY21" fmla="*/ 0 h 265747"/>
                  <a:gd name="csX22" fmla="*/ 82550 w 340280"/>
                  <a:gd name="csY22" fmla="*/ 44688 h 265747"/>
                  <a:gd name="csX23" fmla="*/ 170894 w 340280"/>
                  <a:gd name="csY23" fmla="*/ 101917 h 265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340280" h="265747">
                    <a:moveTo>
                      <a:pt x="170894" y="101917"/>
                    </a:moveTo>
                    <a:lnTo>
                      <a:pt x="168037" y="137160"/>
                    </a:lnTo>
                    <a:lnTo>
                      <a:pt x="190738" y="151130"/>
                    </a:lnTo>
                    <a:lnTo>
                      <a:pt x="182880" y="110093"/>
                    </a:lnTo>
                    <a:lnTo>
                      <a:pt x="274320" y="118586"/>
                    </a:lnTo>
                    <a:lnTo>
                      <a:pt x="340281" y="171132"/>
                    </a:lnTo>
                    <a:lnTo>
                      <a:pt x="306943" y="195342"/>
                    </a:lnTo>
                    <a:lnTo>
                      <a:pt x="251698" y="201057"/>
                    </a:lnTo>
                    <a:lnTo>
                      <a:pt x="250825" y="254476"/>
                    </a:lnTo>
                    <a:lnTo>
                      <a:pt x="237331" y="265747"/>
                    </a:lnTo>
                    <a:lnTo>
                      <a:pt x="205819" y="264081"/>
                    </a:lnTo>
                    <a:lnTo>
                      <a:pt x="180102" y="245189"/>
                    </a:lnTo>
                    <a:lnTo>
                      <a:pt x="135334" y="229314"/>
                    </a:lnTo>
                    <a:lnTo>
                      <a:pt x="127794" y="205502"/>
                    </a:lnTo>
                    <a:lnTo>
                      <a:pt x="93583" y="196532"/>
                    </a:lnTo>
                    <a:lnTo>
                      <a:pt x="55245" y="203676"/>
                    </a:lnTo>
                    <a:lnTo>
                      <a:pt x="36989" y="184309"/>
                    </a:lnTo>
                    <a:lnTo>
                      <a:pt x="44291" y="163592"/>
                    </a:lnTo>
                    <a:lnTo>
                      <a:pt x="3969" y="176847"/>
                    </a:lnTo>
                    <a:lnTo>
                      <a:pt x="19129" y="202882"/>
                    </a:lnTo>
                    <a:lnTo>
                      <a:pt x="0" y="226219"/>
                    </a:lnTo>
                    <a:lnTo>
                      <a:pt x="0" y="0"/>
                    </a:lnTo>
                    <a:lnTo>
                      <a:pt x="82550" y="44688"/>
                    </a:lnTo>
                    <a:lnTo>
                      <a:pt x="170894" y="10191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3B777B3F-7AC3-B38D-56C0-5310CDB012F3}"/>
                  </a:ext>
                </a:extLst>
              </p:cNvPr>
              <p:cNvSpPr/>
              <p:nvPr/>
            </p:nvSpPr>
            <p:spPr>
              <a:xfrm>
                <a:off x="7106682" y="1342548"/>
                <a:ext cx="81597" cy="44846"/>
              </a:xfrm>
              <a:custGeom>
                <a:avLst/>
                <a:gdLst>
                  <a:gd name="csX0" fmla="*/ 44053 w 81597"/>
                  <a:gd name="csY0" fmla="*/ 41116 h 44846"/>
                  <a:gd name="csX1" fmla="*/ 0 w 81597"/>
                  <a:gd name="csY1" fmla="*/ 44847 h 44846"/>
                  <a:gd name="csX2" fmla="*/ 0 w 81597"/>
                  <a:gd name="csY2" fmla="*/ 2619 h 44846"/>
                  <a:gd name="csX3" fmla="*/ 4366 w 81597"/>
                  <a:gd name="csY3" fmla="*/ 0 h 44846"/>
                  <a:gd name="csX4" fmla="*/ 32861 w 81597"/>
                  <a:gd name="csY4" fmla="*/ 159 h 44846"/>
                  <a:gd name="csX5" fmla="*/ 81597 w 81597"/>
                  <a:gd name="csY5" fmla="*/ 17859 h 44846"/>
                  <a:gd name="csX6" fmla="*/ 78740 w 81597"/>
                  <a:gd name="csY6" fmla="*/ 26353 h 44846"/>
                  <a:gd name="csX7" fmla="*/ 44053 w 81597"/>
                  <a:gd name="csY7" fmla="*/ 41116 h 448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81597" h="44846">
                    <a:moveTo>
                      <a:pt x="44053" y="41116"/>
                    </a:moveTo>
                    <a:lnTo>
                      <a:pt x="0" y="44847"/>
                    </a:lnTo>
                    <a:lnTo>
                      <a:pt x="0" y="2619"/>
                    </a:lnTo>
                    <a:lnTo>
                      <a:pt x="4366" y="0"/>
                    </a:lnTo>
                    <a:lnTo>
                      <a:pt x="32861" y="159"/>
                    </a:lnTo>
                    <a:lnTo>
                      <a:pt x="81597" y="17859"/>
                    </a:lnTo>
                    <a:lnTo>
                      <a:pt x="78740" y="26353"/>
                    </a:lnTo>
                    <a:lnTo>
                      <a:pt x="44053" y="4111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F4678A71-33D0-97AA-DACF-F7BDE6E319DE}"/>
                  </a:ext>
                </a:extLst>
              </p:cNvPr>
              <p:cNvSpPr/>
              <p:nvPr/>
            </p:nvSpPr>
            <p:spPr>
              <a:xfrm>
                <a:off x="2135822" y="2619295"/>
                <a:ext cx="137318" cy="77628"/>
              </a:xfrm>
              <a:custGeom>
                <a:avLst/>
                <a:gdLst>
                  <a:gd name="csX0" fmla="*/ 33099 w 137318"/>
                  <a:gd name="csY0" fmla="*/ 10398 h 77628"/>
                  <a:gd name="csX1" fmla="*/ 41989 w 137318"/>
                  <a:gd name="csY1" fmla="*/ 0 h 77628"/>
                  <a:gd name="csX2" fmla="*/ 65961 w 137318"/>
                  <a:gd name="csY2" fmla="*/ 9049 h 77628"/>
                  <a:gd name="csX3" fmla="*/ 76756 w 137318"/>
                  <a:gd name="csY3" fmla="*/ 10716 h 77628"/>
                  <a:gd name="csX4" fmla="*/ 81121 w 137318"/>
                  <a:gd name="csY4" fmla="*/ 18971 h 77628"/>
                  <a:gd name="csX5" fmla="*/ 86201 w 137318"/>
                  <a:gd name="csY5" fmla="*/ 20241 h 77628"/>
                  <a:gd name="csX6" fmla="*/ 86519 w 137318"/>
                  <a:gd name="csY6" fmla="*/ 23892 h 77628"/>
                  <a:gd name="csX7" fmla="*/ 102949 w 137318"/>
                  <a:gd name="csY7" fmla="*/ 33972 h 77628"/>
                  <a:gd name="csX8" fmla="*/ 137319 w 137318"/>
                  <a:gd name="csY8" fmla="*/ 31512 h 77628"/>
                  <a:gd name="csX9" fmla="*/ 130731 w 137318"/>
                  <a:gd name="csY9" fmla="*/ 46355 h 77628"/>
                  <a:gd name="csX10" fmla="*/ 93901 w 137318"/>
                  <a:gd name="csY10" fmla="*/ 53578 h 77628"/>
                  <a:gd name="csX11" fmla="*/ 48181 w 137318"/>
                  <a:gd name="csY11" fmla="*/ 77629 h 77628"/>
                  <a:gd name="csX12" fmla="*/ 29448 w 137318"/>
                  <a:gd name="csY12" fmla="*/ 69215 h 77628"/>
                  <a:gd name="csX13" fmla="*/ 36830 w 137318"/>
                  <a:gd name="csY13" fmla="*/ 49609 h 77628"/>
                  <a:gd name="csX14" fmla="*/ 0 w 137318"/>
                  <a:gd name="csY14" fmla="*/ 37465 h 77628"/>
                  <a:gd name="csX15" fmla="*/ 5953 w 137318"/>
                  <a:gd name="csY15" fmla="*/ 29448 h 77628"/>
                  <a:gd name="csX16" fmla="*/ 38259 w 137318"/>
                  <a:gd name="csY16" fmla="*/ 15478 h 77628"/>
                  <a:gd name="csX17" fmla="*/ 33099 w 137318"/>
                  <a:gd name="csY17" fmla="*/ 10398 h 776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37318" h="77628">
                    <a:moveTo>
                      <a:pt x="33099" y="10398"/>
                    </a:moveTo>
                    <a:lnTo>
                      <a:pt x="41989" y="0"/>
                    </a:lnTo>
                    <a:lnTo>
                      <a:pt x="65961" y="9049"/>
                    </a:lnTo>
                    <a:lnTo>
                      <a:pt x="76756" y="10716"/>
                    </a:lnTo>
                    <a:lnTo>
                      <a:pt x="81121" y="18971"/>
                    </a:lnTo>
                    <a:lnTo>
                      <a:pt x="86201" y="20241"/>
                    </a:lnTo>
                    <a:lnTo>
                      <a:pt x="86519" y="23892"/>
                    </a:lnTo>
                    <a:lnTo>
                      <a:pt x="102949" y="33972"/>
                    </a:lnTo>
                    <a:lnTo>
                      <a:pt x="137319" y="31512"/>
                    </a:lnTo>
                    <a:lnTo>
                      <a:pt x="130731" y="46355"/>
                    </a:lnTo>
                    <a:lnTo>
                      <a:pt x="93901" y="53578"/>
                    </a:lnTo>
                    <a:lnTo>
                      <a:pt x="48181" y="77629"/>
                    </a:lnTo>
                    <a:lnTo>
                      <a:pt x="29448" y="69215"/>
                    </a:lnTo>
                    <a:lnTo>
                      <a:pt x="36830" y="49609"/>
                    </a:lnTo>
                    <a:lnTo>
                      <a:pt x="0" y="37465"/>
                    </a:lnTo>
                    <a:lnTo>
                      <a:pt x="5953" y="29448"/>
                    </a:lnTo>
                    <a:lnTo>
                      <a:pt x="38259" y="15478"/>
                    </a:lnTo>
                    <a:lnTo>
                      <a:pt x="33099" y="1039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87" name="Graphic 387">
              <a:extLst>
                <a:ext uri="{FF2B5EF4-FFF2-40B4-BE49-F238E27FC236}">
                  <a16:creationId xmlns:a16="http://schemas.microsoft.com/office/drawing/2014/main" id="{C4B9437D-3A1E-8264-E9F9-62DAB8F71479}"/>
                </a:ext>
              </a:extLst>
            </p:cNvPr>
            <p:cNvGrpSpPr/>
            <p:nvPr/>
          </p:nvGrpSpPr>
          <p:grpSpPr>
            <a:xfrm>
              <a:off x="10510123" y="3363911"/>
              <a:ext cx="66675" cy="119618"/>
              <a:chOff x="10510123" y="3363911"/>
              <a:chExt cx="66675" cy="119618"/>
            </a:xfrm>
          </p:grpSpPr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2CC5A539-7B39-2588-1AE0-7D5CB63CB15C}"/>
                  </a:ext>
                </a:extLst>
              </p:cNvPr>
              <p:cNvSpPr/>
              <p:nvPr/>
            </p:nvSpPr>
            <p:spPr>
              <a:xfrm>
                <a:off x="10510123" y="3370103"/>
                <a:ext cx="39052" cy="16272"/>
              </a:xfrm>
              <a:custGeom>
                <a:avLst/>
                <a:gdLst>
                  <a:gd name="csX0" fmla="*/ 0 w 39052"/>
                  <a:gd name="csY0" fmla="*/ 2858 h 16272"/>
                  <a:gd name="csX1" fmla="*/ 15796 w 39052"/>
                  <a:gd name="csY1" fmla="*/ 0 h 16272"/>
                  <a:gd name="csX2" fmla="*/ 38021 w 39052"/>
                  <a:gd name="csY2" fmla="*/ 1032 h 16272"/>
                  <a:gd name="csX3" fmla="*/ 39053 w 39052"/>
                  <a:gd name="csY3" fmla="*/ 10478 h 16272"/>
                  <a:gd name="csX4" fmla="*/ 2302 w 39052"/>
                  <a:gd name="csY4" fmla="*/ 16272 h 16272"/>
                  <a:gd name="csX5" fmla="*/ 0 w 39052"/>
                  <a:gd name="csY5" fmla="*/ 2858 h 162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9052" h="16272">
                    <a:moveTo>
                      <a:pt x="0" y="2858"/>
                    </a:moveTo>
                    <a:lnTo>
                      <a:pt x="15796" y="0"/>
                    </a:lnTo>
                    <a:lnTo>
                      <a:pt x="38021" y="1032"/>
                    </a:lnTo>
                    <a:lnTo>
                      <a:pt x="39053" y="10478"/>
                    </a:lnTo>
                    <a:lnTo>
                      <a:pt x="2302" y="16272"/>
                    </a:lnTo>
                    <a:lnTo>
                      <a:pt x="0" y="285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F4935705-7EAB-C48B-397C-8312047C22F3}"/>
                  </a:ext>
                </a:extLst>
              </p:cNvPr>
              <p:cNvSpPr/>
              <p:nvPr/>
            </p:nvSpPr>
            <p:spPr>
              <a:xfrm>
                <a:off x="10550207" y="3363911"/>
                <a:ext cx="26590" cy="41909"/>
              </a:xfrm>
              <a:custGeom>
                <a:avLst/>
                <a:gdLst>
                  <a:gd name="csX0" fmla="*/ 0 w 26590"/>
                  <a:gd name="csY0" fmla="*/ 0 h 41909"/>
                  <a:gd name="csX1" fmla="*/ 26590 w 26590"/>
                  <a:gd name="csY1" fmla="*/ 16272 h 41909"/>
                  <a:gd name="csX2" fmla="*/ 20796 w 26590"/>
                  <a:gd name="csY2" fmla="*/ 41910 h 41909"/>
                  <a:gd name="csX3" fmla="*/ 14605 w 26590"/>
                  <a:gd name="csY3" fmla="*/ 37306 h 41909"/>
                  <a:gd name="csX4" fmla="*/ 15160 w 26590"/>
                  <a:gd name="csY4" fmla="*/ 18495 h 41909"/>
                  <a:gd name="csX5" fmla="*/ 79 w 26590"/>
                  <a:gd name="csY5" fmla="*/ 4128 h 41909"/>
                  <a:gd name="csX6" fmla="*/ 0 w 26590"/>
                  <a:gd name="csY6" fmla="*/ 0 h 419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6590" h="41909">
                    <a:moveTo>
                      <a:pt x="0" y="0"/>
                    </a:moveTo>
                    <a:lnTo>
                      <a:pt x="26590" y="16272"/>
                    </a:lnTo>
                    <a:lnTo>
                      <a:pt x="20796" y="41910"/>
                    </a:lnTo>
                    <a:lnTo>
                      <a:pt x="14605" y="37306"/>
                    </a:lnTo>
                    <a:lnTo>
                      <a:pt x="15160" y="18495"/>
                    </a:lnTo>
                    <a:lnTo>
                      <a:pt x="79" y="412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24DF2457-7FC0-05BE-2E5C-A08DE1FA07BF}"/>
                  </a:ext>
                </a:extLst>
              </p:cNvPr>
              <p:cNvSpPr/>
              <p:nvPr/>
            </p:nvSpPr>
            <p:spPr>
              <a:xfrm>
                <a:off x="10529332" y="3429872"/>
                <a:ext cx="29447" cy="53657"/>
              </a:xfrm>
              <a:custGeom>
                <a:avLst/>
                <a:gdLst>
                  <a:gd name="csX0" fmla="*/ 7381 w 29447"/>
                  <a:gd name="csY0" fmla="*/ 0 h 53657"/>
                  <a:gd name="csX1" fmla="*/ 17462 w 29447"/>
                  <a:gd name="csY1" fmla="*/ 1508 h 53657"/>
                  <a:gd name="csX2" fmla="*/ 29289 w 29447"/>
                  <a:gd name="csY2" fmla="*/ 31195 h 53657"/>
                  <a:gd name="csX3" fmla="*/ 29448 w 29447"/>
                  <a:gd name="csY3" fmla="*/ 51911 h 53657"/>
                  <a:gd name="csX4" fmla="*/ 21193 w 29447"/>
                  <a:gd name="csY4" fmla="*/ 53658 h 53657"/>
                  <a:gd name="csX5" fmla="*/ 12620 w 29447"/>
                  <a:gd name="csY5" fmla="*/ 33099 h 53657"/>
                  <a:gd name="csX6" fmla="*/ 0 w 29447"/>
                  <a:gd name="csY6" fmla="*/ 22781 h 53657"/>
                  <a:gd name="csX7" fmla="*/ 7381 w 29447"/>
                  <a:gd name="csY7" fmla="*/ 0 h 536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9447" h="53657">
                    <a:moveTo>
                      <a:pt x="7381" y="0"/>
                    </a:moveTo>
                    <a:lnTo>
                      <a:pt x="17462" y="1508"/>
                    </a:lnTo>
                    <a:lnTo>
                      <a:pt x="29289" y="31195"/>
                    </a:lnTo>
                    <a:lnTo>
                      <a:pt x="29448" y="51911"/>
                    </a:lnTo>
                    <a:lnTo>
                      <a:pt x="21193" y="53658"/>
                    </a:lnTo>
                    <a:lnTo>
                      <a:pt x="12620" y="33099"/>
                    </a:lnTo>
                    <a:lnTo>
                      <a:pt x="0" y="22781"/>
                    </a:lnTo>
                    <a:lnTo>
                      <a:pt x="7381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993E44B3-D8C3-B189-6ECB-03B54A79A38A}"/>
                </a:ext>
              </a:extLst>
            </p:cNvPr>
            <p:cNvSpPr/>
            <p:nvPr/>
          </p:nvSpPr>
          <p:spPr>
            <a:xfrm>
              <a:off x="11109086" y="6186883"/>
              <a:ext cx="116284" cy="53815"/>
            </a:xfrm>
            <a:custGeom>
              <a:avLst/>
              <a:gdLst>
                <a:gd name="csX0" fmla="*/ 0 w 116284"/>
                <a:gd name="csY0" fmla="*/ 33575 h 53815"/>
                <a:gd name="csX1" fmla="*/ 40482 w 116284"/>
                <a:gd name="csY1" fmla="*/ 6667 h 53815"/>
                <a:gd name="csX2" fmla="*/ 69057 w 116284"/>
                <a:gd name="csY2" fmla="*/ 17859 h 53815"/>
                <a:gd name="csX3" fmla="*/ 89297 w 116284"/>
                <a:gd name="csY3" fmla="*/ 0 h 53815"/>
                <a:gd name="csX4" fmla="*/ 116285 w 116284"/>
                <a:gd name="csY4" fmla="*/ 20082 h 53815"/>
                <a:gd name="csX5" fmla="*/ 106124 w 116284"/>
                <a:gd name="csY5" fmla="*/ 35798 h 53815"/>
                <a:gd name="csX6" fmla="*/ 60643 w 116284"/>
                <a:gd name="csY6" fmla="*/ 49292 h 53815"/>
                <a:gd name="csX7" fmla="*/ 45483 w 116284"/>
                <a:gd name="csY7" fmla="*/ 33575 h 53815"/>
                <a:gd name="csX8" fmla="*/ 16907 w 116284"/>
                <a:gd name="csY8" fmla="*/ 53816 h 53815"/>
                <a:gd name="csX9" fmla="*/ 0 w 116284"/>
                <a:gd name="csY9" fmla="*/ 33575 h 538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16284" h="53815">
                  <a:moveTo>
                    <a:pt x="0" y="33575"/>
                  </a:moveTo>
                  <a:lnTo>
                    <a:pt x="40482" y="6667"/>
                  </a:lnTo>
                  <a:lnTo>
                    <a:pt x="69057" y="17859"/>
                  </a:lnTo>
                  <a:lnTo>
                    <a:pt x="89297" y="0"/>
                  </a:lnTo>
                  <a:lnTo>
                    <a:pt x="116285" y="20082"/>
                  </a:lnTo>
                  <a:lnTo>
                    <a:pt x="106124" y="35798"/>
                  </a:lnTo>
                  <a:lnTo>
                    <a:pt x="60643" y="49292"/>
                  </a:lnTo>
                  <a:lnTo>
                    <a:pt x="45483" y="33575"/>
                  </a:lnTo>
                  <a:lnTo>
                    <a:pt x="16907" y="53816"/>
                  </a:lnTo>
                  <a:lnTo>
                    <a:pt x="0" y="3357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92" name="Graphic 387">
              <a:extLst>
                <a:ext uri="{FF2B5EF4-FFF2-40B4-BE49-F238E27FC236}">
                  <a16:creationId xmlns:a16="http://schemas.microsoft.com/office/drawing/2014/main" id="{67A85BB4-ACF5-7B3C-DA64-31680C44BFE2}"/>
                </a:ext>
              </a:extLst>
            </p:cNvPr>
            <p:cNvGrpSpPr/>
            <p:nvPr/>
          </p:nvGrpSpPr>
          <p:grpSpPr>
            <a:xfrm>
              <a:off x="1210627" y="709294"/>
              <a:ext cx="886142" cy="1373108"/>
              <a:chOff x="1210627" y="709294"/>
              <a:chExt cx="886142" cy="1373108"/>
            </a:xfrm>
          </p:grpSpPr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871CF0F4-EBCD-8E13-F6C5-DCA39650CC58}"/>
                  </a:ext>
                </a:extLst>
              </p:cNvPr>
              <p:cNvSpPr/>
              <p:nvPr/>
            </p:nvSpPr>
            <p:spPr>
              <a:xfrm>
                <a:off x="1394301" y="756363"/>
                <a:ext cx="373935" cy="241379"/>
              </a:xfrm>
              <a:custGeom>
                <a:avLst/>
                <a:gdLst>
                  <a:gd name="csX0" fmla="*/ 158353 w 373935"/>
                  <a:gd name="csY0" fmla="*/ 28813 h 241379"/>
                  <a:gd name="csX1" fmla="*/ 171132 w 373935"/>
                  <a:gd name="csY1" fmla="*/ 2699 h 241379"/>
                  <a:gd name="csX2" fmla="*/ 220583 w 373935"/>
                  <a:gd name="csY2" fmla="*/ 0 h 241379"/>
                  <a:gd name="csX3" fmla="*/ 263049 w 373935"/>
                  <a:gd name="csY3" fmla="*/ 26749 h 241379"/>
                  <a:gd name="csX4" fmla="*/ 373936 w 373935"/>
                  <a:gd name="csY4" fmla="*/ 82947 h 241379"/>
                  <a:gd name="csX5" fmla="*/ 289163 w 373935"/>
                  <a:gd name="csY5" fmla="*/ 112157 h 241379"/>
                  <a:gd name="csX6" fmla="*/ 270510 w 373935"/>
                  <a:gd name="csY6" fmla="*/ 165973 h 241379"/>
                  <a:gd name="csX7" fmla="*/ 240903 w 373935"/>
                  <a:gd name="csY7" fmla="*/ 179626 h 241379"/>
                  <a:gd name="csX8" fmla="*/ 224869 w 373935"/>
                  <a:gd name="csY8" fmla="*/ 238601 h 241379"/>
                  <a:gd name="csX9" fmla="*/ 184309 w 373935"/>
                  <a:gd name="csY9" fmla="*/ 241379 h 241379"/>
                  <a:gd name="csX10" fmla="*/ 111839 w 373935"/>
                  <a:gd name="csY10" fmla="*/ 198120 h 241379"/>
                  <a:gd name="csX11" fmla="*/ 142399 w 373935"/>
                  <a:gd name="csY11" fmla="*/ 172561 h 241379"/>
                  <a:gd name="csX12" fmla="*/ 91916 w 373935"/>
                  <a:gd name="csY12" fmla="*/ 151606 h 241379"/>
                  <a:gd name="csX13" fmla="*/ 26273 w 373935"/>
                  <a:gd name="csY13" fmla="*/ 89456 h 241379"/>
                  <a:gd name="csX14" fmla="*/ 0 w 373935"/>
                  <a:gd name="csY14" fmla="*/ 30480 h 241379"/>
                  <a:gd name="csX15" fmla="*/ 91916 w 373935"/>
                  <a:gd name="csY15" fmla="*/ 3096 h 241379"/>
                  <a:gd name="csX16" fmla="*/ 110331 w 373935"/>
                  <a:gd name="csY16" fmla="*/ 29845 h 241379"/>
                  <a:gd name="csX17" fmla="*/ 158353 w 373935"/>
                  <a:gd name="csY17" fmla="*/ 28813 h 2413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373935" h="241379">
                    <a:moveTo>
                      <a:pt x="158353" y="28813"/>
                    </a:moveTo>
                    <a:lnTo>
                      <a:pt x="171132" y="2699"/>
                    </a:lnTo>
                    <a:lnTo>
                      <a:pt x="220583" y="0"/>
                    </a:lnTo>
                    <a:lnTo>
                      <a:pt x="263049" y="26749"/>
                    </a:lnTo>
                    <a:lnTo>
                      <a:pt x="373936" y="82947"/>
                    </a:lnTo>
                    <a:lnTo>
                      <a:pt x="289163" y="112157"/>
                    </a:lnTo>
                    <a:lnTo>
                      <a:pt x="270510" y="165973"/>
                    </a:lnTo>
                    <a:lnTo>
                      <a:pt x="240903" y="179626"/>
                    </a:lnTo>
                    <a:lnTo>
                      <a:pt x="224869" y="238601"/>
                    </a:lnTo>
                    <a:lnTo>
                      <a:pt x="184309" y="241379"/>
                    </a:lnTo>
                    <a:lnTo>
                      <a:pt x="111839" y="198120"/>
                    </a:lnTo>
                    <a:lnTo>
                      <a:pt x="142399" y="172561"/>
                    </a:lnTo>
                    <a:lnTo>
                      <a:pt x="91916" y="151606"/>
                    </a:lnTo>
                    <a:lnTo>
                      <a:pt x="26273" y="89456"/>
                    </a:lnTo>
                    <a:lnTo>
                      <a:pt x="0" y="30480"/>
                    </a:lnTo>
                    <a:lnTo>
                      <a:pt x="91916" y="3096"/>
                    </a:lnTo>
                    <a:lnTo>
                      <a:pt x="110331" y="29845"/>
                    </a:lnTo>
                    <a:lnTo>
                      <a:pt x="158353" y="2881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C785AEC0-3D81-1BBA-19ED-3DB3763E5669}"/>
                  </a:ext>
                </a:extLst>
              </p:cNvPr>
              <p:cNvSpPr/>
              <p:nvPr/>
            </p:nvSpPr>
            <p:spPr>
              <a:xfrm>
                <a:off x="1210627" y="1365646"/>
                <a:ext cx="886142" cy="716756"/>
              </a:xfrm>
              <a:custGeom>
                <a:avLst/>
                <a:gdLst>
                  <a:gd name="csX0" fmla="*/ 879634 w 886142"/>
                  <a:gd name="csY0" fmla="*/ 98822 h 716756"/>
                  <a:gd name="csX1" fmla="*/ 822325 w 886142"/>
                  <a:gd name="csY1" fmla="*/ 122634 h 716756"/>
                  <a:gd name="csX2" fmla="*/ 795099 w 886142"/>
                  <a:gd name="csY2" fmla="*/ 128111 h 716756"/>
                  <a:gd name="csX3" fmla="*/ 809387 w 886142"/>
                  <a:gd name="csY3" fmla="*/ 86360 h 716756"/>
                  <a:gd name="csX4" fmla="*/ 766127 w 886142"/>
                  <a:gd name="csY4" fmla="*/ 62389 h 716756"/>
                  <a:gd name="csX5" fmla="*/ 713819 w 886142"/>
                  <a:gd name="csY5" fmla="*/ 82788 h 716756"/>
                  <a:gd name="csX6" fmla="*/ 697309 w 886142"/>
                  <a:gd name="csY6" fmla="*/ 126524 h 716756"/>
                  <a:gd name="csX7" fmla="*/ 665163 w 886142"/>
                  <a:gd name="csY7" fmla="*/ 152559 h 716756"/>
                  <a:gd name="csX8" fmla="*/ 629047 w 886142"/>
                  <a:gd name="csY8" fmla="*/ 138351 h 716756"/>
                  <a:gd name="csX9" fmla="*/ 584994 w 886142"/>
                  <a:gd name="csY9" fmla="*/ 141288 h 716756"/>
                  <a:gd name="csX10" fmla="*/ 547608 w 886142"/>
                  <a:gd name="csY10" fmla="*/ 110014 h 716756"/>
                  <a:gd name="csX11" fmla="*/ 527368 w 886142"/>
                  <a:gd name="csY11" fmla="*/ 125651 h 716756"/>
                  <a:gd name="csX12" fmla="*/ 506492 w 886142"/>
                  <a:gd name="csY12" fmla="*/ 128111 h 716756"/>
                  <a:gd name="csX13" fmla="*/ 501571 w 886142"/>
                  <a:gd name="csY13" fmla="*/ 166688 h 716756"/>
                  <a:gd name="csX14" fmla="*/ 438071 w 886142"/>
                  <a:gd name="csY14" fmla="*/ 157401 h 716756"/>
                  <a:gd name="csX15" fmla="*/ 429101 w 886142"/>
                  <a:gd name="csY15" fmla="*/ 189786 h 716756"/>
                  <a:gd name="csX16" fmla="*/ 396796 w 886142"/>
                  <a:gd name="csY16" fmla="*/ 189547 h 716756"/>
                  <a:gd name="csX17" fmla="*/ 374571 w 886142"/>
                  <a:gd name="csY17" fmla="*/ 230505 h 716756"/>
                  <a:gd name="csX18" fmla="*/ 340836 w 886142"/>
                  <a:gd name="csY18" fmla="*/ 293132 h 716756"/>
                  <a:gd name="csX19" fmla="*/ 288528 w 886142"/>
                  <a:gd name="csY19" fmla="*/ 370761 h 716756"/>
                  <a:gd name="csX20" fmla="*/ 300831 w 886142"/>
                  <a:gd name="csY20" fmla="*/ 389334 h 716756"/>
                  <a:gd name="csX21" fmla="*/ 289084 w 886142"/>
                  <a:gd name="csY21" fmla="*/ 410766 h 716756"/>
                  <a:gd name="csX22" fmla="*/ 255667 w 886142"/>
                  <a:gd name="csY22" fmla="*/ 409813 h 716756"/>
                  <a:gd name="csX23" fmla="*/ 233759 w 886142"/>
                  <a:gd name="csY23" fmla="*/ 459899 h 716756"/>
                  <a:gd name="csX24" fmla="*/ 235823 w 886142"/>
                  <a:gd name="csY24" fmla="*/ 529511 h 716756"/>
                  <a:gd name="csX25" fmla="*/ 257413 w 886142"/>
                  <a:gd name="csY25" fmla="*/ 555625 h 716756"/>
                  <a:gd name="csX26" fmla="*/ 246221 w 886142"/>
                  <a:gd name="csY26" fmla="*/ 615474 h 716756"/>
                  <a:gd name="csX27" fmla="*/ 218202 w 886142"/>
                  <a:gd name="csY27" fmla="*/ 649922 h 716756"/>
                  <a:gd name="csX28" fmla="*/ 203359 w 886142"/>
                  <a:gd name="csY28" fmla="*/ 678497 h 716756"/>
                  <a:gd name="csX29" fmla="*/ 180737 w 886142"/>
                  <a:gd name="csY29" fmla="*/ 648018 h 716756"/>
                  <a:gd name="csX30" fmla="*/ 114221 w 886142"/>
                  <a:gd name="csY30" fmla="*/ 705247 h 716756"/>
                  <a:gd name="csX31" fmla="*/ 69294 w 886142"/>
                  <a:gd name="csY31" fmla="*/ 716756 h 716756"/>
                  <a:gd name="csX32" fmla="*/ 22701 w 886142"/>
                  <a:gd name="csY32" fmla="*/ 691753 h 716756"/>
                  <a:gd name="csX33" fmla="*/ 10636 w 886142"/>
                  <a:gd name="csY33" fmla="*/ 638334 h 716756"/>
                  <a:gd name="csX34" fmla="*/ 0 w 886142"/>
                  <a:gd name="csY34" fmla="*/ 520621 h 716756"/>
                  <a:gd name="csX35" fmla="*/ 31036 w 886142"/>
                  <a:gd name="csY35" fmla="*/ 487045 h 716756"/>
                  <a:gd name="csX36" fmla="*/ 120015 w 886142"/>
                  <a:gd name="csY36" fmla="*/ 442595 h 716756"/>
                  <a:gd name="csX37" fmla="*/ 186531 w 886142"/>
                  <a:gd name="csY37" fmla="*/ 387191 h 716756"/>
                  <a:gd name="csX38" fmla="*/ 248206 w 886142"/>
                  <a:gd name="csY38" fmla="*/ 310674 h 716756"/>
                  <a:gd name="csX39" fmla="*/ 329168 w 886142"/>
                  <a:gd name="csY39" fmla="*/ 201295 h 716756"/>
                  <a:gd name="csX40" fmla="*/ 385524 w 886142"/>
                  <a:gd name="csY40" fmla="*/ 157639 h 716756"/>
                  <a:gd name="csX41" fmla="*/ 478155 w 886142"/>
                  <a:gd name="csY41" fmla="*/ 83264 h 716756"/>
                  <a:gd name="csX42" fmla="*/ 552053 w 886142"/>
                  <a:gd name="csY42" fmla="*/ 56912 h 716756"/>
                  <a:gd name="csX43" fmla="*/ 607536 w 886142"/>
                  <a:gd name="csY43" fmla="*/ 60087 h 716756"/>
                  <a:gd name="csX44" fmla="*/ 658813 w 886142"/>
                  <a:gd name="csY44" fmla="*/ 9525 h 716756"/>
                  <a:gd name="csX45" fmla="*/ 720249 w 886142"/>
                  <a:gd name="csY45" fmla="*/ 12303 h 716756"/>
                  <a:gd name="csX46" fmla="*/ 780733 w 886142"/>
                  <a:gd name="csY46" fmla="*/ 0 h 716756"/>
                  <a:gd name="csX47" fmla="*/ 886143 w 886142"/>
                  <a:gd name="csY47" fmla="*/ 44847 h 716756"/>
                  <a:gd name="csX48" fmla="*/ 842724 w 886142"/>
                  <a:gd name="csY48" fmla="*/ 61039 h 716756"/>
                  <a:gd name="csX49" fmla="*/ 879634 w 886142"/>
                  <a:gd name="csY49" fmla="*/ 98822 h 7167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</a:cxnLst>
                <a:rect l="l" t="t" r="r" b="b"/>
                <a:pathLst>
                  <a:path w="886142" h="716756">
                    <a:moveTo>
                      <a:pt x="879634" y="98822"/>
                    </a:moveTo>
                    <a:lnTo>
                      <a:pt x="822325" y="122634"/>
                    </a:lnTo>
                    <a:lnTo>
                      <a:pt x="795099" y="128111"/>
                    </a:lnTo>
                    <a:lnTo>
                      <a:pt x="809387" y="86360"/>
                    </a:lnTo>
                    <a:lnTo>
                      <a:pt x="766127" y="62389"/>
                    </a:lnTo>
                    <a:lnTo>
                      <a:pt x="713819" y="82788"/>
                    </a:lnTo>
                    <a:lnTo>
                      <a:pt x="697309" y="126524"/>
                    </a:lnTo>
                    <a:lnTo>
                      <a:pt x="665163" y="152559"/>
                    </a:lnTo>
                    <a:lnTo>
                      <a:pt x="629047" y="138351"/>
                    </a:lnTo>
                    <a:lnTo>
                      <a:pt x="584994" y="141288"/>
                    </a:lnTo>
                    <a:lnTo>
                      <a:pt x="547608" y="110014"/>
                    </a:lnTo>
                    <a:lnTo>
                      <a:pt x="527368" y="125651"/>
                    </a:lnTo>
                    <a:lnTo>
                      <a:pt x="506492" y="128111"/>
                    </a:lnTo>
                    <a:lnTo>
                      <a:pt x="501571" y="166688"/>
                    </a:lnTo>
                    <a:lnTo>
                      <a:pt x="438071" y="157401"/>
                    </a:lnTo>
                    <a:lnTo>
                      <a:pt x="429101" y="189786"/>
                    </a:lnTo>
                    <a:lnTo>
                      <a:pt x="396796" y="189547"/>
                    </a:lnTo>
                    <a:lnTo>
                      <a:pt x="374571" y="230505"/>
                    </a:lnTo>
                    <a:lnTo>
                      <a:pt x="340836" y="293132"/>
                    </a:lnTo>
                    <a:lnTo>
                      <a:pt x="288528" y="370761"/>
                    </a:lnTo>
                    <a:lnTo>
                      <a:pt x="300831" y="389334"/>
                    </a:lnTo>
                    <a:lnTo>
                      <a:pt x="289084" y="410766"/>
                    </a:lnTo>
                    <a:lnTo>
                      <a:pt x="255667" y="409813"/>
                    </a:lnTo>
                    <a:lnTo>
                      <a:pt x="233759" y="459899"/>
                    </a:lnTo>
                    <a:lnTo>
                      <a:pt x="235823" y="529511"/>
                    </a:lnTo>
                    <a:lnTo>
                      <a:pt x="257413" y="555625"/>
                    </a:lnTo>
                    <a:lnTo>
                      <a:pt x="246221" y="615474"/>
                    </a:lnTo>
                    <a:lnTo>
                      <a:pt x="218202" y="649922"/>
                    </a:lnTo>
                    <a:lnTo>
                      <a:pt x="203359" y="678497"/>
                    </a:lnTo>
                    <a:lnTo>
                      <a:pt x="180737" y="648018"/>
                    </a:lnTo>
                    <a:lnTo>
                      <a:pt x="114221" y="705247"/>
                    </a:lnTo>
                    <a:lnTo>
                      <a:pt x="69294" y="716756"/>
                    </a:lnTo>
                    <a:lnTo>
                      <a:pt x="22701" y="691753"/>
                    </a:lnTo>
                    <a:lnTo>
                      <a:pt x="10636" y="638334"/>
                    </a:lnTo>
                    <a:lnTo>
                      <a:pt x="0" y="520621"/>
                    </a:lnTo>
                    <a:lnTo>
                      <a:pt x="31036" y="487045"/>
                    </a:lnTo>
                    <a:lnTo>
                      <a:pt x="120015" y="442595"/>
                    </a:lnTo>
                    <a:lnTo>
                      <a:pt x="186531" y="387191"/>
                    </a:lnTo>
                    <a:lnTo>
                      <a:pt x="248206" y="310674"/>
                    </a:lnTo>
                    <a:lnTo>
                      <a:pt x="329168" y="201295"/>
                    </a:lnTo>
                    <a:lnTo>
                      <a:pt x="385524" y="157639"/>
                    </a:lnTo>
                    <a:lnTo>
                      <a:pt x="478155" y="83264"/>
                    </a:lnTo>
                    <a:lnTo>
                      <a:pt x="552053" y="56912"/>
                    </a:lnTo>
                    <a:lnTo>
                      <a:pt x="607536" y="60087"/>
                    </a:lnTo>
                    <a:lnTo>
                      <a:pt x="658813" y="9525"/>
                    </a:lnTo>
                    <a:lnTo>
                      <a:pt x="720249" y="12303"/>
                    </a:lnTo>
                    <a:lnTo>
                      <a:pt x="780733" y="0"/>
                    </a:lnTo>
                    <a:lnTo>
                      <a:pt x="886143" y="44847"/>
                    </a:lnTo>
                    <a:lnTo>
                      <a:pt x="842724" y="61039"/>
                    </a:lnTo>
                    <a:lnTo>
                      <a:pt x="879634" y="9882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24099710-3A09-369C-84DD-D9E31336C66C}"/>
                  </a:ext>
                </a:extLst>
              </p:cNvPr>
              <p:cNvSpPr/>
              <p:nvPr/>
            </p:nvSpPr>
            <p:spPr>
              <a:xfrm>
                <a:off x="1627584" y="709294"/>
                <a:ext cx="338216" cy="96678"/>
              </a:xfrm>
              <a:custGeom>
                <a:avLst/>
                <a:gdLst>
                  <a:gd name="csX0" fmla="*/ 338217 w 338216"/>
                  <a:gd name="csY0" fmla="*/ 46672 h 96678"/>
                  <a:gd name="csX1" fmla="*/ 288290 w 338216"/>
                  <a:gd name="csY1" fmla="*/ 87789 h 96678"/>
                  <a:gd name="csX2" fmla="*/ 190579 w 338216"/>
                  <a:gd name="csY2" fmla="*/ 96679 h 96678"/>
                  <a:gd name="csX3" fmla="*/ 91202 w 338216"/>
                  <a:gd name="csY3" fmla="*/ 84058 h 96678"/>
                  <a:gd name="csX4" fmla="*/ 85249 w 338216"/>
                  <a:gd name="csY4" fmla="*/ 63103 h 96678"/>
                  <a:gd name="csX5" fmla="*/ 36909 w 338216"/>
                  <a:gd name="csY5" fmla="*/ 61754 h 96678"/>
                  <a:gd name="csX6" fmla="*/ 0 w 338216"/>
                  <a:gd name="csY6" fmla="*/ 26352 h 96678"/>
                  <a:gd name="csX7" fmla="*/ 104061 w 338216"/>
                  <a:gd name="csY7" fmla="*/ 4604 h 96678"/>
                  <a:gd name="csX8" fmla="*/ 152956 w 338216"/>
                  <a:gd name="csY8" fmla="*/ 23336 h 96678"/>
                  <a:gd name="csX9" fmla="*/ 187007 w 338216"/>
                  <a:gd name="csY9" fmla="*/ 0 h 96678"/>
                  <a:gd name="csX10" fmla="*/ 272177 w 338216"/>
                  <a:gd name="csY10" fmla="*/ 19447 h 96678"/>
                  <a:gd name="csX11" fmla="*/ 338217 w 338216"/>
                  <a:gd name="csY11" fmla="*/ 46672 h 966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338216" h="96678">
                    <a:moveTo>
                      <a:pt x="338217" y="46672"/>
                    </a:moveTo>
                    <a:lnTo>
                      <a:pt x="288290" y="87789"/>
                    </a:lnTo>
                    <a:lnTo>
                      <a:pt x="190579" y="96679"/>
                    </a:lnTo>
                    <a:lnTo>
                      <a:pt x="91202" y="84058"/>
                    </a:lnTo>
                    <a:lnTo>
                      <a:pt x="85249" y="63103"/>
                    </a:lnTo>
                    <a:lnTo>
                      <a:pt x="36909" y="61754"/>
                    </a:lnTo>
                    <a:lnTo>
                      <a:pt x="0" y="26352"/>
                    </a:lnTo>
                    <a:lnTo>
                      <a:pt x="104061" y="4604"/>
                    </a:lnTo>
                    <a:lnTo>
                      <a:pt x="152956" y="23336"/>
                    </a:lnTo>
                    <a:lnTo>
                      <a:pt x="187007" y="0"/>
                    </a:lnTo>
                    <a:lnTo>
                      <a:pt x="272177" y="19447"/>
                    </a:lnTo>
                    <a:lnTo>
                      <a:pt x="338217" y="4667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39CC28EE-5433-183C-61A4-60B4E13F0DE2}"/>
                  </a:ext>
                </a:extLst>
              </p:cNvPr>
              <p:cNvSpPr/>
              <p:nvPr/>
            </p:nvSpPr>
            <p:spPr>
              <a:xfrm>
                <a:off x="1740693" y="876458"/>
                <a:ext cx="134699" cy="73342"/>
              </a:xfrm>
              <a:custGeom>
                <a:avLst/>
                <a:gdLst>
                  <a:gd name="csX0" fmla="*/ 134699 w 134699"/>
                  <a:gd name="csY0" fmla="*/ 43894 h 73342"/>
                  <a:gd name="csX1" fmla="*/ 59452 w 134699"/>
                  <a:gd name="csY1" fmla="*/ 73343 h 73342"/>
                  <a:gd name="csX2" fmla="*/ 0 w 134699"/>
                  <a:gd name="csY2" fmla="*/ 56674 h 73342"/>
                  <a:gd name="csX3" fmla="*/ 23257 w 134699"/>
                  <a:gd name="csY3" fmla="*/ 38021 h 73342"/>
                  <a:gd name="csX4" fmla="*/ 2937 w 134699"/>
                  <a:gd name="csY4" fmla="*/ 14684 h 73342"/>
                  <a:gd name="csX5" fmla="*/ 72708 w 134699"/>
                  <a:gd name="csY5" fmla="*/ 0 h 73342"/>
                  <a:gd name="csX6" fmla="*/ 86122 w 134699"/>
                  <a:gd name="csY6" fmla="*/ 27543 h 73342"/>
                  <a:gd name="csX7" fmla="*/ 134699 w 134699"/>
                  <a:gd name="csY7" fmla="*/ 43894 h 733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34699" h="73342">
                    <a:moveTo>
                      <a:pt x="134699" y="43894"/>
                    </a:moveTo>
                    <a:lnTo>
                      <a:pt x="59452" y="73343"/>
                    </a:lnTo>
                    <a:lnTo>
                      <a:pt x="0" y="56674"/>
                    </a:lnTo>
                    <a:lnTo>
                      <a:pt x="23257" y="38021"/>
                    </a:lnTo>
                    <a:lnTo>
                      <a:pt x="2937" y="14684"/>
                    </a:lnTo>
                    <a:lnTo>
                      <a:pt x="72708" y="0"/>
                    </a:lnTo>
                    <a:lnTo>
                      <a:pt x="86122" y="27543"/>
                    </a:lnTo>
                    <a:lnTo>
                      <a:pt x="134699" y="4389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97" name="Graphic 387">
              <a:extLst>
                <a:ext uri="{FF2B5EF4-FFF2-40B4-BE49-F238E27FC236}">
                  <a16:creationId xmlns:a16="http://schemas.microsoft.com/office/drawing/2014/main" id="{D9AEE4C6-88B3-C7B1-147A-CE796FCB8B66}"/>
                </a:ext>
              </a:extLst>
            </p:cNvPr>
            <p:cNvGrpSpPr/>
            <p:nvPr/>
          </p:nvGrpSpPr>
          <p:grpSpPr>
            <a:xfrm>
              <a:off x="31750" y="464263"/>
              <a:ext cx="12128500" cy="1520983"/>
              <a:chOff x="31750" y="464263"/>
              <a:chExt cx="12128500" cy="1520983"/>
            </a:xfrm>
          </p:grpSpPr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C49EA56F-1B18-35DF-F1D7-DFEEB8702EE3}"/>
                  </a:ext>
                </a:extLst>
              </p:cNvPr>
              <p:cNvSpPr/>
              <p:nvPr/>
            </p:nvSpPr>
            <p:spPr>
              <a:xfrm>
                <a:off x="10701575" y="464263"/>
                <a:ext cx="1458674" cy="1520983"/>
              </a:xfrm>
              <a:custGeom>
                <a:avLst/>
                <a:gdLst>
                  <a:gd name="csX0" fmla="*/ 893921 w 1458674"/>
                  <a:gd name="csY0" fmla="*/ 85963 h 1520983"/>
                  <a:gd name="csX1" fmla="*/ 1007031 w 1458674"/>
                  <a:gd name="csY1" fmla="*/ 35877 h 1520983"/>
                  <a:gd name="csX2" fmla="*/ 1125220 w 1458674"/>
                  <a:gd name="csY2" fmla="*/ 39688 h 1520983"/>
                  <a:gd name="csX3" fmla="*/ 1168162 w 1458674"/>
                  <a:gd name="csY3" fmla="*/ 8255 h 1520983"/>
                  <a:gd name="csX4" fmla="*/ 1287225 w 1458674"/>
                  <a:gd name="csY4" fmla="*/ 0 h 1520983"/>
                  <a:gd name="csX5" fmla="*/ 1458675 w 1458674"/>
                  <a:gd name="csY5" fmla="*/ 6826 h 1520983"/>
                  <a:gd name="csX6" fmla="*/ 1458675 w 1458674"/>
                  <a:gd name="csY6" fmla="*/ 118507 h 1520983"/>
                  <a:gd name="csX7" fmla="*/ 1394698 w 1458674"/>
                  <a:gd name="csY7" fmla="*/ 121364 h 1520983"/>
                  <a:gd name="csX8" fmla="*/ 1411605 w 1458674"/>
                  <a:gd name="csY8" fmla="*/ 135969 h 1520983"/>
                  <a:gd name="csX9" fmla="*/ 1458675 w 1458674"/>
                  <a:gd name="csY9" fmla="*/ 132397 h 1520983"/>
                  <a:gd name="csX10" fmla="*/ 1458675 w 1458674"/>
                  <a:gd name="csY10" fmla="*/ 1079897 h 1520983"/>
                  <a:gd name="csX11" fmla="*/ 1435973 w 1458674"/>
                  <a:gd name="csY11" fmla="*/ 1084501 h 1520983"/>
                  <a:gd name="csX12" fmla="*/ 1398826 w 1458674"/>
                  <a:gd name="csY12" fmla="*/ 1084739 h 1520983"/>
                  <a:gd name="csX13" fmla="*/ 1363980 w 1458674"/>
                  <a:gd name="csY13" fmla="*/ 1107043 h 1520983"/>
                  <a:gd name="csX14" fmla="*/ 1317149 w 1458674"/>
                  <a:gd name="csY14" fmla="*/ 1167209 h 1520983"/>
                  <a:gd name="csX15" fmla="*/ 1244680 w 1458674"/>
                  <a:gd name="csY15" fmla="*/ 1206500 h 1520983"/>
                  <a:gd name="csX16" fmla="*/ 1221343 w 1458674"/>
                  <a:gd name="csY16" fmla="*/ 1208802 h 1520983"/>
                  <a:gd name="csX17" fmla="*/ 1176496 w 1458674"/>
                  <a:gd name="csY17" fmla="*/ 1222454 h 1520983"/>
                  <a:gd name="csX18" fmla="*/ 1128078 w 1458674"/>
                  <a:gd name="csY18" fmla="*/ 1235393 h 1520983"/>
                  <a:gd name="csX19" fmla="*/ 1099264 w 1458674"/>
                  <a:gd name="csY19" fmla="*/ 1269286 h 1520983"/>
                  <a:gd name="csX20" fmla="*/ 1098789 w 1458674"/>
                  <a:gd name="csY20" fmla="*/ 1307306 h 1520983"/>
                  <a:gd name="csX21" fmla="*/ 1081723 w 1458674"/>
                  <a:gd name="csY21" fmla="*/ 1342469 h 1520983"/>
                  <a:gd name="csX22" fmla="*/ 1026795 w 1458674"/>
                  <a:gd name="csY22" fmla="*/ 1384856 h 1520983"/>
                  <a:gd name="csX23" fmla="*/ 1040369 w 1458674"/>
                  <a:gd name="csY23" fmla="*/ 1425654 h 1520983"/>
                  <a:gd name="csX24" fmla="*/ 1025208 w 1458674"/>
                  <a:gd name="csY24" fmla="*/ 1468279 h 1520983"/>
                  <a:gd name="csX25" fmla="*/ 1007983 w 1458674"/>
                  <a:gd name="csY25" fmla="*/ 1517888 h 1520983"/>
                  <a:gd name="csX26" fmla="*/ 960517 w 1458674"/>
                  <a:gd name="csY26" fmla="*/ 1520984 h 1520983"/>
                  <a:gd name="csX27" fmla="*/ 910749 w 1458674"/>
                  <a:gd name="csY27" fmla="*/ 1479550 h 1520983"/>
                  <a:gd name="csX28" fmla="*/ 843359 w 1458674"/>
                  <a:gd name="csY28" fmla="*/ 1479312 h 1520983"/>
                  <a:gd name="csX29" fmla="*/ 810736 w 1458674"/>
                  <a:gd name="csY29" fmla="*/ 1451213 h 1520983"/>
                  <a:gd name="csX30" fmla="*/ 788194 w 1458674"/>
                  <a:gd name="csY30" fmla="*/ 1400493 h 1520983"/>
                  <a:gd name="csX31" fmla="*/ 729854 w 1458674"/>
                  <a:gd name="csY31" fmla="*/ 1334770 h 1520983"/>
                  <a:gd name="csX32" fmla="*/ 712788 w 1458674"/>
                  <a:gd name="csY32" fmla="*/ 1299766 h 1520983"/>
                  <a:gd name="csX33" fmla="*/ 708184 w 1458674"/>
                  <a:gd name="csY33" fmla="*/ 1250871 h 1520983"/>
                  <a:gd name="csX34" fmla="*/ 661511 w 1458674"/>
                  <a:gd name="csY34" fmla="*/ 1199753 h 1520983"/>
                  <a:gd name="csX35" fmla="*/ 673656 w 1458674"/>
                  <a:gd name="csY35" fmla="*/ 1158319 h 1520983"/>
                  <a:gd name="csX36" fmla="*/ 651113 w 1458674"/>
                  <a:gd name="csY36" fmla="*/ 1138317 h 1520983"/>
                  <a:gd name="csX37" fmla="*/ 684451 w 1458674"/>
                  <a:gd name="csY37" fmla="*/ 1071007 h 1520983"/>
                  <a:gd name="csX38" fmla="*/ 735171 w 1458674"/>
                  <a:gd name="csY38" fmla="*/ 1049258 h 1520983"/>
                  <a:gd name="csX39" fmla="*/ 748507 w 1458674"/>
                  <a:gd name="csY39" fmla="*/ 1024573 h 1520983"/>
                  <a:gd name="csX40" fmla="*/ 755492 w 1458674"/>
                  <a:gd name="csY40" fmla="*/ 977979 h 1520983"/>
                  <a:gd name="csX41" fmla="*/ 716995 w 1458674"/>
                  <a:gd name="csY41" fmla="*/ 999172 h 1520983"/>
                  <a:gd name="csX42" fmla="*/ 698659 w 1458674"/>
                  <a:gd name="csY42" fmla="*/ 1008063 h 1520983"/>
                  <a:gd name="csX43" fmla="*/ 668417 w 1458674"/>
                  <a:gd name="csY43" fmla="*/ 1016556 h 1520983"/>
                  <a:gd name="csX44" fmla="*/ 627063 w 1458674"/>
                  <a:gd name="csY44" fmla="*/ 997109 h 1520983"/>
                  <a:gd name="csX45" fmla="*/ 624840 w 1458674"/>
                  <a:gd name="csY45" fmla="*/ 956231 h 1520983"/>
                  <a:gd name="csX46" fmla="*/ 638016 w 1458674"/>
                  <a:gd name="csY46" fmla="*/ 923766 h 1520983"/>
                  <a:gd name="csX47" fmla="*/ 669291 w 1458674"/>
                  <a:gd name="csY47" fmla="*/ 922893 h 1520983"/>
                  <a:gd name="csX48" fmla="*/ 738029 w 1458674"/>
                  <a:gd name="csY48" fmla="*/ 939165 h 1520983"/>
                  <a:gd name="csX49" fmla="*/ 680085 w 1458674"/>
                  <a:gd name="csY49" fmla="*/ 900192 h 1520983"/>
                  <a:gd name="csX50" fmla="*/ 650002 w 1458674"/>
                  <a:gd name="csY50" fmla="*/ 878919 h 1520983"/>
                  <a:gd name="csX51" fmla="*/ 616427 w 1458674"/>
                  <a:gd name="csY51" fmla="*/ 887651 h 1520983"/>
                  <a:gd name="csX52" fmla="*/ 588327 w 1458674"/>
                  <a:gd name="csY52" fmla="*/ 872252 h 1520983"/>
                  <a:gd name="csX53" fmla="*/ 625951 w 1458674"/>
                  <a:gd name="csY53" fmla="*/ 813514 h 1520983"/>
                  <a:gd name="csX54" fmla="*/ 605393 w 1458674"/>
                  <a:gd name="csY54" fmla="*/ 789702 h 1520983"/>
                  <a:gd name="csX55" fmla="*/ 578644 w 1458674"/>
                  <a:gd name="csY55" fmla="*/ 744934 h 1520983"/>
                  <a:gd name="csX56" fmla="*/ 538163 w 1458674"/>
                  <a:gd name="csY56" fmla="*/ 674846 h 1520983"/>
                  <a:gd name="csX57" fmla="*/ 495221 w 1458674"/>
                  <a:gd name="csY57" fmla="*/ 648732 h 1520983"/>
                  <a:gd name="csX58" fmla="*/ 495618 w 1458674"/>
                  <a:gd name="csY58" fmla="*/ 620316 h 1520983"/>
                  <a:gd name="csX59" fmla="*/ 405210 w 1458674"/>
                  <a:gd name="csY59" fmla="*/ 580152 h 1520983"/>
                  <a:gd name="csX60" fmla="*/ 333693 w 1458674"/>
                  <a:gd name="csY60" fmla="*/ 575072 h 1520983"/>
                  <a:gd name="csX61" fmla="*/ 243682 w 1458674"/>
                  <a:gd name="csY61" fmla="*/ 577850 h 1520983"/>
                  <a:gd name="csX62" fmla="*/ 161448 w 1458674"/>
                  <a:gd name="csY62" fmla="*/ 582930 h 1520983"/>
                  <a:gd name="csX63" fmla="*/ 122317 w 1458674"/>
                  <a:gd name="csY63" fmla="*/ 560864 h 1520983"/>
                  <a:gd name="csX64" fmla="*/ 63818 w 1458674"/>
                  <a:gd name="csY64" fmla="*/ 516652 h 1520983"/>
                  <a:gd name="csX65" fmla="*/ 152242 w 1458674"/>
                  <a:gd name="csY65" fmla="*/ 494268 h 1520983"/>
                  <a:gd name="csX66" fmla="*/ 220107 w 1458674"/>
                  <a:gd name="csY66" fmla="*/ 490538 h 1520983"/>
                  <a:gd name="csX67" fmla="*/ 75962 w 1458674"/>
                  <a:gd name="csY67" fmla="*/ 471805 h 1520983"/>
                  <a:gd name="csX68" fmla="*/ 0 w 1458674"/>
                  <a:gd name="csY68" fmla="*/ 442278 h 1520983"/>
                  <a:gd name="csX69" fmla="*/ 4604 w 1458674"/>
                  <a:gd name="csY69" fmla="*/ 413861 h 1520983"/>
                  <a:gd name="csX70" fmla="*/ 132160 w 1458674"/>
                  <a:gd name="csY70" fmla="*/ 378222 h 1520983"/>
                  <a:gd name="csX71" fmla="*/ 255588 w 1458674"/>
                  <a:gd name="csY71" fmla="*/ 342186 h 1520983"/>
                  <a:gd name="csX72" fmla="*/ 268605 w 1458674"/>
                  <a:gd name="csY72" fmla="*/ 314563 h 1520983"/>
                  <a:gd name="csX73" fmla="*/ 177641 w 1458674"/>
                  <a:gd name="csY73" fmla="*/ 287020 h 1520983"/>
                  <a:gd name="csX74" fmla="*/ 207011 w 1458674"/>
                  <a:gd name="csY74" fmla="*/ 256064 h 1520983"/>
                  <a:gd name="csX75" fmla="*/ 323691 w 1458674"/>
                  <a:gd name="csY75" fmla="*/ 201057 h 1520983"/>
                  <a:gd name="csX76" fmla="*/ 372666 w 1458674"/>
                  <a:gd name="csY76" fmla="*/ 192484 h 1520983"/>
                  <a:gd name="csX77" fmla="*/ 358617 w 1458674"/>
                  <a:gd name="csY77" fmla="*/ 156369 h 1520983"/>
                  <a:gd name="csX78" fmla="*/ 438467 w 1458674"/>
                  <a:gd name="csY78" fmla="*/ 134938 h 1520983"/>
                  <a:gd name="csX79" fmla="*/ 542052 w 1458674"/>
                  <a:gd name="csY79" fmla="*/ 122079 h 1520983"/>
                  <a:gd name="csX80" fmla="*/ 645558 w 1458674"/>
                  <a:gd name="csY80" fmla="*/ 121364 h 1520983"/>
                  <a:gd name="csX81" fmla="*/ 682307 w 1458674"/>
                  <a:gd name="csY81" fmla="*/ 146764 h 1520983"/>
                  <a:gd name="csX82" fmla="*/ 771684 w 1458674"/>
                  <a:gd name="csY82" fmla="*/ 101679 h 1520983"/>
                  <a:gd name="csX83" fmla="*/ 852090 w 1458674"/>
                  <a:gd name="csY83" fmla="*/ 132397 h 1520983"/>
                  <a:gd name="csX84" fmla="*/ 899399 w 1458674"/>
                  <a:gd name="csY84" fmla="*/ 138827 h 1520983"/>
                  <a:gd name="csX85" fmla="*/ 969407 w 1458674"/>
                  <a:gd name="csY85" fmla="*/ 165259 h 1520983"/>
                  <a:gd name="csX86" fmla="*/ 889318 w 1458674"/>
                  <a:gd name="csY86" fmla="*/ 121364 h 1520983"/>
                  <a:gd name="csX87" fmla="*/ 893921 w 1458674"/>
                  <a:gd name="csY87" fmla="*/ 85963 h 15209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</a:cxnLst>
                <a:rect l="l" t="t" r="r" b="b"/>
                <a:pathLst>
                  <a:path w="1458674" h="1520983">
                    <a:moveTo>
                      <a:pt x="893921" y="85963"/>
                    </a:moveTo>
                    <a:lnTo>
                      <a:pt x="1007031" y="35877"/>
                    </a:lnTo>
                    <a:lnTo>
                      <a:pt x="1125220" y="39688"/>
                    </a:lnTo>
                    <a:lnTo>
                      <a:pt x="1168162" y="8255"/>
                    </a:lnTo>
                    <a:lnTo>
                      <a:pt x="1287225" y="0"/>
                    </a:lnTo>
                    <a:lnTo>
                      <a:pt x="1458675" y="6826"/>
                    </a:lnTo>
                    <a:lnTo>
                      <a:pt x="1458675" y="118507"/>
                    </a:lnTo>
                    <a:lnTo>
                      <a:pt x="1394698" y="121364"/>
                    </a:lnTo>
                    <a:lnTo>
                      <a:pt x="1411605" y="135969"/>
                    </a:lnTo>
                    <a:lnTo>
                      <a:pt x="1458675" y="132397"/>
                    </a:lnTo>
                    <a:lnTo>
                      <a:pt x="1458675" y="1079897"/>
                    </a:lnTo>
                    <a:lnTo>
                      <a:pt x="1435973" y="1084501"/>
                    </a:lnTo>
                    <a:lnTo>
                      <a:pt x="1398826" y="1084739"/>
                    </a:lnTo>
                    <a:lnTo>
                      <a:pt x="1363980" y="1107043"/>
                    </a:lnTo>
                    <a:lnTo>
                      <a:pt x="1317149" y="1167209"/>
                    </a:lnTo>
                    <a:lnTo>
                      <a:pt x="1244680" y="1206500"/>
                    </a:lnTo>
                    <a:lnTo>
                      <a:pt x="1221343" y="1208802"/>
                    </a:lnTo>
                    <a:lnTo>
                      <a:pt x="1176496" y="1222454"/>
                    </a:lnTo>
                    <a:lnTo>
                      <a:pt x="1128078" y="1235393"/>
                    </a:lnTo>
                    <a:lnTo>
                      <a:pt x="1099264" y="1269286"/>
                    </a:lnTo>
                    <a:lnTo>
                      <a:pt x="1098789" y="1307306"/>
                    </a:lnTo>
                    <a:lnTo>
                      <a:pt x="1081723" y="1342469"/>
                    </a:lnTo>
                    <a:lnTo>
                      <a:pt x="1026795" y="1384856"/>
                    </a:lnTo>
                    <a:lnTo>
                      <a:pt x="1040369" y="1425654"/>
                    </a:lnTo>
                    <a:lnTo>
                      <a:pt x="1025208" y="1468279"/>
                    </a:lnTo>
                    <a:lnTo>
                      <a:pt x="1007983" y="1517888"/>
                    </a:lnTo>
                    <a:lnTo>
                      <a:pt x="960517" y="1520984"/>
                    </a:lnTo>
                    <a:lnTo>
                      <a:pt x="910749" y="1479550"/>
                    </a:lnTo>
                    <a:lnTo>
                      <a:pt x="843359" y="1479312"/>
                    </a:lnTo>
                    <a:lnTo>
                      <a:pt x="810736" y="1451213"/>
                    </a:lnTo>
                    <a:lnTo>
                      <a:pt x="788194" y="1400493"/>
                    </a:lnTo>
                    <a:lnTo>
                      <a:pt x="729854" y="1334770"/>
                    </a:lnTo>
                    <a:lnTo>
                      <a:pt x="712788" y="1299766"/>
                    </a:lnTo>
                    <a:lnTo>
                      <a:pt x="708184" y="1250871"/>
                    </a:lnTo>
                    <a:lnTo>
                      <a:pt x="661511" y="1199753"/>
                    </a:lnTo>
                    <a:lnTo>
                      <a:pt x="673656" y="1158319"/>
                    </a:lnTo>
                    <a:lnTo>
                      <a:pt x="651113" y="1138317"/>
                    </a:lnTo>
                    <a:lnTo>
                      <a:pt x="684451" y="1071007"/>
                    </a:lnTo>
                    <a:lnTo>
                      <a:pt x="735171" y="1049258"/>
                    </a:lnTo>
                    <a:lnTo>
                      <a:pt x="748507" y="1024573"/>
                    </a:lnTo>
                    <a:lnTo>
                      <a:pt x="755492" y="977979"/>
                    </a:lnTo>
                    <a:lnTo>
                      <a:pt x="716995" y="999172"/>
                    </a:lnTo>
                    <a:lnTo>
                      <a:pt x="698659" y="1008063"/>
                    </a:lnTo>
                    <a:lnTo>
                      <a:pt x="668417" y="1016556"/>
                    </a:lnTo>
                    <a:lnTo>
                      <a:pt x="627063" y="997109"/>
                    </a:lnTo>
                    <a:lnTo>
                      <a:pt x="624840" y="956231"/>
                    </a:lnTo>
                    <a:lnTo>
                      <a:pt x="638016" y="923766"/>
                    </a:lnTo>
                    <a:lnTo>
                      <a:pt x="669291" y="922893"/>
                    </a:lnTo>
                    <a:lnTo>
                      <a:pt x="738029" y="939165"/>
                    </a:lnTo>
                    <a:lnTo>
                      <a:pt x="680085" y="900192"/>
                    </a:lnTo>
                    <a:lnTo>
                      <a:pt x="650002" y="878919"/>
                    </a:lnTo>
                    <a:lnTo>
                      <a:pt x="616427" y="887651"/>
                    </a:lnTo>
                    <a:lnTo>
                      <a:pt x="588327" y="872252"/>
                    </a:lnTo>
                    <a:lnTo>
                      <a:pt x="625951" y="813514"/>
                    </a:lnTo>
                    <a:lnTo>
                      <a:pt x="605393" y="789702"/>
                    </a:lnTo>
                    <a:lnTo>
                      <a:pt x="578644" y="744934"/>
                    </a:lnTo>
                    <a:lnTo>
                      <a:pt x="538163" y="674846"/>
                    </a:lnTo>
                    <a:lnTo>
                      <a:pt x="495221" y="648732"/>
                    </a:lnTo>
                    <a:lnTo>
                      <a:pt x="495618" y="620316"/>
                    </a:lnTo>
                    <a:lnTo>
                      <a:pt x="405210" y="580152"/>
                    </a:lnTo>
                    <a:lnTo>
                      <a:pt x="333693" y="575072"/>
                    </a:lnTo>
                    <a:lnTo>
                      <a:pt x="243682" y="577850"/>
                    </a:lnTo>
                    <a:lnTo>
                      <a:pt x="161448" y="582930"/>
                    </a:lnTo>
                    <a:lnTo>
                      <a:pt x="122317" y="560864"/>
                    </a:lnTo>
                    <a:lnTo>
                      <a:pt x="63818" y="516652"/>
                    </a:lnTo>
                    <a:lnTo>
                      <a:pt x="152242" y="494268"/>
                    </a:lnTo>
                    <a:lnTo>
                      <a:pt x="220107" y="490538"/>
                    </a:lnTo>
                    <a:lnTo>
                      <a:pt x="75962" y="471805"/>
                    </a:lnTo>
                    <a:lnTo>
                      <a:pt x="0" y="442278"/>
                    </a:lnTo>
                    <a:lnTo>
                      <a:pt x="4604" y="413861"/>
                    </a:lnTo>
                    <a:lnTo>
                      <a:pt x="132160" y="378222"/>
                    </a:lnTo>
                    <a:lnTo>
                      <a:pt x="255588" y="342186"/>
                    </a:lnTo>
                    <a:lnTo>
                      <a:pt x="268605" y="314563"/>
                    </a:lnTo>
                    <a:lnTo>
                      <a:pt x="177641" y="287020"/>
                    </a:lnTo>
                    <a:lnTo>
                      <a:pt x="207011" y="256064"/>
                    </a:lnTo>
                    <a:lnTo>
                      <a:pt x="323691" y="201057"/>
                    </a:lnTo>
                    <a:lnTo>
                      <a:pt x="372666" y="192484"/>
                    </a:lnTo>
                    <a:lnTo>
                      <a:pt x="358617" y="156369"/>
                    </a:lnTo>
                    <a:lnTo>
                      <a:pt x="438467" y="134938"/>
                    </a:lnTo>
                    <a:lnTo>
                      <a:pt x="542052" y="122079"/>
                    </a:lnTo>
                    <a:lnTo>
                      <a:pt x="645558" y="121364"/>
                    </a:lnTo>
                    <a:lnTo>
                      <a:pt x="682307" y="146764"/>
                    </a:lnTo>
                    <a:lnTo>
                      <a:pt x="771684" y="101679"/>
                    </a:lnTo>
                    <a:lnTo>
                      <a:pt x="852090" y="132397"/>
                    </a:lnTo>
                    <a:lnTo>
                      <a:pt x="899399" y="138827"/>
                    </a:lnTo>
                    <a:lnTo>
                      <a:pt x="969407" y="165259"/>
                    </a:lnTo>
                    <a:lnTo>
                      <a:pt x="889318" y="121364"/>
                    </a:lnTo>
                    <a:lnTo>
                      <a:pt x="893921" y="8596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86678CF7-ADDD-552C-2305-D1008DD13FF1}"/>
                  </a:ext>
                </a:extLst>
              </p:cNvPr>
              <p:cNvSpPr/>
              <p:nvPr/>
            </p:nvSpPr>
            <p:spPr>
              <a:xfrm>
                <a:off x="31750" y="471090"/>
                <a:ext cx="308451" cy="111680"/>
              </a:xfrm>
              <a:custGeom>
                <a:avLst/>
                <a:gdLst>
                  <a:gd name="csX0" fmla="*/ 0 w 308451"/>
                  <a:gd name="csY0" fmla="*/ 0 h 111680"/>
                  <a:gd name="csX1" fmla="*/ 97711 w 308451"/>
                  <a:gd name="csY1" fmla="*/ 3969 h 111680"/>
                  <a:gd name="csX2" fmla="*/ 308451 w 308451"/>
                  <a:gd name="csY2" fmla="*/ 70961 h 111680"/>
                  <a:gd name="csX3" fmla="*/ 246221 w 308451"/>
                  <a:gd name="csY3" fmla="*/ 102870 h 111680"/>
                  <a:gd name="csX4" fmla="*/ 117316 w 308451"/>
                  <a:gd name="csY4" fmla="*/ 106521 h 111680"/>
                  <a:gd name="csX5" fmla="*/ 0 w 308451"/>
                  <a:gd name="csY5" fmla="*/ 111681 h 111680"/>
                  <a:gd name="csX6" fmla="*/ 0 w 308451"/>
                  <a:gd name="csY6" fmla="*/ 0 h 1116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08451" h="111680">
                    <a:moveTo>
                      <a:pt x="0" y="0"/>
                    </a:moveTo>
                    <a:lnTo>
                      <a:pt x="97711" y="3969"/>
                    </a:lnTo>
                    <a:lnTo>
                      <a:pt x="308451" y="70961"/>
                    </a:lnTo>
                    <a:lnTo>
                      <a:pt x="246221" y="102870"/>
                    </a:lnTo>
                    <a:lnTo>
                      <a:pt x="117316" y="106521"/>
                    </a:lnTo>
                    <a:lnTo>
                      <a:pt x="0" y="11168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" name="Freeform: Shape 499">
                <a:extLst>
                  <a:ext uri="{FF2B5EF4-FFF2-40B4-BE49-F238E27FC236}">
                    <a16:creationId xmlns:a16="http://schemas.microsoft.com/office/drawing/2014/main" id="{BDED63B0-E68E-1B52-42A2-334939B69C0D}"/>
                  </a:ext>
                </a:extLst>
              </p:cNvPr>
              <p:cNvSpPr/>
              <p:nvPr/>
            </p:nvSpPr>
            <p:spPr>
              <a:xfrm>
                <a:off x="31750" y="591184"/>
                <a:ext cx="599360" cy="952976"/>
              </a:xfrm>
              <a:custGeom>
                <a:avLst/>
                <a:gdLst>
                  <a:gd name="csX0" fmla="*/ 0 w 599360"/>
                  <a:gd name="csY0" fmla="*/ 5477 h 952976"/>
                  <a:gd name="csX1" fmla="*/ 72231 w 599360"/>
                  <a:gd name="csY1" fmla="*/ 0 h 952976"/>
                  <a:gd name="csX2" fmla="*/ 173673 w 599360"/>
                  <a:gd name="csY2" fmla="*/ 28099 h 952976"/>
                  <a:gd name="csX3" fmla="*/ 239077 w 599360"/>
                  <a:gd name="csY3" fmla="*/ 3175 h 952976"/>
                  <a:gd name="csX4" fmla="*/ 267097 w 599360"/>
                  <a:gd name="csY4" fmla="*/ 32385 h 952976"/>
                  <a:gd name="csX5" fmla="*/ 230108 w 599360"/>
                  <a:gd name="csY5" fmla="*/ 78978 h 952976"/>
                  <a:gd name="csX6" fmla="*/ 315913 w 599360"/>
                  <a:gd name="csY6" fmla="*/ 49292 h 952976"/>
                  <a:gd name="csX7" fmla="*/ 479504 w 599360"/>
                  <a:gd name="csY7" fmla="*/ 17939 h 952976"/>
                  <a:gd name="csX8" fmla="*/ 580469 w 599360"/>
                  <a:gd name="csY8" fmla="*/ 33576 h 952976"/>
                  <a:gd name="csX9" fmla="*/ 599361 w 599360"/>
                  <a:gd name="csY9" fmla="*/ 67945 h 952976"/>
                  <a:gd name="csX10" fmla="*/ 462042 w 599360"/>
                  <a:gd name="csY10" fmla="*/ 124142 h 952976"/>
                  <a:gd name="csX11" fmla="*/ 442992 w 599360"/>
                  <a:gd name="csY11" fmla="*/ 142081 h 952976"/>
                  <a:gd name="csX12" fmla="*/ 335359 w 599360"/>
                  <a:gd name="csY12" fmla="*/ 155416 h 952976"/>
                  <a:gd name="csX13" fmla="*/ 413385 w 599360"/>
                  <a:gd name="csY13" fmla="*/ 159147 h 952976"/>
                  <a:gd name="csX14" fmla="*/ 373936 w 599360"/>
                  <a:gd name="csY14" fmla="*/ 214789 h 952976"/>
                  <a:gd name="csX15" fmla="*/ 346869 w 599360"/>
                  <a:gd name="csY15" fmla="*/ 263366 h 952976"/>
                  <a:gd name="csX16" fmla="*/ 347901 w 599360"/>
                  <a:gd name="csY16" fmla="*/ 344726 h 952976"/>
                  <a:gd name="csX17" fmla="*/ 388382 w 599360"/>
                  <a:gd name="csY17" fmla="*/ 391319 h 952976"/>
                  <a:gd name="csX18" fmla="*/ 335756 w 599360"/>
                  <a:gd name="csY18" fmla="*/ 394256 h 952976"/>
                  <a:gd name="csX19" fmla="*/ 280353 w 599360"/>
                  <a:gd name="csY19" fmla="*/ 416560 h 952976"/>
                  <a:gd name="csX20" fmla="*/ 342503 w 599360"/>
                  <a:gd name="csY20" fmla="*/ 453469 h 952976"/>
                  <a:gd name="csX21" fmla="*/ 350441 w 599360"/>
                  <a:gd name="csY21" fmla="*/ 511731 h 952976"/>
                  <a:gd name="csX22" fmla="*/ 314404 w 599360"/>
                  <a:gd name="csY22" fmla="*/ 518001 h 952976"/>
                  <a:gd name="csX23" fmla="*/ 358061 w 599360"/>
                  <a:gd name="csY23" fmla="*/ 575548 h 952976"/>
                  <a:gd name="csX24" fmla="*/ 283210 w 599360"/>
                  <a:gd name="csY24" fmla="*/ 580311 h 952976"/>
                  <a:gd name="csX25" fmla="*/ 322263 w 599360"/>
                  <a:gd name="csY25" fmla="*/ 607060 h 952976"/>
                  <a:gd name="csX26" fmla="*/ 311229 w 599360"/>
                  <a:gd name="csY26" fmla="*/ 630079 h 952976"/>
                  <a:gd name="csX27" fmla="*/ 263684 w 599360"/>
                  <a:gd name="csY27" fmla="*/ 640159 h 952976"/>
                  <a:gd name="csX28" fmla="*/ 216773 w 599360"/>
                  <a:gd name="csY28" fmla="*/ 640318 h 952976"/>
                  <a:gd name="csX29" fmla="*/ 259001 w 599360"/>
                  <a:gd name="csY29" fmla="*/ 683816 h 952976"/>
                  <a:gd name="csX30" fmla="*/ 259398 w 599360"/>
                  <a:gd name="csY30" fmla="*/ 712073 h 952976"/>
                  <a:gd name="csX31" fmla="*/ 192802 w 599360"/>
                  <a:gd name="csY31" fmla="*/ 685879 h 952976"/>
                  <a:gd name="csX32" fmla="*/ 175419 w 599360"/>
                  <a:gd name="csY32" fmla="*/ 702866 h 952976"/>
                  <a:gd name="csX33" fmla="*/ 220901 w 599360"/>
                  <a:gd name="csY33" fmla="*/ 718661 h 952976"/>
                  <a:gd name="csX34" fmla="*/ 265033 w 599360"/>
                  <a:gd name="csY34" fmla="*/ 756920 h 952976"/>
                  <a:gd name="csX35" fmla="*/ 277813 w 599360"/>
                  <a:gd name="csY35" fmla="*/ 806529 h 952976"/>
                  <a:gd name="csX36" fmla="*/ 217805 w 599360"/>
                  <a:gd name="csY36" fmla="*/ 818277 h 952976"/>
                  <a:gd name="csX37" fmla="*/ 191770 w 599360"/>
                  <a:gd name="csY37" fmla="*/ 794703 h 952976"/>
                  <a:gd name="csX38" fmla="*/ 150178 w 599360"/>
                  <a:gd name="csY38" fmla="*/ 759222 h 952976"/>
                  <a:gd name="csX39" fmla="*/ 161687 w 599360"/>
                  <a:gd name="csY39" fmla="*/ 801052 h 952976"/>
                  <a:gd name="csX40" fmla="*/ 122555 w 599360"/>
                  <a:gd name="csY40" fmla="*/ 833120 h 952976"/>
                  <a:gd name="csX41" fmla="*/ 211296 w 599360"/>
                  <a:gd name="csY41" fmla="*/ 835660 h 952976"/>
                  <a:gd name="csX42" fmla="*/ 257731 w 599360"/>
                  <a:gd name="csY42" fmla="*/ 838914 h 952976"/>
                  <a:gd name="csX43" fmla="*/ 167481 w 599360"/>
                  <a:gd name="csY43" fmla="*/ 891064 h 952976"/>
                  <a:gd name="csX44" fmla="*/ 75883 w 599360"/>
                  <a:gd name="csY44" fmla="*/ 937498 h 952976"/>
                  <a:gd name="csX45" fmla="*/ 0 w 599360"/>
                  <a:gd name="csY45" fmla="*/ 952976 h 952976"/>
                  <a:gd name="csX46" fmla="*/ 0 w 599360"/>
                  <a:gd name="csY46" fmla="*/ 5477 h 9529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599360" h="952976">
                    <a:moveTo>
                      <a:pt x="0" y="5477"/>
                    </a:moveTo>
                    <a:lnTo>
                      <a:pt x="72231" y="0"/>
                    </a:lnTo>
                    <a:lnTo>
                      <a:pt x="173673" y="28099"/>
                    </a:lnTo>
                    <a:lnTo>
                      <a:pt x="239077" y="3175"/>
                    </a:lnTo>
                    <a:lnTo>
                      <a:pt x="267097" y="32385"/>
                    </a:lnTo>
                    <a:lnTo>
                      <a:pt x="230108" y="78978"/>
                    </a:lnTo>
                    <a:lnTo>
                      <a:pt x="315913" y="49292"/>
                    </a:lnTo>
                    <a:lnTo>
                      <a:pt x="479504" y="17939"/>
                    </a:lnTo>
                    <a:lnTo>
                      <a:pt x="580469" y="33576"/>
                    </a:lnTo>
                    <a:lnTo>
                      <a:pt x="599361" y="67945"/>
                    </a:lnTo>
                    <a:lnTo>
                      <a:pt x="462042" y="124142"/>
                    </a:lnTo>
                    <a:lnTo>
                      <a:pt x="442992" y="142081"/>
                    </a:lnTo>
                    <a:lnTo>
                      <a:pt x="335359" y="155416"/>
                    </a:lnTo>
                    <a:lnTo>
                      <a:pt x="413385" y="159147"/>
                    </a:lnTo>
                    <a:lnTo>
                      <a:pt x="373936" y="214789"/>
                    </a:lnTo>
                    <a:lnTo>
                      <a:pt x="346869" y="263366"/>
                    </a:lnTo>
                    <a:lnTo>
                      <a:pt x="347901" y="344726"/>
                    </a:lnTo>
                    <a:lnTo>
                      <a:pt x="388382" y="391319"/>
                    </a:lnTo>
                    <a:lnTo>
                      <a:pt x="335756" y="394256"/>
                    </a:lnTo>
                    <a:lnTo>
                      <a:pt x="280353" y="416560"/>
                    </a:lnTo>
                    <a:lnTo>
                      <a:pt x="342503" y="453469"/>
                    </a:lnTo>
                    <a:lnTo>
                      <a:pt x="350441" y="511731"/>
                    </a:lnTo>
                    <a:lnTo>
                      <a:pt x="314404" y="518001"/>
                    </a:lnTo>
                    <a:lnTo>
                      <a:pt x="358061" y="575548"/>
                    </a:lnTo>
                    <a:lnTo>
                      <a:pt x="283210" y="580311"/>
                    </a:lnTo>
                    <a:lnTo>
                      <a:pt x="322263" y="607060"/>
                    </a:lnTo>
                    <a:lnTo>
                      <a:pt x="311229" y="630079"/>
                    </a:lnTo>
                    <a:lnTo>
                      <a:pt x="263684" y="640159"/>
                    </a:lnTo>
                    <a:lnTo>
                      <a:pt x="216773" y="640318"/>
                    </a:lnTo>
                    <a:lnTo>
                      <a:pt x="259001" y="683816"/>
                    </a:lnTo>
                    <a:lnTo>
                      <a:pt x="259398" y="712073"/>
                    </a:lnTo>
                    <a:lnTo>
                      <a:pt x="192802" y="685879"/>
                    </a:lnTo>
                    <a:lnTo>
                      <a:pt x="175419" y="702866"/>
                    </a:lnTo>
                    <a:lnTo>
                      <a:pt x="220901" y="718661"/>
                    </a:lnTo>
                    <a:lnTo>
                      <a:pt x="265033" y="756920"/>
                    </a:lnTo>
                    <a:lnTo>
                      <a:pt x="277813" y="806529"/>
                    </a:lnTo>
                    <a:lnTo>
                      <a:pt x="217805" y="818277"/>
                    </a:lnTo>
                    <a:lnTo>
                      <a:pt x="191770" y="794703"/>
                    </a:lnTo>
                    <a:lnTo>
                      <a:pt x="150178" y="759222"/>
                    </a:lnTo>
                    <a:lnTo>
                      <a:pt x="161687" y="801052"/>
                    </a:lnTo>
                    <a:lnTo>
                      <a:pt x="122555" y="833120"/>
                    </a:lnTo>
                    <a:lnTo>
                      <a:pt x="211296" y="835660"/>
                    </a:lnTo>
                    <a:lnTo>
                      <a:pt x="257731" y="838914"/>
                    </a:lnTo>
                    <a:lnTo>
                      <a:pt x="167481" y="891064"/>
                    </a:lnTo>
                    <a:lnTo>
                      <a:pt x="75883" y="937498"/>
                    </a:lnTo>
                    <a:lnTo>
                      <a:pt x="0" y="952976"/>
                    </a:lnTo>
                    <a:lnTo>
                      <a:pt x="0" y="547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BDFF4758-A512-51CA-15C5-3C97C535FE77}"/>
                </a:ext>
              </a:extLst>
            </p:cNvPr>
            <p:cNvSpPr/>
            <p:nvPr/>
          </p:nvSpPr>
          <p:spPr>
            <a:xfrm>
              <a:off x="3357641" y="6078140"/>
              <a:ext cx="61991" cy="50165"/>
            </a:xfrm>
            <a:custGeom>
              <a:avLst/>
              <a:gdLst>
                <a:gd name="csX0" fmla="*/ 7223 w 61991"/>
                <a:gd name="csY0" fmla="*/ 0 h 50165"/>
                <a:gd name="csX1" fmla="*/ 28972 w 61991"/>
                <a:gd name="csY1" fmla="*/ 13652 h 50165"/>
                <a:gd name="csX2" fmla="*/ 60801 w 61991"/>
                <a:gd name="csY2" fmla="*/ 19129 h 50165"/>
                <a:gd name="csX3" fmla="*/ 61992 w 61991"/>
                <a:gd name="csY3" fmla="*/ 27384 h 50165"/>
                <a:gd name="csX4" fmla="*/ 52546 w 61991"/>
                <a:gd name="csY4" fmla="*/ 47308 h 50165"/>
                <a:gd name="csX5" fmla="*/ 873 w 61991"/>
                <a:gd name="csY5" fmla="*/ 50165 h 50165"/>
                <a:gd name="csX6" fmla="*/ 0 w 61991"/>
                <a:gd name="csY6" fmla="*/ 26829 h 50165"/>
                <a:gd name="csX7" fmla="*/ 5001 w 61991"/>
                <a:gd name="csY7" fmla="*/ 8890 h 50165"/>
                <a:gd name="csX8" fmla="*/ 7223 w 61991"/>
                <a:gd name="csY8" fmla="*/ 0 h 501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1991" h="50165">
                  <a:moveTo>
                    <a:pt x="7223" y="0"/>
                  </a:moveTo>
                  <a:lnTo>
                    <a:pt x="28972" y="13652"/>
                  </a:lnTo>
                  <a:lnTo>
                    <a:pt x="60801" y="19129"/>
                  </a:lnTo>
                  <a:lnTo>
                    <a:pt x="61992" y="27384"/>
                  </a:lnTo>
                  <a:lnTo>
                    <a:pt x="52546" y="47308"/>
                  </a:lnTo>
                  <a:lnTo>
                    <a:pt x="873" y="50165"/>
                  </a:lnTo>
                  <a:lnTo>
                    <a:pt x="0" y="26829"/>
                  </a:lnTo>
                  <a:lnTo>
                    <a:pt x="5001" y="8890"/>
                  </a:lnTo>
                  <a:lnTo>
                    <a:pt x="7223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D5752AD0-56C8-CE44-668E-D047AC2EA727}"/>
                </a:ext>
              </a:extLst>
            </p:cNvPr>
            <p:cNvSpPr/>
            <p:nvPr/>
          </p:nvSpPr>
          <p:spPr>
            <a:xfrm>
              <a:off x="5252720" y="4576682"/>
              <a:ext cx="79692" cy="38020"/>
            </a:xfrm>
            <a:custGeom>
              <a:avLst/>
              <a:gdLst>
                <a:gd name="csX0" fmla="*/ 0 w 79692"/>
                <a:gd name="csY0" fmla="*/ 21034 h 38020"/>
                <a:gd name="csX1" fmla="*/ 3889 w 79692"/>
                <a:gd name="csY1" fmla="*/ 13017 h 38020"/>
                <a:gd name="csX2" fmla="*/ 32940 w 79692"/>
                <a:gd name="csY2" fmla="*/ 5397 h 38020"/>
                <a:gd name="csX3" fmla="*/ 56436 w 79692"/>
                <a:gd name="csY3" fmla="*/ 4286 h 38020"/>
                <a:gd name="csX4" fmla="*/ 66993 w 79692"/>
                <a:gd name="csY4" fmla="*/ 0 h 38020"/>
                <a:gd name="csX5" fmla="*/ 79692 w 79692"/>
                <a:gd name="csY5" fmla="*/ 4207 h 38020"/>
                <a:gd name="csX6" fmla="*/ 67310 w 79692"/>
                <a:gd name="csY6" fmla="*/ 13414 h 38020"/>
                <a:gd name="csX7" fmla="*/ 32226 w 79692"/>
                <a:gd name="csY7" fmla="*/ 28257 h 38020"/>
                <a:gd name="csX8" fmla="*/ 3969 w 79692"/>
                <a:gd name="csY8" fmla="*/ 38020 h 38020"/>
                <a:gd name="csX9" fmla="*/ 3413 w 79692"/>
                <a:gd name="csY9" fmla="*/ 27702 h 38020"/>
                <a:gd name="csX10" fmla="*/ 0 w 79692"/>
                <a:gd name="csY10" fmla="*/ 21034 h 380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9692" h="38020">
                  <a:moveTo>
                    <a:pt x="0" y="21034"/>
                  </a:moveTo>
                  <a:lnTo>
                    <a:pt x="3889" y="13017"/>
                  </a:lnTo>
                  <a:lnTo>
                    <a:pt x="32940" y="5397"/>
                  </a:lnTo>
                  <a:lnTo>
                    <a:pt x="56436" y="4286"/>
                  </a:lnTo>
                  <a:lnTo>
                    <a:pt x="66993" y="0"/>
                  </a:lnTo>
                  <a:lnTo>
                    <a:pt x="79692" y="4207"/>
                  </a:lnTo>
                  <a:lnTo>
                    <a:pt x="67310" y="13414"/>
                  </a:lnTo>
                  <a:lnTo>
                    <a:pt x="32226" y="28257"/>
                  </a:lnTo>
                  <a:lnTo>
                    <a:pt x="3969" y="38020"/>
                  </a:lnTo>
                  <a:lnTo>
                    <a:pt x="3413" y="27702"/>
                  </a:lnTo>
                  <a:lnTo>
                    <a:pt x="0" y="2103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4A4AA12D-718C-6984-A956-A66814FAAC99}"/>
                </a:ext>
              </a:extLst>
            </p:cNvPr>
            <p:cNvSpPr/>
            <p:nvPr/>
          </p:nvSpPr>
          <p:spPr>
            <a:xfrm>
              <a:off x="1593135" y="5053726"/>
              <a:ext cx="555386" cy="465851"/>
            </a:xfrm>
            <a:custGeom>
              <a:avLst/>
              <a:gdLst>
                <a:gd name="csX0" fmla="*/ 0 w 555386"/>
                <a:gd name="csY0" fmla="*/ 232965 h 465851"/>
                <a:gd name="csX1" fmla="*/ 16113 w 555386"/>
                <a:gd name="csY1" fmla="*/ 214948 h 465851"/>
                <a:gd name="csX2" fmla="*/ 29448 w 555386"/>
                <a:gd name="csY2" fmla="*/ 224949 h 465851"/>
                <a:gd name="csX3" fmla="*/ 35084 w 555386"/>
                <a:gd name="csY3" fmla="*/ 240586 h 465851"/>
                <a:gd name="csX4" fmla="*/ 50244 w 555386"/>
                <a:gd name="csY4" fmla="*/ 243205 h 465851"/>
                <a:gd name="csX5" fmla="*/ 71438 w 555386"/>
                <a:gd name="csY5" fmla="*/ 250111 h 465851"/>
                <a:gd name="csX6" fmla="*/ 89535 w 555386"/>
                <a:gd name="csY6" fmla="*/ 247491 h 465851"/>
                <a:gd name="csX7" fmla="*/ 119618 w 555386"/>
                <a:gd name="csY7" fmla="*/ 228759 h 465851"/>
                <a:gd name="csX8" fmla="*/ 119618 w 555386"/>
                <a:gd name="csY8" fmla="*/ 95171 h 465851"/>
                <a:gd name="csX9" fmla="*/ 128746 w 555386"/>
                <a:gd name="csY9" fmla="*/ 100568 h 465851"/>
                <a:gd name="csX10" fmla="*/ 148669 w 555386"/>
                <a:gd name="csY10" fmla="*/ 134699 h 465851"/>
                <a:gd name="csX11" fmla="*/ 145574 w 555386"/>
                <a:gd name="csY11" fmla="*/ 156686 h 465851"/>
                <a:gd name="csX12" fmla="*/ 153114 w 555386"/>
                <a:gd name="csY12" fmla="*/ 169386 h 465851"/>
                <a:gd name="csX13" fmla="*/ 177244 w 555386"/>
                <a:gd name="csY13" fmla="*/ 165735 h 465851"/>
                <a:gd name="csX14" fmla="*/ 194072 w 555386"/>
                <a:gd name="csY14" fmla="*/ 149543 h 465851"/>
                <a:gd name="csX15" fmla="*/ 210026 w 555386"/>
                <a:gd name="csY15" fmla="*/ 138747 h 465851"/>
                <a:gd name="csX16" fmla="*/ 218281 w 555386"/>
                <a:gd name="csY16" fmla="*/ 121523 h 465851"/>
                <a:gd name="csX17" fmla="*/ 234712 w 555386"/>
                <a:gd name="csY17" fmla="*/ 113189 h 465851"/>
                <a:gd name="csX18" fmla="*/ 248920 w 555386"/>
                <a:gd name="csY18" fmla="*/ 117554 h 465851"/>
                <a:gd name="csX19" fmla="*/ 265033 w 555386"/>
                <a:gd name="csY19" fmla="*/ 127556 h 465851"/>
                <a:gd name="csX20" fmla="*/ 292417 w 555386"/>
                <a:gd name="csY20" fmla="*/ 129381 h 465851"/>
                <a:gd name="csX21" fmla="*/ 314007 w 555386"/>
                <a:gd name="csY21" fmla="*/ 120967 h 465851"/>
                <a:gd name="csX22" fmla="*/ 317421 w 555386"/>
                <a:gd name="csY22" fmla="*/ 109776 h 465851"/>
                <a:gd name="csX23" fmla="*/ 323294 w 555386"/>
                <a:gd name="csY23" fmla="*/ 92630 h 465851"/>
                <a:gd name="csX24" fmla="*/ 341630 w 555386"/>
                <a:gd name="csY24" fmla="*/ 89773 h 465851"/>
                <a:gd name="csX25" fmla="*/ 351790 w 555386"/>
                <a:gd name="csY25" fmla="*/ 76359 h 465851"/>
                <a:gd name="csX26" fmla="*/ 362982 w 555386"/>
                <a:gd name="csY26" fmla="*/ 52546 h 465851"/>
                <a:gd name="csX27" fmla="*/ 393224 w 555386"/>
                <a:gd name="csY27" fmla="*/ 26035 h 465851"/>
                <a:gd name="csX28" fmla="*/ 440928 w 555386"/>
                <a:gd name="csY28" fmla="*/ 0 h 465851"/>
                <a:gd name="csX29" fmla="*/ 454581 w 555386"/>
                <a:gd name="csY29" fmla="*/ 317 h 465851"/>
                <a:gd name="csX30" fmla="*/ 470932 w 555386"/>
                <a:gd name="csY30" fmla="*/ 6350 h 465851"/>
                <a:gd name="csX31" fmla="*/ 482282 w 555386"/>
                <a:gd name="csY31" fmla="*/ 2064 h 465851"/>
                <a:gd name="csX32" fmla="*/ 500142 w 555386"/>
                <a:gd name="csY32" fmla="*/ 5636 h 465851"/>
                <a:gd name="csX33" fmla="*/ 516334 w 555386"/>
                <a:gd name="csY33" fmla="*/ 55563 h 465851"/>
                <a:gd name="csX34" fmla="*/ 525065 w 555386"/>
                <a:gd name="csY34" fmla="*/ 80963 h 465851"/>
                <a:gd name="csX35" fmla="*/ 519033 w 555386"/>
                <a:gd name="csY35" fmla="*/ 120888 h 465851"/>
                <a:gd name="csX36" fmla="*/ 521970 w 555386"/>
                <a:gd name="csY36" fmla="*/ 133826 h 465851"/>
                <a:gd name="csX37" fmla="*/ 504984 w 555386"/>
                <a:gd name="csY37" fmla="*/ 127238 h 465851"/>
                <a:gd name="csX38" fmla="*/ 495221 w 555386"/>
                <a:gd name="csY38" fmla="*/ 129778 h 465851"/>
                <a:gd name="csX39" fmla="*/ 492046 w 555386"/>
                <a:gd name="csY39" fmla="*/ 140255 h 465851"/>
                <a:gd name="csX40" fmla="*/ 482838 w 555386"/>
                <a:gd name="csY40" fmla="*/ 153829 h 465851"/>
                <a:gd name="csX41" fmla="*/ 483155 w 555386"/>
                <a:gd name="csY41" fmla="*/ 166291 h 465851"/>
                <a:gd name="csX42" fmla="*/ 503237 w 555386"/>
                <a:gd name="csY42" fmla="*/ 185976 h 465851"/>
                <a:gd name="csX43" fmla="*/ 523002 w 555386"/>
                <a:gd name="csY43" fmla="*/ 182086 h 465851"/>
                <a:gd name="csX44" fmla="*/ 529828 w 555386"/>
                <a:gd name="csY44" fmla="*/ 165973 h 465851"/>
                <a:gd name="csX45" fmla="*/ 555387 w 555386"/>
                <a:gd name="csY45" fmla="*/ 166291 h 465851"/>
                <a:gd name="csX46" fmla="*/ 546973 w 555386"/>
                <a:gd name="csY46" fmla="*/ 192643 h 465851"/>
                <a:gd name="csX47" fmla="*/ 543004 w 555386"/>
                <a:gd name="csY47" fmla="*/ 222885 h 465851"/>
                <a:gd name="csX48" fmla="*/ 534273 w 555386"/>
                <a:gd name="csY48" fmla="*/ 239395 h 465851"/>
                <a:gd name="csX49" fmla="*/ 511254 w 555386"/>
                <a:gd name="csY49" fmla="*/ 257889 h 465851"/>
                <a:gd name="csX50" fmla="*/ 504666 w 555386"/>
                <a:gd name="csY50" fmla="*/ 263207 h 465851"/>
                <a:gd name="csX51" fmla="*/ 490379 w 555386"/>
                <a:gd name="csY51" fmla="*/ 281940 h 465851"/>
                <a:gd name="csX52" fmla="*/ 481012 w 555386"/>
                <a:gd name="csY52" fmla="*/ 300910 h 465851"/>
                <a:gd name="csX53" fmla="*/ 461883 w 555386"/>
                <a:gd name="csY53" fmla="*/ 327422 h 465851"/>
                <a:gd name="csX54" fmla="*/ 423862 w 555386"/>
                <a:gd name="csY54" fmla="*/ 365919 h 465851"/>
                <a:gd name="csX55" fmla="*/ 400050 w 555386"/>
                <a:gd name="csY55" fmla="*/ 388382 h 465851"/>
                <a:gd name="csX56" fmla="*/ 374650 w 555386"/>
                <a:gd name="csY56" fmla="*/ 405527 h 465851"/>
                <a:gd name="csX57" fmla="*/ 339407 w 555386"/>
                <a:gd name="csY57" fmla="*/ 420132 h 465851"/>
                <a:gd name="csX58" fmla="*/ 322262 w 555386"/>
                <a:gd name="csY58" fmla="*/ 422116 h 465851"/>
                <a:gd name="csX59" fmla="*/ 317897 w 555386"/>
                <a:gd name="csY59" fmla="*/ 432594 h 465851"/>
                <a:gd name="csX60" fmla="*/ 297418 w 555386"/>
                <a:gd name="csY60" fmla="*/ 427037 h 465851"/>
                <a:gd name="csX61" fmla="*/ 280749 w 555386"/>
                <a:gd name="csY61" fmla="*/ 434261 h 465851"/>
                <a:gd name="csX62" fmla="*/ 244237 w 555386"/>
                <a:gd name="csY62" fmla="*/ 426958 h 465851"/>
                <a:gd name="csX63" fmla="*/ 223837 w 555386"/>
                <a:gd name="csY63" fmla="*/ 431562 h 465851"/>
                <a:gd name="csX64" fmla="*/ 209867 w 555386"/>
                <a:gd name="csY64" fmla="*/ 429577 h 465851"/>
                <a:gd name="csX65" fmla="*/ 175101 w 555386"/>
                <a:gd name="csY65" fmla="*/ 444500 h 465851"/>
                <a:gd name="csX66" fmla="*/ 146367 w 555386"/>
                <a:gd name="csY66" fmla="*/ 450533 h 465851"/>
                <a:gd name="csX67" fmla="*/ 125492 w 555386"/>
                <a:gd name="csY67" fmla="*/ 464899 h 465851"/>
                <a:gd name="csX68" fmla="*/ 110172 w 555386"/>
                <a:gd name="csY68" fmla="*/ 465852 h 465851"/>
                <a:gd name="csX69" fmla="*/ 95964 w 555386"/>
                <a:gd name="csY69" fmla="*/ 452279 h 465851"/>
                <a:gd name="csX70" fmla="*/ 84534 w 555386"/>
                <a:gd name="csY70" fmla="*/ 451565 h 465851"/>
                <a:gd name="csX71" fmla="*/ 70088 w 555386"/>
                <a:gd name="csY71" fmla="*/ 434658 h 465851"/>
                <a:gd name="csX72" fmla="*/ 68501 w 555386"/>
                <a:gd name="csY72" fmla="*/ 439896 h 465851"/>
                <a:gd name="csX73" fmla="*/ 63976 w 555386"/>
                <a:gd name="csY73" fmla="*/ 429736 h 465851"/>
                <a:gd name="csX74" fmla="*/ 64135 w 555386"/>
                <a:gd name="csY74" fmla="*/ 407590 h 465851"/>
                <a:gd name="csX75" fmla="*/ 53261 w 555386"/>
                <a:gd name="csY75" fmla="*/ 382349 h 465851"/>
                <a:gd name="csX76" fmla="*/ 64135 w 555386"/>
                <a:gd name="csY76" fmla="*/ 375523 h 465851"/>
                <a:gd name="csX77" fmla="*/ 63182 w 555386"/>
                <a:gd name="csY77" fmla="*/ 346869 h 465851"/>
                <a:gd name="csX78" fmla="*/ 41196 w 555386"/>
                <a:gd name="csY78" fmla="*/ 312103 h 465851"/>
                <a:gd name="csX79" fmla="*/ 24209 w 555386"/>
                <a:gd name="csY79" fmla="*/ 280749 h 465851"/>
                <a:gd name="csX80" fmla="*/ 24209 w 555386"/>
                <a:gd name="csY80" fmla="*/ 280670 h 465851"/>
                <a:gd name="csX81" fmla="*/ 0 w 555386"/>
                <a:gd name="csY81" fmla="*/ 232965 h 465851"/>
                <a:gd name="csX82" fmla="*/ 425609 w 555386"/>
                <a:gd name="csY82" fmla="*/ 246856 h 465851"/>
                <a:gd name="csX83" fmla="*/ 410924 w 555386"/>
                <a:gd name="csY83" fmla="*/ 235585 h 465851"/>
                <a:gd name="csX84" fmla="*/ 395129 w 555386"/>
                <a:gd name="csY84" fmla="*/ 243046 h 465851"/>
                <a:gd name="csX85" fmla="*/ 376872 w 555386"/>
                <a:gd name="csY85" fmla="*/ 257413 h 465851"/>
                <a:gd name="csX86" fmla="*/ 358934 w 555386"/>
                <a:gd name="csY86" fmla="*/ 280670 h 465851"/>
                <a:gd name="csX87" fmla="*/ 384175 w 555386"/>
                <a:gd name="csY87" fmla="*/ 309086 h 465851"/>
                <a:gd name="csX88" fmla="*/ 396240 w 555386"/>
                <a:gd name="csY88" fmla="*/ 305435 h 465851"/>
                <a:gd name="csX89" fmla="*/ 402431 w 555386"/>
                <a:gd name="csY89" fmla="*/ 293608 h 465851"/>
                <a:gd name="csX90" fmla="*/ 421243 w 555386"/>
                <a:gd name="csY90" fmla="*/ 287814 h 465851"/>
                <a:gd name="csX91" fmla="*/ 426958 w 555386"/>
                <a:gd name="csY91" fmla="*/ 275828 h 465851"/>
                <a:gd name="csX92" fmla="*/ 437277 w 555386"/>
                <a:gd name="csY92" fmla="*/ 257889 h 465851"/>
                <a:gd name="csX93" fmla="*/ 425609 w 555386"/>
                <a:gd name="csY93" fmla="*/ 246856 h 465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555386" h="465851">
                  <a:moveTo>
                    <a:pt x="0" y="232965"/>
                  </a:moveTo>
                  <a:lnTo>
                    <a:pt x="16113" y="214948"/>
                  </a:lnTo>
                  <a:lnTo>
                    <a:pt x="29448" y="224949"/>
                  </a:lnTo>
                  <a:lnTo>
                    <a:pt x="35084" y="240586"/>
                  </a:lnTo>
                  <a:lnTo>
                    <a:pt x="50244" y="243205"/>
                  </a:lnTo>
                  <a:lnTo>
                    <a:pt x="71438" y="250111"/>
                  </a:lnTo>
                  <a:lnTo>
                    <a:pt x="89535" y="247491"/>
                  </a:lnTo>
                  <a:lnTo>
                    <a:pt x="119618" y="228759"/>
                  </a:lnTo>
                  <a:lnTo>
                    <a:pt x="119618" y="95171"/>
                  </a:lnTo>
                  <a:lnTo>
                    <a:pt x="128746" y="100568"/>
                  </a:lnTo>
                  <a:lnTo>
                    <a:pt x="148669" y="134699"/>
                  </a:lnTo>
                  <a:lnTo>
                    <a:pt x="145574" y="156686"/>
                  </a:lnTo>
                  <a:lnTo>
                    <a:pt x="153114" y="169386"/>
                  </a:lnTo>
                  <a:lnTo>
                    <a:pt x="177244" y="165735"/>
                  </a:lnTo>
                  <a:lnTo>
                    <a:pt x="194072" y="149543"/>
                  </a:lnTo>
                  <a:lnTo>
                    <a:pt x="210026" y="138747"/>
                  </a:lnTo>
                  <a:lnTo>
                    <a:pt x="218281" y="121523"/>
                  </a:lnTo>
                  <a:lnTo>
                    <a:pt x="234712" y="113189"/>
                  </a:lnTo>
                  <a:lnTo>
                    <a:pt x="248920" y="117554"/>
                  </a:lnTo>
                  <a:lnTo>
                    <a:pt x="265033" y="127556"/>
                  </a:lnTo>
                  <a:lnTo>
                    <a:pt x="292417" y="129381"/>
                  </a:lnTo>
                  <a:lnTo>
                    <a:pt x="314007" y="120967"/>
                  </a:lnTo>
                  <a:lnTo>
                    <a:pt x="317421" y="109776"/>
                  </a:lnTo>
                  <a:lnTo>
                    <a:pt x="323294" y="92630"/>
                  </a:lnTo>
                  <a:lnTo>
                    <a:pt x="341630" y="89773"/>
                  </a:lnTo>
                  <a:lnTo>
                    <a:pt x="351790" y="76359"/>
                  </a:lnTo>
                  <a:lnTo>
                    <a:pt x="362982" y="52546"/>
                  </a:lnTo>
                  <a:lnTo>
                    <a:pt x="393224" y="26035"/>
                  </a:lnTo>
                  <a:lnTo>
                    <a:pt x="440928" y="0"/>
                  </a:lnTo>
                  <a:lnTo>
                    <a:pt x="454581" y="317"/>
                  </a:lnTo>
                  <a:lnTo>
                    <a:pt x="470932" y="6350"/>
                  </a:lnTo>
                  <a:lnTo>
                    <a:pt x="482282" y="2064"/>
                  </a:lnTo>
                  <a:lnTo>
                    <a:pt x="500142" y="5636"/>
                  </a:lnTo>
                  <a:lnTo>
                    <a:pt x="516334" y="55563"/>
                  </a:lnTo>
                  <a:lnTo>
                    <a:pt x="525065" y="80963"/>
                  </a:lnTo>
                  <a:lnTo>
                    <a:pt x="519033" y="120888"/>
                  </a:lnTo>
                  <a:lnTo>
                    <a:pt x="521970" y="133826"/>
                  </a:lnTo>
                  <a:lnTo>
                    <a:pt x="504984" y="127238"/>
                  </a:lnTo>
                  <a:lnTo>
                    <a:pt x="495221" y="129778"/>
                  </a:lnTo>
                  <a:lnTo>
                    <a:pt x="492046" y="140255"/>
                  </a:lnTo>
                  <a:lnTo>
                    <a:pt x="482838" y="153829"/>
                  </a:lnTo>
                  <a:lnTo>
                    <a:pt x="483155" y="166291"/>
                  </a:lnTo>
                  <a:lnTo>
                    <a:pt x="503237" y="185976"/>
                  </a:lnTo>
                  <a:lnTo>
                    <a:pt x="523002" y="182086"/>
                  </a:lnTo>
                  <a:lnTo>
                    <a:pt x="529828" y="165973"/>
                  </a:lnTo>
                  <a:lnTo>
                    <a:pt x="555387" y="166291"/>
                  </a:lnTo>
                  <a:lnTo>
                    <a:pt x="546973" y="192643"/>
                  </a:lnTo>
                  <a:lnTo>
                    <a:pt x="543004" y="222885"/>
                  </a:lnTo>
                  <a:lnTo>
                    <a:pt x="534273" y="239395"/>
                  </a:lnTo>
                  <a:lnTo>
                    <a:pt x="511254" y="257889"/>
                  </a:lnTo>
                  <a:lnTo>
                    <a:pt x="504666" y="263207"/>
                  </a:lnTo>
                  <a:lnTo>
                    <a:pt x="490379" y="281940"/>
                  </a:lnTo>
                  <a:lnTo>
                    <a:pt x="481012" y="300910"/>
                  </a:lnTo>
                  <a:lnTo>
                    <a:pt x="461883" y="327422"/>
                  </a:lnTo>
                  <a:lnTo>
                    <a:pt x="423862" y="365919"/>
                  </a:lnTo>
                  <a:lnTo>
                    <a:pt x="400050" y="388382"/>
                  </a:lnTo>
                  <a:lnTo>
                    <a:pt x="374650" y="405527"/>
                  </a:lnTo>
                  <a:lnTo>
                    <a:pt x="339407" y="420132"/>
                  </a:lnTo>
                  <a:lnTo>
                    <a:pt x="322262" y="422116"/>
                  </a:lnTo>
                  <a:lnTo>
                    <a:pt x="317897" y="432594"/>
                  </a:lnTo>
                  <a:lnTo>
                    <a:pt x="297418" y="427037"/>
                  </a:lnTo>
                  <a:lnTo>
                    <a:pt x="280749" y="434261"/>
                  </a:lnTo>
                  <a:lnTo>
                    <a:pt x="244237" y="426958"/>
                  </a:lnTo>
                  <a:lnTo>
                    <a:pt x="223837" y="431562"/>
                  </a:lnTo>
                  <a:lnTo>
                    <a:pt x="209867" y="429577"/>
                  </a:lnTo>
                  <a:lnTo>
                    <a:pt x="175101" y="444500"/>
                  </a:lnTo>
                  <a:lnTo>
                    <a:pt x="146367" y="450533"/>
                  </a:lnTo>
                  <a:lnTo>
                    <a:pt x="125492" y="464899"/>
                  </a:lnTo>
                  <a:lnTo>
                    <a:pt x="110172" y="465852"/>
                  </a:lnTo>
                  <a:lnTo>
                    <a:pt x="95964" y="452279"/>
                  </a:lnTo>
                  <a:lnTo>
                    <a:pt x="84534" y="451565"/>
                  </a:lnTo>
                  <a:lnTo>
                    <a:pt x="70088" y="434658"/>
                  </a:lnTo>
                  <a:lnTo>
                    <a:pt x="68501" y="439896"/>
                  </a:lnTo>
                  <a:lnTo>
                    <a:pt x="63976" y="429736"/>
                  </a:lnTo>
                  <a:lnTo>
                    <a:pt x="64135" y="407590"/>
                  </a:lnTo>
                  <a:lnTo>
                    <a:pt x="53261" y="382349"/>
                  </a:lnTo>
                  <a:lnTo>
                    <a:pt x="64135" y="375523"/>
                  </a:lnTo>
                  <a:lnTo>
                    <a:pt x="63182" y="346869"/>
                  </a:lnTo>
                  <a:lnTo>
                    <a:pt x="41196" y="312103"/>
                  </a:lnTo>
                  <a:lnTo>
                    <a:pt x="24209" y="280749"/>
                  </a:lnTo>
                  <a:lnTo>
                    <a:pt x="24209" y="280670"/>
                  </a:lnTo>
                  <a:lnTo>
                    <a:pt x="0" y="232965"/>
                  </a:lnTo>
                  <a:close/>
                  <a:moveTo>
                    <a:pt x="425609" y="246856"/>
                  </a:moveTo>
                  <a:lnTo>
                    <a:pt x="410924" y="235585"/>
                  </a:lnTo>
                  <a:lnTo>
                    <a:pt x="395129" y="243046"/>
                  </a:lnTo>
                  <a:lnTo>
                    <a:pt x="376872" y="257413"/>
                  </a:lnTo>
                  <a:lnTo>
                    <a:pt x="358934" y="280670"/>
                  </a:lnTo>
                  <a:lnTo>
                    <a:pt x="384175" y="309086"/>
                  </a:lnTo>
                  <a:lnTo>
                    <a:pt x="396240" y="305435"/>
                  </a:lnTo>
                  <a:lnTo>
                    <a:pt x="402431" y="293608"/>
                  </a:lnTo>
                  <a:lnTo>
                    <a:pt x="421243" y="287814"/>
                  </a:lnTo>
                  <a:lnTo>
                    <a:pt x="426958" y="275828"/>
                  </a:lnTo>
                  <a:lnTo>
                    <a:pt x="437277" y="257889"/>
                  </a:lnTo>
                  <a:lnTo>
                    <a:pt x="425609" y="24685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6A299BA2-9941-F797-6B48-12380273BFB3}"/>
                </a:ext>
              </a:extLst>
            </p:cNvPr>
            <p:cNvSpPr/>
            <p:nvPr/>
          </p:nvSpPr>
          <p:spPr>
            <a:xfrm>
              <a:off x="1952069" y="5289311"/>
              <a:ext cx="78343" cy="73501"/>
            </a:xfrm>
            <a:custGeom>
              <a:avLst/>
              <a:gdLst>
                <a:gd name="csX0" fmla="*/ 66675 w 78343"/>
                <a:gd name="csY0" fmla="*/ 11271 h 73501"/>
                <a:gd name="csX1" fmla="*/ 78343 w 78343"/>
                <a:gd name="csY1" fmla="*/ 22304 h 73501"/>
                <a:gd name="csX2" fmla="*/ 68024 w 78343"/>
                <a:gd name="csY2" fmla="*/ 40243 h 73501"/>
                <a:gd name="csX3" fmla="*/ 62309 w 78343"/>
                <a:gd name="csY3" fmla="*/ 52229 h 73501"/>
                <a:gd name="csX4" fmla="*/ 43498 w 78343"/>
                <a:gd name="csY4" fmla="*/ 58023 h 73501"/>
                <a:gd name="csX5" fmla="*/ 37306 w 78343"/>
                <a:gd name="csY5" fmla="*/ 69850 h 73501"/>
                <a:gd name="csX6" fmla="*/ 25241 w 78343"/>
                <a:gd name="csY6" fmla="*/ 73501 h 73501"/>
                <a:gd name="csX7" fmla="*/ 0 w 78343"/>
                <a:gd name="csY7" fmla="*/ 45085 h 73501"/>
                <a:gd name="csX8" fmla="*/ 17939 w 78343"/>
                <a:gd name="csY8" fmla="*/ 21828 h 73501"/>
                <a:gd name="csX9" fmla="*/ 36195 w 78343"/>
                <a:gd name="csY9" fmla="*/ 7461 h 73501"/>
                <a:gd name="csX10" fmla="*/ 51991 w 78343"/>
                <a:gd name="csY10" fmla="*/ 0 h 73501"/>
                <a:gd name="csX11" fmla="*/ 66675 w 78343"/>
                <a:gd name="csY11" fmla="*/ 11271 h 735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78343" h="73501">
                  <a:moveTo>
                    <a:pt x="66675" y="11271"/>
                  </a:moveTo>
                  <a:lnTo>
                    <a:pt x="78343" y="22304"/>
                  </a:lnTo>
                  <a:lnTo>
                    <a:pt x="68024" y="40243"/>
                  </a:lnTo>
                  <a:lnTo>
                    <a:pt x="62309" y="52229"/>
                  </a:lnTo>
                  <a:lnTo>
                    <a:pt x="43498" y="58023"/>
                  </a:lnTo>
                  <a:lnTo>
                    <a:pt x="37306" y="69850"/>
                  </a:lnTo>
                  <a:lnTo>
                    <a:pt x="25241" y="73501"/>
                  </a:lnTo>
                  <a:lnTo>
                    <a:pt x="0" y="45085"/>
                  </a:lnTo>
                  <a:lnTo>
                    <a:pt x="17939" y="21828"/>
                  </a:lnTo>
                  <a:lnTo>
                    <a:pt x="36195" y="7461"/>
                  </a:lnTo>
                  <a:lnTo>
                    <a:pt x="51991" y="0"/>
                  </a:lnTo>
                  <a:lnTo>
                    <a:pt x="66675" y="1127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84609B9B-6E93-EDDD-7BBE-A5BD4ECD254F}"/>
                </a:ext>
              </a:extLst>
            </p:cNvPr>
            <p:cNvSpPr/>
            <p:nvPr/>
          </p:nvSpPr>
          <p:spPr>
            <a:xfrm>
              <a:off x="9224882" y="3154520"/>
              <a:ext cx="1021318" cy="649604"/>
            </a:xfrm>
            <a:custGeom>
              <a:avLst/>
              <a:gdLst>
                <a:gd name="csX0" fmla="*/ 0 w 1021318"/>
                <a:gd name="csY0" fmla="*/ 6906 h 649604"/>
                <a:gd name="csX1" fmla="*/ 38259 w 1021318"/>
                <a:gd name="csY1" fmla="*/ 4048 h 649604"/>
                <a:gd name="csX2" fmla="*/ 81043 w 1021318"/>
                <a:gd name="csY2" fmla="*/ 0 h 649604"/>
                <a:gd name="csX3" fmla="*/ 77947 w 1021318"/>
                <a:gd name="csY3" fmla="*/ 7302 h 649604"/>
                <a:gd name="csX4" fmla="*/ 128826 w 1021318"/>
                <a:gd name="csY4" fmla="*/ 25479 h 649604"/>
                <a:gd name="csX5" fmla="*/ 205661 w 1021318"/>
                <a:gd name="csY5" fmla="*/ 51752 h 649604"/>
                <a:gd name="csX6" fmla="*/ 272654 w 1021318"/>
                <a:gd name="csY6" fmla="*/ 51514 h 649604"/>
                <a:gd name="csX7" fmla="*/ 299403 w 1021318"/>
                <a:gd name="csY7" fmla="*/ 51514 h 649604"/>
                <a:gd name="csX8" fmla="*/ 299403 w 1021318"/>
                <a:gd name="csY8" fmla="*/ 36116 h 649604"/>
                <a:gd name="csX9" fmla="*/ 357823 w 1021318"/>
                <a:gd name="csY9" fmla="*/ 36116 h 649604"/>
                <a:gd name="csX10" fmla="*/ 370126 w 1021318"/>
                <a:gd name="csY10" fmla="*/ 49371 h 649604"/>
                <a:gd name="csX11" fmla="*/ 387350 w 1021318"/>
                <a:gd name="csY11" fmla="*/ 61119 h 649604"/>
                <a:gd name="csX12" fmla="*/ 407353 w 1021318"/>
                <a:gd name="csY12" fmla="*/ 77391 h 649604"/>
                <a:gd name="csX13" fmla="*/ 418545 w 1021318"/>
                <a:gd name="csY13" fmla="*/ 96679 h 649604"/>
                <a:gd name="csX14" fmla="*/ 426879 w 1021318"/>
                <a:gd name="csY14" fmla="*/ 116919 h 649604"/>
                <a:gd name="csX15" fmla="*/ 444342 w 1021318"/>
                <a:gd name="csY15" fmla="*/ 128032 h 649604"/>
                <a:gd name="csX16" fmla="*/ 472281 w 1021318"/>
                <a:gd name="csY16" fmla="*/ 139065 h 649604"/>
                <a:gd name="csX17" fmla="*/ 493475 w 1021318"/>
                <a:gd name="csY17" fmla="*/ 110014 h 649604"/>
                <a:gd name="csX18" fmla="*/ 521018 w 1021318"/>
                <a:gd name="csY18" fmla="*/ 109299 h 649604"/>
                <a:gd name="csX19" fmla="*/ 544751 w 1021318"/>
                <a:gd name="csY19" fmla="*/ 123984 h 649604"/>
                <a:gd name="csX20" fmla="*/ 561658 w 1021318"/>
                <a:gd name="csY20" fmla="*/ 149066 h 649604"/>
                <a:gd name="csX21" fmla="*/ 573326 w 1021318"/>
                <a:gd name="csY21" fmla="*/ 170497 h 649604"/>
                <a:gd name="csX22" fmla="*/ 593250 w 1021318"/>
                <a:gd name="csY22" fmla="*/ 191214 h 649604"/>
                <a:gd name="csX23" fmla="*/ 600631 w 1021318"/>
                <a:gd name="csY23" fmla="*/ 216614 h 649604"/>
                <a:gd name="csX24" fmla="*/ 610077 w 1021318"/>
                <a:gd name="csY24" fmla="*/ 233601 h 649604"/>
                <a:gd name="csX25" fmla="*/ 636350 w 1021318"/>
                <a:gd name="csY25" fmla="*/ 244792 h 649604"/>
                <a:gd name="csX26" fmla="*/ 660242 w 1021318"/>
                <a:gd name="csY26" fmla="*/ 252730 h 649604"/>
                <a:gd name="csX27" fmla="*/ 673418 w 1021318"/>
                <a:gd name="csY27" fmla="*/ 251698 h 649604"/>
                <a:gd name="csX28" fmla="*/ 660321 w 1021318"/>
                <a:gd name="csY28" fmla="*/ 283210 h 649604"/>
                <a:gd name="csX29" fmla="*/ 654447 w 1021318"/>
                <a:gd name="csY29" fmla="*/ 308927 h 649604"/>
                <a:gd name="csX30" fmla="*/ 651986 w 1021318"/>
                <a:gd name="csY30" fmla="*/ 356632 h 649604"/>
                <a:gd name="csX31" fmla="*/ 648733 w 1021318"/>
                <a:gd name="csY31" fmla="*/ 374015 h 649604"/>
                <a:gd name="csX32" fmla="*/ 654606 w 1021318"/>
                <a:gd name="csY32" fmla="*/ 393303 h 649604"/>
                <a:gd name="csX33" fmla="*/ 665004 w 1021318"/>
                <a:gd name="csY33" fmla="*/ 410528 h 649604"/>
                <a:gd name="csX34" fmla="*/ 671751 w 1021318"/>
                <a:gd name="csY34" fmla="*/ 437753 h 649604"/>
                <a:gd name="csX35" fmla="*/ 694135 w 1021318"/>
                <a:gd name="csY35" fmla="*/ 463867 h 649604"/>
                <a:gd name="csX36" fmla="*/ 701993 w 1021318"/>
                <a:gd name="csY36" fmla="*/ 483870 h 649604"/>
                <a:gd name="csX37" fmla="*/ 715170 w 1021318"/>
                <a:gd name="csY37" fmla="*/ 501094 h 649604"/>
                <a:gd name="csX38" fmla="*/ 750888 w 1021318"/>
                <a:gd name="csY38" fmla="*/ 510302 h 649604"/>
                <a:gd name="csX39" fmla="*/ 764858 w 1021318"/>
                <a:gd name="csY39" fmla="*/ 524907 h 649604"/>
                <a:gd name="csX40" fmla="*/ 794386 w 1021318"/>
                <a:gd name="csY40" fmla="*/ 515144 h 649604"/>
                <a:gd name="csX41" fmla="*/ 820103 w 1021318"/>
                <a:gd name="csY41" fmla="*/ 511651 h 649604"/>
                <a:gd name="csX42" fmla="*/ 845344 w 1021318"/>
                <a:gd name="csY42" fmla="*/ 505381 h 649604"/>
                <a:gd name="csX43" fmla="*/ 866537 w 1021318"/>
                <a:gd name="csY43" fmla="*/ 499427 h 649604"/>
                <a:gd name="csX44" fmla="*/ 887969 w 1021318"/>
                <a:gd name="csY44" fmla="*/ 485140 h 649604"/>
                <a:gd name="csX45" fmla="*/ 895985 w 1021318"/>
                <a:gd name="csY45" fmla="*/ 464741 h 649604"/>
                <a:gd name="csX46" fmla="*/ 898764 w 1021318"/>
                <a:gd name="csY46" fmla="*/ 435213 h 649604"/>
                <a:gd name="csX47" fmla="*/ 904558 w 1021318"/>
                <a:gd name="csY47" fmla="*/ 424974 h 649604"/>
                <a:gd name="csX48" fmla="*/ 927418 w 1021318"/>
                <a:gd name="csY48" fmla="*/ 415766 h 649604"/>
                <a:gd name="csX49" fmla="*/ 962978 w 1021318"/>
                <a:gd name="csY49" fmla="*/ 407590 h 649604"/>
                <a:gd name="csX50" fmla="*/ 992823 w 1021318"/>
                <a:gd name="csY50" fmla="*/ 408781 h 649604"/>
                <a:gd name="csX51" fmla="*/ 1013302 w 1021318"/>
                <a:gd name="csY51" fmla="*/ 405844 h 649604"/>
                <a:gd name="csX52" fmla="*/ 1021319 w 1021318"/>
                <a:gd name="csY52" fmla="*/ 413305 h 649604"/>
                <a:gd name="csX53" fmla="*/ 1020207 w 1021318"/>
                <a:gd name="csY53" fmla="*/ 430212 h 649604"/>
                <a:gd name="csX54" fmla="*/ 1002109 w 1021318"/>
                <a:gd name="csY54" fmla="*/ 451167 h 649604"/>
                <a:gd name="csX55" fmla="*/ 994093 w 1021318"/>
                <a:gd name="csY55" fmla="*/ 472440 h 649604"/>
                <a:gd name="csX56" fmla="*/ 1000284 w 1021318"/>
                <a:gd name="csY56" fmla="*/ 478552 h 649604"/>
                <a:gd name="csX57" fmla="*/ 995283 w 1021318"/>
                <a:gd name="csY57" fmla="*/ 493633 h 649604"/>
                <a:gd name="csX58" fmla="*/ 986791 w 1021318"/>
                <a:gd name="csY58" fmla="*/ 520859 h 649604"/>
                <a:gd name="csX59" fmla="*/ 978297 w 1021318"/>
                <a:gd name="csY59" fmla="*/ 511889 h 649604"/>
                <a:gd name="csX60" fmla="*/ 971233 w 1021318"/>
                <a:gd name="csY60" fmla="*/ 512524 h 649604"/>
                <a:gd name="csX61" fmla="*/ 964804 w 1021318"/>
                <a:gd name="csY61" fmla="*/ 513000 h 649604"/>
                <a:gd name="csX62" fmla="*/ 952738 w 1021318"/>
                <a:gd name="csY62" fmla="*/ 533956 h 649604"/>
                <a:gd name="csX63" fmla="*/ 946626 w 1021318"/>
                <a:gd name="csY63" fmla="*/ 529828 h 649604"/>
                <a:gd name="csX64" fmla="*/ 942578 w 1021318"/>
                <a:gd name="csY64" fmla="*/ 531495 h 649604"/>
                <a:gd name="csX65" fmla="*/ 942817 w 1021318"/>
                <a:gd name="csY65" fmla="*/ 536575 h 649604"/>
                <a:gd name="csX66" fmla="*/ 911623 w 1021318"/>
                <a:gd name="csY66" fmla="*/ 536178 h 649604"/>
                <a:gd name="csX67" fmla="*/ 880190 w 1021318"/>
                <a:gd name="csY67" fmla="*/ 536258 h 649604"/>
                <a:gd name="csX68" fmla="*/ 880190 w 1021318"/>
                <a:gd name="csY68" fmla="*/ 555784 h 649604"/>
                <a:gd name="csX69" fmla="*/ 864950 w 1021318"/>
                <a:gd name="csY69" fmla="*/ 555863 h 649604"/>
                <a:gd name="csX70" fmla="*/ 877491 w 1021318"/>
                <a:gd name="csY70" fmla="*/ 567452 h 649604"/>
                <a:gd name="csX71" fmla="*/ 889953 w 1021318"/>
                <a:gd name="csY71" fmla="*/ 575469 h 649604"/>
                <a:gd name="csX72" fmla="*/ 893684 w 1021318"/>
                <a:gd name="csY72" fmla="*/ 582930 h 649604"/>
                <a:gd name="csX73" fmla="*/ 899160 w 1021318"/>
                <a:gd name="csY73" fmla="*/ 585073 h 649604"/>
                <a:gd name="csX74" fmla="*/ 898287 w 1021318"/>
                <a:gd name="csY74" fmla="*/ 596820 h 649604"/>
                <a:gd name="csX75" fmla="*/ 855028 w 1021318"/>
                <a:gd name="csY75" fmla="*/ 596900 h 649604"/>
                <a:gd name="csX76" fmla="*/ 838835 w 1021318"/>
                <a:gd name="csY76" fmla="*/ 625078 h 649604"/>
                <a:gd name="csX77" fmla="*/ 843598 w 1021318"/>
                <a:gd name="csY77" fmla="*/ 631508 h 649604"/>
                <a:gd name="csX78" fmla="*/ 839708 w 1021318"/>
                <a:gd name="csY78" fmla="*/ 639604 h 649604"/>
                <a:gd name="csX79" fmla="*/ 838915 w 1021318"/>
                <a:gd name="csY79" fmla="*/ 649605 h 649604"/>
                <a:gd name="csX80" fmla="*/ 800735 w 1021318"/>
                <a:gd name="csY80" fmla="*/ 612537 h 649604"/>
                <a:gd name="csX81" fmla="*/ 783432 w 1021318"/>
                <a:gd name="csY81" fmla="*/ 601266 h 649604"/>
                <a:gd name="csX82" fmla="*/ 755889 w 1021318"/>
                <a:gd name="csY82" fmla="*/ 592296 h 649604"/>
                <a:gd name="csX83" fmla="*/ 737077 w 1021318"/>
                <a:gd name="csY83" fmla="*/ 594836 h 649604"/>
                <a:gd name="csX84" fmla="*/ 710010 w 1021318"/>
                <a:gd name="csY84" fmla="*/ 607774 h 649604"/>
                <a:gd name="csX85" fmla="*/ 693024 w 1021318"/>
                <a:gd name="csY85" fmla="*/ 611188 h 649604"/>
                <a:gd name="csX86" fmla="*/ 669211 w 1021318"/>
                <a:gd name="csY86" fmla="*/ 602139 h 649604"/>
                <a:gd name="csX87" fmla="*/ 643969 w 1021318"/>
                <a:gd name="csY87" fmla="*/ 595551 h 649604"/>
                <a:gd name="csX88" fmla="*/ 612537 w 1021318"/>
                <a:gd name="csY88" fmla="*/ 579676 h 649604"/>
                <a:gd name="csX89" fmla="*/ 587217 w 1021318"/>
                <a:gd name="csY89" fmla="*/ 574834 h 649604"/>
                <a:gd name="csX90" fmla="*/ 549117 w 1021318"/>
                <a:gd name="csY90" fmla="*/ 558721 h 649604"/>
                <a:gd name="csX91" fmla="*/ 520938 w 1021318"/>
                <a:gd name="csY91" fmla="*/ 542131 h 649604"/>
                <a:gd name="csX92" fmla="*/ 512445 w 1021318"/>
                <a:gd name="csY92" fmla="*/ 532844 h 649604"/>
                <a:gd name="csX93" fmla="*/ 493554 w 1021318"/>
                <a:gd name="csY93" fmla="*/ 530781 h 649604"/>
                <a:gd name="csX94" fmla="*/ 459106 w 1021318"/>
                <a:gd name="csY94" fmla="*/ 519747 h 649604"/>
                <a:gd name="csX95" fmla="*/ 445056 w 1021318"/>
                <a:gd name="csY95" fmla="*/ 503872 h 649604"/>
                <a:gd name="csX96" fmla="*/ 408861 w 1021318"/>
                <a:gd name="csY96" fmla="*/ 484029 h 649604"/>
                <a:gd name="csX97" fmla="*/ 391954 w 1021318"/>
                <a:gd name="csY97" fmla="*/ 461962 h 649604"/>
                <a:gd name="csX98" fmla="*/ 383938 w 1021318"/>
                <a:gd name="csY98" fmla="*/ 444897 h 649604"/>
                <a:gd name="csX99" fmla="*/ 395208 w 1021318"/>
                <a:gd name="csY99" fmla="*/ 441404 h 649604"/>
                <a:gd name="csX100" fmla="*/ 391716 w 1021318"/>
                <a:gd name="csY100" fmla="*/ 431403 h 649604"/>
                <a:gd name="csX101" fmla="*/ 399495 w 1021318"/>
                <a:gd name="csY101" fmla="*/ 422275 h 649604"/>
                <a:gd name="csX102" fmla="*/ 399654 w 1021318"/>
                <a:gd name="csY102" fmla="*/ 410131 h 649604"/>
                <a:gd name="csX103" fmla="*/ 388303 w 1021318"/>
                <a:gd name="csY103" fmla="*/ 394256 h 649604"/>
                <a:gd name="csX104" fmla="*/ 385207 w 1021318"/>
                <a:gd name="csY104" fmla="*/ 380206 h 649604"/>
                <a:gd name="csX105" fmla="*/ 373936 w 1021318"/>
                <a:gd name="csY105" fmla="*/ 362267 h 649604"/>
                <a:gd name="csX106" fmla="*/ 344250 w 1021318"/>
                <a:gd name="csY106" fmla="*/ 326945 h 649604"/>
                <a:gd name="csX107" fmla="*/ 310357 w 1021318"/>
                <a:gd name="csY107" fmla="*/ 299085 h 649604"/>
                <a:gd name="csX108" fmla="*/ 294005 w 1021318"/>
                <a:gd name="csY108" fmla="*/ 276701 h 649604"/>
                <a:gd name="csX109" fmla="*/ 265033 w 1021318"/>
                <a:gd name="csY109" fmla="*/ 262096 h 649604"/>
                <a:gd name="csX110" fmla="*/ 258843 w 1021318"/>
                <a:gd name="csY110" fmla="*/ 253285 h 649604"/>
                <a:gd name="csX111" fmla="*/ 264001 w 1021318"/>
                <a:gd name="csY111" fmla="*/ 230981 h 649604"/>
                <a:gd name="csX112" fmla="*/ 246857 w 1021318"/>
                <a:gd name="csY112" fmla="*/ 222567 h 649604"/>
                <a:gd name="csX113" fmla="*/ 226934 w 1021318"/>
                <a:gd name="csY113" fmla="*/ 204946 h 649604"/>
                <a:gd name="csX114" fmla="*/ 218520 w 1021318"/>
                <a:gd name="csY114" fmla="*/ 179625 h 649604"/>
                <a:gd name="csX115" fmla="*/ 200422 w 1021318"/>
                <a:gd name="csY115" fmla="*/ 176609 h 649604"/>
                <a:gd name="csX116" fmla="*/ 180896 w 1021318"/>
                <a:gd name="csY116" fmla="*/ 157401 h 649604"/>
                <a:gd name="csX117" fmla="*/ 165100 w 1021318"/>
                <a:gd name="csY117" fmla="*/ 139621 h 649604"/>
                <a:gd name="csX118" fmla="*/ 163593 w 1021318"/>
                <a:gd name="csY118" fmla="*/ 128191 h 649604"/>
                <a:gd name="csX119" fmla="*/ 145495 w 1021318"/>
                <a:gd name="csY119" fmla="*/ 100409 h 649604"/>
                <a:gd name="csX120" fmla="*/ 133589 w 1021318"/>
                <a:gd name="csY120" fmla="*/ 72072 h 649604"/>
                <a:gd name="csX121" fmla="*/ 134064 w 1021318"/>
                <a:gd name="csY121" fmla="*/ 57864 h 649604"/>
                <a:gd name="csX122" fmla="*/ 109697 w 1021318"/>
                <a:gd name="csY122" fmla="*/ 43101 h 649604"/>
                <a:gd name="csX123" fmla="*/ 98425 w 1021318"/>
                <a:gd name="csY123" fmla="*/ 44688 h 649604"/>
                <a:gd name="csX124" fmla="*/ 79217 w 1021318"/>
                <a:gd name="csY124" fmla="*/ 34449 h 649604"/>
                <a:gd name="csX125" fmla="*/ 73819 w 1021318"/>
                <a:gd name="csY125" fmla="*/ 49609 h 649604"/>
                <a:gd name="csX126" fmla="*/ 79375 w 1021318"/>
                <a:gd name="csY126" fmla="*/ 67389 h 649604"/>
                <a:gd name="csX127" fmla="*/ 82709 w 1021318"/>
                <a:gd name="csY127" fmla="*/ 95171 h 649604"/>
                <a:gd name="csX128" fmla="*/ 94219 w 1021318"/>
                <a:gd name="csY128" fmla="*/ 110410 h 649604"/>
                <a:gd name="csX129" fmla="*/ 119221 w 1021318"/>
                <a:gd name="csY129" fmla="*/ 135731 h 649604"/>
                <a:gd name="csX130" fmla="*/ 124778 w 1021318"/>
                <a:gd name="csY130" fmla="*/ 144304 h 649604"/>
                <a:gd name="csX131" fmla="*/ 129938 w 1021318"/>
                <a:gd name="csY131" fmla="*/ 146923 h 649604"/>
                <a:gd name="csX132" fmla="*/ 134382 w 1021318"/>
                <a:gd name="csY132" fmla="*/ 159464 h 649604"/>
                <a:gd name="csX133" fmla="*/ 140335 w 1021318"/>
                <a:gd name="csY133" fmla="*/ 158988 h 649604"/>
                <a:gd name="csX134" fmla="*/ 147082 w 1021318"/>
                <a:gd name="csY134" fmla="*/ 182483 h 649604"/>
                <a:gd name="csX135" fmla="*/ 157322 w 1021318"/>
                <a:gd name="csY135" fmla="*/ 191770 h 649604"/>
                <a:gd name="csX136" fmla="*/ 164545 w 1021318"/>
                <a:gd name="csY136" fmla="*/ 204629 h 649604"/>
                <a:gd name="csX137" fmla="*/ 185658 w 1021318"/>
                <a:gd name="csY137" fmla="*/ 223044 h 649604"/>
                <a:gd name="csX138" fmla="*/ 196850 w 1021318"/>
                <a:gd name="csY138" fmla="*/ 256619 h 649604"/>
                <a:gd name="csX139" fmla="*/ 206852 w 1021318"/>
                <a:gd name="csY139" fmla="*/ 272336 h 649604"/>
                <a:gd name="csX140" fmla="*/ 216218 w 1021318"/>
                <a:gd name="csY140" fmla="*/ 289163 h 649604"/>
                <a:gd name="csX141" fmla="*/ 218044 w 1021318"/>
                <a:gd name="csY141" fmla="*/ 308054 h 649604"/>
                <a:gd name="csX142" fmla="*/ 234315 w 1021318"/>
                <a:gd name="csY142" fmla="*/ 309165 h 649604"/>
                <a:gd name="csX143" fmla="*/ 247809 w 1021318"/>
                <a:gd name="csY143" fmla="*/ 325438 h 649604"/>
                <a:gd name="csX144" fmla="*/ 260033 w 1021318"/>
                <a:gd name="csY144" fmla="*/ 341313 h 649604"/>
                <a:gd name="csX145" fmla="*/ 259239 w 1021318"/>
                <a:gd name="csY145" fmla="*/ 347662 h 649604"/>
                <a:gd name="csX146" fmla="*/ 245032 w 1021318"/>
                <a:gd name="csY146" fmla="*/ 360759 h 649604"/>
                <a:gd name="csX147" fmla="*/ 239078 w 1021318"/>
                <a:gd name="csY147" fmla="*/ 360521 h 649604"/>
                <a:gd name="csX148" fmla="*/ 230188 w 1021318"/>
                <a:gd name="csY148" fmla="*/ 338931 h 649604"/>
                <a:gd name="csX149" fmla="*/ 208122 w 1021318"/>
                <a:gd name="csY149" fmla="*/ 318611 h 649604"/>
                <a:gd name="csX150" fmla="*/ 183833 w 1021318"/>
                <a:gd name="csY150" fmla="*/ 301387 h 649604"/>
                <a:gd name="csX151" fmla="*/ 166609 w 1021318"/>
                <a:gd name="csY151" fmla="*/ 292259 h 649604"/>
                <a:gd name="csX152" fmla="*/ 167719 w 1021318"/>
                <a:gd name="csY152" fmla="*/ 266065 h 649604"/>
                <a:gd name="csX153" fmla="*/ 162640 w 1021318"/>
                <a:gd name="csY153" fmla="*/ 246539 h 649604"/>
                <a:gd name="csX154" fmla="*/ 146606 w 1021318"/>
                <a:gd name="csY154" fmla="*/ 235347 h 649604"/>
                <a:gd name="csX155" fmla="*/ 123429 w 1021318"/>
                <a:gd name="csY155" fmla="*/ 219234 h 649604"/>
                <a:gd name="csX156" fmla="*/ 118984 w 1021318"/>
                <a:gd name="csY156" fmla="*/ 223917 h 649604"/>
                <a:gd name="csX157" fmla="*/ 110490 w 1021318"/>
                <a:gd name="csY157" fmla="*/ 214471 h 649604"/>
                <a:gd name="csX158" fmla="*/ 89694 w 1021318"/>
                <a:gd name="csY158" fmla="*/ 205660 h 649604"/>
                <a:gd name="csX159" fmla="*/ 69850 w 1021318"/>
                <a:gd name="csY159" fmla="*/ 184626 h 649604"/>
                <a:gd name="csX160" fmla="*/ 72311 w 1021318"/>
                <a:gd name="csY160" fmla="*/ 181848 h 649604"/>
                <a:gd name="csX161" fmla="*/ 86202 w 1021318"/>
                <a:gd name="csY161" fmla="*/ 183912 h 649604"/>
                <a:gd name="csX162" fmla="*/ 98664 w 1021318"/>
                <a:gd name="csY162" fmla="*/ 170339 h 649604"/>
                <a:gd name="csX163" fmla="*/ 99934 w 1021318"/>
                <a:gd name="csY163" fmla="*/ 153829 h 649604"/>
                <a:gd name="csX164" fmla="*/ 73978 w 1021318"/>
                <a:gd name="csY164" fmla="*/ 127714 h 649604"/>
                <a:gd name="csX165" fmla="*/ 54214 w 1021318"/>
                <a:gd name="csY165" fmla="*/ 117554 h 649604"/>
                <a:gd name="csX166" fmla="*/ 41831 w 1021318"/>
                <a:gd name="csY166" fmla="*/ 94535 h 649604"/>
                <a:gd name="csX167" fmla="*/ 29290 w 1021318"/>
                <a:gd name="csY167" fmla="*/ 70247 h 649604"/>
                <a:gd name="csX168" fmla="*/ 13733 w 1021318"/>
                <a:gd name="csY168" fmla="*/ 40561 h 649604"/>
                <a:gd name="csX169" fmla="*/ 0 w 1021318"/>
                <a:gd name="csY169" fmla="*/ 6906 h 6496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</a:cxnLst>
              <a:rect l="l" t="t" r="r" b="b"/>
              <a:pathLst>
                <a:path w="1021318" h="649604">
                  <a:moveTo>
                    <a:pt x="0" y="6906"/>
                  </a:moveTo>
                  <a:lnTo>
                    <a:pt x="38259" y="4048"/>
                  </a:lnTo>
                  <a:lnTo>
                    <a:pt x="81043" y="0"/>
                  </a:lnTo>
                  <a:lnTo>
                    <a:pt x="77947" y="7302"/>
                  </a:lnTo>
                  <a:lnTo>
                    <a:pt x="128826" y="25479"/>
                  </a:lnTo>
                  <a:lnTo>
                    <a:pt x="205661" y="51752"/>
                  </a:lnTo>
                  <a:lnTo>
                    <a:pt x="272654" y="51514"/>
                  </a:lnTo>
                  <a:lnTo>
                    <a:pt x="299403" y="51514"/>
                  </a:lnTo>
                  <a:lnTo>
                    <a:pt x="299403" y="36116"/>
                  </a:lnTo>
                  <a:lnTo>
                    <a:pt x="357823" y="36116"/>
                  </a:lnTo>
                  <a:lnTo>
                    <a:pt x="370126" y="49371"/>
                  </a:lnTo>
                  <a:lnTo>
                    <a:pt x="387350" y="61119"/>
                  </a:lnTo>
                  <a:lnTo>
                    <a:pt x="407353" y="77391"/>
                  </a:lnTo>
                  <a:lnTo>
                    <a:pt x="418545" y="96679"/>
                  </a:lnTo>
                  <a:lnTo>
                    <a:pt x="426879" y="116919"/>
                  </a:lnTo>
                  <a:lnTo>
                    <a:pt x="444342" y="128032"/>
                  </a:lnTo>
                  <a:lnTo>
                    <a:pt x="472281" y="139065"/>
                  </a:lnTo>
                  <a:lnTo>
                    <a:pt x="493475" y="110014"/>
                  </a:lnTo>
                  <a:lnTo>
                    <a:pt x="521018" y="109299"/>
                  </a:lnTo>
                  <a:lnTo>
                    <a:pt x="544751" y="123984"/>
                  </a:lnTo>
                  <a:lnTo>
                    <a:pt x="561658" y="149066"/>
                  </a:lnTo>
                  <a:lnTo>
                    <a:pt x="573326" y="170497"/>
                  </a:lnTo>
                  <a:lnTo>
                    <a:pt x="593250" y="191214"/>
                  </a:lnTo>
                  <a:lnTo>
                    <a:pt x="600631" y="216614"/>
                  </a:lnTo>
                  <a:lnTo>
                    <a:pt x="610077" y="233601"/>
                  </a:lnTo>
                  <a:lnTo>
                    <a:pt x="636350" y="244792"/>
                  </a:lnTo>
                  <a:lnTo>
                    <a:pt x="660242" y="252730"/>
                  </a:lnTo>
                  <a:lnTo>
                    <a:pt x="673418" y="251698"/>
                  </a:lnTo>
                  <a:lnTo>
                    <a:pt x="660321" y="283210"/>
                  </a:lnTo>
                  <a:lnTo>
                    <a:pt x="654447" y="308927"/>
                  </a:lnTo>
                  <a:lnTo>
                    <a:pt x="651986" y="356632"/>
                  </a:lnTo>
                  <a:lnTo>
                    <a:pt x="648733" y="374015"/>
                  </a:lnTo>
                  <a:lnTo>
                    <a:pt x="654606" y="393303"/>
                  </a:lnTo>
                  <a:lnTo>
                    <a:pt x="665004" y="410528"/>
                  </a:lnTo>
                  <a:lnTo>
                    <a:pt x="671751" y="437753"/>
                  </a:lnTo>
                  <a:lnTo>
                    <a:pt x="694135" y="463867"/>
                  </a:lnTo>
                  <a:lnTo>
                    <a:pt x="701993" y="483870"/>
                  </a:lnTo>
                  <a:lnTo>
                    <a:pt x="715170" y="501094"/>
                  </a:lnTo>
                  <a:lnTo>
                    <a:pt x="750888" y="510302"/>
                  </a:lnTo>
                  <a:lnTo>
                    <a:pt x="764858" y="524907"/>
                  </a:lnTo>
                  <a:lnTo>
                    <a:pt x="794386" y="515144"/>
                  </a:lnTo>
                  <a:lnTo>
                    <a:pt x="820103" y="511651"/>
                  </a:lnTo>
                  <a:lnTo>
                    <a:pt x="845344" y="505381"/>
                  </a:lnTo>
                  <a:lnTo>
                    <a:pt x="866537" y="499427"/>
                  </a:lnTo>
                  <a:lnTo>
                    <a:pt x="887969" y="485140"/>
                  </a:lnTo>
                  <a:lnTo>
                    <a:pt x="895985" y="464741"/>
                  </a:lnTo>
                  <a:lnTo>
                    <a:pt x="898764" y="435213"/>
                  </a:lnTo>
                  <a:lnTo>
                    <a:pt x="904558" y="424974"/>
                  </a:lnTo>
                  <a:lnTo>
                    <a:pt x="927418" y="415766"/>
                  </a:lnTo>
                  <a:lnTo>
                    <a:pt x="962978" y="407590"/>
                  </a:lnTo>
                  <a:lnTo>
                    <a:pt x="992823" y="408781"/>
                  </a:lnTo>
                  <a:lnTo>
                    <a:pt x="1013302" y="405844"/>
                  </a:lnTo>
                  <a:lnTo>
                    <a:pt x="1021319" y="413305"/>
                  </a:lnTo>
                  <a:lnTo>
                    <a:pt x="1020207" y="430212"/>
                  </a:lnTo>
                  <a:lnTo>
                    <a:pt x="1002109" y="451167"/>
                  </a:lnTo>
                  <a:lnTo>
                    <a:pt x="994093" y="472440"/>
                  </a:lnTo>
                  <a:lnTo>
                    <a:pt x="1000284" y="478552"/>
                  </a:lnTo>
                  <a:lnTo>
                    <a:pt x="995283" y="493633"/>
                  </a:lnTo>
                  <a:lnTo>
                    <a:pt x="986791" y="520859"/>
                  </a:lnTo>
                  <a:lnTo>
                    <a:pt x="978297" y="511889"/>
                  </a:lnTo>
                  <a:lnTo>
                    <a:pt x="971233" y="512524"/>
                  </a:lnTo>
                  <a:lnTo>
                    <a:pt x="964804" y="513000"/>
                  </a:lnTo>
                  <a:lnTo>
                    <a:pt x="952738" y="533956"/>
                  </a:lnTo>
                  <a:lnTo>
                    <a:pt x="946626" y="529828"/>
                  </a:lnTo>
                  <a:lnTo>
                    <a:pt x="942578" y="531495"/>
                  </a:lnTo>
                  <a:lnTo>
                    <a:pt x="942817" y="536575"/>
                  </a:lnTo>
                  <a:lnTo>
                    <a:pt x="911623" y="536178"/>
                  </a:lnTo>
                  <a:lnTo>
                    <a:pt x="880190" y="536258"/>
                  </a:lnTo>
                  <a:lnTo>
                    <a:pt x="880190" y="555784"/>
                  </a:lnTo>
                  <a:lnTo>
                    <a:pt x="864950" y="555863"/>
                  </a:lnTo>
                  <a:lnTo>
                    <a:pt x="877491" y="567452"/>
                  </a:lnTo>
                  <a:lnTo>
                    <a:pt x="889953" y="575469"/>
                  </a:lnTo>
                  <a:lnTo>
                    <a:pt x="893684" y="582930"/>
                  </a:lnTo>
                  <a:lnTo>
                    <a:pt x="899160" y="585073"/>
                  </a:lnTo>
                  <a:lnTo>
                    <a:pt x="898287" y="596820"/>
                  </a:lnTo>
                  <a:lnTo>
                    <a:pt x="855028" y="596900"/>
                  </a:lnTo>
                  <a:lnTo>
                    <a:pt x="838835" y="625078"/>
                  </a:lnTo>
                  <a:lnTo>
                    <a:pt x="843598" y="631508"/>
                  </a:lnTo>
                  <a:lnTo>
                    <a:pt x="839708" y="639604"/>
                  </a:lnTo>
                  <a:lnTo>
                    <a:pt x="838915" y="649605"/>
                  </a:lnTo>
                  <a:lnTo>
                    <a:pt x="800735" y="612537"/>
                  </a:lnTo>
                  <a:lnTo>
                    <a:pt x="783432" y="601266"/>
                  </a:lnTo>
                  <a:lnTo>
                    <a:pt x="755889" y="592296"/>
                  </a:lnTo>
                  <a:lnTo>
                    <a:pt x="737077" y="594836"/>
                  </a:lnTo>
                  <a:lnTo>
                    <a:pt x="710010" y="607774"/>
                  </a:lnTo>
                  <a:lnTo>
                    <a:pt x="693024" y="611188"/>
                  </a:lnTo>
                  <a:lnTo>
                    <a:pt x="669211" y="602139"/>
                  </a:lnTo>
                  <a:lnTo>
                    <a:pt x="643969" y="595551"/>
                  </a:lnTo>
                  <a:lnTo>
                    <a:pt x="612537" y="579676"/>
                  </a:lnTo>
                  <a:lnTo>
                    <a:pt x="587217" y="574834"/>
                  </a:lnTo>
                  <a:lnTo>
                    <a:pt x="549117" y="558721"/>
                  </a:lnTo>
                  <a:lnTo>
                    <a:pt x="520938" y="542131"/>
                  </a:lnTo>
                  <a:lnTo>
                    <a:pt x="512445" y="532844"/>
                  </a:lnTo>
                  <a:lnTo>
                    <a:pt x="493554" y="530781"/>
                  </a:lnTo>
                  <a:lnTo>
                    <a:pt x="459106" y="519747"/>
                  </a:lnTo>
                  <a:lnTo>
                    <a:pt x="445056" y="503872"/>
                  </a:lnTo>
                  <a:lnTo>
                    <a:pt x="408861" y="484029"/>
                  </a:lnTo>
                  <a:lnTo>
                    <a:pt x="391954" y="461962"/>
                  </a:lnTo>
                  <a:lnTo>
                    <a:pt x="383938" y="444897"/>
                  </a:lnTo>
                  <a:lnTo>
                    <a:pt x="395208" y="441404"/>
                  </a:lnTo>
                  <a:lnTo>
                    <a:pt x="391716" y="431403"/>
                  </a:lnTo>
                  <a:lnTo>
                    <a:pt x="399495" y="422275"/>
                  </a:lnTo>
                  <a:lnTo>
                    <a:pt x="399654" y="410131"/>
                  </a:lnTo>
                  <a:lnTo>
                    <a:pt x="388303" y="394256"/>
                  </a:lnTo>
                  <a:lnTo>
                    <a:pt x="385207" y="380206"/>
                  </a:lnTo>
                  <a:lnTo>
                    <a:pt x="373936" y="362267"/>
                  </a:lnTo>
                  <a:lnTo>
                    <a:pt x="344250" y="326945"/>
                  </a:lnTo>
                  <a:lnTo>
                    <a:pt x="310357" y="299085"/>
                  </a:lnTo>
                  <a:lnTo>
                    <a:pt x="294005" y="276701"/>
                  </a:lnTo>
                  <a:lnTo>
                    <a:pt x="265033" y="262096"/>
                  </a:lnTo>
                  <a:lnTo>
                    <a:pt x="258843" y="253285"/>
                  </a:lnTo>
                  <a:lnTo>
                    <a:pt x="264001" y="230981"/>
                  </a:lnTo>
                  <a:lnTo>
                    <a:pt x="246857" y="222567"/>
                  </a:lnTo>
                  <a:lnTo>
                    <a:pt x="226934" y="204946"/>
                  </a:lnTo>
                  <a:lnTo>
                    <a:pt x="218520" y="179625"/>
                  </a:lnTo>
                  <a:lnTo>
                    <a:pt x="200422" y="176609"/>
                  </a:lnTo>
                  <a:lnTo>
                    <a:pt x="180896" y="157401"/>
                  </a:lnTo>
                  <a:lnTo>
                    <a:pt x="165100" y="139621"/>
                  </a:lnTo>
                  <a:lnTo>
                    <a:pt x="163593" y="128191"/>
                  </a:lnTo>
                  <a:lnTo>
                    <a:pt x="145495" y="100409"/>
                  </a:lnTo>
                  <a:lnTo>
                    <a:pt x="133589" y="72072"/>
                  </a:lnTo>
                  <a:lnTo>
                    <a:pt x="134064" y="57864"/>
                  </a:lnTo>
                  <a:lnTo>
                    <a:pt x="109697" y="43101"/>
                  </a:lnTo>
                  <a:lnTo>
                    <a:pt x="98425" y="44688"/>
                  </a:lnTo>
                  <a:lnTo>
                    <a:pt x="79217" y="34449"/>
                  </a:lnTo>
                  <a:lnTo>
                    <a:pt x="73819" y="49609"/>
                  </a:lnTo>
                  <a:lnTo>
                    <a:pt x="79375" y="67389"/>
                  </a:lnTo>
                  <a:lnTo>
                    <a:pt x="82709" y="95171"/>
                  </a:lnTo>
                  <a:lnTo>
                    <a:pt x="94219" y="110410"/>
                  </a:lnTo>
                  <a:lnTo>
                    <a:pt x="119221" y="135731"/>
                  </a:lnTo>
                  <a:lnTo>
                    <a:pt x="124778" y="144304"/>
                  </a:lnTo>
                  <a:lnTo>
                    <a:pt x="129938" y="146923"/>
                  </a:lnTo>
                  <a:lnTo>
                    <a:pt x="134382" y="159464"/>
                  </a:lnTo>
                  <a:lnTo>
                    <a:pt x="140335" y="158988"/>
                  </a:lnTo>
                  <a:lnTo>
                    <a:pt x="147082" y="182483"/>
                  </a:lnTo>
                  <a:lnTo>
                    <a:pt x="157322" y="191770"/>
                  </a:lnTo>
                  <a:lnTo>
                    <a:pt x="164545" y="204629"/>
                  </a:lnTo>
                  <a:lnTo>
                    <a:pt x="185658" y="223044"/>
                  </a:lnTo>
                  <a:lnTo>
                    <a:pt x="196850" y="256619"/>
                  </a:lnTo>
                  <a:lnTo>
                    <a:pt x="206852" y="272336"/>
                  </a:lnTo>
                  <a:lnTo>
                    <a:pt x="216218" y="289163"/>
                  </a:lnTo>
                  <a:lnTo>
                    <a:pt x="218044" y="308054"/>
                  </a:lnTo>
                  <a:lnTo>
                    <a:pt x="234315" y="309165"/>
                  </a:lnTo>
                  <a:lnTo>
                    <a:pt x="247809" y="325438"/>
                  </a:lnTo>
                  <a:lnTo>
                    <a:pt x="260033" y="341313"/>
                  </a:lnTo>
                  <a:lnTo>
                    <a:pt x="259239" y="347662"/>
                  </a:lnTo>
                  <a:lnTo>
                    <a:pt x="245032" y="360759"/>
                  </a:lnTo>
                  <a:lnTo>
                    <a:pt x="239078" y="360521"/>
                  </a:lnTo>
                  <a:lnTo>
                    <a:pt x="230188" y="338931"/>
                  </a:lnTo>
                  <a:lnTo>
                    <a:pt x="208122" y="318611"/>
                  </a:lnTo>
                  <a:lnTo>
                    <a:pt x="183833" y="301387"/>
                  </a:lnTo>
                  <a:lnTo>
                    <a:pt x="166609" y="292259"/>
                  </a:lnTo>
                  <a:lnTo>
                    <a:pt x="167719" y="266065"/>
                  </a:lnTo>
                  <a:lnTo>
                    <a:pt x="162640" y="246539"/>
                  </a:lnTo>
                  <a:lnTo>
                    <a:pt x="146606" y="235347"/>
                  </a:lnTo>
                  <a:lnTo>
                    <a:pt x="123429" y="219234"/>
                  </a:lnTo>
                  <a:lnTo>
                    <a:pt x="118984" y="223917"/>
                  </a:lnTo>
                  <a:lnTo>
                    <a:pt x="110490" y="214471"/>
                  </a:lnTo>
                  <a:lnTo>
                    <a:pt x="89694" y="205660"/>
                  </a:lnTo>
                  <a:lnTo>
                    <a:pt x="69850" y="184626"/>
                  </a:lnTo>
                  <a:lnTo>
                    <a:pt x="72311" y="181848"/>
                  </a:lnTo>
                  <a:lnTo>
                    <a:pt x="86202" y="183912"/>
                  </a:lnTo>
                  <a:lnTo>
                    <a:pt x="98664" y="170339"/>
                  </a:lnTo>
                  <a:lnTo>
                    <a:pt x="99934" y="153829"/>
                  </a:lnTo>
                  <a:lnTo>
                    <a:pt x="73978" y="127714"/>
                  </a:lnTo>
                  <a:lnTo>
                    <a:pt x="54214" y="117554"/>
                  </a:lnTo>
                  <a:lnTo>
                    <a:pt x="41831" y="94535"/>
                  </a:lnTo>
                  <a:lnTo>
                    <a:pt x="29290" y="70247"/>
                  </a:lnTo>
                  <a:lnTo>
                    <a:pt x="13733" y="40561"/>
                  </a:lnTo>
                  <a:lnTo>
                    <a:pt x="0" y="690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F6AD6062-9FA6-5C92-6742-E0AE223A7AA6}"/>
                </a:ext>
              </a:extLst>
            </p:cNvPr>
            <p:cNvSpPr/>
            <p:nvPr/>
          </p:nvSpPr>
          <p:spPr>
            <a:xfrm>
              <a:off x="11202510" y="5343048"/>
              <a:ext cx="175815" cy="181610"/>
            </a:xfrm>
            <a:custGeom>
              <a:avLst/>
              <a:gdLst>
                <a:gd name="csX0" fmla="*/ 27067 w 175815"/>
                <a:gd name="csY0" fmla="*/ 3889 h 181610"/>
                <a:gd name="csX1" fmla="*/ 48895 w 175815"/>
                <a:gd name="csY1" fmla="*/ 0 h 181610"/>
                <a:gd name="csX2" fmla="*/ 82709 w 175815"/>
                <a:gd name="csY2" fmla="*/ 28575 h 181610"/>
                <a:gd name="csX3" fmla="*/ 95250 w 175815"/>
                <a:gd name="csY3" fmla="*/ 27463 h 181610"/>
                <a:gd name="csX4" fmla="*/ 129857 w 175815"/>
                <a:gd name="csY4" fmla="*/ 51276 h 181610"/>
                <a:gd name="csX5" fmla="*/ 156290 w 175815"/>
                <a:gd name="csY5" fmla="*/ 71914 h 181610"/>
                <a:gd name="csX6" fmla="*/ 175816 w 175815"/>
                <a:gd name="csY6" fmla="*/ 97393 h 181610"/>
                <a:gd name="csX7" fmla="*/ 160973 w 175815"/>
                <a:gd name="csY7" fmla="*/ 115252 h 181610"/>
                <a:gd name="csX8" fmla="*/ 170260 w 175815"/>
                <a:gd name="csY8" fmla="*/ 136604 h 181610"/>
                <a:gd name="csX9" fmla="*/ 155654 w 175815"/>
                <a:gd name="csY9" fmla="*/ 160417 h 181610"/>
                <a:gd name="csX10" fmla="*/ 117634 w 175815"/>
                <a:gd name="csY10" fmla="*/ 181610 h 181610"/>
                <a:gd name="csX11" fmla="*/ 92790 w 175815"/>
                <a:gd name="csY11" fmla="*/ 173990 h 181610"/>
                <a:gd name="csX12" fmla="*/ 74533 w 175815"/>
                <a:gd name="csY12" fmla="*/ 178038 h 181610"/>
                <a:gd name="csX13" fmla="*/ 43419 w 175815"/>
                <a:gd name="csY13" fmla="*/ 161687 h 181610"/>
                <a:gd name="csX14" fmla="*/ 20559 w 175815"/>
                <a:gd name="csY14" fmla="*/ 162957 h 181610"/>
                <a:gd name="csX15" fmla="*/ 0 w 175815"/>
                <a:gd name="csY15" fmla="*/ 141923 h 181610"/>
                <a:gd name="csX16" fmla="*/ 2620 w 175815"/>
                <a:gd name="csY16" fmla="*/ 117554 h 181610"/>
                <a:gd name="csX17" fmla="*/ 9922 w 175815"/>
                <a:gd name="csY17" fmla="*/ 109141 h 181610"/>
                <a:gd name="csX18" fmla="*/ 9605 w 175815"/>
                <a:gd name="csY18" fmla="*/ 71834 h 181610"/>
                <a:gd name="csX19" fmla="*/ 18653 w 175815"/>
                <a:gd name="csY19" fmla="*/ 33496 h 181610"/>
                <a:gd name="csX20" fmla="*/ 27067 w 175815"/>
                <a:gd name="csY20" fmla="*/ 3889 h 181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75815" h="181610">
                  <a:moveTo>
                    <a:pt x="27067" y="3889"/>
                  </a:moveTo>
                  <a:lnTo>
                    <a:pt x="48895" y="0"/>
                  </a:lnTo>
                  <a:lnTo>
                    <a:pt x="82709" y="28575"/>
                  </a:lnTo>
                  <a:lnTo>
                    <a:pt x="95250" y="27463"/>
                  </a:lnTo>
                  <a:lnTo>
                    <a:pt x="129857" y="51276"/>
                  </a:lnTo>
                  <a:lnTo>
                    <a:pt x="156290" y="71914"/>
                  </a:lnTo>
                  <a:lnTo>
                    <a:pt x="175816" y="97393"/>
                  </a:lnTo>
                  <a:lnTo>
                    <a:pt x="160973" y="115252"/>
                  </a:lnTo>
                  <a:lnTo>
                    <a:pt x="170260" y="136604"/>
                  </a:lnTo>
                  <a:lnTo>
                    <a:pt x="155654" y="160417"/>
                  </a:lnTo>
                  <a:lnTo>
                    <a:pt x="117634" y="181610"/>
                  </a:lnTo>
                  <a:lnTo>
                    <a:pt x="92790" y="173990"/>
                  </a:lnTo>
                  <a:lnTo>
                    <a:pt x="74533" y="178038"/>
                  </a:lnTo>
                  <a:lnTo>
                    <a:pt x="43419" y="161687"/>
                  </a:lnTo>
                  <a:lnTo>
                    <a:pt x="20559" y="162957"/>
                  </a:lnTo>
                  <a:lnTo>
                    <a:pt x="0" y="141923"/>
                  </a:lnTo>
                  <a:lnTo>
                    <a:pt x="2620" y="117554"/>
                  </a:lnTo>
                  <a:lnTo>
                    <a:pt x="9922" y="109141"/>
                  </a:lnTo>
                  <a:lnTo>
                    <a:pt x="9605" y="71834"/>
                  </a:lnTo>
                  <a:lnTo>
                    <a:pt x="18653" y="33496"/>
                  </a:lnTo>
                  <a:lnTo>
                    <a:pt x="27067" y="388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0E4D5214-4BCF-5FAF-151C-D61E2BB5BDAF}"/>
                </a:ext>
              </a:extLst>
            </p:cNvPr>
            <p:cNvSpPr/>
            <p:nvPr/>
          </p:nvSpPr>
          <p:spPr>
            <a:xfrm>
              <a:off x="10678319" y="4120514"/>
              <a:ext cx="1322546" cy="1359137"/>
            </a:xfrm>
            <a:custGeom>
              <a:avLst/>
              <a:gdLst>
                <a:gd name="csX0" fmla="*/ 694452 w 1322546"/>
                <a:gd name="csY0" fmla="*/ 1359138 h 1359137"/>
                <a:gd name="csX1" fmla="*/ 685165 w 1322546"/>
                <a:gd name="csY1" fmla="*/ 1337786 h 1359137"/>
                <a:gd name="csX2" fmla="*/ 700008 w 1322546"/>
                <a:gd name="csY2" fmla="*/ 1319927 h 1359137"/>
                <a:gd name="csX3" fmla="*/ 680482 w 1322546"/>
                <a:gd name="csY3" fmla="*/ 1294448 h 1359137"/>
                <a:gd name="csX4" fmla="*/ 654049 w 1322546"/>
                <a:gd name="csY4" fmla="*/ 1273810 h 1359137"/>
                <a:gd name="csX5" fmla="*/ 619442 w 1322546"/>
                <a:gd name="csY5" fmla="*/ 1249997 h 1359137"/>
                <a:gd name="csX6" fmla="*/ 606901 w 1322546"/>
                <a:gd name="csY6" fmla="*/ 1251109 h 1359137"/>
                <a:gd name="csX7" fmla="*/ 573087 w 1322546"/>
                <a:gd name="csY7" fmla="*/ 1222534 h 1359137"/>
                <a:gd name="csX8" fmla="*/ 551259 w 1322546"/>
                <a:gd name="csY8" fmla="*/ 1226423 h 1359137"/>
                <a:gd name="csX9" fmla="*/ 596186 w 1322546"/>
                <a:gd name="csY9" fmla="*/ 1176338 h 1359137"/>
                <a:gd name="csX10" fmla="*/ 634206 w 1322546"/>
                <a:gd name="csY10" fmla="*/ 1140857 h 1359137"/>
                <a:gd name="csX11" fmla="*/ 656828 w 1322546"/>
                <a:gd name="csY11" fmla="*/ 1126014 h 1359137"/>
                <a:gd name="csX12" fmla="*/ 685165 w 1322546"/>
                <a:gd name="csY12" fmla="*/ 1106012 h 1359137"/>
                <a:gd name="csX13" fmla="*/ 685879 w 1322546"/>
                <a:gd name="csY13" fmla="*/ 1077198 h 1359137"/>
                <a:gd name="csX14" fmla="*/ 668972 w 1322546"/>
                <a:gd name="csY14" fmla="*/ 1056402 h 1359137"/>
                <a:gd name="csX15" fmla="*/ 652303 w 1322546"/>
                <a:gd name="csY15" fmla="*/ 1063308 h 1359137"/>
                <a:gd name="csX16" fmla="*/ 658892 w 1322546"/>
                <a:gd name="csY16" fmla="*/ 1042511 h 1359137"/>
                <a:gd name="csX17" fmla="*/ 663495 w 1322546"/>
                <a:gd name="csY17" fmla="*/ 1021397 h 1359137"/>
                <a:gd name="csX18" fmla="*/ 663495 w 1322546"/>
                <a:gd name="csY18" fmla="*/ 1001713 h 1359137"/>
                <a:gd name="csX19" fmla="*/ 651351 w 1322546"/>
                <a:gd name="csY19" fmla="*/ 995283 h 1359137"/>
                <a:gd name="csX20" fmla="*/ 638730 w 1322546"/>
                <a:gd name="csY20" fmla="*/ 1000998 h 1359137"/>
                <a:gd name="csX21" fmla="*/ 626189 w 1322546"/>
                <a:gd name="csY21" fmla="*/ 999411 h 1359137"/>
                <a:gd name="csX22" fmla="*/ 622220 w 1322546"/>
                <a:gd name="csY22" fmla="*/ 985679 h 1359137"/>
                <a:gd name="csX23" fmla="*/ 619125 w 1322546"/>
                <a:gd name="csY23" fmla="*/ 953135 h 1359137"/>
                <a:gd name="csX24" fmla="*/ 612775 w 1322546"/>
                <a:gd name="csY24" fmla="*/ 942578 h 1359137"/>
                <a:gd name="csX25" fmla="*/ 590074 w 1322546"/>
                <a:gd name="csY25" fmla="*/ 932974 h 1359137"/>
                <a:gd name="csX26" fmla="*/ 576262 w 1322546"/>
                <a:gd name="csY26" fmla="*/ 939959 h 1359137"/>
                <a:gd name="csX27" fmla="*/ 540702 w 1322546"/>
                <a:gd name="csY27" fmla="*/ 933133 h 1359137"/>
                <a:gd name="csX28" fmla="*/ 542924 w 1322546"/>
                <a:gd name="csY28" fmla="*/ 885270 h 1359137"/>
                <a:gd name="csX29" fmla="*/ 533002 w 1322546"/>
                <a:gd name="csY29" fmla="*/ 865743 h 1359137"/>
                <a:gd name="csX30" fmla="*/ 543560 w 1322546"/>
                <a:gd name="csY30" fmla="*/ 858520 h 1359137"/>
                <a:gd name="csX31" fmla="*/ 540305 w 1322546"/>
                <a:gd name="csY31" fmla="*/ 838597 h 1359137"/>
                <a:gd name="csX32" fmla="*/ 549513 w 1322546"/>
                <a:gd name="csY32" fmla="*/ 823278 h 1359137"/>
                <a:gd name="csX33" fmla="*/ 555466 w 1322546"/>
                <a:gd name="csY33" fmla="*/ 795814 h 1359137"/>
                <a:gd name="csX34" fmla="*/ 547529 w 1322546"/>
                <a:gd name="csY34" fmla="*/ 774224 h 1359137"/>
                <a:gd name="csX35" fmla="*/ 529113 w 1322546"/>
                <a:gd name="csY35" fmla="*/ 764461 h 1359137"/>
                <a:gd name="csX36" fmla="*/ 525542 w 1322546"/>
                <a:gd name="csY36" fmla="*/ 750729 h 1359137"/>
                <a:gd name="csX37" fmla="*/ 530463 w 1322546"/>
                <a:gd name="csY37" fmla="*/ 730806 h 1359137"/>
                <a:gd name="csX38" fmla="*/ 465851 w 1322546"/>
                <a:gd name="csY38" fmla="*/ 729377 h 1359137"/>
                <a:gd name="csX39" fmla="*/ 452913 w 1322546"/>
                <a:gd name="csY39" fmla="*/ 689134 h 1359137"/>
                <a:gd name="csX40" fmla="*/ 462756 w 1322546"/>
                <a:gd name="csY40" fmla="*/ 688578 h 1359137"/>
                <a:gd name="csX41" fmla="*/ 462280 w 1322546"/>
                <a:gd name="csY41" fmla="*/ 673735 h 1359137"/>
                <a:gd name="csX42" fmla="*/ 455771 w 1322546"/>
                <a:gd name="csY42" fmla="*/ 663654 h 1359137"/>
                <a:gd name="csX43" fmla="*/ 454263 w 1322546"/>
                <a:gd name="csY43" fmla="*/ 643811 h 1359137"/>
                <a:gd name="csX44" fmla="*/ 434736 w 1322546"/>
                <a:gd name="csY44" fmla="*/ 633651 h 1359137"/>
                <a:gd name="csX45" fmla="*/ 413544 w 1322546"/>
                <a:gd name="csY45" fmla="*/ 633968 h 1359137"/>
                <a:gd name="csX46" fmla="*/ 399573 w 1322546"/>
                <a:gd name="csY46" fmla="*/ 624046 h 1359137"/>
                <a:gd name="csX47" fmla="*/ 376793 w 1322546"/>
                <a:gd name="csY47" fmla="*/ 617220 h 1359137"/>
                <a:gd name="csX48" fmla="*/ 363537 w 1322546"/>
                <a:gd name="csY48" fmla="*/ 604441 h 1359137"/>
                <a:gd name="csX49" fmla="*/ 325834 w 1322546"/>
                <a:gd name="csY49" fmla="*/ 598805 h 1359137"/>
                <a:gd name="csX50" fmla="*/ 289242 w 1322546"/>
                <a:gd name="csY50" fmla="*/ 568166 h 1359137"/>
                <a:gd name="csX51" fmla="*/ 291941 w 1322546"/>
                <a:gd name="csY51" fmla="*/ 545306 h 1359137"/>
                <a:gd name="csX52" fmla="*/ 287814 w 1322546"/>
                <a:gd name="csY52" fmla="*/ 532209 h 1359137"/>
                <a:gd name="csX53" fmla="*/ 291385 w 1322546"/>
                <a:gd name="csY53" fmla="*/ 506730 h 1359137"/>
                <a:gd name="csX54" fmla="*/ 247252 w 1322546"/>
                <a:gd name="csY54" fmla="*/ 512524 h 1359137"/>
                <a:gd name="csX55" fmla="*/ 229552 w 1322546"/>
                <a:gd name="csY55" fmla="*/ 525304 h 1359137"/>
                <a:gd name="csX56" fmla="*/ 200104 w 1322546"/>
                <a:gd name="csY56" fmla="*/ 539036 h 1359137"/>
                <a:gd name="csX57" fmla="*/ 192564 w 1322546"/>
                <a:gd name="csY57" fmla="*/ 549355 h 1359137"/>
                <a:gd name="csX58" fmla="*/ 175180 w 1322546"/>
                <a:gd name="csY58" fmla="*/ 550148 h 1359137"/>
                <a:gd name="csX59" fmla="*/ 150177 w 1322546"/>
                <a:gd name="csY59" fmla="*/ 547211 h 1359137"/>
                <a:gd name="csX60" fmla="*/ 131127 w 1322546"/>
                <a:gd name="csY60" fmla="*/ 553085 h 1359137"/>
                <a:gd name="csX61" fmla="*/ 115808 w 1322546"/>
                <a:gd name="csY61" fmla="*/ 549196 h 1359137"/>
                <a:gd name="csX62" fmla="*/ 118110 w 1322546"/>
                <a:gd name="csY62" fmla="*/ 497522 h 1359137"/>
                <a:gd name="csX63" fmla="*/ 90407 w 1322546"/>
                <a:gd name="csY63" fmla="*/ 517525 h 1359137"/>
                <a:gd name="csX64" fmla="*/ 60721 w 1322546"/>
                <a:gd name="csY64" fmla="*/ 516652 h 1359137"/>
                <a:gd name="csX65" fmla="*/ 47942 w 1322546"/>
                <a:gd name="csY65" fmla="*/ 498554 h 1359137"/>
                <a:gd name="csX66" fmla="*/ 25638 w 1322546"/>
                <a:gd name="csY66" fmla="*/ 496570 h 1359137"/>
                <a:gd name="csX67" fmla="*/ 32702 w 1322546"/>
                <a:gd name="csY67" fmla="*/ 481965 h 1359137"/>
                <a:gd name="csX68" fmla="*/ 14049 w 1322546"/>
                <a:gd name="csY68" fmla="*/ 461327 h 1359137"/>
                <a:gd name="csX69" fmla="*/ 0 w 1322546"/>
                <a:gd name="csY69" fmla="*/ 430768 h 1359137"/>
                <a:gd name="csX70" fmla="*/ 8890 w 1322546"/>
                <a:gd name="csY70" fmla="*/ 424577 h 1359137"/>
                <a:gd name="csX71" fmla="*/ 8811 w 1322546"/>
                <a:gd name="csY71" fmla="*/ 410289 h 1359137"/>
                <a:gd name="csX72" fmla="*/ 29209 w 1322546"/>
                <a:gd name="csY72" fmla="*/ 400526 h 1359137"/>
                <a:gd name="csX73" fmla="*/ 25876 w 1322546"/>
                <a:gd name="csY73" fmla="*/ 382191 h 1359137"/>
                <a:gd name="csX74" fmla="*/ 34448 w 1322546"/>
                <a:gd name="csY74" fmla="*/ 370443 h 1359137"/>
                <a:gd name="csX75" fmla="*/ 36909 w 1322546"/>
                <a:gd name="csY75" fmla="*/ 354727 h 1359137"/>
                <a:gd name="csX76" fmla="*/ 75406 w 1322546"/>
                <a:gd name="csY76" fmla="*/ 331708 h 1359137"/>
                <a:gd name="csX77" fmla="*/ 103029 w 1322546"/>
                <a:gd name="csY77" fmla="*/ 325200 h 1359137"/>
                <a:gd name="csX78" fmla="*/ 107553 w 1322546"/>
                <a:gd name="csY78" fmla="*/ 320120 h 1359137"/>
                <a:gd name="csX79" fmla="*/ 137874 w 1322546"/>
                <a:gd name="csY79" fmla="*/ 321707 h 1359137"/>
                <a:gd name="csX80" fmla="*/ 153034 w 1322546"/>
                <a:gd name="csY80" fmla="*/ 229235 h 1359137"/>
                <a:gd name="csX81" fmla="*/ 153829 w 1322546"/>
                <a:gd name="csY81" fmla="*/ 214630 h 1359137"/>
                <a:gd name="csX82" fmla="*/ 148590 w 1322546"/>
                <a:gd name="csY82" fmla="*/ 195342 h 1359137"/>
                <a:gd name="csX83" fmla="*/ 133588 w 1322546"/>
                <a:gd name="csY83" fmla="*/ 183039 h 1359137"/>
                <a:gd name="csX84" fmla="*/ 133826 w 1322546"/>
                <a:gd name="csY84" fmla="*/ 158591 h 1359137"/>
                <a:gd name="csX85" fmla="*/ 152797 w 1322546"/>
                <a:gd name="csY85" fmla="*/ 153035 h 1359137"/>
                <a:gd name="csX86" fmla="*/ 159544 w 1322546"/>
                <a:gd name="csY86" fmla="*/ 156528 h 1359137"/>
                <a:gd name="csX87" fmla="*/ 160655 w 1322546"/>
                <a:gd name="csY87" fmla="*/ 143589 h 1359137"/>
                <a:gd name="csX88" fmla="*/ 140891 w 1322546"/>
                <a:gd name="csY88" fmla="*/ 140097 h 1359137"/>
                <a:gd name="csX89" fmla="*/ 140493 w 1322546"/>
                <a:gd name="csY89" fmla="*/ 119063 h 1359137"/>
                <a:gd name="csX90" fmla="*/ 206137 w 1322546"/>
                <a:gd name="csY90" fmla="*/ 119777 h 1359137"/>
                <a:gd name="csX91" fmla="*/ 217249 w 1322546"/>
                <a:gd name="csY91" fmla="*/ 108188 h 1359137"/>
                <a:gd name="csX92" fmla="*/ 226615 w 1322546"/>
                <a:gd name="csY92" fmla="*/ 118904 h 1359137"/>
                <a:gd name="csX93" fmla="*/ 233204 w 1322546"/>
                <a:gd name="csY93" fmla="*/ 138748 h 1359137"/>
                <a:gd name="csX94" fmla="*/ 239553 w 1322546"/>
                <a:gd name="csY94" fmla="*/ 134620 h 1359137"/>
                <a:gd name="csX95" fmla="*/ 258127 w 1322546"/>
                <a:gd name="csY95" fmla="*/ 152400 h 1359137"/>
                <a:gd name="csX96" fmla="*/ 284321 w 1322546"/>
                <a:gd name="csY96" fmla="*/ 150257 h 1359137"/>
                <a:gd name="csX97" fmla="*/ 290829 w 1322546"/>
                <a:gd name="csY97" fmla="*/ 139938 h 1359137"/>
                <a:gd name="csX98" fmla="*/ 315912 w 1322546"/>
                <a:gd name="csY98" fmla="*/ 132080 h 1359137"/>
                <a:gd name="csX99" fmla="*/ 329723 w 1322546"/>
                <a:gd name="csY99" fmla="*/ 126524 h 1359137"/>
                <a:gd name="csX100" fmla="*/ 333692 w 1322546"/>
                <a:gd name="csY100" fmla="*/ 112236 h 1359137"/>
                <a:gd name="csX101" fmla="*/ 357743 w 1322546"/>
                <a:gd name="csY101" fmla="*/ 102632 h 1359137"/>
                <a:gd name="csX102" fmla="*/ 355917 w 1322546"/>
                <a:gd name="csY102" fmla="*/ 95568 h 1359137"/>
                <a:gd name="csX103" fmla="*/ 327342 w 1322546"/>
                <a:gd name="csY103" fmla="*/ 92710 h 1359137"/>
                <a:gd name="csX104" fmla="*/ 322659 w 1322546"/>
                <a:gd name="csY104" fmla="*/ 71438 h 1359137"/>
                <a:gd name="csX105" fmla="*/ 324008 w 1322546"/>
                <a:gd name="csY105" fmla="*/ 48816 h 1359137"/>
                <a:gd name="csX106" fmla="*/ 309006 w 1322546"/>
                <a:gd name="csY106" fmla="*/ 40085 h 1359137"/>
                <a:gd name="csX107" fmla="*/ 315277 w 1322546"/>
                <a:gd name="csY107" fmla="*/ 36989 h 1359137"/>
                <a:gd name="csX108" fmla="*/ 340201 w 1322546"/>
                <a:gd name="csY108" fmla="*/ 41275 h 1359137"/>
                <a:gd name="csX109" fmla="*/ 367030 w 1322546"/>
                <a:gd name="csY109" fmla="*/ 49768 h 1359137"/>
                <a:gd name="csX110" fmla="*/ 376713 w 1322546"/>
                <a:gd name="csY110" fmla="*/ 41751 h 1359137"/>
                <a:gd name="csX111" fmla="*/ 401002 w 1322546"/>
                <a:gd name="csY111" fmla="*/ 36513 h 1359137"/>
                <a:gd name="csX112" fmla="*/ 438626 w 1322546"/>
                <a:gd name="csY112" fmla="*/ 23892 h 1359137"/>
                <a:gd name="csX113" fmla="*/ 450929 w 1322546"/>
                <a:gd name="csY113" fmla="*/ 11033 h 1359137"/>
                <a:gd name="csX114" fmla="*/ 446484 w 1322546"/>
                <a:gd name="csY114" fmla="*/ 1508 h 1359137"/>
                <a:gd name="csX115" fmla="*/ 464026 w 1322546"/>
                <a:gd name="csY115" fmla="*/ 0 h 1359137"/>
                <a:gd name="csX116" fmla="*/ 471884 w 1322546"/>
                <a:gd name="csY116" fmla="*/ 7779 h 1359137"/>
                <a:gd name="csX117" fmla="*/ 467518 w 1322546"/>
                <a:gd name="csY117" fmla="*/ 22622 h 1359137"/>
                <a:gd name="csX118" fmla="*/ 479028 w 1322546"/>
                <a:gd name="csY118" fmla="*/ 27702 h 1359137"/>
                <a:gd name="csX119" fmla="*/ 486807 w 1322546"/>
                <a:gd name="csY119" fmla="*/ 43418 h 1359137"/>
                <a:gd name="csX120" fmla="*/ 477440 w 1322546"/>
                <a:gd name="csY120" fmla="*/ 55245 h 1359137"/>
                <a:gd name="csX121" fmla="*/ 472043 w 1322546"/>
                <a:gd name="csY121" fmla="*/ 83979 h 1359137"/>
                <a:gd name="csX122" fmla="*/ 480695 w 1322546"/>
                <a:gd name="csY122" fmla="*/ 101044 h 1359137"/>
                <a:gd name="csX123" fmla="*/ 483156 w 1322546"/>
                <a:gd name="csY123" fmla="*/ 116602 h 1359137"/>
                <a:gd name="csX124" fmla="*/ 503872 w 1322546"/>
                <a:gd name="csY124" fmla="*/ 132397 h 1359137"/>
                <a:gd name="csX125" fmla="*/ 520382 w 1322546"/>
                <a:gd name="csY125" fmla="*/ 134144 h 1359137"/>
                <a:gd name="csX126" fmla="*/ 524112 w 1322546"/>
                <a:gd name="csY126" fmla="*/ 127476 h 1359137"/>
                <a:gd name="csX127" fmla="*/ 534749 w 1322546"/>
                <a:gd name="csY127" fmla="*/ 126048 h 1359137"/>
                <a:gd name="csX128" fmla="*/ 549989 w 1322546"/>
                <a:gd name="csY128" fmla="*/ 120174 h 1359137"/>
                <a:gd name="csX129" fmla="*/ 560943 w 1322546"/>
                <a:gd name="csY129" fmla="*/ 111204 h 1359137"/>
                <a:gd name="csX130" fmla="*/ 579595 w 1322546"/>
                <a:gd name="csY130" fmla="*/ 114062 h 1359137"/>
                <a:gd name="csX131" fmla="*/ 587851 w 1322546"/>
                <a:gd name="csY131" fmla="*/ 112792 h 1359137"/>
                <a:gd name="csX132" fmla="*/ 606107 w 1322546"/>
                <a:gd name="csY132" fmla="*/ 115570 h 1359137"/>
                <a:gd name="csX133" fmla="*/ 609203 w 1322546"/>
                <a:gd name="csY133" fmla="*/ 108664 h 1359137"/>
                <a:gd name="csX134" fmla="*/ 603487 w 1322546"/>
                <a:gd name="csY134" fmla="*/ 101997 h 1359137"/>
                <a:gd name="csX135" fmla="*/ 606901 w 1322546"/>
                <a:gd name="csY135" fmla="*/ 92234 h 1359137"/>
                <a:gd name="csX136" fmla="*/ 620474 w 1322546"/>
                <a:gd name="csY136" fmla="*/ 95250 h 1359137"/>
                <a:gd name="csX137" fmla="*/ 636349 w 1322546"/>
                <a:gd name="csY137" fmla="*/ 91757 h 1359137"/>
                <a:gd name="csX138" fmla="*/ 655717 w 1322546"/>
                <a:gd name="csY138" fmla="*/ 98901 h 1359137"/>
                <a:gd name="csX139" fmla="*/ 670401 w 1322546"/>
                <a:gd name="csY139" fmla="*/ 105886 h 1359137"/>
                <a:gd name="csX140" fmla="*/ 680799 w 1322546"/>
                <a:gd name="csY140" fmla="*/ 96758 h 1359137"/>
                <a:gd name="csX141" fmla="*/ 688340 w 1322546"/>
                <a:gd name="csY141" fmla="*/ 98187 h 1359137"/>
                <a:gd name="csX142" fmla="*/ 692943 w 1322546"/>
                <a:gd name="csY142" fmla="*/ 107632 h 1359137"/>
                <a:gd name="csX143" fmla="*/ 709057 w 1322546"/>
                <a:gd name="csY143" fmla="*/ 105251 h 1359137"/>
                <a:gd name="csX144" fmla="*/ 721995 w 1322546"/>
                <a:gd name="csY144" fmla="*/ 92393 h 1359137"/>
                <a:gd name="csX145" fmla="*/ 732314 w 1322546"/>
                <a:gd name="csY145" fmla="*/ 67628 h 1359137"/>
                <a:gd name="csX146" fmla="*/ 752236 w 1322546"/>
                <a:gd name="csY146" fmla="*/ 36751 h 1359137"/>
                <a:gd name="csX147" fmla="*/ 763746 w 1322546"/>
                <a:gd name="csY147" fmla="*/ 35163 h 1359137"/>
                <a:gd name="csX148" fmla="*/ 772080 w 1322546"/>
                <a:gd name="csY148" fmla="*/ 53816 h 1359137"/>
                <a:gd name="csX149" fmla="*/ 790971 w 1322546"/>
                <a:gd name="csY149" fmla="*/ 112792 h 1359137"/>
                <a:gd name="csX150" fmla="*/ 808989 w 1322546"/>
                <a:gd name="csY150" fmla="*/ 118348 h 1359137"/>
                <a:gd name="csX151" fmla="*/ 809942 w 1322546"/>
                <a:gd name="csY151" fmla="*/ 141605 h 1359137"/>
                <a:gd name="csX152" fmla="*/ 784542 w 1322546"/>
                <a:gd name="csY152" fmla="*/ 169307 h 1359137"/>
                <a:gd name="csX153" fmla="*/ 795019 w 1322546"/>
                <a:gd name="csY153" fmla="*/ 179467 h 1359137"/>
                <a:gd name="csX154" fmla="*/ 854630 w 1322546"/>
                <a:gd name="csY154" fmla="*/ 184785 h 1359137"/>
                <a:gd name="csX155" fmla="*/ 855821 w 1322546"/>
                <a:gd name="csY155" fmla="*/ 218520 h 1359137"/>
                <a:gd name="csX156" fmla="*/ 881379 w 1322546"/>
                <a:gd name="csY156" fmla="*/ 196453 h 1359137"/>
                <a:gd name="csX157" fmla="*/ 923766 w 1322546"/>
                <a:gd name="csY157" fmla="*/ 208518 h 1359137"/>
                <a:gd name="csX158" fmla="*/ 979725 w 1322546"/>
                <a:gd name="csY158" fmla="*/ 229076 h 1359137"/>
                <a:gd name="csX159" fmla="*/ 996236 w 1322546"/>
                <a:gd name="csY159" fmla="*/ 248840 h 1359137"/>
                <a:gd name="csX160" fmla="*/ 990679 w 1322546"/>
                <a:gd name="csY160" fmla="*/ 267494 h 1359137"/>
                <a:gd name="csX161" fmla="*/ 1029811 w 1322546"/>
                <a:gd name="csY161" fmla="*/ 257096 h 1359137"/>
                <a:gd name="csX162" fmla="*/ 1095375 w 1322546"/>
                <a:gd name="csY162" fmla="*/ 274955 h 1359137"/>
                <a:gd name="csX163" fmla="*/ 1145778 w 1322546"/>
                <a:gd name="csY163" fmla="*/ 273685 h 1359137"/>
                <a:gd name="csX164" fmla="*/ 1195546 w 1322546"/>
                <a:gd name="csY164" fmla="*/ 301546 h 1359137"/>
                <a:gd name="csX165" fmla="*/ 1238567 w 1322546"/>
                <a:gd name="csY165" fmla="*/ 339408 h 1359137"/>
                <a:gd name="csX166" fmla="*/ 1264523 w 1322546"/>
                <a:gd name="csY166" fmla="*/ 349091 h 1359137"/>
                <a:gd name="csX167" fmla="*/ 1293336 w 1322546"/>
                <a:gd name="csY167" fmla="*/ 350441 h 1359137"/>
                <a:gd name="csX168" fmla="*/ 1305560 w 1322546"/>
                <a:gd name="csY168" fmla="*/ 361156 h 1359137"/>
                <a:gd name="csX169" fmla="*/ 1316989 w 1322546"/>
                <a:gd name="csY169" fmla="*/ 404177 h 1359137"/>
                <a:gd name="csX170" fmla="*/ 1322546 w 1322546"/>
                <a:gd name="csY170" fmla="*/ 424656 h 1359137"/>
                <a:gd name="csX171" fmla="*/ 1309131 w 1322546"/>
                <a:gd name="csY171" fmla="*/ 480695 h 1359137"/>
                <a:gd name="csX172" fmla="*/ 1291986 w 1322546"/>
                <a:gd name="csY172" fmla="*/ 502920 h 1359137"/>
                <a:gd name="csX173" fmla="*/ 1244520 w 1322546"/>
                <a:gd name="csY173" fmla="*/ 550307 h 1359137"/>
                <a:gd name="csX174" fmla="*/ 1223089 w 1322546"/>
                <a:gd name="csY174" fmla="*/ 588883 h 1359137"/>
                <a:gd name="csX175" fmla="*/ 1198165 w 1322546"/>
                <a:gd name="csY175" fmla="*/ 618569 h 1359137"/>
                <a:gd name="csX176" fmla="*/ 1189673 w 1322546"/>
                <a:gd name="csY176" fmla="*/ 619204 h 1359137"/>
                <a:gd name="csX177" fmla="*/ 1180306 w 1322546"/>
                <a:gd name="csY177" fmla="*/ 644446 h 1359137"/>
                <a:gd name="csX178" fmla="*/ 1182688 w 1322546"/>
                <a:gd name="csY178" fmla="*/ 708898 h 1359137"/>
                <a:gd name="csX179" fmla="*/ 1173321 w 1322546"/>
                <a:gd name="csY179" fmla="*/ 762238 h 1359137"/>
                <a:gd name="csX180" fmla="*/ 1169749 w 1322546"/>
                <a:gd name="csY180" fmla="*/ 785177 h 1359137"/>
                <a:gd name="csX181" fmla="*/ 1159033 w 1322546"/>
                <a:gd name="csY181" fmla="*/ 798830 h 1359137"/>
                <a:gd name="csX182" fmla="*/ 1153080 w 1322546"/>
                <a:gd name="csY182" fmla="*/ 845503 h 1359137"/>
                <a:gd name="csX183" fmla="*/ 1118949 w 1322546"/>
                <a:gd name="csY183" fmla="*/ 891302 h 1359137"/>
                <a:gd name="csX184" fmla="*/ 1113234 w 1322546"/>
                <a:gd name="csY184" fmla="*/ 927735 h 1359137"/>
                <a:gd name="csX185" fmla="*/ 1085929 w 1322546"/>
                <a:gd name="csY185" fmla="*/ 943054 h 1359137"/>
                <a:gd name="csX186" fmla="*/ 1078071 w 1322546"/>
                <a:gd name="csY186" fmla="*/ 964327 h 1359137"/>
                <a:gd name="csX187" fmla="*/ 1041479 w 1322546"/>
                <a:gd name="csY187" fmla="*/ 964247 h 1359137"/>
                <a:gd name="csX188" fmla="*/ 988456 w 1322546"/>
                <a:gd name="csY188" fmla="*/ 977900 h 1359137"/>
                <a:gd name="csX189" fmla="*/ 964723 w 1322546"/>
                <a:gd name="csY189" fmla="*/ 993696 h 1359137"/>
                <a:gd name="csX190" fmla="*/ 927020 w 1322546"/>
                <a:gd name="csY190" fmla="*/ 1004173 h 1359137"/>
                <a:gd name="csX191" fmla="*/ 887332 w 1322546"/>
                <a:gd name="csY191" fmla="*/ 1032590 h 1359137"/>
                <a:gd name="csX192" fmla="*/ 858837 w 1322546"/>
                <a:gd name="csY192" fmla="*/ 1068229 h 1359137"/>
                <a:gd name="csX193" fmla="*/ 853916 w 1322546"/>
                <a:gd name="csY193" fmla="*/ 1095216 h 1359137"/>
                <a:gd name="csX194" fmla="*/ 859551 w 1322546"/>
                <a:gd name="csY194" fmla="*/ 1115219 h 1359137"/>
                <a:gd name="csX195" fmla="*/ 853202 w 1322546"/>
                <a:gd name="csY195" fmla="*/ 1151969 h 1359137"/>
                <a:gd name="csX196" fmla="*/ 845581 w 1322546"/>
                <a:gd name="csY196" fmla="*/ 1169749 h 1359137"/>
                <a:gd name="csX197" fmla="*/ 822007 w 1322546"/>
                <a:gd name="csY197" fmla="*/ 1189911 h 1359137"/>
                <a:gd name="csX198" fmla="*/ 784622 w 1322546"/>
                <a:gd name="csY198" fmla="*/ 1254840 h 1359137"/>
                <a:gd name="csX199" fmla="*/ 755015 w 1322546"/>
                <a:gd name="csY199" fmla="*/ 1284367 h 1359137"/>
                <a:gd name="csX200" fmla="*/ 732155 w 1322546"/>
                <a:gd name="csY200" fmla="*/ 1301830 h 1359137"/>
                <a:gd name="csX201" fmla="*/ 716756 w 1322546"/>
                <a:gd name="csY201" fmla="*/ 1337548 h 1359137"/>
                <a:gd name="csX202" fmla="*/ 694452 w 1322546"/>
                <a:gd name="csY202" fmla="*/ 1359138 h 13591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</a:cxnLst>
              <a:rect l="l" t="t" r="r" b="b"/>
              <a:pathLst>
                <a:path w="1322546" h="1359137">
                  <a:moveTo>
                    <a:pt x="694452" y="1359138"/>
                  </a:moveTo>
                  <a:lnTo>
                    <a:pt x="685165" y="1337786"/>
                  </a:lnTo>
                  <a:lnTo>
                    <a:pt x="700008" y="1319927"/>
                  </a:lnTo>
                  <a:lnTo>
                    <a:pt x="680482" y="1294448"/>
                  </a:lnTo>
                  <a:lnTo>
                    <a:pt x="654049" y="1273810"/>
                  </a:lnTo>
                  <a:lnTo>
                    <a:pt x="619442" y="1249997"/>
                  </a:lnTo>
                  <a:lnTo>
                    <a:pt x="606901" y="1251109"/>
                  </a:lnTo>
                  <a:lnTo>
                    <a:pt x="573087" y="1222534"/>
                  </a:lnTo>
                  <a:lnTo>
                    <a:pt x="551259" y="1226423"/>
                  </a:lnTo>
                  <a:lnTo>
                    <a:pt x="596186" y="1176338"/>
                  </a:lnTo>
                  <a:lnTo>
                    <a:pt x="634206" y="1140857"/>
                  </a:lnTo>
                  <a:lnTo>
                    <a:pt x="656828" y="1126014"/>
                  </a:lnTo>
                  <a:lnTo>
                    <a:pt x="685165" y="1106012"/>
                  </a:lnTo>
                  <a:lnTo>
                    <a:pt x="685879" y="1077198"/>
                  </a:lnTo>
                  <a:lnTo>
                    <a:pt x="668972" y="1056402"/>
                  </a:lnTo>
                  <a:lnTo>
                    <a:pt x="652303" y="1063308"/>
                  </a:lnTo>
                  <a:lnTo>
                    <a:pt x="658892" y="1042511"/>
                  </a:lnTo>
                  <a:lnTo>
                    <a:pt x="663495" y="1021397"/>
                  </a:lnTo>
                  <a:lnTo>
                    <a:pt x="663495" y="1001713"/>
                  </a:lnTo>
                  <a:lnTo>
                    <a:pt x="651351" y="995283"/>
                  </a:lnTo>
                  <a:lnTo>
                    <a:pt x="638730" y="1000998"/>
                  </a:lnTo>
                  <a:lnTo>
                    <a:pt x="626189" y="999411"/>
                  </a:lnTo>
                  <a:lnTo>
                    <a:pt x="622220" y="985679"/>
                  </a:lnTo>
                  <a:lnTo>
                    <a:pt x="619125" y="953135"/>
                  </a:lnTo>
                  <a:lnTo>
                    <a:pt x="612775" y="942578"/>
                  </a:lnTo>
                  <a:lnTo>
                    <a:pt x="590074" y="932974"/>
                  </a:lnTo>
                  <a:lnTo>
                    <a:pt x="576262" y="939959"/>
                  </a:lnTo>
                  <a:lnTo>
                    <a:pt x="540702" y="933133"/>
                  </a:lnTo>
                  <a:lnTo>
                    <a:pt x="542924" y="885270"/>
                  </a:lnTo>
                  <a:lnTo>
                    <a:pt x="533002" y="865743"/>
                  </a:lnTo>
                  <a:lnTo>
                    <a:pt x="543560" y="858520"/>
                  </a:lnTo>
                  <a:lnTo>
                    <a:pt x="540305" y="838597"/>
                  </a:lnTo>
                  <a:lnTo>
                    <a:pt x="549513" y="823278"/>
                  </a:lnTo>
                  <a:lnTo>
                    <a:pt x="555466" y="795814"/>
                  </a:lnTo>
                  <a:lnTo>
                    <a:pt x="547529" y="774224"/>
                  </a:lnTo>
                  <a:lnTo>
                    <a:pt x="529113" y="764461"/>
                  </a:lnTo>
                  <a:lnTo>
                    <a:pt x="525542" y="750729"/>
                  </a:lnTo>
                  <a:lnTo>
                    <a:pt x="530463" y="730806"/>
                  </a:lnTo>
                  <a:lnTo>
                    <a:pt x="465851" y="729377"/>
                  </a:lnTo>
                  <a:lnTo>
                    <a:pt x="452913" y="689134"/>
                  </a:lnTo>
                  <a:lnTo>
                    <a:pt x="462756" y="688578"/>
                  </a:lnTo>
                  <a:lnTo>
                    <a:pt x="462280" y="673735"/>
                  </a:lnTo>
                  <a:lnTo>
                    <a:pt x="455771" y="663654"/>
                  </a:lnTo>
                  <a:lnTo>
                    <a:pt x="454263" y="643811"/>
                  </a:lnTo>
                  <a:lnTo>
                    <a:pt x="434736" y="633651"/>
                  </a:lnTo>
                  <a:lnTo>
                    <a:pt x="413544" y="633968"/>
                  </a:lnTo>
                  <a:lnTo>
                    <a:pt x="399573" y="624046"/>
                  </a:lnTo>
                  <a:lnTo>
                    <a:pt x="376793" y="617220"/>
                  </a:lnTo>
                  <a:lnTo>
                    <a:pt x="363537" y="604441"/>
                  </a:lnTo>
                  <a:lnTo>
                    <a:pt x="325834" y="598805"/>
                  </a:lnTo>
                  <a:lnTo>
                    <a:pt x="289242" y="568166"/>
                  </a:lnTo>
                  <a:lnTo>
                    <a:pt x="291941" y="545306"/>
                  </a:lnTo>
                  <a:lnTo>
                    <a:pt x="287814" y="532209"/>
                  </a:lnTo>
                  <a:lnTo>
                    <a:pt x="291385" y="506730"/>
                  </a:lnTo>
                  <a:lnTo>
                    <a:pt x="247252" y="512524"/>
                  </a:lnTo>
                  <a:lnTo>
                    <a:pt x="229552" y="525304"/>
                  </a:lnTo>
                  <a:lnTo>
                    <a:pt x="200104" y="539036"/>
                  </a:lnTo>
                  <a:lnTo>
                    <a:pt x="192564" y="549355"/>
                  </a:lnTo>
                  <a:lnTo>
                    <a:pt x="175180" y="550148"/>
                  </a:lnTo>
                  <a:lnTo>
                    <a:pt x="150177" y="547211"/>
                  </a:lnTo>
                  <a:lnTo>
                    <a:pt x="131127" y="553085"/>
                  </a:lnTo>
                  <a:lnTo>
                    <a:pt x="115808" y="549196"/>
                  </a:lnTo>
                  <a:lnTo>
                    <a:pt x="118110" y="497522"/>
                  </a:lnTo>
                  <a:lnTo>
                    <a:pt x="90407" y="517525"/>
                  </a:lnTo>
                  <a:lnTo>
                    <a:pt x="60721" y="516652"/>
                  </a:lnTo>
                  <a:lnTo>
                    <a:pt x="47942" y="498554"/>
                  </a:lnTo>
                  <a:lnTo>
                    <a:pt x="25638" y="496570"/>
                  </a:lnTo>
                  <a:lnTo>
                    <a:pt x="32702" y="481965"/>
                  </a:lnTo>
                  <a:lnTo>
                    <a:pt x="14049" y="461327"/>
                  </a:lnTo>
                  <a:lnTo>
                    <a:pt x="0" y="430768"/>
                  </a:lnTo>
                  <a:lnTo>
                    <a:pt x="8890" y="424577"/>
                  </a:lnTo>
                  <a:lnTo>
                    <a:pt x="8811" y="410289"/>
                  </a:lnTo>
                  <a:lnTo>
                    <a:pt x="29209" y="400526"/>
                  </a:lnTo>
                  <a:lnTo>
                    <a:pt x="25876" y="382191"/>
                  </a:lnTo>
                  <a:lnTo>
                    <a:pt x="34448" y="370443"/>
                  </a:lnTo>
                  <a:lnTo>
                    <a:pt x="36909" y="354727"/>
                  </a:lnTo>
                  <a:lnTo>
                    <a:pt x="75406" y="331708"/>
                  </a:lnTo>
                  <a:lnTo>
                    <a:pt x="103029" y="325200"/>
                  </a:lnTo>
                  <a:lnTo>
                    <a:pt x="107553" y="320120"/>
                  </a:lnTo>
                  <a:lnTo>
                    <a:pt x="137874" y="321707"/>
                  </a:lnTo>
                  <a:lnTo>
                    <a:pt x="153034" y="229235"/>
                  </a:lnTo>
                  <a:lnTo>
                    <a:pt x="153829" y="214630"/>
                  </a:lnTo>
                  <a:lnTo>
                    <a:pt x="148590" y="195342"/>
                  </a:lnTo>
                  <a:lnTo>
                    <a:pt x="133588" y="183039"/>
                  </a:lnTo>
                  <a:lnTo>
                    <a:pt x="133826" y="158591"/>
                  </a:lnTo>
                  <a:lnTo>
                    <a:pt x="152797" y="153035"/>
                  </a:lnTo>
                  <a:lnTo>
                    <a:pt x="159544" y="156528"/>
                  </a:lnTo>
                  <a:lnTo>
                    <a:pt x="160655" y="143589"/>
                  </a:lnTo>
                  <a:lnTo>
                    <a:pt x="140891" y="140097"/>
                  </a:lnTo>
                  <a:lnTo>
                    <a:pt x="140493" y="119063"/>
                  </a:lnTo>
                  <a:lnTo>
                    <a:pt x="206137" y="119777"/>
                  </a:lnTo>
                  <a:lnTo>
                    <a:pt x="217249" y="108188"/>
                  </a:lnTo>
                  <a:lnTo>
                    <a:pt x="226615" y="118904"/>
                  </a:lnTo>
                  <a:lnTo>
                    <a:pt x="233204" y="138748"/>
                  </a:lnTo>
                  <a:lnTo>
                    <a:pt x="239553" y="134620"/>
                  </a:lnTo>
                  <a:lnTo>
                    <a:pt x="258127" y="152400"/>
                  </a:lnTo>
                  <a:lnTo>
                    <a:pt x="284321" y="150257"/>
                  </a:lnTo>
                  <a:lnTo>
                    <a:pt x="290829" y="139938"/>
                  </a:lnTo>
                  <a:lnTo>
                    <a:pt x="315912" y="132080"/>
                  </a:lnTo>
                  <a:lnTo>
                    <a:pt x="329723" y="126524"/>
                  </a:lnTo>
                  <a:lnTo>
                    <a:pt x="333692" y="112236"/>
                  </a:lnTo>
                  <a:lnTo>
                    <a:pt x="357743" y="102632"/>
                  </a:lnTo>
                  <a:lnTo>
                    <a:pt x="355917" y="95568"/>
                  </a:lnTo>
                  <a:lnTo>
                    <a:pt x="327342" y="92710"/>
                  </a:lnTo>
                  <a:lnTo>
                    <a:pt x="322659" y="71438"/>
                  </a:lnTo>
                  <a:lnTo>
                    <a:pt x="324008" y="48816"/>
                  </a:lnTo>
                  <a:lnTo>
                    <a:pt x="309006" y="40085"/>
                  </a:lnTo>
                  <a:lnTo>
                    <a:pt x="315277" y="36989"/>
                  </a:lnTo>
                  <a:lnTo>
                    <a:pt x="340201" y="41275"/>
                  </a:lnTo>
                  <a:lnTo>
                    <a:pt x="367030" y="49768"/>
                  </a:lnTo>
                  <a:lnTo>
                    <a:pt x="376713" y="41751"/>
                  </a:lnTo>
                  <a:lnTo>
                    <a:pt x="401002" y="36513"/>
                  </a:lnTo>
                  <a:lnTo>
                    <a:pt x="438626" y="23892"/>
                  </a:lnTo>
                  <a:lnTo>
                    <a:pt x="450929" y="11033"/>
                  </a:lnTo>
                  <a:lnTo>
                    <a:pt x="446484" y="1508"/>
                  </a:lnTo>
                  <a:lnTo>
                    <a:pt x="464026" y="0"/>
                  </a:lnTo>
                  <a:lnTo>
                    <a:pt x="471884" y="7779"/>
                  </a:lnTo>
                  <a:lnTo>
                    <a:pt x="467518" y="22622"/>
                  </a:lnTo>
                  <a:lnTo>
                    <a:pt x="479028" y="27702"/>
                  </a:lnTo>
                  <a:lnTo>
                    <a:pt x="486807" y="43418"/>
                  </a:lnTo>
                  <a:lnTo>
                    <a:pt x="477440" y="55245"/>
                  </a:lnTo>
                  <a:lnTo>
                    <a:pt x="472043" y="83979"/>
                  </a:lnTo>
                  <a:lnTo>
                    <a:pt x="480695" y="101044"/>
                  </a:lnTo>
                  <a:lnTo>
                    <a:pt x="483156" y="116602"/>
                  </a:lnTo>
                  <a:lnTo>
                    <a:pt x="503872" y="132397"/>
                  </a:lnTo>
                  <a:lnTo>
                    <a:pt x="520382" y="134144"/>
                  </a:lnTo>
                  <a:lnTo>
                    <a:pt x="524112" y="127476"/>
                  </a:lnTo>
                  <a:lnTo>
                    <a:pt x="534749" y="126048"/>
                  </a:lnTo>
                  <a:lnTo>
                    <a:pt x="549989" y="120174"/>
                  </a:lnTo>
                  <a:lnTo>
                    <a:pt x="560943" y="111204"/>
                  </a:lnTo>
                  <a:lnTo>
                    <a:pt x="579595" y="114062"/>
                  </a:lnTo>
                  <a:lnTo>
                    <a:pt x="587851" y="112792"/>
                  </a:lnTo>
                  <a:lnTo>
                    <a:pt x="606107" y="115570"/>
                  </a:lnTo>
                  <a:lnTo>
                    <a:pt x="609203" y="108664"/>
                  </a:lnTo>
                  <a:lnTo>
                    <a:pt x="603487" y="101997"/>
                  </a:lnTo>
                  <a:lnTo>
                    <a:pt x="606901" y="92234"/>
                  </a:lnTo>
                  <a:lnTo>
                    <a:pt x="620474" y="95250"/>
                  </a:lnTo>
                  <a:lnTo>
                    <a:pt x="636349" y="91757"/>
                  </a:lnTo>
                  <a:lnTo>
                    <a:pt x="655717" y="98901"/>
                  </a:lnTo>
                  <a:lnTo>
                    <a:pt x="670401" y="105886"/>
                  </a:lnTo>
                  <a:lnTo>
                    <a:pt x="680799" y="96758"/>
                  </a:lnTo>
                  <a:lnTo>
                    <a:pt x="688340" y="98187"/>
                  </a:lnTo>
                  <a:lnTo>
                    <a:pt x="692943" y="107632"/>
                  </a:lnTo>
                  <a:lnTo>
                    <a:pt x="709057" y="105251"/>
                  </a:lnTo>
                  <a:lnTo>
                    <a:pt x="721995" y="92393"/>
                  </a:lnTo>
                  <a:lnTo>
                    <a:pt x="732314" y="67628"/>
                  </a:lnTo>
                  <a:lnTo>
                    <a:pt x="752236" y="36751"/>
                  </a:lnTo>
                  <a:lnTo>
                    <a:pt x="763746" y="35163"/>
                  </a:lnTo>
                  <a:lnTo>
                    <a:pt x="772080" y="53816"/>
                  </a:lnTo>
                  <a:lnTo>
                    <a:pt x="790971" y="112792"/>
                  </a:lnTo>
                  <a:lnTo>
                    <a:pt x="808989" y="118348"/>
                  </a:lnTo>
                  <a:lnTo>
                    <a:pt x="809942" y="141605"/>
                  </a:lnTo>
                  <a:lnTo>
                    <a:pt x="784542" y="169307"/>
                  </a:lnTo>
                  <a:lnTo>
                    <a:pt x="795019" y="179467"/>
                  </a:lnTo>
                  <a:lnTo>
                    <a:pt x="854630" y="184785"/>
                  </a:lnTo>
                  <a:lnTo>
                    <a:pt x="855821" y="218520"/>
                  </a:lnTo>
                  <a:lnTo>
                    <a:pt x="881379" y="196453"/>
                  </a:lnTo>
                  <a:lnTo>
                    <a:pt x="923766" y="208518"/>
                  </a:lnTo>
                  <a:lnTo>
                    <a:pt x="979725" y="229076"/>
                  </a:lnTo>
                  <a:lnTo>
                    <a:pt x="996236" y="248840"/>
                  </a:lnTo>
                  <a:lnTo>
                    <a:pt x="990679" y="267494"/>
                  </a:lnTo>
                  <a:lnTo>
                    <a:pt x="1029811" y="257096"/>
                  </a:lnTo>
                  <a:lnTo>
                    <a:pt x="1095375" y="274955"/>
                  </a:lnTo>
                  <a:lnTo>
                    <a:pt x="1145778" y="273685"/>
                  </a:lnTo>
                  <a:lnTo>
                    <a:pt x="1195546" y="301546"/>
                  </a:lnTo>
                  <a:lnTo>
                    <a:pt x="1238567" y="339408"/>
                  </a:lnTo>
                  <a:lnTo>
                    <a:pt x="1264523" y="349091"/>
                  </a:lnTo>
                  <a:lnTo>
                    <a:pt x="1293336" y="350441"/>
                  </a:lnTo>
                  <a:lnTo>
                    <a:pt x="1305560" y="361156"/>
                  </a:lnTo>
                  <a:lnTo>
                    <a:pt x="1316989" y="404177"/>
                  </a:lnTo>
                  <a:lnTo>
                    <a:pt x="1322546" y="424656"/>
                  </a:lnTo>
                  <a:lnTo>
                    <a:pt x="1309131" y="480695"/>
                  </a:lnTo>
                  <a:lnTo>
                    <a:pt x="1291986" y="502920"/>
                  </a:lnTo>
                  <a:lnTo>
                    <a:pt x="1244520" y="550307"/>
                  </a:lnTo>
                  <a:lnTo>
                    <a:pt x="1223089" y="588883"/>
                  </a:lnTo>
                  <a:lnTo>
                    <a:pt x="1198165" y="618569"/>
                  </a:lnTo>
                  <a:lnTo>
                    <a:pt x="1189673" y="619204"/>
                  </a:lnTo>
                  <a:lnTo>
                    <a:pt x="1180306" y="644446"/>
                  </a:lnTo>
                  <a:lnTo>
                    <a:pt x="1182688" y="708898"/>
                  </a:lnTo>
                  <a:lnTo>
                    <a:pt x="1173321" y="762238"/>
                  </a:lnTo>
                  <a:lnTo>
                    <a:pt x="1169749" y="785177"/>
                  </a:lnTo>
                  <a:lnTo>
                    <a:pt x="1159033" y="798830"/>
                  </a:lnTo>
                  <a:lnTo>
                    <a:pt x="1153080" y="845503"/>
                  </a:lnTo>
                  <a:lnTo>
                    <a:pt x="1118949" y="891302"/>
                  </a:lnTo>
                  <a:lnTo>
                    <a:pt x="1113234" y="927735"/>
                  </a:lnTo>
                  <a:lnTo>
                    <a:pt x="1085929" y="943054"/>
                  </a:lnTo>
                  <a:lnTo>
                    <a:pt x="1078071" y="964327"/>
                  </a:lnTo>
                  <a:lnTo>
                    <a:pt x="1041479" y="964247"/>
                  </a:lnTo>
                  <a:lnTo>
                    <a:pt x="988456" y="977900"/>
                  </a:lnTo>
                  <a:lnTo>
                    <a:pt x="964723" y="993696"/>
                  </a:lnTo>
                  <a:lnTo>
                    <a:pt x="927020" y="1004173"/>
                  </a:lnTo>
                  <a:lnTo>
                    <a:pt x="887332" y="1032590"/>
                  </a:lnTo>
                  <a:lnTo>
                    <a:pt x="858837" y="1068229"/>
                  </a:lnTo>
                  <a:lnTo>
                    <a:pt x="853916" y="1095216"/>
                  </a:lnTo>
                  <a:lnTo>
                    <a:pt x="859551" y="1115219"/>
                  </a:lnTo>
                  <a:lnTo>
                    <a:pt x="853202" y="1151969"/>
                  </a:lnTo>
                  <a:lnTo>
                    <a:pt x="845581" y="1169749"/>
                  </a:lnTo>
                  <a:lnTo>
                    <a:pt x="822007" y="1189911"/>
                  </a:lnTo>
                  <a:lnTo>
                    <a:pt x="784622" y="1254840"/>
                  </a:lnTo>
                  <a:lnTo>
                    <a:pt x="755015" y="1284367"/>
                  </a:lnTo>
                  <a:lnTo>
                    <a:pt x="732155" y="1301830"/>
                  </a:lnTo>
                  <a:lnTo>
                    <a:pt x="716756" y="1337548"/>
                  </a:lnTo>
                  <a:lnTo>
                    <a:pt x="694452" y="135913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5C98591E-B198-199F-84F3-65E863388962}"/>
                </a:ext>
              </a:extLst>
            </p:cNvPr>
            <p:cNvSpPr/>
            <p:nvPr/>
          </p:nvSpPr>
          <p:spPr>
            <a:xfrm>
              <a:off x="10826432" y="4627244"/>
              <a:ext cx="407353" cy="454104"/>
            </a:xfrm>
            <a:custGeom>
              <a:avLst/>
              <a:gdLst>
                <a:gd name="csX0" fmla="*/ 2064 w 407353"/>
                <a:gd name="csY0" fmla="*/ 40481 h 454104"/>
                <a:gd name="csX1" fmla="*/ 27067 w 407353"/>
                <a:gd name="csY1" fmla="*/ 43418 h 454104"/>
                <a:gd name="csX2" fmla="*/ 44451 w 407353"/>
                <a:gd name="csY2" fmla="*/ 42624 h 454104"/>
                <a:gd name="csX3" fmla="*/ 51991 w 407353"/>
                <a:gd name="csY3" fmla="*/ 32306 h 454104"/>
                <a:gd name="csX4" fmla="*/ 81439 w 407353"/>
                <a:gd name="csY4" fmla="*/ 18573 h 454104"/>
                <a:gd name="csX5" fmla="*/ 99139 w 407353"/>
                <a:gd name="csY5" fmla="*/ 5794 h 454104"/>
                <a:gd name="csX6" fmla="*/ 143272 w 407353"/>
                <a:gd name="csY6" fmla="*/ 0 h 454104"/>
                <a:gd name="csX7" fmla="*/ 139701 w 407353"/>
                <a:gd name="csY7" fmla="*/ 25479 h 454104"/>
                <a:gd name="csX8" fmla="*/ 143827 w 407353"/>
                <a:gd name="csY8" fmla="*/ 38576 h 454104"/>
                <a:gd name="csX9" fmla="*/ 141129 w 407353"/>
                <a:gd name="csY9" fmla="*/ 61436 h 454104"/>
                <a:gd name="csX10" fmla="*/ 177721 w 407353"/>
                <a:gd name="csY10" fmla="*/ 92075 h 454104"/>
                <a:gd name="csX11" fmla="*/ 215424 w 407353"/>
                <a:gd name="csY11" fmla="*/ 97711 h 454104"/>
                <a:gd name="csX12" fmla="*/ 228680 w 407353"/>
                <a:gd name="csY12" fmla="*/ 110490 h 454104"/>
                <a:gd name="csX13" fmla="*/ 251460 w 407353"/>
                <a:gd name="csY13" fmla="*/ 117316 h 454104"/>
                <a:gd name="csX14" fmla="*/ 265431 w 407353"/>
                <a:gd name="csY14" fmla="*/ 127238 h 454104"/>
                <a:gd name="csX15" fmla="*/ 286623 w 407353"/>
                <a:gd name="csY15" fmla="*/ 126921 h 454104"/>
                <a:gd name="csX16" fmla="*/ 306150 w 407353"/>
                <a:gd name="csY16" fmla="*/ 137080 h 454104"/>
                <a:gd name="csX17" fmla="*/ 307658 w 407353"/>
                <a:gd name="csY17" fmla="*/ 156924 h 454104"/>
                <a:gd name="csX18" fmla="*/ 314167 w 407353"/>
                <a:gd name="csY18" fmla="*/ 167005 h 454104"/>
                <a:gd name="csX19" fmla="*/ 314643 w 407353"/>
                <a:gd name="csY19" fmla="*/ 181848 h 454104"/>
                <a:gd name="csX20" fmla="*/ 304800 w 407353"/>
                <a:gd name="csY20" fmla="*/ 182404 h 454104"/>
                <a:gd name="csX21" fmla="*/ 317738 w 407353"/>
                <a:gd name="csY21" fmla="*/ 222647 h 454104"/>
                <a:gd name="csX22" fmla="*/ 382350 w 407353"/>
                <a:gd name="csY22" fmla="*/ 224075 h 454104"/>
                <a:gd name="csX23" fmla="*/ 377429 w 407353"/>
                <a:gd name="csY23" fmla="*/ 243999 h 454104"/>
                <a:gd name="csX24" fmla="*/ 381000 w 407353"/>
                <a:gd name="csY24" fmla="*/ 257730 h 454104"/>
                <a:gd name="csX25" fmla="*/ 399416 w 407353"/>
                <a:gd name="csY25" fmla="*/ 267493 h 454104"/>
                <a:gd name="csX26" fmla="*/ 407353 w 407353"/>
                <a:gd name="csY26" fmla="*/ 289084 h 454104"/>
                <a:gd name="csX27" fmla="*/ 401400 w 407353"/>
                <a:gd name="csY27" fmla="*/ 316548 h 454104"/>
                <a:gd name="csX28" fmla="*/ 392192 w 407353"/>
                <a:gd name="csY28" fmla="*/ 331867 h 454104"/>
                <a:gd name="csX29" fmla="*/ 395447 w 407353"/>
                <a:gd name="csY29" fmla="*/ 351790 h 454104"/>
                <a:gd name="csX30" fmla="*/ 384889 w 407353"/>
                <a:gd name="csY30" fmla="*/ 359013 h 454104"/>
                <a:gd name="csX31" fmla="*/ 384334 w 407353"/>
                <a:gd name="csY31" fmla="*/ 348218 h 454104"/>
                <a:gd name="csX32" fmla="*/ 352902 w 407353"/>
                <a:gd name="csY32" fmla="*/ 330359 h 454104"/>
                <a:gd name="csX33" fmla="*/ 321628 w 407353"/>
                <a:gd name="csY33" fmla="*/ 329803 h 454104"/>
                <a:gd name="csX34" fmla="*/ 262890 w 407353"/>
                <a:gd name="csY34" fmla="*/ 340042 h 454104"/>
                <a:gd name="csX35" fmla="*/ 246778 w 407353"/>
                <a:gd name="csY35" fmla="*/ 370840 h 454104"/>
                <a:gd name="csX36" fmla="*/ 245904 w 407353"/>
                <a:gd name="csY36" fmla="*/ 389811 h 454104"/>
                <a:gd name="csX37" fmla="*/ 232649 w 407353"/>
                <a:gd name="csY37" fmla="*/ 432038 h 454104"/>
                <a:gd name="csX38" fmla="*/ 227171 w 407353"/>
                <a:gd name="csY38" fmla="*/ 424497 h 454104"/>
                <a:gd name="csX39" fmla="*/ 188754 w 407353"/>
                <a:gd name="csY39" fmla="*/ 422989 h 454104"/>
                <a:gd name="csX40" fmla="*/ 175657 w 407353"/>
                <a:gd name="csY40" fmla="*/ 451485 h 454104"/>
                <a:gd name="csX41" fmla="*/ 155813 w 407353"/>
                <a:gd name="csY41" fmla="*/ 425926 h 454104"/>
                <a:gd name="csX42" fmla="*/ 111761 w 407353"/>
                <a:gd name="csY42" fmla="*/ 417274 h 454104"/>
                <a:gd name="csX43" fmla="*/ 83662 w 407353"/>
                <a:gd name="csY43" fmla="*/ 449262 h 454104"/>
                <a:gd name="csX44" fmla="*/ 59372 w 407353"/>
                <a:gd name="csY44" fmla="*/ 454104 h 454104"/>
                <a:gd name="csX45" fmla="*/ 46197 w 407353"/>
                <a:gd name="csY45" fmla="*/ 405368 h 454104"/>
                <a:gd name="csX46" fmla="*/ 28099 w 407353"/>
                <a:gd name="csY46" fmla="*/ 365919 h 454104"/>
                <a:gd name="csX47" fmla="*/ 38656 w 407353"/>
                <a:gd name="csY47" fmla="*/ 332025 h 454104"/>
                <a:gd name="csX48" fmla="*/ 21035 w 407353"/>
                <a:gd name="csY48" fmla="*/ 317182 h 454104"/>
                <a:gd name="csX49" fmla="*/ 16511 w 407353"/>
                <a:gd name="csY49" fmla="*/ 292100 h 454104"/>
                <a:gd name="csX50" fmla="*/ 0 w 407353"/>
                <a:gd name="csY50" fmla="*/ 268446 h 454104"/>
                <a:gd name="csX51" fmla="*/ 21273 w 407353"/>
                <a:gd name="csY51" fmla="*/ 230981 h 454104"/>
                <a:gd name="csX52" fmla="*/ 6748 w 407353"/>
                <a:gd name="csY52" fmla="*/ 201930 h 454104"/>
                <a:gd name="csX53" fmla="*/ 14526 w 407353"/>
                <a:gd name="csY53" fmla="*/ 190341 h 454104"/>
                <a:gd name="csX54" fmla="*/ 8494 w 407353"/>
                <a:gd name="csY54" fmla="*/ 177562 h 454104"/>
                <a:gd name="csX55" fmla="*/ 21591 w 407353"/>
                <a:gd name="csY55" fmla="*/ 160417 h 454104"/>
                <a:gd name="csX56" fmla="*/ 22305 w 407353"/>
                <a:gd name="csY56" fmla="*/ 131127 h 454104"/>
                <a:gd name="csX57" fmla="*/ 23971 w 407353"/>
                <a:gd name="csY57" fmla="*/ 107077 h 454104"/>
                <a:gd name="csX58" fmla="*/ 31195 w 407353"/>
                <a:gd name="csY58" fmla="*/ 95488 h 454104"/>
                <a:gd name="csX59" fmla="*/ 2064 w 407353"/>
                <a:gd name="csY59" fmla="*/ 40481 h 4541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407353" h="454104">
                  <a:moveTo>
                    <a:pt x="2064" y="40481"/>
                  </a:moveTo>
                  <a:lnTo>
                    <a:pt x="27067" y="43418"/>
                  </a:lnTo>
                  <a:lnTo>
                    <a:pt x="44451" y="42624"/>
                  </a:lnTo>
                  <a:lnTo>
                    <a:pt x="51991" y="32306"/>
                  </a:lnTo>
                  <a:lnTo>
                    <a:pt x="81439" y="18573"/>
                  </a:lnTo>
                  <a:lnTo>
                    <a:pt x="99139" y="5794"/>
                  </a:lnTo>
                  <a:lnTo>
                    <a:pt x="143272" y="0"/>
                  </a:lnTo>
                  <a:lnTo>
                    <a:pt x="139701" y="25479"/>
                  </a:lnTo>
                  <a:lnTo>
                    <a:pt x="143827" y="38576"/>
                  </a:lnTo>
                  <a:lnTo>
                    <a:pt x="141129" y="61436"/>
                  </a:lnTo>
                  <a:lnTo>
                    <a:pt x="177721" y="92075"/>
                  </a:lnTo>
                  <a:lnTo>
                    <a:pt x="215424" y="97711"/>
                  </a:lnTo>
                  <a:lnTo>
                    <a:pt x="228680" y="110490"/>
                  </a:lnTo>
                  <a:lnTo>
                    <a:pt x="251460" y="117316"/>
                  </a:lnTo>
                  <a:lnTo>
                    <a:pt x="265431" y="127238"/>
                  </a:lnTo>
                  <a:lnTo>
                    <a:pt x="286623" y="126921"/>
                  </a:lnTo>
                  <a:lnTo>
                    <a:pt x="306150" y="137080"/>
                  </a:lnTo>
                  <a:lnTo>
                    <a:pt x="307658" y="156924"/>
                  </a:lnTo>
                  <a:lnTo>
                    <a:pt x="314167" y="167005"/>
                  </a:lnTo>
                  <a:lnTo>
                    <a:pt x="314643" y="181848"/>
                  </a:lnTo>
                  <a:lnTo>
                    <a:pt x="304800" y="182404"/>
                  </a:lnTo>
                  <a:lnTo>
                    <a:pt x="317738" y="222647"/>
                  </a:lnTo>
                  <a:lnTo>
                    <a:pt x="382350" y="224075"/>
                  </a:lnTo>
                  <a:lnTo>
                    <a:pt x="377429" y="243999"/>
                  </a:lnTo>
                  <a:lnTo>
                    <a:pt x="381000" y="257730"/>
                  </a:lnTo>
                  <a:lnTo>
                    <a:pt x="399416" y="267493"/>
                  </a:lnTo>
                  <a:lnTo>
                    <a:pt x="407353" y="289084"/>
                  </a:lnTo>
                  <a:lnTo>
                    <a:pt x="401400" y="316548"/>
                  </a:lnTo>
                  <a:lnTo>
                    <a:pt x="392192" y="331867"/>
                  </a:lnTo>
                  <a:lnTo>
                    <a:pt x="395447" y="351790"/>
                  </a:lnTo>
                  <a:lnTo>
                    <a:pt x="384889" y="359013"/>
                  </a:lnTo>
                  <a:lnTo>
                    <a:pt x="384334" y="348218"/>
                  </a:lnTo>
                  <a:lnTo>
                    <a:pt x="352902" y="330359"/>
                  </a:lnTo>
                  <a:lnTo>
                    <a:pt x="321628" y="329803"/>
                  </a:lnTo>
                  <a:lnTo>
                    <a:pt x="262890" y="340042"/>
                  </a:lnTo>
                  <a:lnTo>
                    <a:pt x="246778" y="370840"/>
                  </a:lnTo>
                  <a:lnTo>
                    <a:pt x="245904" y="389811"/>
                  </a:lnTo>
                  <a:lnTo>
                    <a:pt x="232649" y="432038"/>
                  </a:lnTo>
                  <a:lnTo>
                    <a:pt x="227171" y="424497"/>
                  </a:lnTo>
                  <a:lnTo>
                    <a:pt x="188754" y="422989"/>
                  </a:lnTo>
                  <a:lnTo>
                    <a:pt x="175657" y="451485"/>
                  </a:lnTo>
                  <a:lnTo>
                    <a:pt x="155813" y="425926"/>
                  </a:lnTo>
                  <a:lnTo>
                    <a:pt x="111761" y="417274"/>
                  </a:lnTo>
                  <a:lnTo>
                    <a:pt x="83662" y="449262"/>
                  </a:lnTo>
                  <a:lnTo>
                    <a:pt x="59372" y="454104"/>
                  </a:lnTo>
                  <a:lnTo>
                    <a:pt x="46197" y="405368"/>
                  </a:lnTo>
                  <a:lnTo>
                    <a:pt x="28099" y="365919"/>
                  </a:lnTo>
                  <a:lnTo>
                    <a:pt x="38656" y="332025"/>
                  </a:lnTo>
                  <a:lnTo>
                    <a:pt x="21035" y="317182"/>
                  </a:lnTo>
                  <a:lnTo>
                    <a:pt x="16511" y="292100"/>
                  </a:lnTo>
                  <a:lnTo>
                    <a:pt x="0" y="268446"/>
                  </a:lnTo>
                  <a:lnTo>
                    <a:pt x="21273" y="230981"/>
                  </a:lnTo>
                  <a:lnTo>
                    <a:pt x="6748" y="201930"/>
                  </a:lnTo>
                  <a:lnTo>
                    <a:pt x="14526" y="190341"/>
                  </a:lnTo>
                  <a:lnTo>
                    <a:pt x="8494" y="177562"/>
                  </a:lnTo>
                  <a:lnTo>
                    <a:pt x="21591" y="160417"/>
                  </a:lnTo>
                  <a:lnTo>
                    <a:pt x="22305" y="131127"/>
                  </a:lnTo>
                  <a:lnTo>
                    <a:pt x="23971" y="107077"/>
                  </a:lnTo>
                  <a:lnTo>
                    <a:pt x="31195" y="95488"/>
                  </a:lnTo>
                  <a:lnTo>
                    <a:pt x="2064" y="4048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956DAFB-B944-7907-B3D2-7736DC8F9073}"/>
                </a:ext>
              </a:extLst>
            </p:cNvPr>
            <p:cNvSpPr/>
            <p:nvPr/>
          </p:nvSpPr>
          <p:spPr>
            <a:xfrm>
              <a:off x="10428208" y="4299267"/>
              <a:ext cx="429418" cy="623093"/>
            </a:xfrm>
            <a:custGeom>
              <a:avLst/>
              <a:gdLst>
                <a:gd name="csX0" fmla="*/ 387985 w 429418"/>
                <a:gd name="csY0" fmla="*/ 142954 h 623093"/>
                <a:gd name="csX1" fmla="*/ 357663 w 429418"/>
                <a:gd name="csY1" fmla="*/ 141367 h 623093"/>
                <a:gd name="csX2" fmla="*/ 353139 w 429418"/>
                <a:gd name="csY2" fmla="*/ 146447 h 623093"/>
                <a:gd name="csX3" fmla="*/ 325517 w 429418"/>
                <a:gd name="csY3" fmla="*/ 152955 h 623093"/>
                <a:gd name="csX4" fmla="*/ 287019 w 429418"/>
                <a:gd name="csY4" fmla="*/ 175974 h 623093"/>
                <a:gd name="csX5" fmla="*/ 284559 w 429418"/>
                <a:gd name="csY5" fmla="*/ 191690 h 623093"/>
                <a:gd name="csX6" fmla="*/ 275987 w 429418"/>
                <a:gd name="csY6" fmla="*/ 203438 h 623093"/>
                <a:gd name="csX7" fmla="*/ 279320 w 429418"/>
                <a:gd name="csY7" fmla="*/ 221774 h 623093"/>
                <a:gd name="csX8" fmla="*/ 258921 w 429418"/>
                <a:gd name="csY8" fmla="*/ 231537 h 623093"/>
                <a:gd name="csX9" fmla="*/ 259001 w 429418"/>
                <a:gd name="csY9" fmla="*/ 245824 h 623093"/>
                <a:gd name="csX10" fmla="*/ 250111 w 429418"/>
                <a:gd name="csY10" fmla="*/ 252016 h 623093"/>
                <a:gd name="csX11" fmla="*/ 264159 w 429418"/>
                <a:gd name="csY11" fmla="*/ 282575 h 623093"/>
                <a:gd name="csX12" fmla="*/ 282813 w 429418"/>
                <a:gd name="csY12" fmla="*/ 303213 h 623093"/>
                <a:gd name="csX13" fmla="*/ 275749 w 429418"/>
                <a:gd name="csY13" fmla="*/ 317817 h 623093"/>
                <a:gd name="csX14" fmla="*/ 298053 w 429418"/>
                <a:gd name="csY14" fmla="*/ 319802 h 623093"/>
                <a:gd name="csX15" fmla="*/ 310832 w 429418"/>
                <a:gd name="csY15" fmla="*/ 337899 h 623093"/>
                <a:gd name="csX16" fmla="*/ 340518 w 429418"/>
                <a:gd name="csY16" fmla="*/ 338772 h 623093"/>
                <a:gd name="csX17" fmla="*/ 368221 w 429418"/>
                <a:gd name="csY17" fmla="*/ 318770 h 623093"/>
                <a:gd name="csX18" fmla="*/ 365919 w 429418"/>
                <a:gd name="csY18" fmla="*/ 370443 h 623093"/>
                <a:gd name="csX19" fmla="*/ 381237 w 429418"/>
                <a:gd name="csY19" fmla="*/ 374332 h 623093"/>
                <a:gd name="csX20" fmla="*/ 400288 w 429418"/>
                <a:gd name="csY20" fmla="*/ 368459 h 623093"/>
                <a:gd name="csX21" fmla="*/ 429419 w 429418"/>
                <a:gd name="csY21" fmla="*/ 423465 h 623093"/>
                <a:gd name="csX22" fmla="*/ 422195 w 429418"/>
                <a:gd name="csY22" fmla="*/ 435054 h 623093"/>
                <a:gd name="csX23" fmla="*/ 420529 w 429418"/>
                <a:gd name="csY23" fmla="*/ 459105 h 623093"/>
                <a:gd name="csX24" fmla="*/ 419815 w 429418"/>
                <a:gd name="csY24" fmla="*/ 488394 h 623093"/>
                <a:gd name="csX25" fmla="*/ 406717 w 429418"/>
                <a:gd name="csY25" fmla="*/ 505539 h 623093"/>
                <a:gd name="csX26" fmla="*/ 412750 w 429418"/>
                <a:gd name="csY26" fmla="*/ 518319 h 623093"/>
                <a:gd name="csX27" fmla="*/ 404971 w 429418"/>
                <a:gd name="csY27" fmla="*/ 529908 h 623093"/>
                <a:gd name="csX28" fmla="*/ 419497 w 429418"/>
                <a:gd name="csY28" fmla="*/ 558959 h 623093"/>
                <a:gd name="csX29" fmla="*/ 398224 w 429418"/>
                <a:gd name="csY29" fmla="*/ 596424 h 623093"/>
                <a:gd name="csX30" fmla="*/ 389175 w 429418"/>
                <a:gd name="csY30" fmla="*/ 614204 h 623093"/>
                <a:gd name="csX31" fmla="*/ 371872 w 429418"/>
                <a:gd name="csY31" fmla="*/ 623094 h 623093"/>
                <a:gd name="csX32" fmla="*/ 338137 w 429418"/>
                <a:gd name="csY32" fmla="*/ 603091 h 623093"/>
                <a:gd name="csX33" fmla="*/ 335200 w 429418"/>
                <a:gd name="csY33" fmla="*/ 588883 h 623093"/>
                <a:gd name="csX34" fmla="*/ 268366 w 429418"/>
                <a:gd name="csY34" fmla="*/ 554117 h 623093"/>
                <a:gd name="csX35" fmla="*/ 207962 w 429418"/>
                <a:gd name="csY35" fmla="*/ 516334 h 623093"/>
                <a:gd name="csX36" fmla="*/ 182006 w 429418"/>
                <a:gd name="csY36" fmla="*/ 495062 h 623093"/>
                <a:gd name="csX37" fmla="*/ 168036 w 429418"/>
                <a:gd name="csY37" fmla="*/ 466725 h 623093"/>
                <a:gd name="csX38" fmla="*/ 173593 w 429418"/>
                <a:gd name="csY38" fmla="*/ 456803 h 623093"/>
                <a:gd name="csX39" fmla="*/ 145018 w 429418"/>
                <a:gd name="csY39" fmla="*/ 411877 h 623093"/>
                <a:gd name="csX40" fmla="*/ 111839 w 429418"/>
                <a:gd name="csY40" fmla="*/ 348932 h 623093"/>
                <a:gd name="csX41" fmla="*/ 80010 w 429418"/>
                <a:gd name="csY41" fmla="*/ 281305 h 623093"/>
                <a:gd name="csX42" fmla="*/ 66198 w 429418"/>
                <a:gd name="csY42" fmla="*/ 265827 h 623093"/>
                <a:gd name="csX43" fmla="*/ 55563 w 429418"/>
                <a:gd name="csY43" fmla="*/ 240903 h 623093"/>
                <a:gd name="csX44" fmla="*/ 29448 w 429418"/>
                <a:gd name="csY44" fmla="*/ 218757 h 623093"/>
                <a:gd name="csX45" fmla="*/ 5397 w 429418"/>
                <a:gd name="csY45" fmla="*/ 205105 h 623093"/>
                <a:gd name="csX46" fmla="*/ 16351 w 429418"/>
                <a:gd name="csY46" fmla="*/ 190024 h 623093"/>
                <a:gd name="csX47" fmla="*/ 0 w 429418"/>
                <a:gd name="csY47" fmla="*/ 157798 h 623093"/>
                <a:gd name="csX48" fmla="*/ 10477 w 429418"/>
                <a:gd name="csY48" fmla="*/ 134143 h 623093"/>
                <a:gd name="csX49" fmla="*/ 37306 w 429418"/>
                <a:gd name="csY49" fmla="*/ 112792 h 623093"/>
                <a:gd name="csX50" fmla="*/ 41354 w 429418"/>
                <a:gd name="csY50" fmla="*/ 126841 h 623093"/>
                <a:gd name="csX51" fmla="*/ 31750 w 429418"/>
                <a:gd name="csY51" fmla="*/ 134938 h 623093"/>
                <a:gd name="csX52" fmla="*/ 32623 w 429418"/>
                <a:gd name="csY52" fmla="*/ 147241 h 623093"/>
                <a:gd name="csX53" fmla="*/ 46593 w 429418"/>
                <a:gd name="csY53" fmla="*/ 144621 h 623093"/>
                <a:gd name="csX54" fmla="*/ 60166 w 429418"/>
                <a:gd name="csY54" fmla="*/ 148272 h 623093"/>
                <a:gd name="csX55" fmla="*/ 74295 w 429418"/>
                <a:gd name="csY55" fmla="*/ 165259 h 623093"/>
                <a:gd name="csX56" fmla="*/ 93345 w 429418"/>
                <a:gd name="csY56" fmla="*/ 151368 h 623093"/>
                <a:gd name="csX57" fmla="*/ 99695 w 429418"/>
                <a:gd name="csY57" fmla="*/ 128588 h 623093"/>
                <a:gd name="csX58" fmla="*/ 120332 w 429418"/>
                <a:gd name="csY58" fmla="*/ 99298 h 623093"/>
                <a:gd name="csX59" fmla="*/ 160893 w 429418"/>
                <a:gd name="csY59" fmla="*/ 85963 h 623093"/>
                <a:gd name="csX60" fmla="*/ 197643 w 429418"/>
                <a:gd name="csY60" fmla="*/ 50721 h 623093"/>
                <a:gd name="csX61" fmla="*/ 208121 w 429418"/>
                <a:gd name="csY61" fmla="*/ 28813 h 623093"/>
                <a:gd name="csX62" fmla="*/ 203438 w 429418"/>
                <a:gd name="csY62" fmla="*/ 3175 h 623093"/>
                <a:gd name="csX63" fmla="*/ 212408 w 429418"/>
                <a:gd name="csY63" fmla="*/ 0 h 623093"/>
                <a:gd name="csX64" fmla="*/ 234791 w 429418"/>
                <a:gd name="csY64" fmla="*/ 15954 h 623093"/>
                <a:gd name="csX65" fmla="*/ 245506 w 429418"/>
                <a:gd name="csY65" fmla="*/ 31829 h 623093"/>
                <a:gd name="csX66" fmla="*/ 261143 w 429418"/>
                <a:gd name="csY66" fmla="*/ 40561 h 623093"/>
                <a:gd name="csX67" fmla="*/ 280987 w 429418"/>
                <a:gd name="csY67" fmla="*/ 75882 h 623093"/>
                <a:gd name="csX68" fmla="*/ 306070 w 429418"/>
                <a:gd name="csY68" fmla="*/ 80089 h 623093"/>
                <a:gd name="csX69" fmla="*/ 324643 w 429418"/>
                <a:gd name="csY69" fmla="*/ 71199 h 623093"/>
                <a:gd name="csX70" fmla="*/ 336788 w 429418"/>
                <a:gd name="csY70" fmla="*/ 76994 h 623093"/>
                <a:gd name="csX71" fmla="*/ 357029 w 429418"/>
                <a:gd name="csY71" fmla="*/ 74136 h 623093"/>
                <a:gd name="csX72" fmla="*/ 382825 w 429418"/>
                <a:gd name="csY72" fmla="*/ 89932 h 623093"/>
                <a:gd name="csX73" fmla="*/ 361077 w 429418"/>
                <a:gd name="csY73" fmla="*/ 124222 h 623093"/>
                <a:gd name="csX74" fmla="*/ 371158 w 429418"/>
                <a:gd name="csY74" fmla="*/ 125016 h 623093"/>
                <a:gd name="csX75" fmla="*/ 387985 w 429418"/>
                <a:gd name="csY75" fmla="*/ 142954 h 6230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429418" h="623093">
                  <a:moveTo>
                    <a:pt x="387985" y="142954"/>
                  </a:moveTo>
                  <a:lnTo>
                    <a:pt x="357663" y="141367"/>
                  </a:lnTo>
                  <a:lnTo>
                    <a:pt x="353139" y="146447"/>
                  </a:lnTo>
                  <a:lnTo>
                    <a:pt x="325517" y="152955"/>
                  </a:lnTo>
                  <a:lnTo>
                    <a:pt x="287019" y="175974"/>
                  </a:lnTo>
                  <a:lnTo>
                    <a:pt x="284559" y="191690"/>
                  </a:lnTo>
                  <a:lnTo>
                    <a:pt x="275987" y="203438"/>
                  </a:lnTo>
                  <a:lnTo>
                    <a:pt x="279320" y="221774"/>
                  </a:lnTo>
                  <a:lnTo>
                    <a:pt x="258921" y="231537"/>
                  </a:lnTo>
                  <a:lnTo>
                    <a:pt x="259001" y="245824"/>
                  </a:lnTo>
                  <a:lnTo>
                    <a:pt x="250111" y="252016"/>
                  </a:lnTo>
                  <a:lnTo>
                    <a:pt x="264159" y="282575"/>
                  </a:lnTo>
                  <a:lnTo>
                    <a:pt x="282813" y="303213"/>
                  </a:lnTo>
                  <a:lnTo>
                    <a:pt x="275749" y="317817"/>
                  </a:lnTo>
                  <a:lnTo>
                    <a:pt x="298053" y="319802"/>
                  </a:lnTo>
                  <a:lnTo>
                    <a:pt x="310832" y="337899"/>
                  </a:lnTo>
                  <a:lnTo>
                    <a:pt x="340518" y="338772"/>
                  </a:lnTo>
                  <a:lnTo>
                    <a:pt x="368221" y="318770"/>
                  </a:lnTo>
                  <a:lnTo>
                    <a:pt x="365919" y="370443"/>
                  </a:lnTo>
                  <a:lnTo>
                    <a:pt x="381237" y="374332"/>
                  </a:lnTo>
                  <a:lnTo>
                    <a:pt x="400288" y="368459"/>
                  </a:lnTo>
                  <a:lnTo>
                    <a:pt x="429419" y="423465"/>
                  </a:lnTo>
                  <a:lnTo>
                    <a:pt x="422195" y="435054"/>
                  </a:lnTo>
                  <a:lnTo>
                    <a:pt x="420529" y="459105"/>
                  </a:lnTo>
                  <a:lnTo>
                    <a:pt x="419815" y="488394"/>
                  </a:lnTo>
                  <a:lnTo>
                    <a:pt x="406717" y="505539"/>
                  </a:lnTo>
                  <a:lnTo>
                    <a:pt x="412750" y="518319"/>
                  </a:lnTo>
                  <a:lnTo>
                    <a:pt x="404971" y="529908"/>
                  </a:lnTo>
                  <a:lnTo>
                    <a:pt x="419497" y="558959"/>
                  </a:lnTo>
                  <a:lnTo>
                    <a:pt x="398224" y="596424"/>
                  </a:lnTo>
                  <a:lnTo>
                    <a:pt x="389175" y="614204"/>
                  </a:lnTo>
                  <a:lnTo>
                    <a:pt x="371872" y="623094"/>
                  </a:lnTo>
                  <a:lnTo>
                    <a:pt x="338137" y="603091"/>
                  </a:lnTo>
                  <a:lnTo>
                    <a:pt x="335200" y="588883"/>
                  </a:lnTo>
                  <a:lnTo>
                    <a:pt x="268366" y="554117"/>
                  </a:lnTo>
                  <a:lnTo>
                    <a:pt x="207962" y="516334"/>
                  </a:lnTo>
                  <a:lnTo>
                    <a:pt x="182006" y="495062"/>
                  </a:lnTo>
                  <a:lnTo>
                    <a:pt x="168036" y="466725"/>
                  </a:lnTo>
                  <a:lnTo>
                    <a:pt x="173593" y="456803"/>
                  </a:lnTo>
                  <a:lnTo>
                    <a:pt x="145018" y="411877"/>
                  </a:lnTo>
                  <a:lnTo>
                    <a:pt x="111839" y="348932"/>
                  </a:lnTo>
                  <a:lnTo>
                    <a:pt x="80010" y="281305"/>
                  </a:lnTo>
                  <a:lnTo>
                    <a:pt x="66198" y="265827"/>
                  </a:lnTo>
                  <a:lnTo>
                    <a:pt x="55563" y="240903"/>
                  </a:lnTo>
                  <a:lnTo>
                    <a:pt x="29448" y="218757"/>
                  </a:lnTo>
                  <a:lnTo>
                    <a:pt x="5397" y="205105"/>
                  </a:lnTo>
                  <a:lnTo>
                    <a:pt x="16351" y="190024"/>
                  </a:lnTo>
                  <a:lnTo>
                    <a:pt x="0" y="157798"/>
                  </a:lnTo>
                  <a:lnTo>
                    <a:pt x="10477" y="134143"/>
                  </a:lnTo>
                  <a:lnTo>
                    <a:pt x="37306" y="112792"/>
                  </a:lnTo>
                  <a:lnTo>
                    <a:pt x="41354" y="126841"/>
                  </a:lnTo>
                  <a:lnTo>
                    <a:pt x="31750" y="134938"/>
                  </a:lnTo>
                  <a:lnTo>
                    <a:pt x="32623" y="147241"/>
                  </a:lnTo>
                  <a:lnTo>
                    <a:pt x="46593" y="144621"/>
                  </a:lnTo>
                  <a:lnTo>
                    <a:pt x="60166" y="148272"/>
                  </a:lnTo>
                  <a:lnTo>
                    <a:pt x="74295" y="165259"/>
                  </a:lnTo>
                  <a:lnTo>
                    <a:pt x="93345" y="151368"/>
                  </a:lnTo>
                  <a:lnTo>
                    <a:pt x="99695" y="128588"/>
                  </a:lnTo>
                  <a:lnTo>
                    <a:pt x="120332" y="99298"/>
                  </a:lnTo>
                  <a:lnTo>
                    <a:pt x="160893" y="85963"/>
                  </a:lnTo>
                  <a:lnTo>
                    <a:pt x="197643" y="50721"/>
                  </a:lnTo>
                  <a:lnTo>
                    <a:pt x="208121" y="28813"/>
                  </a:lnTo>
                  <a:lnTo>
                    <a:pt x="203438" y="3175"/>
                  </a:lnTo>
                  <a:lnTo>
                    <a:pt x="212408" y="0"/>
                  </a:lnTo>
                  <a:lnTo>
                    <a:pt x="234791" y="15954"/>
                  </a:lnTo>
                  <a:lnTo>
                    <a:pt x="245506" y="31829"/>
                  </a:lnTo>
                  <a:lnTo>
                    <a:pt x="261143" y="40561"/>
                  </a:lnTo>
                  <a:lnTo>
                    <a:pt x="280987" y="75882"/>
                  </a:lnTo>
                  <a:lnTo>
                    <a:pt x="306070" y="80089"/>
                  </a:lnTo>
                  <a:lnTo>
                    <a:pt x="324643" y="71199"/>
                  </a:lnTo>
                  <a:lnTo>
                    <a:pt x="336788" y="76994"/>
                  </a:lnTo>
                  <a:lnTo>
                    <a:pt x="357029" y="74136"/>
                  </a:lnTo>
                  <a:lnTo>
                    <a:pt x="382825" y="89932"/>
                  </a:lnTo>
                  <a:lnTo>
                    <a:pt x="361077" y="124222"/>
                  </a:lnTo>
                  <a:lnTo>
                    <a:pt x="371158" y="125016"/>
                  </a:lnTo>
                  <a:lnTo>
                    <a:pt x="387985" y="14295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DFC379D1-F0B3-E134-352F-03F398C00C96}"/>
                </a:ext>
              </a:extLst>
            </p:cNvPr>
            <p:cNvSpPr/>
            <p:nvPr/>
          </p:nvSpPr>
          <p:spPr>
            <a:xfrm>
              <a:off x="10509726" y="3876198"/>
              <a:ext cx="408145" cy="566023"/>
            </a:xfrm>
            <a:custGeom>
              <a:avLst/>
              <a:gdLst>
                <a:gd name="csX0" fmla="*/ 408146 w 408145"/>
                <a:gd name="csY0" fmla="*/ 378936 h 566023"/>
                <a:gd name="csX1" fmla="*/ 401796 w 408145"/>
                <a:gd name="csY1" fmla="*/ 383064 h 566023"/>
                <a:gd name="csX2" fmla="*/ 395207 w 408145"/>
                <a:gd name="csY2" fmla="*/ 363220 h 566023"/>
                <a:gd name="csX3" fmla="*/ 385842 w 408145"/>
                <a:gd name="csY3" fmla="*/ 352504 h 566023"/>
                <a:gd name="csX4" fmla="*/ 374729 w 408145"/>
                <a:gd name="csY4" fmla="*/ 364093 h 566023"/>
                <a:gd name="csX5" fmla="*/ 309086 w 408145"/>
                <a:gd name="csY5" fmla="*/ 363379 h 566023"/>
                <a:gd name="csX6" fmla="*/ 309483 w 408145"/>
                <a:gd name="csY6" fmla="*/ 384413 h 566023"/>
                <a:gd name="csX7" fmla="*/ 329247 w 408145"/>
                <a:gd name="csY7" fmla="*/ 387906 h 566023"/>
                <a:gd name="csX8" fmla="*/ 328136 w 408145"/>
                <a:gd name="csY8" fmla="*/ 400844 h 566023"/>
                <a:gd name="csX9" fmla="*/ 321389 w 408145"/>
                <a:gd name="csY9" fmla="*/ 397351 h 566023"/>
                <a:gd name="csX10" fmla="*/ 302419 w 408145"/>
                <a:gd name="csY10" fmla="*/ 402908 h 566023"/>
                <a:gd name="csX11" fmla="*/ 302180 w 408145"/>
                <a:gd name="csY11" fmla="*/ 427355 h 566023"/>
                <a:gd name="csX12" fmla="*/ 317182 w 408145"/>
                <a:gd name="csY12" fmla="*/ 439658 h 566023"/>
                <a:gd name="csX13" fmla="*/ 322421 w 408145"/>
                <a:gd name="csY13" fmla="*/ 458946 h 566023"/>
                <a:gd name="csX14" fmla="*/ 321627 w 408145"/>
                <a:gd name="csY14" fmla="*/ 473551 h 566023"/>
                <a:gd name="csX15" fmla="*/ 306467 w 408145"/>
                <a:gd name="csY15" fmla="*/ 566023 h 566023"/>
                <a:gd name="csX16" fmla="*/ 289639 w 408145"/>
                <a:gd name="csY16" fmla="*/ 548085 h 566023"/>
                <a:gd name="csX17" fmla="*/ 279559 w 408145"/>
                <a:gd name="csY17" fmla="*/ 547291 h 566023"/>
                <a:gd name="csX18" fmla="*/ 301307 w 408145"/>
                <a:gd name="csY18" fmla="*/ 513000 h 566023"/>
                <a:gd name="csX19" fmla="*/ 275510 w 408145"/>
                <a:gd name="csY19" fmla="*/ 497205 h 566023"/>
                <a:gd name="csX20" fmla="*/ 255269 w 408145"/>
                <a:gd name="csY20" fmla="*/ 500063 h 566023"/>
                <a:gd name="csX21" fmla="*/ 243125 w 408145"/>
                <a:gd name="csY21" fmla="*/ 494268 h 566023"/>
                <a:gd name="csX22" fmla="*/ 224551 w 408145"/>
                <a:gd name="csY22" fmla="*/ 503158 h 566023"/>
                <a:gd name="csX23" fmla="*/ 199468 w 408145"/>
                <a:gd name="csY23" fmla="*/ 498951 h 566023"/>
                <a:gd name="csX24" fmla="*/ 179625 w 408145"/>
                <a:gd name="csY24" fmla="*/ 463629 h 566023"/>
                <a:gd name="csX25" fmla="*/ 163988 w 408145"/>
                <a:gd name="csY25" fmla="*/ 454898 h 566023"/>
                <a:gd name="csX26" fmla="*/ 153273 w 408145"/>
                <a:gd name="csY26" fmla="*/ 439023 h 566023"/>
                <a:gd name="csX27" fmla="*/ 130889 w 408145"/>
                <a:gd name="csY27" fmla="*/ 423069 h 566023"/>
                <a:gd name="csX28" fmla="*/ 121920 w 408145"/>
                <a:gd name="csY28" fmla="*/ 426244 h 566023"/>
                <a:gd name="csX29" fmla="*/ 107473 w 408145"/>
                <a:gd name="csY29" fmla="*/ 418306 h 566023"/>
                <a:gd name="csX30" fmla="*/ 90884 w 408145"/>
                <a:gd name="csY30" fmla="*/ 407114 h 566023"/>
                <a:gd name="csX31" fmla="*/ 81359 w 408145"/>
                <a:gd name="csY31" fmla="*/ 412512 h 566023"/>
                <a:gd name="csX32" fmla="*/ 52784 w 408145"/>
                <a:gd name="csY32" fmla="*/ 407829 h 566023"/>
                <a:gd name="csX33" fmla="*/ 44529 w 408145"/>
                <a:gd name="csY33" fmla="*/ 393303 h 566023"/>
                <a:gd name="csX34" fmla="*/ 38258 w 408145"/>
                <a:gd name="csY34" fmla="*/ 393859 h 566023"/>
                <a:gd name="csX35" fmla="*/ 4603 w 408145"/>
                <a:gd name="csY35" fmla="*/ 374650 h 566023"/>
                <a:gd name="csX36" fmla="*/ 0 w 408145"/>
                <a:gd name="csY36" fmla="*/ 364173 h 566023"/>
                <a:gd name="csX37" fmla="*/ 12541 w 408145"/>
                <a:gd name="csY37" fmla="*/ 361632 h 566023"/>
                <a:gd name="csX38" fmla="*/ 11112 w 408145"/>
                <a:gd name="csY38" fmla="*/ 344726 h 566023"/>
                <a:gd name="csX39" fmla="*/ 18970 w 408145"/>
                <a:gd name="csY39" fmla="*/ 332502 h 566023"/>
                <a:gd name="csX40" fmla="*/ 35719 w 408145"/>
                <a:gd name="csY40" fmla="*/ 330280 h 566023"/>
                <a:gd name="csX41" fmla="*/ 49847 w 408145"/>
                <a:gd name="csY41" fmla="*/ 309086 h 566023"/>
                <a:gd name="csX42" fmla="*/ 62785 w 408145"/>
                <a:gd name="csY42" fmla="*/ 291386 h 566023"/>
                <a:gd name="csX43" fmla="*/ 50323 w 408145"/>
                <a:gd name="csY43" fmla="*/ 283369 h 566023"/>
                <a:gd name="csX44" fmla="*/ 56752 w 408145"/>
                <a:gd name="csY44" fmla="*/ 263763 h 566023"/>
                <a:gd name="csX45" fmla="*/ 49133 w 408145"/>
                <a:gd name="csY45" fmla="*/ 232886 h 566023"/>
                <a:gd name="csX46" fmla="*/ 56356 w 408145"/>
                <a:gd name="csY46" fmla="*/ 223996 h 566023"/>
                <a:gd name="csX47" fmla="*/ 51038 w 408145"/>
                <a:gd name="csY47" fmla="*/ 195421 h 566023"/>
                <a:gd name="csX48" fmla="*/ 37385 w 408145"/>
                <a:gd name="csY48" fmla="*/ 177324 h 566023"/>
                <a:gd name="csX49" fmla="*/ 41672 w 408145"/>
                <a:gd name="csY49" fmla="*/ 160893 h 566023"/>
                <a:gd name="csX50" fmla="*/ 52546 w 408145"/>
                <a:gd name="csY50" fmla="*/ 163354 h 566023"/>
                <a:gd name="csX51" fmla="*/ 58896 w 408145"/>
                <a:gd name="csY51" fmla="*/ 153273 h 566023"/>
                <a:gd name="csX52" fmla="*/ 51117 w 408145"/>
                <a:gd name="csY52" fmla="*/ 133271 h 566023"/>
                <a:gd name="csX53" fmla="*/ 55165 w 408145"/>
                <a:gd name="csY53" fmla="*/ 128349 h 566023"/>
                <a:gd name="csX54" fmla="*/ 72548 w 408145"/>
                <a:gd name="csY54" fmla="*/ 129381 h 566023"/>
                <a:gd name="csX55" fmla="*/ 97869 w 408145"/>
                <a:gd name="csY55" fmla="*/ 105728 h 566023"/>
                <a:gd name="csX56" fmla="*/ 111760 w 408145"/>
                <a:gd name="csY56" fmla="*/ 102076 h 566023"/>
                <a:gd name="csX57" fmla="*/ 112077 w 408145"/>
                <a:gd name="csY57" fmla="*/ 90805 h 566023"/>
                <a:gd name="csX58" fmla="*/ 118268 w 408145"/>
                <a:gd name="csY58" fmla="*/ 62071 h 566023"/>
                <a:gd name="csX59" fmla="*/ 137636 w 408145"/>
                <a:gd name="csY59" fmla="*/ 46276 h 566023"/>
                <a:gd name="csX60" fmla="*/ 158828 w 408145"/>
                <a:gd name="csY60" fmla="*/ 45641 h 566023"/>
                <a:gd name="csX61" fmla="*/ 161528 w 408145"/>
                <a:gd name="csY61" fmla="*/ 38497 h 566023"/>
                <a:gd name="csX62" fmla="*/ 187880 w 408145"/>
                <a:gd name="csY62" fmla="*/ 41354 h 566023"/>
                <a:gd name="csX63" fmla="*/ 214391 w 408145"/>
                <a:gd name="csY63" fmla="*/ 24130 h 566023"/>
                <a:gd name="csX64" fmla="*/ 227488 w 408145"/>
                <a:gd name="csY64" fmla="*/ 16510 h 566023"/>
                <a:gd name="csX65" fmla="*/ 243840 w 408145"/>
                <a:gd name="csY65" fmla="*/ 0 h 566023"/>
                <a:gd name="csX66" fmla="*/ 255746 w 408145"/>
                <a:gd name="csY66" fmla="*/ 2064 h 566023"/>
                <a:gd name="csX67" fmla="*/ 264557 w 408145"/>
                <a:gd name="csY67" fmla="*/ 11112 h 566023"/>
                <a:gd name="csX68" fmla="*/ 258047 w 408145"/>
                <a:gd name="csY68" fmla="*/ 22622 h 566023"/>
                <a:gd name="csX69" fmla="*/ 236378 w 408145"/>
                <a:gd name="csY69" fmla="*/ 28337 h 566023"/>
                <a:gd name="csX70" fmla="*/ 227885 w 408145"/>
                <a:gd name="csY70" fmla="*/ 45403 h 566023"/>
                <a:gd name="csX71" fmla="*/ 214788 w 408145"/>
                <a:gd name="csY71" fmla="*/ 55166 h 566023"/>
                <a:gd name="csX72" fmla="*/ 205025 w 408145"/>
                <a:gd name="csY72" fmla="*/ 67786 h 566023"/>
                <a:gd name="csX73" fmla="*/ 200898 w 408145"/>
                <a:gd name="csY73" fmla="*/ 92075 h 566023"/>
                <a:gd name="csX74" fmla="*/ 191531 w 408145"/>
                <a:gd name="csY74" fmla="*/ 111998 h 566023"/>
                <a:gd name="csX75" fmla="*/ 208994 w 408145"/>
                <a:gd name="csY75" fmla="*/ 114221 h 566023"/>
                <a:gd name="csX76" fmla="*/ 213281 w 408145"/>
                <a:gd name="csY76" fmla="*/ 129858 h 566023"/>
                <a:gd name="csX77" fmla="*/ 220741 w 408145"/>
                <a:gd name="csY77" fmla="*/ 137319 h 566023"/>
                <a:gd name="csX78" fmla="*/ 223360 w 408145"/>
                <a:gd name="csY78" fmla="*/ 150971 h 566023"/>
                <a:gd name="csX79" fmla="*/ 219392 w 408145"/>
                <a:gd name="csY79" fmla="*/ 163513 h 566023"/>
                <a:gd name="csX80" fmla="*/ 220582 w 408145"/>
                <a:gd name="csY80" fmla="*/ 170577 h 566023"/>
                <a:gd name="csX81" fmla="*/ 228838 w 408145"/>
                <a:gd name="csY81" fmla="*/ 173434 h 566023"/>
                <a:gd name="csX82" fmla="*/ 236855 w 408145"/>
                <a:gd name="csY82" fmla="*/ 185182 h 566023"/>
                <a:gd name="csX83" fmla="*/ 280193 w 408145"/>
                <a:gd name="csY83" fmla="*/ 181928 h 566023"/>
                <a:gd name="csX84" fmla="*/ 299799 w 408145"/>
                <a:gd name="csY84" fmla="*/ 186293 h 566023"/>
                <a:gd name="csX85" fmla="*/ 323453 w 408145"/>
                <a:gd name="csY85" fmla="*/ 215424 h 566023"/>
                <a:gd name="csX86" fmla="*/ 337105 w 408145"/>
                <a:gd name="csY86" fmla="*/ 211772 h 566023"/>
                <a:gd name="csX87" fmla="*/ 361394 w 408145"/>
                <a:gd name="csY87" fmla="*/ 213598 h 566023"/>
                <a:gd name="csX88" fmla="*/ 380603 w 408145"/>
                <a:gd name="csY88" fmla="*/ 209709 h 566023"/>
                <a:gd name="csX89" fmla="*/ 392509 w 408145"/>
                <a:gd name="csY89" fmla="*/ 215503 h 566023"/>
                <a:gd name="csX90" fmla="*/ 386397 w 408145"/>
                <a:gd name="csY90" fmla="*/ 233759 h 566023"/>
                <a:gd name="csX91" fmla="*/ 378857 w 408145"/>
                <a:gd name="csY91" fmla="*/ 245110 h 566023"/>
                <a:gd name="csX92" fmla="*/ 376237 w 408145"/>
                <a:gd name="csY92" fmla="*/ 269319 h 566023"/>
                <a:gd name="csX93" fmla="*/ 383063 w 408145"/>
                <a:gd name="csY93" fmla="*/ 291703 h 566023"/>
                <a:gd name="csX94" fmla="*/ 392588 w 408145"/>
                <a:gd name="csY94" fmla="*/ 301784 h 566023"/>
                <a:gd name="csX95" fmla="*/ 393779 w 408145"/>
                <a:gd name="csY95" fmla="*/ 309324 h 566023"/>
                <a:gd name="csX96" fmla="*/ 376713 w 408145"/>
                <a:gd name="csY96" fmla="*/ 326073 h 566023"/>
                <a:gd name="csX97" fmla="*/ 388938 w 408145"/>
                <a:gd name="csY97" fmla="*/ 333534 h 566023"/>
                <a:gd name="csX98" fmla="*/ 397906 w 408145"/>
                <a:gd name="csY98" fmla="*/ 345281 h 566023"/>
                <a:gd name="csX99" fmla="*/ 408146 w 408145"/>
                <a:gd name="csY99" fmla="*/ 378936 h 566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408145" h="566023">
                  <a:moveTo>
                    <a:pt x="408146" y="378936"/>
                  </a:moveTo>
                  <a:lnTo>
                    <a:pt x="401796" y="383064"/>
                  </a:lnTo>
                  <a:lnTo>
                    <a:pt x="395207" y="363220"/>
                  </a:lnTo>
                  <a:lnTo>
                    <a:pt x="385842" y="352504"/>
                  </a:lnTo>
                  <a:lnTo>
                    <a:pt x="374729" y="364093"/>
                  </a:lnTo>
                  <a:lnTo>
                    <a:pt x="309086" y="363379"/>
                  </a:lnTo>
                  <a:lnTo>
                    <a:pt x="309483" y="384413"/>
                  </a:lnTo>
                  <a:lnTo>
                    <a:pt x="329247" y="387906"/>
                  </a:lnTo>
                  <a:lnTo>
                    <a:pt x="328136" y="400844"/>
                  </a:lnTo>
                  <a:lnTo>
                    <a:pt x="321389" y="397351"/>
                  </a:lnTo>
                  <a:lnTo>
                    <a:pt x="302419" y="402908"/>
                  </a:lnTo>
                  <a:lnTo>
                    <a:pt x="302180" y="427355"/>
                  </a:lnTo>
                  <a:lnTo>
                    <a:pt x="317182" y="439658"/>
                  </a:lnTo>
                  <a:lnTo>
                    <a:pt x="322421" y="458946"/>
                  </a:lnTo>
                  <a:lnTo>
                    <a:pt x="321627" y="473551"/>
                  </a:lnTo>
                  <a:lnTo>
                    <a:pt x="306467" y="566023"/>
                  </a:lnTo>
                  <a:lnTo>
                    <a:pt x="289639" y="548085"/>
                  </a:lnTo>
                  <a:lnTo>
                    <a:pt x="279559" y="547291"/>
                  </a:lnTo>
                  <a:lnTo>
                    <a:pt x="301307" y="513000"/>
                  </a:lnTo>
                  <a:lnTo>
                    <a:pt x="275510" y="497205"/>
                  </a:lnTo>
                  <a:lnTo>
                    <a:pt x="255269" y="500063"/>
                  </a:lnTo>
                  <a:lnTo>
                    <a:pt x="243125" y="494268"/>
                  </a:lnTo>
                  <a:lnTo>
                    <a:pt x="224551" y="503158"/>
                  </a:lnTo>
                  <a:lnTo>
                    <a:pt x="199468" y="498951"/>
                  </a:lnTo>
                  <a:lnTo>
                    <a:pt x="179625" y="463629"/>
                  </a:lnTo>
                  <a:lnTo>
                    <a:pt x="163988" y="454898"/>
                  </a:lnTo>
                  <a:lnTo>
                    <a:pt x="153273" y="439023"/>
                  </a:lnTo>
                  <a:lnTo>
                    <a:pt x="130889" y="423069"/>
                  </a:lnTo>
                  <a:lnTo>
                    <a:pt x="121920" y="426244"/>
                  </a:lnTo>
                  <a:lnTo>
                    <a:pt x="107473" y="418306"/>
                  </a:lnTo>
                  <a:lnTo>
                    <a:pt x="90884" y="407114"/>
                  </a:lnTo>
                  <a:lnTo>
                    <a:pt x="81359" y="412512"/>
                  </a:lnTo>
                  <a:lnTo>
                    <a:pt x="52784" y="407829"/>
                  </a:lnTo>
                  <a:lnTo>
                    <a:pt x="44529" y="393303"/>
                  </a:lnTo>
                  <a:lnTo>
                    <a:pt x="38258" y="393859"/>
                  </a:lnTo>
                  <a:lnTo>
                    <a:pt x="4603" y="374650"/>
                  </a:lnTo>
                  <a:lnTo>
                    <a:pt x="0" y="364173"/>
                  </a:lnTo>
                  <a:lnTo>
                    <a:pt x="12541" y="361632"/>
                  </a:lnTo>
                  <a:lnTo>
                    <a:pt x="11112" y="344726"/>
                  </a:lnTo>
                  <a:lnTo>
                    <a:pt x="18970" y="332502"/>
                  </a:lnTo>
                  <a:lnTo>
                    <a:pt x="35719" y="330280"/>
                  </a:lnTo>
                  <a:lnTo>
                    <a:pt x="49847" y="309086"/>
                  </a:lnTo>
                  <a:lnTo>
                    <a:pt x="62785" y="291386"/>
                  </a:lnTo>
                  <a:lnTo>
                    <a:pt x="50323" y="283369"/>
                  </a:lnTo>
                  <a:lnTo>
                    <a:pt x="56752" y="263763"/>
                  </a:lnTo>
                  <a:lnTo>
                    <a:pt x="49133" y="232886"/>
                  </a:lnTo>
                  <a:lnTo>
                    <a:pt x="56356" y="223996"/>
                  </a:lnTo>
                  <a:lnTo>
                    <a:pt x="51038" y="195421"/>
                  </a:lnTo>
                  <a:lnTo>
                    <a:pt x="37385" y="177324"/>
                  </a:lnTo>
                  <a:lnTo>
                    <a:pt x="41672" y="160893"/>
                  </a:lnTo>
                  <a:lnTo>
                    <a:pt x="52546" y="163354"/>
                  </a:lnTo>
                  <a:lnTo>
                    <a:pt x="58896" y="153273"/>
                  </a:lnTo>
                  <a:lnTo>
                    <a:pt x="51117" y="133271"/>
                  </a:lnTo>
                  <a:lnTo>
                    <a:pt x="55165" y="128349"/>
                  </a:lnTo>
                  <a:lnTo>
                    <a:pt x="72548" y="129381"/>
                  </a:lnTo>
                  <a:lnTo>
                    <a:pt x="97869" y="105728"/>
                  </a:lnTo>
                  <a:lnTo>
                    <a:pt x="111760" y="102076"/>
                  </a:lnTo>
                  <a:lnTo>
                    <a:pt x="112077" y="90805"/>
                  </a:lnTo>
                  <a:lnTo>
                    <a:pt x="118268" y="62071"/>
                  </a:lnTo>
                  <a:lnTo>
                    <a:pt x="137636" y="46276"/>
                  </a:lnTo>
                  <a:lnTo>
                    <a:pt x="158828" y="45641"/>
                  </a:lnTo>
                  <a:lnTo>
                    <a:pt x="161528" y="38497"/>
                  </a:lnTo>
                  <a:lnTo>
                    <a:pt x="187880" y="41354"/>
                  </a:lnTo>
                  <a:lnTo>
                    <a:pt x="214391" y="24130"/>
                  </a:lnTo>
                  <a:lnTo>
                    <a:pt x="227488" y="16510"/>
                  </a:lnTo>
                  <a:lnTo>
                    <a:pt x="243840" y="0"/>
                  </a:lnTo>
                  <a:lnTo>
                    <a:pt x="255746" y="2064"/>
                  </a:lnTo>
                  <a:lnTo>
                    <a:pt x="264557" y="11112"/>
                  </a:lnTo>
                  <a:lnTo>
                    <a:pt x="258047" y="22622"/>
                  </a:lnTo>
                  <a:lnTo>
                    <a:pt x="236378" y="28337"/>
                  </a:lnTo>
                  <a:lnTo>
                    <a:pt x="227885" y="45403"/>
                  </a:lnTo>
                  <a:lnTo>
                    <a:pt x="214788" y="55166"/>
                  </a:lnTo>
                  <a:lnTo>
                    <a:pt x="205025" y="67786"/>
                  </a:lnTo>
                  <a:lnTo>
                    <a:pt x="200898" y="92075"/>
                  </a:lnTo>
                  <a:lnTo>
                    <a:pt x="191531" y="111998"/>
                  </a:lnTo>
                  <a:lnTo>
                    <a:pt x="208994" y="114221"/>
                  </a:lnTo>
                  <a:lnTo>
                    <a:pt x="213281" y="129858"/>
                  </a:lnTo>
                  <a:lnTo>
                    <a:pt x="220741" y="137319"/>
                  </a:lnTo>
                  <a:lnTo>
                    <a:pt x="223360" y="150971"/>
                  </a:lnTo>
                  <a:lnTo>
                    <a:pt x="219392" y="163513"/>
                  </a:lnTo>
                  <a:lnTo>
                    <a:pt x="220582" y="170577"/>
                  </a:lnTo>
                  <a:lnTo>
                    <a:pt x="228838" y="173434"/>
                  </a:lnTo>
                  <a:lnTo>
                    <a:pt x="236855" y="185182"/>
                  </a:lnTo>
                  <a:lnTo>
                    <a:pt x="280193" y="181928"/>
                  </a:lnTo>
                  <a:lnTo>
                    <a:pt x="299799" y="186293"/>
                  </a:lnTo>
                  <a:lnTo>
                    <a:pt x="323453" y="215424"/>
                  </a:lnTo>
                  <a:lnTo>
                    <a:pt x="337105" y="211772"/>
                  </a:lnTo>
                  <a:lnTo>
                    <a:pt x="361394" y="213598"/>
                  </a:lnTo>
                  <a:lnTo>
                    <a:pt x="380603" y="209709"/>
                  </a:lnTo>
                  <a:lnTo>
                    <a:pt x="392509" y="215503"/>
                  </a:lnTo>
                  <a:lnTo>
                    <a:pt x="386397" y="233759"/>
                  </a:lnTo>
                  <a:lnTo>
                    <a:pt x="378857" y="245110"/>
                  </a:lnTo>
                  <a:lnTo>
                    <a:pt x="376237" y="269319"/>
                  </a:lnTo>
                  <a:lnTo>
                    <a:pt x="383063" y="291703"/>
                  </a:lnTo>
                  <a:lnTo>
                    <a:pt x="392588" y="301784"/>
                  </a:lnTo>
                  <a:lnTo>
                    <a:pt x="393779" y="309324"/>
                  </a:lnTo>
                  <a:lnTo>
                    <a:pt x="376713" y="326073"/>
                  </a:lnTo>
                  <a:lnTo>
                    <a:pt x="388938" y="333534"/>
                  </a:lnTo>
                  <a:lnTo>
                    <a:pt x="397906" y="345281"/>
                  </a:lnTo>
                  <a:lnTo>
                    <a:pt x="408146" y="37893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A78FF7AA-C766-6A6A-1E8C-1C7F706B2087}"/>
                </a:ext>
              </a:extLst>
            </p:cNvPr>
            <p:cNvSpPr/>
            <p:nvPr/>
          </p:nvSpPr>
          <p:spPr>
            <a:xfrm>
              <a:off x="10375820" y="3972559"/>
              <a:ext cx="192802" cy="81121"/>
            </a:xfrm>
            <a:custGeom>
              <a:avLst/>
              <a:gdLst>
                <a:gd name="csX0" fmla="*/ 189072 w 192802"/>
                <a:gd name="csY0" fmla="*/ 31988 h 81121"/>
                <a:gd name="csX1" fmla="*/ 185024 w 192802"/>
                <a:gd name="csY1" fmla="*/ 36909 h 81121"/>
                <a:gd name="csX2" fmla="*/ 192802 w 192802"/>
                <a:gd name="csY2" fmla="*/ 56912 h 81121"/>
                <a:gd name="csX3" fmla="*/ 186453 w 192802"/>
                <a:gd name="csY3" fmla="*/ 66993 h 81121"/>
                <a:gd name="csX4" fmla="*/ 175578 w 192802"/>
                <a:gd name="csY4" fmla="*/ 64532 h 81121"/>
                <a:gd name="csX5" fmla="*/ 171292 w 192802"/>
                <a:gd name="csY5" fmla="*/ 80962 h 81121"/>
                <a:gd name="csX6" fmla="*/ 160020 w 192802"/>
                <a:gd name="csY6" fmla="*/ 71199 h 81121"/>
                <a:gd name="csX7" fmla="*/ 152876 w 192802"/>
                <a:gd name="csY7" fmla="*/ 52943 h 81121"/>
                <a:gd name="csX8" fmla="*/ 161132 w 192802"/>
                <a:gd name="csY8" fmla="*/ 43894 h 81121"/>
                <a:gd name="csX9" fmla="*/ 152639 w 192802"/>
                <a:gd name="csY9" fmla="*/ 41513 h 81121"/>
                <a:gd name="csX10" fmla="*/ 146368 w 192802"/>
                <a:gd name="csY10" fmla="*/ 30321 h 81121"/>
                <a:gd name="csX11" fmla="*/ 129541 w 192802"/>
                <a:gd name="csY11" fmla="*/ 20875 h 81121"/>
                <a:gd name="csX12" fmla="*/ 114777 w 192802"/>
                <a:gd name="csY12" fmla="*/ 23098 h 81121"/>
                <a:gd name="csX13" fmla="*/ 107951 w 192802"/>
                <a:gd name="csY13" fmla="*/ 34846 h 81121"/>
                <a:gd name="csX14" fmla="*/ 94377 w 192802"/>
                <a:gd name="csY14" fmla="*/ 43418 h 81121"/>
                <a:gd name="csX15" fmla="*/ 86996 w 192802"/>
                <a:gd name="csY15" fmla="*/ 44609 h 81121"/>
                <a:gd name="csX16" fmla="*/ 83741 w 192802"/>
                <a:gd name="csY16" fmla="*/ 51673 h 81121"/>
                <a:gd name="csX17" fmla="*/ 99775 w 192802"/>
                <a:gd name="csY17" fmla="*/ 70009 h 81121"/>
                <a:gd name="csX18" fmla="*/ 90567 w 192802"/>
                <a:gd name="csY18" fmla="*/ 74374 h 81121"/>
                <a:gd name="csX19" fmla="*/ 85725 w 192802"/>
                <a:gd name="csY19" fmla="*/ 79375 h 81121"/>
                <a:gd name="csX20" fmla="*/ 70089 w 192802"/>
                <a:gd name="csY20" fmla="*/ 81121 h 81121"/>
                <a:gd name="csX21" fmla="*/ 64215 w 192802"/>
                <a:gd name="csY21" fmla="*/ 60880 h 81121"/>
                <a:gd name="csX22" fmla="*/ 59849 w 192802"/>
                <a:gd name="csY22" fmla="*/ 66596 h 81121"/>
                <a:gd name="csX23" fmla="*/ 48736 w 192802"/>
                <a:gd name="csY23" fmla="*/ 64611 h 81121"/>
                <a:gd name="csX24" fmla="*/ 41910 w 192802"/>
                <a:gd name="csY24" fmla="*/ 51038 h 81121"/>
                <a:gd name="csX25" fmla="*/ 28099 w 192802"/>
                <a:gd name="csY25" fmla="*/ 48736 h 81121"/>
                <a:gd name="csX26" fmla="*/ 19368 w 192802"/>
                <a:gd name="csY26" fmla="*/ 44767 h 81121"/>
                <a:gd name="csX27" fmla="*/ 4922 w 192802"/>
                <a:gd name="csY27" fmla="*/ 44847 h 81121"/>
                <a:gd name="csX28" fmla="*/ 3890 w 192802"/>
                <a:gd name="csY28" fmla="*/ 52229 h 81121"/>
                <a:gd name="csX29" fmla="*/ 0 w 192802"/>
                <a:gd name="csY29" fmla="*/ 47069 h 81121"/>
                <a:gd name="csX30" fmla="*/ 1747 w 192802"/>
                <a:gd name="csY30" fmla="*/ 40322 h 81121"/>
                <a:gd name="csX31" fmla="*/ 4604 w 192802"/>
                <a:gd name="csY31" fmla="*/ 33417 h 81121"/>
                <a:gd name="csX32" fmla="*/ 3255 w 192802"/>
                <a:gd name="csY32" fmla="*/ 27305 h 81121"/>
                <a:gd name="csX33" fmla="*/ 8335 w 192802"/>
                <a:gd name="csY33" fmla="*/ 23257 h 81121"/>
                <a:gd name="csX34" fmla="*/ 1270 w 192802"/>
                <a:gd name="csY34" fmla="*/ 18256 h 81121"/>
                <a:gd name="csX35" fmla="*/ 1111 w 192802"/>
                <a:gd name="csY35" fmla="*/ 4604 h 81121"/>
                <a:gd name="csX36" fmla="*/ 14129 w 192802"/>
                <a:gd name="csY36" fmla="*/ 1508 h 81121"/>
                <a:gd name="csX37" fmla="*/ 26194 w 192802"/>
                <a:gd name="csY37" fmla="*/ 13732 h 81121"/>
                <a:gd name="csX38" fmla="*/ 25559 w 192802"/>
                <a:gd name="csY38" fmla="*/ 20955 h 81121"/>
                <a:gd name="csX39" fmla="*/ 38973 w 192802"/>
                <a:gd name="csY39" fmla="*/ 22463 h 81121"/>
                <a:gd name="csX40" fmla="*/ 42149 w 192802"/>
                <a:gd name="csY40" fmla="*/ 19685 h 81121"/>
                <a:gd name="csX41" fmla="*/ 51436 w 192802"/>
                <a:gd name="csY41" fmla="*/ 28019 h 81121"/>
                <a:gd name="csX42" fmla="*/ 68025 w 192802"/>
                <a:gd name="csY42" fmla="*/ 25559 h 81121"/>
                <a:gd name="csX43" fmla="*/ 82313 w 192802"/>
                <a:gd name="csY43" fmla="*/ 16986 h 81121"/>
                <a:gd name="csX44" fmla="*/ 102791 w 192802"/>
                <a:gd name="csY44" fmla="*/ 10160 h 81121"/>
                <a:gd name="csX45" fmla="*/ 114300 w 192802"/>
                <a:gd name="csY45" fmla="*/ 0 h 81121"/>
                <a:gd name="csX46" fmla="*/ 132875 w 192802"/>
                <a:gd name="csY46" fmla="*/ 1984 h 81121"/>
                <a:gd name="csX47" fmla="*/ 131604 w 192802"/>
                <a:gd name="csY47" fmla="*/ 5318 h 81121"/>
                <a:gd name="csX48" fmla="*/ 150416 w 192802"/>
                <a:gd name="csY48" fmla="*/ 6509 h 81121"/>
                <a:gd name="csX49" fmla="*/ 165418 w 192802"/>
                <a:gd name="csY49" fmla="*/ 12382 h 81121"/>
                <a:gd name="csX50" fmla="*/ 176372 w 192802"/>
                <a:gd name="csY50" fmla="*/ 22542 h 81121"/>
                <a:gd name="csX51" fmla="*/ 189072 w 192802"/>
                <a:gd name="csY51" fmla="*/ 31988 h 81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192802" h="81121">
                  <a:moveTo>
                    <a:pt x="189072" y="31988"/>
                  </a:moveTo>
                  <a:lnTo>
                    <a:pt x="185024" y="36909"/>
                  </a:lnTo>
                  <a:lnTo>
                    <a:pt x="192802" y="56912"/>
                  </a:lnTo>
                  <a:lnTo>
                    <a:pt x="186453" y="66993"/>
                  </a:lnTo>
                  <a:lnTo>
                    <a:pt x="175578" y="64532"/>
                  </a:lnTo>
                  <a:lnTo>
                    <a:pt x="171292" y="80962"/>
                  </a:lnTo>
                  <a:lnTo>
                    <a:pt x="160020" y="71199"/>
                  </a:lnTo>
                  <a:lnTo>
                    <a:pt x="152876" y="52943"/>
                  </a:lnTo>
                  <a:lnTo>
                    <a:pt x="161132" y="43894"/>
                  </a:lnTo>
                  <a:lnTo>
                    <a:pt x="152639" y="41513"/>
                  </a:lnTo>
                  <a:lnTo>
                    <a:pt x="146368" y="30321"/>
                  </a:lnTo>
                  <a:lnTo>
                    <a:pt x="129541" y="20875"/>
                  </a:lnTo>
                  <a:lnTo>
                    <a:pt x="114777" y="23098"/>
                  </a:lnTo>
                  <a:lnTo>
                    <a:pt x="107951" y="34846"/>
                  </a:lnTo>
                  <a:lnTo>
                    <a:pt x="94377" y="43418"/>
                  </a:lnTo>
                  <a:lnTo>
                    <a:pt x="86996" y="44609"/>
                  </a:lnTo>
                  <a:lnTo>
                    <a:pt x="83741" y="51673"/>
                  </a:lnTo>
                  <a:lnTo>
                    <a:pt x="99775" y="70009"/>
                  </a:lnTo>
                  <a:lnTo>
                    <a:pt x="90567" y="74374"/>
                  </a:lnTo>
                  <a:lnTo>
                    <a:pt x="85725" y="79375"/>
                  </a:lnTo>
                  <a:lnTo>
                    <a:pt x="70089" y="81121"/>
                  </a:lnTo>
                  <a:lnTo>
                    <a:pt x="64215" y="60880"/>
                  </a:lnTo>
                  <a:lnTo>
                    <a:pt x="59849" y="66596"/>
                  </a:lnTo>
                  <a:lnTo>
                    <a:pt x="48736" y="64611"/>
                  </a:lnTo>
                  <a:lnTo>
                    <a:pt x="41910" y="51038"/>
                  </a:lnTo>
                  <a:lnTo>
                    <a:pt x="28099" y="48736"/>
                  </a:lnTo>
                  <a:lnTo>
                    <a:pt x="19368" y="44767"/>
                  </a:lnTo>
                  <a:lnTo>
                    <a:pt x="4922" y="44847"/>
                  </a:lnTo>
                  <a:lnTo>
                    <a:pt x="3890" y="52229"/>
                  </a:lnTo>
                  <a:lnTo>
                    <a:pt x="0" y="47069"/>
                  </a:lnTo>
                  <a:lnTo>
                    <a:pt x="1747" y="40322"/>
                  </a:lnTo>
                  <a:lnTo>
                    <a:pt x="4604" y="33417"/>
                  </a:lnTo>
                  <a:lnTo>
                    <a:pt x="3255" y="27305"/>
                  </a:lnTo>
                  <a:lnTo>
                    <a:pt x="8335" y="23257"/>
                  </a:lnTo>
                  <a:lnTo>
                    <a:pt x="1270" y="18256"/>
                  </a:lnTo>
                  <a:lnTo>
                    <a:pt x="1111" y="4604"/>
                  </a:lnTo>
                  <a:lnTo>
                    <a:pt x="14129" y="1508"/>
                  </a:lnTo>
                  <a:lnTo>
                    <a:pt x="26194" y="13732"/>
                  </a:lnTo>
                  <a:lnTo>
                    <a:pt x="25559" y="20955"/>
                  </a:lnTo>
                  <a:lnTo>
                    <a:pt x="38973" y="22463"/>
                  </a:lnTo>
                  <a:lnTo>
                    <a:pt x="42149" y="19685"/>
                  </a:lnTo>
                  <a:lnTo>
                    <a:pt x="51436" y="28019"/>
                  </a:lnTo>
                  <a:lnTo>
                    <a:pt x="68025" y="25559"/>
                  </a:lnTo>
                  <a:lnTo>
                    <a:pt x="82313" y="16986"/>
                  </a:lnTo>
                  <a:lnTo>
                    <a:pt x="102791" y="10160"/>
                  </a:lnTo>
                  <a:lnTo>
                    <a:pt x="114300" y="0"/>
                  </a:lnTo>
                  <a:lnTo>
                    <a:pt x="132875" y="1984"/>
                  </a:lnTo>
                  <a:lnTo>
                    <a:pt x="131604" y="5318"/>
                  </a:lnTo>
                  <a:lnTo>
                    <a:pt x="150416" y="6509"/>
                  </a:lnTo>
                  <a:lnTo>
                    <a:pt x="165418" y="12382"/>
                  </a:lnTo>
                  <a:lnTo>
                    <a:pt x="176372" y="22542"/>
                  </a:lnTo>
                  <a:lnTo>
                    <a:pt x="189072" y="3198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D71D06F9-B88E-E8F5-607D-C98BC3B3BA5D}"/>
                </a:ext>
              </a:extLst>
            </p:cNvPr>
            <p:cNvSpPr/>
            <p:nvPr/>
          </p:nvSpPr>
          <p:spPr>
            <a:xfrm>
              <a:off x="10275570" y="3917870"/>
              <a:ext cx="114378" cy="101758"/>
            </a:xfrm>
            <a:custGeom>
              <a:avLst/>
              <a:gdLst>
                <a:gd name="csX0" fmla="*/ 114379 w 114378"/>
                <a:gd name="csY0" fmla="*/ 56198 h 101758"/>
                <a:gd name="csX1" fmla="*/ 101361 w 114378"/>
                <a:gd name="csY1" fmla="*/ 59293 h 101758"/>
                <a:gd name="csX2" fmla="*/ 101520 w 114378"/>
                <a:gd name="csY2" fmla="*/ 72946 h 101758"/>
                <a:gd name="csX3" fmla="*/ 108584 w 114378"/>
                <a:gd name="csY3" fmla="*/ 77946 h 101758"/>
                <a:gd name="csX4" fmla="*/ 103504 w 114378"/>
                <a:gd name="csY4" fmla="*/ 81995 h 101758"/>
                <a:gd name="csX5" fmla="*/ 104854 w 114378"/>
                <a:gd name="csY5" fmla="*/ 88106 h 101758"/>
                <a:gd name="csX6" fmla="*/ 101997 w 114378"/>
                <a:gd name="csY6" fmla="*/ 95012 h 101758"/>
                <a:gd name="csX7" fmla="*/ 100250 w 114378"/>
                <a:gd name="csY7" fmla="*/ 101759 h 101758"/>
                <a:gd name="csX8" fmla="*/ 81994 w 114378"/>
                <a:gd name="csY8" fmla="*/ 94218 h 101758"/>
                <a:gd name="csX9" fmla="*/ 75088 w 114378"/>
                <a:gd name="csY9" fmla="*/ 87074 h 101758"/>
                <a:gd name="csX10" fmla="*/ 78978 w 114378"/>
                <a:gd name="csY10" fmla="*/ 81201 h 101758"/>
                <a:gd name="csX11" fmla="*/ 77787 w 114378"/>
                <a:gd name="csY11" fmla="*/ 73739 h 101758"/>
                <a:gd name="csX12" fmla="*/ 68421 w 114378"/>
                <a:gd name="csY12" fmla="*/ 65564 h 101758"/>
                <a:gd name="csX13" fmla="*/ 55165 w 114378"/>
                <a:gd name="csY13" fmla="*/ 58896 h 101758"/>
                <a:gd name="csX14" fmla="*/ 43577 w 114378"/>
                <a:gd name="csY14" fmla="*/ 54531 h 101758"/>
                <a:gd name="csX15" fmla="*/ 41354 w 114378"/>
                <a:gd name="csY15" fmla="*/ 44609 h 101758"/>
                <a:gd name="csX16" fmla="*/ 32544 w 114378"/>
                <a:gd name="csY16" fmla="*/ 38497 h 101758"/>
                <a:gd name="csX17" fmla="*/ 34687 w 114378"/>
                <a:gd name="csY17" fmla="*/ 48419 h 101758"/>
                <a:gd name="csX18" fmla="*/ 27939 w 114378"/>
                <a:gd name="csY18" fmla="*/ 56515 h 101758"/>
                <a:gd name="csX19" fmla="*/ 20240 w 114378"/>
                <a:gd name="csY19" fmla="*/ 47069 h 101758"/>
                <a:gd name="csX20" fmla="*/ 9445 w 114378"/>
                <a:gd name="csY20" fmla="*/ 43736 h 101758"/>
                <a:gd name="csX21" fmla="*/ 4842 w 114378"/>
                <a:gd name="csY21" fmla="*/ 36909 h 101758"/>
                <a:gd name="csX22" fmla="*/ 5079 w 114378"/>
                <a:gd name="csY22" fmla="*/ 26511 h 101758"/>
                <a:gd name="csX23" fmla="*/ 9525 w 114378"/>
                <a:gd name="csY23" fmla="*/ 15796 h 101758"/>
                <a:gd name="csX24" fmla="*/ 0 w 114378"/>
                <a:gd name="csY24" fmla="*/ 10954 h 101758"/>
                <a:gd name="csX25" fmla="*/ 7699 w 114378"/>
                <a:gd name="csY25" fmla="*/ 4366 h 101758"/>
                <a:gd name="csX26" fmla="*/ 12779 w 114378"/>
                <a:gd name="csY26" fmla="*/ 0 h 101758"/>
                <a:gd name="csX27" fmla="*/ 35004 w 114378"/>
                <a:gd name="csY27" fmla="*/ 9049 h 101758"/>
                <a:gd name="csX28" fmla="*/ 42703 w 114378"/>
                <a:gd name="csY28" fmla="*/ 4604 h 101758"/>
                <a:gd name="csX29" fmla="*/ 53419 w 114378"/>
                <a:gd name="csY29" fmla="*/ 7461 h 101758"/>
                <a:gd name="csX30" fmla="*/ 58975 w 114378"/>
                <a:gd name="csY30" fmla="*/ 14446 h 101758"/>
                <a:gd name="csX31" fmla="*/ 68976 w 114378"/>
                <a:gd name="csY31" fmla="*/ 16748 h 101758"/>
                <a:gd name="csX32" fmla="*/ 76993 w 114378"/>
                <a:gd name="csY32" fmla="*/ 9525 h 101758"/>
                <a:gd name="csX33" fmla="*/ 85566 w 114378"/>
                <a:gd name="csY33" fmla="*/ 28019 h 101758"/>
                <a:gd name="csX34" fmla="*/ 98583 w 114378"/>
                <a:gd name="csY34" fmla="*/ 41672 h 101758"/>
                <a:gd name="csX35" fmla="*/ 114379 w 114378"/>
                <a:gd name="csY35" fmla="*/ 56198 h 101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14378" h="101758">
                  <a:moveTo>
                    <a:pt x="114379" y="56198"/>
                  </a:moveTo>
                  <a:lnTo>
                    <a:pt x="101361" y="59293"/>
                  </a:lnTo>
                  <a:lnTo>
                    <a:pt x="101520" y="72946"/>
                  </a:lnTo>
                  <a:lnTo>
                    <a:pt x="108584" y="77946"/>
                  </a:lnTo>
                  <a:lnTo>
                    <a:pt x="103504" y="81995"/>
                  </a:lnTo>
                  <a:lnTo>
                    <a:pt x="104854" y="88106"/>
                  </a:lnTo>
                  <a:lnTo>
                    <a:pt x="101997" y="95012"/>
                  </a:lnTo>
                  <a:lnTo>
                    <a:pt x="100250" y="101759"/>
                  </a:lnTo>
                  <a:lnTo>
                    <a:pt x="81994" y="94218"/>
                  </a:lnTo>
                  <a:lnTo>
                    <a:pt x="75088" y="87074"/>
                  </a:lnTo>
                  <a:lnTo>
                    <a:pt x="78978" y="81201"/>
                  </a:lnTo>
                  <a:lnTo>
                    <a:pt x="77787" y="73739"/>
                  </a:lnTo>
                  <a:lnTo>
                    <a:pt x="68421" y="65564"/>
                  </a:lnTo>
                  <a:lnTo>
                    <a:pt x="55165" y="58896"/>
                  </a:lnTo>
                  <a:lnTo>
                    <a:pt x="43577" y="54531"/>
                  </a:lnTo>
                  <a:lnTo>
                    <a:pt x="41354" y="44609"/>
                  </a:lnTo>
                  <a:lnTo>
                    <a:pt x="32544" y="38497"/>
                  </a:lnTo>
                  <a:lnTo>
                    <a:pt x="34687" y="48419"/>
                  </a:lnTo>
                  <a:lnTo>
                    <a:pt x="27939" y="56515"/>
                  </a:lnTo>
                  <a:lnTo>
                    <a:pt x="20240" y="47069"/>
                  </a:lnTo>
                  <a:lnTo>
                    <a:pt x="9445" y="43736"/>
                  </a:lnTo>
                  <a:lnTo>
                    <a:pt x="4842" y="36909"/>
                  </a:lnTo>
                  <a:lnTo>
                    <a:pt x="5079" y="26511"/>
                  </a:lnTo>
                  <a:lnTo>
                    <a:pt x="9525" y="15796"/>
                  </a:lnTo>
                  <a:lnTo>
                    <a:pt x="0" y="10954"/>
                  </a:lnTo>
                  <a:lnTo>
                    <a:pt x="7699" y="4366"/>
                  </a:lnTo>
                  <a:lnTo>
                    <a:pt x="12779" y="0"/>
                  </a:lnTo>
                  <a:lnTo>
                    <a:pt x="35004" y="9049"/>
                  </a:lnTo>
                  <a:lnTo>
                    <a:pt x="42703" y="4604"/>
                  </a:lnTo>
                  <a:lnTo>
                    <a:pt x="53419" y="7461"/>
                  </a:lnTo>
                  <a:lnTo>
                    <a:pt x="58975" y="14446"/>
                  </a:lnTo>
                  <a:lnTo>
                    <a:pt x="68976" y="16748"/>
                  </a:lnTo>
                  <a:lnTo>
                    <a:pt x="76993" y="9525"/>
                  </a:lnTo>
                  <a:lnTo>
                    <a:pt x="85566" y="28019"/>
                  </a:lnTo>
                  <a:lnTo>
                    <a:pt x="98583" y="41672"/>
                  </a:lnTo>
                  <a:lnTo>
                    <a:pt x="114379" y="56198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484F3C95-E98D-0A3A-B051-FC867C605DD9}"/>
                </a:ext>
              </a:extLst>
            </p:cNvPr>
            <p:cNvSpPr/>
            <p:nvPr/>
          </p:nvSpPr>
          <p:spPr>
            <a:xfrm>
              <a:off x="10217387" y="3787695"/>
              <a:ext cx="152321" cy="146923"/>
            </a:xfrm>
            <a:custGeom>
              <a:avLst/>
              <a:gdLst>
                <a:gd name="csX0" fmla="*/ 135176 w 152321"/>
                <a:gd name="csY0" fmla="*/ 139700 h 146923"/>
                <a:gd name="csX1" fmla="*/ 127159 w 152321"/>
                <a:gd name="csY1" fmla="*/ 146923 h 146923"/>
                <a:gd name="csX2" fmla="*/ 117158 w 152321"/>
                <a:gd name="csY2" fmla="*/ 144621 h 146923"/>
                <a:gd name="csX3" fmla="*/ 111602 w 152321"/>
                <a:gd name="csY3" fmla="*/ 137636 h 146923"/>
                <a:gd name="csX4" fmla="*/ 100885 w 152321"/>
                <a:gd name="csY4" fmla="*/ 134779 h 146923"/>
                <a:gd name="csX5" fmla="*/ 93186 w 152321"/>
                <a:gd name="csY5" fmla="*/ 139224 h 146923"/>
                <a:gd name="csX6" fmla="*/ 70962 w 152321"/>
                <a:gd name="csY6" fmla="*/ 130175 h 146923"/>
                <a:gd name="csX7" fmla="*/ 65882 w 152321"/>
                <a:gd name="csY7" fmla="*/ 134541 h 146923"/>
                <a:gd name="csX8" fmla="*/ 54214 w 152321"/>
                <a:gd name="csY8" fmla="*/ 123825 h 146923"/>
                <a:gd name="csX9" fmla="*/ 38497 w 152321"/>
                <a:gd name="csY9" fmla="*/ 110093 h 146923"/>
                <a:gd name="csX10" fmla="*/ 31036 w 152321"/>
                <a:gd name="csY10" fmla="*/ 98504 h 146923"/>
                <a:gd name="csX11" fmla="*/ 16907 w 152321"/>
                <a:gd name="csY11" fmla="*/ 87789 h 146923"/>
                <a:gd name="csX12" fmla="*/ 0 w 152321"/>
                <a:gd name="csY12" fmla="*/ 72311 h 146923"/>
                <a:gd name="csX13" fmla="*/ 3730 w 152321"/>
                <a:gd name="csY13" fmla="*/ 67072 h 146923"/>
                <a:gd name="csX14" fmla="*/ 9287 w 152321"/>
                <a:gd name="csY14" fmla="*/ 72231 h 146923"/>
                <a:gd name="csX15" fmla="*/ 11827 w 152321"/>
                <a:gd name="csY15" fmla="*/ 69771 h 146923"/>
                <a:gd name="csX16" fmla="*/ 22305 w 152321"/>
                <a:gd name="csY16" fmla="*/ 68342 h 146923"/>
                <a:gd name="csX17" fmla="*/ 26511 w 152321"/>
                <a:gd name="csY17" fmla="*/ 60563 h 146923"/>
                <a:gd name="csX18" fmla="*/ 31512 w 152321"/>
                <a:gd name="csY18" fmla="*/ 60246 h 146923"/>
                <a:gd name="csX19" fmla="*/ 30798 w 152321"/>
                <a:gd name="csY19" fmla="*/ 43339 h 146923"/>
                <a:gd name="csX20" fmla="*/ 38656 w 152321"/>
                <a:gd name="csY20" fmla="*/ 42545 h 146923"/>
                <a:gd name="csX21" fmla="*/ 45720 w 152321"/>
                <a:gd name="csY21" fmla="*/ 42783 h 146923"/>
                <a:gd name="csX22" fmla="*/ 52943 w 152321"/>
                <a:gd name="csY22" fmla="*/ 33655 h 146923"/>
                <a:gd name="csX23" fmla="*/ 62865 w 152321"/>
                <a:gd name="csY23" fmla="*/ 40561 h 146923"/>
                <a:gd name="csX24" fmla="*/ 66357 w 152321"/>
                <a:gd name="csY24" fmla="*/ 36354 h 146923"/>
                <a:gd name="csX25" fmla="*/ 72549 w 152321"/>
                <a:gd name="csY25" fmla="*/ 32226 h 146923"/>
                <a:gd name="csX26" fmla="*/ 84296 w 152321"/>
                <a:gd name="csY26" fmla="*/ 22781 h 146923"/>
                <a:gd name="csX27" fmla="*/ 84852 w 152321"/>
                <a:gd name="csY27" fmla="*/ 15716 h 146923"/>
                <a:gd name="csX28" fmla="*/ 88106 w 152321"/>
                <a:gd name="csY28" fmla="*/ 16034 h 146923"/>
                <a:gd name="csX29" fmla="*/ 92472 w 152321"/>
                <a:gd name="csY29" fmla="*/ 7779 h 146923"/>
                <a:gd name="csX30" fmla="*/ 95964 w 152321"/>
                <a:gd name="csY30" fmla="*/ 6747 h 146923"/>
                <a:gd name="csX31" fmla="*/ 101680 w 152321"/>
                <a:gd name="csY31" fmla="*/ 12065 h 146923"/>
                <a:gd name="csX32" fmla="*/ 108427 w 152321"/>
                <a:gd name="csY32" fmla="*/ 13573 h 146923"/>
                <a:gd name="csX33" fmla="*/ 115887 w 152321"/>
                <a:gd name="csY33" fmla="*/ 9208 h 146923"/>
                <a:gd name="csX34" fmla="*/ 124381 w 152321"/>
                <a:gd name="csY34" fmla="*/ 9208 h 146923"/>
                <a:gd name="csX35" fmla="*/ 136128 w 152321"/>
                <a:gd name="csY35" fmla="*/ 4683 h 146923"/>
                <a:gd name="csX36" fmla="*/ 140732 w 152321"/>
                <a:gd name="csY36" fmla="*/ 0 h 146923"/>
                <a:gd name="csX37" fmla="*/ 152321 w 152321"/>
                <a:gd name="csY37" fmla="*/ 714 h 146923"/>
                <a:gd name="csX38" fmla="*/ 149384 w 152321"/>
                <a:gd name="csY38" fmla="*/ 3969 h 146923"/>
                <a:gd name="csX39" fmla="*/ 147717 w 152321"/>
                <a:gd name="csY39" fmla="*/ 11668 h 146923"/>
                <a:gd name="csX40" fmla="*/ 151130 w 152321"/>
                <a:gd name="csY40" fmla="*/ 24289 h 146923"/>
                <a:gd name="csX41" fmla="*/ 143352 w 152321"/>
                <a:gd name="csY41" fmla="*/ 35957 h 146923"/>
                <a:gd name="csX42" fmla="*/ 139779 w 152321"/>
                <a:gd name="csY42" fmla="*/ 49768 h 146923"/>
                <a:gd name="csX43" fmla="*/ 138668 w 152321"/>
                <a:gd name="csY43" fmla="*/ 64929 h 146923"/>
                <a:gd name="csX44" fmla="*/ 140494 w 152321"/>
                <a:gd name="csY44" fmla="*/ 73739 h 146923"/>
                <a:gd name="csX45" fmla="*/ 141367 w 152321"/>
                <a:gd name="csY45" fmla="*/ 89138 h 146923"/>
                <a:gd name="csX46" fmla="*/ 136208 w 152321"/>
                <a:gd name="csY46" fmla="*/ 92472 h 146923"/>
                <a:gd name="csX47" fmla="*/ 133033 w 152321"/>
                <a:gd name="csY47" fmla="*/ 107077 h 146923"/>
                <a:gd name="csX48" fmla="*/ 135335 w 152321"/>
                <a:gd name="csY48" fmla="*/ 116126 h 146923"/>
                <a:gd name="csX49" fmla="*/ 128429 w 152321"/>
                <a:gd name="csY49" fmla="*/ 124857 h 146923"/>
                <a:gd name="csX50" fmla="*/ 130016 w 152321"/>
                <a:gd name="csY50" fmla="*/ 134064 h 146923"/>
                <a:gd name="csX51" fmla="*/ 135176 w 152321"/>
                <a:gd name="csY51" fmla="*/ 139700 h 146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152321" h="146923">
                  <a:moveTo>
                    <a:pt x="135176" y="139700"/>
                  </a:moveTo>
                  <a:lnTo>
                    <a:pt x="127159" y="146923"/>
                  </a:lnTo>
                  <a:lnTo>
                    <a:pt x="117158" y="144621"/>
                  </a:lnTo>
                  <a:lnTo>
                    <a:pt x="111602" y="137636"/>
                  </a:lnTo>
                  <a:lnTo>
                    <a:pt x="100885" y="134779"/>
                  </a:lnTo>
                  <a:lnTo>
                    <a:pt x="93186" y="139224"/>
                  </a:lnTo>
                  <a:lnTo>
                    <a:pt x="70962" y="130175"/>
                  </a:lnTo>
                  <a:lnTo>
                    <a:pt x="65882" y="134541"/>
                  </a:lnTo>
                  <a:lnTo>
                    <a:pt x="54214" y="123825"/>
                  </a:lnTo>
                  <a:lnTo>
                    <a:pt x="38497" y="110093"/>
                  </a:lnTo>
                  <a:lnTo>
                    <a:pt x="31036" y="98504"/>
                  </a:lnTo>
                  <a:lnTo>
                    <a:pt x="16907" y="87789"/>
                  </a:lnTo>
                  <a:lnTo>
                    <a:pt x="0" y="72311"/>
                  </a:lnTo>
                  <a:lnTo>
                    <a:pt x="3730" y="67072"/>
                  </a:lnTo>
                  <a:lnTo>
                    <a:pt x="9287" y="72231"/>
                  </a:lnTo>
                  <a:lnTo>
                    <a:pt x="11827" y="69771"/>
                  </a:lnTo>
                  <a:lnTo>
                    <a:pt x="22305" y="68342"/>
                  </a:lnTo>
                  <a:lnTo>
                    <a:pt x="26511" y="60563"/>
                  </a:lnTo>
                  <a:lnTo>
                    <a:pt x="31512" y="60246"/>
                  </a:lnTo>
                  <a:lnTo>
                    <a:pt x="30798" y="43339"/>
                  </a:lnTo>
                  <a:lnTo>
                    <a:pt x="38656" y="42545"/>
                  </a:lnTo>
                  <a:lnTo>
                    <a:pt x="45720" y="42783"/>
                  </a:lnTo>
                  <a:lnTo>
                    <a:pt x="52943" y="33655"/>
                  </a:lnTo>
                  <a:lnTo>
                    <a:pt x="62865" y="40561"/>
                  </a:lnTo>
                  <a:lnTo>
                    <a:pt x="66357" y="36354"/>
                  </a:lnTo>
                  <a:lnTo>
                    <a:pt x="72549" y="32226"/>
                  </a:lnTo>
                  <a:lnTo>
                    <a:pt x="84296" y="22781"/>
                  </a:lnTo>
                  <a:lnTo>
                    <a:pt x="84852" y="15716"/>
                  </a:lnTo>
                  <a:lnTo>
                    <a:pt x="88106" y="16034"/>
                  </a:lnTo>
                  <a:lnTo>
                    <a:pt x="92472" y="7779"/>
                  </a:lnTo>
                  <a:lnTo>
                    <a:pt x="95964" y="6747"/>
                  </a:lnTo>
                  <a:lnTo>
                    <a:pt x="101680" y="12065"/>
                  </a:lnTo>
                  <a:lnTo>
                    <a:pt x="108427" y="13573"/>
                  </a:lnTo>
                  <a:lnTo>
                    <a:pt x="115887" y="9208"/>
                  </a:lnTo>
                  <a:lnTo>
                    <a:pt x="124381" y="9208"/>
                  </a:lnTo>
                  <a:lnTo>
                    <a:pt x="136128" y="4683"/>
                  </a:lnTo>
                  <a:lnTo>
                    <a:pt x="140732" y="0"/>
                  </a:lnTo>
                  <a:lnTo>
                    <a:pt x="152321" y="714"/>
                  </a:lnTo>
                  <a:lnTo>
                    <a:pt x="149384" y="3969"/>
                  </a:lnTo>
                  <a:lnTo>
                    <a:pt x="147717" y="11668"/>
                  </a:lnTo>
                  <a:lnTo>
                    <a:pt x="151130" y="24289"/>
                  </a:lnTo>
                  <a:lnTo>
                    <a:pt x="143352" y="35957"/>
                  </a:lnTo>
                  <a:lnTo>
                    <a:pt x="139779" y="49768"/>
                  </a:lnTo>
                  <a:lnTo>
                    <a:pt x="138668" y="64929"/>
                  </a:lnTo>
                  <a:lnTo>
                    <a:pt x="140494" y="73739"/>
                  </a:lnTo>
                  <a:lnTo>
                    <a:pt x="141367" y="89138"/>
                  </a:lnTo>
                  <a:lnTo>
                    <a:pt x="136208" y="92472"/>
                  </a:lnTo>
                  <a:lnTo>
                    <a:pt x="133033" y="107077"/>
                  </a:lnTo>
                  <a:lnTo>
                    <a:pt x="135335" y="116126"/>
                  </a:lnTo>
                  <a:lnTo>
                    <a:pt x="128429" y="124857"/>
                  </a:lnTo>
                  <a:lnTo>
                    <a:pt x="130016" y="134064"/>
                  </a:lnTo>
                  <a:lnTo>
                    <a:pt x="135176" y="13970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9A6E6CD9-AEC8-810B-80C6-272ABDE2DA71}"/>
                </a:ext>
              </a:extLst>
            </p:cNvPr>
            <p:cNvSpPr/>
            <p:nvPr/>
          </p:nvSpPr>
          <p:spPr>
            <a:xfrm>
              <a:off x="10160634" y="3753563"/>
              <a:ext cx="209074" cy="103901"/>
            </a:xfrm>
            <a:custGeom>
              <a:avLst/>
              <a:gdLst>
                <a:gd name="csX0" fmla="*/ 209074 w 209074"/>
                <a:gd name="csY0" fmla="*/ 34846 h 103901"/>
                <a:gd name="csX1" fmla="*/ 197485 w 209074"/>
                <a:gd name="csY1" fmla="*/ 34131 h 103901"/>
                <a:gd name="csX2" fmla="*/ 192882 w 209074"/>
                <a:gd name="csY2" fmla="*/ 38814 h 103901"/>
                <a:gd name="csX3" fmla="*/ 181134 w 209074"/>
                <a:gd name="csY3" fmla="*/ 43339 h 103901"/>
                <a:gd name="csX4" fmla="*/ 172641 w 209074"/>
                <a:gd name="csY4" fmla="*/ 43339 h 103901"/>
                <a:gd name="csX5" fmla="*/ 165180 w 209074"/>
                <a:gd name="csY5" fmla="*/ 47704 h 103901"/>
                <a:gd name="csX6" fmla="*/ 158433 w 209074"/>
                <a:gd name="csY6" fmla="*/ 46196 h 103901"/>
                <a:gd name="csX7" fmla="*/ 152717 w 209074"/>
                <a:gd name="csY7" fmla="*/ 40878 h 103901"/>
                <a:gd name="csX8" fmla="*/ 149225 w 209074"/>
                <a:gd name="csY8" fmla="*/ 41910 h 103901"/>
                <a:gd name="csX9" fmla="*/ 144859 w 209074"/>
                <a:gd name="csY9" fmla="*/ 50165 h 103901"/>
                <a:gd name="csX10" fmla="*/ 141606 w 209074"/>
                <a:gd name="csY10" fmla="*/ 49847 h 103901"/>
                <a:gd name="csX11" fmla="*/ 141050 w 209074"/>
                <a:gd name="csY11" fmla="*/ 56912 h 103901"/>
                <a:gd name="csX12" fmla="*/ 129302 w 209074"/>
                <a:gd name="csY12" fmla="*/ 66357 h 103901"/>
                <a:gd name="csX13" fmla="*/ 123111 w 209074"/>
                <a:gd name="csY13" fmla="*/ 70485 h 103901"/>
                <a:gd name="csX14" fmla="*/ 119619 w 209074"/>
                <a:gd name="csY14" fmla="*/ 74692 h 103901"/>
                <a:gd name="csX15" fmla="*/ 109697 w 209074"/>
                <a:gd name="csY15" fmla="*/ 67786 h 103901"/>
                <a:gd name="csX16" fmla="*/ 102473 w 209074"/>
                <a:gd name="csY16" fmla="*/ 76914 h 103901"/>
                <a:gd name="csX17" fmla="*/ 95409 w 209074"/>
                <a:gd name="csY17" fmla="*/ 76676 h 103901"/>
                <a:gd name="csX18" fmla="*/ 87551 w 209074"/>
                <a:gd name="csY18" fmla="*/ 77470 h 103901"/>
                <a:gd name="csX19" fmla="*/ 88265 w 209074"/>
                <a:gd name="csY19" fmla="*/ 94377 h 103901"/>
                <a:gd name="csX20" fmla="*/ 83264 w 209074"/>
                <a:gd name="csY20" fmla="*/ 94694 h 103901"/>
                <a:gd name="csX21" fmla="*/ 79058 w 209074"/>
                <a:gd name="csY21" fmla="*/ 102473 h 103901"/>
                <a:gd name="csX22" fmla="*/ 68580 w 209074"/>
                <a:gd name="csY22" fmla="*/ 103902 h 103901"/>
                <a:gd name="csX23" fmla="*/ 62786 w 209074"/>
                <a:gd name="csY23" fmla="*/ 93186 h 103901"/>
                <a:gd name="csX24" fmla="*/ 52546 w 209074"/>
                <a:gd name="csY24" fmla="*/ 90170 h 103901"/>
                <a:gd name="csX25" fmla="*/ 54928 w 209074"/>
                <a:gd name="csY25" fmla="*/ 76438 h 103901"/>
                <a:gd name="csX26" fmla="*/ 50324 w 209074"/>
                <a:gd name="csY26" fmla="*/ 72707 h 103901"/>
                <a:gd name="csX27" fmla="*/ 43339 w 209074"/>
                <a:gd name="csY27" fmla="*/ 70326 h 103901"/>
                <a:gd name="csX28" fmla="*/ 28576 w 209074"/>
                <a:gd name="csY28" fmla="*/ 74374 h 103901"/>
                <a:gd name="csX29" fmla="*/ 27306 w 209074"/>
                <a:gd name="csY29" fmla="*/ 69770 h 103901"/>
                <a:gd name="csX30" fmla="*/ 17145 w 209074"/>
                <a:gd name="csY30" fmla="*/ 64294 h 103901"/>
                <a:gd name="csX31" fmla="*/ 9922 w 209074"/>
                <a:gd name="csY31" fmla="*/ 57388 h 103901"/>
                <a:gd name="csX32" fmla="*/ 0 w 209074"/>
                <a:gd name="csY32" fmla="*/ 54531 h 103901"/>
                <a:gd name="csX33" fmla="*/ 6985 w 209074"/>
                <a:gd name="csY33" fmla="*/ 45799 h 103901"/>
                <a:gd name="csX34" fmla="*/ 4287 w 209074"/>
                <a:gd name="csY34" fmla="*/ 39052 h 103901"/>
                <a:gd name="csX35" fmla="*/ 6668 w 209074"/>
                <a:gd name="csY35" fmla="*/ 32385 h 103901"/>
                <a:gd name="csX36" fmla="*/ 22623 w 209074"/>
                <a:gd name="csY36" fmla="*/ 22781 h 103901"/>
                <a:gd name="csX37" fmla="*/ 38021 w 209074"/>
                <a:gd name="csY37" fmla="*/ 9604 h 103901"/>
                <a:gd name="csX38" fmla="*/ 41514 w 209074"/>
                <a:gd name="csY38" fmla="*/ 10954 h 103901"/>
                <a:gd name="csX39" fmla="*/ 48895 w 209074"/>
                <a:gd name="csY39" fmla="*/ 4842 h 103901"/>
                <a:gd name="csX40" fmla="*/ 58499 w 209074"/>
                <a:gd name="csY40" fmla="*/ 4366 h 103901"/>
                <a:gd name="csX41" fmla="*/ 61675 w 209074"/>
                <a:gd name="csY41" fmla="*/ 7223 h 103901"/>
                <a:gd name="csX42" fmla="*/ 66914 w 209074"/>
                <a:gd name="csY42" fmla="*/ 5477 h 103901"/>
                <a:gd name="csX43" fmla="*/ 82550 w 209074"/>
                <a:gd name="csY43" fmla="*/ 8572 h 103901"/>
                <a:gd name="csX44" fmla="*/ 98107 w 209074"/>
                <a:gd name="csY44" fmla="*/ 7699 h 103901"/>
                <a:gd name="csX45" fmla="*/ 108983 w 209074"/>
                <a:gd name="csY45" fmla="*/ 3889 h 103901"/>
                <a:gd name="csX46" fmla="*/ 112872 w 209074"/>
                <a:gd name="csY46" fmla="*/ 0 h 103901"/>
                <a:gd name="csX47" fmla="*/ 123667 w 209074"/>
                <a:gd name="csY47" fmla="*/ 1825 h 103901"/>
                <a:gd name="csX48" fmla="*/ 131684 w 209074"/>
                <a:gd name="csY48" fmla="*/ 4127 h 103901"/>
                <a:gd name="csX49" fmla="*/ 140494 w 209074"/>
                <a:gd name="csY49" fmla="*/ 3334 h 103901"/>
                <a:gd name="csX50" fmla="*/ 147162 w 209074"/>
                <a:gd name="csY50" fmla="*/ 317 h 103901"/>
                <a:gd name="csX51" fmla="*/ 162561 w 209074"/>
                <a:gd name="csY51" fmla="*/ 5159 h 103901"/>
                <a:gd name="csX52" fmla="*/ 167958 w 209074"/>
                <a:gd name="csY52" fmla="*/ 5874 h 103901"/>
                <a:gd name="csX53" fmla="*/ 178197 w 209074"/>
                <a:gd name="csY53" fmla="*/ 12303 h 103901"/>
                <a:gd name="csX54" fmla="*/ 187960 w 209074"/>
                <a:gd name="csY54" fmla="*/ 20082 h 103901"/>
                <a:gd name="csX55" fmla="*/ 200184 w 209074"/>
                <a:gd name="csY55" fmla="*/ 25320 h 103901"/>
                <a:gd name="csX56" fmla="*/ 209074 w 209074"/>
                <a:gd name="csY56" fmla="*/ 34846 h 1039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209074" h="103901">
                  <a:moveTo>
                    <a:pt x="209074" y="34846"/>
                  </a:moveTo>
                  <a:lnTo>
                    <a:pt x="197485" y="34131"/>
                  </a:lnTo>
                  <a:lnTo>
                    <a:pt x="192882" y="38814"/>
                  </a:lnTo>
                  <a:lnTo>
                    <a:pt x="181134" y="43339"/>
                  </a:lnTo>
                  <a:lnTo>
                    <a:pt x="172641" y="43339"/>
                  </a:lnTo>
                  <a:lnTo>
                    <a:pt x="165180" y="47704"/>
                  </a:lnTo>
                  <a:lnTo>
                    <a:pt x="158433" y="46196"/>
                  </a:lnTo>
                  <a:lnTo>
                    <a:pt x="152717" y="40878"/>
                  </a:lnTo>
                  <a:lnTo>
                    <a:pt x="149225" y="41910"/>
                  </a:lnTo>
                  <a:lnTo>
                    <a:pt x="144859" y="50165"/>
                  </a:lnTo>
                  <a:lnTo>
                    <a:pt x="141606" y="49847"/>
                  </a:lnTo>
                  <a:lnTo>
                    <a:pt x="141050" y="56912"/>
                  </a:lnTo>
                  <a:lnTo>
                    <a:pt x="129302" y="66357"/>
                  </a:lnTo>
                  <a:lnTo>
                    <a:pt x="123111" y="70485"/>
                  </a:lnTo>
                  <a:lnTo>
                    <a:pt x="119619" y="74692"/>
                  </a:lnTo>
                  <a:lnTo>
                    <a:pt x="109697" y="67786"/>
                  </a:lnTo>
                  <a:lnTo>
                    <a:pt x="102473" y="76914"/>
                  </a:lnTo>
                  <a:lnTo>
                    <a:pt x="95409" y="76676"/>
                  </a:lnTo>
                  <a:lnTo>
                    <a:pt x="87551" y="77470"/>
                  </a:lnTo>
                  <a:lnTo>
                    <a:pt x="88265" y="94377"/>
                  </a:lnTo>
                  <a:lnTo>
                    <a:pt x="83264" y="94694"/>
                  </a:lnTo>
                  <a:lnTo>
                    <a:pt x="79058" y="102473"/>
                  </a:lnTo>
                  <a:lnTo>
                    <a:pt x="68580" y="103902"/>
                  </a:lnTo>
                  <a:lnTo>
                    <a:pt x="62786" y="93186"/>
                  </a:lnTo>
                  <a:lnTo>
                    <a:pt x="52546" y="90170"/>
                  </a:lnTo>
                  <a:lnTo>
                    <a:pt x="54928" y="76438"/>
                  </a:lnTo>
                  <a:lnTo>
                    <a:pt x="50324" y="72707"/>
                  </a:lnTo>
                  <a:lnTo>
                    <a:pt x="43339" y="70326"/>
                  </a:lnTo>
                  <a:lnTo>
                    <a:pt x="28576" y="74374"/>
                  </a:lnTo>
                  <a:lnTo>
                    <a:pt x="27306" y="69770"/>
                  </a:lnTo>
                  <a:lnTo>
                    <a:pt x="17145" y="64294"/>
                  </a:lnTo>
                  <a:lnTo>
                    <a:pt x="9922" y="57388"/>
                  </a:lnTo>
                  <a:lnTo>
                    <a:pt x="0" y="54531"/>
                  </a:lnTo>
                  <a:lnTo>
                    <a:pt x="6985" y="45799"/>
                  </a:lnTo>
                  <a:lnTo>
                    <a:pt x="4287" y="39052"/>
                  </a:lnTo>
                  <a:lnTo>
                    <a:pt x="6668" y="32385"/>
                  </a:lnTo>
                  <a:lnTo>
                    <a:pt x="22623" y="22781"/>
                  </a:lnTo>
                  <a:lnTo>
                    <a:pt x="38021" y="9604"/>
                  </a:lnTo>
                  <a:lnTo>
                    <a:pt x="41514" y="10954"/>
                  </a:lnTo>
                  <a:lnTo>
                    <a:pt x="48895" y="4842"/>
                  </a:lnTo>
                  <a:lnTo>
                    <a:pt x="58499" y="4366"/>
                  </a:lnTo>
                  <a:lnTo>
                    <a:pt x="61675" y="7223"/>
                  </a:lnTo>
                  <a:lnTo>
                    <a:pt x="66914" y="5477"/>
                  </a:lnTo>
                  <a:lnTo>
                    <a:pt x="82550" y="8572"/>
                  </a:lnTo>
                  <a:lnTo>
                    <a:pt x="98107" y="7699"/>
                  </a:lnTo>
                  <a:lnTo>
                    <a:pt x="108983" y="3889"/>
                  </a:lnTo>
                  <a:lnTo>
                    <a:pt x="112872" y="0"/>
                  </a:lnTo>
                  <a:lnTo>
                    <a:pt x="123667" y="1825"/>
                  </a:lnTo>
                  <a:lnTo>
                    <a:pt x="131684" y="4127"/>
                  </a:lnTo>
                  <a:lnTo>
                    <a:pt x="140494" y="3334"/>
                  </a:lnTo>
                  <a:lnTo>
                    <a:pt x="147162" y="317"/>
                  </a:lnTo>
                  <a:lnTo>
                    <a:pt x="162561" y="5159"/>
                  </a:lnTo>
                  <a:lnTo>
                    <a:pt x="167958" y="5874"/>
                  </a:lnTo>
                  <a:lnTo>
                    <a:pt x="178197" y="12303"/>
                  </a:lnTo>
                  <a:lnTo>
                    <a:pt x="187960" y="20082"/>
                  </a:lnTo>
                  <a:lnTo>
                    <a:pt x="200184" y="25320"/>
                  </a:lnTo>
                  <a:lnTo>
                    <a:pt x="209074" y="3484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7328CE62-1E2D-3FFD-C6E5-66BECD7891AC}"/>
                </a:ext>
              </a:extLst>
            </p:cNvPr>
            <p:cNvSpPr/>
            <p:nvPr/>
          </p:nvSpPr>
          <p:spPr>
            <a:xfrm>
              <a:off x="10135632" y="3808094"/>
              <a:ext cx="79930" cy="43735"/>
            </a:xfrm>
            <a:custGeom>
              <a:avLst/>
              <a:gdLst>
                <a:gd name="csX0" fmla="*/ 25002 w 79930"/>
                <a:gd name="csY0" fmla="*/ 0 h 43735"/>
                <a:gd name="csX1" fmla="*/ 34924 w 79930"/>
                <a:gd name="csY1" fmla="*/ 2857 h 43735"/>
                <a:gd name="csX2" fmla="*/ 42148 w 79930"/>
                <a:gd name="csY2" fmla="*/ 9763 h 43735"/>
                <a:gd name="csX3" fmla="*/ 52308 w 79930"/>
                <a:gd name="csY3" fmla="*/ 15240 h 43735"/>
                <a:gd name="csX4" fmla="*/ 53578 w 79930"/>
                <a:gd name="csY4" fmla="*/ 19844 h 43735"/>
                <a:gd name="csX5" fmla="*/ 68342 w 79930"/>
                <a:gd name="csY5" fmla="*/ 15796 h 43735"/>
                <a:gd name="csX6" fmla="*/ 75327 w 79930"/>
                <a:gd name="csY6" fmla="*/ 18177 h 43735"/>
                <a:gd name="csX7" fmla="*/ 79930 w 79930"/>
                <a:gd name="csY7" fmla="*/ 21907 h 43735"/>
                <a:gd name="csX8" fmla="*/ 77549 w 79930"/>
                <a:gd name="csY8" fmla="*/ 35639 h 43735"/>
                <a:gd name="csX9" fmla="*/ 73818 w 79930"/>
                <a:gd name="csY9" fmla="*/ 43735 h 43735"/>
                <a:gd name="csX10" fmla="*/ 54292 w 79930"/>
                <a:gd name="csY10" fmla="*/ 43259 h 43735"/>
                <a:gd name="csX11" fmla="*/ 42148 w 79930"/>
                <a:gd name="csY11" fmla="*/ 39926 h 43735"/>
                <a:gd name="csX12" fmla="*/ 28257 w 79930"/>
                <a:gd name="csY12" fmla="*/ 33099 h 43735"/>
                <a:gd name="csX13" fmla="*/ 9525 w 79930"/>
                <a:gd name="csY13" fmla="*/ 31036 h 43735"/>
                <a:gd name="csX14" fmla="*/ 0 w 79930"/>
                <a:gd name="csY14" fmla="*/ 23654 h 43735"/>
                <a:gd name="csX15" fmla="*/ 1032 w 79930"/>
                <a:gd name="csY15" fmla="*/ 18574 h 43735"/>
                <a:gd name="csX16" fmla="*/ 12541 w 79930"/>
                <a:gd name="csY16" fmla="*/ 9922 h 43735"/>
                <a:gd name="csX17" fmla="*/ 18891 w 79930"/>
                <a:gd name="csY17" fmla="*/ 6112 h 43735"/>
                <a:gd name="csX18" fmla="*/ 17065 w 79930"/>
                <a:gd name="csY18" fmla="*/ 2064 h 43735"/>
                <a:gd name="csX19" fmla="*/ 25002 w 79930"/>
                <a:gd name="csY19" fmla="*/ 0 h 437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79930" h="43735">
                  <a:moveTo>
                    <a:pt x="25002" y="0"/>
                  </a:moveTo>
                  <a:lnTo>
                    <a:pt x="34924" y="2857"/>
                  </a:lnTo>
                  <a:lnTo>
                    <a:pt x="42148" y="9763"/>
                  </a:lnTo>
                  <a:lnTo>
                    <a:pt x="52308" y="15240"/>
                  </a:lnTo>
                  <a:lnTo>
                    <a:pt x="53578" y="19844"/>
                  </a:lnTo>
                  <a:lnTo>
                    <a:pt x="68342" y="15796"/>
                  </a:lnTo>
                  <a:lnTo>
                    <a:pt x="75327" y="18177"/>
                  </a:lnTo>
                  <a:lnTo>
                    <a:pt x="79930" y="21907"/>
                  </a:lnTo>
                  <a:lnTo>
                    <a:pt x="77549" y="35639"/>
                  </a:lnTo>
                  <a:lnTo>
                    <a:pt x="73818" y="43735"/>
                  </a:lnTo>
                  <a:lnTo>
                    <a:pt x="54292" y="43259"/>
                  </a:lnTo>
                  <a:lnTo>
                    <a:pt x="42148" y="39926"/>
                  </a:lnTo>
                  <a:lnTo>
                    <a:pt x="28257" y="33099"/>
                  </a:lnTo>
                  <a:lnTo>
                    <a:pt x="9525" y="31036"/>
                  </a:lnTo>
                  <a:lnTo>
                    <a:pt x="0" y="23654"/>
                  </a:lnTo>
                  <a:lnTo>
                    <a:pt x="1032" y="18574"/>
                  </a:lnTo>
                  <a:lnTo>
                    <a:pt x="12541" y="9922"/>
                  </a:lnTo>
                  <a:lnTo>
                    <a:pt x="18891" y="6112"/>
                  </a:lnTo>
                  <a:lnTo>
                    <a:pt x="17065" y="2064"/>
                  </a:lnTo>
                  <a:lnTo>
                    <a:pt x="25002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AA065BF0-82E7-31DB-66DB-2D98B580AF53}"/>
                </a:ext>
              </a:extLst>
            </p:cNvPr>
            <p:cNvSpPr/>
            <p:nvPr/>
          </p:nvSpPr>
          <p:spPr>
            <a:xfrm>
              <a:off x="10063718" y="3690698"/>
              <a:ext cx="134937" cy="141049"/>
            </a:xfrm>
            <a:custGeom>
              <a:avLst/>
              <a:gdLst>
                <a:gd name="csX0" fmla="*/ 79 w 134937"/>
                <a:gd name="csY0" fmla="*/ 113427 h 141049"/>
                <a:gd name="csX1" fmla="*/ 873 w 134937"/>
                <a:gd name="csY1" fmla="*/ 103426 h 141049"/>
                <a:gd name="csX2" fmla="*/ 4762 w 134937"/>
                <a:gd name="csY2" fmla="*/ 95329 h 141049"/>
                <a:gd name="csX3" fmla="*/ 0 w 134937"/>
                <a:gd name="csY3" fmla="*/ 88900 h 141049"/>
                <a:gd name="csX4" fmla="*/ 16193 w 134937"/>
                <a:gd name="csY4" fmla="*/ 60722 h 141049"/>
                <a:gd name="csX5" fmla="*/ 59452 w 134937"/>
                <a:gd name="csY5" fmla="*/ 60642 h 141049"/>
                <a:gd name="csX6" fmla="*/ 60325 w 134937"/>
                <a:gd name="csY6" fmla="*/ 48895 h 141049"/>
                <a:gd name="csX7" fmla="*/ 54848 w 134937"/>
                <a:gd name="csY7" fmla="*/ 46752 h 141049"/>
                <a:gd name="csX8" fmla="*/ 51118 w 134937"/>
                <a:gd name="csY8" fmla="*/ 39291 h 141049"/>
                <a:gd name="csX9" fmla="*/ 38656 w 134937"/>
                <a:gd name="csY9" fmla="*/ 31274 h 141049"/>
                <a:gd name="csX10" fmla="*/ 26115 w 134937"/>
                <a:gd name="csY10" fmla="*/ 19685 h 141049"/>
                <a:gd name="csX11" fmla="*/ 41354 w 134937"/>
                <a:gd name="csY11" fmla="*/ 19606 h 141049"/>
                <a:gd name="csX12" fmla="*/ 41354 w 134937"/>
                <a:gd name="csY12" fmla="*/ 79 h 141049"/>
                <a:gd name="csX13" fmla="*/ 72787 w 134937"/>
                <a:gd name="csY13" fmla="*/ 0 h 141049"/>
                <a:gd name="csX14" fmla="*/ 103981 w 134937"/>
                <a:gd name="csY14" fmla="*/ 397 h 141049"/>
                <a:gd name="csX15" fmla="*/ 103743 w 134937"/>
                <a:gd name="csY15" fmla="*/ 27940 h 141049"/>
                <a:gd name="csX16" fmla="*/ 101124 w 134937"/>
                <a:gd name="csY16" fmla="*/ 66993 h 141049"/>
                <a:gd name="csX17" fmla="*/ 111125 w 134937"/>
                <a:gd name="csY17" fmla="*/ 66993 h 141049"/>
                <a:gd name="csX18" fmla="*/ 122158 w 134937"/>
                <a:gd name="csY18" fmla="*/ 73184 h 141049"/>
                <a:gd name="csX19" fmla="*/ 125016 w 134937"/>
                <a:gd name="csY19" fmla="*/ 68024 h 141049"/>
                <a:gd name="csX20" fmla="*/ 134938 w 134937"/>
                <a:gd name="csY20" fmla="*/ 72469 h 141049"/>
                <a:gd name="csX21" fmla="*/ 119539 w 134937"/>
                <a:gd name="csY21" fmla="*/ 85646 h 141049"/>
                <a:gd name="csX22" fmla="*/ 103585 w 134937"/>
                <a:gd name="csY22" fmla="*/ 95250 h 141049"/>
                <a:gd name="csX23" fmla="*/ 101203 w 134937"/>
                <a:gd name="csY23" fmla="*/ 101917 h 141049"/>
                <a:gd name="csX24" fmla="*/ 103902 w 134937"/>
                <a:gd name="csY24" fmla="*/ 108664 h 141049"/>
                <a:gd name="csX25" fmla="*/ 96917 w 134937"/>
                <a:gd name="csY25" fmla="*/ 117396 h 141049"/>
                <a:gd name="csX26" fmla="*/ 88979 w 134937"/>
                <a:gd name="csY26" fmla="*/ 119459 h 141049"/>
                <a:gd name="csX27" fmla="*/ 90806 w 134937"/>
                <a:gd name="csY27" fmla="*/ 123507 h 141049"/>
                <a:gd name="csX28" fmla="*/ 84455 w 134937"/>
                <a:gd name="csY28" fmla="*/ 127318 h 141049"/>
                <a:gd name="csX29" fmla="*/ 72946 w 134937"/>
                <a:gd name="csY29" fmla="*/ 135969 h 141049"/>
                <a:gd name="csX30" fmla="*/ 71914 w 134937"/>
                <a:gd name="csY30" fmla="*/ 141049 h 141049"/>
                <a:gd name="csX31" fmla="*/ 54610 w 134937"/>
                <a:gd name="csY31" fmla="*/ 135017 h 141049"/>
                <a:gd name="csX32" fmla="*/ 33575 w 134937"/>
                <a:gd name="csY32" fmla="*/ 134461 h 141049"/>
                <a:gd name="csX33" fmla="*/ 18177 w 134937"/>
                <a:gd name="csY33" fmla="*/ 127635 h 141049"/>
                <a:gd name="csX34" fmla="*/ 79 w 134937"/>
                <a:gd name="csY34" fmla="*/ 113427 h 141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34937" h="141049">
                  <a:moveTo>
                    <a:pt x="79" y="113427"/>
                  </a:moveTo>
                  <a:lnTo>
                    <a:pt x="873" y="103426"/>
                  </a:lnTo>
                  <a:lnTo>
                    <a:pt x="4762" y="95329"/>
                  </a:lnTo>
                  <a:lnTo>
                    <a:pt x="0" y="88900"/>
                  </a:lnTo>
                  <a:lnTo>
                    <a:pt x="16193" y="60722"/>
                  </a:lnTo>
                  <a:lnTo>
                    <a:pt x="59452" y="60642"/>
                  </a:lnTo>
                  <a:lnTo>
                    <a:pt x="60325" y="48895"/>
                  </a:lnTo>
                  <a:lnTo>
                    <a:pt x="54848" y="46752"/>
                  </a:lnTo>
                  <a:lnTo>
                    <a:pt x="51118" y="39291"/>
                  </a:lnTo>
                  <a:lnTo>
                    <a:pt x="38656" y="31274"/>
                  </a:lnTo>
                  <a:lnTo>
                    <a:pt x="26115" y="19685"/>
                  </a:lnTo>
                  <a:lnTo>
                    <a:pt x="41354" y="19606"/>
                  </a:lnTo>
                  <a:lnTo>
                    <a:pt x="41354" y="79"/>
                  </a:lnTo>
                  <a:lnTo>
                    <a:pt x="72787" y="0"/>
                  </a:lnTo>
                  <a:lnTo>
                    <a:pt x="103981" y="397"/>
                  </a:lnTo>
                  <a:lnTo>
                    <a:pt x="103743" y="27940"/>
                  </a:lnTo>
                  <a:lnTo>
                    <a:pt x="101124" y="66993"/>
                  </a:lnTo>
                  <a:lnTo>
                    <a:pt x="111125" y="66993"/>
                  </a:lnTo>
                  <a:lnTo>
                    <a:pt x="122158" y="73184"/>
                  </a:lnTo>
                  <a:lnTo>
                    <a:pt x="125016" y="68024"/>
                  </a:lnTo>
                  <a:lnTo>
                    <a:pt x="134938" y="72469"/>
                  </a:lnTo>
                  <a:lnTo>
                    <a:pt x="119539" y="85646"/>
                  </a:lnTo>
                  <a:lnTo>
                    <a:pt x="103585" y="95250"/>
                  </a:lnTo>
                  <a:lnTo>
                    <a:pt x="101203" y="101917"/>
                  </a:lnTo>
                  <a:lnTo>
                    <a:pt x="103902" y="108664"/>
                  </a:lnTo>
                  <a:lnTo>
                    <a:pt x="96917" y="117396"/>
                  </a:lnTo>
                  <a:lnTo>
                    <a:pt x="88979" y="119459"/>
                  </a:lnTo>
                  <a:lnTo>
                    <a:pt x="90806" y="123507"/>
                  </a:lnTo>
                  <a:lnTo>
                    <a:pt x="84455" y="127318"/>
                  </a:lnTo>
                  <a:lnTo>
                    <a:pt x="72946" y="135969"/>
                  </a:lnTo>
                  <a:lnTo>
                    <a:pt x="71914" y="141049"/>
                  </a:lnTo>
                  <a:lnTo>
                    <a:pt x="54610" y="135017"/>
                  </a:lnTo>
                  <a:lnTo>
                    <a:pt x="33575" y="134461"/>
                  </a:lnTo>
                  <a:lnTo>
                    <a:pt x="18177" y="127635"/>
                  </a:lnTo>
                  <a:lnTo>
                    <a:pt x="79" y="113427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4965E861-5361-33AF-7640-8FF2BA29E76D}"/>
                </a:ext>
              </a:extLst>
            </p:cNvPr>
            <p:cNvSpPr/>
            <p:nvPr/>
          </p:nvSpPr>
          <p:spPr>
            <a:xfrm>
              <a:off x="10164841" y="3667045"/>
              <a:ext cx="37782" cy="90646"/>
            </a:xfrm>
            <a:custGeom>
              <a:avLst/>
              <a:gdLst>
                <a:gd name="csX0" fmla="*/ 2857 w 37782"/>
                <a:gd name="csY0" fmla="*/ 24051 h 90646"/>
                <a:gd name="csX1" fmla="*/ 2619 w 37782"/>
                <a:gd name="csY1" fmla="*/ 18971 h 90646"/>
                <a:gd name="csX2" fmla="*/ 6667 w 37782"/>
                <a:gd name="csY2" fmla="*/ 17304 h 90646"/>
                <a:gd name="csX3" fmla="*/ 12779 w 37782"/>
                <a:gd name="csY3" fmla="*/ 21431 h 90646"/>
                <a:gd name="csX4" fmla="*/ 24844 w 37782"/>
                <a:gd name="csY4" fmla="*/ 476 h 90646"/>
                <a:gd name="csX5" fmla="*/ 31274 w 37782"/>
                <a:gd name="csY5" fmla="*/ 0 h 90646"/>
                <a:gd name="csX6" fmla="*/ 31354 w 37782"/>
                <a:gd name="csY6" fmla="*/ 5080 h 90646"/>
                <a:gd name="csX7" fmla="*/ 37783 w 37782"/>
                <a:gd name="csY7" fmla="*/ 5239 h 90646"/>
                <a:gd name="csX8" fmla="*/ 37227 w 37782"/>
                <a:gd name="csY8" fmla="*/ 14684 h 90646"/>
                <a:gd name="csX9" fmla="*/ 31750 w 37782"/>
                <a:gd name="csY9" fmla="*/ 29766 h 90646"/>
                <a:gd name="csX10" fmla="*/ 34687 w 37782"/>
                <a:gd name="csY10" fmla="*/ 35163 h 90646"/>
                <a:gd name="csX11" fmla="*/ 31195 w 37782"/>
                <a:gd name="csY11" fmla="*/ 47546 h 90646"/>
                <a:gd name="csX12" fmla="*/ 33338 w 37782"/>
                <a:gd name="csY12" fmla="*/ 50879 h 90646"/>
                <a:gd name="csX13" fmla="*/ 29369 w 37782"/>
                <a:gd name="csY13" fmla="*/ 68342 h 90646"/>
                <a:gd name="csX14" fmla="*/ 22781 w 37782"/>
                <a:gd name="csY14" fmla="*/ 77550 h 90646"/>
                <a:gd name="csX15" fmla="*/ 16669 w 37782"/>
                <a:gd name="csY15" fmla="*/ 78661 h 90646"/>
                <a:gd name="csX16" fmla="*/ 10001 w 37782"/>
                <a:gd name="csY16" fmla="*/ 90646 h 90646"/>
                <a:gd name="csX17" fmla="*/ 0 w 37782"/>
                <a:gd name="csY17" fmla="*/ 90646 h 90646"/>
                <a:gd name="csX18" fmla="*/ 2619 w 37782"/>
                <a:gd name="csY18" fmla="*/ 51594 h 90646"/>
                <a:gd name="csX19" fmla="*/ 2857 w 37782"/>
                <a:gd name="csY19" fmla="*/ 24051 h 906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7782" h="90646">
                  <a:moveTo>
                    <a:pt x="2857" y="24051"/>
                  </a:moveTo>
                  <a:lnTo>
                    <a:pt x="2619" y="18971"/>
                  </a:lnTo>
                  <a:lnTo>
                    <a:pt x="6667" y="17304"/>
                  </a:lnTo>
                  <a:lnTo>
                    <a:pt x="12779" y="21431"/>
                  </a:lnTo>
                  <a:lnTo>
                    <a:pt x="24844" y="476"/>
                  </a:lnTo>
                  <a:lnTo>
                    <a:pt x="31274" y="0"/>
                  </a:lnTo>
                  <a:lnTo>
                    <a:pt x="31354" y="5080"/>
                  </a:lnTo>
                  <a:lnTo>
                    <a:pt x="37783" y="5239"/>
                  </a:lnTo>
                  <a:lnTo>
                    <a:pt x="37227" y="14684"/>
                  </a:lnTo>
                  <a:lnTo>
                    <a:pt x="31750" y="29766"/>
                  </a:lnTo>
                  <a:lnTo>
                    <a:pt x="34687" y="35163"/>
                  </a:lnTo>
                  <a:lnTo>
                    <a:pt x="31195" y="47546"/>
                  </a:lnTo>
                  <a:lnTo>
                    <a:pt x="33338" y="50879"/>
                  </a:lnTo>
                  <a:lnTo>
                    <a:pt x="29369" y="68342"/>
                  </a:lnTo>
                  <a:lnTo>
                    <a:pt x="22781" y="77550"/>
                  </a:lnTo>
                  <a:lnTo>
                    <a:pt x="16669" y="78661"/>
                  </a:lnTo>
                  <a:lnTo>
                    <a:pt x="10001" y="90646"/>
                  </a:lnTo>
                  <a:lnTo>
                    <a:pt x="0" y="90646"/>
                  </a:lnTo>
                  <a:lnTo>
                    <a:pt x="2619" y="51594"/>
                  </a:lnTo>
                  <a:lnTo>
                    <a:pt x="2857" y="2405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EF669FC2-6677-F043-5827-9E7C5D6410BE}"/>
                </a:ext>
              </a:extLst>
            </p:cNvPr>
            <p:cNvSpPr/>
            <p:nvPr/>
          </p:nvSpPr>
          <p:spPr>
            <a:xfrm>
              <a:off x="10701257" y="3885643"/>
              <a:ext cx="456406" cy="387270"/>
            </a:xfrm>
            <a:custGeom>
              <a:avLst/>
              <a:gdLst>
                <a:gd name="csX0" fmla="*/ 423546 w 456406"/>
                <a:gd name="csY0" fmla="*/ 236379 h 387270"/>
                <a:gd name="csX1" fmla="*/ 427990 w 456406"/>
                <a:gd name="csY1" fmla="*/ 245904 h 387270"/>
                <a:gd name="csX2" fmla="*/ 415688 w 456406"/>
                <a:gd name="csY2" fmla="*/ 258763 h 387270"/>
                <a:gd name="csX3" fmla="*/ 378063 w 456406"/>
                <a:gd name="csY3" fmla="*/ 271383 h 387270"/>
                <a:gd name="csX4" fmla="*/ 353775 w 456406"/>
                <a:gd name="csY4" fmla="*/ 276622 h 387270"/>
                <a:gd name="csX5" fmla="*/ 344091 w 456406"/>
                <a:gd name="csY5" fmla="*/ 284639 h 387270"/>
                <a:gd name="csX6" fmla="*/ 317263 w 456406"/>
                <a:gd name="csY6" fmla="*/ 276146 h 387270"/>
                <a:gd name="csX7" fmla="*/ 292339 w 456406"/>
                <a:gd name="csY7" fmla="*/ 271859 h 387270"/>
                <a:gd name="csX8" fmla="*/ 286068 w 456406"/>
                <a:gd name="csY8" fmla="*/ 274955 h 387270"/>
                <a:gd name="csX9" fmla="*/ 301070 w 456406"/>
                <a:gd name="csY9" fmla="*/ 283686 h 387270"/>
                <a:gd name="csX10" fmla="*/ 299720 w 456406"/>
                <a:gd name="csY10" fmla="*/ 306308 h 387270"/>
                <a:gd name="csX11" fmla="*/ 304404 w 456406"/>
                <a:gd name="csY11" fmla="*/ 327581 h 387270"/>
                <a:gd name="csX12" fmla="*/ 332979 w 456406"/>
                <a:gd name="csY12" fmla="*/ 330438 h 387270"/>
                <a:gd name="csX13" fmla="*/ 334804 w 456406"/>
                <a:gd name="csY13" fmla="*/ 337502 h 387270"/>
                <a:gd name="csX14" fmla="*/ 310753 w 456406"/>
                <a:gd name="csY14" fmla="*/ 347107 h 387270"/>
                <a:gd name="csX15" fmla="*/ 306785 w 456406"/>
                <a:gd name="csY15" fmla="*/ 361394 h 387270"/>
                <a:gd name="csX16" fmla="*/ 292973 w 456406"/>
                <a:gd name="csY16" fmla="*/ 366951 h 387270"/>
                <a:gd name="csX17" fmla="*/ 267891 w 456406"/>
                <a:gd name="csY17" fmla="*/ 374809 h 387270"/>
                <a:gd name="csX18" fmla="*/ 261382 w 456406"/>
                <a:gd name="csY18" fmla="*/ 385127 h 387270"/>
                <a:gd name="csX19" fmla="*/ 235188 w 456406"/>
                <a:gd name="csY19" fmla="*/ 387271 h 387270"/>
                <a:gd name="csX20" fmla="*/ 216615 w 456406"/>
                <a:gd name="csY20" fmla="*/ 369491 h 387270"/>
                <a:gd name="csX21" fmla="*/ 206375 w 456406"/>
                <a:gd name="csY21" fmla="*/ 335836 h 387270"/>
                <a:gd name="csX22" fmla="*/ 197407 w 456406"/>
                <a:gd name="csY22" fmla="*/ 324088 h 387270"/>
                <a:gd name="csX23" fmla="*/ 185183 w 456406"/>
                <a:gd name="csY23" fmla="*/ 316627 h 387270"/>
                <a:gd name="csX24" fmla="*/ 202248 w 456406"/>
                <a:gd name="csY24" fmla="*/ 299879 h 387270"/>
                <a:gd name="csX25" fmla="*/ 201058 w 456406"/>
                <a:gd name="csY25" fmla="*/ 292338 h 387270"/>
                <a:gd name="csX26" fmla="*/ 191532 w 456406"/>
                <a:gd name="csY26" fmla="*/ 282257 h 387270"/>
                <a:gd name="csX27" fmla="*/ 184706 w 456406"/>
                <a:gd name="csY27" fmla="*/ 259874 h 387270"/>
                <a:gd name="csX28" fmla="*/ 187326 w 456406"/>
                <a:gd name="csY28" fmla="*/ 235664 h 387270"/>
                <a:gd name="csX29" fmla="*/ 194866 w 456406"/>
                <a:gd name="csY29" fmla="*/ 224314 h 387270"/>
                <a:gd name="csX30" fmla="*/ 200978 w 456406"/>
                <a:gd name="csY30" fmla="*/ 206057 h 387270"/>
                <a:gd name="csX31" fmla="*/ 189072 w 456406"/>
                <a:gd name="csY31" fmla="*/ 200263 h 387270"/>
                <a:gd name="csX32" fmla="*/ 169863 w 456406"/>
                <a:gd name="csY32" fmla="*/ 204153 h 387270"/>
                <a:gd name="csX33" fmla="*/ 145574 w 456406"/>
                <a:gd name="csY33" fmla="*/ 202327 h 387270"/>
                <a:gd name="csX34" fmla="*/ 131922 w 456406"/>
                <a:gd name="csY34" fmla="*/ 205978 h 387270"/>
                <a:gd name="csX35" fmla="*/ 108268 w 456406"/>
                <a:gd name="csY35" fmla="*/ 176847 h 387270"/>
                <a:gd name="csX36" fmla="*/ 88662 w 456406"/>
                <a:gd name="csY36" fmla="*/ 172482 h 387270"/>
                <a:gd name="csX37" fmla="*/ 45324 w 456406"/>
                <a:gd name="csY37" fmla="*/ 175736 h 387270"/>
                <a:gd name="csX38" fmla="*/ 37307 w 456406"/>
                <a:gd name="csY38" fmla="*/ 163989 h 387270"/>
                <a:gd name="csX39" fmla="*/ 29052 w 456406"/>
                <a:gd name="csY39" fmla="*/ 161131 h 387270"/>
                <a:gd name="csX40" fmla="*/ 27861 w 456406"/>
                <a:gd name="csY40" fmla="*/ 154067 h 387270"/>
                <a:gd name="csX41" fmla="*/ 31829 w 456406"/>
                <a:gd name="csY41" fmla="*/ 141526 h 387270"/>
                <a:gd name="csX42" fmla="*/ 29210 w 456406"/>
                <a:gd name="csY42" fmla="*/ 127873 h 387270"/>
                <a:gd name="csX43" fmla="*/ 21750 w 456406"/>
                <a:gd name="csY43" fmla="*/ 120412 h 387270"/>
                <a:gd name="csX44" fmla="*/ 17463 w 456406"/>
                <a:gd name="csY44" fmla="*/ 104775 h 387270"/>
                <a:gd name="csX45" fmla="*/ 0 w 456406"/>
                <a:gd name="csY45" fmla="*/ 102553 h 387270"/>
                <a:gd name="csX46" fmla="*/ 9367 w 456406"/>
                <a:gd name="csY46" fmla="*/ 82629 h 387270"/>
                <a:gd name="csX47" fmla="*/ 13494 w 456406"/>
                <a:gd name="csY47" fmla="*/ 58341 h 387270"/>
                <a:gd name="csX48" fmla="*/ 23257 w 456406"/>
                <a:gd name="csY48" fmla="*/ 45720 h 387270"/>
                <a:gd name="csX49" fmla="*/ 36354 w 456406"/>
                <a:gd name="csY49" fmla="*/ 35957 h 387270"/>
                <a:gd name="csX50" fmla="*/ 44847 w 456406"/>
                <a:gd name="csY50" fmla="*/ 18891 h 387270"/>
                <a:gd name="csX51" fmla="*/ 66516 w 456406"/>
                <a:gd name="csY51" fmla="*/ 13176 h 387270"/>
                <a:gd name="csX52" fmla="*/ 65564 w 456406"/>
                <a:gd name="csY52" fmla="*/ 21193 h 387270"/>
                <a:gd name="csX53" fmla="*/ 45800 w 456406"/>
                <a:gd name="csY53" fmla="*/ 25241 h 387270"/>
                <a:gd name="csX54" fmla="*/ 56753 w 456406"/>
                <a:gd name="csY54" fmla="*/ 40719 h 387270"/>
                <a:gd name="csX55" fmla="*/ 56357 w 456406"/>
                <a:gd name="csY55" fmla="*/ 58499 h 387270"/>
                <a:gd name="csX56" fmla="*/ 41514 w 456406"/>
                <a:gd name="csY56" fmla="*/ 78264 h 387270"/>
                <a:gd name="csX57" fmla="*/ 54293 w 456406"/>
                <a:gd name="csY57" fmla="*/ 105251 h 387270"/>
                <a:gd name="csX58" fmla="*/ 68739 w 456406"/>
                <a:gd name="csY58" fmla="*/ 103029 h 387270"/>
                <a:gd name="csX59" fmla="*/ 76360 w 456406"/>
                <a:gd name="csY59" fmla="*/ 78423 h 387270"/>
                <a:gd name="csX60" fmla="*/ 65882 w 456406"/>
                <a:gd name="csY60" fmla="*/ 66516 h 387270"/>
                <a:gd name="csX61" fmla="*/ 64215 w 456406"/>
                <a:gd name="csY61" fmla="*/ 40719 h 387270"/>
                <a:gd name="csX62" fmla="*/ 106125 w 456406"/>
                <a:gd name="csY62" fmla="*/ 26829 h 387270"/>
                <a:gd name="csX63" fmla="*/ 101521 w 456406"/>
                <a:gd name="csY63" fmla="*/ 10716 h 387270"/>
                <a:gd name="csX64" fmla="*/ 113268 w 456406"/>
                <a:gd name="csY64" fmla="*/ 0 h 387270"/>
                <a:gd name="csX65" fmla="*/ 125413 w 456406"/>
                <a:gd name="csY65" fmla="*/ 23971 h 387270"/>
                <a:gd name="csX66" fmla="*/ 148987 w 456406"/>
                <a:gd name="csY66" fmla="*/ 24527 h 387270"/>
                <a:gd name="csX67" fmla="*/ 170895 w 456406"/>
                <a:gd name="csY67" fmla="*/ 43498 h 387270"/>
                <a:gd name="csX68" fmla="*/ 172244 w 456406"/>
                <a:gd name="csY68" fmla="*/ 54848 h 387270"/>
                <a:gd name="csX69" fmla="*/ 202486 w 456406"/>
                <a:gd name="csY69" fmla="*/ 55086 h 387270"/>
                <a:gd name="csX70" fmla="*/ 238443 w 456406"/>
                <a:gd name="csY70" fmla="*/ 51594 h 387270"/>
                <a:gd name="csX71" fmla="*/ 257731 w 456406"/>
                <a:gd name="csY71" fmla="*/ 66834 h 387270"/>
                <a:gd name="csX72" fmla="*/ 283528 w 456406"/>
                <a:gd name="csY72" fmla="*/ 71041 h 387270"/>
                <a:gd name="csX73" fmla="*/ 302420 w 456406"/>
                <a:gd name="csY73" fmla="*/ 60405 h 387270"/>
                <a:gd name="csX74" fmla="*/ 302816 w 456406"/>
                <a:gd name="csY74" fmla="*/ 51832 h 387270"/>
                <a:gd name="csX75" fmla="*/ 344567 w 456406"/>
                <a:gd name="csY75" fmla="*/ 49768 h 387270"/>
                <a:gd name="csX76" fmla="*/ 384890 w 456406"/>
                <a:gd name="csY76" fmla="*/ 49371 h 387270"/>
                <a:gd name="csX77" fmla="*/ 356315 w 456406"/>
                <a:gd name="csY77" fmla="*/ 59373 h 387270"/>
                <a:gd name="csX78" fmla="*/ 367824 w 456406"/>
                <a:gd name="csY78" fmla="*/ 75486 h 387270"/>
                <a:gd name="csX79" fmla="*/ 394733 w 456406"/>
                <a:gd name="csY79" fmla="*/ 78026 h 387270"/>
                <a:gd name="csX80" fmla="*/ 420291 w 456406"/>
                <a:gd name="csY80" fmla="*/ 94694 h 387270"/>
                <a:gd name="csX81" fmla="*/ 425688 w 456406"/>
                <a:gd name="csY81" fmla="*/ 121920 h 387270"/>
                <a:gd name="csX82" fmla="*/ 443231 w 456406"/>
                <a:gd name="csY82" fmla="*/ 121206 h 387270"/>
                <a:gd name="csX83" fmla="*/ 456406 w 456406"/>
                <a:gd name="csY83" fmla="*/ 129143 h 387270"/>
                <a:gd name="csX84" fmla="*/ 429736 w 456406"/>
                <a:gd name="csY84" fmla="*/ 149066 h 387270"/>
                <a:gd name="csX85" fmla="*/ 426800 w 456406"/>
                <a:gd name="csY85" fmla="*/ 161449 h 387270"/>
                <a:gd name="csX86" fmla="*/ 438310 w 456406"/>
                <a:gd name="csY86" fmla="*/ 173990 h 387270"/>
                <a:gd name="csX87" fmla="*/ 429975 w 456406"/>
                <a:gd name="csY87" fmla="*/ 180340 h 387270"/>
                <a:gd name="csX88" fmla="*/ 409258 w 456406"/>
                <a:gd name="csY88" fmla="*/ 185817 h 387270"/>
                <a:gd name="csX89" fmla="*/ 409893 w 456406"/>
                <a:gd name="csY89" fmla="*/ 201374 h 387270"/>
                <a:gd name="csX90" fmla="*/ 400765 w 456406"/>
                <a:gd name="csY90" fmla="*/ 210741 h 387270"/>
                <a:gd name="csX91" fmla="*/ 423546 w 456406"/>
                <a:gd name="csY91" fmla="*/ 236379 h 3872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456406" h="387270">
                  <a:moveTo>
                    <a:pt x="423546" y="236379"/>
                  </a:moveTo>
                  <a:lnTo>
                    <a:pt x="427990" y="245904"/>
                  </a:lnTo>
                  <a:lnTo>
                    <a:pt x="415688" y="258763"/>
                  </a:lnTo>
                  <a:lnTo>
                    <a:pt x="378063" y="271383"/>
                  </a:lnTo>
                  <a:lnTo>
                    <a:pt x="353775" y="276622"/>
                  </a:lnTo>
                  <a:lnTo>
                    <a:pt x="344091" y="284639"/>
                  </a:lnTo>
                  <a:lnTo>
                    <a:pt x="317263" y="276146"/>
                  </a:lnTo>
                  <a:lnTo>
                    <a:pt x="292339" y="271859"/>
                  </a:lnTo>
                  <a:lnTo>
                    <a:pt x="286068" y="274955"/>
                  </a:lnTo>
                  <a:lnTo>
                    <a:pt x="301070" y="283686"/>
                  </a:lnTo>
                  <a:lnTo>
                    <a:pt x="299720" y="306308"/>
                  </a:lnTo>
                  <a:lnTo>
                    <a:pt x="304404" y="327581"/>
                  </a:lnTo>
                  <a:lnTo>
                    <a:pt x="332979" y="330438"/>
                  </a:lnTo>
                  <a:lnTo>
                    <a:pt x="334804" y="337502"/>
                  </a:lnTo>
                  <a:lnTo>
                    <a:pt x="310753" y="347107"/>
                  </a:lnTo>
                  <a:lnTo>
                    <a:pt x="306785" y="361394"/>
                  </a:lnTo>
                  <a:lnTo>
                    <a:pt x="292973" y="366951"/>
                  </a:lnTo>
                  <a:lnTo>
                    <a:pt x="267891" y="374809"/>
                  </a:lnTo>
                  <a:lnTo>
                    <a:pt x="261382" y="385127"/>
                  </a:lnTo>
                  <a:lnTo>
                    <a:pt x="235188" y="387271"/>
                  </a:lnTo>
                  <a:lnTo>
                    <a:pt x="216615" y="369491"/>
                  </a:lnTo>
                  <a:lnTo>
                    <a:pt x="206375" y="335836"/>
                  </a:lnTo>
                  <a:lnTo>
                    <a:pt x="197407" y="324088"/>
                  </a:lnTo>
                  <a:lnTo>
                    <a:pt x="185183" y="316627"/>
                  </a:lnTo>
                  <a:lnTo>
                    <a:pt x="202248" y="299879"/>
                  </a:lnTo>
                  <a:lnTo>
                    <a:pt x="201058" y="292338"/>
                  </a:lnTo>
                  <a:lnTo>
                    <a:pt x="191532" y="282257"/>
                  </a:lnTo>
                  <a:lnTo>
                    <a:pt x="184706" y="259874"/>
                  </a:lnTo>
                  <a:lnTo>
                    <a:pt x="187326" y="235664"/>
                  </a:lnTo>
                  <a:lnTo>
                    <a:pt x="194866" y="224314"/>
                  </a:lnTo>
                  <a:lnTo>
                    <a:pt x="200978" y="206057"/>
                  </a:lnTo>
                  <a:lnTo>
                    <a:pt x="189072" y="200263"/>
                  </a:lnTo>
                  <a:lnTo>
                    <a:pt x="169863" y="204153"/>
                  </a:lnTo>
                  <a:lnTo>
                    <a:pt x="145574" y="202327"/>
                  </a:lnTo>
                  <a:lnTo>
                    <a:pt x="131922" y="205978"/>
                  </a:lnTo>
                  <a:lnTo>
                    <a:pt x="108268" y="176847"/>
                  </a:lnTo>
                  <a:lnTo>
                    <a:pt x="88662" y="172482"/>
                  </a:lnTo>
                  <a:lnTo>
                    <a:pt x="45324" y="175736"/>
                  </a:lnTo>
                  <a:lnTo>
                    <a:pt x="37307" y="163989"/>
                  </a:lnTo>
                  <a:lnTo>
                    <a:pt x="29052" y="161131"/>
                  </a:lnTo>
                  <a:lnTo>
                    <a:pt x="27861" y="154067"/>
                  </a:lnTo>
                  <a:lnTo>
                    <a:pt x="31829" y="141526"/>
                  </a:lnTo>
                  <a:lnTo>
                    <a:pt x="29210" y="127873"/>
                  </a:lnTo>
                  <a:lnTo>
                    <a:pt x="21750" y="120412"/>
                  </a:lnTo>
                  <a:lnTo>
                    <a:pt x="17463" y="104775"/>
                  </a:lnTo>
                  <a:lnTo>
                    <a:pt x="0" y="102553"/>
                  </a:lnTo>
                  <a:lnTo>
                    <a:pt x="9367" y="82629"/>
                  </a:lnTo>
                  <a:lnTo>
                    <a:pt x="13494" y="58341"/>
                  </a:lnTo>
                  <a:lnTo>
                    <a:pt x="23257" y="45720"/>
                  </a:lnTo>
                  <a:lnTo>
                    <a:pt x="36354" y="35957"/>
                  </a:lnTo>
                  <a:lnTo>
                    <a:pt x="44847" y="18891"/>
                  </a:lnTo>
                  <a:lnTo>
                    <a:pt x="66516" y="13176"/>
                  </a:lnTo>
                  <a:lnTo>
                    <a:pt x="65564" y="21193"/>
                  </a:lnTo>
                  <a:lnTo>
                    <a:pt x="45800" y="25241"/>
                  </a:lnTo>
                  <a:lnTo>
                    <a:pt x="56753" y="40719"/>
                  </a:lnTo>
                  <a:lnTo>
                    <a:pt x="56357" y="58499"/>
                  </a:lnTo>
                  <a:lnTo>
                    <a:pt x="41514" y="78264"/>
                  </a:lnTo>
                  <a:lnTo>
                    <a:pt x="54293" y="105251"/>
                  </a:lnTo>
                  <a:lnTo>
                    <a:pt x="68739" y="103029"/>
                  </a:lnTo>
                  <a:lnTo>
                    <a:pt x="76360" y="78423"/>
                  </a:lnTo>
                  <a:lnTo>
                    <a:pt x="65882" y="66516"/>
                  </a:lnTo>
                  <a:lnTo>
                    <a:pt x="64215" y="40719"/>
                  </a:lnTo>
                  <a:lnTo>
                    <a:pt x="106125" y="26829"/>
                  </a:lnTo>
                  <a:lnTo>
                    <a:pt x="101521" y="10716"/>
                  </a:lnTo>
                  <a:lnTo>
                    <a:pt x="113268" y="0"/>
                  </a:lnTo>
                  <a:lnTo>
                    <a:pt x="125413" y="23971"/>
                  </a:lnTo>
                  <a:lnTo>
                    <a:pt x="148987" y="24527"/>
                  </a:lnTo>
                  <a:lnTo>
                    <a:pt x="170895" y="43498"/>
                  </a:lnTo>
                  <a:lnTo>
                    <a:pt x="172244" y="54848"/>
                  </a:lnTo>
                  <a:lnTo>
                    <a:pt x="202486" y="55086"/>
                  </a:lnTo>
                  <a:lnTo>
                    <a:pt x="238443" y="51594"/>
                  </a:lnTo>
                  <a:lnTo>
                    <a:pt x="257731" y="66834"/>
                  </a:lnTo>
                  <a:lnTo>
                    <a:pt x="283528" y="71041"/>
                  </a:lnTo>
                  <a:lnTo>
                    <a:pt x="302420" y="60405"/>
                  </a:lnTo>
                  <a:lnTo>
                    <a:pt x="302816" y="51832"/>
                  </a:lnTo>
                  <a:lnTo>
                    <a:pt x="344567" y="49768"/>
                  </a:lnTo>
                  <a:lnTo>
                    <a:pt x="384890" y="49371"/>
                  </a:lnTo>
                  <a:lnTo>
                    <a:pt x="356315" y="59373"/>
                  </a:lnTo>
                  <a:lnTo>
                    <a:pt x="367824" y="75486"/>
                  </a:lnTo>
                  <a:lnTo>
                    <a:pt x="394733" y="78026"/>
                  </a:lnTo>
                  <a:lnTo>
                    <a:pt x="420291" y="94694"/>
                  </a:lnTo>
                  <a:lnTo>
                    <a:pt x="425688" y="121920"/>
                  </a:lnTo>
                  <a:lnTo>
                    <a:pt x="443231" y="121206"/>
                  </a:lnTo>
                  <a:lnTo>
                    <a:pt x="456406" y="129143"/>
                  </a:lnTo>
                  <a:lnTo>
                    <a:pt x="429736" y="149066"/>
                  </a:lnTo>
                  <a:lnTo>
                    <a:pt x="426800" y="161449"/>
                  </a:lnTo>
                  <a:lnTo>
                    <a:pt x="438310" y="173990"/>
                  </a:lnTo>
                  <a:lnTo>
                    <a:pt x="429975" y="180340"/>
                  </a:lnTo>
                  <a:lnTo>
                    <a:pt x="409258" y="185817"/>
                  </a:lnTo>
                  <a:lnTo>
                    <a:pt x="409893" y="201374"/>
                  </a:lnTo>
                  <a:lnTo>
                    <a:pt x="400765" y="210741"/>
                  </a:lnTo>
                  <a:lnTo>
                    <a:pt x="423546" y="23637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61F4AD23-EC2B-FBAF-12BA-3DB1FA8E030C}"/>
                </a:ext>
              </a:extLst>
            </p:cNvPr>
            <p:cNvSpPr/>
            <p:nvPr/>
          </p:nvSpPr>
          <p:spPr>
            <a:xfrm>
              <a:off x="11102022" y="4014786"/>
              <a:ext cx="164146" cy="239871"/>
            </a:xfrm>
            <a:custGeom>
              <a:avLst/>
              <a:gdLst>
                <a:gd name="csX0" fmla="*/ 164147 w 164146"/>
                <a:gd name="csY0" fmla="*/ 218519 h 239871"/>
                <a:gd name="csX1" fmla="*/ 155892 w 164146"/>
                <a:gd name="csY1" fmla="*/ 219789 h 239871"/>
                <a:gd name="csX2" fmla="*/ 137239 w 164146"/>
                <a:gd name="csY2" fmla="*/ 216932 h 239871"/>
                <a:gd name="csX3" fmla="*/ 126285 w 164146"/>
                <a:gd name="csY3" fmla="*/ 225901 h 239871"/>
                <a:gd name="csX4" fmla="*/ 111046 w 164146"/>
                <a:gd name="csY4" fmla="*/ 231775 h 239871"/>
                <a:gd name="csX5" fmla="*/ 100409 w 164146"/>
                <a:gd name="csY5" fmla="*/ 233204 h 239871"/>
                <a:gd name="csX6" fmla="*/ 96678 w 164146"/>
                <a:gd name="csY6" fmla="*/ 239871 h 239871"/>
                <a:gd name="csX7" fmla="*/ 80169 w 164146"/>
                <a:gd name="csY7" fmla="*/ 238125 h 239871"/>
                <a:gd name="csX8" fmla="*/ 59452 w 164146"/>
                <a:gd name="csY8" fmla="*/ 222329 h 239871"/>
                <a:gd name="csX9" fmla="*/ 56991 w 164146"/>
                <a:gd name="csY9" fmla="*/ 206772 h 239871"/>
                <a:gd name="csX10" fmla="*/ 48339 w 164146"/>
                <a:gd name="csY10" fmla="*/ 189706 h 239871"/>
                <a:gd name="csX11" fmla="*/ 53736 w 164146"/>
                <a:gd name="csY11" fmla="*/ 160972 h 239871"/>
                <a:gd name="csX12" fmla="*/ 63103 w 164146"/>
                <a:gd name="csY12" fmla="*/ 149146 h 239871"/>
                <a:gd name="csX13" fmla="*/ 55324 w 164146"/>
                <a:gd name="csY13" fmla="*/ 133429 h 239871"/>
                <a:gd name="csX14" fmla="*/ 43814 w 164146"/>
                <a:gd name="csY14" fmla="*/ 128349 h 239871"/>
                <a:gd name="csX15" fmla="*/ 48180 w 164146"/>
                <a:gd name="csY15" fmla="*/ 113506 h 239871"/>
                <a:gd name="csX16" fmla="*/ 40322 w 164146"/>
                <a:gd name="csY16" fmla="*/ 105728 h 239871"/>
                <a:gd name="csX17" fmla="*/ 22781 w 164146"/>
                <a:gd name="csY17" fmla="*/ 107236 h 239871"/>
                <a:gd name="csX18" fmla="*/ 0 w 164146"/>
                <a:gd name="csY18" fmla="*/ 81597 h 239871"/>
                <a:gd name="csX19" fmla="*/ 9127 w 164146"/>
                <a:gd name="csY19" fmla="*/ 72231 h 239871"/>
                <a:gd name="csX20" fmla="*/ 8493 w 164146"/>
                <a:gd name="csY20" fmla="*/ 56674 h 239871"/>
                <a:gd name="csX21" fmla="*/ 29209 w 164146"/>
                <a:gd name="csY21" fmla="*/ 51197 h 239871"/>
                <a:gd name="csX22" fmla="*/ 37544 w 164146"/>
                <a:gd name="csY22" fmla="*/ 44847 h 239871"/>
                <a:gd name="csX23" fmla="*/ 26034 w 164146"/>
                <a:gd name="csY23" fmla="*/ 32306 h 239871"/>
                <a:gd name="csX24" fmla="*/ 28971 w 164146"/>
                <a:gd name="csY24" fmla="*/ 19923 h 239871"/>
                <a:gd name="csX25" fmla="*/ 55641 w 164146"/>
                <a:gd name="csY25" fmla="*/ 0 h 239871"/>
                <a:gd name="csX26" fmla="*/ 77787 w 164146"/>
                <a:gd name="csY26" fmla="*/ 12462 h 239871"/>
                <a:gd name="csX27" fmla="*/ 98663 w 164146"/>
                <a:gd name="csY27" fmla="*/ 34608 h 239871"/>
                <a:gd name="csX28" fmla="*/ 99536 w 164146"/>
                <a:gd name="csY28" fmla="*/ 51991 h 239871"/>
                <a:gd name="csX29" fmla="*/ 112235 w 164146"/>
                <a:gd name="csY29" fmla="*/ 52785 h 239871"/>
                <a:gd name="csX30" fmla="*/ 130333 w 164146"/>
                <a:gd name="csY30" fmla="*/ 69294 h 239871"/>
                <a:gd name="csX31" fmla="*/ 143589 w 164146"/>
                <a:gd name="csY31" fmla="*/ 81121 h 239871"/>
                <a:gd name="csX32" fmla="*/ 138271 w 164146"/>
                <a:gd name="csY32" fmla="*/ 111522 h 239871"/>
                <a:gd name="csX33" fmla="*/ 117792 w 164146"/>
                <a:gd name="csY33" fmla="*/ 120333 h 239871"/>
                <a:gd name="csX34" fmla="*/ 119618 w 164146"/>
                <a:gd name="csY34" fmla="*/ 128270 h 239871"/>
                <a:gd name="csX35" fmla="*/ 113426 w 164146"/>
                <a:gd name="csY35" fmla="*/ 145653 h 239871"/>
                <a:gd name="csX36" fmla="*/ 128349 w 164146"/>
                <a:gd name="csY36" fmla="*/ 170180 h 239871"/>
                <a:gd name="csX37" fmla="*/ 139144 w 164146"/>
                <a:gd name="csY37" fmla="*/ 170180 h 239871"/>
                <a:gd name="csX38" fmla="*/ 143510 w 164146"/>
                <a:gd name="csY38" fmla="*/ 189230 h 239871"/>
                <a:gd name="csX39" fmla="*/ 164147 w 164146"/>
                <a:gd name="csY39" fmla="*/ 218519 h 2398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64146" h="239871">
                  <a:moveTo>
                    <a:pt x="164147" y="218519"/>
                  </a:moveTo>
                  <a:lnTo>
                    <a:pt x="155892" y="219789"/>
                  </a:lnTo>
                  <a:lnTo>
                    <a:pt x="137239" y="216932"/>
                  </a:lnTo>
                  <a:lnTo>
                    <a:pt x="126285" y="225901"/>
                  </a:lnTo>
                  <a:lnTo>
                    <a:pt x="111046" y="231775"/>
                  </a:lnTo>
                  <a:lnTo>
                    <a:pt x="100409" y="233204"/>
                  </a:lnTo>
                  <a:lnTo>
                    <a:pt x="96678" y="239871"/>
                  </a:lnTo>
                  <a:lnTo>
                    <a:pt x="80169" y="238125"/>
                  </a:lnTo>
                  <a:lnTo>
                    <a:pt x="59452" y="222329"/>
                  </a:lnTo>
                  <a:lnTo>
                    <a:pt x="56991" y="206772"/>
                  </a:lnTo>
                  <a:lnTo>
                    <a:pt x="48339" y="189706"/>
                  </a:lnTo>
                  <a:lnTo>
                    <a:pt x="53736" y="160972"/>
                  </a:lnTo>
                  <a:lnTo>
                    <a:pt x="63103" y="149146"/>
                  </a:lnTo>
                  <a:lnTo>
                    <a:pt x="55324" y="133429"/>
                  </a:lnTo>
                  <a:lnTo>
                    <a:pt x="43814" y="128349"/>
                  </a:lnTo>
                  <a:lnTo>
                    <a:pt x="48180" y="113506"/>
                  </a:lnTo>
                  <a:lnTo>
                    <a:pt x="40322" y="105728"/>
                  </a:lnTo>
                  <a:lnTo>
                    <a:pt x="22781" y="107236"/>
                  </a:lnTo>
                  <a:lnTo>
                    <a:pt x="0" y="81597"/>
                  </a:lnTo>
                  <a:lnTo>
                    <a:pt x="9127" y="72231"/>
                  </a:lnTo>
                  <a:lnTo>
                    <a:pt x="8493" y="56674"/>
                  </a:lnTo>
                  <a:lnTo>
                    <a:pt x="29209" y="51197"/>
                  </a:lnTo>
                  <a:lnTo>
                    <a:pt x="37544" y="44847"/>
                  </a:lnTo>
                  <a:lnTo>
                    <a:pt x="26034" y="32306"/>
                  </a:lnTo>
                  <a:lnTo>
                    <a:pt x="28971" y="19923"/>
                  </a:lnTo>
                  <a:lnTo>
                    <a:pt x="55641" y="0"/>
                  </a:lnTo>
                  <a:lnTo>
                    <a:pt x="77787" y="12462"/>
                  </a:lnTo>
                  <a:lnTo>
                    <a:pt x="98663" y="34608"/>
                  </a:lnTo>
                  <a:lnTo>
                    <a:pt x="99536" y="51991"/>
                  </a:lnTo>
                  <a:lnTo>
                    <a:pt x="112235" y="52785"/>
                  </a:lnTo>
                  <a:lnTo>
                    <a:pt x="130333" y="69294"/>
                  </a:lnTo>
                  <a:lnTo>
                    <a:pt x="143589" y="81121"/>
                  </a:lnTo>
                  <a:lnTo>
                    <a:pt x="138271" y="111522"/>
                  </a:lnTo>
                  <a:lnTo>
                    <a:pt x="117792" y="120333"/>
                  </a:lnTo>
                  <a:lnTo>
                    <a:pt x="119618" y="128270"/>
                  </a:lnTo>
                  <a:lnTo>
                    <a:pt x="113426" y="145653"/>
                  </a:lnTo>
                  <a:lnTo>
                    <a:pt x="128349" y="170180"/>
                  </a:lnTo>
                  <a:lnTo>
                    <a:pt x="139144" y="170180"/>
                  </a:lnTo>
                  <a:lnTo>
                    <a:pt x="143510" y="189230"/>
                  </a:lnTo>
                  <a:lnTo>
                    <a:pt x="164147" y="21851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BDCD8E9D-E929-77C9-0442-75B0BBF13CDC}"/>
                </a:ext>
              </a:extLst>
            </p:cNvPr>
            <p:cNvSpPr/>
            <p:nvPr/>
          </p:nvSpPr>
          <p:spPr>
            <a:xfrm>
              <a:off x="11215449" y="4094082"/>
              <a:ext cx="137636" cy="142001"/>
            </a:xfrm>
            <a:custGeom>
              <a:avLst/>
              <a:gdLst>
                <a:gd name="csX0" fmla="*/ 118587 w 137636"/>
                <a:gd name="csY0" fmla="*/ 125333 h 142001"/>
                <a:gd name="csX1" fmla="*/ 99219 w 137636"/>
                <a:gd name="csY1" fmla="*/ 118189 h 142001"/>
                <a:gd name="csX2" fmla="*/ 83344 w 137636"/>
                <a:gd name="csY2" fmla="*/ 121682 h 142001"/>
                <a:gd name="csX3" fmla="*/ 69771 w 137636"/>
                <a:gd name="csY3" fmla="*/ 118665 h 142001"/>
                <a:gd name="csX4" fmla="*/ 66357 w 137636"/>
                <a:gd name="csY4" fmla="*/ 128429 h 142001"/>
                <a:gd name="csX5" fmla="*/ 72073 w 137636"/>
                <a:gd name="csY5" fmla="*/ 135096 h 142001"/>
                <a:gd name="csX6" fmla="*/ 68977 w 137636"/>
                <a:gd name="csY6" fmla="*/ 142002 h 142001"/>
                <a:gd name="csX7" fmla="*/ 50721 w 137636"/>
                <a:gd name="csY7" fmla="*/ 139224 h 142001"/>
                <a:gd name="csX8" fmla="*/ 30083 w 137636"/>
                <a:gd name="csY8" fmla="*/ 109934 h 142001"/>
                <a:gd name="csX9" fmla="*/ 25717 w 137636"/>
                <a:gd name="csY9" fmla="*/ 90884 h 142001"/>
                <a:gd name="csX10" fmla="*/ 14923 w 137636"/>
                <a:gd name="csY10" fmla="*/ 90884 h 142001"/>
                <a:gd name="csX11" fmla="*/ 0 w 137636"/>
                <a:gd name="csY11" fmla="*/ 66357 h 142001"/>
                <a:gd name="csX12" fmla="*/ 6191 w 137636"/>
                <a:gd name="csY12" fmla="*/ 48974 h 142001"/>
                <a:gd name="csX13" fmla="*/ 4366 w 137636"/>
                <a:gd name="csY13" fmla="*/ 41037 h 142001"/>
                <a:gd name="csX14" fmla="*/ 24844 w 137636"/>
                <a:gd name="csY14" fmla="*/ 32226 h 142001"/>
                <a:gd name="csX15" fmla="*/ 30163 w 137636"/>
                <a:gd name="csY15" fmla="*/ 1825 h 142001"/>
                <a:gd name="csX16" fmla="*/ 70564 w 137636"/>
                <a:gd name="csY16" fmla="*/ 8572 h 142001"/>
                <a:gd name="csX17" fmla="*/ 74215 w 137636"/>
                <a:gd name="csY17" fmla="*/ 2461 h 142001"/>
                <a:gd name="csX18" fmla="*/ 101441 w 137636"/>
                <a:gd name="csY18" fmla="*/ 0 h 142001"/>
                <a:gd name="csX19" fmla="*/ 137637 w 137636"/>
                <a:gd name="csY19" fmla="*/ 9128 h 142001"/>
                <a:gd name="csX20" fmla="*/ 120094 w 137636"/>
                <a:gd name="csY20" fmla="*/ 38179 h 142001"/>
                <a:gd name="csX21" fmla="*/ 122793 w 137636"/>
                <a:gd name="csY21" fmla="*/ 61278 h 142001"/>
                <a:gd name="csX22" fmla="*/ 135969 w 137636"/>
                <a:gd name="csY22" fmla="*/ 81280 h 142001"/>
                <a:gd name="csX23" fmla="*/ 130096 w 137636"/>
                <a:gd name="csY23" fmla="*/ 95726 h 142001"/>
                <a:gd name="csX24" fmla="*/ 127159 w 137636"/>
                <a:gd name="csY24" fmla="*/ 111204 h 142001"/>
                <a:gd name="csX25" fmla="*/ 118587 w 137636"/>
                <a:gd name="csY25" fmla="*/ 125333 h 142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37636" h="142001">
                  <a:moveTo>
                    <a:pt x="118587" y="125333"/>
                  </a:moveTo>
                  <a:lnTo>
                    <a:pt x="99219" y="118189"/>
                  </a:lnTo>
                  <a:lnTo>
                    <a:pt x="83344" y="121682"/>
                  </a:lnTo>
                  <a:lnTo>
                    <a:pt x="69771" y="118665"/>
                  </a:lnTo>
                  <a:lnTo>
                    <a:pt x="66357" y="128429"/>
                  </a:lnTo>
                  <a:lnTo>
                    <a:pt x="72073" y="135096"/>
                  </a:lnTo>
                  <a:lnTo>
                    <a:pt x="68977" y="142002"/>
                  </a:lnTo>
                  <a:lnTo>
                    <a:pt x="50721" y="139224"/>
                  </a:lnTo>
                  <a:lnTo>
                    <a:pt x="30083" y="109934"/>
                  </a:lnTo>
                  <a:lnTo>
                    <a:pt x="25717" y="90884"/>
                  </a:lnTo>
                  <a:lnTo>
                    <a:pt x="14923" y="90884"/>
                  </a:lnTo>
                  <a:lnTo>
                    <a:pt x="0" y="66357"/>
                  </a:lnTo>
                  <a:lnTo>
                    <a:pt x="6191" y="48974"/>
                  </a:lnTo>
                  <a:lnTo>
                    <a:pt x="4366" y="41037"/>
                  </a:lnTo>
                  <a:lnTo>
                    <a:pt x="24844" y="32226"/>
                  </a:lnTo>
                  <a:lnTo>
                    <a:pt x="30163" y="1825"/>
                  </a:lnTo>
                  <a:lnTo>
                    <a:pt x="70564" y="8572"/>
                  </a:lnTo>
                  <a:lnTo>
                    <a:pt x="74215" y="2461"/>
                  </a:lnTo>
                  <a:lnTo>
                    <a:pt x="101441" y="0"/>
                  </a:lnTo>
                  <a:lnTo>
                    <a:pt x="137637" y="9128"/>
                  </a:lnTo>
                  <a:lnTo>
                    <a:pt x="120094" y="38179"/>
                  </a:lnTo>
                  <a:lnTo>
                    <a:pt x="122793" y="61278"/>
                  </a:lnTo>
                  <a:lnTo>
                    <a:pt x="135969" y="81280"/>
                  </a:lnTo>
                  <a:lnTo>
                    <a:pt x="130096" y="95726"/>
                  </a:lnTo>
                  <a:lnTo>
                    <a:pt x="127159" y="111204"/>
                  </a:lnTo>
                  <a:lnTo>
                    <a:pt x="118587" y="125333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21" name="Graphic 387">
              <a:extLst>
                <a:ext uri="{FF2B5EF4-FFF2-40B4-BE49-F238E27FC236}">
                  <a16:creationId xmlns:a16="http://schemas.microsoft.com/office/drawing/2014/main" id="{D1257454-5D02-E32C-DBED-702050921251}"/>
                </a:ext>
              </a:extLst>
            </p:cNvPr>
            <p:cNvGrpSpPr/>
            <p:nvPr/>
          </p:nvGrpSpPr>
          <p:grpSpPr>
            <a:xfrm>
              <a:off x="887729" y="2405696"/>
              <a:ext cx="10542825" cy="1822450"/>
              <a:chOff x="887729" y="2405696"/>
              <a:chExt cx="10542825" cy="1822450"/>
            </a:xfrm>
          </p:grpSpPr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DAA553E9-BA97-98E5-1789-2D2FAC9EB426}"/>
                  </a:ext>
                </a:extLst>
              </p:cNvPr>
              <p:cNvSpPr/>
              <p:nvPr/>
            </p:nvSpPr>
            <p:spPr>
              <a:xfrm>
                <a:off x="11334035" y="4103210"/>
                <a:ext cx="96519" cy="124936"/>
              </a:xfrm>
              <a:custGeom>
                <a:avLst/>
                <a:gdLst>
                  <a:gd name="csX0" fmla="*/ 96519 w 96519"/>
                  <a:gd name="csY0" fmla="*/ 54054 h 124936"/>
                  <a:gd name="csX1" fmla="*/ 76597 w 96519"/>
                  <a:gd name="csY1" fmla="*/ 84931 h 124936"/>
                  <a:gd name="csX2" fmla="*/ 66278 w 96519"/>
                  <a:gd name="csY2" fmla="*/ 109696 h 124936"/>
                  <a:gd name="csX3" fmla="*/ 53340 w 96519"/>
                  <a:gd name="csY3" fmla="*/ 122555 h 124936"/>
                  <a:gd name="csX4" fmla="*/ 37226 w 96519"/>
                  <a:gd name="csY4" fmla="*/ 124936 h 124936"/>
                  <a:gd name="csX5" fmla="*/ 32623 w 96519"/>
                  <a:gd name="csY5" fmla="*/ 115491 h 124936"/>
                  <a:gd name="csX6" fmla="*/ 25082 w 96519"/>
                  <a:gd name="csY6" fmla="*/ 114062 h 124936"/>
                  <a:gd name="csX7" fmla="*/ 14684 w 96519"/>
                  <a:gd name="csY7" fmla="*/ 123190 h 124936"/>
                  <a:gd name="csX8" fmla="*/ 0 w 96519"/>
                  <a:gd name="csY8" fmla="*/ 116205 h 124936"/>
                  <a:gd name="csX9" fmla="*/ 8572 w 96519"/>
                  <a:gd name="csY9" fmla="*/ 102076 h 124936"/>
                  <a:gd name="csX10" fmla="*/ 11509 w 96519"/>
                  <a:gd name="csY10" fmla="*/ 86598 h 124936"/>
                  <a:gd name="csX11" fmla="*/ 17383 w 96519"/>
                  <a:gd name="csY11" fmla="*/ 72152 h 124936"/>
                  <a:gd name="csX12" fmla="*/ 4206 w 96519"/>
                  <a:gd name="csY12" fmla="*/ 52149 h 124936"/>
                  <a:gd name="csX13" fmla="*/ 1508 w 96519"/>
                  <a:gd name="csY13" fmla="*/ 29051 h 124936"/>
                  <a:gd name="csX14" fmla="*/ 19050 w 96519"/>
                  <a:gd name="csY14" fmla="*/ 0 h 124936"/>
                  <a:gd name="csX15" fmla="*/ 30480 w 96519"/>
                  <a:gd name="csY15" fmla="*/ 3731 h 124936"/>
                  <a:gd name="csX16" fmla="*/ 55324 w 96519"/>
                  <a:gd name="csY16" fmla="*/ 11668 h 124936"/>
                  <a:gd name="csX17" fmla="*/ 90963 w 96519"/>
                  <a:gd name="csY17" fmla="*/ 40243 h 124936"/>
                  <a:gd name="csX18" fmla="*/ 96519 w 96519"/>
                  <a:gd name="csY18" fmla="*/ 54054 h 1249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96519" h="124936">
                    <a:moveTo>
                      <a:pt x="96519" y="54054"/>
                    </a:moveTo>
                    <a:lnTo>
                      <a:pt x="76597" y="84931"/>
                    </a:lnTo>
                    <a:lnTo>
                      <a:pt x="66278" y="109696"/>
                    </a:lnTo>
                    <a:lnTo>
                      <a:pt x="53340" y="122555"/>
                    </a:lnTo>
                    <a:lnTo>
                      <a:pt x="37226" y="124936"/>
                    </a:lnTo>
                    <a:lnTo>
                      <a:pt x="32623" y="115491"/>
                    </a:lnTo>
                    <a:lnTo>
                      <a:pt x="25082" y="114062"/>
                    </a:lnTo>
                    <a:lnTo>
                      <a:pt x="14684" y="123190"/>
                    </a:lnTo>
                    <a:lnTo>
                      <a:pt x="0" y="116205"/>
                    </a:lnTo>
                    <a:lnTo>
                      <a:pt x="8572" y="102076"/>
                    </a:lnTo>
                    <a:lnTo>
                      <a:pt x="11509" y="86598"/>
                    </a:lnTo>
                    <a:lnTo>
                      <a:pt x="17383" y="72152"/>
                    </a:lnTo>
                    <a:lnTo>
                      <a:pt x="4206" y="52149"/>
                    </a:lnTo>
                    <a:lnTo>
                      <a:pt x="1508" y="29051"/>
                    </a:lnTo>
                    <a:lnTo>
                      <a:pt x="19050" y="0"/>
                    </a:lnTo>
                    <a:lnTo>
                      <a:pt x="30480" y="3731"/>
                    </a:lnTo>
                    <a:lnTo>
                      <a:pt x="55324" y="11668"/>
                    </a:lnTo>
                    <a:lnTo>
                      <a:pt x="90963" y="40243"/>
                    </a:lnTo>
                    <a:lnTo>
                      <a:pt x="96519" y="5405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79AB4846-4D41-1733-BA7A-EFC0678B82B2}"/>
                  </a:ext>
                </a:extLst>
              </p:cNvPr>
              <p:cNvSpPr/>
              <p:nvPr/>
            </p:nvSpPr>
            <p:spPr>
              <a:xfrm>
                <a:off x="887729" y="2405696"/>
                <a:ext cx="427593" cy="373856"/>
              </a:xfrm>
              <a:custGeom>
                <a:avLst/>
                <a:gdLst>
                  <a:gd name="csX0" fmla="*/ 363141 w 427593"/>
                  <a:gd name="csY0" fmla="*/ 74375 h 373856"/>
                  <a:gd name="csX1" fmla="*/ 379016 w 427593"/>
                  <a:gd name="csY1" fmla="*/ 85805 h 373856"/>
                  <a:gd name="csX2" fmla="*/ 427593 w 427593"/>
                  <a:gd name="csY2" fmla="*/ 93821 h 373856"/>
                  <a:gd name="csX3" fmla="*/ 410528 w 427593"/>
                  <a:gd name="csY3" fmla="*/ 123428 h 373856"/>
                  <a:gd name="csX4" fmla="*/ 406321 w 427593"/>
                  <a:gd name="csY4" fmla="*/ 154067 h 373856"/>
                  <a:gd name="csX5" fmla="*/ 397034 w 427593"/>
                  <a:gd name="csY5" fmla="*/ 161370 h 373856"/>
                  <a:gd name="csX6" fmla="*/ 381714 w 427593"/>
                  <a:gd name="csY6" fmla="*/ 157401 h 373856"/>
                  <a:gd name="csX7" fmla="*/ 382746 w 427593"/>
                  <a:gd name="csY7" fmla="*/ 168275 h 373856"/>
                  <a:gd name="csX8" fmla="*/ 358140 w 427593"/>
                  <a:gd name="csY8" fmla="*/ 192167 h 373856"/>
                  <a:gd name="csX9" fmla="*/ 357664 w 427593"/>
                  <a:gd name="csY9" fmla="*/ 211296 h 373856"/>
                  <a:gd name="csX10" fmla="*/ 373698 w 427593"/>
                  <a:gd name="csY10" fmla="*/ 204708 h 373856"/>
                  <a:gd name="csX11" fmla="*/ 385286 w 427593"/>
                  <a:gd name="csY11" fmla="*/ 223203 h 373856"/>
                  <a:gd name="csX12" fmla="*/ 383937 w 427593"/>
                  <a:gd name="csY12" fmla="*/ 235109 h 373856"/>
                  <a:gd name="csX13" fmla="*/ 393779 w 427593"/>
                  <a:gd name="csY13" fmla="*/ 250825 h 373856"/>
                  <a:gd name="csX14" fmla="*/ 382111 w 427593"/>
                  <a:gd name="csY14" fmla="*/ 263525 h 373856"/>
                  <a:gd name="csX15" fmla="*/ 390843 w 427593"/>
                  <a:gd name="csY15" fmla="*/ 295593 h 373856"/>
                  <a:gd name="csX16" fmla="*/ 409099 w 427593"/>
                  <a:gd name="csY16" fmla="*/ 300831 h 373856"/>
                  <a:gd name="csX17" fmla="*/ 405209 w 427593"/>
                  <a:gd name="csY17" fmla="*/ 318770 h 373856"/>
                  <a:gd name="csX18" fmla="*/ 374729 w 427593"/>
                  <a:gd name="csY18" fmla="*/ 341868 h 373856"/>
                  <a:gd name="csX19" fmla="*/ 308292 w 427593"/>
                  <a:gd name="csY19" fmla="*/ 330835 h 373856"/>
                  <a:gd name="csX20" fmla="*/ 259159 w 427593"/>
                  <a:gd name="csY20" fmla="*/ 344091 h 373856"/>
                  <a:gd name="csX21" fmla="*/ 255349 w 427593"/>
                  <a:gd name="csY21" fmla="*/ 368618 h 373856"/>
                  <a:gd name="csX22" fmla="*/ 216297 w 427593"/>
                  <a:gd name="csY22" fmla="*/ 373856 h 373856"/>
                  <a:gd name="csX23" fmla="*/ 178356 w 427593"/>
                  <a:gd name="csY23" fmla="*/ 355521 h 373856"/>
                  <a:gd name="csX24" fmla="*/ 166132 w 427593"/>
                  <a:gd name="csY24" fmla="*/ 364331 h 373856"/>
                  <a:gd name="csX25" fmla="*/ 104061 w 427593"/>
                  <a:gd name="csY25" fmla="*/ 345758 h 373856"/>
                  <a:gd name="csX26" fmla="*/ 90646 w 427593"/>
                  <a:gd name="csY26" fmla="*/ 329883 h 373856"/>
                  <a:gd name="csX27" fmla="*/ 108109 w 427593"/>
                  <a:gd name="csY27" fmla="*/ 305197 h 373856"/>
                  <a:gd name="csX28" fmla="*/ 114538 w 427593"/>
                  <a:gd name="csY28" fmla="*/ 222171 h 373856"/>
                  <a:gd name="csX29" fmla="*/ 79772 w 427593"/>
                  <a:gd name="csY29" fmla="*/ 177800 h 373856"/>
                  <a:gd name="csX30" fmla="*/ 54928 w 427593"/>
                  <a:gd name="csY30" fmla="*/ 156210 h 373856"/>
                  <a:gd name="csX31" fmla="*/ 3413 w 427593"/>
                  <a:gd name="csY31" fmla="*/ 139700 h 373856"/>
                  <a:gd name="csX32" fmla="*/ 0 w 427593"/>
                  <a:gd name="csY32" fmla="*/ 108268 h 373856"/>
                  <a:gd name="csX33" fmla="*/ 43656 w 427593"/>
                  <a:gd name="csY33" fmla="*/ 98822 h 373856"/>
                  <a:gd name="csX34" fmla="*/ 100251 w 427593"/>
                  <a:gd name="csY34" fmla="*/ 110014 h 373856"/>
                  <a:gd name="csX35" fmla="*/ 89614 w 427593"/>
                  <a:gd name="csY35" fmla="*/ 60643 h 373856"/>
                  <a:gd name="csX36" fmla="*/ 121364 w 427593"/>
                  <a:gd name="csY36" fmla="*/ 79454 h 373856"/>
                  <a:gd name="csX37" fmla="*/ 199866 w 427593"/>
                  <a:gd name="csY37" fmla="*/ 45244 h 373856"/>
                  <a:gd name="csX38" fmla="*/ 209947 w 427593"/>
                  <a:gd name="csY38" fmla="*/ 8969 h 373856"/>
                  <a:gd name="csX39" fmla="*/ 239395 w 427593"/>
                  <a:gd name="csY39" fmla="*/ 0 h 373856"/>
                  <a:gd name="csX40" fmla="*/ 244316 w 427593"/>
                  <a:gd name="csY40" fmla="*/ 15637 h 373856"/>
                  <a:gd name="csX41" fmla="*/ 259953 w 427593"/>
                  <a:gd name="csY41" fmla="*/ 16351 h 373856"/>
                  <a:gd name="csX42" fmla="*/ 275590 w 427593"/>
                  <a:gd name="csY42" fmla="*/ 34131 h 373856"/>
                  <a:gd name="csX43" fmla="*/ 299164 w 427593"/>
                  <a:gd name="csY43" fmla="*/ 54928 h 373856"/>
                  <a:gd name="csX44" fmla="*/ 316389 w 427593"/>
                  <a:gd name="csY44" fmla="*/ 51435 h 373856"/>
                  <a:gd name="csX45" fmla="*/ 345916 w 427593"/>
                  <a:gd name="csY45" fmla="*/ 71438 h 373856"/>
                  <a:gd name="csX46" fmla="*/ 353457 w 427593"/>
                  <a:gd name="csY46" fmla="*/ 75248 h 373856"/>
                  <a:gd name="csX47" fmla="*/ 363141 w 427593"/>
                  <a:gd name="csY47" fmla="*/ 74375 h 3738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427593" h="373856">
                    <a:moveTo>
                      <a:pt x="363141" y="74375"/>
                    </a:moveTo>
                    <a:lnTo>
                      <a:pt x="379016" y="85805"/>
                    </a:lnTo>
                    <a:lnTo>
                      <a:pt x="427593" y="93821"/>
                    </a:lnTo>
                    <a:lnTo>
                      <a:pt x="410528" y="123428"/>
                    </a:lnTo>
                    <a:lnTo>
                      <a:pt x="406321" y="154067"/>
                    </a:lnTo>
                    <a:lnTo>
                      <a:pt x="397034" y="161370"/>
                    </a:lnTo>
                    <a:lnTo>
                      <a:pt x="381714" y="157401"/>
                    </a:lnTo>
                    <a:lnTo>
                      <a:pt x="382746" y="168275"/>
                    </a:lnTo>
                    <a:lnTo>
                      <a:pt x="358140" y="192167"/>
                    </a:lnTo>
                    <a:lnTo>
                      <a:pt x="357664" y="211296"/>
                    </a:lnTo>
                    <a:lnTo>
                      <a:pt x="373698" y="204708"/>
                    </a:lnTo>
                    <a:lnTo>
                      <a:pt x="385286" y="223203"/>
                    </a:lnTo>
                    <a:lnTo>
                      <a:pt x="383937" y="235109"/>
                    </a:lnTo>
                    <a:lnTo>
                      <a:pt x="393779" y="250825"/>
                    </a:lnTo>
                    <a:lnTo>
                      <a:pt x="382111" y="263525"/>
                    </a:lnTo>
                    <a:lnTo>
                      <a:pt x="390843" y="295593"/>
                    </a:lnTo>
                    <a:lnTo>
                      <a:pt x="409099" y="300831"/>
                    </a:lnTo>
                    <a:lnTo>
                      <a:pt x="405209" y="318770"/>
                    </a:lnTo>
                    <a:lnTo>
                      <a:pt x="374729" y="341868"/>
                    </a:lnTo>
                    <a:lnTo>
                      <a:pt x="308292" y="330835"/>
                    </a:lnTo>
                    <a:lnTo>
                      <a:pt x="259159" y="344091"/>
                    </a:lnTo>
                    <a:lnTo>
                      <a:pt x="255349" y="368618"/>
                    </a:lnTo>
                    <a:lnTo>
                      <a:pt x="216297" y="373856"/>
                    </a:lnTo>
                    <a:lnTo>
                      <a:pt x="178356" y="355521"/>
                    </a:lnTo>
                    <a:lnTo>
                      <a:pt x="166132" y="364331"/>
                    </a:lnTo>
                    <a:lnTo>
                      <a:pt x="104061" y="345758"/>
                    </a:lnTo>
                    <a:lnTo>
                      <a:pt x="90646" y="329883"/>
                    </a:lnTo>
                    <a:lnTo>
                      <a:pt x="108109" y="305197"/>
                    </a:lnTo>
                    <a:lnTo>
                      <a:pt x="114538" y="222171"/>
                    </a:lnTo>
                    <a:lnTo>
                      <a:pt x="79772" y="177800"/>
                    </a:lnTo>
                    <a:lnTo>
                      <a:pt x="54928" y="156210"/>
                    </a:lnTo>
                    <a:lnTo>
                      <a:pt x="3413" y="139700"/>
                    </a:lnTo>
                    <a:lnTo>
                      <a:pt x="0" y="108268"/>
                    </a:lnTo>
                    <a:lnTo>
                      <a:pt x="43656" y="98822"/>
                    </a:lnTo>
                    <a:lnTo>
                      <a:pt x="100251" y="110014"/>
                    </a:lnTo>
                    <a:lnTo>
                      <a:pt x="89614" y="60643"/>
                    </a:lnTo>
                    <a:lnTo>
                      <a:pt x="121364" y="79454"/>
                    </a:lnTo>
                    <a:lnTo>
                      <a:pt x="199866" y="45244"/>
                    </a:lnTo>
                    <a:lnTo>
                      <a:pt x="209947" y="8969"/>
                    </a:lnTo>
                    <a:lnTo>
                      <a:pt x="239395" y="0"/>
                    </a:lnTo>
                    <a:lnTo>
                      <a:pt x="244316" y="15637"/>
                    </a:lnTo>
                    <a:lnTo>
                      <a:pt x="259953" y="16351"/>
                    </a:lnTo>
                    <a:lnTo>
                      <a:pt x="275590" y="34131"/>
                    </a:lnTo>
                    <a:lnTo>
                      <a:pt x="299164" y="54928"/>
                    </a:lnTo>
                    <a:lnTo>
                      <a:pt x="316389" y="51435"/>
                    </a:lnTo>
                    <a:lnTo>
                      <a:pt x="345916" y="71438"/>
                    </a:lnTo>
                    <a:lnTo>
                      <a:pt x="353457" y="75248"/>
                    </a:lnTo>
                    <a:lnTo>
                      <a:pt x="363141" y="7437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B7474122-AF55-2608-F35D-BAFD4F8A60F5}"/>
                  </a:ext>
                </a:extLst>
              </p:cNvPr>
              <p:cNvSpPr/>
              <p:nvPr/>
            </p:nvSpPr>
            <p:spPr>
              <a:xfrm>
                <a:off x="1330325" y="2752486"/>
                <a:ext cx="34210" cy="66040"/>
              </a:xfrm>
              <a:custGeom>
                <a:avLst/>
                <a:gdLst>
                  <a:gd name="csX0" fmla="*/ 6826 w 34210"/>
                  <a:gd name="csY0" fmla="*/ 15558 h 66040"/>
                  <a:gd name="csX1" fmla="*/ 28496 w 34210"/>
                  <a:gd name="csY1" fmla="*/ 0 h 66040"/>
                  <a:gd name="csX2" fmla="*/ 34211 w 34210"/>
                  <a:gd name="csY2" fmla="*/ 34846 h 66040"/>
                  <a:gd name="csX3" fmla="*/ 23098 w 34210"/>
                  <a:gd name="csY3" fmla="*/ 66040 h 66040"/>
                  <a:gd name="csX4" fmla="*/ 7779 w 34210"/>
                  <a:gd name="csY4" fmla="*/ 57785 h 66040"/>
                  <a:gd name="csX5" fmla="*/ 0 w 34210"/>
                  <a:gd name="csY5" fmla="*/ 30639 h 66040"/>
                  <a:gd name="csX6" fmla="*/ 6826 w 34210"/>
                  <a:gd name="csY6" fmla="*/ 15558 h 660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4210" h="66040">
                    <a:moveTo>
                      <a:pt x="6826" y="15558"/>
                    </a:moveTo>
                    <a:lnTo>
                      <a:pt x="28496" y="0"/>
                    </a:lnTo>
                    <a:lnTo>
                      <a:pt x="34211" y="34846"/>
                    </a:lnTo>
                    <a:lnTo>
                      <a:pt x="23098" y="66040"/>
                    </a:lnTo>
                    <a:lnTo>
                      <a:pt x="7779" y="57785"/>
                    </a:lnTo>
                    <a:lnTo>
                      <a:pt x="0" y="30639"/>
                    </a:lnTo>
                    <a:lnTo>
                      <a:pt x="6826" y="15558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A8A7B4AE-D6D7-65B6-1FF2-EBB7B8B7BD86}"/>
                </a:ext>
              </a:extLst>
            </p:cNvPr>
            <p:cNvSpPr/>
            <p:nvPr/>
          </p:nvSpPr>
          <p:spPr>
            <a:xfrm>
              <a:off x="10443130" y="4250848"/>
              <a:ext cx="193198" cy="213677"/>
            </a:xfrm>
            <a:custGeom>
              <a:avLst/>
              <a:gdLst>
                <a:gd name="csX0" fmla="*/ 188516 w 193198"/>
                <a:gd name="csY0" fmla="*/ 51594 h 213677"/>
                <a:gd name="csX1" fmla="*/ 193198 w 193198"/>
                <a:gd name="csY1" fmla="*/ 77232 h 213677"/>
                <a:gd name="csX2" fmla="*/ 182720 w 193198"/>
                <a:gd name="csY2" fmla="*/ 99140 h 213677"/>
                <a:gd name="csX3" fmla="*/ 145971 w 193198"/>
                <a:gd name="csY3" fmla="*/ 134382 h 213677"/>
                <a:gd name="csX4" fmla="*/ 105409 w 193198"/>
                <a:gd name="csY4" fmla="*/ 147717 h 213677"/>
                <a:gd name="csX5" fmla="*/ 84772 w 193198"/>
                <a:gd name="csY5" fmla="*/ 177006 h 213677"/>
                <a:gd name="csX6" fmla="*/ 78423 w 193198"/>
                <a:gd name="csY6" fmla="*/ 199787 h 213677"/>
                <a:gd name="csX7" fmla="*/ 59372 w 193198"/>
                <a:gd name="csY7" fmla="*/ 213678 h 213677"/>
                <a:gd name="csX8" fmla="*/ 45243 w 193198"/>
                <a:gd name="csY8" fmla="*/ 196691 h 213677"/>
                <a:gd name="csX9" fmla="*/ 31671 w 193198"/>
                <a:gd name="csY9" fmla="*/ 193040 h 213677"/>
                <a:gd name="csX10" fmla="*/ 17700 w 193198"/>
                <a:gd name="csY10" fmla="*/ 195659 h 213677"/>
                <a:gd name="csX11" fmla="*/ 16827 w 193198"/>
                <a:gd name="csY11" fmla="*/ 183356 h 213677"/>
                <a:gd name="csX12" fmla="*/ 26432 w 193198"/>
                <a:gd name="csY12" fmla="*/ 175260 h 213677"/>
                <a:gd name="csX13" fmla="*/ 22383 w 193198"/>
                <a:gd name="csY13" fmla="*/ 161210 h 213677"/>
                <a:gd name="csX14" fmla="*/ 40322 w 193198"/>
                <a:gd name="csY14" fmla="*/ 136049 h 213677"/>
                <a:gd name="csX15" fmla="*/ 33019 w 193198"/>
                <a:gd name="csY15" fmla="*/ 121364 h 213677"/>
                <a:gd name="csX16" fmla="*/ 20161 w 193198"/>
                <a:gd name="csY16" fmla="*/ 137001 h 213677"/>
                <a:gd name="csX17" fmla="*/ 0 w 193198"/>
                <a:gd name="csY17" fmla="*/ 122237 h 213677"/>
                <a:gd name="csX18" fmla="*/ 6826 w 193198"/>
                <a:gd name="csY18" fmla="*/ 112712 h 213677"/>
                <a:gd name="csX19" fmla="*/ 1111 w 193198"/>
                <a:gd name="csY19" fmla="*/ 82153 h 213677"/>
                <a:gd name="csX20" fmla="*/ 12938 w 193198"/>
                <a:gd name="csY20" fmla="*/ 77073 h 213677"/>
                <a:gd name="csX21" fmla="*/ 19129 w 193198"/>
                <a:gd name="csY21" fmla="*/ 56038 h 213677"/>
                <a:gd name="csX22" fmla="*/ 31908 w 193198"/>
                <a:gd name="csY22" fmla="*/ 34369 h 213677"/>
                <a:gd name="csX23" fmla="*/ 29527 w 193198"/>
                <a:gd name="csY23" fmla="*/ 20638 h 213677"/>
                <a:gd name="csX24" fmla="*/ 48021 w 193198"/>
                <a:gd name="csY24" fmla="*/ 13414 h 213677"/>
                <a:gd name="csX25" fmla="*/ 71199 w 193198"/>
                <a:gd name="csY25" fmla="*/ 0 h 213677"/>
                <a:gd name="csX26" fmla="*/ 104854 w 193198"/>
                <a:gd name="csY26" fmla="*/ 19209 h 213677"/>
                <a:gd name="csX27" fmla="*/ 111125 w 193198"/>
                <a:gd name="csY27" fmla="*/ 18653 h 213677"/>
                <a:gd name="csX28" fmla="*/ 119379 w 193198"/>
                <a:gd name="csY28" fmla="*/ 33179 h 213677"/>
                <a:gd name="csX29" fmla="*/ 147955 w 193198"/>
                <a:gd name="csY29" fmla="*/ 37862 h 213677"/>
                <a:gd name="csX30" fmla="*/ 157480 w 193198"/>
                <a:gd name="csY30" fmla="*/ 32464 h 213677"/>
                <a:gd name="csX31" fmla="*/ 174069 w 193198"/>
                <a:gd name="csY31" fmla="*/ 43656 h 213677"/>
                <a:gd name="csX32" fmla="*/ 188516 w 193198"/>
                <a:gd name="csY32" fmla="*/ 51594 h 2136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93198" h="213677">
                  <a:moveTo>
                    <a:pt x="188516" y="51594"/>
                  </a:moveTo>
                  <a:lnTo>
                    <a:pt x="193198" y="77232"/>
                  </a:lnTo>
                  <a:lnTo>
                    <a:pt x="182720" y="99140"/>
                  </a:lnTo>
                  <a:lnTo>
                    <a:pt x="145971" y="134382"/>
                  </a:lnTo>
                  <a:lnTo>
                    <a:pt x="105409" y="147717"/>
                  </a:lnTo>
                  <a:lnTo>
                    <a:pt x="84772" y="177006"/>
                  </a:lnTo>
                  <a:lnTo>
                    <a:pt x="78423" y="199787"/>
                  </a:lnTo>
                  <a:lnTo>
                    <a:pt x="59372" y="213678"/>
                  </a:lnTo>
                  <a:lnTo>
                    <a:pt x="45243" y="196691"/>
                  </a:lnTo>
                  <a:lnTo>
                    <a:pt x="31671" y="193040"/>
                  </a:lnTo>
                  <a:lnTo>
                    <a:pt x="17700" y="195659"/>
                  </a:lnTo>
                  <a:lnTo>
                    <a:pt x="16827" y="183356"/>
                  </a:lnTo>
                  <a:lnTo>
                    <a:pt x="26432" y="175260"/>
                  </a:lnTo>
                  <a:lnTo>
                    <a:pt x="22383" y="161210"/>
                  </a:lnTo>
                  <a:lnTo>
                    <a:pt x="40322" y="136049"/>
                  </a:lnTo>
                  <a:lnTo>
                    <a:pt x="33019" y="121364"/>
                  </a:lnTo>
                  <a:lnTo>
                    <a:pt x="20161" y="137001"/>
                  </a:lnTo>
                  <a:lnTo>
                    <a:pt x="0" y="122237"/>
                  </a:lnTo>
                  <a:lnTo>
                    <a:pt x="6826" y="112712"/>
                  </a:lnTo>
                  <a:lnTo>
                    <a:pt x="1111" y="82153"/>
                  </a:lnTo>
                  <a:lnTo>
                    <a:pt x="12938" y="77073"/>
                  </a:lnTo>
                  <a:lnTo>
                    <a:pt x="19129" y="56038"/>
                  </a:lnTo>
                  <a:lnTo>
                    <a:pt x="31908" y="34369"/>
                  </a:lnTo>
                  <a:lnTo>
                    <a:pt x="29527" y="20638"/>
                  </a:lnTo>
                  <a:lnTo>
                    <a:pt x="48021" y="13414"/>
                  </a:lnTo>
                  <a:lnTo>
                    <a:pt x="71199" y="0"/>
                  </a:lnTo>
                  <a:lnTo>
                    <a:pt x="104854" y="19209"/>
                  </a:lnTo>
                  <a:lnTo>
                    <a:pt x="111125" y="18653"/>
                  </a:lnTo>
                  <a:lnTo>
                    <a:pt x="119379" y="33179"/>
                  </a:lnTo>
                  <a:lnTo>
                    <a:pt x="147955" y="37862"/>
                  </a:lnTo>
                  <a:lnTo>
                    <a:pt x="157480" y="32464"/>
                  </a:lnTo>
                  <a:lnTo>
                    <a:pt x="174069" y="43656"/>
                  </a:lnTo>
                  <a:lnTo>
                    <a:pt x="188516" y="5159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B9B7B90B-01A0-064B-D065-EE235EDF887D}"/>
                </a:ext>
              </a:extLst>
            </p:cNvPr>
            <p:cNvSpPr/>
            <p:nvPr/>
          </p:nvSpPr>
          <p:spPr>
            <a:xfrm>
              <a:off x="10905569" y="3666330"/>
              <a:ext cx="55640" cy="19923"/>
            </a:xfrm>
            <a:custGeom>
              <a:avLst/>
              <a:gdLst>
                <a:gd name="csX0" fmla="*/ 32305 w 55640"/>
                <a:gd name="csY0" fmla="*/ 159 h 19923"/>
                <a:gd name="csX1" fmla="*/ 49530 w 55640"/>
                <a:gd name="csY1" fmla="*/ 3254 h 19923"/>
                <a:gd name="csX2" fmla="*/ 55641 w 55640"/>
                <a:gd name="csY2" fmla="*/ 10160 h 19923"/>
                <a:gd name="csX3" fmla="*/ 46989 w 55640"/>
                <a:gd name="csY3" fmla="*/ 18971 h 19923"/>
                <a:gd name="csX4" fmla="*/ 21590 w 55640"/>
                <a:gd name="csY4" fmla="*/ 18733 h 19923"/>
                <a:gd name="csX5" fmla="*/ 1905 w 55640"/>
                <a:gd name="csY5" fmla="*/ 19923 h 19923"/>
                <a:gd name="csX6" fmla="*/ 0 w 55640"/>
                <a:gd name="csY6" fmla="*/ 5080 h 19923"/>
                <a:gd name="csX7" fmla="*/ 4762 w 55640"/>
                <a:gd name="csY7" fmla="*/ 0 h 19923"/>
                <a:gd name="csX8" fmla="*/ 32305 w 55640"/>
                <a:gd name="csY8" fmla="*/ 159 h 19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5640" h="19923">
                  <a:moveTo>
                    <a:pt x="32305" y="159"/>
                  </a:moveTo>
                  <a:lnTo>
                    <a:pt x="49530" y="3254"/>
                  </a:lnTo>
                  <a:lnTo>
                    <a:pt x="55641" y="10160"/>
                  </a:lnTo>
                  <a:lnTo>
                    <a:pt x="46989" y="18971"/>
                  </a:lnTo>
                  <a:lnTo>
                    <a:pt x="21590" y="18733"/>
                  </a:lnTo>
                  <a:lnTo>
                    <a:pt x="1905" y="19923"/>
                  </a:lnTo>
                  <a:lnTo>
                    <a:pt x="0" y="5080"/>
                  </a:lnTo>
                  <a:lnTo>
                    <a:pt x="4762" y="0"/>
                  </a:lnTo>
                  <a:lnTo>
                    <a:pt x="32305" y="15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E5B57F14-3BDF-E7A7-35C2-C89131774FF9}"/>
                </a:ext>
              </a:extLst>
            </p:cNvPr>
            <p:cNvSpPr/>
            <p:nvPr/>
          </p:nvSpPr>
          <p:spPr>
            <a:xfrm>
              <a:off x="10531712" y="3666172"/>
              <a:ext cx="72073" cy="28654"/>
            </a:xfrm>
            <a:custGeom>
              <a:avLst/>
              <a:gdLst>
                <a:gd name="csX0" fmla="*/ 25876 w 72073"/>
                <a:gd name="csY0" fmla="*/ 1191 h 28654"/>
                <a:gd name="csX1" fmla="*/ 48577 w 72073"/>
                <a:gd name="csY1" fmla="*/ 4286 h 28654"/>
                <a:gd name="csX2" fmla="*/ 66437 w 72073"/>
                <a:gd name="csY2" fmla="*/ 12700 h 28654"/>
                <a:gd name="csX3" fmla="*/ 72073 w 72073"/>
                <a:gd name="csY3" fmla="*/ 22225 h 28654"/>
                <a:gd name="csX4" fmla="*/ 48340 w 72073"/>
                <a:gd name="csY4" fmla="*/ 22860 h 28654"/>
                <a:gd name="csX5" fmla="*/ 38180 w 72073"/>
                <a:gd name="csY5" fmla="*/ 28654 h 28654"/>
                <a:gd name="csX6" fmla="*/ 19289 w 72073"/>
                <a:gd name="csY6" fmla="*/ 23098 h 28654"/>
                <a:gd name="csX7" fmla="*/ 0 w 72073"/>
                <a:gd name="csY7" fmla="*/ 10398 h 28654"/>
                <a:gd name="csX8" fmla="*/ 4048 w 72073"/>
                <a:gd name="csY8" fmla="*/ 2461 h 28654"/>
                <a:gd name="csX9" fmla="*/ 18257 w 72073"/>
                <a:gd name="csY9" fmla="*/ 0 h 28654"/>
                <a:gd name="csX10" fmla="*/ 25876 w 72073"/>
                <a:gd name="csY10" fmla="*/ 1191 h 286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073" h="28654">
                  <a:moveTo>
                    <a:pt x="25876" y="1191"/>
                  </a:moveTo>
                  <a:lnTo>
                    <a:pt x="48577" y="4286"/>
                  </a:lnTo>
                  <a:lnTo>
                    <a:pt x="66437" y="12700"/>
                  </a:lnTo>
                  <a:lnTo>
                    <a:pt x="72073" y="22225"/>
                  </a:lnTo>
                  <a:lnTo>
                    <a:pt x="48340" y="22860"/>
                  </a:lnTo>
                  <a:lnTo>
                    <a:pt x="38180" y="28654"/>
                  </a:lnTo>
                  <a:lnTo>
                    <a:pt x="19289" y="23098"/>
                  </a:lnTo>
                  <a:lnTo>
                    <a:pt x="0" y="10398"/>
                  </a:lnTo>
                  <a:lnTo>
                    <a:pt x="4048" y="2461"/>
                  </a:lnTo>
                  <a:lnTo>
                    <a:pt x="18257" y="0"/>
                  </a:lnTo>
                  <a:lnTo>
                    <a:pt x="25876" y="119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352A1E9F-B5AB-5B8D-1FC7-C2CF49218DA7}"/>
                </a:ext>
              </a:extLst>
            </p:cNvPr>
            <p:cNvSpPr/>
            <p:nvPr/>
          </p:nvSpPr>
          <p:spPr>
            <a:xfrm>
              <a:off x="10308114" y="3502103"/>
              <a:ext cx="363775" cy="117554"/>
            </a:xfrm>
            <a:custGeom>
              <a:avLst/>
              <a:gdLst>
                <a:gd name="csX0" fmla="*/ 91202 w 363775"/>
                <a:gd name="csY0" fmla="*/ 0 h 117554"/>
                <a:gd name="csX1" fmla="*/ 120332 w 363775"/>
                <a:gd name="csY1" fmla="*/ 2540 h 117554"/>
                <a:gd name="csX2" fmla="*/ 146764 w 363775"/>
                <a:gd name="csY2" fmla="*/ 2937 h 117554"/>
                <a:gd name="csX3" fmla="*/ 178435 w 363775"/>
                <a:gd name="csY3" fmla="*/ 15002 h 117554"/>
                <a:gd name="csX4" fmla="*/ 191849 w 363775"/>
                <a:gd name="csY4" fmla="*/ 28019 h 117554"/>
                <a:gd name="csX5" fmla="*/ 223282 w 363775"/>
                <a:gd name="csY5" fmla="*/ 23971 h 117554"/>
                <a:gd name="csX6" fmla="*/ 235268 w 363775"/>
                <a:gd name="csY6" fmla="*/ 32306 h 117554"/>
                <a:gd name="csX7" fmla="*/ 263763 w 363775"/>
                <a:gd name="csY7" fmla="*/ 54213 h 117554"/>
                <a:gd name="csX8" fmla="*/ 284718 w 363775"/>
                <a:gd name="csY8" fmla="*/ 70088 h 117554"/>
                <a:gd name="csX9" fmla="*/ 295831 w 363775"/>
                <a:gd name="csY9" fmla="*/ 69612 h 117554"/>
                <a:gd name="csX10" fmla="*/ 315912 w 363775"/>
                <a:gd name="csY10" fmla="*/ 76835 h 117554"/>
                <a:gd name="csX11" fmla="*/ 313452 w 363775"/>
                <a:gd name="csY11" fmla="*/ 86678 h 117554"/>
                <a:gd name="csX12" fmla="*/ 338296 w 363775"/>
                <a:gd name="csY12" fmla="*/ 88186 h 117554"/>
                <a:gd name="csX13" fmla="*/ 363775 w 363775"/>
                <a:gd name="csY13" fmla="*/ 102553 h 117554"/>
                <a:gd name="csX14" fmla="*/ 359807 w 363775"/>
                <a:gd name="csY14" fmla="*/ 110728 h 117554"/>
                <a:gd name="csX15" fmla="*/ 337344 w 363775"/>
                <a:gd name="csY15" fmla="*/ 115173 h 117554"/>
                <a:gd name="csX16" fmla="*/ 314722 w 363775"/>
                <a:gd name="csY16" fmla="*/ 116919 h 117554"/>
                <a:gd name="csX17" fmla="*/ 291465 w 363775"/>
                <a:gd name="csY17" fmla="*/ 114141 h 117554"/>
                <a:gd name="csX18" fmla="*/ 243205 w 363775"/>
                <a:gd name="csY18" fmla="*/ 117554 h 117554"/>
                <a:gd name="csX19" fmla="*/ 265827 w 363775"/>
                <a:gd name="csY19" fmla="*/ 98028 h 117554"/>
                <a:gd name="csX20" fmla="*/ 252095 w 363775"/>
                <a:gd name="csY20" fmla="*/ 88900 h 117554"/>
                <a:gd name="csX21" fmla="*/ 230346 w 363775"/>
                <a:gd name="csY21" fmla="*/ 86519 h 117554"/>
                <a:gd name="csX22" fmla="*/ 218757 w 363775"/>
                <a:gd name="csY22" fmla="*/ 76359 h 117554"/>
                <a:gd name="csX23" fmla="*/ 210740 w 363775"/>
                <a:gd name="csY23" fmla="*/ 56277 h 117554"/>
                <a:gd name="csX24" fmla="*/ 191691 w 363775"/>
                <a:gd name="csY24" fmla="*/ 57706 h 117554"/>
                <a:gd name="csX25" fmla="*/ 160258 w 363775"/>
                <a:gd name="csY25" fmla="*/ 48181 h 117554"/>
                <a:gd name="csX26" fmla="*/ 150177 w 363775"/>
                <a:gd name="csY26" fmla="*/ 40799 h 117554"/>
                <a:gd name="csX27" fmla="*/ 106283 w 363775"/>
                <a:gd name="csY27" fmla="*/ 35322 h 117554"/>
                <a:gd name="csX28" fmla="*/ 94535 w 363775"/>
                <a:gd name="csY28" fmla="*/ 28416 h 117554"/>
                <a:gd name="csX29" fmla="*/ 107156 w 363775"/>
                <a:gd name="csY29" fmla="*/ 19606 h 117554"/>
                <a:gd name="csX30" fmla="*/ 74136 w 363775"/>
                <a:gd name="csY30" fmla="*/ 17780 h 117554"/>
                <a:gd name="csX31" fmla="*/ 49926 w 363775"/>
                <a:gd name="csY31" fmla="*/ 36195 h 117554"/>
                <a:gd name="csX32" fmla="*/ 35956 w 363775"/>
                <a:gd name="csY32" fmla="*/ 36671 h 117554"/>
                <a:gd name="csX33" fmla="*/ 31114 w 363775"/>
                <a:gd name="csY33" fmla="*/ 45244 h 117554"/>
                <a:gd name="csX34" fmla="*/ 14446 w 363775"/>
                <a:gd name="csY34" fmla="*/ 49133 h 117554"/>
                <a:gd name="csX35" fmla="*/ 0 w 363775"/>
                <a:gd name="csY35" fmla="*/ 45800 h 117554"/>
                <a:gd name="csX36" fmla="*/ 17780 w 363775"/>
                <a:gd name="csY36" fmla="*/ 34846 h 117554"/>
                <a:gd name="csX37" fmla="*/ 25082 w 363775"/>
                <a:gd name="csY37" fmla="*/ 22066 h 117554"/>
                <a:gd name="csX38" fmla="*/ 40322 w 363775"/>
                <a:gd name="csY38" fmla="*/ 14208 h 117554"/>
                <a:gd name="csX39" fmla="*/ 57547 w 363775"/>
                <a:gd name="csY39" fmla="*/ 7303 h 117554"/>
                <a:gd name="csX40" fmla="*/ 83026 w 363775"/>
                <a:gd name="csY40" fmla="*/ 3890 h 117554"/>
                <a:gd name="csX41" fmla="*/ 91202 w 363775"/>
                <a:gd name="csY41" fmla="*/ 0 h 11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3775" h="117554">
                  <a:moveTo>
                    <a:pt x="91202" y="0"/>
                  </a:moveTo>
                  <a:lnTo>
                    <a:pt x="120332" y="2540"/>
                  </a:lnTo>
                  <a:lnTo>
                    <a:pt x="146764" y="2937"/>
                  </a:lnTo>
                  <a:lnTo>
                    <a:pt x="178435" y="15002"/>
                  </a:lnTo>
                  <a:lnTo>
                    <a:pt x="191849" y="28019"/>
                  </a:lnTo>
                  <a:lnTo>
                    <a:pt x="223282" y="23971"/>
                  </a:lnTo>
                  <a:lnTo>
                    <a:pt x="235268" y="32306"/>
                  </a:lnTo>
                  <a:lnTo>
                    <a:pt x="263763" y="54213"/>
                  </a:lnTo>
                  <a:lnTo>
                    <a:pt x="284718" y="70088"/>
                  </a:lnTo>
                  <a:lnTo>
                    <a:pt x="295831" y="69612"/>
                  </a:lnTo>
                  <a:lnTo>
                    <a:pt x="315912" y="76835"/>
                  </a:lnTo>
                  <a:lnTo>
                    <a:pt x="313452" y="86678"/>
                  </a:lnTo>
                  <a:lnTo>
                    <a:pt x="338296" y="88186"/>
                  </a:lnTo>
                  <a:lnTo>
                    <a:pt x="363775" y="102553"/>
                  </a:lnTo>
                  <a:lnTo>
                    <a:pt x="359807" y="110728"/>
                  </a:lnTo>
                  <a:lnTo>
                    <a:pt x="337344" y="115173"/>
                  </a:lnTo>
                  <a:lnTo>
                    <a:pt x="314722" y="116919"/>
                  </a:lnTo>
                  <a:lnTo>
                    <a:pt x="291465" y="114141"/>
                  </a:lnTo>
                  <a:lnTo>
                    <a:pt x="243205" y="117554"/>
                  </a:lnTo>
                  <a:lnTo>
                    <a:pt x="265827" y="98028"/>
                  </a:lnTo>
                  <a:lnTo>
                    <a:pt x="252095" y="88900"/>
                  </a:lnTo>
                  <a:lnTo>
                    <a:pt x="230346" y="86519"/>
                  </a:lnTo>
                  <a:lnTo>
                    <a:pt x="218757" y="76359"/>
                  </a:lnTo>
                  <a:lnTo>
                    <a:pt x="210740" y="56277"/>
                  </a:lnTo>
                  <a:lnTo>
                    <a:pt x="191691" y="57706"/>
                  </a:lnTo>
                  <a:lnTo>
                    <a:pt x="160258" y="48181"/>
                  </a:lnTo>
                  <a:lnTo>
                    <a:pt x="150177" y="40799"/>
                  </a:lnTo>
                  <a:lnTo>
                    <a:pt x="106283" y="35322"/>
                  </a:lnTo>
                  <a:lnTo>
                    <a:pt x="94535" y="28416"/>
                  </a:lnTo>
                  <a:lnTo>
                    <a:pt x="107156" y="19606"/>
                  </a:lnTo>
                  <a:lnTo>
                    <a:pt x="74136" y="17780"/>
                  </a:lnTo>
                  <a:lnTo>
                    <a:pt x="49926" y="36195"/>
                  </a:lnTo>
                  <a:lnTo>
                    <a:pt x="35956" y="36671"/>
                  </a:lnTo>
                  <a:lnTo>
                    <a:pt x="31114" y="45244"/>
                  </a:lnTo>
                  <a:lnTo>
                    <a:pt x="14446" y="49133"/>
                  </a:lnTo>
                  <a:lnTo>
                    <a:pt x="0" y="45800"/>
                  </a:lnTo>
                  <a:lnTo>
                    <a:pt x="17780" y="34846"/>
                  </a:lnTo>
                  <a:lnTo>
                    <a:pt x="25082" y="22066"/>
                  </a:lnTo>
                  <a:lnTo>
                    <a:pt x="40322" y="14208"/>
                  </a:lnTo>
                  <a:lnTo>
                    <a:pt x="57547" y="7303"/>
                  </a:lnTo>
                  <a:lnTo>
                    <a:pt x="83026" y="3890"/>
                  </a:lnTo>
                  <a:lnTo>
                    <a:pt x="91202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63837124-272E-8DEF-FFDE-487C4E49B874}"/>
                </a:ext>
              </a:extLst>
            </p:cNvPr>
            <p:cNvSpPr/>
            <p:nvPr/>
          </p:nvSpPr>
          <p:spPr>
            <a:xfrm>
              <a:off x="1893649" y="4823935"/>
              <a:ext cx="255508" cy="236140"/>
            </a:xfrm>
            <a:custGeom>
              <a:avLst/>
              <a:gdLst>
                <a:gd name="csX0" fmla="*/ 199628 w 255508"/>
                <a:gd name="csY0" fmla="*/ 235427 h 236140"/>
                <a:gd name="csX1" fmla="*/ 181769 w 255508"/>
                <a:gd name="csY1" fmla="*/ 231855 h 236140"/>
                <a:gd name="csX2" fmla="*/ 170418 w 255508"/>
                <a:gd name="csY2" fmla="*/ 236141 h 236140"/>
                <a:gd name="csX3" fmla="*/ 154067 w 255508"/>
                <a:gd name="csY3" fmla="*/ 230108 h 236140"/>
                <a:gd name="csX4" fmla="*/ 140414 w 255508"/>
                <a:gd name="csY4" fmla="*/ 229791 h 236140"/>
                <a:gd name="csX5" fmla="*/ 118904 w 255508"/>
                <a:gd name="csY5" fmla="*/ 213836 h 236140"/>
                <a:gd name="csX6" fmla="*/ 92869 w 255508"/>
                <a:gd name="csY6" fmla="*/ 208359 h 236140"/>
                <a:gd name="csX7" fmla="*/ 82947 w 255508"/>
                <a:gd name="csY7" fmla="*/ 186055 h 236140"/>
                <a:gd name="csX8" fmla="*/ 82867 w 255508"/>
                <a:gd name="csY8" fmla="*/ 173673 h 236140"/>
                <a:gd name="csX9" fmla="*/ 68421 w 255508"/>
                <a:gd name="csY9" fmla="*/ 169863 h 236140"/>
                <a:gd name="csX10" fmla="*/ 30321 w 255508"/>
                <a:gd name="csY10" fmla="*/ 131366 h 236140"/>
                <a:gd name="csX11" fmla="*/ 19685 w 255508"/>
                <a:gd name="csY11" fmla="*/ 111204 h 236140"/>
                <a:gd name="csX12" fmla="*/ 12938 w 255508"/>
                <a:gd name="csY12" fmla="*/ 105013 h 236140"/>
                <a:gd name="csX13" fmla="*/ 0 w 255508"/>
                <a:gd name="csY13" fmla="*/ 77153 h 236140"/>
                <a:gd name="csX14" fmla="*/ 37624 w 255508"/>
                <a:gd name="csY14" fmla="*/ 80963 h 236140"/>
                <a:gd name="csX15" fmla="*/ 48577 w 255508"/>
                <a:gd name="csY15" fmla="*/ 85011 h 236140"/>
                <a:gd name="csX16" fmla="*/ 59928 w 255508"/>
                <a:gd name="csY16" fmla="*/ 84138 h 236140"/>
                <a:gd name="csX17" fmla="*/ 78581 w 255508"/>
                <a:gd name="csY17" fmla="*/ 61675 h 236140"/>
                <a:gd name="csX18" fmla="*/ 107871 w 255508"/>
                <a:gd name="csY18" fmla="*/ 33179 h 236140"/>
                <a:gd name="csX19" fmla="*/ 119936 w 255508"/>
                <a:gd name="csY19" fmla="*/ 30480 h 236140"/>
                <a:gd name="csX20" fmla="*/ 124063 w 255508"/>
                <a:gd name="csY20" fmla="*/ 18495 h 236140"/>
                <a:gd name="csX21" fmla="*/ 143272 w 255508"/>
                <a:gd name="csY21" fmla="*/ 4763 h 236140"/>
                <a:gd name="csX22" fmla="*/ 168751 w 255508"/>
                <a:gd name="csY22" fmla="*/ 0 h 236140"/>
                <a:gd name="csX23" fmla="*/ 170974 w 255508"/>
                <a:gd name="csY23" fmla="*/ 12859 h 236140"/>
                <a:gd name="csX24" fmla="*/ 199072 w 255508"/>
                <a:gd name="csY24" fmla="*/ 12224 h 236140"/>
                <a:gd name="csX25" fmla="*/ 214630 w 255508"/>
                <a:gd name="csY25" fmla="*/ 19447 h 236140"/>
                <a:gd name="csX26" fmla="*/ 221932 w 255508"/>
                <a:gd name="csY26" fmla="*/ 28020 h 236140"/>
                <a:gd name="csX27" fmla="*/ 237966 w 255508"/>
                <a:gd name="csY27" fmla="*/ 30560 h 236140"/>
                <a:gd name="csX28" fmla="*/ 255429 w 255508"/>
                <a:gd name="csY28" fmla="*/ 41672 h 236140"/>
                <a:gd name="csX29" fmla="*/ 255508 w 255508"/>
                <a:gd name="csY29" fmla="*/ 85566 h 236140"/>
                <a:gd name="csX30" fmla="*/ 248999 w 255508"/>
                <a:gd name="csY30" fmla="*/ 109696 h 236140"/>
                <a:gd name="csX31" fmla="*/ 247491 w 255508"/>
                <a:gd name="csY31" fmla="*/ 135811 h 236140"/>
                <a:gd name="csX32" fmla="*/ 252968 w 255508"/>
                <a:gd name="csY32" fmla="*/ 146209 h 236140"/>
                <a:gd name="csX33" fmla="*/ 249158 w 255508"/>
                <a:gd name="csY33" fmla="*/ 166846 h 236140"/>
                <a:gd name="csX34" fmla="*/ 243999 w 255508"/>
                <a:gd name="csY34" fmla="*/ 170021 h 236140"/>
                <a:gd name="csX35" fmla="*/ 235188 w 255508"/>
                <a:gd name="csY35" fmla="*/ 195342 h 236140"/>
                <a:gd name="csX36" fmla="*/ 199628 w 255508"/>
                <a:gd name="csY36" fmla="*/ 235427 h 2361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55508" h="236140">
                  <a:moveTo>
                    <a:pt x="199628" y="235427"/>
                  </a:moveTo>
                  <a:lnTo>
                    <a:pt x="181769" y="231855"/>
                  </a:lnTo>
                  <a:lnTo>
                    <a:pt x="170418" y="236141"/>
                  </a:lnTo>
                  <a:lnTo>
                    <a:pt x="154067" y="230108"/>
                  </a:lnTo>
                  <a:lnTo>
                    <a:pt x="140414" y="229791"/>
                  </a:lnTo>
                  <a:lnTo>
                    <a:pt x="118904" y="213836"/>
                  </a:lnTo>
                  <a:lnTo>
                    <a:pt x="92869" y="208359"/>
                  </a:lnTo>
                  <a:lnTo>
                    <a:pt x="82947" y="186055"/>
                  </a:lnTo>
                  <a:lnTo>
                    <a:pt x="82867" y="173673"/>
                  </a:lnTo>
                  <a:lnTo>
                    <a:pt x="68421" y="169863"/>
                  </a:lnTo>
                  <a:lnTo>
                    <a:pt x="30321" y="131366"/>
                  </a:lnTo>
                  <a:lnTo>
                    <a:pt x="19685" y="111204"/>
                  </a:lnTo>
                  <a:lnTo>
                    <a:pt x="12938" y="105013"/>
                  </a:lnTo>
                  <a:lnTo>
                    <a:pt x="0" y="77153"/>
                  </a:lnTo>
                  <a:lnTo>
                    <a:pt x="37624" y="80963"/>
                  </a:lnTo>
                  <a:lnTo>
                    <a:pt x="48577" y="85011"/>
                  </a:lnTo>
                  <a:lnTo>
                    <a:pt x="59928" y="84138"/>
                  </a:lnTo>
                  <a:lnTo>
                    <a:pt x="78581" y="61675"/>
                  </a:lnTo>
                  <a:lnTo>
                    <a:pt x="107871" y="33179"/>
                  </a:lnTo>
                  <a:lnTo>
                    <a:pt x="119936" y="30480"/>
                  </a:lnTo>
                  <a:lnTo>
                    <a:pt x="124063" y="18495"/>
                  </a:lnTo>
                  <a:lnTo>
                    <a:pt x="143272" y="4763"/>
                  </a:lnTo>
                  <a:lnTo>
                    <a:pt x="168751" y="0"/>
                  </a:lnTo>
                  <a:lnTo>
                    <a:pt x="170974" y="12859"/>
                  </a:lnTo>
                  <a:lnTo>
                    <a:pt x="199072" y="12224"/>
                  </a:lnTo>
                  <a:lnTo>
                    <a:pt x="214630" y="19447"/>
                  </a:lnTo>
                  <a:lnTo>
                    <a:pt x="221932" y="28020"/>
                  </a:lnTo>
                  <a:lnTo>
                    <a:pt x="237966" y="30560"/>
                  </a:lnTo>
                  <a:lnTo>
                    <a:pt x="255429" y="41672"/>
                  </a:lnTo>
                  <a:lnTo>
                    <a:pt x="255508" y="85566"/>
                  </a:lnTo>
                  <a:lnTo>
                    <a:pt x="248999" y="109696"/>
                  </a:lnTo>
                  <a:lnTo>
                    <a:pt x="247491" y="135811"/>
                  </a:lnTo>
                  <a:lnTo>
                    <a:pt x="252968" y="146209"/>
                  </a:lnTo>
                  <a:lnTo>
                    <a:pt x="249158" y="166846"/>
                  </a:lnTo>
                  <a:lnTo>
                    <a:pt x="243999" y="170021"/>
                  </a:lnTo>
                  <a:lnTo>
                    <a:pt x="235188" y="195342"/>
                  </a:lnTo>
                  <a:lnTo>
                    <a:pt x="199628" y="235427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8C95B3C0-FCA8-6132-05BD-BFBB8F3A95E1}"/>
                </a:ext>
              </a:extLst>
            </p:cNvPr>
            <p:cNvSpPr/>
            <p:nvPr/>
          </p:nvSpPr>
          <p:spPr>
            <a:xfrm>
              <a:off x="1712753" y="4898468"/>
              <a:ext cx="321310" cy="324643"/>
            </a:xfrm>
            <a:custGeom>
              <a:avLst/>
              <a:gdLst>
                <a:gd name="csX0" fmla="*/ 321310 w 321310"/>
                <a:gd name="csY0" fmla="*/ 155257 h 324643"/>
                <a:gd name="csX1" fmla="*/ 273606 w 321310"/>
                <a:gd name="csY1" fmla="*/ 181292 h 324643"/>
                <a:gd name="csX2" fmla="*/ 243364 w 321310"/>
                <a:gd name="csY2" fmla="*/ 207804 h 324643"/>
                <a:gd name="csX3" fmla="*/ 232172 w 321310"/>
                <a:gd name="csY3" fmla="*/ 231616 h 324643"/>
                <a:gd name="csX4" fmla="*/ 222012 w 321310"/>
                <a:gd name="csY4" fmla="*/ 245031 h 324643"/>
                <a:gd name="csX5" fmla="*/ 203676 w 321310"/>
                <a:gd name="csY5" fmla="*/ 247888 h 324643"/>
                <a:gd name="csX6" fmla="*/ 197802 w 321310"/>
                <a:gd name="csY6" fmla="*/ 265033 h 324643"/>
                <a:gd name="csX7" fmla="*/ 194389 w 321310"/>
                <a:gd name="csY7" fmla="*/ 276225 h 324643"/>
                <a:gd name="csX8" fmla="*/ 172799 w 321310"/>
                <a:gd name="csY8" fmla="*/ 284639 h 324643"/>
                <a:gd name="csX9" fmla="*/ 145415 w 321310"/>
                <a:gd name="csY9" fmla="*/ 282813 h 324643"/>
                <a:gd name="csX10" fmla="*/ 129302 w 321310"/>
                <a:gd name="csY10" fmla="*/ 272812 h 324643"/>
                <a:gd name="csX11" fmla="*/ 115094 w 321310"/>
                <a:gd name="csY11" fmla="*/ 268446 h 324643"/>
                <a:gd name="csX12" fmla="*/ 98663 w 321310"/>
                <a:gd name="csY12" fmla="*/ 276781 h 324643"/>
                <a:gd name="csX13" fmla="*/ 90408 w 321310"/>
                <a:gd name="csY13" fmla="*/ 294005 h 324643"/>
                <a:gd name="csX14" fmla="*/ 74454 w 321310"/>
                <a:gd name="csY14" fmla="*/ 304800 h 324643"/>
                <a:gd name="csX15" fmla="*/ 57626 w 321310"/>
                <a:gd name="csY15" fmla="*/ 320993 h 324643"/>
                <a:gd name="csX16" fmla="*/ 33496 w 321310"/>
                <a:gd name="csY16" fmla="*/ 324644 h 324643"/>
                <a:gd name="csX17" fmla="*/ 25956 w 321310"/>
                <a:gd name="csY17" fmla="*/ 311944 h 324643"/>
                <a:gd name="csX18" fmla="*/ 29051 w 321310"/>
                <a:gd name="csY18" fmla="*/ 289957 h 324643"/>
                <a:gd name="csX19" fmla="*/ 9128 w 321310"/>
                <a:gd name="csY19" fmla="*/ 255825 h 324643"/>
                <a:gd name="csX20" fmla="*/ 0 w 321310"/>
                <a:gd name="csY20" fmla="*/ 250428 h 324643"/>
                <a:gd name="csX21" fmla="*/ 0 w 321310"/>
                <a:gd name="csY21" fmla="*/ 146685 h 324643"/>
                <a:gd name="csX22" fmla="*/ 33179 w 321310"/>
                <a:gd name="csY22" fmla="*/ 145415 h 324643"/>
                <a:gd name="csX23" fmla="*/ 34211 w 321310"/>
                <a:gd name="csY23" fmla="*/ 20558 h 324643"/>
                <a:gd name="csX24" fmla="*/ 59293 w 321310"/>
                <a:gd name="csY24" fmla="*/ 19447 h 324643"/>
                <a:gd name="csX25" fmla="*/ 111204 w 321310"/>
                <a:gd name="csY25" fmla="*/ 7223 h 324643"/>
                <a:gd name="csX26" fmla="*/ 124063 w 321310"/>
                <a:gd name="csY26" fmla="*/ 21590 h 324643"/>
                <a:gd name="csX27" fmla="*/ 145574 w 321310"/>
                <a:gd name="csY27" fmla="*/ 7938 h 324643"/>
                <a:gd name="csX28" fmla="*/ 155813 w 321310"/>
                <a:gd name="csY28" fmla="*/ 7858 h 324643"/>
                <a:gd name="csX29" fmla="*/ 174784 w 321310"/>
                <a:gd name="csY29" fmla="*/ 0 h 324643"/>
                <a:gd name="csX30" fmla="*/ 180896 w 321310"/>
                <a:gd name="csY30" fmla="*/ 2620 h 324643"/>
                <a:gd name="csX31" fmla="*/ 193834 w 321310"/>
                <a:gd name="csY31" fmla="*/ 30480 h 324643"/>
                <a:gd name="csX32" fmla="*/ 200581 w 321310"/>
                <a:gd name="csY32" fmla="*/ 36671 h 324643"/>
                <a:gd name="csX33" fmla="*/ 211217 w 321310"/>
                <a:gd name="csY33" fmla="*/ 56832 h 324643"/>
                <a:gd name="csX34" fmla="*/ 249317 w 321310"/>
                <a:gd name="csY34" fmla="*/ 95329 h 324643"/>
                <a:gd name="csX35" fmla="*/ 263763 w 321310"/>
                <a:gd name="csY35" fmla="*/ 99139 h 324643"/>
                <a:gd name="csX36" fmla="*/ 263843 w 321310"/>
                <a:gd name="csY36" fmla="*/ 111522 h 324643"/>
                <a:gd name="csX37" fmla="*/ 273764 w 321310"/>
                <a:gd name="csY37" fmla="*/ 133826 h 324643"/>
                <a:gd name="csX38" fmla="*/ 299799 w 321310"/>
                <a:gd name="csY38" fmla="*/ 139303 h 324643"/>
                <a:gd name="csX39" fmla="*/ 321310 w 321310"/>
                <a:gd name="csY39" fmla="*/ 155257 h 324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321310" h="324643">
                  <a:moveTo>
                    <a:pt x="321310" y="155257"/>
                  </a:moveTo>
                  <a:lnTo>
                    <a:pt x="273606" y="181292"/>
                  </a:lnTo>
                  <a:lnTo>
                    <a:pt x="243364" y="207804"/>
                  </a:lnTo>
                  <a:lnTo>
                    <a:pt x="232172" y="231616"/>
                  </a:lnTo>
                  <a:lnTo>
                    <a:pt x="222012" y="245031"/>
                  </a:lnTo>
                  <a:lnTo>
                    <a:pt x="203676" y="247888"/>
                  </a:lnTo>
                  <a:lnTo>
                    <a:pt x="197802" y="265033"/>
                  </a:lnTo>
                  <a:lnTo>
                    <a:pt x="194389" y="276225"/>
                  </a:lnTo>
                  <a:lnTo>
                    <a:pt x="172799" y="284639"/>
                  </a:lnTo>
                  <a:lnTo>
                    <a:pt x="145415" y="282813"/>
                  </a:lnTo>
                  <a:lnTo>
                    <a:pt x="129302" y="272812"/>
                  </a:lnTo>
                  <a:lnTo>
                    <a:pt x="115094" y="268446"/>
                  </a:lnTo>
                  <a:lnTo>
                    <a:pt x="98663" y="276781"/>
                  </a:lnTo>
                  <a:lnTo>
                    <a:pt x="90408" y="294005"/>
                  </a:lnTo>
                  <a:lnTo>
                    <a:pt x="74454" y="304800"/>
                  </a:lnTo>
                  <a:lnTo>
                    <a:pt x="57626" y="320993"/>
                  </a:lnTo>
                  <a:lnTo>
                    <a:pt x="33496" y="324644"/>
                  </a:lnTo>
                  <a:lnTo>
                    <a:pt x="25956" y="311944"/>
                  </a:lnTo>
                  <a:lnTo>
                    <a:pt x="29051" y="289957"/>
                  </a:lnTo>
                  <a:lnTo>
                    <a:pt x="9128" y="255825"/>
                  </a:lnTo>
                  <a:lnTo>
                    <a:pt x="0" y="250428"/>
                  </a:lnTo>
                  <a:lnTo>
                    <a:pt x="0" y="146685"/>
                  </a:lnTo>
                  <a:lnTo>
                    <a:pt x="33179" y="145415"/>
                  </a:lnTo>
                  <a:lnTo>
                    <a:pt x="34211" y="20558"/>
                  </a:lnTo>
                  <a:lnTo>
                    <a:pt x="59293" y="19447"/>
                  </a:lnTo>
                  <a:lnTo>
                    <a:pt x="111204" y="7223"/>
                  </a:lnTo>
                  <a:lnTo>
                    <a:pt x="124063" y="21590"/>
                  </a:lnTo>
                  <a:lnTo>
                    <a:pt x="145574" y="7938"/>
                  </a:lnTo>
                  <a:lnTo>
                    <a:pt x="155813" y="7858"/>
                  </a:lnTo>
                  <a:lnTo>
                    <a:pt x="174784" y="0"/>
                  </a:lnTo>
                  <a:lnTo>
                    <a:pt x="180896" y="2620"/>
                  </a:lnTo>
                  <a:lnTo>
                    <a:pt x="193834" y="30480"/>
                  </a:lnTo>
                  <a:lnTo>
                    <a:pt x="200581" y="36671"/>
                  </a:lnTo>
                  <a:lnTo>
                    <a:pt x="211217" y="56832"/>
                  </a:lnTo>
                  <a:lnTo>
                    <a:pt x="249317" y="95329"/>
                  </a:lnTo>
                  <a:lnTo>
                    <a:pt x="263763" y="99139"/>
                  </a:lnTo>
                  <a:lnTo>
                    <a:pt x="263843" y="111522"/>
                  </a:lnTo>
                  <a:lnTo>
                    <a:pt x="273764" y="133826"/>
                  </a:lnTo>
                  <a:lnTo>
                    <a:pt x="299799" y="139303"/>
                  </a:lnTo>
                  <a:lnTo>
                    <a:pt x="321310" y="155257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CF81E45F-6CC1-7F27-F2DD-03ABE84F296C}"/>
                </a:ext>
              </a:extLst>
            </p:cNvPr>
            <p:cNvSpPr/>
            <p:nvPr/>
          </p:nvSpPr>
          <p:spPr>
            <a:xfrm>
              <a:off x="1437798" y="4873465"/>
              <a:ext cx="449738" cy="430371"/>
            </a:xfrm>
            <a:custGeom>
              <a:avLst/>
              <a:gdLst>
                <a:gd name="csX0" fmla="*/ 274955 w 449738"/>
                <a:gd name="csY0" fmla="*/ 275431 h 430371"/>
                <a:gd name="csX1" fmla="*/ 274955 w 449738"/>
                <a:gd name="csY1" fmla="*/ 409020 h 430371"/>
                <a:gd name="csX2" fmla="*/ 244872 w 449738"/>
                <a:gd name="csY2" fmla="*/ 427752 h 430371"/>
                <a:gd name="csX3" fmla="*/ 226774 w 449738"/>
                <a:gd name="csY3" fmla="*/ 430372 h 430371"/>
                <a:gd name="csX4" fmla="*/ 205581 w 449738"/>
                <a:gd name="csY4" fmla="*/ 423466 h 430371"/>
                <a:gd name="csX5" fmla="*/ 190421 w 449738"/>
                <a:gd name="csY5" fmla="*/ 420846 h 430371"/>
                <a:gd name="csX6" fmla="*/ 184785 w 449738"/>
                <a:gd name="csY6" fmla="*/ 405210 h 430371"/>
                <a:gd name="csX7" fmla="*/ 171450 w 449738"/>
                <a:gd name="csY7" fmla="*/ 395208 h 430371"/>
                <a:gd name="csX8" fmla="*/ 155337 w 449738"/>
                <a:gd name="csY8" fmla="*/ 413226 h 430371"/>
                <a:gd name="csX9" fmla="*/ 130254 w 449738"/>
                <a:gd name="csY9" fmla="*/ 385683 h 430371"/>
                <a:gd name="csX10" fmla="*/ 117078 w 449738"/>
                <a:gd name="csY10" fmla="*/ 359172 h 430371"/>
                <a:gd name="csX11" fmla="*/ 109696 w 449738"/>
                <a:gd name="csY11" fmla="*/ 323929 h 430371"/>
                <a:gd name="csX12" fmla="*/ 101362 w 449738"/>
                <a:gd name="csY12" fmla="*/ 297895 h 430371"/>
                <a:gd name="csX13" fmla="*/ 90091 w 449738"/>
                <a:gd name="csY13" fmla="*/ 242808 h 430371"/>
                <a:gd name="csX14" fmla="*/ 89297 w 449738"/>
                <a:gd name="csY14" fmla="*/ 200263 h 430371"/>
                <a:gd name="csX15" fmla="*/ 85011 w 449738"/>
                <a:gd name="csY15" fmla="*/ 180896 h 430371"/>
                <a:gd name="csX16" fmla="*/ 71914 w 449738"/>
                <a:gd name="csY16" fmla="*/ 166370 h 430371"/>
                <a:gd name="csX17" fmla="*/ 54531 w 449738"/>
                <a:gd name="csY17" fmla="*/ 137240 h 430371"/>
                <a:gd name="csX18" fmla="*/ 36830 w 449738"/>
                <a:gd name="csY18" fmla="*/ 95171 h 430371"/>
                <a:gd name="csX19" fmla="*/ 29448 w 449738"/>
                <a:gd name="csY19" fmla="*/ 73184 h 430371"/>
                <a:gd name="csX20" fmla="*/ 2064 w 449738"/>
                <a:gd name="csY20" fmla="*/ 39211 h 430371"/>
                <a:gd name="csX21" fmla="*/ 0 w 449738"/>
                <a:gd name="csY21" fmla="*/ 12541 h 430371"/>
                <a:gd name="csX22" fmla="*/ 16192 w 449738"/>
                <a:gd name="csY22" fmla="*/ 5953 h 430371"/>
                <a:gd name="csX23" fmla="*/ 36354 w 449738"/>
                <a:gd name="csY23" fmla="*/ 0 h 430371"/>
                <a:gd name="csX24" fmla="*/ 58182 w 449738"/>
                <a:gd name="csY24" fmla="*/ 1032 h 430371"/>
                <a:gd name="csX25" fmla="*/ 78264 w 449738"/>
                <a:gd name="csY25" fmla="*/ 16748 h 430371"/>
                <a:gd name="csX26" fmla="*/ 83423 w 449738"/>
                <a:gd name="csY26" fmla="*/ 14288 h 430371"/>
                <a:gd name="csX27" fmla="*/ 219948 w 449738"/>
                <a:gd name="csY27" fmla="*/ 12780 h 430371"/>
                <a:gd name="csX28" fmla="*/ 243284 w 449738"/>
                <a:gd name="csY28" fmla="*/ 29448 h 430371"/>
                <a:gd name="csX29" fmla="*/ 324882 w 449738"/>
                <a:gd name="csY29" fmla="*/ 34370 h 430371"/>
                <a:gd name="csX30" fmla="*/ 386794 w 449738"/>
                <a:gd name="csY30" fmla="*/ 20241 h 430371"/>
                <a:gd name="csX31" fmla="*/ 414337 w 449738"/>
                <a:gd name="csY31" fmla="*/ 12304 h 430371"/>
                <a:gd name="csX32" fmla="*/ 436245 w 449738"/>
                <a:gd name="csY32" fmla="*/ 14288 h 430371"/>
                <a:gd name="csX33" fmla="*/ 449501 w 449738"/>
                <a:gd name="csY33" fmla="*/ 22146 h 430371"/>
                <a:gd name="csX34" fmla="*/ 449739 w 449738"/>
                <a:gd name="csY34" fmla="*/ 25003 h 430371"/>
                <a:gd name="csX35" fmla="*/ 430768 w 449738"/>
                <a:gd name="csY35" fmla="*/ 32861 h 430371"/>
                <a:gd name="csX36" fmla="*/ 420529 w 449738"/>
                <a:gd name="csY36" fmla="*/ 32941 h 430371"/>
                <a:gd name="csX37" fmla="*/ 399018 w 449738"/>
                <a:gd name="csY37" fmla="*/ 46593 h 430371"/>
                <a:gd name="csX38" fmla="*/ 386159 w 449738"/>
                <a:gd name="csY38" fmla="*/ 32226 h 430371"/>
                <a:gd name="csX39" fmla="*/ 334248 w 449738"/>
                <a:gd name="csY39" fmla="*/ 44450 h 430371"/>
                <a:gd name="csX40" fmla="*/ 309166 w 449738"/>
                <a:gd name="csY40" fmla="*/ 45561 h 430371"/>
                <a:gd name="csX41" fmla="*/ 308134 w 449738"/>
                <a:gd name="csY41" fmla="*/ 170418 h 430371"/>
                <a:gd name="csX42" fmla="*/ 274955 w 449738"/>
                <a:gd name="csY42" fmla="*/ 171688 h 430371"/>
                <a:gd name="csX43" fmla="*/ 274955 w 449738"/>
                <a:gd name="csY43" fmla="*/ 275431 h 4303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449738" h="430371">
                  <a:moveTo>
                    <a:pt x="274955" y="275431"/>
                  </a:moveTo>
                  <a:lnTo>
                    <a:pt x="274955" y="409020"/>
                  </a:lnTo>
                  <a:lnTo>
                    <a:pt x="244872" y="427752"/>
                  </a:lnTo>
                  <a:lnTo>
                    <a:pt x="226774" y="430372"/>
                  </a:lnTo>
                  <a:lnTo>
                    <a:pt x="205581" y="423466"/>
                  </a:lnTo>
                  <a:lnTo>
                    <a:pt x="190421" y="420846"/>
                  </a:lnTo>
                  <a:lnTo>
                    <a:pt x="184785" y="405210"/>
                  </a:lnTo>
                  <a:lnTo>
                    <a:pt x="171450" y="395208"/>
                  </a:lnTo>
                  <a:lnTo>
                    <a:pt x="155337" y="413226"/>
                  </a:lnTo>
                  <a:lnTo>
                    <a:pt x="130254" y="385683"/>
                  </a:lnTo>
                  <a:lnTo>
                    <a:pt x="117078" y="359172"/>
                  </a:lnTo>
                  <a:lnTo>
                    <a:pt x="109696" y="323929"/>
                  </a:lnTo>
                  <a:lnTo>
                    <a:pt x="101362" y="297895"/>
                  </a:lnTo>
                  <a:lnTo>
                    <a:pt x="90091" y="242808"/>
                  </a:lnTo>
                  <a:lnTo>
                    <a:pt x="89297" y="200263"/>
                  </a:lnTo>
                  <a:lnTo>
                    <a:pt x="85011" y="180896"/>
                  </a:lnTo>
                  <a:lnTo>
                    <a:pt x="71914" y="166370"/>
                  </a:lnTo>
                  <a:lnTo>
                    <a:pt x="54531" y="137240"/>
                  </a:lnTo>
                  <a:lnTo>
                    <a:pt x="36830" y="95171"/>
                  </a:lnTo>
                  <a:lnTo>
                    <a:pt x="29448" y="73184"/>
                  </a:lnTo>
                  <a:lnTo>
                    <a:pt x="2064" y="39211"/>
                  </a:lnTo>
                  <a:lnTo>
                    <a:pt x="0" y="12541"/>
                  </a:lnTo>
                  <a:lnTo>
                    <a:pt x="16192" y="5953"/>
                  </a:lnTo>
                  <a:lnTo>
                    <a:pt x="36354" y="0"/>
                  </a:lnTo>
                  <a:lnTo>
                    <a:pt x="58182" y="1032"/>
                  </a:lnTo>
                  <a:lnTo>
                    <a:pt x="78264" y="16748"/>
                  </a:lnTo>
                  <a:lnTo>
                    <a:pt x="83423" y="14288"/>
                  </a:lnTo>
                  <a:lnTo>
                    <a:pt x="219948" y="12780"/>
                  </a:lnTo>
                  <a:lnTo>
                    <a:pt x="243284" y="29448"/>
                  </a:lnTo>
                  <a:lnTo>
                    <a:pt x="324882" y="34370"/>
                  </a:lnTo>
                  <a:lnTo>
                    <a:pt x="386794" y="20241"/>
                  </a:lnTo>
                  <a:lnTo>
                    <a:pt x="414337" y="12304"/>
                  </a:lnTo>
                  <a:lnTo>
                    <a:pt x="436245" y="14288"/>
                  </a:lnTo>
                  <a:lnTo>
                    <a:pt x="449501" y="22146"/>
                  </a:lnTo>
                  <a:lnTo>
                    <a:pt x="449739" y="25003"/>
                  </a:lnTo>
                  <a:lnTo>
                    <a:pt x="430768" y="32861"/>
                  </a:lnTo>
                  <a:lnTo>
                    <a:pt x="420529" y="32941"/>
                  </a:lnTo>
                  <a:lnTo>
                    <a:pt x="399018" y="46593"/>
                  </a:lnTo>
                  <a:lnTo>
                    <a:pt x="386159" y="32226"/>
                  </a:lnTo>
                  <a:lnTo>
                    <a:pt x="334248" y="44450"/>
                  </a:lnTo>
                  <a:lnTo>
                    <a:pt x="309166" y="45561"/>
                  </a:lnTo>
                  <a:lnTo>
                    <a:pt x="308134" y="170418"/>
                  </a:lnTo>
                  <a:lnTo>
                    <a:pt x="274955" y="171688"/>
                  </a:lnTo>
                  <a:lnTo>
                    <a:pt x="274955" y="27543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7CE27FA1-E81C-61A5-2738-E68AC07B7662}"/>
                </a:ext>
              </a:extLst>
            </p:cNvPr>
            <p:cNvSpPr/>
            <p:nvPr/>
          </p:nvSpPr>
          <p:spPr>
            <a:xfrm>
              <a:off x="448627" y="3733085"/>
              <a:ext cx="207486" cy="146685"/>
            </a:xfrm>
            <a:custGeom>
              <a:avLst/>
              <a:gdLst>
                <a:gd name="csX0" fmla="*/ 30718 w 207486"/>
                <a:gd name="csY0" fmla="*/ 103426 h 146685"/>
                <a:gd name="csX1" fmla="*/ 16827 w 207486"/>
                <a:gd name="csY1" fmla="*/ 76756 h 146685"/>
                <a:gd name="csX2" fmla="*/ 0 w 207486"/>
                <a:gd name="csY2" fmla="*/ 64452 h 146685"/>
                <a:gd name="csX3" fmla="*/ 14843 w 207486"/>
                <a:gd name="csY3" fmla="*/ 57944 h 146685"/>
                <a:gd name="csX4" fmla="*/ 31194 w 207486"/>
                <a:gd name="csY4" fmla="*/ 33734 h 146685"/>
                <a:gd name="csX5" fmla="*/ 39211 w 207486"/>
                <a:gd name="csY5" fmla="*/ 16034 h 146685"/>
                <a:gd name="csX6" fmla="*/ 50721 w 207486"/>
                <a:gd name="csY6" fmla="*/ 4921 h 146685"/>
                <a:gd name="csX7" fmla="*/ 67469 w 207486"/>
                <a:gd name="csY7" fmla="*/ 7938 h 146685"/>
                <a:gd name="csX8" fmla="*/ 83899 w 207486"/>
                <a:gd name="csY8" fmla="*/ 397 h 146685"/>
                <a:gd name="csX9" fmla="*/ 102711 w 207486"/>
                <a:gd name="csY9" fmla="*/ 0 h 146685"/>
                <a:gd name="csX10" fmla="*/ 118824 w 207486"/>
                <a:gd name="csY10" fmla="*/ 10160 h 146685"/>
                <a:gd name="csX11" fmla="*/ 141208 w 207486"/>
                <a:gd name="csY11" fmla="*/ 19288 h 146685"/>
                <a:gd name="csX12" fmla="*/ 161528 w 207486"/>
                <a:gd name="csY12" fmla="*/ 44688 h 146685"/>
                <a:gd name="csX13" fmla="*/ 183833 w 207486"/>
                <a:gd name="csY13" fmla="*/ 68342 h 146685"/>
                <a:gd name="csX14" fmla="*/ 185341 w 207486"/>
                <a:gd name="csY14" fmla="*/ 89773 h 146685"/>
                <a:gd name="csX15" fmla="*/ 192008 w 207486"/>
                <a:gd name="csY15" fmla="*/ 109379 h 146685"/>
                <a:gd name="csX16" fmla="*/ 204629 w 207486"/>
                <a:gd name="csY16" fmla="*/ 118983 h 146685"/>
                <a:gd name="csX17" fmla="*/ 207486 w 207486"/>
                <a:gd name="csY17" fmla="*/ 132239 h 146685"/>
                <a:gd name="csX18" fmla="*/ 205899 w 207486"/>
                <a:gd name="csY18" fmla="*/ 142954 h 146685"/>
                <a:gd name="csX19" fmla="*/ 201057 w 207486"/>
                <a:gd name="csY19" fmla="*/ 144859 h 146685"/>
                <a:gd name="csX20" fmla="*/ 182721 w 207486"/>
                <a:gd name="csY20" fmla="*/ 142161 h 146685"/>
                <a:gd name="csX21" fmla="*/ 180181 w 207486"/>
                <a:gd name="csY21" fmla="*/ 145971 h 146685"/>
                <a:gd name="csX22" fmla="*/ 172720 w 207486"/>
                <a:gd name="csY22" fmla="*/ 146685 h 146685"/>
                <a:gd name="csX23" fmla="*/ 148511 w 207486"/>
                <a:gd name="csY23" fmla="*/ 138351 h 146685"/>
                <a:gd name="csX24" fmla="*/ 132239 w 207486"/>
                <a:gd name="csY24" fmla="*/ 138033 h 146685"/>
                <a:gd name="csX25" fmla="*/ 70009 w 207486"/>
                <a:gd name="csY25" fmla="*/ 136604 h 146685"/>
                <a:gd name="csX26" fmla="*/ 60960 w 207486"/>
                <a:gd name="csY26" fmla="*/ 140414 h 146685"/>
                <a:gd name="csX27" fmla="*/ 49847 w 207486"/>
                <a:gd name="csY27" fmla="*/ 139303 h 146685"/>
                <a:gd name="csX28" fmla="*/ 31988 w 207486"/>
                <a:gd name="csY28" fmla="*/ 144939 h 146685"/>
                <a:gd name="csX29" fmla="*/ 26432 w 207486"/>
                <a:gd name="csY29" fmla="*/ 118666 h 146685"/>
                <a:gd name="csX30" fmla="*/ 57071 w 207486"/>
                <a:gd name="csY30" fmla="*/ 119380 h 146685"/>
                <a:gd name="csX31" fmla="*/ 65167 w 207486"/>
                <a:gd name="csY31" fmla="*/ 114618 h 146685"/>
                <a:gd name="csX32" fmla="*/ 71199 w 207486"/>
                <a:gd name="csY32" fmla="*/ 114300 h 146685"/>
                <a:gd name="csX33" fmla="*/ 83741 w 207486"/>
                <a:gd name="csY33" fmla="*/ 106362 h 146685"/>
                <a:gd name="csX34" fmla="*/ 98187 w 207486"/>
                <a:gd name="csY34" fmla="*/ 113665 h 146685"/>
                <a:gd name="csX35" fmla="*/ 112792 w 207486"/>
                <a:gd name="csY35" fmla="*/ 114221 h 146685"/>
                <a:gd name="csX36" fmla="*/ 127397 w 207486"/>
                <a:gd name="csY36" fmla="*/ 106521 h 146685"/>
                <a:gd name="csX37" fmla="*/ 120571 w 207486"/>
                <a:gd name="csY37" fmla="*/ 96599 h 146685"/>
                <a:gd name="csX38" fmla="*/ 109458 w 207486"/>
                <a:gd name="csY38" fmla="*/ 102394 h 146685"/>
                <a:gd name="csX39" fmla="*/ 99060 w 207486"/>
                <a:gd name="csY39" fmla="*/ 102235 h 146685"/>
                <a:gd name="csX40" fmla="*/ 85725 w 207486"/>
                <a:gd name="csY40" fmla="*/ 93821 h 146685"/>
                <a:gd name="csX41" fmla="*/ 75009 w 207486"/>
                <a:gd name="csY41" fmla="*/ 94377 h 146685"/>
                <a:gd name="csX42" fmla="*/ 67469 w 207486"/>
                <a:gd name="csY42" fmla="*/ 102473 h 146685"/>
                <a:gd name="csX43" fmla="*/ 30718 w 207486"/>
                <a:gd name="csY43" fmla="*/ 103426 h 1466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207486" h="146685">
                  <a:moveTo>
                    <a:pt x="30718" y="103426"/>
                  </a:moveTo>
                  <a:lnTo>
                    <a:pt x="16827" y="76756"/>
                  </a:lnTo>
                  <a:lnTo>
                    <a:pt x="0" y="64452"/>
                  </a:lnTo>
                  <a:lnTo>
                    <a:pt x="14843" y="57944"/>
                  </a:lnTo>
                  <a:lnTo>
                    <a:pt x="31194" y="33734"/>
                  </a:lnTo>
                  <a:lnTo>
                    <a:pt x="39211" y="16034"/>
                  </a:lnTo>
                  <a:lnTo>
                    <a:pt x="50721" y="4921"/>
                  </a:lnTo>
                  <a:lnTo>
                    <a:pt x="67469" y="7938"/>
                  </a:lnTo>
                  <a:lnTo>
                    <a:pt x="83899" y="397"/>
                  </a:lnTo>
                  <a:lnTo>
                    <a:pt x="102711" y="0"/>
                  </a:lnTo>
                  <a:lnTo>
                    <a:pt x="118824" y="10160"/>
                  </a:lnTo>
                  <a:lnTo>
                    <a:pt x="141208" y="19288"/>
                  </a:lnTo>
                  <a:lnTo>
                    <a:pt x="161528" y="44688"/>
                  </a:lnTo>
                  <a:lnTo>
                    <a:pt x="183833" y="68342"/>
                  </a:lnTo>
                  <a:lnTo>
                    <a:pt x="185341" y="89773"/>
                  </a:lnTo>
                  <a:lnTo>
                    <a:pt x="192008" y="109379"/>
                  </a:lnTo>
                  <a:lnTo>
                    <a:pt x="204629" y="118983"/>
                  </a:lnTo>
                  <a:lnTo>
                    <a:pt x="207486" y="132239"/>
                  </a:lnTo>
                  <a:lnTo>
                    <a:pt x="205899" y="142954"/>
                  </a:lnTo>
                  <a:lnTo>
                    <a:pt x="201057" y="144859"/>
                  </a:lnTo>
                  <a:lnTo>
                    <a:pt x="182721" y="142161"/>
                  </a:lnTo>
                  <a:lnTo>
                    <a:pt x="180181" y="145971"/>
                  </a:lnTo>
                  <a:lnTo>
                    <a:pt x="172720" y="146685"/>
                  </a:lnTo>
                  <a:lnTo>
                    <a:pt x="148511" y="138351"/>
                  </a:lnTo>
                  <a:lnTo>
                    <a:pt x="132239" y="138033"/>
                  </a:lnTo>
                  <a:lnTo>
                    <a:pt x="70009" y="136604"/>
                  </a:lnTo>
                  <a:lnTo>
                    <a:pt x="60960" y="140414"/>
                  </a:lnTo>
                  <a:lnTo>
                    <a:pt x="49847" y="139303"/>
                  </a:lnTo>
                  <a:lnTo>
                    <a:pt x="31988" y="144939"/>
                  </a:lnTo>
                  <a:lnTo>
                    <a:pt x="26432" y="118666"/>
                  </a:lnTo>
                  <a:lnTo>
                    <a:pt x="57071" y="119380"/>
                  </a:lnTo>
                  <a:lnTo>
                    <a:pt x="65167" y="114618"/>
                  </a:lnTo>
                  <a:lnTo>
                    <a:pt x="71199" y="114300"/>
                  </a:lnTo>
                  <a:lnTo>
                    <a:pt x="83741" y="106362"/>
                  </a:lnTo>
                  <a:lnTo>
                    <a:pt x="98187" y="113665"/>
                  </a:lnTo>
                  <a:lnTo>
                    <a:pt x="112792" y="114221"/>
                  </a:lnTo>
                  <a:lnTo>
                    <a:pt x="127397" y="106521"/>
                  </a:lnTo>
                  <a:lnTo>
                    <a:pt x="120571" y="96599"/>
                  </a:lnTo>
                  <a:lnTo>
                    <a:pt x="109458" y="102394"/>
                  </a:lnTo>
                  <a:lnTo>
                    <a:pt x="99060" y="102235"/>
                  </a:lnTo>
                  <a:lnTo>
                    <a:pt x="85725" y="93821"/>
                  </a:lnTo>
                  <a:lnTo>
                    <a:pt x="75009" y="94377"/>
                  </a:lnTo>
                  <a:lnTo>
                    <a:pt x="67469" y="102473"/>
                  </a:lnTo>
                  <a:lnTo>
                    <a:pt x="30718" y="10342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974AFA68-19BF-CEF9-DA3B-9A56E896FA52}"/>
                </a:ext>
              </a:extLst>
            </p:cNvPr>
            <p:cNvSpPr/>
            <p:nvPr/>
          </p:nvSpPr>
          <p:spPr>
            <a:xfrm>
              <a:off x="632460" y="3438365"/>
              <a:ext cx="553878" cy="517683"/>
            </a:xfrm>
            <a:custGeom>
              <a:avLst/>
              <a:gdLst>
                <a:gd name="csX0" fmla="*/ 22066 w 553878"/>
                <a:gd name="csY0" fmla="*/ 437674 h 517683"/>
                <a:gd name="csX1" fmla="*/ 23654 w 553878"/>
                <a:gd name="csY1" fmla="*/ 426958 h 517683"/>
                <a:gd name="csX2" fmla="*/ 20796 w 553878"/>
                <a:gd name="csY2" fmla="*/ 413702 h 517683"/>
                <a:gd name="csX3" fmla="*/ 8176 w 553878"/>
                <a:gd name="csY3" fmla="*/ 404098 h 517683"/>
                <a:gd name="csX4" fmla="*/ 1508 w 553878"/>
                <a:gd name="csY4" fmla="*/ 384493 h 517683"/>
                <a:gd name="csX5" fmla="*/ 0 w 553878"/>
                <a:gd name="csY5" fmla="*/ 363061 h 517683"/>
                <a:gd name="csX6" fmla="*/ 11271 w 553878"/>
                <a:gd name="csY6" fmla="*/ 356791 h 517683"/>
                <a:gd name="csX7" fmla="*/ 16986 w 553878"/>
                <a:gd name="csY7" fmla="*/ 336471 h 517683"/>
                <a:gd name="csX8" fmla="*/ 27623 w 553878"/>
                <a:gd name="csY8" fmla="*/ 335677 h 517683"/>
                <a:gd name="csX9" fmla="*/ 51197 w 553878"/>
                <a:gd name="csY9" fmla="*/ 345281 h 517683"/>
                <a:gd name="csX10" fmla="*/ 70167 w 553878"/>
                <a:gd name="csY10" fmla="*/ 338534 h 517683"/>
                <a:gd name="csX11" fmla="*/ 83185 w 553878"/>
                <a:gd name="csY11" fmla="*/ 340757 h 517683"/>
                <a:gd name="csX12" fmla="*/ 88265 w 553878"/>
                <a:gd name="csY12" fmla="*/ 333137 h 517683"/>
                <a:gd name="csX13" fmla="*/ 223441 w 553878"/>
                <a:gd name="csY13" fmla="*/ 332581 h 517683"/>
                <a:gd name="csX14" fmla="*/ 230902 w 553878"/>
                <a:gd name="csY14" fmla="*/ 308451 h 517683"/>
                <a:gd name="csX15" fmla="*/ 225108 w 553878"/>
                <a:gd name="csY15" fmla="*/ 304165 h 517683"/>
                <a:gd name="csX16" fmla="*/ 208836 w 553878"/>
                <a:gd name="csY16" fmla="*/ 153749 h 517683"/>
                <a:gd name="csX17" fmla="*/ 192564 w 553878"/>
                <a:gd name="csY17" fmla="*/ 635 h 517683"/>
                <a:gd name="csX18" fmla="*/ 244158 w 553878"/>
                <a:gd name="csY18" fmla="*/ 0 h 517683"/>
                <a:gd name="csX19" fmla="*/ 357743 w 553878"/>
                <a:gd name="csY19" fmla="*/ 77788 h 517683"/>
                <a:gd name="csX20" fmla="*/ 471408 w 553878"/>
                <a:gd name="csY20" fmla="*/ 154781 h 517683"/>
                <a:gd name="csX21" fmla="*/ 479425 w 553878"/>
                <a:gd name="csY21" fmla="*/ 171291 h 517683"/>
                <a:gd name="csX22" fmla="*/ 500380 w 553878"/>
                <a:gd name="csY22" fmla="*/ 181292 h 517683"/>
                <a:gd name="csX23" fmla="*/ 516017 w 553878"/>
                <a:gd name="csY23" fmla="*/ 187007 h 517683"/>
                <a:gd name="csX24" fmla="*/ 516414 w 553878"/>
                <a:gd name="csY24" fmla="*/ 209233 h 517683"/>
                <a:gd name="csX25" fmla="*/ 553799 w 553878"/>
                <a:gd name="csY25" fmla="*/ 205819 h 517683"/>
                <a:gd name="csX26" fmla="*/ 553879 w 553878"/>
                <a:gd name="csY26" fmla="*/ 285909 h 517683"/>
                <a:gd name="csX27" fmla="*/ 535464 w 553878"/>
                <a:gd name="csY27" fmla="*/ 309007 h 517683"/>
                <a:gd name="csX28" fmla="*/ 532606 w 553878"/>
                <a:gd name="csY28" fmla="*/ 330280 h 517683"/>
                <a:gd name="csX29" fmla="*/ 502682 w 553878"/>
                <a:gd name="csY29" fmla="*/ 335756 h 517683"/>
                <a:gd name="csX30" fmla="*/ 456644 w 553878"/>
                <a:gd name="csY30" fmla="*/ 338772 h 517683"/>
                <a:gd name="csX31" fmla="*/ 444183 w 553878"/>
                <a:gd name="csY31" fmla="*/ 350996 h 517683"/>
                <a:gd name="csX32" fmla="*/ 422592 w 553878"/>
                <a:gd name="csY32" fmla="*/ 352346 h 517683"/>
                <a:gd name="csX33" fmla="*/ 401002 w 553878"/>
                <a:gd name="csY33" fmla="*/ 352504 h 517683"/>
                <a:gd name="csX34" fmla="*/ 392589 w 553878"/>
                <a:gd name="csY34" fmla="*/ 345916 h 517683"/>
                <a:gd name="csX35" fmla="*/ 374094 w 553878"/>
                <a:gd name="csY35" fmla="*/ 350758 h 517683"/>
                <a:gd name="csX36" fmla="*/ 342582 w 553878"/>
                <a:gd name="csY36" fmla="*/ 365046 h 517683"/>
                <a:gd name="csX37" fmla="*/ 336153 w 553878"/>
                <a:gd name="csY37" fmla="*/ 375841 h 517683"/>
                <a:gd name="csX38" fmla="*/ 310039 w 553878"/>
                <a:gd name="csY38" fmla="*/ 391239 h 517683"/>
                <a:gd name="csX39" fmla="*/ 305435 w 553878"/>
                <a:gd name="csY39" fmla="*/ 400050 h 517683"/>
                <a:gd name="csX40" fmla="*/ 291306 w 553878"/>
                <a:gd name="csY40" fmla="*/ 407035 h 517683"/>
                <a:gd name="csX41" fmla="*/ 275034 w 553878"/>
                <a:gd name="csY41" fmla="*/ 402352 h 517683"/>
                <a:gd name="csX42" fmla="*/ 265827 w 553878"/>
                <a:gd name="csY42" fmla="*/ 410766 h 517683"/>
                <a:gd name="csX43" fmla="*/ 260826 w 553878"/>
                <a:gd name="csY43" fmla="*/ 434261 h 517683"/>
                <a:gd name="csX44" fmla="*/ 234077 w 553878"/>
                <a:gd name="csY44" fmla="*/ 462598 h 517683"/>
                <a:gd name="csX45" fmla="*/ 234871 w 553878"/>
                <a:gd name="csY45" fmla="*/ 474107 h 517683"/>
                <a:gd name="csX46" fmla="*/ 225663 w 553878"/>
                <a:gd name="csY46" fmla="*/ 488553 h 517683"/>
                <a:gd name="csX47" fmla="*/ 227886 w 553878"/>
                <a:gd name="csY47" fmla="*/ 508397 h 517683"/>
                <a:gd name="csX48" fmla="*/ 213995 w 553878"/>
                <a:gd name="csY48" fmla="*/ 513397 h 517683"/>
                <a:gd name="csX49" fmla="*/ 206137 w 553878"/>
                <a:gd name="csY49" fmla="*/ 517684 h 517683"/>
                <a:gd name="csX50" fmla="*/ 200978 w 553878"/>
                <a:gd name="csY50" fmla="*/ 503158 h 517683"/>
                <a:gd name="csX51" fmla="*/ 191214 w 553878"/>
                <a:gd name="csY51" fmla="*/ 506968 h 517683"/>
                <a:gd name="csX52" fmla="*/ 185420 w 553878"/>
                <a:gd name="csY52" fmla="*/ 506333 h 517683"/>
                <a:gd name="csX53" fmla="*/ 179229 w 553878"/>
                <a:gd name="csY53" fmla="*/ 516255 h 517683"/>
                <a:gd name="csX54" fmla="*/ 153194 w 553878"/>
                <a:gd name="csY54" fmla="*/ 515938 h 517683"/>
                <a:gd name="csX55" fmla="*/ 143828 w 553878"/>
                <a:gd name="csY55" fmla="*/ 510858 h 517683"/>
                <a:gd name="csX56" fmla="*/ 139462 w 553878"/>
                <a:gd name="csY56" fmla="*/ 513953 h 517683"/>
                <a:gd name="csX57" fmla="*/ 129143 w 553878"/>
                <a:gd name="csY57" fmla="*/ 504111 h 517683"/>
                <a:gd name="csX58" fmla="*/ 130969 w 553878"/>
                <a:gd name="csY58" fmla="*/ 493951 h 517683"/>
                <a:gd name="csX59" fmla="*/ 126762 w 553878"/>
                <a:gd name="csY59" fmla="*/ 489982 h 517683"/>
                <a:gd name="csX60" fmla="*/ 119539 w 553878"/>
                <a:gd name="csY60" fmla="*/ 493395 h 517683"/>
                <a:gd name="csX61" fmla="*/ 120888 w 553878"/>
                <a:gd name="csY61" fmla="*/ 482283 h 517683"/>
                <a:gd name="csX62" fmla="*/ 127794 w 553878"/>
                <a:gd name="csY62" fmla="*/ 473472 h 517683"/>
                <a:gd name="csX63" fmla="*/ 113983 w 553878"/>
                <a:gd name="csY63" fmla="*/ 459184 h 517683"/>
                <a:gd name="csX64" fmla="*/ 110014 w 553878"/>
                <a:gd name="csY64" fmla="*/ 449739 h 517683"/>
                <a:gd name="csX65" fmla="*/ 102473 w 553878"/>
                <a:gd name="csY65" fmla="*/ 442278 h 517683"/>
                <a:gd name="csX66" fmla="*/ 95726 w 553878"/>
                <a:gd name="csY66" fmla="*/ 441325 h 517683"/>
                <a:gd name="csX67" fmla="*/ 87630 w 553878"/>
                <a:gd name="csY67" fmla="*/ 446167 h 517683"/>
                <a:gd name="csX68" fmla="*/ 76756 w 553878"/>
                <a:gd name="csY68" fmla="*/ 450691 h 517683"/>
                <a:gd name="csX69" fmla="*/ 67548 w 553878"/>
                <a:gd name="csY69" fmla="*/ 458153 h 517683"/>
                <a:gd name="csX70" fmla="*/ 53102 w 553878"/>
                <a:gd name="csY70" fmla="*/ 455374 h 517683"/>
                <a:gd name="csX71" fmla="*/ 43736 w 553878"/>
                <a:gd name="csY71" fmla="*/ 446723 h 517683"/>
                <a:gd name="csX72" fmla="*/ 38179 w 553878"/>
                <a:gd name="csY72" fmla="*/ 445532 h 517683"/>
                <a:gd name="csX73" fmla="*/ 29369 w 553878"/>
                <a:gd name="csY73" fmla="*/ 450136 h 517683"/>
                <a:gd name="csX74" fmla="*/ 24051 w 553878"/>
                <a:gd name="csY74" fmla="*/ 450136 h 517683"/>
                <a:gd name="csX75" fmla="*/ 22066 w 553878"/>
                <a:gd name="csY75" fmla="*/ 437674 h 5176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553878" h="517683">
                  <a:moveTo>
                    <a:pt x="22066" y="437674"/>
                  </a:moveTo>
                  <a:lnTo>
                    <a:pt x="23654" y="426958"/>
                  </a:lnTo>
                  <a:lnTo>
                    <a:pt x="20796" y="413702"/>
                  </a:lnTo>
                  <a:lnTo>
                    <a:pt x="8176" y="404098"/>
                  </a:lnTo>
                  <a:lnTo>
                    <a:pt x="1508" y="384493"/>
                  </a:lnTo>
                  <a:lnTo>
                    <a:pt x="0" y="363061"/>
                  </a:lnTo>
                  <a:lnTo>
                    <a:pt x="11271" y="356791"/>
                  </a:lnTo>
                  <a:lnTo>
                    <a:pt x="16986" y="336471"/>
                  </a:lnTo>
                  <a:lnTo>
                    <a:pt x="27623" y="335677"/>
                  </a:lnTo>
                  <a:lnTo>
                    <a:pt x="51197" y="345281"/>
                  </a:lnTo>
                  <a:lnTo>
                    <a:pt x="70167" y="338534"/>
                  </a:lnTo>
                  <a:lnTo>
                    <a:pt x="83185" y="340757"/>
                  </a:lnTo>
                  <a:lnTo>
                    <a:pt x="88265" y="333137"/>
                  </a:lnTo>
                  <a:lnTo>
                    <a:pt x="223441" y="332581"/>
                  </a:lnTo>
                  <a:lnTo>
                    <a:pt x="230902" y="308451"/>
                  </a:lnTo>
                  <a:lnTo>
                    <a:pt x="225108" y="304165"/>
                  </a:lnTo>
                  <a:lnTo>
                    <a:pt x="208836" y="153749"/>
                  </a:lnTo>
                  <a:lnTo>
                    <a:pt x="192564" y="635"/>
                  </a:lnTo>
                  <a:lnTo>
                    <a:pt x="244158" y="0"/>
                  </a:lnTo>
                  <a:lnTo>
                    <a:pt x="357743" y="77788"/>
                  </a:lnTo>
                  <a:lnTo>
                    <a:pt x="471408" y="154781"/>
                  </a:lnTo>
                  <a:lnTo>
                    <a:pt x="479425" y="171291"/>
                  </a:lnTo>
                  <a:lnTo>
                    <a:pt x="500380" y="181292"/>
                  </a:lnTo>
                  <a:lnTo>
                    <a:pt x="516017" y="187007"/>
                  </a:lnTo>
                  <a:lnTo>
                    <a:pt x="516414" y="209233"/>
                  </a:lnTo>
                  <a:lnTo>
                    <a:pt x="553799" y="205819"/>
                  </a:lnTo>
                  <a:lnTo>
                    <a:pt x="553879" y="285909"/>
                  </a:lnTo>
                  <a:lnTo>
                    <a:pt x="535464" y="309007"/>
                  </a:lnTo>
                  <a:lnTo>
                    <a:pt x="532606" y="330280"/>
                  </a:lnTo>
                  <a:lnTo>
                    <a:pt x="502682" y="335756"/>
                  </a:lnTo>
                  <a:lnTo>
                    <a:pt x="456644" y="338772"/>
                  </a:lnTo>
                  <a:lnTo>
                    <a:pt x="444183" y="350996"/>
                  </a:lnTo>
                  <a:lnTo>
                    <a:pt x="422592" y="352346"/>
                  </a:lnTo>
                  <a:lnTo>
                    <a:pt x="401002" y="352504"/>
                  </a:lnTo>
                  <a:lnTo>
                    <a:pt x="392589" y="345916"/>
                  </a:lnTo>
                  <a:lnTo>
                    <a:pt x="374094" y="350758"/>
                  </a:lnTo>
                  <a:lnTo>
                    <a:pt x="342582" y="365046"/>
                  </a:lnTo>
                  <a:lnTo>
                    <a:pt x="336153" y="375841"/>
                  </a:lnTo>
                  <a:lnTo>
                    <a:pt x="310039" y="391239"/>
                  </a:lnTo>
                  <a:lnTo>
                    <a:pt x="305435" y="400050"/>
                  </a:lnTo>
                  <a:lnTo>
                    <a:pt x="291306" y="407035"/>
                  </a:lnTo>
                  <a:lnTo>
                    <a:pt x="275034" y="402352"/>
                  </a:lnTo>
                  <a:lnTo>
                    <a:pt x="265827" y="410766"/>
                  </a:lnTo>
                  <a:lnTo>
                    <a:pt x="260826" y="434261"/>
                  </a:lnTo>
                  <a:lnTo>
                    <a:pt x="234077" y="462598"/>
                  </a:lnTo>
                  <a:lnTo>
                    <a:pt x="234871" y="474107"/>
                  </a:lnTo>
                  <a:lnTo>
                    <a:pt x="225663" y="488553"/>
                  </a:lnTo>
                  <a:lnTo>
                    <a:pt x="227886" y="508397"/>
                  </a:lnTo>
                  <a:lnTo>
                    <a:pt x="213995" y="513397"/>
                  </a:lnTo>
                  <a:lnTo>
                    <a:pt x="206137" y="517684"/>
                  </a:lnTo>
                  <a:lnTo>
                    <a:pt x="200978" y="503158"/>
                  </a:lnTo>
                  <a:lnTo>
                    <a:pt x="191214" y="506968"/>
                  </a:lnTo>
                  <a:lnTo>
                    <a:pt x="185420" y="506333"/>
                  </a:lnTo>
                  <a:lnTo>
                    <a:pt x="179229" y="516255"/>
                  </a:lnTo>
                  <a:lnTo>
                    <a:pt x="153194" y="515938"/>
                  </a:lnTo>
                  <a:lnTo>
                    <a:pt x="143828" y="510858"/>
                  </a:lnTo>
                  <a:lnTo>
                    <a:pt x="139462" y="513953"/>
                  </a:lnTo>
                  <a:lnTo>
                    <a:pt x="129143" y="504111"/>
                  </a:lnTo>
                  <a:lnTo>
                    <a:pt x="130969" y="493951"/>
                  </a:lnTo>
                  <a:lnTo>
                    <a:pt x="126762" y="489982"/>
                  </a:lnTo>
                  <a:lnTo>
                    <a:pt x="119539" y="493395"/>
                  </a:lnTo>
                  <a:lnTo>
                    <a:pt x="120888" y="482283"/>
                  </a:lnTo>
                  <a:lnTo>
                    <a:pt x="127794" y="473472"/>
                  </a:lnTo>
                  <a:lnTo>
                    <a:pt x="113983" y="459184"/>
                  </a:lnTo>
                  <a:lnTo>
                    <a:pt x="110014" y="449739"/>
                  </a:lnTo>
                  <a:lnTo>
                    <a:pt x="102473" y="442278"/>
                  </a:lnTo>
                  <a:lnTo>
                    <a:pt x="95726" y="441325"/>
                  </a:lnTo>
                  <a:lnTo>
                    <a:pt x="87630" y="446167"/>
                  </a:lnTo>
                  <a:lnTo>
                    <a:pt x="76756" y="450691"/>
                  </a:lnTo>
                  <a:lnTo>
                    <a:pt x="67548" y="458153"/>
                  </a:lnTo>
                  <a:lnTo>
                    <a:pt x="53102" y="455374"/>
                  </a:lnTo>
                  <a:lnTo>
                    <a:pt x="43736" y="446723"/>
                  </a:lnTo>
                  <a:lnTo>
                    <a:pt x="38179" y="445532"/>
                  </a:lnTo>
                  <a:lnTo>
                    <a:pt x="29369" y="450136"/>
                  </a:lnTo>
                  <a:lnTo>
                    <a:pt x="24051" y="450136"/>
                  </a:lnTo>
                  <a:lnTo>
                    <a:pt x="22066" y="43767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B5F55927-EC70-303D-D6E5-722D9BD96951}"/>
                </a:ext>
              </a:extLst>
            </p:cNvPr>
            <p:cNvSpPr/>
            <p:nvPr/>
          </p:nvSpPr>
          <p:spPr>
            <a:xfrm>
              <a:off x="467598" y="3350973"/>
              <a:ext cx="409019" cy="450453"/>
            </a:xfrm>
            <a:custGeom>
              <a:avLst/>
              <a:gdLst>
                <a:gd name="csX0" fmla="*/ 0 w 409019"/>
                <a:gd name="csY0" fmla="*/ 228520 h 450453"/>
                <a:gd name="csX1" fmla="*/ 7303 w 409019"/>
                <a:gd name="csY1" fmla="*/ 216773 h 450453"/>
                <a:gd name="csX2" fmla="*/ 139303 w 409019"/>
                <a:gd name="csY2" fmla="*/ 217011 h 450453"/>
                <a:gd name="csX3" fmla="*/ 132874 w 409019"/>
                <a:gd name="csY3" fmla="*/ 165973 h 450453"/>
                <a:gd name="csX4" fmla="*/ 141129 w 409019"/>
                <a:gd name="csY4" fmla="*/ 147717 h 450453"/>
                <a:gd name="csX5" fmla="*/ 172720 w 409019"/>
                <a:gd name="csY5" fmla="*/ 144542 h 450453"/>
                <a:gd name="csX6" fmla="*/ 171609 w 409019"/>
                <a:gd name="csY6" fmla="*/ 52943 h 450453"/>
                <a:gd name="csX7" fmla="*/ 282178 w 409019"/>
                <a:gd name="csY7" fmla="*/ 54769 h 450453"/>
                <a:gd name="csX8" fmla="*/ 282258 w 409019"/>
                <a:gd name="csY8" fmla="*/ 0 h 450453"/>
                <a:gd name="csX9" fmla="*/ 409019 w 409019"/>
                <a:gd name="csY9" fmla="*/ 87392 h 450453"/>
                <a:gd name="csX10" fmla="*/ 357426 w 409019"/>
                <a:gd name="csY10" fmla="*/ 88027 h 450453"/>
                <a:gd name="csX11" fmla="*/ 373697 w 409019"/>
                <a:gd name="csY11" fmla="*/ 241141 h 450453"/>
                <a:gd name="csX12" fmla="*/ 389969 w 409019"/>
                <a:gd name="csY12" fmla="*/ 391557 h 450453"/>
                <a:gd name="csX13" fmla="*/ 395764 w 409019"/>
                <a:gd name="csY13" fmla="*/ 395843 h 450453"/>
                <a:gd name="csX14" fmla="*/ 388303 w 409019"/>
                <a:gd name="csY14" fmla="*/ 419973 h 450453"/>
                <a:gd name="csX15" fmla="*/ 253127 w 409019"/>
                <a:gd name="csY15" fmla="*/ 420529 h 450453"/>
                <a:gd name="csX16" fmla="*/ 248047 w 409019"/>
                <a:gd name="csY16" fmla="*/ 428149 h 450453"/>
                <a:gd name="csX17" fmla="*/ 235029 w 409019"/>
                <a:gd name="csY17" fmla="*/ 425926 h 450453"/>
                <a:gd name="csX18" fmla="*/ 216059 w 409019"/>
                <a:gd name="csY18" fmla="*/ 432673 h 450453"/>
                <a:gd name="csX19" fmla="*/ 192484 w 409019"/>
                <a:gd name="csY19" fmla="*/ 423069 h 450453"/>
                <a:gd name="csX20" fmla="*/ 181848 w 409019"/>
                <a:gd name="csY20" fmla="*/ 423862 h 450453"/>
                <a:gd name="csX21" fmla="*/ 176133 w 409019"/>
                <a:gd name="csY21" fmla="*/ 444182 h 450453"/>
                <a:gd name="csX22" fmla="*/ 164862 w 409019"/>
                <a:gd name="csY22" fmla="*/ 450453 h 450453"/>
                <a:gd name="csX23" fmla="*/ 142558 w 409019"/>
                <a:gd name="csY23" fmla="*/ 426799 h 450453"/>
                <a:gd name="csX24" fmla="*/ 122237 w 409019"/>
                <a:gd name="csY24" fmla="*/ 401399 h 450453"/>
                <a:gd name="csX25" fmla="*/ 99854 w 409019"/>
                <a:gd name="csY25" fmla="*/ 392271 h 450453"/>
                <a:gd name="csX26" fmla="*/ 83741 w 409019"/>
                <a:gd name="csY26" fmla="*/ 382111 h 450453"/>
                <a:gd name="csX27" fmla="*/ 64929 w 409019"/>
                <a:gd name="csY27" fmla="*/ 382508 h 450453"/>
                <a:gd name="csX28" fmla="*/ 48498 w 409019"/>
                <a:gd name="csY28" fmla="*/ 390049 h 450453"/>
                <a:gd name="csX29" fmla="*/ 31750 w 409019"/>
                <a:gd name="csY29" fmla="*/ 387032 h 450453"/>
                <a:gd name="csX30" fmla="*/ 20241 w 409019"/>
                <a:gd name="csY30" fmla="*/ 398145 h 450453"/>
                <a:gd name="csX31" fmla="*/ 17304 w 409019"/>
                <a:gd name="csY31" fmla="*/ 379492 h 450453"/>
                <a:gd name="csX32" fmla="*/ 26670 w 409019"/>
                <a:gd name="csY32" fmla="*/ 362426 h 450453"/>
                <a:gd name="csX33" fmla="*/ 30877 w 409019"/>
                <a:gd name="csY33" fmla="*/ 329644 h 450453"/>
                <a:gd name="csX34" fmla="*/ 27146 w 409019"/>
                <a:gd name="csY34" fmla="*/ 295195 h 450453"/>
                <a:gd name="csX35" fmla="*/ 23098 w 409019"/>
                <a:gd name="csY35" fmla="*/ 277892 h 450453"/>
                <a:gd name="csX36" fmla="*/ 26432 w 409019"/>
                <a:gd name="csY36" fmla="*/ 260350 h 450453"/>
                <a:gd name="csX37" fmla="*/ 17780 w 409019"/>
                <a:gd name="csY37" fmla="*/ 243681 h 450453"/>
                <a:gd name="csX38" fmla="*/ 0 w 409019"/>
                <a:gd name="csY38" fmla="*/ 228520 h 450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409019" h="450453">
                  <a:moveTo>
                    <a:pt x="0" y="228520"/>
                  </a:moveTo>
                  <a:lnTo>
                    <a:pt x="7303" y="216773"/>
                  </a:lnTo>
                  <a:lnTo>
                    <a:pt x="139303" y="217011"/>
                  </a:lnTo>
                  <a:lnTo>
                    <a:pt x="132874" y="165973"/>
                  </a:lnTo>
                  <a:lnTo>
                    <a:pt x="141129" y="147717"/>
                  </a:lnTo>
                  <a:lnTo>
                    <a:pt x="172720" y="144542"/>
                  </a:lnTo>
                  <a:lnTo>
                    <a:pt x="171609" y="52943"/>
                  </a:lnTo>
                  <a:lnTo>
                    <a:pt x="282178" y="54769"/>
                  </a:lnTo>
                  <a:lnTo>
                    <a:pt x="282258" y="0"/>
                  </a:lnTo>
                  <a:lnTo>
                    <a:pt x="409019" y="87392"/>
                  </a:lnTo>
                  <a:lnTo>
                    <a:pt x="357426" y="88027"/>
                  </a:lnTo>
                  <a:lnTo>
                    <a:pt x="373697" y="241141"/>
                  </a:lnTo>
                  <a:lnTo>
                    <a:pt x="389969" y="391557"/>
                  </a:lnTo>
                  <a:lnTo>
                    <a:pt x="395764" y="395843"/>
                  </a:lnTo>
                  <a:lnTo>
                    <a:pt x="388303" y="419973"/>
                  </a:lnTo>
                  <a:lnTo>
                    <a:pt x="253127" y="420529"/>
                  </a:lnTo>
                  <a:lnTo>
                    <a:pt x="248047" y="428149"/>
                  </a:lnTo>
                  <a:lnTo>
                    <a:pt x="235029" y="425926"/>
                  </a:lnTo>
                  <a:lnTo>
                    <a:pt x="216059" y="432673"/>
                  </a:lnTo>
                  <a:lnTo>
                    <a:pt x="192484" y="423069"/>
                  </a:lnTo>
                  <a:lnTo>
                    <a:pt x="181848" y="423862"/>
                  </a:lnTo>
                  <a:lnTo>
                    <a:pt x="176133" y="444182"/>
                  </a:lnTo>
                  <a:lnTo>
                    <a:pt x="164862" y="450453"/>
                  </a:lnTo>
                  <a:lnTo>
                    <a:pt x="142558" y="426799"/>
                  </a:lnTo>
                  <a:lnTo>
                    <a:pt x="122237" y="401399"/>
                  </a:lnTo>
                  <a:lnTo>
                    <a:pt x="99854" y="392271"/>
                  </a:lnTo>
                  <a:lnTo>
                    <a:pt x="83741" y="382111"/>
                  </a:lnTo>
                  <a:lnTo>
                    <a:pt x="64929" y="382508"/>
                  </a:lnTo>
                  <a:lnTo>
                    <a:pt x="48498" y="390049"/>
                  </a:lnTo>
                  <a:lnTo>
                    <a:pt x="31750" y="387032"/>
                  </a:lnTo>
                  <a:lnTo>
                    <a:pt x="20241" y="398145"/>
                  </a:lnTo>
                  <a:lnTo>
                    <a:pt x="17304" y="379492"/>
                  </a:lnTo>
                  <a:lnTo>
                    <a:pt x="26670" y="362426"/>
                  </a:lnTo>
                  <a:lnTo>
                    <a:pt x="30877" y="329644"/>
                  </a:lnTo>
                  <a:lnTo>
                    <a:pt x="27146" y="295195"/>
                  </a:lnTo>
                  <a:lnTo>
                    <a:pt x="23098" y="277892"/>
                  </a:lnTo>
                  <a:lnTo>
                    <a:pt x="26432" y="260350"/>
                  </a:lnTo>
                  <a:lnTo>
                    <a:pt x="17780" y="243681"/>
                  </a:lnTo>
                  <a:lnTo>
                    <a:pt x="0" y="22852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16E94BFB-E4C4-A712-4E03-667124E994A7}"/>
                </a:ext>
              </a:extLst>
            </p:cNvPr>
            <p:cNvSpPr/>
            <p:nvPr/>
          </p:nvSpPr>
          <p:spPr>
            <a:xfrm>
              <a:off x="1068466" y="3883103"/>
              <a:ext cx="101917" cy="207089"/>
            </a:xfrm>
            <a:custGeom>
              <a:avLst/>
              <a:gdLst>
                <a:gd name="csX0" fmla="*/ 64691 w 101917"/>
                <a:gd name="csY0" fmla="*/ 203121 h 207089"/>
                <a:gd name="csX1" fmla="*/ 36830 w 101917"/>
                <a:gd name="csY1" fmla="*/ 207089 h 207089"/>
                <a:gd name="csX2" fmla="*/ 28496 w 101917"/>
                <a:gd name="csY2" fmla="*/ 183753 h 207089"/>
                <a:gd name="csX3" fmla="*/ 30083 w 101917"/>
                <a:gd name="csY3" fmla="*/ 105886 h 207089"/>
                <a:gd name="csX4" fmla="*/ 23257 w 101917"/>
                <a:gd name="csY4" fmla="*/ 98822 h 207089"/>
                <a:gd name="csX5" fmla="*/ 21987 w 101917"/>
                <a:gd name="csY5" fmla="*/ 82153 h 207089"/>
                <a:gd name="csX6" fmla="*/ 10319 w 101917"/>
                <a:gd name="csY6" fmla="*/ 70247 h 207089"/>
                <a:gd name="csX7" fmla="*/ 0 w 101917"/>
                <a:gd name="csY7" fmla="*/ 60246 h 207089"/>
                <a:gd name="csX8" fmla="*/ 4286 w 101917"/>
                <a:gd name="csY8" fmla="*/ 42307 h 207089"/>
                <a:gd name="csX9" fmla="*/ 15875 w 101917"/>
                <a:gd name="csY9" fmla="*/ 38417 h 207089"/>
                <a:gd name="csX10" fmla="*/ 22781 w 101917"/>
                <a:gd name="csY10" fmla="*/ 23495 h 207089"/>
                <a:gd name="csX11" fmla="*/ 39211 w 101917"/>
                <a:gd name="csY11" fmla="*/ 20320 h 207089"/>
                <a:gd name="csX12" fmla="*/ 46593 w 101917"/>
                <a:gd name="csY12" fmla="*/ 10081 h 207089"/>
                <a:gd name="csX13" fmla="*/ 57864 w 101917"/>
                <a:gd name="csY13" fmla="*/ 79 h 207089"/>
                <a:gd name="csX14" fmla="*/ 69929 w 101917"/>
                <a:gd name="csY14" fmla="*/ 0 h 207089"/>
                <a:gd name="csX15" fmla="*/ 95647 w 101917"/>
                <a:gd name="csY15" fmla="*/ 19685 h 207089"/>
                <a:gd name="csX16" fmla="*/ 94377 w 101917"/>
                <a:gd name="csY16" fmla="*/ 31036 h 207089"/>
                <a:gd name="csX17" fmla="*/ 101917 w 101917"/>
                <a:gd name="csY17" fmla="*/ 51197 h 207089"/>
                <a:gd name="csX18" fmla="*/ 95250 w 101917"/>
                <a:gd name="csY18" fmla="*/ 64929 h 207089"/>
                <a:gd name="csX19" fmla="*/ 98822 w 101917"/>
                <a:gd name="csY19" fmla="*/ 74057 h 207089"/>
                <a:gd name="csX20" fmla="*/ 82471 w 101917"/>
                <a:gd name="csY20" fmla="*/ 95171 h 207089"/>
                <a:gd name="csX21" fmla="*/ 72073 w 101917"/>
                <a:gd name="csY21" fmla="*/ 105569 h 207089"/>
                <a:gd name="csX22" fmla="*/ 65722 w 101917"/>
                <a:gd name="csY22" fmla="*/ 127000 h 207089"/>
                <a:gd name="csX23" fmla="*/ 66596 w 101917"/>
                <a:gd name="csY23" fmla="*/ 148511 h 207089"/>
                <a:gd name="csX24" fmla="*/ 64691 w 101917"/>
                <a:gd name="csY24" fmla="*/ 203121 h 2070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1917" h="207089">
                  <a:moveTo>
                    <a:pt x="64691" y="203121"/>
                  </a:moveTo>
                  <a:lnTo>
                    <a:pt x="36830" y="207089"/>
                  </a:lnTo>
                  <a:lnTo>
                    <a:pt x="28496" y="183753"/>
                  </a:lnTo>
                  <a:lnTo>
                    <a:pt x="30083" y="105886"/>
                  </a:lnTo>
                  <a:lnTo>
                    <a:pt x="23257" y="98822"/>
                  </a:lnTo>
                  <a:lnTo>
                    <a:pt x="21987" y="82153"/>
                  </a:lnTo>
                  <a:lnTo>
                    <a:pt x="10319" y="70247"/>
                  </a:lnTo>
                  <a:lnTo>
                    <a:pt x="0" y="60246"/>
                  </a:lnTo>
                  <a:lnTo>
                    <a:pt x="4286" y="42307"/>
                  </a:lnTo>
                  <a:lnTo>
                    <a:pt x="15875" y="38417"/>
                  </a:lnTo>
                  <a:lnTo>
                    <a:pt x="22781" y="23495"/>
                  </a:lnTo>
                  <a:lnTo>
                    <a:pt x="39211" y="20320"/>
                  </a:lnTo>
                  <a:lnTo>
                    <a:pt x="46593" y="10081"/>
                  </a:lnTo>
                  <a:lnTo>
                    <a:pt x="57864" y="79"/>
                  </a:lnTo>
                  <a:lnTo>
                    <a:pt x="69929" y="0"/>
                  </a:lnTo>
                  <a:lnTo>
                    <a:pt x="95647" y="19685"/>
                  </a:lnTo>
                  <a:lnTo>
                    <a:pt x="94377" y="31036"/>
                  </a:lnTo>
                  <a:lnTo>
                    <a:pt x="101917" y="51197"/>
                  </a:lnTo>
                  <a:lnTo>
                    <a:pt x="95250" y="64929"/>
                  </a:lnTo>
                  <a:lnTo>
                    <a:pt x="98822" y="74057"/>
                  </a:lnTo>
                  <a:lnTo>
                    <a:pt x="82471" y="95171"/>
                  </a:lnTo>
                  <a:lnTo>
                    <a:pt x="72073" y="105569"/>
                  </a:lnTo>
                  <a:lnTo>
                    <a:pt x="65722" y="127000"/>
                  </a:lnTo>
                  <a:lnTo>
                    <a:pt x="66596" y="148511"/>
                  </a:lnTo>
                  <a:lnTo>
                    <a:pt x="64691" y="20312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80D28BD1-5BCE-EEEB-4E73-4B1015FC92F2}"/>
                </a:ext>
              </a:extLst>
            </p:cNvPr>
            <p:cNvSpPr/>
            <p:nvPr/>
          </p:nvSpPr>
          <p:spPr>
            <a:xfrm>
              <a:off x="1052433" y="3492023"/>
              <a:ext cx="525780" cy="410765"/>
            </a:xfrm>
            <a:custGeom>
              <a:avLst/>
              <a:gdLst>
                <a:gd name="csX0" fmla="*/ 490379 w 525780"/>
                <a:gd name="csY0" fmla="*/ 21669 h 410765"/>
                <a:gd name="csX1" fmla="*/ 498634 w 525780"/>
                <a:gd name="csY1" fmla="*/ 76597 h 410765"/>
                <a:gd name="csX2" fmla="*/ 511254 w 525780"/>
                <a:gd name="csY2" fmla="*/ 85725 h 410765"/>
                <a:gd name="csX3" fmla="*/ 511810 w 525780"/>
                <a:gd name="csY3" fmla="*/ 96917 h 410765"/>
                <a:gd name="csX4" fmla="*/ 525780 w 525780"/>
                <a:gd name="csY4" fmla="*/ 108982 h 410765"/>
                <a:gd name="csX5" fmla="*/ 518478 w 525780"/>
                <a:gd name="csY5" fmla="*/ 124063 h 410765"/>
                <a:gd name="csX6" fmla="*/ 505539 w 525780"/>
                <a:gd name="csY6" fmla="*/ 194945 h 410765"/>
                <a:gd name="csX7" fmla="*/ 503714 w 525780"/>
                <a:gd name="csY7" fmla="*/ 240030 h 410765"/>
                <a:gd name="csX8" fmla="*/ 460772 w 525780"/>
                <a:gd name="csY8" fmla="*/ 272653 h 410765"/>
                <a:gd name="csX9" fmla="*/ 446167 w 525780"/>
                <a:gd name="csY9" fmla="*/ 317976 h 410765"/>
                <a:gd name="csX10" fmla="*/ 460216 w 525780"/>
                <a:gd name="csY10" fmla="*/ 330756 h 410765"/>
                <a:gd name="csX11" fmla="*/ 460137 w 525780"/>
                <a:gd name="csY11" fmla="*/ 352822 h 410765"/>
                <a:gd name="csX12" fmla="*/ 481727 w 525780"/>
                <a:gd name="csY12" fmla="*/ 353616 h 410765"/>
                <a:gd name="csX13" fmla="*/ 478393 w 525780"/>
                <a:gd name="csY13" fmla="*/ 369729 h 410765"/>
                <a:gd name="csX14" fmla="*/ 468868 w 525780"/>
                <a:gd name="csY14" fmla="*/ 371713 h 410765"/>
                <a:gd name="csX15" fmla="*/ 467836 w 525780"/>
                <a:gd name="csY15" fmla="*/ 382588 h 410765"/>
                <a:gd name="csX16" fmla="*/ 461566 w 525780"/>
                <a:gd name="csY16" fmla="*/ 383381 h 410765"/>
                <a:gd name="csX17" fmla="*/ 438706 w 525780"/>
                <a:gd name="csY17" fmla="*/ 345837 h 410765"/>
                <a:gd name="csX18" fmla="*/ 430848 w 525780"/>
                <a:gd name="csY18" fmla="*/ 344487 h 410765"/>
                <a:gd name="csX19" fmla="*/ 404495 w 525780"/>
                <a:gd name="csY19" fmla="*/ 363617 h 410765"/>
                <a:gd name="csX20" fmla="*/ 378381 w 525780"/>
                <a:gd name="csY20" fmla="*/ 353616 h 410765"/>
                <a:gd name="csX21" fmla="*/ 360283 w 525780"/>
                <a:gd name="csY21" fmla="*/ 351631 h 410765"/>
                <a:gd name="csX22" fmla="*/ 350520 w 525780"/>
                <a:gd name="csY22" fmla="*/ 356473 h 410765"/>
                <a:gd name="csX23" fmla="*/ 330835 w 525780"/>
                <a:gd name="csY23" fmla="*/ 355441 h 410765"/>
                <a:gd name="csX24" fmla="*/ 310912 w 525780"/>
                <a:gd name="csY24" fmla="*/ 370046 h 410765"/>
                <a:gd name="csX25" fmla="*/ 293767 w 525780"/>
                <a:gd name="csY25" fmla="*/ 370840 h 410765"/>
                <a:gd name="csX26" fmla="*/ 252968 w 525780"/>
                <a:gd name="csY26" fmla="*/ 353139 h 410765"/>
                <a:gd name="csX27" fmla="*/ 237014 w 525780"/>
                <a:gd name="csY27" fmla="*/ 361553 h 410765"/>
                <a:gd name="csX28" fmla="*/ 219789 w 525780"/>
                <a:gd name="csY28" fmla="*/ 360998 h 410765"/>
                <a:gd name="csX29" fmla="*/ 207169 w 525780"/>
                <a:gd name="csY29" fmla="*/ 348059 h 410765"/>
                <a:gd name="csX30" fmla="*/ 173434 w 525780"/>
                <a:gd name="csY30" fmla="*/ 335201 h 410765"/>
                <a:gd name="csX31" fmla="*/ 137160 w 525780"/>
                <a:gd name="csY31" fmla="*/ 339328 h 410765"/>
                <a:gd name="csX32" fmla="*/ 128429 w 525780"/>
                <a:gd name="csY32" fmla="*/ 346710 h 410765"/>
                <a:gd name="csX33" fmla="*/ 123666 w 525780"/>
                <a:gd name="csY33" fmla="*/ 366395 h 410765"/>
                <a:gd name="csX34" fmla="*/ 114062 w 525780"/>
                <a:gd name="csY34" fmla="*/ 380206 h 410765"/>
                <a:gd name="csX35" fmla="*/ 111681 w 525780"/>
                <a:gd name="csY35" fmla="*/ 410766 h 410765"/>
                <a:gd name="csX36" fmla="*/ 85963 w 525780"/>
                <a:gd name="csY36" fmla="*/ 391081 h 410765"/>
                <a:gd name="csX37" fmla="*/ 73898 w 525780"/>
                <a:gd name="csY37" fmla="*/ 391160 h 410765"/>
                <a:gd name="csX38" fmla="*/ 62627 w 525780"/>
                <a:gd name="csY38" fmla="*/ 401161 h 410765"/>
                <a:gd name="csX39" fmla="*/ 63341 w 525780"/>
                <a:gd name="csY39" fmla="*/ 377746 h 410765"/>
                <a:gd name="csX40" fmla="*/ 24527 w 525780"/>
                <a:gd name="csY40" fmla="*/ 369967 h 410765"/>
                <a:gd name="csX41" fmla="*/ 23495 w 525780"/>
                <a:gd name="csY41" fmla="*/ 353377 h 410765"/>
                <a:gd name="csX42" fmla="*/ 4524 w 525780"/>
                <a:gd name="csY42" fmla="*/ 330994 h 410765"/>
                <a:gd name="csX43" fmla="*/ 0 w 525780"/>
                <a:gd name="csY43" fmla="*/ 315357 h 410765"/>
                <a:gd name="csX44" fmla="*/ 2619 w 525780"/>
                <a:gd name="csY44" fmla="*/ 298688 h 410765"/>
                <a:gd name="csX45" fmla="*/ 24209 w 525780"/>
                <a:gd name="csY45" fmla="*/ 297339 h 410765"/>
                <a:gd name="csX46" fmla="*/ 36671 w 525780"/>
                <a:gd name="csY46" fmla="*/ 285115 h 410765"/>
                <a:gd name="csX47" fmla="*/ 82709 w 525780"/>
                <a:gd name="csY47" fmla="*/ 282099 h 410765"/>
                <a:gd name="csX48" fmla="*/ 112633 w 525780"/>
                <a:gd name="csY48" fmla="*/ 276622 h 410765"/>
                <a:gd name="csX49" fmla="*/ 115491 w 525780"/>
                <a:gd name="csY49" fmla="*/ 255349 h 410765"/>
                <a:gd name="csX50" fmla="*/ 133906 w 525780"/>
                <a:gd name="csY50" fmla="*/ 232251 h 410765"/>
                <a:gd name="csX51" fmla="*/ 133826 w 525780"/>
                <a:gd name="csY51" fmla="*/ 152162 h 410765"/>
                <a:gd name="csX52" fmla="*/ 181292 w 525780"/>
                <a:gd name="csY52" fmla="*/ 136525 h 410765"/>
                <a:gd name="csX53" fmla="*/ 278844 w 525780"/>
                <a:gd name="csY53" fmla="*/ 67548 h 410765"/>
                <a:gd name="csX54" fmla="*/ 394256 w 525780"/>
                <a:gd name="csY54" fmla="*/ 0 h 410765"/>
                <a:gd name="csX55" fmla="*/ 447596 w 525780"/>
                <a:gd name="csY55" fmla="*/ 15319 h 410765"/>
                <a:gd name="csX56" fmla="*/ 466566 w 525780"/>
                <a:gd name="csY56" fmla="*/ 34846 h 410765"/>
                <a:gd name="csX57" fmla="*/ 490379 w 525780"/>
                <a:gd name="csY57" fmla="*/ 21669 h 4107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525780" h="410765">
                  <a:moveTo>
                    <a:pt x="490379" y="21669"/>
                  </a:moveTo>
                  <a:lnTo>
                    <a:pt x="498634" y="76597"/>
                  </a:lnTo>
                  <a:lnTo>
                    <a:pt x="511254" y="85725"/>
                  </a:lnTo>
                  <a:lnTo>
                    <a:pt x="511810" y="96917"/>
                  </a:lnTo>
                  <a:lnTo>
                    <a:pt x="525780" y="108982"/>
                  </a:lnTo>
                  <a:lnTo>
                    <a:pt x="518478" y="124063"/>
                  </a:lnTo>
                  <a:lnTo>
                    <a:pt x="505539" y="194945"/>
                  </a:lnTo>
                  <a:lnTo>
                    <a:pt x="503714" y="240030"/>
                  </a:lnTo>
                  <a:lnTo>
                    <a:pt x="460772" y="272653"/>
                  </a:lnTo>
                  <a:lnTo>
                    <a:pt x="446167" y="317976"/>
                  </a:lnTo>
                  <a:lnTo>
                    <a:pt x="460216" y="330756"/>
                  </a:lnTo>
                  <a:lnTo>
                    <a:pt x="460137" y="352822"/>
                  </a:lnTo>
                  <a:lnTo>
                    <a:pt x="481727" y="353616"/>
                  </a:lnTo>
                  <a:lnTo>
                    <a:pt x="478393" y="369729"/>
                  </a:lnTo>
                  <a:lnTo>
                    <a:pt x="468868" y="371713"/>
                  </a:lnTo>
                  <a:lnTo>
                    <a:pt x="467836" y="382588"/>
                  </a:lnTo>
                  <a:lnTo>
                    <a:pt x="461566" y="383381"/>
                  </a:lnTo>
                  <a:lnTo>
                    <a:pt x="438706" y="345837"/>
                  </a:lnTo>
                  <a:lnTo>
                    <a:pt x="430848" y="344487"/>
                  </a:lnTo>
                  <a:lnTo>
                    <a:pt x="404495" y="363617"/>
                  </a:lnTo>
                  <a:lnTo>
                    <a:pt x="378381" y="353616"/>
                  </a:lnTo>
                  <a:lnTo>
                    <a:pt x="360283" y="351631"/>
                  </a:lnTo>
                  <a:lnTo>
                    <a:pt x="350520" y="356473"/>
                  </a:lnTo>
                  <a:lnTo>
                    <a:pt x="330835" y="355441"/>
                  </a:lnTo>
                  <a:lnTo>
                    <a:pt x="310912" y="370046"/>
                  </a:lnTo>
                  <a:lnTo>
                    <a:pt x="293767" y="370840"/>
                  </a:lnTo>
                  <a:lnTo>
                    <a:pt x="252968" y="353139"/>
                  </a:lnTo>
                  <a:lnTo>
                    <a:pt x="237014" y="361553"/>
                  </a:lnTo>
                  <a:lnTo>
                    <a:pt x="219789" y="360998"/>
                  </a:lnTo>
                  <a:lnTo>
                    <a:pt x="207169" y="348059"/>
                  </a:lnTo>
                  <a:lnTo>
                    <a:pt x="173434" y="335201"/>
                  </a:lnTo>
                  <a:lnTo>
                    <a:pt x="137160" y="339328"/>
                  </a:lnTo>
                  <a:lnTo>
                    <a:pt x="128429" y="346710"/>
                  </a:lnTo>
                  <a:lnTo>
                    <a:pt x="123666" y="366395"/>
                  </a:lnTo>
                  <a:lnTo>
                    <a:pt x="114062" y="380206"/>
                  </a:lnTo>
                  <a:lnTo>
                    <a:pt x="111681" y="410766"/>
                  </a:lnTo>
                  <a:lnTo>
                    <a:pt x="85963" y="391081"/>
                  </a:lnTo>
                  <a:lnTo>
                    <a:pt x="73898" y="391160"/>
                  </a:lnTo>
                  <a:lnTo>
                    <a:pt x="62627" y="401161"/>
                  </a:lnTo>
                  <a:lnTo>
                    <a:pt x="63341" y="377746"/>
                  </a:lnTo>
                  <a:lnTo>
                    <a:pt x="24527" y="369967"/>
                  </a:lnTo>
                  <a:lnTo>
                    <a:pt x="23495" y="353377"/>
                  </a:lnTo>
                  <a:lnTo>
                    <a:pt x="4524" y="330994"/>
                  </a:lnTo>
                  <a:lnTo>
                    <a:pt x="0" y="315357"/>
                  </a:lnTo>
                  <a:lnTo>
                    <a:pt x="2619" y="298688"/>
                  </a:lnTo>
                  <a:lnTo>
                    <a:pt x="24209" y="297339"/>
                  </a:lnTo>
                  <a:lnTo>
                    <a:pt x="36671" y="285115"/>
                  </a:lnTo>
                  <a:lnTo>
                    <a:pt x="82709" y="282099"/>
                  </a:lnTo>
                  <a:lnTo>
                    <a:pt x="112633" y="276622"/>
                  </a:lnTo>
                  <a:lnTo>
                    <a:pt x="115491" y="255349"/>
                  </a:lnTo>
                  <a:lnTo>
                    <a:pt x="133906" y="232251"/>
                  </a:lnTo>
                  <a:lnTo>
                    <a:pt x="133826" y="152162"/>
                  </a:lnTo>
                  <a:lnTo>
                    <a:pt x="181292" y="136525"/>
                  </a:lnTo>
                  <a:lnTo>
                    <a:pt x="278844" y="67548"/>
                  </a:lnTo>
                  <a:lnTo>
                    <a:pt x="394256" y="0"/>
                  </a:lnTo>
                  <a:lnTo>
                    <a:pt x="447596" y="15319"/>
                  </a:lnTo>
                  <a:lnTo>
                    <a:pt x="466566" y="34846"/>
                  </a:lnTo>
                  <a:lnTo>
                    <a:pt x="490379" y="2166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EAF1F34C-6BA0-65D8-4127-39B883171ADD}"/>
                </a:ext>
              </a:extLst>
            </p:cNvPr>
            <p:cNvSpPr/>
            <p:nvPr/>
          </p:nvSpPr>
          <p:spPr>
            <a:xfrm>
              <a:off x="1133157" y="3827223"/>
              <a:ext cx="400446" cy="327183"/>
            </a:xfrm>
            <a:custGeom>
              <a:avLst/>
              <a:gdLst>
                <a:gd name="csX0" fmla="*/ 0 w 400446"/>
                <a:gd name="csY0" fmla="*/ 259000 h 327183"/>
                <a:gd name="csX1" fmla="*/ 1905 w 400446"/>
                <a:gd name="csY1" fmla="*/ 204391 h 327183"/>
                <a:gd name="csX2" fmla="*/ 1032 w 400446"/>
                <a:gd name="csY2" fmla="*/ 182880 h 327183"/>
                <a:gd name="csX3" fmla="*/ 7382 w 400446"/>
                <a:gd name="csY3" fmla="*/ 161449 h 327183"/>
                <a:gd name="csX4" fmla="*/ 17780 w 400446"/>
                <a:gd name="csY4" fmla="*/ 151051 h 327183"/>
                <a:gd name="csX5" fmla="*/ 34131 w 400446"/>
                <a:gd name="csY5" fmla="*/ 129937 h 327183"/>
                <a:gd name="csX6" fmla="*/ 30559 w 400446"/>
                <a:gd name="csY6" fmla="*/ 120809 h 327183"/>
                <a:gd name="csX7" fmla="*/ 37227 w 400446"/>
                <a:gd name="csY7" fmla="*/ 107077 h 327183"/>
                <a:gd name="csX8" fmla="*/ 29686 w 400446"/>
                <a:gd name="csY8" fmla="*/ 86915 h 327183"/>
                <a:gd name="csX9" fmla="*/ 30956 w 400446"/>
                <a:gd name="csY9" fmla="*/ 75565 h 327183"/>
                <a:gd name="csX10" fmla="*/ 33338 w 400446"/>
                <a:gd name="csY10" fmla="*/ 45005 h 327183"/>
                <a:gd name="csX11" fmla="*/ 42942 w 400446"/>
                <a:gd name="csY11" fmla="*/ 31194 h 327183"/>
                <a:gd name="csX12" fmla="*/ 47704 w 400446"/>
                <a:gd name="csY12" fmla="*/ 11509 h 327183"/>
                <a:gd name="csX13" fmla="*/ 56436 w 400446"/>
                <a:gd name="csY13" fmla="*/ 4127 h 327183"/>
                <a:gd name="csX14" fmla="*/ 92710 w 400446"/>
                <a:gd name="csY14" fmla="*/ 0 h 327183"/>
                <a:gd name="csX15" fmla="*/ 126444 w 400446"/>
                <a:gd name="csY15" fmla="*/ 12859 h 327183"/>
                <a:gd name="csX16" fmla="*/ 139065 w 400446"/>
                <a:gd name="csY16" fmla="*/ 25797 h 327183"/>
                <a:gd name="csX17" fmla="*/ 156289 w 400446"/>
                <a:gd name="csY17" fmla="*/ 26352 h 327183"/>
                <a:gd name="csX18" fmla="*/ 172244 w 400446"/>
                <a:gd name="csY18" fmla="*/ 17939 h 327183"/>
                <a:gd name="csX19" fmla="*/ 213043 w 400446"/>
                <a:gd name="csY19" fmla="*/ 35639 h 327183"/>
                <a:gd name="csX20" fmla="*/ 230188 w 400446"/>
                <a:gd name="csY20" fmla="*/ 34846 h 327183"/>
                <a:gd name="csX21" fmla="*/ 250111 w 400446"/>
                <a:gd name="csY21" fmla="*/ 20241 h 327183"/>
                <a:gd name="csX22" fmla="*/ 269796 w 400446"/>
                <a:gd name="csY22" fmla="*/ 21272 h 327183"/>
                <a:gd name="csX23" fmla="*/ 279559 w 400446"/>
                <a:gd name="csY23" fmla="*/ 16430 h 327183"/>
                <a:gd name="csX24" fmla="*/ 297656 w 400446"/>
                <a:gd name="csY24" fmla="*/ 18415 h 327183"/>
                <a:gd name="csX25" fmla="*/ 323771 w 400446"/>
                <a:gd name="csY25" fmla="*/ 28416 h 327183"/>
                <a:gd name="csX26" fmla="*/ 350123 w 400446"/>
                <a:gd name="csY26" fmla="*/ 9287 h 327183"/>
                <a:gd name="csX27" fmla="*/ 357981 w 400446"/>
                <a:gd name="csY27" fmla="*/ 10636 h 327183"/>
                <a:gd name="csX28" fmla="*/ 380841 w 400446"/>
                <a:gd name="csY28" fmla="*/ 48180 h 327183"/>
                <a:gd name="csX29" fmla="*/ 387112 w 400446"/>
                <a:gd name="csY29" fmla="*/ 47387 h 327183"/>
                <a:gd name="csX30" fmla="*/ 400447 w 400446"/>
                <a:gd name="csY30" fmla="*/ 61039 h 327183"/>
                <a:gd name="csX31" fmla="*/ 396716 w 400446"/>
                <a:gd name="csY31" fmla="*/ 67151 h 327183"/>
                <a:gd name="csX32" fmla="*/ 394970 w 400446"/>
                <a:gd name="csY32" fmla="*/ 78502 h 327183"/>
                <a:gd name="csX33" fmla="*/ 366554 w 400446"/>
                <a:gd name="csY33" fmla="*/ 104934 h 327183"/>
                <a:gd name="csX34" fmla="*/ 357664 w 400446"/>
                <a:gd name="csY34" fmla="*/ 126682 h 327183"/>
                <a:gd name="csX35" fmla="*/ 352901 w 400446"/>
                <a:gd name="csY35" fmla="*/ 144304 h 327183"/>
                <a:gd name="csX36" fmla="*/ 345758 w 400446"/>
                <a:gd name="csY36" fmla="*/ 151924 h 327183"/>
                <a:gd name="csX37" fmla="*/ 339011 w 400446"/>
                <a:gd name="csY37" fmla="*/ 175657 h 327183"/>
                <a:gd name="csX38" fmla="*/ 320993 w 400446"/>
                <a:gd name="csY38" fmla="*/ 189627 h 327183"/>
                <a:gd name="csX39" fmla="*/ 315754 w 400446"/>
                <a:gd name="csY39" fmla="*/ 206851 h 327183"/>
                <a:gd name="csX40" fmla="*/ 308134 w 400446"/>
                <a:gd name="csY40" fmla="*/ 220504 h 327183"/>
                <a:gd name="csX41" fmla="*/ 305038 w 400446"/>
                <a:gd name="csY41" fmla="*/ 234553 h 327183"/>
                <a:gd name="csX42" fmla="*/ 281861 w 400446"/>
                <a:gd name="csY42" fmla="*/ 245983 h 327183"/>
                <a:gd name="csX43" fmla="*/ 262969 w 400446"/>
                <a:gd name="csY43" fmla="*/ 232013 h 327183"/>
                <a:gd name="csX44" fmla="*/ 250190 w 400446"/>
                <a:gd name="csY44" fmla="*/ 232569 h 327183"/>
                <a:gd name="csX45" fmla="*/ 230108 w 400446"/>
                <a:gd name="csY45" fmla="*/ 252412 h 327183"/>
                <a:gd name="csX46" fmla="*/ 220345 w 400446"/>
                <a:gd name="csY46" fmla="*/ 252730 h 327183"/>
                <a:gd name="csX47" fmla="*/ 204311 w 400446"/>
                <a:gd name="csY47" fmla="*/ 285353 h 327183"/>
                <a:gd name="csX48" fmla="*/ 195659 w 400446"/>
                <a:gd name="csY48" fmla="*/ 309245 h 327183"/>
                <a:gd name="csX49" fmla="*/ 160734 w 400446"/>
                <a:gd name="csY49" fmla="*/ 321389 h 327183"/>
                <a:gd name="csX50" fmla="*/ 147955 w 400446"/>
                <a:gd name="csY50" fmla="*/ 319643 h 327183"/>
                <a:gd name="csX51" fmla="*/ 134938 w 400446"/>
                <a:gd name="csY51" fmla="*/ 327184 h 327183"/>
                <a:gd name="csX52" fmla="*/ 108029 w 400446"/>
                <a:gd name="csY52" fmla="*/ 326469 h 327183"/>
                <a:gd name="csX53" fmla="*/ 90011 w 400446"/>
                <a:gd name="csY53" fmla="*/ 305276 h 327183"/>
                <a:gd name="csX54" fmla="*/ 78899 w 400446"/>
                <a:gd name="csY54" fmla="*/ 280829 h 327183"/>
                <a:gd name="csX55" fmla="*/ 55007 w 400446"/>
                <a:gd name="csY55" fmla="*/ 258604 h 327183"/>
                <a:gd name="csX56" fmla="*/ 29686 w 400446"/>
                <a:gd name="csY56" fmla="*/ 259000 h 327183"/>
                <a:gd name="csX57" fmla="*/ 0 w 400446"/>
                <a:gd name="csY57" fmla="*/ 259000 h 3271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400446" h="327183">
                  <a:moveTo>
                    <a:pt x="0" y="259000"/>
                  </a:moveTo>
                  <a:lnTo>
                    <a:pt x="1905" y="204391"/>
                  </a:lnTo>
                  <a:lnTo>
                    <a:pt x="1032" y="182880"/>
                  </a:lnTo>
                  <a:lnTo>
                    <a:pt x="7382" y="161449"/>
                  </a:lnTo>
                  <a:lnTo>
                    <a:pt x="17780" y="151051"/>
                  </a:lnTo>
                  <a:lnTo>
                    <a:pt x="34131" y="129937"/>
                  </a:lnTo>
                  <a:lnTo>
                    <a:pt x="30559" y="120809"/>
                  </a:lnTo>
                  <a:lnTo>
                    <a:pt x="37227" y="107077"/>
                  </a:lnTo>
                  <a:lnTo>
                    <a:pt x="29686" y="86915"/>
                  </a:lnTo>
                  <a:lnTo>
                    <a:pt x="30956" y="75565"/>
                  </a:lnTo>
                  <a:lnTo>
                    <a:pt x="33338" y="45005"/>
                  </a:lnTo>
                  <a:lnTo>
                    <a:pt x="42942" y="31194"/>
                  </a:lnTo>
                  <a:lnTo>
                    <a:pt x="47704" y="11509"/>
                  </a:lnTo>
                  <a:lnTo>
                    <a:pt x="56436" y="4127"/>
                  </a:lnTo>
                  <a:lnTo>
                    <a:pt x="92710" y="0"/>
                  </a:lnTo>
                  <a:lnTo>
                    <a:pt x="126444" y="12859"/>
                  </a:lnTo>
                  <a:lnTo>
                    <a:pt x="139065" y="25797"/>
                  </a:lnTo>
                  <a:lnTo>
                    <a:pt x="156289" y="26352"/>
                  </a:lnTo>
                  <a:lnTo>
                    <a:pt x="172244" y="17939"/>
                  </a:lnTo>
                  <a:lnTo>
                    <a:pt x="213043" y="35639"/>
                  </a:lnTo>
                  <a:lnTo>
                    <a:pt x="230188" y="34846"/>
                  </a:lnTo>
                  <a:lnTo>
                    <a:pt x="250111" y="20241"/>
                  </a:lnTo>
                  <a:lnTo>
                    <a:pt x="269796" y="21272"/>
                  </a:lnTo>
                  <a:lnTo>
                    <a:pt x="279559" y="16430"/>
                  </a:lnTo>
                  <a:lnTo>
                    <a:pt x="297656" y="18415"/>
                  </a:lnTo>
                  <a:lnTo>
                    <a:pt x="323771" y="28416"/>
                  </a:lnTo>
                  <a:lnTo>
                    <a:pt x="350123" y="9287"/>
                  </a:lnTo>
                  <a:lnTo>
                    <a:pt x="357981" y="10636"/>
                  </a:lnTo>
                  <a:lnTo>
                    <a:pt x="380841" y="48180"/>
                  </a:lnTo>
                  <a:lnTo>
                    <a:pt x="387112" y="47387"/>
                  </a:lnTo>
                  <a:lnTo>
                    <a:pt x="400447" y="61039"/>
                  </a:lnTo>
                  <a:lnTo>
                    <a:pt x="396716" y="67151"/>
                  </a:lnTo>
                  <a:lnTo>
                    <a:pt x="394970" y="78502"/>
                  </a:lnTo>
                  <a:lnTo>
                    <a:pt x="366554" y="104934"/>
                  </a:lnTo>
                  <a:lnTo>
                    <a:pt x="357664" y="126682"/>
                  </a:lnTo>
                  <a:lnTo>
                    <a:pt x="352901" y="144304"/>
                  </a:lnTo>
                  <a:lnTo>
                    <a:pt x="345758" y="151924"/>
                  </a:lnTo>
                  <a:lnTo>
                    <a:pt x="339011" y="175657"/>
                  </a:lnTo>
                  <a:lnTo>
                    <a:pt x="320993" y="189627"/>
                  </a:lnTo>
                  <a:lnTo>
                    <a:pt x="315754" y="206851"/>
                  </a:lnTo>
                  <a:lnTo>
                    <a:pt x="308134" y="220504"/>
                  </a:lnTo>
                  <a:lnTo>
                    <a:pt x="305038" y="234553"/>
                  </a:lnTo>
                  <a:lnTo>
                    <a:pt x="281861" y="245983"/>
                  </a:lnTo>
                  <a:lnTo>
                    <a:pt x="262969" y="232013"/>
                  </a:lnTo>
                  <a:lnTo>
                    <a:pt x="250190" y="232569"/>
                  </a:lnTo>
                  <a:lnTo>
                    <a:pt x="230108" y="252412"/>
                  </a:lnTo>
                  <a:lnTo>
                    <a:pt x="220345" y="252730"/>
                  </a:lnTo>
                  <a:lnTo>
                    <a:pt x="204311" y="285353"/>
                  </a:lnTo>
                  <a:lnTo>
                    <a:pt x="195659" y="309245"/>
                  </a:lnTo>
                  <a:lnTo>
                    <a:pt x="160734" y="321389"/>
                  </a:lnTo>
                  <a:lnTo>
                    <a:pt x="147955" y="319643"/>
                  </a:lnTo>
                  <a:lnTo>
                    <a:pt x="134938" y="327184"/>
                  </a:lnTo>
                  <a:lnTo>
                    <a:pt x="108029" y="326469"/>
                  </a:lnTo>
                  <a:lnTo>
                    <a:pt x="90011" y="305276"/>
                  </a:lnTo>
                  <a:lnTo>
                    <a:pt x="78899" y="280829"/>
                  </a:lnTo>
                  <a:lnTo>
                    <a:pt x="55007" y="258604"/>
                  </a:lnTo>
                  <a:lnTo>
                    <a:pt x="29686" y="259000"/>
                  </a:lnTo>
                  <a:lnTo>
                    <a:pt x="0" y="25900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A027C785-8DC1-60C5-B453-14D7F1379EEB}"/>
                </a:ext>
              </a:extLst>
            </p:cNvPr>
            <p:cNvSpPr/>
            <p:nvPr/>
          </p:nvSpPr>
          <p:spPr>
            <a:xfrm>
              <a:off x="1328420" y="3861751"/>
              <a:ext cx="253523" cy="377348"/>
            </a:xfrm>
            <a:custGeom>
              <a:avLst/>
              <a:gdLst>
                <a:gd name="csX0" fmla="*/ 202406 w 253523"/>
                <a:gd name="csY0" fmla="*/ 0 h 377348"/>
                <a:gd name="csX1" fmla="*/ 215821 w 253523"/>
                <a:gd name="csY1" fmla="*/ 21908 h 377348"/>
                <a:gd name="csX2" fmla="*/ 218043 w 253523"/>
                <a:gd name="csY2" fmla="*/ 44609 h 377348"/>
                <a:gd name="csX3" fmla="*/ 216852 w 253523"/>
                <a:gd name="csY3" fmla="*/ 67231 h 377348"/>
                <a:gd name="csX4" fmla="*/ 235188 w 253523"/>
                <a:gd name="csY4" fmla="*/ 98187 h 377348"/>
                <a:gd name="csX5" fmla="*/ 216376 w 253523"/>
                <a:gd name="csY5" fmla="*/ 97870 h 377348"/>
                <a:gd name="csX6" fmla="*/ 206851 w 253523"/>
                <a:gd name="csY6" fmla="*/ 100251 h 377348"/>
                <a:gd name="csX7" fmla="*/ 191452 w 253523"/>
                <a:gd name="csY7" fmla="*/ 96838 h 377348"/>
                <a:gd name="csX8" fmla="*/ 184150 w 253523"/>
                <a:gd name="csY8" fmla="*/ 112871 h 377348"/>
                <a:gd name="csX9" fmla="*/ 204073 w 253523"/>
                <a:gd name="csY9" fmla="*/ 132715 h 377348"/>
                <a:gd name="csX10" fmla="*/ 218757 w 253523"/>
                <a:gd name="csY10" fmla="*/ 138509 h 377348"/>
                <a:gd name="csX11" fmla="*/ 223441 w 253523"/>
                <a:gd name="csY11" fmla="*/ 152559 h 377348"/>
                <a:gd name="csX12" fmla="*/ 234077 w 253523"/>
                <a:gd name="csY12" fmla="*/ 175895 h 377348"/>
                <a:gd name="csX13" fmla="*/ 228838 w 253523"/>
                <a:gd name="csY13" fmla="*/ 185103 h 377348"/>
                <a:gd name="csX14" fmla="*/ 211852 w 253523"/>
                <a:gd name="csY14" fmla="*/ 219393 h 377348"/>
                <a:gd name="csX15" fmla="*/ 203756 w 253523"/>
                <a:gd name="csY15" fmla="*/ 225504 h 377348"/>
                <a:gd name="csX16" fmla="*/ 201216 w 253523"/>
                <a:gd name="csY16" fmla="*/ 251778 h 377348"/>
                <a:gd name="csX17" fmla="*/ 204549 w 253523"/>
                <a:gd name="csY17" fmla="*/ 265986 h 377348"/>
                <a:gd name="csX18" fmla="*/ 201851 w 253523"/>
                <a:gd name="csY18" fmla="*/ 276066 h 377348"/>
                <a:gd name="csX19" fmla="*/ 217726 w 253523"/>
                <a:gd name="csY19" fmla="*/ 293688 h 377348"/>
                <a:gd name="csX20" fmla="*/ 220583 w 253523"/>
                <a:gd name="csY20" fmla="*/ 305753 h 377348"/>
                <a:gd name="csX21" fmla="*/ 233045 w 253523"/>
                <a:gd name="csY21" fmla="*/ 323215 h 377348"/>
                <a:gd name="csX22" fmla="*/ 248444 w 253523"/>
                <a:gd name="csY22" fmla="*/ 334010 h 377348"/>
                <a:gd name="csX23" fmla="*/ 249952 w 253523"/>
                <a:gd name="csY23" fmla="*/ 349409 h 377348"/>
                <a:gd name="csX24" fmla="*/ 253524 w 253523"/>
                <a:gd name="csY24" fmla="*/ 359172 h 377348"/>
                <a:gd name="csX25" fmla="*/ 251063 w 253523"/>
                <a:gd name="csY25" fmla="*/ 377349 h 377348"/>
                <a:gd name="csX26" fmla="*/ 224314 w 253523"/>
                <a:gd name="csY26" fmla="*/ 369411 h 377348"/>
                <a:gd name="csX27" fmla="*/ 197088 w 253523"/>
                <a:gd name="csY27" fmla="*/ 360521 h 377348"/>
                <a:gd name="csX28" fmla="*/ 154543 w 253523"/>
                <a:gd name="csY28" fmla="*/ 359172 h 377348"/>
                <a:gd name="csX29" fmla="*/ 150336 w 253523"/>
                <a:gd name="csY29" fmla="*/ 357346 h 377348"/>
                <a:gd name="csX30" fmla="*/ 130413 w 253523"/>
                <a:gd name="csY30" fmla="*/ 361712 h 377348"/>
                <a:gd name="csX31" fmla="*/ 109934 w 253523"/>
                <a:gd name="csY31" fmla="*/ 357188 h 377348"/>
                <a:gd name="csX32" fmla="*/ 93980 w 253523"/>
                <a:gd name="csY32" fmla="*/ 359410 h 377348"/>
                <a:gd name="csX33" fmla="*/ 39132 w 253523"/>
                <a:gd name="csY33" fmla="*/ 358616 h 377348"/>
                <a:gd name="csX34" fmla="*/ 44053 w 253523"/>
                <a:gd name="csY34" fmla="*/ 332026 h 377348"/>
                <a:gd name="csX35" fmla="*/ 30877 w 253523"/>
                <a:gd name="csY35" fmla="*/ 309721 h 377348"/>
                <a:gd name="csX36" fmla="*/ 15478 w 253523"/>
                <a:gd name="csY36" fmla="*/ 304006 h 377348"/>
                <a:gd name="csX37" fmla="*/ 8652 w 253523"/>
                <a:gd name="csY37" fmla="*/ 288846 h 377348"/>
                <a:gd name="csX38" fmla="*/ 0 w 253523"/>
                <a:gd name="csY38" fmla="*/ 284004 h 377348"/>
                <a:gd name="csX39" fmla="*/ 397 w 253523"/>
                <a:gd name="csY39" fmla="*/ 274717 h 377348"/>
                <a:gd name="csX40" fmla="*/ 9049 w 253523"/>
                <a:gd name="csY40" fmla="*/ 250825 h 377348"/>
                <a:gd name="csX41" fmla="*/ 25083 w 253523"/>
                <a:gd name="csY41" fmla="*/ 218202 h 377348"/>
                <a:gd name="csX42" fmla="*/ 34846 w 253523"/>
                <a:gd name="csY42" fmla="*/ 217884 h 377348"/>
                <a:gd name="csX43" fmla="*/ 54927 w 253523"/>
                <a:gd name="csY43" fmla="*/ 198041 h 377348"/>
                <a:gd name="csX44" fmla="*/ 67707 w 253523"/>
                <a:gd name="csY44" fmla="*/ 197485 h 377348"/>
                <a:gd name="csX45" fmla="*/ 86598 w 253523"/>
                <a:gd name="csY45" fmla="*/ 211455 h 377348"/>
                <a:gd name="csX46" fmla="*/ 109776 w 253523"/>
                <a:gd name="csY46" fmla="*/ 200025 h 377348"/>
                <a:gd name="csX47" fmla="*/ 112871 w 253523"/>
                <a:gd name="csY47" fmla="*/ 185976 h 377348"/>
                <a:gd name="csX48" fmla="*/ 120491 w 253523"/>
                <a:gd name="csY48" fmla="*/ 172323 h 377348"/>
                <a:gd name="csX49" fmla="*/ 125730 w 253523"/>
                <a:gd name="csY49" fmla="*/ 155099 h 377348"/>
                <a:gd name="csX50" fmla="*/ 143748 w 253523"/>
                <a:gd name="csY50" fmla="*/ 141129 h 377348"/>
                <a:gd name="csX51" fmla="*/ 150495 w 253523"/>
                <a:gd name="csY51" fmla="*/ 117396 h 377348"/>
                <a:gd name="csX52" fmla="*/ 157639 w 253523"/>
                <a:gd name="csY52" fmla="*/ 109776 h 377348"/>
                <a:gd name="csX53" fmla="*/ 162401 w 253523"/>
                <a:gd name="csY53" fmla="*/ 92155 h 377348"/>
                <a:gd name="csX54" fmla="*/ 171291 w 253523"/>
                <a:gd name="csY54" fmla="*/ 70406 h 377348"/>
                <a:gd name="csX55" fmla="*/ 199708 w 253523"/>
                <a:gd name="csY55" fmla="*/ 43974 h 377348"/>
                <a:gd name="csX56" fmla="*/ 201454 w 253523"/>
                <a:gd name="csY56" fmla="*/ 32623 h 377348"/>
                <a:gd name="csX57" fmla="*/ 205184 w 253523"/>
                <a:gd name="csY57" fmla="*/ 26511 h 377348"/>
                <a:gd name="csX58" fmla="*/ 191849 w 253523"/>
                <a:gd name="csY58" fmla="*/ 12859 h 377348"/>
                <a:gd name="csX59" fmla="*/ 192881 w 253523"/>
                <a:gd name="csY59" fmla="*/ 1984 h 377348"/>
                <a:gd name="csX60" fmla="*/ 202406 w 253523"/>
                <a:gd name="csY60" fmla="*/ 0 h 377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253523" h="377348">
                  <a:moveTo>
                    <a:pt x="202406" y="0"/>
                  </a:moveTo>
                  <a:lnTo>
                    <a:pt x="215821" y="21908"/>
                  </a:lnTo>
                  <a:lnTo>
                    <a:pt x="218043" y="44609"/>
                  </a:lnTo>
                  <a:lnTo>
                    <a:pt x="216852" y="67231"/>
                  </a:lnTo>
                  <a:lnTo>
                    <a:pt x="235188" y="98187"/>
                  </a:lnTo>
                  <a:lnTo>
                    <a:pt x="216376" y="97870"/>
                  </a:lnTo>
                  <a:lnTo>
                    <a:pt x="206851" y="100251"/>
                  </a:lnTo>
                  <a:lnTo>
                    <a:pt x="191452" y="96838"/>
                  </a:lnTo>
                  <a:lnTo>
                    <a:pt x="184150" y="112871"/>
                  </a:lnTo>
                  <a:lnTo>
                    <a:pt x="204073" y="132715"/>
                  </a:lnTo>
                  <a:lnTo>
                    <a:pt x="218757" y="138509"/>
                  </a:lnTo>
                  <a:lnTo>
                    <a:pt x="223441" y="152559"/>
                  </a:lnTo>
                  <a:lnTo>
                    <a:pt x="234077" y="175895"/>
                  </a:lnTo>
                  <a:lnTo>
                    <a:pt x="228838" y="185103"/>
                  </a:lnTo>
                  <a:lnTo>
                    <a:pt x="211852" y="219393"/>
                  </a:lnTo>
                  <a:lnTo>
                    <a:pt x="203756" y="225504"/>
                  </a:lnTo>
                  <a:lnTo>
                    <a:pt x="201216" y="251778"/>
                  </a:lnTo>
                  <a:lnTo>
                    <a:pt x="204549" y="265986"/>
                  </a:lnTo>
                  <a:lnTo>
                    <a:pt x="201851" y="276066"/>
                  </a:lnTo>
                  <a:lnTo>
                    <a:pt x="217726" y="293688"/>
                  </a:lnTo>
                  <a:lnTo>
                    <a:pt x="220583" y="305753"/>
                  </a:lnTo>
                  <a:lnTo>
                    <a:pt x="233045" y="323215"/>
                  </a:lnTo>
                  <a:lnTo>
                    <a:pt x="248444" y="334010"/>
                  </a:lnTo>
                  <a:lnTo>
                    <a:pt x="249952" y="349409"/>
                  </a:lnTo>
                  <a:lnTo>
                    <a:pt x="253524" y="359172"/>
                  </a:lnTo>
                  <a:lnTo>
                    <a:pt x="251063" y="377349"/>
                  </a:lnTo>
                  <a:lnTo>
                    <a:pt x="224314" y="369411"/>
                  </a:lnTo>
                  <a:lnTo>
                    <a:pt x="197088" y="360521"/>
                  </a:lnTo>
                  <a:lnTo>
                    <a:pt x="154543" y="359172"/>
                  </a:lnTo>
                  <a:lnTo>
                    <a:pt x="150336" y="357346"/>
                  </a:lnTo>
                  <a:lnTo>
                    <a:pt x="130413" y="361712"/>
                  </a:lnTo>
                  <a:lnTo>
                    <a:pt x="109934" y="357188"/>
                  </a:lnTo>
                  <a:lnTo>
                    <a:pt x="93980" y="359410"/>
                  </a:lnTo>
                  <a:lnTo>
                    <a:pt x="39132" y="358616"/>
                  </a:lnTo>
                  <a:lnTo>
                    <a:pt x="44053" y="332026"/>
                  </a:lnTo>
                  <a:lnTo>
                    <a:pt x="30877" y="309721"/>
                  </a:lnTo>
                  <a:lnTo>
                    <a:pt x="15478" y="304006"/>
                  </a:lnTo>
                  <a:lnTo>
                    <a:pt x="8652" y="288846"/>
                  </a:lnTo>
                  <a:lnTo>
                    <a:pt x="0" y="284004"/>
                  </a:lnTo>
                  <a:lnTo>
                    <a:pt x="397" y="274717"/>
                  </a:lnTo>
                  <a:lnTo>
                    <a:pt x="9049" y="250825"/>
                  </a:lnTo>
                  <a:lnTo>
                    <a:pt x="25083" y="218202"/>
                  </a:lnTo>
                  <a:lnTo>
                    <a:pt x="34846" y="217884"/>
                  </a:lnTo>
                  <a:lnTo>
                    <a:pt x="54927" y="198041"/>
                  </a:lnTo>
                  <a:lnTo>
                    <a:pt x="67707" y="197485"/>
                  </a:lnTo>
                  <a:lnTo>
                    <a:pt x="86598" y="211455"/>
                  </a:lnTo>
                  <a:lnTo>
                    <a:pt x="109776" y="200025"/>
                  </a:lnTo>
                  <a:lnTo>
                    <a:pt x="112871" y="185976"/>
                  </a:lnTo>
                  <a:lnTo>
                    <a:pt x="120491" y="172323"/>
                  </a:lnTo>
                  <a:lnTo>
                    <a:pt x="125730" y="155099"/>
                  </a:lnTo>
                  <a:lnTo>
                    <a:pt x="143748" y="141129"/>
                  </a:lnTo>
                  <a:lnTo>
                    <a:pt x="150495" y="117396"/>
                  </a:lnTo>
                  <a:lnTo>
                    <a:pt x="157639" y="109776"/>
                  </a:lnTo>
                  <a:lnTo>
                    <a:pt x="162401" y="92155"/>
                  </a:lnTo>
                  <a:lnTo>
                    <a:pt x="171291" y="70406"/>
                  </a:lnTo>
                  <a:lnTo>
                    <a:pt x="199708" y="43974"/>
                  </a:lnTo>
                  <a:lnTo>
                    <a:pt x="201454" y="32623"/>
                  </a:lnTo>
                  <a:lnTo>
                    <a:pt x="205184" y="26511"/>
                  </a:lnTo>
                  <a:lnTo>
                    <a:pt x="191849" y="12859"/>
                  </a:lnTo>
                  <a:lnTo>
                    <a:pt x="192881" y="1984"/>
                  </a:lnTo>
                  <a:lnTo>
                    <a:pt x="202406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512C96C9-244C-A6DA-EFA0-BCEB555D4F8F}"/>
                </a:ext>
              </a:extLst>
            </p:cNvPr>
            <p:cNvSpPr/>
            <p:nvPr/>
          </p:nvSpPr>
          <p:spPr>
            <a:xfrm>
              <a:off x="1040764" y="3924617"/>
              <a:ext cx="64531" cy="172720"/>
            </a:xfrm>
            <a:custGeom>
              <a:avLst/>
              <a:gdLst>
                <a:gd name="csX0" fmla="*/ 31988 w 64531"/>
                <a:gd name="csY0" fmla="*/ 794 h 172720"/>
                <a:gd name="csX1" fmla="*/ 27702 w 64531"/>
                <a:gd name="csY1" fmla="*/ 18732 h 172720"/>
                <a:gd name="csX2" fmla="*/ 38021 w 64531"/>
                <a:gd name="csY2" fmla="*/ 28734 h 172720"/>
                <a:gd name="csX3" fmla="*/ 49689 w 64531"/>
                <a:gd name="csY3" fmla="*/ 40640 h 172720"/>
                <a:gd name="csX4" fmla="*/ 50959 w 64531"/>
                <a:gd name="csY4" fmla="*/ 57309 h 172720"/>
                <a:gd name="csX5" fmla="*/ 57785 w 64531"/>
                <a:gd name="csY5" fmla="*/ 64373 h 172720"/>
                <a:gd name="csX6" fmla="*/ 56198 w 64531"/>
                <a:gd name="csY6" fmla="*/ 142240 h 172720"/>
                <a:gd name="csX7" fmla="*/ 64532 w 64531"/>
                <a:gd name="csY7" fmla="*/ 165576 h 172720"/>
                <a:gd name="csX8" fmla="*/ 37386 w 64531"/>
                <a:gd name="csY8" fmla="*/ 172720 h 172720"/>
                <a:gd name="csX9" fmla="*/ 29924 w 64531"/>
                <a:gd name="csY9" fmla="*/ 160893 h 172720"/>
                <a:gd name="csX10" fmla="*/ 20876 w 64531"/>
                <a:gd name="csY10" fmla="*/ 139382 h 172720"/>
                <a:gd name="csX11" fmla="*/ 18256 w 64531"/>
                <a:gd name="csY11" fmla="*/ 122555 h 172720"/>
                <a:gd name="csX12" fmla="*/ 25718 w 64531"/>
                <a:gd name="csY12" fmla="*/ 92075 h 172720"/>
                <a:gd name="csX13" fmla="*/ 17224 w 64531"/>
                <a:gd name="csY13" fmla="*/ 79693 h 172720"/>
                <a:gd name="csX14" fmla="*/ 14049 w 64531"/>
                <a:gd name="csY14" fmla="*/ 52943 h 172720"/>
                <a:gd name="csX15" fmla="*/ 14049 w 64531"/>
                <a:gd name="csY15" fmla="*/ 28178 h 172720"/>
                <a:gd name="csX16" fmla="*/ 0 w 64531"/>
                <a:gd name="csY16" fmla="*/ 10636 h 172720"/>
                <a:gd name="csX17" fmla="*/ 2461 w 64531"/>
                <a:gd name="csY17" fmla="*/ 0 h 172720"/>
                <a:gd name="csX18" fmla="*/ 31988 w 64531"/>
                <a:gd name="csY18" fmla="*/ 794 h 1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64531" h="172720">
                  <a:moveTo>
                    <a:pt x="31988" y="794"/>
                  </a:moveTo>
                  <a:lnTo>
                    <a:pt x="27702" y="18732"/>
                  </a:lnTo>
                  <a:lnTo>
                    <a:pt x="38021" y="28734"/>
                  </a:lnTo>
                  <a:lnTo>
                    <a:pt x="49689" y="40640"/>
                  </a:lnTo>
                  <a:lnTo>
                    <a:pt x="50959" y="57309"/>
                  </a:lnTo>
                  <a:lnTo>
                    <a:pt x="57785" y="64373"/>
                  </a:lnTo>
                  <a:lnTo>
                    <a:pt x="56198" y="142240"/>
                  </a:lnTo>
                  <a:lnTo>
                    <a:pt x="64532" y="165576"/>
                  </a:lnTo>
                  <a:lnTo>
                    <a:pt x="37386" y="172720"/>
                  </a:lnTo>
                  <a:lnTo>
                    <a:pt x="29924" y="160893"/>
                  </a:lnTo>
                  <a:lnTo>
                    <a:pt x="20876" y="139382"/>
                  </a:lnTo>
                  <a:lnTo>
                    <a:pt x="18256" y="122555"/>
                  </a:lnTo>
                  <a:lnTo>
                    <a:pt x="25718" y="92075"/>
                  </a:lnTo>
                  <a:lnTo>
                    <a:pt x="17224" y="79693"/>
                  </a:lnTo>
                  <a:lnTo>
                    <a:pt x="14049" y="52943"/>
                  </a:lnTo>
                  <a:lnTo>
                    <a:pt x="14049" y="28178"/>
                  </a:lnTo>
                  <a:lnTo>
                    <a:pt x="0" y="10636"/>
                  </a:lnTo>
                  <a:lnTo>
                    <a:pt x="2461" y="0"/>
                  </a:lnTo>
                  <a:lnTo>
                    <a:pt x="31988" y="79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735AD183-A5FE-31B8-66D3-96252ED0EF19}"/>
                </a:ext>
              </a:extLst>
            </p:cNvPr>
            <p:cNvSpPr/>
            <p:nvPr/>
          </p:nvSpPr>
          <p:spPr>
            <a:xfrm>
              <a:off x="933132" y="3921918"/>
              <a:ext cx="145018" cy="216614"/>
            </a:xfrm>
            <a:custGeom>
              <a:avLst/>
              <a:gdLst>
                <a:gd name="csX0" fmla="*/ 110093 w 145018"/>
                <a:gd name="csY0" fmla="*/ 2699 h 216614"/>
                <a:gd name="csX1" fmla="*/ 107632 w 145018"/>
                <a:gd name="csY1" fmla="*/ 13335 h 216614"/>
                <a:gd name="csX2" fmla="*/ 121682 w 145018"/>
                <a:gd name="csY2" fmla="*/ 30877 h 216614"/>
                <a:gd name="csX3" fmla="*/ 121682 w 145018"/>
                <a:gd name="csY3" fmla="*/ 55642 h 216614"/>
                <a:gd name="csX4" fmla="*/ 124857 w 145018"/>
                <a:gd name="csY4" fmla="*/ 82391 h 216614"/>
                <a:gd name="csX5" fmla="*/ 133350 w 145018"/>
                <a:gd name="csY5" fmla="*/ 94774 h 216614"/>
                <a:gd name="csX6" fmla="*/ 125889 w 145018"/>
                <a:gd name="csY6" fmla="*/ 125254 h 216614"/>
                <a:gd name="csX7" fmla="*/ 128508 w 145018"/>
                <a:gd name="csY7" fmla="*/ 142081 h 216614"/>
                <a:gd name="csX8" fmla="*/ 137557 w 145018"/>
                <a:gd name="csY8" fmla="*/ 163592 h 216614"/>
                <a:gd name="csX9" fmla="*/ 145018 w 145018"/>
                <a:gd name="csY9" fmla="*/ 175419 h 216614"/>
                <a:gd name="csX10" fmla="*/ 92234 w 145018"/>
                <a:gd name="csY10" fmla="*/ 195263 h 216614"/>
                <a:gd name="csX11" fmla="*/ 73501 w 145018"/>
                <a:gd name="csY11" fmla="*/ 206851 h 216614"/>
                <a:gd name="csX12" fmla="*/ 43101 w 145018"/>
                <a:gd name="csY12" fmla="*/ 216614 h 216614"/>
                <a:gd name="csX13" fmla="*/ 13097 w 145018"/>
                <a:gd name="csY13" fmla="*/ 207010 h 216614"/>
                <a:gd name="csX14" fmla="*/ 14605 w 145018"/>
                <a:gd name="csY14" fmla="*/ 193675 h 216614"/>
                <a:gd name="csX15" fmla="*/ 0 w 145018"/>
                <a:gd name="csY15" fmla="*/ 164544 h 216614"/>
                <a:gd name="csX16" fmla="*/ 8811 w 145018"/>
                <a:gd name="csY16" fmla="*/ 126365 h 216614"/>
                <a:gd name="csX17" fmla="*/ 23019 w 145018"/>
                <a:gd name="csY17" fmla="*/ 97869 h 216614"/>
                <a:gd name="csX18" fmla="*/ 14049 w 145018"/>
                <a:gd name="csY18" fmla="*/ 49609 h 216614"/>
                <a:gd name="csX19" fmla="*/ 9446 w 145018"/>
                <a:gd name="csY19" fmla="*/ 23971 h 216614"/>
                <a:gd name="csX20" fmla="*/ 10239 w 145018"/>
                <a:gd name="csY20" fmla="*/ 4604 h 216614"/>
                <a:gd name="csX21" fmla="*/ 68818 w 145018"/>
                <a:gd name="csY21" fmla="*/ 3016 h 216614"/>
                <a:gd name="csX22" fmla="*/ 83661 w 145018"/>
                <a:gd name="csY22" fmla="*/ 5556 h 216614"/>
                <a:gd name="csX23" fmla="*/ 94536 w 145018"/>
                <a:gd name="csY23" fmla="*/ 0 h 216614"/>
                <a:gd name="csX24" fmla="*/ 110093 w 145018"/>
                <a:gd name="csY24" fmla="*/ 2699 h 2166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45018" h="216614">
                  <a:moveTo>
                    <a:pt x="110093" y="2699"/>
                  </a:moveTo>
                  <a:lnTo>
                    <a:pt x="107632" y="13335"/>
                  </a:lnTo>
                  <a:lnTo>
                    <a:pt x="121682" y="30877"/>
                  </a:lnTo>
                  <a:lnTo>
                    <a:pt x="121682" y="55642"/>
                  </a:lnTo>
                  <a:lnTo>
                    <a:pt x="124857" y="82391"/>
                  </a:lnTo>
                  <a:lnTo>
                    <a:pt x="133350" y="94774"/>
                  </a:lnTo>
                  <a:lnTo>
                    <a:pt x="125889" y="125254"/>
                  </a:lnTo>
                  <a:lnTo>
                    <a:pt x="128508" y="142081"/>
                  </a:lnTo>
                  <a:lnTo>
                    <a:pt x="137557" y="163592"/>
                  </a:lnTo>
                  <a:lnTo>
                    <a:pt x="145018" y="175419"/>
                  </a:lnTo>
                  <a:lnTo>
                    <a:pt x="92234" y="195263"/>
                  </a:lnTo>
                  <a:lnTo>
                    <a:pt x="73501" y="206851"/>
                  </a:lnTo>
                  <a:lnTo>
                    <a:pt x="43101" y="216614"/>
                  </a:lnTo>
                  <a:lnTo>
                    <a:pt x="13097" y="207010"/>
                  </a:lnTo>
                  <a:lnTo>
                    <a:pt x="14605" y="193675"/>
                  </a:lnTo>
                  <a:lnTo>
                    <a:pt x="0" y="164544"/>
                  </a:lnTo>
                  <a:lnTo>
                    <a:pt x="8811" y="126365"/>
                  </a:lnTo>
                  <a:lnTo>
                    <a:pt x="23019" y="97869"/>
                  </a:lnTo>
                  <a:lnTo>
                    <a:pt x="14049" y="49609"/>
                  </a:lnTo>
                  <a:lnTo>
                    <a:pt x="9446" y="23971"/>
                  </a:lnTo>
                  <a:lnTo>
                    <a:pt x="10239" y="4604"/>
                  </a:lnTo>
                  <a:lnTo>
                    <a:pt x="68818" y="3016"/>
                  </a:lnTo>
                  <a:lnTo>
                    <a:pt x="83661" y="5556"/>
                  </a:lnTo>
                  <a:lnTo>
                    <a:pt x="94536" y="0"/>
                  </a:lnTo>
                  <a:lnTo>
                    <a:pt x="110093" y="269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14C9989E-CD94-BCD8-4594-5C31104614F9}"/>
                </a:ext>
              </a:extLst>
            </p:cNvPr>
            <p:cNvSpPr/>
            <p:nvPr/>
          </p:nvSpPr>
          <p:spPr>
            <a:xfrm>
              <a:off x="752633" y="3941523"/>
              <a:ext cx="203517" cy="209549"/>
            </a:xfrm>
            <a:custGeom>
              <a:avLst/>
              <a:gdLst>
                <a:gd name="csX0" fmla="*/ 19288 w 203517"/>
                <a:gd name="csY0" fmla="*/ 10795 h 209549"/>
                <a:gd name="csX1" fmla="*/ 23654 w 203517"/>
                <a:gd name="csY1" fmla="*/ 7699 h 209549"/>
                <a:gd name="csX2" fmla="*/ 33020 w 203517"/>
                <a:gd name="csY2" fmla="*/ 12779 h 209549"/>
                <a:gd name="csX3" fmla="*/ 59055 w 203517"/>
                <a:gd name="csY3" fmla="*/ 13097 h 209549"/>
                <a:gd name="csX4" fmla="*/ 65246 w 203517"/>
                <a:gd name="csY4" fmla="*/ 3175 h 209549"/>
                <a:gd name="csX5" fmla="*/ 71041 w 203517"/>
                <a:gd name="csY5" fmla="*/ 3810 h 209549"/>
                <a:gd name="csX6" fmla="*/ 80804 w 203517"/>
                <a:gd name="csY6" fmla="*/ 0 h 209549"/>
                <a:gd name="csX7" fmla="*/ 85963 w 203517"/>
                <a:gd name="csY7" fmla="*/ 14526 h 209549"/>
                <a:gd name="csX8" fmla="*/ 93821 w 203517"/>
                <a:gd name="csY8" fmla="*/ 10239 h 209549"/>
                <a:gd name="csX9" fmla="*/ 107712 w 203517"/>
                <a:gd name="csY9" fmla="*/ 5239 h 209549"/>
                <a:gd name="csX10" fmla="*/ 122873 w 203517"/>
                <a:gd name="csY10" fmla="*/ 12621 h 209549"/>
                <a:gd name="csX11" fmla="*/ 128826 w 203517"/>
                <a:gd name="csY11" fmla="*/ 23892 h 209549"/>
                <a:gd name="csX12" fmla="*/ 143907 w 203517"/>
                <a:gd name="csY12" fmla="*/ 31036 h 209549"/>
                <a:gd name="csX13" fmla="*/ 155734 w 203517"/>
                <a:gd name="csY13" fmla="*/ 22463 h 209549"/>
                <a:gd name="csX14" fmla="*/ 171529 w 203517"/>
                <a:gd name="csY14" fmla="*/ 21193 h 209549"/>
                <a:gd name="csX15" fmla="*/ 194548 w 203517"/>
                <a:gd name="csY15" fmla="*/ 30004 h 209549"/>
                <a:gd name="csX16" fmla="*/ 203518 w 203517"/>
                <a:gd name="csY16" fmla="*/ 78264 h 209549"/>
                <a:gd name="csX17" fmla="*/ 189309 w 203517"/>
                <a:gd name="csY17" fmla="*/ 106759 h 209549"/>
                <a:gd name="csX18" fmla="*/ 180499 w 203517"/>
                <a:gd name="csY18" fmla="*/ 144939 h 209549"/>
                <a:gd name="csX19" fmla="*/ 195104 w 203517"/>
                <a:gd name="csY19" fmla="*/ 174069 h 209549"/>
                <a:gd name="csX20" fmla="*/ 193596 w 203517"/>
                <a:gd name="csY20" fmla="*/ 187404 h 209549"/>
                <a:gd name="csX21" fmla="*/ 178276 w 203517"/>
                <a:gd name="csY21" fmla="*/ 187801 h 209549"/>
                <a:gd name="csX22" fmla="*/ 154781 w 203517"/>
                <a:gd name="csY22" fmla="*/ 181134 h 209549"/>
                <a:gd name="csX23" fmla="*/ 133191 w 203517"/>
                <a:gd name="csY23" fmla="*/ 181531 h 209549"/>
                <a:gd name="csX24" fmla="*/ 93266 w 203517"/>
                <a:gd name="csY24" fmla="*/ 187404 h 209549"/>
                <a:gd name="csX25" fmla="*/ 69850 w 203517"/>
                <a:gd name="csY25" fmla="*/ 197167 h 209549"/>
                <a:gd name="csX26" fmla="*/ 36512 w 203517"/>
                <a:gd name="csY26" fmla="*/ 209550 h 209549"/>
                <a:gd name="csX27" fmla="*/ 30004 w 203517"/>
                <a:gd name="csY27" fmla="*/ 208677 h 209549"/>
                <a:gd name="csX28" fmla="*/ 32623 w 203517"/>
                <a:gd name="csY28" fmla="*/ 180895 h 209549"/>
                <a:gd name="csX29" fmla="*/ 35798 w 203517"/>
                <a:gd name="csY29" fmla="*/ 176609 h 209549"/>
                <a:gd name="csX30" fmla="*/ 34766 w 203517"/>
                <a:gd name="csY30" fmla="*/ 163354 h 209549"/>
                <a:gd name="csX31" fmla="*/ 20479 w 203517"/>
                <a:gd name="csY31" fmla="*/ 149145 h 209549"/>
                <a:gd name="csX32" fmla="*/ 9842 w 203517"/>
                <a:gd name="csY32" fmla="*/ 146923 h 209549"/>
                <a:gd name="csX33" fmla="*/ 0 w 203517"/>
                <a:gd name="csY33" fmla="*/ 137636 h 209549"/>
                <a:gd name="csX34" fmla="*/ 7302 w 203517"/>
                <a:gd name="csY34" fmla="*/ 122634 h 209549"/>
                <a:gd name="csX35" fmla="*/ 3969 w 203517"/>
                <a:gd name="csY35" fmla="*/ 106204 h 209549"/>
                <a:gd name="csX36" fmla="*/ 5477 w 203517"/>
                <a:gd name="csY36" fmla="*/ 96361 h 209549"/>
                <a:gd name="csX37" fmla="*/ 10874 w 203517"/>
                <a:gd name="csY37" fmla="*/ 96361 h 209549"/>
                <a:gd name="csX38" fmla="*/ 12859 w 203517"/>
                <a:gd name="csY38" fmla="*/ 81518 h 209549"/>
                <a:gd name="csX39" fmla="*/ 10239 w 203517"/>
                <a:gd name="csY39" fmla="*/ 75009 h 209549"/>
                <a:gd name="csX40" fmla="*/ 13414 w 203517"/>
                <a:gd name="csY40" fmla="*/ 70326 h 209549"/>
                <a:gd name="csX41" fmla="*/ 25956 w 203517"/>
                <a:gd name="csY41" fmla="*/ 66199 h 209549"/>
                <a:gd name="csX42" fmla="*/ 17621 w 203517"/>
                <a:gd name="csY42" fmla="*/ 39052 h 209549"/>
                <a:gd name="csX43" fmla="*/ 9842 w 203517"/>
                <a:gd name="csY43" fmla="*/ 25003 h 209549"/>
                <a:gd name="csX44" fmla="*/ 12541 w 203517"/>
                <a:gd name="csY44" fmla="*/ 13414 h 209549"/>
                <a:gd name="csX45" fmla="*/ 19288 w 203517"/>
                <a:gd name="csY45" fmla="*/ 10795 h 209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203517" h="209549">
                  <a:moveTo>
                    <a:pt x="19288" y="10795"/>
                  </a:moveTo>
                  <a:lnTo>
                    <a:pt x="23654" y="7699"/>
                  </a:lnTo>
                  <a:lnTo>
                    <a:pt x="33020" y="12779"/>
                  </a:lnTo>
                  <a:lnTo>
                    <a:pt x="59055" y="13097"/>
                  </a:lnTo>
                  <a:lnTo>
                    <a:pt x="65246" y="3175"/>
                  </a:lnTo>
                  <a:lnTo>
                    <a:pt x="71041" y="3810"/>
                  </a:lnTo>
                  <a:lnTo>
                    <a:pt x="80804" y="0"/>
                  </a:lnTo>
                  <a:lnTo>
                    <a:pt x="85963" y="14526"/>
                  </a:lnTo>
                  <a:lnTo>
                    <a:pt x="93821" y="10239"/>
                  </a:lnTo>
                  <a:lnTo>
                    <a:pt x="107712" y="5239"/>
                  </a:lnTo>
                  <a:lnTo>
                    <a:pt x="122873" y="12621"/>
                  </a:lnTo>
                  <a:lnTo>
                    <a:pt x="128826" y="23892"/>
                  </a:lnTo>
                  <a:lnTo>
                    <a:pt x="143907" y="31036"/>
                  </a:lnTo>
                  <a:lnTo>
                    <a:pt x="155734" y="22463"/>
                  </a:lnTo>
                  <a:lnTo>
                    <a:pt x="171529" y="21193"/>
                  </a:lnTo>
                  <a:lnTo>
                    <a:pt x="194548" y="30004"/>
                  </a:lnTo>
                  <a:lnTo>
                    <a:pt x="203518" y="78264"/>
                  </a:lnTo>
                  <a:lnTo>
                    <a:pt x="189309" y="106759"/>
                  </a:lnTo>
                  <a:lnTo>
                    <a:pt x="180499" y="144939"/>
                  </a:lnTo>
                  <a:lnTo>
                    <a:pt x="195104" y="174069"/>
                  </a:lnTo>
                  <a:lnTo>
                    <a:pt x="193596" y="187404"/>
                  </a:lnTo>
                  <a:lnTo>
                    <a:pt x="178276" y="187801"/>
                  </a:lnTo>
                  <a:lnTo>
                    <a:pt x="154781" y="181134"/>
                  </a:lnTo>
                  <a:lnTo>
                    <a:pt x="133191" y="181531"/>
                  </a:lnTo>
                  <a:lnTo>
                    <a:pt x="93266" y="187404"/>
                  </a:lnTo>
                  <a:lnTo>
                    <a:pt x="69850" y="197167"/>
                  </a:lnTo>
                  <a:lnTo>
                    <a:pt x="36512" y="209550"/>
                  </a:lnTo>
                  <a:lnTo>
                    <a:pt x="30004" y="208677"/>
                  </a:lnTo>
                  <a:lnTo>
                    <a:pt x="32623" y="180895"/>
                  </a:lnTo>
                  <a:lnTo>
                    <a:pt x="35798" y="176609"/>
                  </a:lnTo>
                  <a:lnTo>
                    <a:pt x="34766" y="163354"/>
                  </a:lnTo>
                  <a:lnTo>
                    <a:pt x="20479" y="149145"/>
                  </a:lnTo>
                  <a:lnTo>
                    <a:pt x="9842" y="146923"/>
                  </a:lnTo>
                  <a:lnTo>
                    <a:pt x="0" y="137636"/>
                  </a:lnTo>
                  <a:lnTo>
                    <a:pt x="7302" y="122634"/>
                  </a:lnTo>
                  <a:lnTo>
                    <a:pt x="3969" y="106204"/>
                  </a:lnTo>
                  <a:lnTo>
                    <a:pt x="5477" y="96361"/>
                  </a:lnTo>
                  <a:lnTo>
                    <a:pt x="10874" y="96361"/>
                  </a:lnTo>
                  <a:lnTo>
                    <a:pt x="12859" y="81518"/>
                  </a:lnTo>
                  <a:lnTo>
                    <a:pt x="10239" y="75009"/>
                  </a:lnTo>
                  <a:lnTo>
                    <a:pt x="13414" y="70326"/>
                  </a:lnTo>
                  <a:lnTo>
                    <a:pt x="25956" y="66199"/>
                  </a:lnTo>
                  <a:lnTo>
                    <a:pt x="17621" y="39052"/>
                  </a:lnTo>
                  <a:lnTo>
                    <a:pt x="9842" y="25003"/>
                  </a:lnTo>
                  <a:lnTo>
                    <a:pt x="12541" y="13414"/>
                  </a:lnTo>
                  <a:lnTo>
                    <a:pt x="19288" y="10795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56D8360D-9500-8599-E1B1-0A60D8F9484D}"/>
                </a:ext>
              </a:extLst>
            </p:cNvPr>
            <p:cNvSpPr/>
            <p:nvPr/>
          </p:nvSpPr>
          <p:spPr>
            <a:xfrm>
              <a:off x="532685" y="3871118"/>
              <a:ext cx="245903" cy="179546"/>
            </a:xfrm>
            <a:custGeom>
              <a:avLst/>
              <a:gdLst>
                <a:gd name="csX0" fmla="*/ 48181 w 245903"/>
                <a:gd name="csY0" fmla="*/ 0 h 179546"/>
                <a:gd name="csX1" fmla="*/ 64453 w 245903"/>
                <a:gd name="csY1" fmla="*/ 317 h 179546"/>
                <a:gd name="csX2" fmla="*/ 88662 w 245903"/>
                <a:gd name="csY2" fmla="*/ 8652 h 179546"/>
                <a:gd name="csX3" fmla="*/ 96123 w 245903"/>
                <a:gd name="csY3" fmla="*/ 7938 h 179546"/>
                <a:gd name="csX4" fmla="*/ 98663 w 245903"/>
                <a:gd name="csY4" fmla="*/ 4127 h 179546"/>
                <a:gd name="csX5" fmla="*/ 116999 w 245903"/>
                <a:gd name="csY5" fmla="*/ 6826 h 179546"/>
                <a:gd name="csX6" fmla="*/ 121841 w 245903"/>
                <a:gd name="csY6" fmla="*/ 4921 h 179546"/>
                <a:gd name="csX7" fmla="*/ 123825 w 245903"/>
                <a:gd name="csY7" fmla="*/ 17383 h 179546"/>
                <a:gd name="csX8" fmla="*/ 129143 w 245903"/>
                <a:gd name="csY8" fmla="*/ 17383 h 179546"/>
                <a:gd name="csX9" fmla="*/ 137954 w 245903"/>
                <a:gd name="csY9" fmla="*/ 12779 h 179546"/>
                <a:gd name="csX10" fmla="*/ 143510 w 245903"/>
                <a:gd name="csY10" fmla="*/ 13970 h 179546"/>
                <a:gd name="csX11" fmla="*/ 152876 w 245903"/>
                <a:gd name="csY11" fmla="*/ 22622 h 179546"/>
                <a:gd name="csX12" fmla="*/ 167323 w 245903"/>
                <a:gd name="csY12" fmla="*/ 25400 h 179546"/>
                <a:gd name="csX13" fmla="*/ 176530 w 245903"/>
                <a:gd name="csY13" fmla="*/ 17939 h 179546"/>
                <a:gd name="csX14" fmla="*/ 187404 w 245903"/>
                <a:gd name="csY14" fmla="*/ 13414 h 179546"/>
                <a:gd name="csX15" fmla="*/ 195501 w 245903"/>
                <a:gd name="csY15" fmla="*/ 8572 h 179546"/>
                <a:gd name="csX16" fmla="*/ 202247 w 245903"/>
                <a:gd name="csY16" fmla="*/ 9525 h 179546"/>
                <a:gd name="csX17" fmla="*/ 209788 w 245903"/>
                <a:gd name="csY17" fmla="*/ 16986 h 179546"/>
                <a:gd name="csX18" fmla="*/ 213757 w 245903"/>
                <a:gd name="csY18" fmla="*/ 26432 h 179546"/>
                <a:gd name="csX19" fmla="*/ 227568 w 245903"/>
                <a:gd name="csY19" fmla="*/ 40719 h 179546"/>
                <a:gd name="csX20" fmla="*/ 220663 w 245903"/>
                <a:gd name="csY20" fmla="*/ 49530 h 179546"/>
                <a:gd name="csX21" fmla="*/ 219313 w 245903"/>
                <a:gd name="csY21" fmla="*/ 60642 h 179546"/>
                <a:gd name="csX22" fmla="*/ 226536 w 245903"/>
                <a:gd name="csY22" fmla="*/ 57229 h 179546"/>
                <a:gd name="csX23" fmla="*/ 230743 w 245903"/>
                <a:gd name="csY23" fmla="*/ 61198 h 179546"/>
                <a:gd name="csX24" fmla="*/ 228917 w 245903"/>
                <a:gd name="csY24" fmla="*/ 71358 h 179546"/>
                <a:gd name="csX25" fmla="*/ 239236 w 245903"/>
                <a:gd name="csY25" fmla="*/ 81200 h 179546"/>
                <a:gd name="csX26" fmla="*/ 232489 w 245903"/>
                <a:gd name="csY26" fmla="*/ 83820 h 179546"/>
                <a:gd name="csX27" fmla="*/ 229791 w 245903"/>
                <a:gd name="csY27" fmla="*/ 95409 h 179546"/>
                <a:gd name="csX28" fmla="*/ 237569 w 245903"/>
                <a:gd name="csY28" fmla="*/ 109458 h 179546"/>
                <a:gd name="csX29" fmla="*/ 245904 w 245903"/>
                <a:gd name="csY29" fmla="*/ 136604 h 179546"/>
                <a:gd name="csX30" fmla="*/ 233363 w 245903"/>
                <a:gd name="csY30" fmla="*/ 140732 h 179546"/>
                <a:gd name="csX31" fmla="*/ 230188 w 245903"/>
                <a:gd name="csY31" fmla="*/ 145415 h 179546"/>
                <a:gd name="csX32" fmla="*/ 232807 w 245903"/>
                <a:gd name="csY32" fmla="*/ 151924 h 179546"/>
                <a:gd name="csX33" fmla="*/ 230823 w 245903"/>
                <a:gd name="csY33" fmla="*/ 166767 h 179546"/>
                <a:gd name="csX34" fmla="*/ 225425 w 245903"/>
                <a:gd name="csY34" fmla="*/ 166767 h 179546"/>
                <a:gd name="csX35" fmla="*/ 215900 w 245903"/>
                <a:gd name="csY35" fmla="*/ 165894 h 179546"/>
                <a:gd name="csX36" fmla="*/ 209074 w 245903"/>
                <a:gd name="csY36" fmla="*/ 179546 h 179546"/>
                <a:gd name="csX37" fmla="*/ 199549 w 245903"/>
                <a:gd name="csY37" fmla="*/ 179387 h 179546"/>
                <a:gd name="csX38" fmla="*/ 192961 w 245903"/>
                <a:gd name="csY38" fmla="*/ 172164 h 179546"/>
                <a:gd name="csX39" fmla="*/ 195183 w 245903"/>
                <a:gd name="csY39" fmla="*/ 158591 h 179546"/>
                <a:gd name="csX40" fmla="*/ 181134 w 245903"/>
                <a:gd name="csY40" fmla="*/ 137795 h 179546"/>
                <a:gd name="csX41" fmla="*/ 172323 w 245903"/>
                <a:gd name="csY41" fmla="*/ 141605 h 179546"/>
                <a:gd name="csX42" fmla="*/ 165100 w 245903"/>
                <a:gd name="csY42" fmla="*/ 142399 h 179546"/>
                <a:gd name="csX43" fmla="*/ 155813 w 245903"/>
                <a:gd name="csY43" fmla="*/ 144304 h 179546"/>
                <a:gd name="csX44" fmla="*/ 156210 w 245903"/>
                <a:gd name="csY44" fmla="*/ 131842 h 179546"/>
                <a:gd name="csX45" fmla="*/ 150813 w 245903"/>
                <a:gd name="csY45" fmla="*/ 122952 h 179546"/>
                <a:gd name="csX46" fmla="*/ 151924 w 245903"/>
                <a:gd name="csY46" fmla="*/ 113109 h 179546"/>
                <a:gd name="csX47" fmla="*/ 144621 w 245903"/>
                <a:gd name="csY47" fmla="*/ 98822 h 179546"/>
                <a:gd name="csX48" fmla="*/ 135255 w 245903"/>
                <a:gd name="csY48" fmla="*/ 86677 h 179546"/>
                <a:gd name="csX49" fmla="*/ 108267 w 245903"/>
                <a:gd name="csY49" fmla="*/ 86598 h 179546"/>
                <a:gd name="csX50" fmla="*/ 100409 w 245903"/>
                <a:gd name="csY50" fmla="*/ 93028 h 179546"/>
                <a:gd name="csX51" fmla="*/ 91122 w 245903"/>
                <a:gd name="csY51" fmla="*/ 93821 h 179546"/>
                <a:gd name="csX52" fmla="*/ 85408 w 245903"/>
                <a:gd name="csY52" fmla="*/ 101124 h 179546"/>
                <a:gd name="csX53" fmla="*/ 81518 w 245903"/>
                <a:gd name="csY53" fmla="*/ 110569 h 179546"/>
                <a:gd name="csX54" fmla="*/ 63500 w 245903"/>
                <a:gd name="csY54" fmla="*/ 125492 h 179546"/>
                <a:gd name="csX55" fmla="*/ 48736 w 245903"/>
                <a:gd name="csY55" fmla="*/ 105410 h 179546"/>
                <a:gd name="csX56" fmla="*/ 35639 w 245903"/>
                <a:gd name="csY56" fmla="*/ 92075 h 179546"/>
                <a:gd name="csX57" fmla="*/ 26988 w 245903"/>
                <a:gd name="csY57" fmla="*/ 87709 h 179546"/>
                <a:gd name="csX58" fmla="*/ 18574 w 245903"/>
                <a:gd name="csY58" fmla="*/ 80962 h 179546"/>
                <a:gd name="csX59" fmla="*/ 14764 w 245903"/>
                <a:gd name="csY59" fmla="*/ 65881 h 179546"/>
                <a:gd name="csX60" fmla="*/ 9842 w 245903"/>
                <a:gd name="csY60" fmla="*/ 58340 h 179546"/>
                <a:gd name="csX61" fmla="*/ 0 w 245903"/>
                <a:gd name="csY61" fmla="*/ 52784 h 179546"/>
                <a:gd name="csX62" fmla="*/ 15002 w 245903"/>
                <a:gd name="csY62" fmla="*/ 36195 h 179546"/>
                <a:gd name="csX63" fmla="*/ 25241 w 245903"/>
                <a:gd name="csY63" fmla="*/ 36830 h 179546"/>
                <a:gd name="csX64" fmla="*/ 34052 w 245903"/>
                <a:gd name="csY64" fmla="*/ 31035 h 179546"/>
                <a:gd name="csX65" fmla="*/ 41434 w 245903"/>
                <a:gd name="csY65" fmla="*/ 31035 h 179546"/>
                <a:gd name="csX66" fmla="*/ 46752 w 245903"/>
                <a:gd name="csY66" fmla="*/ 26511 h 179546"/>
                <a:gd name="csX67" fmla="*/ 43894 w 245903"/>
                <a:gd name="csY67" fmla="*/ 15160 h 179546"/>
                <a:gd name="csX68" fmla="*/ 47546 w 245903"/>
                <a:gd name="csY68" fmla="*/ 11589 h 179546"/>
                <a:gd name="csX69" fmla="*/ 48181 w 245903"/>
                <a:gd name="csY69" fmla="*/ 0 h 1795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245903" h="179546">
                  <a:moveTo>
                    <a:pt x="48181" y="0"/>
                  </a:moveTo>
                  <a:lnTo>
                    <a:pt x="64453" y="317"/>
                  </a:lnTo>
                  <a:lnTo>
                    <a:pt x="88662" y="8652"/>
                  </a:lnTo>
                  <a:lnTo>
                    <a:pt x="96123" y="7938"/>
                  </a:lnTo>
                  <a:lnTo>
                    <a:pt x="98663" y="4127"/>
                  </a:lnTo>
                  <a:lnTo>
                    <a:pt x="116999" y="6826"/>
                  </a:lnTo>
                  <a:lnTo>
                    <a:pt x="121841" y="4921"/>
                  </a:lnTo>
                  <a:lnTo>
                    <a:pt x="123825" y="17383"/>
                  </a:lnTo>
                  <a:lnTo>
                    <a:pt x="129143" y="17383"/>
                  </a:lnTo>
                  <a:lnTo>
                    <a:pt x="137954" y="12779"/>
                  </a:lnTo>
                  <a:lnTo>
                    <a:pt x="143510" y="13970"/>
                  </a:lnTo>
                  <a:lnTo>
                    <a:pt x="152876" y="22622"/>
                  </a:lnTo>
                  <a:lnTo>
                    <a:pt x="167323" y="25400"/>
                  </a:lnTo>
                  <a:lnTo>
                    <a:pt x="176530" y="17939"/>
                  </a:lnTo>
                  <a:lnTo>
                    <a:pt x="187404" y="13414"/>
                  </a:lnTo>
                  <a:lnTo>
                    <a:pt x="195501" y="8572"/>
                  </a:lnTo>
                  <a:lnTo>
                    <a:pt x="202247" y="9525"/>
                  </a:lnTo>
                  <a:lnTo>
                    <a:pt x="209788" y="16986"/>
                  </a:lnTo>
                  <a:lnTo>
                    <a:pt x="213757" y="26432"/>
                  </a:lnTo>
                  <a:lnTo>
                    <a:pt x="227568" y="40719"/>
                  </a:lnTo>
                  <a:lnTo>
                    <a:pt x="220663" y="49530"/>
                  </a:lnTo>
                  <a:lnTo>
                    <a:pt x="219313" y="60642"/>
                  </a:lnTo>
                  <a:lnTo>
                    <a:pt x="226536" y="57229"/>
                  </a:lnTo>
                  <a:lnTo>
                    <a:pt x="230743" y="61198"/>
                  </a:lnTo>
                  <a:lnTo>
                    <a:pt x="228917" y="71358"/>
                  </a:lnTo>
                  <a:lnTo>
                    <a:pt x="239236" y="81200"/>
                  </a:lnTo>
                  <a:lnTo>
                    <a:pt x="232489" y="83820"/>
                  </a:lnTo>
                  <a:lnTo>
                    <a:pt x="229791" y="95409"/>
                  </a:lnTo>
                  <a:lnTo>
                    <a:pt x="237569" y="109458"/>
                  </a:lnTo>
                  <a:lnTo>
                    <a:pt x="245904" y="136604"/>
                  </a:lnTo>
                  <a:lnTo>
                    <a:pt x="233363" y="140732"/>
                  </a:lnTo>
                  <a:lnTo>
                    <a:pt x="230188" y="145415"/>
                  </a:lnTo>
                  <a:lnTo>
                    <a:pt x="232807" y="151924"/>
                  </a:lnTo>
                  <a:lnTo>
                    <a:pt x="230823" y="166767"/>
                  </a:lnTo>
                  <a:lnTo>
                    <a:pt x="225425" y="166767"/>
                  </a:lnTo>
                  <a:lnTo>
                    <a:pt x="215900" y="165894"/>
                  </a:lnTo>
                  <a:lnTo>
                    <a:pt x="209074" y="179546"/>
                  </a:lnTo>
                  <a:lnTo>
                    <a:pt x="199549" y="179387"/>
                  </a:lnTo>
                  <a:lnTo>
                    <a:pt x="192961" y="172164"/>
                  </a:lnTo>
                  <a:lnTo>
                    <a:pt x="195183" y="158591"/>
                  </a:lnTo>
                  <a:lnTo>
                    <a:pt x="181134" y="137795"/>
                  </a:lnTo>
                  <a:lnTo>
                    <a:pt x="172323" y="141605"/>
                  </a:lnTo>
                  <a:lnTo>
                    <a:pt x="165100" y="142399"/>
                  </a:lnTo>
                  <a:lnTo>
                    <a:pt x="155813" y="144304"/>
                  </a:lnTo>
                  <a:lnTo>
                    <a:pt x="156210" y="131842"/>
                  </a:lnTo>
                  <a:lnTo>
                    <a:pt x="150813" y="122952"/>
                  </a:lnTo>
                  <a:lnTo>
                    <a:pt x="151924" y="113109"/>
                  </a:lnTo>
                  <a:lnTo>
                    <a:pt x="144621" y="98822"/>
                  </a:lnTo>
                  <a:lnTo>
                    <a:pt x="135255" y="86677"/>
                  </a:lnTo>
                  <a:lnTo>
                    <a:pt x="108267" y="86598"/>
                  </a:lnTo>
                  <a:lnTo>
                    <a:pt x="100409" y="93028"/>
                  </a:lnTo>
                  <a:lnTo>
                    <a:pt x="91122" y="93821"/>
                  </a:lnTo>
                  <a:lnTo>
                    <a:pt x="85408" y="101124"/>
                  </a:lnTo>
                  <a:lnTo>
                    <a:pt x="81518" y="110569"/>
                  </a:lnTo>
                  <a:lnTo>
                    <a:pt x="63500" y="125492"/>
                  </a:lnTo>
                  <a:lnTo>
                    <a:pt x="48736" y="105410"/>
                  </a:lnTo>
                  <a:lnTo>
                    <a:pt x="35639" y="92075"/>
                  </a:lnTo>
                  <a:lnTo>
                    <a:pt x="26988" y="87709"/>
                  </a:lnTo>
                  <a:lnTo>
                    <a:pt x="18574" y="80962"/>
                  </a:lnTo>
                  <a:lnTo>
                    <a:pt x="14764" y="65881"/>
                  </a:lnTo>
                  <a:lnTo>
                    <a:pt x="9842" y="58340"/>
                  </a:lnTo>
                  <a:lnTo>
                    <a:pt x="0" y="52784"/>
                  </a:lnTo>
                  <a:lnTo>
                    <a:pt x="15002" y="36195"/>
                  </a:lnTo>
                  <a:lnTo>
                    <a:pt x="25241" y="36830"/>
                  </a:lnTo>
                  <a:lnTo>
                    <a:pt x="34052" y="31035"/>
                  </a:lnTo>
                  <a:lnTo>
                    <a:pt x="41434" y="31035"/>
                  </a:lnTo>
                  <a:lnTo>
                    <a:pt x="46752" y="26511"/>
                  </a:lnTo>
                  <a:lnTo>
                    <a:pt x="43894" y="15160"/>
                  </a:lnTo>
                  <a:lnTo>
                    <a:pt x="47546" y="11589"/>
                  </a:lnTo>
                  <a:lnTo>
                    <a:pt x="48181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5EE11D5A-0468-8BA7-DE03-B3954F1D4DFC}"/>
                </a:ext>
              </a:extLst>
            </p:cNvPr>
            <p:cNvSpPr/>
            <p:nvPr/>
          </p:nvSpPr>
          <p:spPr>
            <a:xfrm>
              <a:off x="480615" y="3869689"/>
              <a:ext cx="100250" cy="54213"/>
            </a:xfrm>
            <a:custGeom>
              <a:avLst/>
              <a:gdLst>
                <a:gd name="csX0" fmla="*/ 0 w 100250"/>
                <a:gd name="csY0" fmla="*/ 8335 h 54213"/>
                <a:gd name="csX1" fmla="*/ 17859 w 100250"/>
                <a:gd name="csY1" fmla="*/ 2699 h 54213"/>
                <a:gd name="csX2" fmla="*/ 28972 w 100250"/>
                <a:gd name="csY2" fmla="*/ 3810 h 54213"/>
                <a:gd name="csX3" fmla="*/ 38021 w 100250"/>
                <a:gd name="csY3" fmla="*/ 0 h 54213"/>
                <a:gd name="csX4" fmla="*/ 100251 w 100250"/>
                <a:gd name="csY4" fmla="*/ 1429 h 54213"/>
                <a:gd name="csX5" fmla="*/ 99616 w 100250"/>
                <a:gd name="csY5" fmla="*/ 13018 h 54213"/>
                <a:gd name="csX6" fmla="*/ 95964 w 100250"/>
                <a:gd name="csY6" fmla="*/ 16589 h 54213"/>
                <a:gd name="csX7" fmla="*/ 98822 w 100250"/>
                <a:gd name="csY7" fmla="*/ 27940 h 54213"/>
                <a:gd name="csX8" fmla="*/ 93504 w 100250"/>
                <a:gd name="csY8" fmla="*/ 32464 h 54213"/>
                <a:gd name="csX9" fmla="*/ 86122 w 100250"/>
                <a:gd name="csY9" fmla="*/ 32464 h 54213"/>
                <a:gd name="csX10" fmla="*/ 77311 w 100250"/>
                <a:gd name="csY10" fmla="*/ 38259 h 54213"/>
                <a:gd name="csX11" fmla="*/ 67072 w 100250"/>
                <a:gd name="csY11" fmla="*/ 37624 h 54213"/>
                <a:gd name="csX12" fmla="*/ 52070 w 100250"/>
                <a:gd name="csY12" fmla="*/ 54213 h 54213"/>
                <a:gd name="csX13" fmla="*/ 34131 w 100250"/>
                <a:gd name="csY13" fmla="*/ 39926 h 54213"/>
                <a:gd name="csX14" fmla="*/ 19923 w 100250"/>
                <a:gd name="csY14" fmla="*/ 37703 h 54213"/>
                <a:gd name="csX15" fmla="*/ 12224 w 100250"/>
                <a:gd name="csY15" fmla="*/ 28099 h 54213"/>
                <a:gd name="csX16" fmla="*/ 12383 w 100250"/>
                <a:gd name="csY16" fmla="*/ 22860 h 54213"/>
                <a:gd name="csX17" fmla="*/ 2143 w 100250"/>
                <a:gd name="csY17" fmla="*/ 15637 h 54213"/>
                <a:gd name="csX18" fmla="*/ 0 w 100250"/>
                <a:gd name="csY18" fmla="*/ 8335 h 54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0250" h="54213">
                  <a:moveTo>
                    <a:pt x="0" y="8335"/>
                  </a:moveTo>
                  <a:lnTo>
                    <a:pt x="17859" y="2699"/>
                  </a:lnTo>
                  <a:lnTo>
                    <a:pt x="28972" y="3810"/>
                  </a:lnTo>
                  <a:lnTo>
                    <a:pt x="38021" y="0"/>
                  </a:lnTo>
                  <a:lnTo>
                    <a:pt x="100251" y="1429"/>
                  </a:lnTo>
                  <a:lnTo>
                    <a:pt x="99616" y="13018"/>
                  </a:lnTo>
                  <a:lnTo>
                    <a:pt x="95964" y="16589"/>
                  </a:lnTo>
                  <a:lnTo>
                    <a:pt x="98822" y="27940"/>
                  </a:lnTo>
                  <a:lnTo>
                    <a:pt x="93504" y="32464"/>
                  </a:lnTo>
                  <a:lnTo>
                    <a:pt x="86122" y="32464"/>
                  </a:lnTo>
                  <a:lnTo>
                    <a:pt x="77311" y="38259"/>
                  </a:lnTo>
                  <a:lnTo>
                    <a:pt x="67072" y="37624"/>
                  </a:lnTo>
                  <a:lnTo>
                    <a:pt x="52070" y="54213"/>
                  </a:lnTo>
                  <a:lnTo>
                    <a:pt x="34131" y="39926"/>
                  </a:lnTo>
                  <a:lnTo>
                    <a:pt x="19923" y="37703"/>
                  </a:lnTo>
                  <a:lnTo>
                    <a:pt x="12224" y="28099"/>
                  </a:lnTo>
                  <a:lnTo>
                    <a:pt x="12383" y="22860"/>
                  </a:lnTo>
                  <a:lnTo>
                    <a:pt x="2143" y="15637"/>
                  </a:lnTo>
                  <a:lnTo>
                    <a:pt x="0" y="833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5D70C47B-4B8E-2038-1C6E-91D2E0026B1F}"/>
                </a:ext>
              </a:extLst>
            </p:cNvPr>
            <p:cNvSpPr/>
            <p:nvPr/>
          </p:nvSpPr>
          <p:spPr>
            <a:xfrm>
              <a:off x="657066" y="4008913"/>
              <a:ext cx="131365" cy="141604"/>
            </a:xfrm>
            <a:custGeom>
              <a:avLst/>
              <a:gdLst>
                <a:gd name="csX0" fmla="*/ 101044 w 131365"/>
                <a:gd name="csY0" fmla="*/ 28972 h 141604"/>
                <a:gd name="csX1" fmla="*/ 99536 w 131365"/>
                <a:gd name="csY1" fmla="*/ 38814 h 141604"/>
                <a:gd name="csX2" fmla="*/ 102870 w 131365"/>
                <a:gd name="csY2" fmla="*/ 55245 h 141604"/>
                <a:gd name="csX3" fmla="*/ 95568 w 131365"/>
                <a:gd name="csY3" fmla="*/ 70247 h 141604"/>
                <a:gd name="csX4" fmla="*/ 105410 w 131365"/>
                <a:gd name="csY4" fmla="*/ 79534 h 141604"/>
                <a:gd name="csX5" fmla="*/ 116046 w 131365"/>
                <a:gd name="csY5" fmla="*/ 81756 h 141604"/>
                <a:gd name="csX6" fmla="*/ 130334 w 131365"/>
                <a:gd name="csY6" fmla="*/ 95964 h 141604"/>
                <a:gd name="csX7" fmla="*/ 131366 w 131365"/>
                <a:gd name="csY7" fmla="*/ 109220 h 141604"/>
                <a:gd name="csX8" fmla="*/ 128191 w 131365"/>
                <a:gd name="csY8" fmla="*/ 113506 h 141604"/>
                <a:gd name="csX9" fmla="*/ 125571 w 131365"/>
                <a:gd name="csY9" fmla="*/ 141287 h 141604"/>
                <a:gd name="csX10" fmla="*/ 116761 w 131365"/>
                <a:gd name="csY10" fmla="*/ 141605 h 141604"/>
                <a:gd name="csX11" fmla="*/ 81994 w 131365"/>
                <a:gd name="csY11" fmla="*/ 125492 h 141604"/>
                <a:gd name="csX12" fmla="*/ 51435 w 131365"/>
                <a:gd name="csY12" fmla="*/ 99774 h 141604"/>
                <a:gd name="csX13" fmla="*/ 22701 w 131365"/>
                <a:gd name="csY13" fmla="*/ 81280 h 141604"/>
                <a:gd name="csX14" fmla="*/ 0 w 131365"/>
                <a:gd name="csY14" fmla="*/ 59452 h 141604"/>
                <a:gd name="csX15" fmla="*/ 8096 w 131365"/>
                <a:gd name="csY15" fmla="*/ 48657 h 141604"/>
                <a:gd name="csX16" fmla="*/ 9842 w 131365"/>
                <a:gd name="csY16" fmla="*/ 38814 h 141604"/>
                <a:gd name="csX17" fmla="*/ 25083 w 131365"/>
                <a:gd name="csY17" fmla="*/ 20399 h 141604"/>
                <a:gd name="csX18" fmla="*/ 40719 w 131365"/>
                <a:gd name="csY18" fmla="*/ 4604 h 141604"/>
                <a:gd name="csX19" fmla="*/ 47943 w 131365"/>
                <a:gd name="csY19" fmla="*/ 3810 h 141604"/>
                <a:gd name="csX20" fmla="*/ 56753 w 131365"/>
                <a:gd name="csY20" fmla="*/ 0 h 141604"/>
                <a:gd name="csX21" fmla="*/ 70802 w 131365"/>
                <a:gd name="csY21" fmla="*/ 20796 h 141604"/>
                <a:gd name="csX22" fmla="*/ 68580 w 131365"/>
                <a:gd name="csY22" fmla="*/ 34370 h 141604"/>
                <a:gd name="csX23" fmla="*/ 75168 w 131365"/>
                <a:gd name="csY23" fmla="*/ 41592 h 141604"/>
                <a:gd name="csX24" fmla="*/ 84693 w 131365"/>
                <a:gd name="csY24" fmla="*/ 41751 h 141604"/>
                <a:gd name="csX25" fmla="*/ 91519 w 131365"/>
                <a:gd name="csY25" fmla="*/ 28099 h 141604"/>
                <a:gd name="csX26" fmla="*/ 101044 w 131365"/>
                <a:gd name="csY26" fmla="*/ 28972 h 1416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31365" h="141604">
                  <a:moveTo>
                    <a:pt x="101044" y="28972"/>
                  </a:moveTo>
                  <a:lnTo>
                    <a:pt x="99536" y="38814"/>
                  </a:lnTo>
                  <a:lnTo>
                    <a:pt x="102870" y="55245"/>
                  </a:lnTo>
                  <a:lnTo>
                    <a:pt x="95568" y="70247"/>
                  </a:lnTo>
                  <a:lnTo>
                    <a:pt x="105410" y="79534"/>
                  </a:lnTo>
                  <a:lnTo>
                    <a:pt x="116046" y="81756"/>
                  </a:lnTo>
                  <a:lnTo>
                    <a:pt x="130334" y="95964"/>
                  </a:lnTo>
                  <a:lnTo>
                    <a:pt x="131366" y="109220"/>
                  </a:lnTo>
                  <a:lnTo>
                    <a:pt x="128191" y="113506"/>
                  </a:lnTo>
                  <a:lnTo>
                    <a:pt x="125571" y="141287"/>
                  </a:lnTo>
                  <a:lnTo>
                    <a:pt x="116761" y="141605"/>
                  </a:lnTo>
                  <a:lnTo>
                    <a:pt x="81994" y="125492"/>
                  </a:lnTo>
                  <a:lnTo>
                    <a:pt x="51435" y="99774"/>
                  </a:lnTo>
                  <a:lnTo>
                    <a:pt x="22701" y="81280"/>
                  </a:lnTo>
                  <a:lnTo>
                    <a:pt x="0" y="59452"/>
                  </a:lnTo>
                  <a:lnTo>
                    <a:pt x="8096" y="48657"/>
                  </a:lnTo>
                  <a:lnTo>
                    <a:pt x="9842" y="38814"/>
                  </a:lnTo>
                  <a:lnTo>
                    <a:pt x="25083" y="20399"/>
                  </a:lnTo>
                  <a:lnTo>
                    <a:pt x="40719" y="4604"/>
                  </a:lnTo>
                  <a:lnTo>
                    <a:pt x="47943" y="3810"/>
                  </a:lnTo>
                  <a:lnTo>
                    <a:pt x="56753" y="0"/>
                  </a:lnTo>
                  <a:lnTo>
                    <a:pt x="70802" y="20796"/>
                  </a:lnTo>
                  <a:lnTo>
                    <a:pt x="68580" y="34370"/>
                  </a:lnTo>
                  <a:lnTo>
                    <a:pt x="75168" y="41592"/>
                  </a:lnTo>
                  <a:lnTo>
                    <a:pt x="84693" y="41751"/>
                  </a:lnTo>
                  <a:lnTo>
                    <a:pt x="91519" y="28099"/>
                  </a:lnTo>
                  <a:lnTo>
                    <a:pt x="101044" y="2897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08B67B78-85CD-5680-2A7E-6BAF697F85C9}"/>
                </a:ext>
              </a:extLst>
            </p:cNvPr>
            <p:cNvSpPr/>
            <p:nvPr/>
          </p:nvSpPr>
          <p:spPr>
            <a:xfrm>
              <a:off x="596185" y="3957716"/>
              <a:ext cx="101600" cy="110648"/>
            </a:xfrm>
            <a:custGeom>
              <a:avLst/>
              <a:gdLst>
                <a:gd name="csX0" fmla="*/ 0 w 101600"/>
                <a:gd name="csY0" fmla="*/ 38894 h 110648"/>
                <a:gd name="csX1" fmla="*/ 18018 w 101600"/>
                <a:gd name="csY1" fmla="*/ 23971 h 110648"/>
                <a:gd name="csX2" fmla="*/ 21908 w 101600"/>
                <a:gd name="csY2" fmla="*/ 14526 h 110648"/>
                <a:gd name="csX3" fmla="*/ 27622 w 101600"/>
                <a:gd name="csY3" fmla="*/ 7223 h 110648"/>
                <a:gd name="csX4" fmla="*/ 36909 w 101600"/>
                <a:gd name="csY4" fmla="*/ 6430 h 110648"/>
                <a:gd name="csX5" fmla="*/ 44767 w 101600"/>
                <a:gd name="csY5" fmla="*/ 0 h 110648"/>
                <a:gd name="csX6" fmla="*/ 71755 w 101600"/>
                <a:gd name="csY6" fmla="*/ 79 h 110648"/>
                <a:gd name="csX7" fmla="*/ 81121 w 101600"/>
                <a:gd name="csY7" fmla="*/ 12224 h 110648"/>
                <a:gd name="csX8" fmla="*/ 88424 w 101600"/>
                <a:gd name="csY8" fmla="*/ 26511 h 110648"/>
                <a:gd name="csX9" fmla="*/ 87313 w 101600"/>
                <a:gd name="csY9" fmla="*/ 36354 h 110648"/>
                <a:gd name="csX10" fmla="*/ 92710 w 101600"/>
                <a:gd name="csY10" fmla="*/ 45244 h 110648"/>
                <a:gd name="csX11" fmla="*/ 92313 w 101600"/>
                <a:gd name="csY11" fmla="*/ 57706 h 110648"/>
                <a:gd name="csX12" fmla="*/ 101600 w 101600"/>
                <a:gd name="csY12" fmla="*/ 55801 h 110648"/>
                <a:gd name="csX13" fmla="*/ 85963 w 101600"/>
                <a:gd name="csY13" fmla="*/ 71596 h 110648"/>
                <a:gd name="csX14" fmla="*/ 70723 w 101600"/>
                <a:gd name="csY14" fmla="*/ 90011 h 110648"/>
                <a:gd name="csX15" fmla="*/ 68977 w 101600"/>
                <a:gd name="csY15" fmla="*/ 99854 h 110648"/>
                <a:gd name="csX16" fmla="*/ 60881 w 101600"/>
                <a:gd name="csY16" fmla="*/ 110649 h 110648"/>
                <a:gd name="csX17" fmla="*/ 51832 w 101600"/>
                <a:gd name="csY17" fmla="*/ 108188 h 110648"/>
                <a:gd name="csX18" fmla="*/ 27543 w 101600"/>
                <a:gd name="csY18" fmla="*/ 94536 h 110648"/>
                <a:gd name="csX19" fmla="*/ 10001 w 101600"/>
                <a:gd name="csY19" fmla="*/ 76359 h 110648"/>
                <a:gd name="csX20" fmla="*/ 4127 w 101600"/>
                <a:gd name="csY20" fmla="*/ 63976 h 110648"/>
                <a:gd name="csX21" fmla="*/ 0 w 101600"/>
                <a:gd name="csY21" fmla="*/ 38894 h 110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01600" h="110648">
                  <a:moveTo>
                    <a:pt x="0" y="38894"/>
                  </a:moveTo>
                  <a:lnTo>
                    <a:pt x="18018" y="23971"/>
                  </a:lnTo>
                  <a:lnTo>
                    <a:pt x="21908" y="14526"/>
                  </a:lnTo>
                  <a:lnTo>
                    <a:pt x="27622" y="7223"/>
                  </a:lnTo>
                  <a:lnTo>
                    <a:pt x="36909" y="6430"/>
                  </a:lnTo>
                  <a:lnTo>
                    <a:pt x="44767" y="0"/>
                  </a:lnTo>
                  <a:lnTo>
                    <a:pt x="71755" y="79"/>
                  </a:lnTo>
                  <a:lnTo>
                    <a:pt x="81121" y="12224"/>
                  </a:lnTo>
                  <a:lnTo>
                    <a:pt x="88424" y="26511"/>
                  </a:lnTo>
                  <a:lnTo>
                    <a:pt x="87313" y="36354"/>
                  </a:lnTo>
                  <a:lnTo>
                    <a:pt x="92710" y="45244"/>
                  </a:lnTo>
                  <a:lnTo>
                    <a:pt x="92313" y="57706"/>
                  </a:lnTo>
                  <a:lnTo>
                    <a:pt x="101600" y="55801"/>
                  </a:lnTo>
                  <a:lnTo>
                    <a:pt x="85963" y="71596"/>
                  </a:lnTo>
                  <a:lnTo>
                    <a:pt x="70723" y="90011"/>
                  </a:lnTo>
                  <a:lnTo>
                    <a:pt x="68977" y="99854"/>
                  </a:lnTo>
                  <a:lnTo>
                    <a:pt x="60881" y="110649"/>
                  </a:lnTo>
                  <a:lnTo>
                    <a:pt x="51832" y="108188"/>
                  </a:lnTo>
                  <a:lnTo>
                    <a:pt x="27543" y="94536"/>
                  </a:lnTo>
                  <a:lnTo>
                    <a:pt x="10001" y="76359"/>
                  </a:lnTo>
                  <a:lnTo>
                    <a:pt x="4127" y="63976"/>
                  </a:lnTo>
                  <a:lnTo>
                    <a:pt x="0" y="38894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87B2FFBE-E6FF-7C40-83E3-4E2397ED4CAA}"/>
                </a:ext>
              </a:extLst>
            </p:cNvPr>
            <p:cNvSpPr/>
            <p:nvPr/>
          </p:nvSpPr>
          <p:spPr>
            <a:xfrm>
              <a:off x="858123" y="3784282"/>
              <a:ext cx="257651" cy="188277"/>
            </a:xfrm>
            <a:custGeom>
              <a:avLst/>
              <a:gdLst>
                <a:gd name="csX0" fmla="*/ 2222 w 257651"/>
                <a:gd name="csY0" fmla="*/ 162481 h 188277"/>
                <a:gd name="csX1" fmla="*/ 0 w 257651"/>
                <a:gd name="csY1" fmla="*/ 142637 h 188277"/>
                <a:gd name="csX2" fmla="*/ 9207 w 257651"/>
                <a:gd name="csY2" fmla="*/ 128191 h 188277"/>
                <a:gd name="csX3" fmla="*/ 8414 w 257651"/>
                <a:gd name="csY3" fmla="*/ 116681 h 188277"/>
                <a:gd name="csX4" fmla="*/ 35163 w 257651"/>
                <a:gd name="csY4" fmla="*/ 88344 h 188277"/>
                <a:gd name="csX5" fmla="*/ 40164 w 257651"/>
                <a:gd name="csY5" fmla="*/ 64849 h 188277"/>
                <a:gd name="csX6" fmla="*/ 49371 w 257651"/>
                <a:gd name="csY6" fmla="*/ 56436 h 188277"/>
                <a:gd name="csX7" fmla="*/ 65643 w 257651"/>
                <a:gd name="csY7" fmla="*/ 61119 h 188277"/>
                <a:gd name="csX8" fmla="*/ 79772 w 257651"/>
                <a:gd name="csY8" fmla="*/ 54134 h 188277"/>
                <a:gd name="csX9" fmla="*/ 84376 w 257651"/>
                <a:gd name="csY9" fmla="*/ 45323 h 188277"/>
                <a:gd name="csX10" fmla="*/ 110490 w 257651"/>
                <a:gd name="csY10" fmla="*/ 29924 h 188277"/>
                <a:gd name="csX11" fmla="*/ 116919 w 257651"/>
                <a:gd name="csY11" fmla="*/ 19129 h 188277"/>
                <a:gd name="csX12" fmla="*/ 148431 w 257651"/>
                <a:gd name="csY12" fmla="*/ 4842 h 188277"/>
                <a:gd name="csX13" fmla="*/ 166926 w 257651"/>
                <a:gd name="csY13" fmla="*/ 0 h 188277"/>
                <a:gd name="csX14" fmla="*/ 175339 w 257651"/>
                <a:gd name="csY14" fmla="*/ 6588 h 188277"/>
                <a:gd name="csX15" fmla="*/ 196929 w 257651"/>
                <a:gd name="csY15" fmla="*/ 6429 h 188277"/>
                <a:gd name="csX16" fmla="*/ 194310 w 257651"/>
                <a:gd name="csY16" fmla="*/ 23098 h 188277"/>
                <a:gd name="csX17" fmla="*/ 198834 w 257651"/>
                <a:gd name="csY17" fmla="*/ 38735 h 188277"/>
                <a:gd name="csX18" fmla="*/ 217805 w 257651"/>
                <a:gd name="csY18" fmla="*/ 61119 h 188277"/>
                <a:gd name="csX19" fmla="*/ 218837 w 257651"/>
                <a:gd name="csY19" fmla="*/ 77708 h 188277"/>
                <a:gd name="csX20" fmla="*/ 257651 w 257651"/>
                <a:gd name="csY20" fmla="*/ 85487 h 188277"/>
                <a:gd name="csX21" fmla="*/ 256937 w 257651"/>
                <a:gd name="csY21" fmla="*/ 108903 h 188277"/>
                <a:gd name="csX22" fmla="*/ 249555 w 257651"/>
                <a:gd name="csY22" fmla="*/ 119142 h 188277"/>
                <a:gd name="csX23" fmla="*/ 233124 w 257651"/>
                <a:gd name="csY23" fmla="*/ 122317 h 188277"/>
                <a:gd name="csX24" fmla="*/ 226219 w 257651"/>
                <a:gd name="csY24" fmla="*/ 137239 h 188277"/>
                <a:gd name="csX25" fmla="*/ 214630 w 257651"/>
                <a:gd name="csY25" fmla="*/ 141129 h 188277"/>
                <a:gd name="csX26" fmla="*/ 185102 w 257651"/>
                <a:gd name="csY26" fmla="*/ 140335 h 188277"/>
                <a:gd name="csX27" fmla="*/ 169545 w 257651"/>
                <a:gd name="csY27" fmla="*/ 137636 h 188277"/>
                <a:gd name="csX28" fmla="*/ 158671 w 257651"/>
                <a:gd name="csY28" fmla="*/ 143192 h 188277"/>
                <a:gd name="csX29" fmla="*/ 143828 w 257651"/>
                <a:gd name="csY29" fmla="*/ 140653 h 188277"/>
                <a:gd name="csX30" fmla="*/ 85249 w 257651"/>
                <a:gd name="csY30" fmla="*/ 142240 h 188277"/>
                <a:gd name="csX31" fmla="*/ 84455 w 257651"/>
                <a:gd name="csY31" fmla="*/ 161607 h 188277"/>
                <a:gd name="csX32" fmla="*/ 89059 w 257651"/>
                <a:gd name="csY32" fmla="*/ 187246 h 188277"/>
                <a:gd name="csX33" fmla="*/ 66040 w 257651"/>
                <a:gd name="csY33" fmla="*/ 178435 h 188277"/>
                <a:gd name="csX34" fmla="*/ 50244 w 257651"/>
                <a:gd name="csY34" fmla="*/ 179705 h 188277"/>
                <a:gd name="csX35" fmla="*/ 38417 w 257651"/>
                <a:gd name="csY35" fmla="*/ 188278 h 188277"/>
                <a:gd name="csX36" fmla="*/ 23336 w 257651"/>
                <a:gd name="csY36" fmla="*/ 181134 h 188277"/>
                <a:gd name="csX37" fmla="*/ 17383 w 257651"/>
                <a:gd name="csY37" fmla="*/ 169862 h 188277"/>
                <a:gd name="csX38" fmla="*/ 2222 w 257651"/>
                <a:gd name="csY38" fmla="*/ 162481 h 188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257651" h="188277">
                  <a:moveTo>
                    <a:pt x="2222" y="162481"/>
                  </a:moveTo>
                  <a:lnTo>
                    <a:pt x="0" y="142637"/>
                  </a:lnTo>
                  <a:lnTo>
                    <a:pt x="9207" y="128191"/>
                  </a:lnTo>
                  <a:lnTo>
                    <a:pt x="8414" y="116681"/>
                  </a:lnTo>
                  <a:lnTo>
                    <a:pt x="35163" y="88344"/>
                  </a:lnTo>
                  <a:lnTo>
                    <a:pt x="40164" y="64849"/>
                  </a:lnTo>
                  <a:lnTo>
                    <a:pt x="49371" y="56436"/>
                  </a:lnTo>
                  <a:lnTo>
                    <a:pt x="65643" y="61119"/>
                  </a:lnTo>
                  <a:lnTo>
                    <a:pt x="79772" y="54134"/>
                  </a:lnTo>
                  <a:lnTo>
                    <a:pt x="84376" y="45323"/>
                  </a:lnTo>
                  <a:lnTo>
                    <a:pt x="110490" y="29924"/>
                  </a:lnTo>
                  <a:lnTo>
                    <a:pt x="116919" y="19129"/>
                  </a:lnTo>
                  <a:lnTo>
                    <a:pt x="148431" y="4842"/>
                  </a:lnTo>
                  <a:lnTo>
                    <a:pt x="166926" y="0"/>
                  </a:lnTo>
                  <a:lnTo>
                    <a:pt x="175339" y="6588"/>
                  </a:lnTo>
                  <a:lnTo>
                    <a:pt x="196929" y="6429"/>
                  </a:lnTo>
                  <a:lnTo>
                    <a:pt x="194310" y="23098"/>
                  </a:lnTo>
                  <a:lnTo>
                    <a:pt x="198834" y="38735"/>
                  </a:lnTo>
                  <a:lnTo>
                    <a:pt x="217805" y="61119"/>
                  </a:lnTo>
                  <a:lnTo>
                    <a:pt x="218837" y="77708"/>
                  </a:lnTo>
                  <a:lnTo>
                    <a:pt x="257651" y="85487"/>
                  </a:lnTo>
                  <a:lnTo>
                    <a:pt x="256937" y="108903"/>
                  </a:lnTo>
                  <a:lnTo>
                    <a:pt x="249555" y="119142"/>
                  </a:lnTo>
                  <a:lnTo>
                    <a:pt x="233124" y="122317"/>
                  </a:lnTo>
                  <a:lnTo>
                    <a:pt x="226219" y="137239"/>
                  </a:lnTo>
                  <a:lnTo>
                    <a:pt x="214630" y="141129"/>
                  </a:lnTo>
                  <a:lnTo>
                    <a:pt x="185102" y="140335"/>
                  </a:lnTo>
                  <a:lnTo>
                    <a:pt x="169545" y="137636"/>
                  </a:lnTo>
                  <a:lnTo>
                    <a:pt x="158671" y="143192"/>
                  </a:lnTo>
                  <a:lnTo>
                    <a:pt x="143828" y="140653"/>
                  </a:lnTo>
                  <a:lnTo>
                    <a:pt x="85249" y="142240"/>
                  </a:lnTo>
                  <a:lnTo>
                    <a:pt x="84455" y="161607"/>
                  </a:lnTo>
                  <a:lnTo>
                    <a:pt x="89059" y="187246"/>
                  </a:lnTo>
                  <a:lnTo>
                    <a:pt x="66040" y="178435"/>
                  </a:lnTo>
                  <a:lnTo>
                    <a:pt x="50244" y="179705"/>
                  </a:lnTo>
                  <a:lnTo>
                    <a:pt x="38417" y="188278"/>
                  </a:lnTo>
                  <a:lnTo>
                    <a:pt x="23336" y="181134"/>
                  </a:lnTo>
                  <a:lnTo>
                    <a:pt x="17383" y="169862"/>
                  </a:lnTo>
                  <a:lnTo>
                    <a:pt x="2222" y="16248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5FE2958A-4121-33AE-85D6-2C29B478508F}"/>
                </a:ext>
              </a:extLst>
            </p:cNvPr>
            <p:cNvSpPr/>
            <p:nvPr/>
          </p:nvSpPr>
          <p:spPr>
            <a:xfrm>
              <a:off x="1529635" y="3920410"/>
              <a:ext cx="435054" cy="300513"/>
            </a:xfrm>
            <a:custGeom>
              <a:avLst/>
              <a:gdLst>
                <a:gd name="csX0" fmla="*/ 435054 w 435054"/>
                <a:gd name="csY0" fmla="*/ 200422 h 300513"/>
                <a:gd name="csX1" fmla="*/ 423942 w 435054"/>
                <a:gd name="csY1" fmla="*/ 203994 h 300513"/>
                <a:gd name="csX2" fmla="*/ 402352 w 435054"/>
                <a:gd name="csY2" fmla="*/ 203279 h 300513"/>
                <a:gd name="csX3" fmla="*/ 377031 w 435054"/>
                <a:gd name="csY3" fmla="*/ 199708 h 300513"/>
                <a:gd name="csX4" fmla="*/ 364490 w 435054"/>
                <a:gd name="csY4" fmla="*/ 202565 h 300513"/>
                <a:gd name="csX5" fmla="*/ 359410 w 435054"/>
                <a:gd name="csY5" fmla="*/ 210820 h 300513"/>
                <a:gd name="csX6" fmla="*/ 348536 w 435054"/>
                <a:gd name="csY6" fmla="*/ 211852 h 300513"/>
                <a:gd name="csX7" fmla="*/ 335201 w 435054"/>
                <a:gd name="csY7" fmla="*/ 204708 h 300513"/>
                <a:gd name="csX8" fmla="*/ 297736 w 435054"/>
                <a:gd name="csY8" fmla="*/ 221536 h 300513"/>
                <a:gd name="csX9" fmla="*/ 282337 w 435054"/>
                <a:gd name="csY9" fmla="*/ 218123 h 300513"/>
                <a:gd name="csX10" fmla="*/ 277733 w 435054"/>
                <a:gd name="csY10" fmla="*/ 220742 h 300513"/>
                <a:gd name="csX11" fmla="*/ 267652 w 435054"/>
                <a:gd name="csY11" fmla="*/ 241141 h 300513"/>
                <a:gd name="csX12" fmla="*/ 242491 w 435054"/>
                <a:gd name="csY12" fmla="*/ 234553 h 300513"/>
                <a:gd name="csX13" fmla="*/ 217884 w 435054"/>
                <a:gd name="csY13" fmla="*/ 231219 h 300513"/>
                <a:gd name="csX14" fmla="*/ 196453 w 435054"/>
                <a:gd name="csY14" fmla="*/ 218757 h 300513"/>
                <a:gd name="csX15" fmla="*/ 168672 w 435054"/>
                <a:gd name="csY15" fmla="*/ 207248 h 300513"/>
                <a:gd name="csX16" fmla="*/ 150654 w 435054"/>
                <a:gd name="csY16" fmla="*/ 218123 h 300513"/>
                <a:gd name="csX17" fmla="*/ 137557 w 435054"/>
                <a:gd name="csY17" fmla="*/ 235267 h 300513"/>
                <a:gd name="csX18" fmla="*/ 134541 w 435054"/>
                <a:gd name="csY18" fmla="*/ 258842 h 300513"/>
                <a:gd name="csX19" fmla="*/ 112871 w 435054"/>
                <a:gd name="csY19" fmla="*/ 256937 h 300513"/>
                <a:gd name="csX20" fmla="*/ 90011 w 435054"/>
                <a:gd name="csY20" fmla="*/ 251301 h 300513"/>
                <a:gd name="csX21" fmla="*/ 69929 w 435054"/>
                <a:gd name="csY21" fmla="*/ 269161 h 300513"/>
                <a:gd name="csX22" fmla="*/ 52308 w 435054"/>
                <a:gd name="csY22" fmla="*/ 300514 h 300513"/>
                <a:gd name="csX23" fmla="*/ 48736 w 435054"/>
                <a:gd name="csY23" fmla="*/ 290751 h 300513"/>
                <a:gd name="csX24" fmla="*/ 47228 w 435054"/>
                <a:gd name="csY24" fmla="*/ 275352 h 300513"/>
                <a:gd name="csX25" fmla="*/ 31829 w 435054"/>
                <a:gd name="csY25" fmla="*/ 264557 h 300513"/>
                <a:gd name="csX26" fmla="*/ 19367 w 435054"/>
                <a:gd name="csY26" fmla="*/ 247094 h 300513"/>
                <a:gd name="csX27" fmla="*/ 16510 w 435054"/>
                <a:gd name="csY27" fmla="*/ 235029 h 300513"/>
                <a:gd name="csX28" fmla="*/ 635 w 435054"/>
                <a:gd name="csY28" fmla="*/ 217408 h 300513"/>
                <a:gd name="csX29" fmla="*/ 3334 w 435054"/>
                <a:gd name="csY29" fmla="*/ 207327 h 300513"/>
                <a:gd name="csX30" fmla="*/ 0 w 435054"/>
                <a:gd name="csY30" fmla="*/ 193119 h 300513"/>
                <a:gd name="csX31" fmla="*/ 2540 w 435054"/>
                <a:gd name="csY31" fmla="*/ 166846 h 300513"/>
                <a:gd name="csX32" fmla="*/ 10636 w 435054"/>
                <a:gd name="csY32" fmla="*/ 160734 h 300513"/>
                <a:gd name="csX33" fmla="*/ 27622 w 435054"/>
                <a:gd name="csY33" fmla="*/ 126444 h 300513"/>
                <a:gd name="csX34" fmla="*/ 55483 w 435054"/>
                <a:gd name="csY34" fmla="*/ 123904 h 300513"/>
                <a:gd name="csX35" fmla="*/ 61674 w 435054"/>
                <a:gd name="csY35" fmla="*/ 115173 h 300513"/>
                <a:gd name="csX36" fmla="*/ 67231 w 435054"/>
                <a:gd name="csY36" fmla="*/ 115808 h 300513"/>
                <a:gd name="csX37" fmla="*/ 75644 w 435054"/>
                <a:gd name="csY37" fmla="*/ 123507 h 300513"/>
                <a:gd name="csX38" fmla="*/ 118031 w 435054"/>
                <a:gd name="csY38" fmla="*/ 110569 h 300513"/>
                <a:gd name="csX39" fmla="*/ 132397 w 435054"/>
                <a:gd name="csY39" fmla="*/ 97314 h 300513"/>
                <a:gd name="csX40" fmla="*/ 149939 w 435054"/>
                <a:gd name="csY40" fmla="*/ 85487 h 300513"/>
                <a:gd name="csX41" fmla="*/ 146606 w 435054"/>
                <a:gd name="csY41" fmla="*/ 73501 h 300513"/>
                <a:gd name="csX42" fmla="*/ 156131 w 435054"/>
                <a:gd name="csY42" fmla="*/ 70406 h 300513"/>
                <a:gd name="csX43" fmla="*/ 188674 w 435054"/>
                <a:gd name="csY43" fmla="*/ 72469 h 300513"/>
                <a:gd name="csX44" fmla="*/ 220345 w 435054"/>
                <a:gd name="csY44" fmla="*/ 56753 h 300513"/>
                <a:gd name="csX45" fmla="*/ 244713 w 435054"/>
                <a:gd name="csY45" fmla="*/ 19606 h 300513"/>
                <a:gd name="csX46" fmla="*/ 261779 w 435054"/>
                <a:gd name="csY46" fmla="*/ 5794 h 300513"/>
                <a:gd name="csX47" fmla="*/ 283131 w 435054"/>
                <a:gd name="csY47" fmla="*/ 0 h 300513"/>
                <a:gd name="csX48" fmla="*/ 286941 w 435054"/>
                <a:gd name="csY48" fmla="*/ 14605 h 300513"/>
                <a:gd name="csX49" fmla="*/ 306387 w 435054"/>
                <a:gd name="csY49" fmla="*/ 35877 h 300513"/>
                <a:gd name="csX50" fmla="*/ 306467 w 435054"/>
                <a:gd name="csY50" fmla="*/ 49768 h 300513"/>
                <a:gd name="csX51" fmla="*/ 300990 w 435054"/>
                <a:gd name="csY51" fmla="*/ 63897 h 300513"/>
                <a:gd name="csX52" fmla="*/ 303133 w 435054"/>
                <a:gd name="csY52" fmla="*/ 74454 h 300513"/>
                <a:gd name="csX53" fmla="*/ 314881 w 435054"/>
                <a:gd name="csY53" fmla="*/ 84217 h 300513"/>
                <a:gd name="csX54" fmla="*/ 340519 w 435054"/>
                <a:gd name="csY54" fmla="*/ 99060 h 300513"/>
                <a:gd name="csX55" fmla="*/ 358934 w 435054"/>
                <a:gd name="csY55" fmla="*/ 112792 h 300513"/>
                <a:gd name="csX56" fmla="*/ 359251 w 435054"/>
                <a:gd name="csY56" fmla="*/ 123825 h 300513"/>
                <a:gd name="csX57" fmla="*/ 381952 w 435054"/>
                <a:gd name="csY57" fmla="*/ 141446 h 300513"/>
                <a:gd name="csX58" fmla="*/ 395922 w 435054"/>
                <a:gd name="csY58" fmla="*/ 156051 h 300513"/>
                <a:gd name="csX59" fmla="*/ 404495 w 435054"/>
                <a:gd name="csY59" fmla="*/ 176371 h 300513"/>
                <a:gd name="csX60" fmla="*/ 429657 w 435054"/>
                <a:gd name="csY60" fmla="*/ 189706 h 300513"/>
                <a:gd name="csX61" fmla="*/ 435054 w 435054"/>
                <a:gd name="csY61" fmla="*/ 200422 h 3005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435054" h="300513">
                  <a:moveTo>
                    <a:pt x="435054" y="200422"/>
                  </a:moveTo>
                  <a:lnTo>
                    <a:pt x="423942" y="203994"/>
                  </a:lnTo>
                  <a:lnTo>
                    <a:pt x="402352" y="203279"/>
                  </a:lnTo>
                  <a:lnTo>
                    <a:pt x="377031" y="199708"/>
                  </a:lnTo>
                  <a:lnTo>
                    <a:pt x="364490" y="202565"/>
                  </a:lnTo>
                  <a:lnTo>
                    <a:pt x="359410" y="210820"/>
                  </a:lnTo>
                  <a:lnTo>
                    <a:pt x="348536" y="211852"/>
                  </a:lnTo>
                  <a:lnTo>
                    <a:pt x="335201" y="204708"/>
                  </a:lnTo>
                  <a:lnTo>
                    <a:pt x="297736" y="221536"/>
                  </a:lnTo>
                  <a:lnTo>
                    <a:pt x="282337" y="218123"/>
                  </a:lnTo>
                  <a:lnTo>
                    <a:pt x="277733" y="220742"/>
                  </a:lnTo>
                  <a:lnTo>
                    <a:pt x="267652" y="241141"/>
                  </a:lnTo>
                  <a:lnTo>
                    <a:pt x="242491" y="234553"/>
                  </a:lnTo>
                  <a:lnTo>
                    <a:pt x="217884" y="231219"/>
                  </a:lnTo>
                  <a:lnTo>
                    <a:pt x="196453" y="218757"/>
                  </a:lnTo>
                  <a:lnTo>
                    <a:pt x="168672" y="207248"/>
                  </a:lnTo>
                  <a:lnTo>
                    <a:pt x="150654" y="218123"/>
                  </a:lnTo>
                  <a:lnTo>
                    <a:pt x="137557" y="235267"/>
                  </a:lnTo>
                  <a:lnTo>
                    <a:pt x="134541" y="258842"/>
                  </a:lnTo>
                  <a:lnTo>
                    <a:pt x="112871" y="256937"/>
                  </a:lnTo>
                  <a:lnTo>
                    <a:pt x="90011" y="251301"/>
                  </a:lnTo>
                  <a:lnTo>
                    <a:pt x="69929" y="269161"/>
                  </a:lnTo>
                  <a:lnTo>
                    <a:pt x="52308" y="300514"/>
                  </a:lnTo>
                  <a:lnTo>
                    <a:pt x="48736" y="290751"/>
                  </a:lnTo>
                  <a:lnTo>
                    <a:pt x="47228" y="275352"/>
                  </a:lnTo>
                  <a:lnTo>
                    <a:pt x="31829" y="264557"/>
                  </a:lnTo>
                  <a:lnTo>
                    <a:pt x="19367" y="247094"/>
                  </a:lnTo>
                  <a:lnTo>
                    <a:pt x="16510" y="235029"/>
                  </a:lnTo>
                  <a:lnTo>
                    <a:pt x="635" y="217408"/>
                  </a:lnTo>
                  <a:lnTo>
                    <a:pt x="3334" y="207327"/>
                  </a:lnTo>
                  <a:lnTo>
                    <a:pt x="0" y="193119"/>
                  </a:lnTo>
                  <a:lnTo>
                    <a:pt x="2540" y="166846"/>
                  </a:lnTo>
                  <a:lnTo>
                    <a:pt x="10636" y="160734"/>
                  </a:lnTo>
                  <a:lnTo>
                    <a:pt x="27622" y="126444"/>
                  </a:lnTo>
                  <a:lnTo>
                    <a:pt x="55483" y="123904"/>
                  </a:lnTo>
                  <a:lnTo>
                    <a:pt x="61674" y="115173"/>
                  </a:lnTo>
                  <a:lnTo>
                    <a:pt x="67231" y="115808"/>
                  </a:lnTo>
                  <a:lnTo>
                    <a:pt x="75644" y="123507"/>
                  </a:lnTo>
                  <a:lnTo>
                    <a:pt x="118031" y="110569"/>
                  </a:lnTo>
                  <a:lnTo>
                    <a:pt x="132397" y="97314"/>
                  </a:lnTo>
                  <a:lnTo>
                    <a:pt x="149939" y="85487"/>
                  </a:lnTo>
                  <a:lnTo>
                    <a:pt x="146606" y="73501"/>
                  </a:lnTo>
                  <a:lnTo>
                    <a:pt x="156131" y="70406"/>
                  </a:lnTo>
                  <a:lnTo>
                    <a:pt x="188674" y="72469"/>
                  </a:lnTo>
                  <a:lnTo>
                    <a:pt x="220345" y="56753"/>
                  </a:lnTo>
                  <a:lnTo>
                    <a:pt x="244713" y="19606"/>
                  </a:lnTo>
                  <a:lnTo>
                    <a:pt x="261779" y="5794"/>
                  </a:lnTo>
                  <a:lnTo>
                    <a:pt x="283131" y="0"/>
                  </a:lnTo>
                  <a:lnTo>
                    <a:pt x="286941" y="14605"/>
                  </a:lnTo>
                  <a:lnTo>
                    <a:pt x="306387" y="35877"/>
                  </a:lnTo>
                  <a:lnTo>
                    <a:pt x="306467" y="49768"/>
                  </a:lnTo>
                  <a:lnTo>
                    <a:pt x="300990" y="63897"/>
                  </a:lnTo>
                  <a:lnTo>
                    <a:pt x="303133" y="74454"/>
                  </a:lnTo>
                  <a:lnTo>
                    <a:pt x="314881" y="84217"/>
                  </a:lnTo>
                  <a:lnTo>
                    <a:pt x="340519" y="99060"/>
                  </a:lnTo>
                  <a:lnTo>
                    <a:pt x="358934" y="112792"/>
                  </a:lnTo>
                  <a:lnTo>
                    <a:pt x="359251" y="123825"/>
                  </a:lnTo>
                  <a:lnTo>
                    <a:pt x="381952" y="141446"/>
                  </a:lnTo>
                  <a:lnTo>
                    <a:pt x="395922" y="156051"/>
                  </a:lnTo>
                  <a:lnTo>
                    <a:pt x="404495" y="176371"/>
                  </a:lnTo>
                  <a:lnTo>
                    <a:pt x="429657" y="189706"/>
                  </a:lnTo>
                  <a:lnTo>
                    <a:pt x="435054" y="200422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ACAE686B-7B6D-739E-750A-D85140BCE4FB}"/>
                </a:ext>
              </a:extLst>
            </p:cNvPr>
            <p:cNvSpPr/>
            <p:nvPr/>
          </p:nvSpPr>
          <p:spPr>
            <a:xfrm>
              <a:off x="1416208" y="4171711"/>
              <a:ext cx="247967" cy="295512"/>
            </a:xfrm>
            <a:custGeom>
              <a:avLst/>
              <a:gdLst>
                <a:gd name="csX0" fmla="*/ 247968 w 247967"/>
                <a:gd name="csY0" fmla="*/ 7540 h 295512"/>
                <a:gd name="csX1" fmla="*/ 245904 w 247967"/>
                <a:gd name="csY1" fmla="*/ 27860 h 295512"/>
                <a:gd name="csX2" fmla="*/ 235823 w 247967"/>
                <a:gd name="csY2" fmla="*/ 45879 h 295512"/>
                <a:gd name="csX3" fmla="*/ 229235 w 247967"/>
                <a:gd name="csY3" fmla="*/ 66913 h 295512"/>
                <a:gd name="csX4" fmla="*/ 225028 w 247967"/>
                <a:gd name="csY4" fmla="*/ 96837 h 295512"/>
                <a:gd name="csX5" fmla="*/ 226854 w 247967"/>
                <a:gd name="csY5" fmla="*/ 115888 h 295512"/>
                <a:gd name="csX6" fmla="*/ 221377 w 247967"/>
                <a:gd name="csY6" fmla="*/ 127556 h 295512"/>
                <a:gd name="csX7" fmla="*/ 220504 w 247967"/>
                <a:gd name="csY7" fmla="*/ 139938 h 295512"/>
                <a:gd name="csX8" fmla="*/ 216614 w 247967"/>
                <a:gd name="csY8" fmla="*/ 150654 h 295512"/>
                <a:gd name="csX9" fmla="*/ 194469 w 247967"/>
                <a:gd name="csY9" fmla="*/ 166925 h 295512"/>
                <a:gd name="csX10" fmla="*/ 178991 w 247967"/>
                <a:gd name="csY10" fmla="*/ 184309 h 295512"/>
                <a:gd name="csX11" fmla="*/ 164386 w 247967"/>
                <a:gd name="csY11" fmla="*/ 217011 h 295512"/>
                <a:gd name="csX12" fmla="*/ 165497 w 247967"/>
                <a:gd name="csY12" fmla="*/ 244792 h 295512"/>
                <a:gd name="csX13" fmla="*/ 157004 w 247967"/>
                <a:gd name="csY13" fmla="*/ 255588 h 295512"/>
                <a:gd name="csX14" fmla="*/ 137398 w 247967"/>
                <a:gd name="csY14" fmla="*/ 272018 h 295512"/>
                <a:gd name="csX15" fmla="*/ 117554 w 247967"/>
                <a:gd name="csY15" fmla="*/ 293211 h 295512"/>
                <a:gd name="csX16" fmla="*/ 104934 w 247967"/>
                <a:gd name="csY16" fmla="*/ 287258 h 295512"/>
                <a:gd name="csX17" fmla="*/ 102791 w 247967"/>
                <a:gd name="csY17" fmla="*/ 277654 h 295512"/>
                <a:gd name="csX18" fmla="*/ 84455 w 247967"/>
                <a:gd name="csY18" fmla="*/ 277336 h 295512"/>
                <a:gd name="csX19" fmla="*/ 72946 w 247967"/>
                <a:gd name="csY19" fmla="*/ 290274 h 295512"/>
                <a:gd name="csX20" fmla="*/ 64056 w 247967"/>
                <a:gd name="csY20" fmla="*/ 286861 h 295512"/>
                <a:gd name="csX21" fmla="*/ 51435 w 247967"/>
                <a:gd name="csY21" fmla="*/ 275272 h 295512"/>
                <a:gd name="csX22" fmla="*/ 41275 w 247967"/>
                <a:gd name="csY22" fmla="*/ 280908 h 295512"/>
                <a:gd name="csX23" fmla="*/ 27702 w 247967"/>
                <a:gd name="csY23" fmla="*/ 295513 h 295512"/>
                <a:gd name="csX24" fmla="*/ 0 w 247967"/>
                <a:gd name="csY24" fmla="*/ 259715 h 295512"/>
                <a:gd name="csX25" fmla="*/ 25638 w 247967"/>
                <a:gd name="csY25" fmla="*/ 241141 h 295512"/>
                <a:gd name="csX26" fmla="*/ 12938 w 247967"/>
                <a:gd name="csY26" fmla="*/ 218837 h 295512"/>
                <a:gd name="csX27" fmla="*/ 24527 w 247967"/>
                <a:gd name="csY27" fmla="*/ 210344 h 295512"/>
                <a:gd name="csX28" fmla="*/ 47228 w 247967"/>
                <a:gd name="csY28" fmla="*/ 206216 h 295512"/>
                <a:gd name="csX29" fmla="*/ 49927 w 247967"/>
                <a:gd name="csY29" fmla="*/ 191294 h 295512"/>
                <a:gd name="csX30" fmla="*/ 67945 w 247967"/>
                <a:gd name="csY30" fmla="*/ 207486 h 295512"/>
                <a:gd name="csX31" fmla="*/ 97631 w 247967"/>
                <a:gd name="csY31" fmla="*/ 208915 h 295512"/>
                <a:gd name="csX32" fmla="*/ 108029 w 247967"/>
                <a:gd name="csY32" fmla="*/ 192961 h 295512"/>
                <a:gd name="csX33" fmla="*/ 112236 w 247967"/>
                <a:gd name="csY33" fmla="*/ 170577 h 295512"/>
                <a:gd name="csX34" fmla="*/ 108585 w 247967"/>
                <a:gd name="csY34" fmla="*/ 144224 h 295512"/>
                <a:gd name="csX35" fmla="*/ 92631 w 247967"/>
                <a:gd name="csY35" fmla="*/ 124301 h 295512"/>
                <a:gd name="csX36" fmla="*/ 107236 w 247967"/>
                <a:gd name="csY36" fmla="*/ 85328 h 295512"/>
                <a:gd name="csX37" fmla="*/ 98822 w 247967"/>
                <a:gd name="csY37" fmla="*/ 78581 h 295512"/>
                <a:gd name="csX38" fmla="*/ 73739 w 247967"/>
                <a:gd name="csY38" fmla="*/ 81359 h 295512"/>
                <a:gd name="csX39" fmla="*/ 64294 w 247967"/>
                <a:gd name="csY39" fmla="*/ 63976 h 295512"/>
                <a:gd name="csX40" fmla="*/ 66754 w 247967"/>
                <a:gd name="csY40" fmla="*/ 49212 h 295512"/>
                <a:gd name="csX41" fmla="*/ 109299 w 247967"/>
                <a:gd name="csY41" fmla="*/ 50562 h 295512"/>
                <a:gd name="csX42" fmla="*/ 136525 w 247967"/>
                <a:gd name="csY42" fmla="*/ 59452 h 295512"/>
                <a:gd name="csX43" fmla="*/ 163274 w 247967"/>
                <a:gd name="csY43" fmla="*/ 67389 h 295512"/>
                <a:gd name="csX44" fmla="*/ 165735 w 247967"/>
                <a:gd name="csY44" fmla="*/ 49212 h 295512"/>
                <a:gd name="csX45" fmla="*/ 183356 w 247967"/>
                <a:gd name="csY45" fmla="*/ 17859 h 295512"/>
                <a:gd name="csX46" fmla="*/ 203438 w 247967"/>
                <a:gd name="csY46" fmla="*/ 0 h 295512"/>
                <a:gd name="csX47" fmla="*/ 226298 w 247967"/>
                <a:gd name="csY47" fmla="*/ 5636 h 295512"/>
                <a:gd name="csX48" fmla="*/ 247968 w 247967"/>
                <a:gd name="csY48" fmla="*/ 7540 h 2955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47967" h="295512">
                  <a:moveTo>
                    <a:pt x="247968" y="7540"/>
                  </a:moveTo>
                  <a:lnTo>
                    <a:pt x="245904" y="27860"/>
                  </a:lnTo>
                  <a:lnTo>
                    <a:pt x="235823" y="45879"/>
                  </a:lnTo>
                  <a:lnTo>
                    <a:pt x="229235" y="66913"/>
                  </a:lnTo>
                  <a:lnTo>
                    <a:pt x="225028" y="96837"/>
                  </a:lnTo>
                  <a:lnTo>
                    <a:pt x="226854" y="115888"/>
                  </a:lnTo>
                  <a:lnTo>
                    <a:pt x="221377" y="127556"/>
                  </a:lnTo>
                  <a:lnTo>
                    <a:pt x="220504" y="139938"/>
                  </a:lnTo>
                  <a:lnTo>
                    <a:pt x="216614" y="150654"/>
                  </a:lnTo>
                  <a:lnTo>
                    <a:pt x="194469" y="166925"/>
                  </a:lnTo>
                  <a:lnTo>
                    <a:pt x="178991" y="184309"/>
                  </a:lnTo>
                  <a:lnTo>
                    <a:pt x="164386" y="217011"/>
                  </a:lnTo>
                  <a:lnTo>
                    <a:pt x="165497" y="244792"/>
                  </a:lnTo>
                  <a:lnTo>
                    <a:pt x="157004" y="255588"/>
                  </a:lnTo>
                  <a:lnTo>
                    <a:pt x="137398" y="272018"/>
                  </a:lnTo>
                  <a:lnTo>
                    <a:pt x="117554" y="293211"/>
                  </a:lnTo>
                  <a:lnTo>
                    <a:pt x="104934" y="287258"/>
                  </a:lnTo>
                  <a:lnTo>
                    <a:pt x="102791" y="277654"/>
                  </a:lnTo>
                  <a:lnTo>
                    <a:pt x="84455" y="277336"/>
                  </a:lnTo>
                  <a:lnTo>
                    <a:pt x="72946" y="290274"/>
                  </a:lnTo>
                  <a:lnTo>
                    <a:pt x="64056" y="286861"/>
                  </a:lnTo>
                  <a:lnTo>
                    <a:pt x="51435" y="275272"/>
                  </a:lnTo>
                  <a:lnTo>
                    <a:pt x="41275" y="280908"/>
                  </a:lnTo>
                  <a:lnTo>
                    <a:pt x="27702" y="295513"/>
                  </a:lnTo>
                  <a:lnTo>
                    <a:pt x="0" y="259715"/>
                  </a:lnTo>
                  <a:lnTo>
                    <a:pt x="25638" y="241141"/>
                  </a:lnTo>
                  <a:lnTo>
                    <a:pt x="12938" y="218837"/>
                  </a:lnTo>
                  <a:lnTo>
                    <a:pt x="24527" y="210344"/>
                  </a:lnTo>
                  <a:lnTo>
                    <a:pt x="47228" y="206216"/>
                  </a:lnTo>
                  <a:lnTo>
                    <a:pt x="49927" y="191294"/>
                  </a:lnTo>
                  <a:lnTo>
                    <a:pt x="67945" y="207486"/>
                  </a:lnTo>
                  <a:lnTo>
                    <a:pt x="97631" y="208915"/>
                  </a:lnTo>
                  <a:lnTo>
                    <a:pt x="108029" y="192961"/>
                  </a:lnTo>
                  <a:lnTo>
                    <a:pt x="112236" y="170577"/>
                  </a:lnTo>
                  <a:lnTo>
                    <a:pt x="108585" y="144224"/>
                  </a:lnTo>
                  <a:lnTo>
                    <a:pt x="92631" y="124301"/>
                  </a:lnTo>
                  <a:lnTo>
                    <a:pt x="107236" y="85328"/>
                  </a:lnTo>
                  <a:lnTo>
                    <a:pt x="98822" y="78581"/>
                  </a:lnTo>
                  <a:lnTo>
                    <a:pt x="73739" y="81359"/>
                  </a:lnTo>
                  <a:lnTo>
                    <a:pt x="64294" y="63976"/>
                  </a:lnTo>
                  <a:lnTo>
                    <a:pt x="66754" y="49212"/>
                  </a:lnTo>
                  <a:lnTo>
                    <a:pt x="109299" y="50562"/>
                  </a:lnTo>
                  <a:lnTo>
                    <a:pt x="136525" y="59452"/>
                  </a:lnTo>
                  <a:lnTo>
                    <a:pt x="163274" y="67389"/>
                  </a:lnTo>
                  <a:lnTo>
                    <a:pt x="165735" y="49212"/>
                  </a:lnTo>
                  <a:lnTo>
                    <a:pt x="183356" y="17859"/>
                  </a:lnTo>
                  <a:lnTo>
                    <a:pt x="203438" y="0"/>
                  </a:lnTo>
                  <a:lnTo>
                    <a:pt x="226298" y="5636"/>
                  </a:lnTo>
                  <a:lnTo>
                    <a:pt x="247968" y="754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A2910603-8C4D-AC05-B3BC-0A8DAF0B94CF}"/>
                </a:ext>
              </a:extLst>
            </p:cNvPr>
            <p:cNvSpPr/>
            <p:nvPr/>
          </p:nvSpPr>
          <p:spPr>
            <a:xfrm>
              <a:off x="1338897" y="4218939"/>
              <a:ext cx="189547" cy="212486"/>
            </a:xfrm>
            <a:custGeom>
              <a:avLst/>
              <a:gdLst>
                <a:gd name="csX0" fmla="*/ 83503 w 189547"/>
                <a:gd name="csY0" fmla="*/ 2222 h 212486"/>
                <a:gd name="csX1" fmla="*/ 99457 w 189547"/>
                <a:gd name="csY1" fmla="*/ 0 h 212486"/>
                <a:gd name="csX2" fmla="*/ 119936 w 189547"/>
                <a:gd name="csY2" fmla="*/ 4524 h 212486"/>
                <a:gd name="csX3" fmla="*/ 139859 w 189547"/>
                <a:gd name="csY3" fmla="*/ 159 h 212486"/>
                <a:gd name="csX4" fmla="*/ 144066 w 189547"/>
                <a:gd name="csY4" fmla="*/ 1984 h 212486"/>
                <a:gd name="csX5" fmla="*/ 141605 w 189547"/>
                <a:gd name="csY5" fmla="*/ 16748 h 212486"/>
                <a:gd name="csX6" fmla="*/ 151051 w 189547"/>
                <a:gd name="csY6" fmla="*/ 34131 h 212486"/>
                <a:gd name="csX7" fmla="*/ 176133 w 189547"/>
                <a:gd name="csY7" fmla="*/ 31353 h 212486"/>
                <a:gd name="csX8" fmla="*/ 184547 w 189547"/>
                <a:gd name="csY8" fmla="*/ 38100 h 212486"/>
                <a:gd name="csX9" fmla="*/ 169942 w 189547"/>
                <a:gd name="csY9" fmla="*/ 77073 h 212486"/>
                <a:gd name="csX10" fmla="*/ 185896 w 189547"/>
                <a:gd name="csY10" fmla="*/ 96996 h 212486"/>
                <a:gd name="csX11" fmla="*/ 189548 w 189547"/>
                <a:gd name="csY11" fmla="*/ 123349 h 212486"/>
                <a:gd name="csX12" fmla="*/ 185341 w 189547"/>
                <a:gd name="csY12" fmla="*/ 145733 h 212486"/>
                <a:gd name="csX13" fmla="*/ 174943 w 189547"/>
                <a:gd name="csY13" fmla="*/ 161687 h 212486"/>
                <a:gd name="csX14" fmla="*/ 145256 w 189547"/>
                <a:gd name="csY14" fmla="*/ 160258 h 212486"/>
                <a:gd name="csX15" fmla="*/ 127238 w 189547"/>
                <a:gd name="csY15" fmla="*/ 144066 h 212486"/>
                <a:gd name="csX16" fmla="*/ 124539 w 189547"/>
                <a:gd name="csY16" fmla="*/ 158988 h 212486"/>
                <a:gd name="csX17" fmla="*/ 101838 w 189547"/>
                <a:gd name="csY17" fmla="*/ 163116 h 212486"/>
                <a:gd name="csX18" fmla="*/ 90249 w 189547"/>
                <a:gd name="csY18" fmla="*/ 171609 h 212486"/>
                <a:gd name="csX19" fmla="*/ 102949 w 189547"/>
                <a:gd name="csY19" fmla="*/ 193913 h 212486"/>
                <a:gd name="csX20" fmla="*/ 77311 w 189547"/>
                <a:gd name="csY20" fmla="*/ 212487 h 212486"/>
                <a:gd name="csX21" fmla="*/ 42704 w 189547"/>
                <a:gd name="csY21" fmla="*/ 178515 h 212486"/>
                <a:gd name="csX22" fmla="*/ 20399 w 189547"/>
                <a:gd name="csY22" fmla="*/ 150654 h 212486"/>
                <a:gd name="csX23" fmla="*/ 0 w 189547"/>
                <a:gd name="csY23" fmla="*/ 115808 h 212486"/>
                <a:gd name="csX24" fmla="*/ 1032 w 189547"/>
                <a:gd name="csY24" fmla="*/ 104616 h 212486"/>
                <a:gd name="csX25" fmla="*/ 8414 w 189547"/>
                <a:gd name="csY25" fmla="*/ 93901 h 212486"/>
                <a:gd name="csX26" fmla="*/ 16589 w 189547"/>
                <a:gd name="csY26" fmla="*/ 69374 h 212486"/>
                <a:gd name="csX27" fmla="*/ 23416 w 189547"/>
                <a:gd name="csY27" fmla="*/ 44371 h 212486"/>
                <a:gd name="csX28" fmla="*/ 34766 w 189547"/>
                <a:gd name="csY28" fmla="*/ 42386 h 212486"/>
                <a:gd name="csX29" fmla="*/ 83741 w 189547"/>
                <a:gd name="csY29" fmla="*/ 42783 h 212486"/>
                <a:gd name="csX30" fmla="*/ 83503 w 189547"/>
                <a:gd name="csY30" fmla="*/ 2222 h 212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89547" h="212486">
                  <a:moveTo>
                    <a:pt x="83503" y="2222"/>
                  </a:moveTo>
                  <a:lnTo>
                    <a:pt x="99457" y="0"/>
                  </a:lnTo>
                  <a:lnTo>
                    <a:pt x="119936" y="4524"/>
                  </a:lnTo>
                  <a:lnTo>
                    <a:pt x="139859" y="159"/>
                  </a:lnTo>
                  <a:lnTo>
                    <a:pt x="144066" y="1984"/>
                  </a:lnTo>
                  <a:lnTo>
                    <a:pt x="141605" y="16748"/>
                  </a:lnTo>
                  <a:lnTo>
                    <a:pt x="151051" y="34131"/>
                  </a:lnTo>
                  <a:lnTo>
                    <a:pt x="176133" y="31353"/>
                  </a:lnTo>
                  <a:lnTo>
                    <a:pt x="184547" y="38100"/>
                  </a:lnTo>
                  <a:lnTo>
                    <a:pt x="169942" y="77073"/>
                  </a:lnTo>
                  <a:lnTo>
                    <a:pt x="185896" y="96996"/>
                  </a:lnTo>
                  <a:lnTo>
                    <a:pt x="189548" y="123349"/>
                  </a:lnTo>
                  <a:lnTo>
                    <a:pt x="185341" y="145733"/>
                  </a:lnTo>
                  <a:lnTo>
                    <a:pt x="174943" y="161687"/>
                  </a:lnTo>
                  <a:lnTo>
                    <a:pt x="145256" y="160258"/>
                  </a:lnTo>
                  <a:lnTo>
                    <a:pt x="127238" y="144066"/>
                  </a:lnTo>
                  <a:lnTo>
                    <a:pt x="124539" y="158988"/>
                  </a:lnTo>
                  <a:lnTo>
                    <a:pt x="101838" y="163116"/>
                  </a:lnTo>
                  <a:lnTo>
                    <a:pt x="90249" y="171609"/>
                  </a:lnTo>
                  <a:lnTo>
                    <a:pt x="102949" y="193913"/>
                  </a:lnTo>
                  <a:lnTo>
                    <a:pt x="77311" y="212487"/>
                  </a:lnTo>
                  <a:lnTo>
                    <a:pt x="42704" y="178515"/>
                  </a:lnTo>
                  <a:lnTo>
                    <a:pt x="20399" y="150654"/>
                  </a:lnTo>
                  <a:lnTo>
                    <a:pt x="0" y="115808"/>
                  </a:lnTo>
                  <a:lnTo>
                    <a:pt x="1032" y="104616"/>
                  </a:lnTo>
                  <a:lnTo>
                    <a:pt x="8414" y="93901"/>
                  </a:lnTo>
                  <a:lnTo>
                    <a:pt x="16589" y="69374"/>
                  </a:lnTo>
                  <a:lnTo>
                    <a:pt x="23416" y="44371"/>
                  </a:lnTo>
                  <a:lnTo>
                    <a:pt x="34766" y="42386"/>
                  </a:lnTo>
                  <a:lnTo>
                    <a:pt x="83741" y="42783"/>
                  </a:lnTo>
                  <a:lnTo>
                    <a:pt x="83503" y="2222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C399E385-344D-04F6-6BB7-4B119E9F26EC}"/>
                </a:ext>
              </a:extLst>
            </p:cNvPr>
            <p:cNvSpPr/>
            <p:nvPr/>
          </p:nvSpPr>
          <p:spPr>
            <a:xfrm>
              <a:off x="1355963" y="4220368"/>
              <a:ext cx="66674" cy="42941"/>
            </a:xfrm>
            <a:custGeom>
              <a:avLst/>
              <a:gdLst>
                <a:gd name="csX0" fmla="*/ 11589 w 66674"/>
                <a:gd name="csY0" fmla="*/ 0 h 42941"/>
                <a:gd name="csX1" fmla="*/ 66437 w 66674"/>
                <a:gd name="csY1" fmla="*/ 794 h 42941"/>
                <a:gd name="csX2" fmla="*/ 66675 w 66674"/>
                <a:gd name="csY2" fmla="*/ 41354 h 42941"/>
                <a:gd name="csX3" fmla="*/ 17701 w 66674"/>
                <a:gd name="csY3" fmla="*/ 40957 h 42941"/>
                <a:gd name="csX4" fmla="*/ 6350 w 66674"/>
                <a:gd name="csY4" fmla="*/ 42942 h 42941"/>
                <a:gd name="csX5" fmla="*/ 0 w 66674"/>
                <a:gd name="csY5" fmla="*/ 37862 h 42941"/>
                <a:gd name="csX6" fmla="*/ 11589 w 66674"/>
                <a:gd name="csY6" fmla="*/ 0 h 429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6674" h="42941">
                  <a:moveTo>
                    <a:pt x="11589" y="0"/>
                  </a:moveTo>
                  <a:lnTo>
                    <a:pt x="66437" y="794"/>
                  </a:lnTo>
                  <a:lnTo>
                    <a:pt x="66675" y="41354"/>
                  </a:lnTo>
                  <a:lnTo>
                    <a:pt x="17701" y="40957"/>
                  </a:lnTo>
                  <a:lnTo>
                    <a:pt x="6350" y="42942"/>
                  </a:lnTo>
                  <a:lnTo>
                    <a:pt x="0" y="37862"/>
                  </a:lnTo>
                  <a:lnTo>
                    <a:pt x="11589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DEF76836-F8D8-9091-2FE8-FA5BBD000807}"/>
                </a:ext>
              </a:extLst>
            </p:cNvPr>
            <p:cNvSpPr/>
            <p:nvPr/>
          </p:nvSpPr>
          <p:spPr>
            <a:xfrm>
              <a:off x="1779905" y="4575492"/>
              <a:ext cx="390683" cy="333454"/>
            </a:xfrm>
            <a:custGeom>
              <a:avLst/>
              <a:gdLst>
                <a:gd name="csX0" fmla="*/ 298212 w 390683"/>
                <a:gd name="csY0" fmla="*/ 3493 h 333454"/>
                <a:gd name="csX1" fmla="*/ 312261 w 390683"/>
                <a:gd name="csY1" fmla="*/ 12065 h 333454"/>
                <a:gd name="csX2" fmla="*/ 325676 w 390683"/>
                <a:gd name="csY2" fmla="*/ 17780 h 333454"/>
                <a:gd name="csX3" fmla="*/ 347107 w 390683"/>
                <a:gd name="csY3" fmla="*/ 23495 h 333454"/>
                <a:gd name="csX4" fmla="*/ 366236 w 390683"/>
                <a:gd name="csY4" fmla="*/ 33734 h 333454"/>
                <a:gd name="csX5" fmla="*/ 382111 w 390683"/>
                <a:gd name="csY5" fmla="*/ 48895 h 333454"/>
                <a:gd name="csX6" fmla="*/ 390684 w 390683"/>
                <a:gd name="csY6" fmla="*/ 77708 h 333454"/>
                <a:gd name="csX7" fmla="*/ 384969 w 390683"/>
                <a:gd name="csY7" fmla="*/ 86995 h 333454"/>
                <a:gd name="csX8" fmla="*/ 378222 w 390683"/>
                <a:gd name="csY8" fmla="*/ 114618 h 333454"/>
                <a:gd name="csX9" fmla="*/ 384651 w 390683"/>
                <a:gd name="csY9" fmla="*/ 142954 h 333454"/>
                <a:gd name="csX10" fmla="*/ 374094 w 390683"/>
                <a:gd name="csY10" fmla="*/ 154861 h 333454"/>
                <a:gd name="csX11" fmla="*/ 363855 w 390683"/>
                <a:gd name="csY11" fmla="*/ 186690 h 333454"/>
                <a:gd name="csX12" fmla="*/ 381556 w 390683"/>
                <a:gd name="csY12" fmla="*/ 195580 h 333454"/>
                <a:gd name="csX13" fmla="*/ 279321 w 390683"/>
                <a:gd name="csY13" fmla="*/ 223917 h 333454"/>
                <a:gd name="csX14" fmla="*/ 282495 w 390683"/>
                <a:gd name="csY14" fmla="*/ 248444 h 333454"/>
                <a:gd name="csX15" fmla="*/ 257016 w 390683"/>
                <a:gd name="csY15" fmla="*/ 253206 h 333454"/>
                <a:gd name="csX16" fmla="*/ 237807 w 390683"/>
                <a:gd name="csY16" fmla="*/ 266938 h 333454"/>
                <a:gd name="csX17" fmla="*/ 233680 w 390683"/>
                <a:gd name="csY17" fmla="*/ 278924 h 333454"/>
                <a:gd name="csX18" fmla="*/ 221615 w 390683"/>
                <a:gd name="csY18" fmla="*/ 281622 h 333454"/>
                <a:gd name="csX19" fmla="*/ 192326 w 390683"/>
                <a:gd name="csY19" fmla="*/ 310118 h 333454"/>
                <a:gd name="csX20" fmla="*/ 173672 w 390683"/>
                <a:gd name="csY20" fmla="*/ 332581 h 333454"/>
                <a:gd name="csX21" fmla="*/ 162322 w 390683"/>
                <a:gd name="csY21" fmla="*/ 333454 h 333454"/>
                <a:gd name="csX22" fmla="*/ 151368 w 390683"/>
                <a:gd name="csY22" fmla="*/ 329406 h 333454"/>
                <a:gd name="csX23" fmla="*/ 113744 w 390683"/>
                <a:gd name="csY23" fmla="*/ 325596 h 333454"/>
                <a:gd name="csX24" fmla="*/ 107632 w 390683"/>
                <a:gd name="csY24" fmla="*/ 322977 h 333454"/>
                <a:gd name="csX25" fmla="*/ 107394 w 390683"/>
                <a:gd name="csY25" fmla="*/ 320120 h 333454"/>
                <a:gd name="csX26" fmla="*/ 94139 w 390683"/>
                <a:gd name="csY26" fmla="*/ 312261 h 333454"/>
                <a:gd name="csX27" fmla="*/ 72231 w 390683"/>
                <a:gd name="csY27" fmla="*/ 310277 h 333454"/>
                <a:gd name="csX28" fmla="*/ 44688 w 390683"/>
                <a:gd name="csY28" fmla="*/ 318215 h 333454"/>
                <a:gd name="csX29" fmla="*/ 22701 w 390683"/>
                <a:gd name="csY29" fmla="*/ 296545 h 333454"/>
                <a:gd name="csX30" fmla="*/ 0 w 390683"/>
                <a:gd name="csY30" fmla="*/ 268208 h 333454"/>
                <a:gd name="csX31" fmla="*/ 1508 w 390683"/>
                <a:gd name="csY31" fmla="*/ 158750 h 333454"/>
                <a:gd name="csX32" fmla="*/ 71676 w 390683"/>
                <a:gd name="csY32" fmla="*/ 159226 h 333454"/>
                <a:gd name="csX33" fmla="*/ 68818 w 390683"/>
                <a:gd name="csY33" fmla="*/ 147399 h 333454"/>
                <a:gd name="csX34" fmla="*/ 73819 w 390683"/>
                <a:gd name="csY34" fmla="*/ 134541 h 333454"/>
                <a:gd name="csX35" fmla="*/ 67866 w 390683"/>
                <a:gd name="csY35" fmla="*/ 118586 h 333454"/>
                <a:gd name="csX36" fmla="*/ 71755 w 390683"/>
                <a:gd name="csY36" fmla="*/ 101997 h 333454"/>
                <a:gd name="csX37" fmla="*/ 68183 w 390683"/>
                <a:gd name="csY37" fmla="*/ 91440 h 333454"/>
                <a:gd name="csX38" fmla="*/ 79772 w 390683"/>
                <a:gd name="csY38" fmla="*/ 92313 h 333454"/>
                <a:gd name="csX39" fmla="*/ 81677 w 390683"/>
                <a:gd name="csY39" fmla="*/ 102870 h 333454"/>
                <a:gd name="csX40" fmla="*/ 97472 w 390683"/>
                <a:gd name="csY40" fmla="*/ 102076 h 333454"/>
                <a:gd name="csX41" fmla="*/ 118904 w 390683"/>
                <a:gd name="csY41" fmla="*/ 105172 h 333454"/>
                <a:gd name="csX42" fmla="*/ 130175 w 390683"/>
                <a:gd name="csY42" fmla="*/ 120730 h 333454"/>
                <a:gd name="csX43" fmla="*/ 157162 w 390683"/>
                <a:gd name="csY43" fmla="*/ 125492 h 333454"/>
                <a:gd name="csX44" fmla="*/ 177721 w 390683"/>
                <a:gd name="csY44" fmla="*/ 114697 h 333454"/>
                <a:gd name="csX45" fmla="*/ 185261 w 390683"/>
                <a:gd name="csY45" fmla="*/ 132556 h 333454"/>
                <a:gd name="csX46" fmla="*/ 211137 w 390683"/>
                <a:gd name="csY46" fmla="*/ 137319 h 333454"/>
                <a:gd name="csX47" fmla="*/ 223520 w 390683"/>
                <a:gd name="csY47" fmla="*/ 151924 h 333454"/>
                <a:gd name="csX48" fmla="*/ 237331 w 390683"/>
                <a:gd name="csY48" fmla="*/ 170815 h 333454"/>
                <a:gd name="csX49" fmla="*/ 263128 w 390683"/>
                <a:gd name="csY49" fmla="*/ 171053 h 333454"/>
                <a:gd name="csX50" fmla="*/ 260350 w 390683"/>
                <a:gd name="csY50" fmla="*/ 134144 h 333454"/>
                <a:gd name="csX51" fmla="*/ 251063 w 390683"/>
                <a:gd name="csY51" fmla="*/ 140335 h 333454"/>
                <a:gd name="csX52" fmla="*/ 227489 w 390683"/>
                <a:gd name="csY52" fmla="*/ 127079 h 333454"/>
                <a:gd name="csX53" fmla="*/ 218440 w 390683"/>
                <a:gd name="csY53" fmla="*/ 120967 h 333454"/>
                <a:gd name="csX54" fmla="*/ 222567 w 390683"/>
                <a:gd name="csY54" fmla="*/ 86757 h 333454"/>
                <a:gd name="csX55" fmla="*/ 228600 w 390683"/>
                <a:gd name="csY55" fmla="*/ 46434 h 333454"/>
                <a:gd name="csX56" fmla="*/ 221059 w 390683"/>
                <a:gd name="csY56" fmla="*/ 31433 h 333454"/>
                <a:gd name="csX57" fmla="*/ 230664 w 390683"/>
                <a:gd name="csY57" fmla="*/ 9763 h 333454"/>
                <a:gd name="csX58" fmla="*/ 239633 w 390683"/>
                <a:gd name="csY58" fmla="*/ 5715 h 333454"/>
                <a:gd name="csX59" fmla="*/ 284956 w 390683"/>
                <a:gd name="csY59" fmla="*/ 0 h 333454"/>
                <a:gd name="csX60" fmla="*/ 298212 w 390683"/>
                <a:gd name="csY60" fmla="*/ 3493 h 3334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390683" h="333454">
                  <a:moveTo>
                    <a:pt x="298212" y="3493"/>
                  </a:moveTo>
                  <a:lnTo>
                    <a:pt x="312261" y="12065"/>
                  </a:lnTo>
                  <a:lnTo>
                    <a:pt x="325676" y="17780"/>
                  </a:lnTo>
                  <a:lnTo>
                    <a:pt x="347107" y="23495"/>
                  </a:lnTo>
                  <a:lnTo>
                    <a:pt x="366236" y="33734"/>
                  </a:lnTo>
                  <a:lnTo>
                    <a:pt x="382111" y="48895"/>
                  </a:lnTo>
                  <a:lnTo>
                    <a:pt x="390684" y="77708"/>
                  </a:lnTo>
                  <a:lnTo>
                    <a:pt x="384969" y="86995"/>
                  </a:lnTo>
                  <a:lnTo>
                    <a:pt x="378222" y="114618"/>
                  </a:lnTo>
                  <a:lnTo>
                    <a:pt x="384651" y="142954"/>
                  </a:lnTo>
                  <a:lnTo>
                    <a:pt x="374094" y="154861"/>
                  </a:lnTo>
                  <a:lnTo>
                    <a:pt x="363855" y="186690"/>
                  </a:lnTo>
                  <a:lnTo>
                    <a:pt x="381556" y="195580"/>
                  </a:lnTo>
                  <a:lnTo>
                    <a:pt x="279321" y="223917"/>
                  </a:lnTo>
                  <a:lnTo>
                    <a:pt x="282495" y="248444"/>
                  </a:lnTo>
                  <a:lnTo>
                    <a:pt x="257016" y="253206"/>
                  </a:lnTo>
                  <a:lnTo>
                    <a:pt x="237807" y="266938"/>
                  </a:lnTo>
                  <a:lnTo>
                    <a:pt x="233680" y="278924"/>
                  </a:lnTo>
                  <a:lnTo>
                    <a:pt x="221615" y="281622"/>
                  </a:lnTo>
                  <a:lnTo>
                    <a:pt x="192326" y="310118"/>
                  </a:lnTo>
                  <a:lnTo>
                    <a:pt x="173672" y="332581"/>
                  </a:lnTo>
                  <a:lnTo>
                    <a:pt x="162322" y="333454"/>
                  </a:lnTo>
                  <a:lnTo>
                    <a:pt x="151368" y="329406"/>
                  </a:lnTo>
                  <a:lnTo>
                    <a:pt x="113744" y="325596"/>
                  </a:lnTo>
                  <a:lnTo>
                    <a:pt x="107632" y="322977"/>
                  </a:lnTo>
                  <a:lnTo>
                    <a:pt x="107394" y="320120"/>
                  </a:lnTo>
                  <a:lnTo>
                    <a:pt x="94139" y="312261"/>
                  </a:lnTo>
                  <a:lnTo>
                    <a:pt x="72231" y="310277"/>
                  </a:lnTo>
                  <a:lnTo>
                    <a:pt x="44688" y="318215"/>
                  </a:lnTo>
                  <a:lnTo>
                    <a:pt x="22701" y="296545"/>
                  </a:lnTo>
                  <a:lnTo>
                    <a:pt x="0" y="268208"/>
                  </a:lnTo>
                  <a:lnTo>
                    <a:pt x="1508" y="158750"/>
                  </a:lnTo>
                  <a:lnTo>
                    <a:pt x="71676" y="159226"/>
                  </a:lnTo>
                  <a:lnTo>
                    <a:pt x="68818" y="147399"/>
                  </a:lnTo>
                  <a:lnTo>
                    <a:pt x="73819" y="134541"/>
                  </a:lnTo>
                  <a:lnTo>
                    <a:pt x="67866" y="118586"/>
                  </a:lnTo>
                  <a:lnTo>
                    <a:pt x="71755" y="101997"/>
                  </a:lnTo>
                  <a:lnTo>
                    <a:pt x="68183" y="91440"/>
                  </a:lnTo>
                  <a:lnTo>
                    <a:pt x="79772" y="92313"/>
                  </a:lnTo>
                  <a:lnTo>
                    <a:pt x="81677" y="102870"/>
                  </a:lnTo>
                  <a:lnTo>
                    <a:pt x="97472" y="102076"/>
                  </a:lnTo>
                  <a:lnTo>
                    <a:pt x="118904" y="105172"/>
                  </a:lnTo>
                  <a:lnTo>
                    <a:pt x="130175" y="120730"/>
                  </a:lnTo>
                  <a:lnTo>
                    <a:pt x="157162" y="125492"/>
                  </a:lnTo>
                  <a:lnTo>
                    <a:pt x="177721" y="114697"/>
                  </a:lnTo>
                  <a:lnTo>
                    <a:pt x="185261" y="132556"/>
                  </a:lnTo>
                  <a:lnTo>
                    <a:pt x="211137" y="137319"/>
                  </a:lnTo>
                  <a:lnTo>
                    <a:pt x="223520" y="151924"/>
                  </a:lnTo>
                  <a:lnTo>
                    <a:pt x="237331" y="170815"/>
                  </a:lnTo>
                  <a:lnTo>
                    <a:pt x="263128" y="171053"/>
                  </a:lnTo>
                  <a:lnTo>
                    <a:pt x="260350" y="134144"/>
                  </a:lnTo>
                  <a:lnTo>
                    <a:pt x="251063" y="140335"/>
                  </a:lnTo>
                  <a:lnTo>
                    <a:pt x="227489" y="127079"/>
                  </a:lnTo>
                  <a:lnTo>
                    <a:pt x="218440" y="120967"/>
                  </a:lnTo>
                  <a:lnTo>
                    <a:pt x="222567" y="86757"/>
                  </a:lnTo>
                  <a:lnTo>
                    <a:pt x="228600" y="46434"/>
                  </a:lnTo>
                  <a:lnTo>
                    <a:pt x="221059" y="31433"/>
                  </a:lnTo>
                  <a:lnTo>
                    <a:pt x="230664" y="9763"/>
                  </a:lnTo>
                  <a:lnTo>
                    <a:pt x="239633" y="5715"/>
                  </a:lnTo>
                  <a:lnTo>
                    <a:pt x="284956" y="0"/>
                  </a:lnTo>
                  <a:lnTo>
                    <a:pt x="298212" y="3493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3A5EE2A3-5670-15BA-DC0B-A162A5471737}"/>
                </a:ext>
              </a:extLst>
            </p:cNvPr>
            <p:cNvSpPr/>
            <p:nvPr/>
          </p:nvSpPr>
          <p:spPr>
            <a:xfrm>
              <a:off x="2143759" y="4609226"/>
              <a:ext cx="103902" cy="259397"/>
            </a:xfrm>
            <a:custGeom>
              <a:avLst/>
              <a:gdLst>
                <a:gd name="csX0" fmla="*/ 2381 w 103902"/>
                <a:gd name="csY0" fmla="*/ 0 h 259397"/>
                <a:gd name="csX1" fmla="*/ 35401 w 103902"/>
                <a:gd name="csY1" fmla="*/ 6270 h 259397"/>
                <a:gd name="csX2" fmla="*/ 42148 w 103902"/>
                <a:gd name="csY2" fmla="*/ 15716 h 259397"/>
                <a:gd name="csX3" fmla="*/ 53578 w 103902"/>
                <a:gd name="csY3" fmla="*/ 31591 h 259397"/>
                <a:gd name="csX4" fmla="*/ 63024 w 103902"/>
                <a:gd name="csY4" fmla="*/ 77946 h 259397"/>
                <a:gd name="csX5" fmla="*/ 53578 w 103902"/>
                <a:gd name="csY5" fmla="*/ 103902 h 259397"/>
                <a:gd name="csX6" fmla="*/ 63024 w 103902"/>
                <a:gd name="csY6" fmla="*/ 148431 h 259397"/>
                <a:gd name="csX7" fmla="*/ 74692 w 103902"/>
                <a:gd name="csY7" fmla="*/ 147876 h 259397"/>
                <a:gd name="csX8" fmla="*/ 86916 w 103902"/>
                <a:gd name="csY8" fmla="*/ 158988 h 259397"/>
                <a:gd name="csX9" fmla="*/ 100965 w 103902"/>
                <a:gd name="csY9" fmla="*/ 183832 h 259397"/>
                <a:gd name="csX10" fmla="*/ 103902 w 103902"/>
                <a:gd name="csY10" fmla="*/ 228124 h 259397"/>
                <a:gd name="csX11" fmla="*/ 89297 w 103902"/>
                <a:gd name="csY11" fmla="*/ 235426 h 259397"/>
                <a:gd name="csX12" fmla="*/ 78978 w 103902"/>
                <a:gd name="csY12" fmla="*/ 259397 h 259397"/>
                <a:gd name="csX13" fmla="*/ 56991 w 103902"/>
                <a:gd name="csY13" fmla="*/ 238046 h 259397"/>
                <a:gd name="csX14" fmla="*/ 54531 w 103902"/>
                <a:gd name="csY14" fmla="*/ 213677 h 259397"/>
                <a:gd name="csX15" fmla="*/ 61595 w 103902"/>
                <a:gd name="csY15" fmla="*/ 197644 h 259397"/>
                <a:gd name="csX16" fmla="*/ 59690 w 103902"/>
                <a:gd name="csY16" fmla="*/ 183912 h 259397"/>
                <a:gd name="csX17" fmla="*/ 46355 w 103902"/>
                <a:gd name="csY17" fmla="*/ 175181 h 259397"/>
                <a:gd name="csX18" fmla="*/ 37068 w 103902"/>
                <a:gd name="csY18" fmla="*/ 178355 h 259397"/>
                <a:gd name="csX19" fmla="*/ 17701 w 103902"/>
                <a:gd name="csY19" fmla="*/ 161846 h 259397"/>
                <a:gd name="csX20" fmla="*/ 0 w 103902"/>
                <a:gd name="csY20" fmla="*/ 152956 h 259397"/>
                <a:gd name="csX21" fmla="*/ 10239 w 103902"/>
                <a:gd name="csY21" fmla="*/ 121126 h 259397"/>
                <a:gd name="csX22" fmla="*/ 20796 w 103902"/>
                <a:gd name="csY22" fmla="*/ 109220 h 259397"/>
                <a:gd name="csX23" fmla="*/ 14367 w 103902"/>
                <a:gd name="csY23" fmla="*/ 80883 h 259397"/>
                <a:gd name="csX24" fmla="*/ 21114 w 103902"/>
                <a:gd name="csY24" fmla="*/ 53261 h 259397"/>
                <a:gd name="csX25" fmla="*/ 26829 w 103902"/>
                <a:gd name="csY25" fmla="*/ 43974 h 259397"/>
                <a:gd name="csX26" fmla="*/ 18256 w 103902"/>
                <a:gd name="csY26" fmla="*/ 15160 h 259397"/>
                <a:gd name="csX27" fmla="*/ 2381 w 103902"/>
                <a:gd name="csY27" fmla="*/ 0 h 2593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03902" h="259397">
                  <a:moveTo>
                    <a:pt x="2381" y="0"/>
                  </a:moveTo>
                  <a:lnTo>
                    <a:pt x="35401" y="6270"/>
                  </a:lnTo>
                  <a:lnTo>
                    <a:pt x="42148" y="15716"/>
                  </a:lnTo>
                  <a:lnTo>
                    <a:pt x="53578" y="31591"/>
                  </a:lnTo>
                  <a:lnTo>
                    <a:pt x="63024" y="77946"/>
                  </a:lnTo>
                  <a:lnTo>
                    <a:pt x="53578" y="103902"/>
                  </a:lnTo>
                  <a:lnTo>
                    <a:pt x="63024" y="148431"/>
                  </a:lnTo>
                  <a:lnTo>
                    <a:pt x="74692" y="147876"/>
                  </a:lnTo>
                  <a:lnTo>
                    <a:pt x="86916" y="158988"/>
                  </a:lnTo>
                  <a:lnTo>
                    <a:pt x="100965" y="183832"/>
                  </a:lnTo>
                  <a:lnTo>
                    <a:pt x="103902" y="228124"/>
                  </a:lnTo>
                  <a:lnTo>
                    <a:pt x="89297" y="235426"/>
                  </a:lnTo>
                  <a:lnTo>
                    <a:pt x="78978" y="259397"/>
                  </a:lnTo>
                  <a:lnTo>
                    <a:pt x="56991" y="238046"/>
                  </a:lnTo>
                  <a:lnTo>
                    <a:pt x="54531" y="213677"/>
                  </a:lnTo>
                  <a:lnTo>
                    <a:pt x="61595" y="197644"/>
                  </a:lnTo>
                  <a:lnTo>
                    <a:pt x="59690" y="183912"/>
                  </a:lnTo>
                  <a:lnTo>
                    <a:pt x="46355" y="175181"/>
                  </a:lnTo>
                  <a:lnTo>
                    <a:pt x="37068" y="178355"/>
                  </a:lnTo>
                  <a:lnTo>
                    <a:pt x="17701" y="161846"/>
                  </a:lnTo>
                  <a:lnTo>
                    <a:pt x="0" y="152956"/>
                  </a:lnTo>
                  <a:lnTo>
                    <a:pt x="10239" y="121126"/>
                  </a:lnTo>
                  <a:lnTo>
                    <a:pt x="20796" y="109220"/>
                  </a:lnTo>
                  <a:lnTo>
                    <a:pt x="14367" y="80883"/>
                  </a:lnTo>
                  <a:lnTo>
                    <a:pt x="21114" y="53261"/>
                  </a:lnTo>
                  <a:lnTo>
                    <a:pt x="26829" y="43974"/>
                  </a:lnTo>
                  <a:lnTo>
                    <a:pt x="18256" y="15160"/>
                  </a:lnTo>
                  <a:lnTo>
                    <a:pt x="2381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566791B9-C52B-1735-C422-578E0E2734C1}"/>
                </a:ext>
              </a:extLst>
            </p:cNvPr>
            <p:cNvSpPr/>
            <p:nvPr/>
          </p:nvSpPr>
          <p:spPr>
            <a:xfrm>
              <a:off x="2059225" y="4646135"/>
              <a:ext cx="356949" cy="573881"/>
            </a:xfrm>
            <a:custGeom>
              <a:avLst/>
              <a:gdLst>
                <a:gd name="csX0" fmla="*/ 147558 w 356949"/>
                <a:gd name="csY0" fmla="*/ 41037 h 573881"/>
                <a:gd name="csX1" fmla="*/ 172879 w 356949"/>
                <a:gd name="csY1" fmla="*/ 38258 h 573881"/>
                <a:gd name="csX2" fmla="*/ 213439 w 356949"/>
                <a:gd name="csY2" fmla="*/ 47863 h 573881"/>
                <a:gd name="csX3" fmla="*/ 222171 w 356949"/>
                <a:gd name="csY3" fmla="*/ 43577 h 573881"/>
                <a:gd name="csX4" fmla="*/ 245666 w 356949"/>
                <a:gd name="csY4" fmla="*/ 42703 h 573881"/>
                <a:gd name="csX5" fmla="*/ 257651 w 356949"/>
                <a:gd name="csY5" fmla="*/ 32464 h 573881"/>
                <a:gd name="csX6" fmla="*/ 277892 w 356949"/>
                <a:gd name="csY6" fmla="*/ 33020 h 573881"/>
                <a:gd name="csX7" fmla="*/ 314722 w 356949"/>
                <a:gd name="csY7" fmla="*/ 19764 h 573881"/>
                <a:gd name="csX8" fmla="*/ 341471 w 356949"/>
                <a:gd name="csY8" fmla="*/ 0 h 573881"/>
                <a:gd name="csX9" fmla="*/ 341471 w 356949"/>
                <a:gd name="csY9" fmla="*/ 0 h 573881"/>
                <a:gd name="csX10" fmla="*/ 341471 w 356949"/>
                <a:gd name="csY10" fmla="*/ 0 h 573881"/>
                <a:gd name="csX11" fmla="*/ 346948 w 356949"/>
                <a:gd name="csY11" fmla="*/ 15240 h 573881"/>
                <a:gd name="csX12" fmla="*/ 345599 w 356949"/>
                <a:gd name="csY12" fmla="*/ 49292 h 573881"/>
                <a:gd name="csX13" fmla="*/ 349726 w 356949"/>
                <a:gd name="csY13" fmla="*/ 79216 h 573881"/>
                <a:gd name="csX14" fmla="*/ 351076 w 356949"/>
                <a:gd name="csY14" fmla="*/ 132874 h 573881"/>
                <a:gd name="csX15" fmla="*/ 356949 w 356949"/>
                <a:gd name="csY15" fmla="*/ 149701 h 573881"/>
                <a:gd name="csX16" fmla="*/ 346948 w 356949"/>
                <a:gd name="csY16" fmla="*/ 174307 h 573881"/>
                <a:gd name="csX17" fmla="*/ 333851 w 356949"/>
                <a:gd name="csY17" fmla="*/ 198279 h 573881"/>
                <a:gd name="csX18" fmla="*/ 312420 w 356949"/>
                <a:gd name="csY18" fmla="*/ 219710 h 573881"/>
                <a:gd name="csX19" fmla="*/ 281623 w 356949"/>
                <a:gd name="csY19" fmla="*/ 232886 h 573881"/>
                <a:gd name="csX20" fmla="*/ 243602 w 356949"/>
                <a:gd name="csY20" fmla="*/ 249713 h 573881"/>
                <a:gd name="csX21" fmla="*/ 205581 w 356949"/>
                <a:gd name="csY21" fmla="*/ 287099 h 573881"/>
                <a:gd name="csX22" fmla="*/ 192564 w 356949"/>
                <a:gd name="csY22" fmla="*/ 293449 h 573881"/>
                <a:gd name="csX23" fmla="*/ 169069 w 356949"/>
                <a:gd name="csY23" fmla="*/ 318294 h 573881"/>
                <a:gd name="csX24" fmla="*/ 155178 w 356949"/>
                <a:gd name="csY24" fmla="*/ 326390 h 573881"/>
                <a:gd name="csX25" fmla="*/ 152321 w 356949"/>
                <a:gd name="csY25" fmla="*/ 351393 h 573881"/>
                <a:gd name="csX26" fmla="*/ 168355 w 356949"/>
                <a:gd name="csY26" fmla="*/ 377984 h 573881"/>
                <a:gd name="csX27" fmla="*/ 174943 w 356949"/>
                <a:gd name="csY27" fmla="*/ 398700 h 573881"/>
                <a:gd name="csX28" fmla="*/ 175419 w 356949"/>
                <a:gd name="csY28" fmla="*/ 409257 h 573881"/>
                <a:gd name="csX29" fmla="*/ 181372 w 356949"/>
                <a:gd name="csY29" fmla="*/ 407511 h 573881"/>
                <a:gd name="csX30" fmla="*/ 180419 w 356949"/>
                <a:gd name="csY30" fmla="*/ 442277 h 573881"/>
                <a:gd name="csX31" fmla="*/ 174943 w 356949"/>
                <a:gd name="csY31" fmla="*/ 458787 h 573881"/>
                <a:gd name="csX32" fmla="*/ 182880 w 356949"/>
                <a:gd name="csY32" fmla="*/ 464899 h 573881"/>
                <a:gd name="csX33" fmla="*/ 177879 w 356949"/>
                <a:gd name="csY33" fmla="*/ 479743 h 573881"/>
                <a:gd name="csX34" fmla="*/ 163751 w 356949"/>
                <a:gd name="csY34" fmla="*/ 492442 h 573881"/>
                <a:gd name="csX35" fmla="*/ 135969 w 356949"/>
                <a:gd name="csY35" fmla="*/ 504507 h 573881"/>
                <a:gd name="csX36" fmla="*/ 95488 w 356949"/>
                <a:gd name="csY36" fmla="*/ 523954 h 573881"/>
                <a:gd name="csX37" fmla="*/ 80645 w 356949"/>
                <a:gd name="csY37" fmla="*/ 537210 h 573881"/>
                <a:gd name="csX38" fmla="*/ 83582 w 356949"/>
                <a:gd name="csY38" fmla="*/ 552450 h 573881"/>
                <a:gd name="csX39" fmla="*/ 92155 w 356949"/>
                <a:gd name="csY39" fmla="*/ 554831 h 573881"/>
                <a:gd name="csX40" fmla="*/ 89297 w 356949"/>
                <a:gd name="csY40" fmla="*/ 573881 h 573881"/>
                <a:gd name="csX41" fmla="*/ 63738 w 356949"/>
                <a:gd name="csY41" fmla="*/ 573563 h 573881"/>
                <a:gd name="csX42" fmla="*/ 60881 w 356949"/>
                <a:gd name="csY42" fmla="*/ 557609 h 573881"/>
                <a:gd name="csX43" fmla="*/ 55880 w 356949"/>
                <a:gd name="csY43" fmla="*/ 541417 h 573881"/>
                <a:gd name="csX44" fmla="*/ 52943 w 356949"/>
                <a:gd name="csY44" fmla="*/ 528478 h 573881"/>
                <a:gd name="csX45" fmla="*/ 58976 w 356949"/>
                <a:gd name="csY45" fmla="*/ 488553 h 573881"/>
                <a:gd name="csX46" fmla="*/ 50245 w 356949"/>
                <a:gd name="csY46" fmla="*/ 463153 h 573881"/>
                <a:gd name="csX47" fmla="*/ 34052 w 356949"/>
                <a:gd name="csY47" fmla="*/ 413226 h 573881"/>
                <a:gd name="csX48" fmla="*/ 69612 w 356949"/>
                <a:gd name="csY48" fmla="*/ 373141 h 573881"/>
                <a:gd name="csX49" fmla="*/ 78423 w 356949"/>
                <a:gd name="csY49" fmla="*/ 347821 h 573881"/>
                <a:gd name="csX50" fmla="*/ 83582 w 356949"/>
                <a:gd name="csY50" fmla="*/ 344646 h 573881"/>
                <a:gd name="csX51" fmla="*/ 87392 w 356949"/>
                <a:gd name="csY51" fmla="*/ 324008 h 573881"/>
                <a:gd name="csX52" fmla="*/ 81915 w 356949"/>
                <a:gd name="csY52" fmla="*/ 313610 h 573881"/>
                <a:gd name="csX53" fmla="*/ 83423 w 356949"/>
                <a:gd name="csY53" fmla="*/ 287496 h 573881"/>
                <a:gd name="csX54" fmla="*/ 89932 w 356949"/>
                <a:gd name="csY54" fmla="*/ 263366 h 573881"/>
                <a:gd name="csX55" fmla="*/ 89853 w 356949"/>
                <a:gd name="csY55" fmla="*/ 219472 h 573881"/>
                <a:gd name="csX56" fmla="*/ 72390 w 356949"/>
                <a:gd name="csY56" fmla="*/ 208359 h 573881"/>
                <a:gd name="csX57" fmla="*/ 56356 w 356949"/>
                <a:gd name="csY57" fmla="*/ 205819 h 573881"/>
                <a:gd name="csX58" fmla="*/ 49054 w 356949"/>
                <a:gd name="csY58" fmla="*/ 197247 h 573881"/>
                <a:gd name="csX59" fmla="*/ 33496 w 356949"/>
                <a:gd name="csY59" fmla="*/ 190024 h 573881"/>
                <a:gd name="csX60" fmla="*/ 5397 w 356949"/>
                <a:gd name="csY60" fmla="*/ 190658 h 573881"/>
                <a:gd name="csX61" fmla="*/ 3175 w 356949"/>
                <a:gd name="csY61" fmla="*/ 177800 h 573881"/>
                <a:gd name="csX62" fmla="*/ 0 w 356949"/>
                <a:gd name="csY62" fmla="*/ 153273 h 573881"/>
                <a:gd name="csX63" fmla="*/ 102235 w 356949"/>
                <a:gd name="csY63" fmla="*/ 124936 h 573881"/>
                <a:gd name="csX64" fmla="*/ 121603 w 356949"/>
                <a:gd name="csY64" fmla="*/ 141446 h 573881"/>
                <a:gd name="csX65" fmla="*/ 130890 w 356949"/>
                <a:gd name="csY65" fmla="*/ 138271 h 573881"/>
                <a:gd name="csX66" fmla="*/ 144224 w 356949"/>
                <a:gd name="csY66" fmla="*/ 147002 h 573881"/>
                <a:gd name="csX67" fmla="*/ 146129 w 356949"/>
                <a:gd name="csY67" fmla="*/ 160734 h 573881"/>
                <a:gd name="csX68" fmla="*/ 139065 w 356949"/>
                <a:gd name="csY68" fmla="*/ 176768 h 573881"/>
                <a:gd name="csX69" fmla="*/ 141526 w 356949"/>
                <a:gd name="csY69" fmla="*/ 201136 h 573881"/>
                <a:gd name="csX70" fmla="*/ 163513 w 356949"/>
                <a:gd name="csY70" fmla="*/ 222488 h 573881"/>
                <a:gd name="csX71" fmla="*/ 173831 w 356949"/>
                <a:gd name="csY71" fmla="*/ 198516 h 573881"/>
                <a:gd name="csX72" fmla="*/ 188436 w 356949"/>
                <a:gd name="csY72" fmla="*/ 191214 h 573881"/>
                <a:gd name="csX73" fmla="*/ 185499 w 356949"/>
                <a:gd name="csY73" fmla="*/ 146923 h 573881"/>
                <a:gd name="csX74" fmla="*/ 171450 w 356949"/>
                <a:gd name="csY74" fmla="*/ 122078 h 573881"/>
                <a:gd name="csX75" fmla="*/ 159226 w 356949"/>
                <a:gd name="csY75" fmla="*/ 110966 h 573881"/>
                <a:gd name="csX76" fmla="*/ 147558 w 356949"/>
                <a:gd name="csY76" fmla="*/ 111522 h 573881"/>
                <a:gd name="csX77" fmla="*/ 138112 w 356949"/>
                <a:gd name="csY77" fmla="*/ 66993 h 573881"/>
                <a:gd name="csX78" fmla="*/ 147558 w 356949"/>
                <a:gd name="csY78" fmla="*/ 41037 h 5738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356949" h="573881">
                  <a:moveTo>
                    <a:pt x="147558" y="41037"/>
                  </a:moveTo>
                  <a:lnTo>
                    <a:pt x="172879" y="38258"/>
                  </a:lnTo>
                  <a:lnTo>
                    <a:pt x="213439" y="47863"/>
                  </a:lnTo>
                  <a:lnTo>
                    <a:pt x="222171" y="43577"/>
                  </a:lnTo>
                  <a:lnTo>
                    <a:pt x="245666" y="42703"/>
                  </a:lnTo>
                  <a:lnTo>
                    <a:pt x="257651" y="32464"/>
                  </a:lnTo>
                  <a:lnTo>
                    <a:pt x="277892" y="33020"/>
                  </a:lnTo>
                  <a:lnTo>
                    <a:pt x="314722" y="19764"/>
                  </a:lnTo>
                  <a:lnTo>
                    <a:pt x="341471" y="0"/>
                  </a:lnTo>
                  <a:lnTo>
                    <a:pt x="341471" y="0"/>
                  </a:lnTo>
                  <a:lnTo>
                    <a:pt x="341471" y="0"/>
                  </a:lnTo>
                  <a:lnTo>
                    <a:pt x="346948" y="15240"/>
                  </a:lnTo>
                  <a:lnTo>
                    <a:pt x="345599" y="49292"/>
                  </a:lnTo>
                  <a:lnTo>
                    <a:pt x="349726" y="79216"/>
                  </a:lnTo>
                  <a:lnTo>
                    <a:pt x="351076" y="132874"/>
                  </a:lnTo>
                  <a:lnTo>
                    <a:pt x="356949" y="149701"/>
                  </a:lnTo>
                  <a:lnTo>
                    <a:pt x="346948" y="174307"/>
                  </a:lnTo>
                  <a:lnTo>
                    <a:pt x="333851" y="198279"/>
                  </a:lnTo>
                  <a:lnTo>
                    <a:pt x="312420" y="219710"/>
                  </a:lnTo>
                  <a:lnTo>
                    <a:pt x="281623" y="232886"/>
                  </a:lnTo>
                  <a:lnTo>
                    <a:pt x="243602" y="249713"/>
                  </a:lnTo>
                  <a:lnTo>
                    <a:pt x="205581" y="287099"/>
                  </a:lnTo>
                  <a:lnTo>
                    <a:pt x="192564" y="293449"/>
                  </a:lnTo>
                  <a:lnTo>
                    <a:pt x="169069" y="318294"/>
                  </a:lnTo>
                  <a:lnTo>
                    <a:pt x="155178" y="326390"/>
                  </a:lnTo>
                  <a:lnTo>
                    <a:pt x="152321" y="351393"/>
                  </a:lnTo>
                  <a:lnTo>
                    <a:pt x="168355" y="377984"/>
                  </a:lnTo>
                  <a:lnTo>
                    <a:pt x="174943" y="398700"/>
                  </a:lnTo>
                  <a:lnTo>
                    <a:pt x="175419" y="409257"/>
                  </a:lnTo>
                  <a:lnTo>
                    <a:pt x="181372" y="407511"/>
                  </a:lnTo>
                  <a:lnTo>
                    <a:pt x="180419" y="442277"/>
                  </a:lnTo>
                  <a:lnTo>
                    <a:pt x="174943" y="458787"/>
                  </a:lnTo>
                  <a:lnTo>
                    <a:pt x="182880" y="464899"/>
                  </a:lnTo>
                  <a:lnTo>
                    <a:pt x="177879" y="479743"/>
                  </a:lnTo>
                  <a:lnTo>
                    <a:pt x="163751" y="492442"/>
                  </a:lnTo>
                  <a:lnTo>
                    <a:pt x="135969" y="504507"/>
                  </a:lnTo>
                  <a:lnTo>
                    <a:pt x="95488" y="523954"/>
                  </a:lnTo>
                  <a:lnTo>
                    <a:pt x="80645" y="537210"/>
                  </a:lnTo>
                  <a:lnTo>
                    <a:pt x="83582" y="552450"/>
                  </a:lnTo>
                  <a:lnTo>
                    <a:pt x="92155" y="554831"/>
                  </a:lnTo>
                  <a:lnTo>
                    <a:pt x="89297" y="573881"/>
                  </a:lnTo>
                  <a:lnTo>
                    <a:pt x="63738" y="573563"/>
                  </a:lnTo>
                  <a:lnTo>
                    <a:pt x="60881" y="557609"/>
                  </a:lnTo>
                  <a:lnTo>
                    <a:pt x="55880" y="541417"/>
                  </a:lnTo>
                  <a:lnTo>
                    <a:pt x="52943" y="528478"/>
                  </a:lnTo>
                  <a:lnTo>
                    <a:pt x="58976" y="488553"/>
                  </a:lnTo>
                  <a:lnTo>
                    <a:pt x="50245" y="463153"/>
                  </a:lnTo>
                  <a:lnTo>
                    <a:pt x="34052" y="413226"/>
                  </a:lnTo>
                  <a:lnTo>
                    <a:pt x="69612" y="373141"/>
                  </a:lnTo>
                  <a:lnTo>
                    <a:pt x="78423" y="347821"/>
                  </a:lnTo>
                  <a:lnTo>
                    <a:pt x="83582" y="344646"/>
                  </a:lnTo>
                  <a:lnTo>
                    <a:pt x="87392" y="324008"/>
                  </a:lnTo>
                  <a:lnTo>
                    <a:pt x="81915" y="313610"/>
                  </a:lnTo>
                  <a:lnTo>
                    <a:pt x="83423" y="287496"/>
                  </a:lnTo>
                  <a:lnTo>
                    <a:pt x="89932" y="263366"/>
                  </a:lnTo>
                  <a:lnTo>
                    <a:pt x="89853" y="219472"/>
                  </a:lnTo>
                  <a:lnTo>
                    <a:pt x="72390" y="208359"/>
                  </a:lnTo>
                  <a:lnTo>
                    <a:pt x="56356" y="205819"/>
                  </a:lnTo>
                  <a:lnTo>
                    <a:pt x="49054" y="197247"/>
                  </a:lnTo>
                  <a:lnTo>
                    <a:pt x="33496" y="190024"/>
                  </a:lnTo>
                  <a:lnTo>
                    <a:pt x="5397" y="190658"/>
                  </a:lnTo>
                  <a:lnTo>
                    <a:pt x="3175" y="177800"/>
                  </a:lnTo>
                  <a:lnTo>
                    <a:pt x="0" y="153273"/>
                  </a:lnTo>
                  <a:lnTo>
                    <a:pt x="102235" y="124936"/>
                  </a:lnTo>
                  <a:lnTo>
                    <a:pt x="121603" y="141446"/>
                  </a:lnTo>
                  <a:lnTo>
                    <a:pt x="130890" y="138271"/>
                  </a:lnTo>
                  <a:lnTo>
                    <a:pt x="144224" y="147002"/>
                  </a:lnTo>
                  <a:lnTo>
                    <a:pt x="146129" y="160734"/>
                  </a:lnTo>
                  <a:lnTo>
                    <a:pt x="139065" y="176768"/>
                  </a:lnTo>
                  <a:lnTo>
                    <a:pt x="141526" y="201136"/>
                  </a:lnTo>
                  <a:lnTo>
                    <a:pt x="163513" y="222488"/>
                  </a:lnTo>
                  <a:lnTo>
                    <a:pt x="173831" y="198516"/>
                  </a:lnTo>
                  <a:lnTo>
                    <a:pt x="188436" y="191214"/>
                  </a:lnTo>
                  <a:lnTo>
                    <a:pt x="185499" y="146923"/>
                  </a:lnTo>
                  <a:lnTo>
                    <a:pt x="171450" y="122078"/>
                  </a:lnTo>
                  <a:lnTo>
                    <a:pt x="159226" y="110966"/>
                  </a:lnTo>
                  <a:lnTo>
                    <a:pt x="147558" y="111522"/>
                  </a:lnTo>
                  <a:lnTo>
                    <a:pt x="138112" y="66993"/>
                  </a:lnTo>
                  <a:lnTo>
                    <a:pt x="147558" y="41037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259D9F6E-4B29-2F52-5CC5-C7A19BF17BBB}"/>
                </a:ext>
              </a:extLst>
            </p:cNvPr>
            <p:cNvSpPr/>
            <p:nvPr/>
          </p:nvSpPr>
          <p:spPr>
            <a:xfrm>
              <a:off x="2075973" y="5180964"/>
              <a:ext cx="46989" cy="58737"/>
            </a:xfrm>
            <a:custGeom>
              <a:avLst/>
              <a:gdLst>
                <a:gd name="csX0" fmla="*/ 46990 w 46989"/>
                <a:gd name="csY0" fmla="*/ 38735 h 58737"/>
                <a:gd name="csX1" fmla="*/ 40164 w 46989"/>
                <a:gd name="csY1" fmla="*/ 54848 h 58737"/>
                <a:gd name="csX2" fmla="*/ 20399 w 46989"/>
                <a:gd name="csY2" fmla="*/ 58738 h 58737"/>
                <a:gd name="csX3" fmla="*/ 317 w 46989"/>
                <a:gd name="csY3" fmla="*/ 39053 h 58737"/>
                <a:gd name="csX4" fmla="*/ 0 w 46989"/>
                <a:gd name="csY4" fmla="*/ 26591 h 58737"/>
                <a:gd name="csX5" fmla="*/ 9208 w 46989"/>
                <a:gd name="csY5" fmla="*/ 13018 h 58737"/>
                <a:gd name="csX6" fmla="*/ 12382 w 46989"/>
                <a:gd name="csY6" fmla="*/ 2540 h 58737"/>
                <a:gd name="csX7" fmla="*/ 22145 w 46989"/>
                <a:gd name="csY7" fmla="*/ 0 h 58737"/>
                <a:gd name="csX8" fmla="*/ 39132 w 46989"/>
                <a:gd name="csY8" fmla="*/ 6588 h 58737"/>
                <a:gd name="csX9" fmla="*/ 44132 w 46989"/>
                <a:gd name="csY9" fmla="*/ 22781 h 58737"/>
                <a:gd name="csX10" fmla="*/ 46990 w 46989"/>
                <a:gd name="csY10" fmla="*/ 38735 h 587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6989" h="58737">
                  <a:moveTo>
                    <a:pt x="46990" y="38735"/>
                  </a:moveTo>
                  <a:lnTo>
                    <a:pt x="40164" y="54848"/>
                  </a:lnTo>
                  <a:lnTo>
                    <a:pt x="20399" y="58738"/>
                  </a:lnTo>
                  <a:lnTo>
                    <a:pt x="317" y="39053"/>
                  </a:lnTo>
                  <a:lnTo>
                    <a:pt x="0" y="26591"/>
                  </a:lnTo>
                  <a:lnTo>
                    <a:pt x="9208" y="13018"/>
                  </a:lnTo>
                  <a:lnTo>
                    <a:pt x="12382" y="2540"/>
                  </a:lnTo>
                  <a:lnTo>
                    <a:pt x="22145" y="0"/>
                  </a:lnTo>
                  <a:lnTo>
                    <a:pt x="39132" y="6588"/>
                  </a:lnTo>
                  <a:lnTo>
                    <a:pt x="44132" y="22781"/>
                  </a:lnTo>
                  <a:lnTo>
                    <a:pt x="46990" y="3873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55" name="Graphic 387">
              <a:extLst>
                <a:ext uri="{FF2B5EF4-FFF2-40B4-BE49-F238E27FC236}">
                  <a16:creationId xmlns:a16="http://schemas.microsoft.com/office/drawing/2014/main" id="{32E9DC80-A7B9-CE9A-79D6-EFCE6A157F14}"/>
                </a:ext>
              </a:extLst>
            </p:cNvPr>
            <p:cNvGrpSpPr/>
            <p:nvPr/>
          </p:nvGrpSpPr>
          <p:grpSpPr>
            <a:xfrm>
              <a:off x="1434623" y="4446983"/>
              <a:ext cx="419099" cy="460851"/>
              <a:chOff x="1434623" y="4446983"/>
              <a:chExt cx="419099" cy="460851"/>
            </a:xfrm>
          </p:grpSpPr>
          <p:sp>
            <p:nvSpPr>
              <p:cNvPr id="556" name="Freeform: Shape 555">
                <a:extLst>
                  <a:ext uri="{FF2B5EF4-FFF2-40B4-BE49-F238E27FC236}">
                    <a16:creationId xmlns:a16="http://schemas.microsoft.com/office/drawing/2014/main" id="{27CB9176-AB13-B60F-CBFE-C9B7A0920D31}"/>
                  </a:ext>
                </a:extLst>
              </p:cNvPr>
              <p:cNvSpPr/>
              <p:nvPr/>
            </p:nvSpPr>
            <p:spPr>
              <a:xfrm>
                <a:off x="1443910" y="4446983"/>
                <a:ext cx="36353" cy="45640"/>
              </a:xfrm>
              <a:custGeom>
                <a:avLst/>
                <a:gdLst>
                  <a:gd name="csX0" fmla="*/ 36354 w 36353"/>
                  <a:gd name="csY0" fmla="*/ 11589 h 45640"/>
                  <a:gd name="csX1" fmla="*/ 24130 w 36353"/>
                  <a:gd name="csY1" fmla="*/ 18653 h 45640"/>
                  <a:gd name="csX2" fmla="*/ 18574 w 36353"/>
                  <a:gd name="csY2" fmla="*/ 27305 h 45640"/>
                  <a:gd name="csX3" fmla="*/ 17542 w 36353"/>
                  <a:gd name="csY3" fmla="*/ 42069 h 45640"/>
                  <a:gd name="csX4" fmla="*/ 8969 w 36353"/>
                  <a:gd name="csY4" fmla="*/ 45641 h 45640"/>
                  <a:gd name="csX5" fmla="*/ 0 w 36353"/>
                  <a:gd name="csY5" fmla="*/ 20241 h 45640"/>
                  <a:gd name="csX6" fmla="*/ 13573 w 36353"/>
                  <a:gd name="csY6" fmla="*/ 5636 h 45640"/>
                  <a:gd name="csX7" fmla="*/ 23733 w 36353"/>
                  <a:gd name="csY7" fmla="*/ 0 h 45640"/>
                  <a:gd name="csX8" fmla="*/ 36354 w 36353"/>
                  <a:gd name="csY8" fmla="*/ 11589 h 456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6353" h="45640">
                    <a:moveTo>
                      <a:pt x="36354" y="11589"/>
                    </a:moveTo>
                    <a:lnTo>
                      <a:pt x="24130" y="18653"/>
                    </a:lnTo>
                    <a:lnTo>
                      <a:pt x="18574" y="27305"/>
                    </a:lnTo>
                    <a:lnTo>
                      <a:pt x="17542" y="42069"/>
                    </a:lnTo>
                    <a:lnTo>
                      <a:pt x="8969" y="45641"/>
                    </a:lnTo>
                    <a:lnTo>
                      <a:pt x="0" y="20241"/>
                    </a:lnTo>
                    <a:lnTo>
                      <a:pt x="13573" y="5636"/>
                    </a:lnTo>
                    <a:lnTo>
                      <a:pt x="23733" y="0"/>
                    </a:lnTo>
                    <a:lnTo>
                      <a:pt x="36354" y="11589"/>
                    </a:lnTo>
                    <a:close/>
                  </a:path>
                </a:pathLst>
              </a:custGeom>
              <a:gradFill>
                <a:gsLst>
                  <a:gs pos="0">
                    <a:srgbClr val="8C5BFF"/>
                  </a:gs>
                  <a:gs pos="50000">
                    <a:srgbClr val="AA73FF"/>
                  </a:gs>
                  <a:gs pos="100000">
                    <a:srgbClr val="C98BFF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" name="Freeform: Shape 556">
                <a:extLst>
                  <a:ext uri="{FF2B5EF4-FFF2-40B4-BE49-F238E27FC236}">
                    <a16:creationId xmlns:a16="http://schemas.microsoft.com/office/drawing/2014/main" id="{C52E3DD1-2347-A508-D14F-C68FE6287760}"/>
                  </a:ext>
                </a:extLst>
              </p:cNvPr>
              <p:cNvSpPr/>
              <p:nvPr/>
            </p:nvSpPr>
            <p:spPr>
              <a:xfrm>
                <a:off x="1434623" y="4495164"/>
                <a:ext cx="419099" cy="412670"/>
              </a:xfrm>
              <a:custGeom>
                <a:avLst/>
                <a:gdLst>
                  <a:gd name="csX0" fmla="*/ 23019 w 419099"/>
                  <a:gd name="csY0" fmla="*/ 7938 h 412670"/>
                  <a:gd name="csX1" fmla="*/ 36909 w 419099"/>
                  <a:gd name="csY1" fmla="*/ 3413 h 412670"/>
                  <a:gd name="csX2" fmla="*/ 46672 w 419099"/>
                  <a:gd name="csY2" fmla="*/ 4048 h 412670"/>
                  <a:gd name="csX3" fmla="*/ 58499 w 419099"/>
                  <a:gd name="csY3" fmla="*/ 0 h 412670"/>
                  <a:gd name="csX4" fmla="*/ 157877 w 419099"/>
                  <a:gd name="csY4" fmla="*/ 397 h 412670"/>
                  <a:gd name="csX5" fmla="*/ 166211 w 419099"/>
                  <a:gd name="csY5" fmla="*/ 25638 h 412670"/>
                  <a:gd name="csX6" fmla="*/ 175895 w 419099"/>
                  <a:gd name="csY6" fmla="*/ 45879 h 412670"/>
                  <a:gd name="csX7" fmla="*/ 183594 w 419099"/>
                  <a:gd name="csY7" fmla="*/ 56832 h 412670"/>
                  <a:gd name="csX8" fmla="*/ 196532 w 419099"/>
                  <a:gd name="csY8" fmla="*/ 74612 h 412670"/>
                  <a:gd name="csX9" fmla="*/ 218757 w 419099"/>
                  <a:gd name="csY9" fmla="*/ 71834 h 412670"/>
                  <a:gd name="csX10" fmla="*/ 229870 w 419099"/>
                  <a:gd name="csY10" fmla="*/ 67072 h 412670"/>
                  <a:gd name="csX11" fmla="*/ 248523 w 419099"/>
                  <a:gd name="csY11" fmla="*/ 71834 h 412670"/>
                  <a:gd name="csX12" fmla="*/ 253524 w 419099"/>
                  <a:gd name="csY12" fmla="*/ 63421 h 412670"/>
                  <a:gd name="csX13" fmla="*/ 262017 w 419099"/>
                  <a:gd name="csY13" fmla="*/ 43656 h 412670"/>
                  <a:gd name="csX14" fmla="*/ 282893 w 419099"/>
                  <a:gd name="csY14" fmla="*/ 42307 h 412670"/>
                  <a:gd name="csX15" fmla="*/ 284718 w 419099"/>
                  <a:gd name="csY15" fmla="*/ 36433 h 412670"/>
                  <a:gd name="csX16" fmla="*/ 301942 w 419099"/>
                  <a:gd name="csY16" fmla="*/ 36354 h 412670"/>
                  <a:gd name="csX17" fmla="*/ 299006 w 419099"/>
                  <a:gd name="csY17" fmla="*/ 48498 h 412670"/>
                  <a:gd name="csX18" fmla="*/ 339884 w 419099"/>
                  <a:gd name="csY18" fmla="*/ 48260 h 412670"/>
                  <a:gd name="csX19" fmla="*/ 340439 w 419099"/>
                  <a:gd name="csY19" fmla="*/ 69533 h 412670"/>
                  <a:gd name="csX20" fmla="*/ 347345 w 419099"/>
                  <a:gd name="csY20" fmla="*/ 82629 h 412670"/>
                  <a:gd name="csX21" fmla="*/ 342344 w 419099"/>
                  <a:gd name="csY21" fmla="*/ 103108 h 412670"/>
                  <a:gd name="csX22" fmla="*/ 344805 w 419099"/>
                  <a:gd name="csY22" fmla="*/ 123984 h 412670"/>
                  <a:gd name="csX23" fmla="*/ 356076 w 419099"/>
                  <a:gd name="csY23" fmla="*/ 136605 h 412670"/>
                  <a:gd name="csX24" fmla="*/ 354251 w 419099"/>
                  <a:gd name="csY24" fmla="*/ 177165 h 412670"/>
                  <a:gd name="csX25" fmla="*/ 362585 w 419099"/>
                  <a:gd name="csY25" fmla="*/ 173990 h 412670"/>
                  <a:gd name="csX26" fmla="*/ 377269 w 419099"/>
                  <a:gd name="csY26" fmla="*/ 174863 h 412670"/>
                  <a:gd name="csX27" fmla="*/ 398066 w 419099"/>
                  <a:gd name="csY27" fmla="*/ 169704 h 412670"/>
                  <a:gd name="csX28" fmla="*/ 413464 w 419099"/>
                  <a:gd name="csY28" fmla="*/ 171768 h 412670"/>
                  <a:gd name="csX29" fmla="*/ 417036 w 419099"/>
                  <a:gd name="csY29" fmla="*/ 182324 h 412670"/>
                  <a:gd name="csX30" fmla="*/ 413147 w 419099"/>
                  <a:gd name="csY30" fmla="*/ 198914 h 412670"/>
                  <a:gd name="csX31" fmla="*/ 419100 w 419099"/>
                  <a:gd name="csY31" fmla="*/ 214868 h 412670"/>
                  <a:gd name="csX32" fmla="*/ 414099 w 419099"/>
                  <a:gd name="csY32" fmla="*/ 227727 h 412670"/>
                  <a:gd name="csX33" fmla="*/ 416957 w 419099"/>
                  <a:gd name="csY33" fmla="*/ 239554 h 412670"/>
                  <a:gd name="csX34" fmla="*/ 346789 w 419099"/>
                  <a:gd name="csY34" fmla="*/ 239077 h 412670"/>
                  <a:gd name="csX35" fmla="*/ 345281 w 419099"/>
                  <a:gd name="csY35" fmla="*/ 348535 h 412670"/>
                  <a:gd name="csX36" fmla="*/ 367983 w 419099"/>
                  <a:gd name="csY36" fmla="*/ 376872 h 412670"/>
                  <a:gd name="csX37" fmla="*/ 389969 w 419099"/>
                  <a:gd name="csY37" fmla="*/ 398542 h 412670"/>
                  <a:gd name="csX38" fmla="*/ 328057 w 419099"/>
                  <a:gd name="csY38" fmla="*/ 412671 h 412670"/>
                  <a:gd name="csX39" fmla="*/ 246459 w 419099"/>
                  <a:gd name="csY39" fmla="*/ 407749 h 412670"/>
                  <a:gd name="csX40" fmla="*/ 223123 w 419099"/>
                  <a:gd name="csY40" fmla="*/ 391081 h 412670"/>
                  <a:gd name="csX41" fmla="*/ 86598 w 419099"/>
                  <a:gd name="csY41" fmla="*/ 392589 h 412670"/>
                  <a:gd name="csX42" fmla="*/ 81439 w 419099"/>
                  <a:gd name="csY42" fmla="*/ 395050 h 412670"/>
                  <a:gd name="csX43" fmla="*/ 61357 w 419099"/>
                  <a:gd name="csY43" fmla="*/ 379333 h 412670"/>
                  <a:gd name="csX44" fmla="*/ 39529 w 419099"/>
                  <a:gd name="csY44" fmla="*/ 378301 h 412670"/>
                  <a:gd name="csX45" fmla="*/ 19367 w 419099"/>
                  <a:gd name="csY45" fmla="*/ 384254 h 412670"/>
                  <a:gd name="csX46" fmla="*/ 3175 w 419099"/>
                  <a:gd name="csY46" fmla="*/ 390842 h 412670"/>
                  <a:gd name="csX47" fmla="*/ 0 w 419099"/>
                  <a:gd name="csY47" fmla="*/ 369014 h 412670"/>
                  <a:gd name="csX48" fmla="*/ 4683 w 419099"/>
                  <a:gd name="csY48" fmla="*/ 338614 h 412670"/>
                  <a:gd name="csX49" fmla="*/ 16272 w 419099"/>
                  <a:gd name="csY49" fmla="*/ 307102 h 412670"/>
                  <a:gd name="csX50" fmla="*/ 18018 w 419099"/>
                  <a:gd name="csY50" fmla="*/ 292338 h 412670"/>
                  <a:gd name="csX51" fmla="*/ 28972 w 419099"/>
                  <a:gd name="csY51" fmla="*/ 261382 h 412670"/>
                  <a:gd name="csX52" fmla="*/ 36989 w 419099"/>
                  <a:gd name="csY52" fmla="*/ 247332 h 412670"/>
                  <a:gd name="csX53" fmla="*/ 56356 w 419099"/>
                  <a:gd name="csY53" fmla="*/ 224870 h 412670"/>
                  <a:gd name="csX54" fmla="*/ 67151 w 419099"/>
                  <a:gd name="csY54" fmla="*/ 209709 h 412670"/>
                  <a:gd name="csX55" fmla="*/ 70723 w 419099"/>
                  <a:gd name="csY55" fmla="*/ 184388 h 412670"/>
                  <a:gd name="csX56" fmla="*/ 68897 w 419099"/>
                  <a:gd name="csY56" fmla="*/ 165100 h 412670"/>
                  <a:gd name="csX57" fmla="*/ 58896 w 419099"/>
                  <a:gd name="csY57" fmla="*/ 152876 h 412670"/>
                  <a:gd name="csX58" fmla="*/ 49847 w 419099"/>
                  <a:gd name="csY58" fmla="*/ 132239 h 412670"/>
                  <a:gd name="csX59" fmla="*/ 41592 w 419099"/>
                  <a:gd name="csY59" fmla="*/ 111839 h 412670"/>
                  <a:gd name="csX60" fmla="*/ 43418 w 419099"/>
                  <a:gd name="csY60" fmla="*/ 104775 h 412670"/>
                  <a:gd name="csX61" fmla="*/ 53737 w 419099"/>
                  <a:gd name="csY61" fmla="*/ 91361 h 412670"/>
                  <a:gd name="csX62" fmla="*/ 43577 w 419099"/>
                  <a:gd name="csY62" fmla="*/ 58579 h 412670"/>
                  <a:gd name="csX63" fmla="*/ 36671 w 419099"/>
                  <a:gd name="csY63" fmla="*/ 35957 h 412670"/>
                  <a:gd name="csX64" fmla="*/ 19764 w 419099"/>
                  <a:gd name="csY64" fmla="*/ 14526 h 412670"/>
                  <a:gd name="csX65" fmla="*/ 23019 w 419099"/>
                  <a:gd name="csY65" fmla="*/ 7938 h 4126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</a:cxnLst>
                <a:rect l="l" t="t" r="r" b="b"/>
                <a:pathLst>
                  <a:path w="419099" h="412670">
                    <a:moveTo>
                      <a:pt x="23019" y="7938"/>
                    </a:moveTo>
                    <a:lnTo>
                      <a:pt x="36909" y="3413"/>
                    </a:lnTo>
                    <a:lnTo>
                      <a:pt x="46672" y="4048"/>
                    </a:lnTo>
                    <a:lnTo>
                      <a:pt x="58499" y="0"/>
                    </a:lnTo>
                    <a:lnTo>
                      <a:pt x="157877" y="397"/>
                    </a:lnTo>
                    <a:lnTo>
                      <a:pt x="166211" y="25638"/>
                    </a:lnTo>
                    <a:lnTo>
                      <a:pt x="175895" y="45879"/>
                    </a:lnTo>
                    <a:lnTo>
                      <a:pt x="183594" y="56832"/>
                    </a:lnTo>
                    <a:lnTo>
                      <a:pt x="196532" y="74612"/>
                    </a:lnTo>
                    <a:lnTo>
                      <a:pt x="218757" y="71834"/>
                    </a:lnTo>
                    <a:lnTo>
                      <a:pt x="229870" y="67072"/>
                    </a:lnTo>
                    <a:lnTo>
                      <a:pt x="248523" y="71834"/>
                    </a:lnTo>
                    <a:lnTo>
                      <a:pt x="253524" y="63421"/>
                    </a:lnTo>
                    <a:lnTo>
                      <a:pt x="262017" y="43656"/>
                    </a:lnTo>
                    <a:lnTo>
                      <a:pt x="282893" y="42307"/>
                    </a:lnTo>
                    <a:lnTo>
                      <a:pt x="284718" y="36433"/>
                    </a:lnTo>
                    <a:lnTo>
                      <a:pt x="301942" y="36354"/>
                    </a:lnTo>
                    <a:lnTo>
                      <a:pt x="299006" y="48498"/>
                    </a:lnTo>
                    <a:lnTo>
                      <a:pt x="339884" y="48260"/>
                    </a:lnTo>
                    <a:lnTo>
                      <a:pt x="340439" y="69533"/>
                    </a:lnTo>
                    <a:lnTo>
                      <a:pt x="347345" y="82629"/>
                    </a:lnTo>
                    <a:lnTo>
                      <a:pt x="342344" y="103108"/>
                    </a:lnTo>
                    <a:lnTo>
                      <a:pt x="344805" y="123984"/>
                    </a:lnTo>
                    <a:lnTo>
                      <a:pt x="356076" y="136605"/>
                    </a:lnTo>
                    <a:lnTo>
                      <a:pt x="354251" y="177165"/>
                    </a:lnTo>
                    <a:lnTo>
                      <a:pt x="362585" y="173990"/>
                    </a:lnTo>
                    <a:lnTo>
                      <a:pt x="377269" y="174863"/>
                    </a:lnTo>
                    <a:lnTo>
                      <a:pt x="398066" y="169704"/>
                    </a:lnTo>
                    <a:lnTo>
                      <a:pt x="413464" y="171768"/>
                    </a:lnTo>
                    <a:lnTo>
                      <a:pt x="417036" y="182324"/>
                    </a:lnTo>
                    <a:lnTo>
                      <a:pt x="413147" y="198914"/>
                    </a:lnTo>
                    <a:lnTo>
                      <a:pt x="419100" y="214868"/>
                    </a:lnTo>
                    <a:lnTo>
                      <a:pt x="414099" y="227727"/>
                    </a:lnTo>
                    <a:lnTo>
                      <a:pt x="416957" y="239554"/>
                    </a:lnTo>
                    <a:lnTo>
                      <a:pt x="346789" y="239077"/>
                    </a:lnTo>
                    <a:lnTo>
                      <a:pt x="345281" y="348535"/>
                    </a:lnTo>
                    <a:lnTo>
                      <a:pt x="367983" y="376872"/>
                    </a:lnTo>
                    <a:lnTo>
                      <a:pt x="389969" y="398542"/>
                    </a:lnTo>
                    <a:lnTo>
                      <a:pt x="328057" y="412671"/>
                    </a:lnTo>
                    <a:lnTo>
                      <a:pt x="246459" y="407749"/>
                    </a:lnTo>
                    <a:lnTo>
                      <a:pt x="223123" y="391081"/>
                    </a:lnTo>
                    <a:lnTo>
                      <a:pt x="86598" y="392589"/>
                    </a:lnTo>
                    <a:lnTo>
                      <a:pt x="81439" y="395050"/>
                    </a:lnTo>
                    <a:lnTo>
                      <a:pt x="61357" y="379333"/>
                    </a:lnTo>
                    <a:lnTo>
                      <a:pt x="39529" y="378301"/>
                    </a:lnTo>
                    <a:lnTo>
                      <a:pt x="19367" y="384254"/>
                    </a:lnTo>
                    <a:lnTo>
                      <a:pt x="3175" y="390842"/>
                    </a:lnTo>
                    <a:lnTo>
                      <a:pt x="0" y="369014"/>
                    </a:lnTo>
                    <a:lnTo>
                      <a:pt x="4683" y="338614"/>
                    </a:lnTo>
                    <a:lnTo>
                      <a:pt x="16272" y="307102"/>
                    </a:lnTo>
                    <a:lnTo>
                      <a:pt x="18018" y="292338"/>
                    </a:lnTo>
                    <a:lnTo>
                      <a:pt x="28972" y="261382"/>
                    </a:lnTo>
                    <a:lnTo>
                      <a:pt x="36989" y="247332"/>
                    </a:lnTo>
                    <a:lnTo>
                      <a:pt x="56356" y="224870"/>
                    </a:lnTo>
                    <a:lnTo>
                      <a:pt x="67151" y="209709"/>
                    </a:lnTo>
                    <a:lnTo>
                      <a:pt x="70723" y="184388"/>
                    </a:lnTo>
                    <a:lnTo>
                      <a:pt x="68897" y="165100"/>
                    </a:lnTo>
                    <a:lnTo>
                      <a:pt x="58896" y="152876"/>
                    </a:lnTo>
                    <a:lnTo>
                      <a:pt x="49847" y="132239"/>
                    </a:lnTo>
                    <a:lnTo>
                      <a:pt x="41592" y="111839"/>
                    </a:lnTo>
                    <a:lnTo>
                      <a:pt x="43418" y="104775"/>
                    </a:lnTo>
                    <a:lnTo>
                      <a:pt x="53737" y="91361"/>
                    </a:lnTo>
                    <a:lnTo>
                      <a:pt x="43577" y="58579"/>
                    </a:lnTo>
                    <a:lnTo>
                      <a:pt x="36671" y="35957"/>
                    </a:lnTo>
                    <a:lnTo>
                      <a:pt x="19764" y="14526"/>
                    </a:lnTo>
                    <a:lnTo>
                      <a:pt x="23019" y="7938"/>
                    </a:lnTo>
                    <a:close/>
                  </a:path>
                </a:pathLst>
              </a:custGeom>
              <a:gradFill>
                <a:gsLst>
                  <a:gs pos="0">
                    <a:srgbClr val="8C5BFF"/>
                  </a:gs>
                  <a:gs pos="50000">
                    <a:srgbClr val="AA73FF"/>
                  </a:gs>
                  <a:gs pos="100000">
                    <a:srgbClr val="C98BFF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C066D372-1C7B-DA89-E0D7-59140E228055}"/>
                </a:ext>
              </a:extLst>
            </p:cNvPr>
            <p:cNvSpPr/>
            <p:nvPr/>
          </p:nvSpPr>
          <p:spPr>
            <a:xfrm>
              <a:off x="2020331" y="4376498"/>
              <a:ext cx="58181" cy="72548"/>
            </a:xfrm>
            <a:custGeom>
              <a:avLst/>
              <a:gdLst>
                <a:gd name="csX0" fmla="*/ 48657 w 58181"/>
                <a:gd name="csY0" fmla="*/ 2223 h 72548"/>
                <a:gd name="csX1" fmla="*/ 50641 w 58181"/>
                <a:gd name="csY1" fmla="*/ 15478 h 72548"/>
                <a:gd name="csX2" fmla="*/ 57864 w 58181"/>
                <a:gd name="csY2" fmla="*/ 23098 h 72548"/>
                <a:gd name="csX3" fmla="*/ 58182 w 58181"/>
                <a:gd name="csY3" fmla="*/ 34052 h 72548"/>
                <a:gd name="csX4" fmla="*/ 49847 w 58181"/>
                <a:gd name="csY4" fmla="*/ 41116 h 72548"/>
                <a:gd name="csX5" fmla="*/ 36751 w 58181"/>
                <a:gd name="csY5" fmla="*/ 58738 h 72548"/>
                <a:gd name="csX6" fmla="*/ 24527 w 58181"/>
                <a:gd name="csY6" fmla="*/ 70961 h 72548"/>
                <a:gd name="csX7" fmla="*/ 10636 w 58181"/>
                <a:gd name="csY7" fmla="*/ 72549 h 72548"/>
                <a:gd name="csX8" fmla="*/ 8493 w 58181"/>
                <a:gd name="csY8" fmla="*/ 31829 h 72548"/>
                <a:gd name="csX9" fmla="*/ 0 w 58181"/>
                <a:gd name="csY9" fmla="*/ 16510 h 72548"/>
                <a:gd name="csX10" fmla="*/ 20479 w 58181"/>
                <a:gd name="csY10" fmla="*/ 19209 h 72548"/>
                <a:gd name="csX11" fmla="*/ 30798 w 58181"/>
                <a:gd name="csY11" fmla="*/ 0 h 72548"/>
                <a:gd name="csX12" fmla="*/ 48657 w 58181"/>
                <a:gd name="csY12" fmla="*/ 2223 h 72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8181" h="72548">
                  <a:moveTo>
                    <a:pt x="48657" y="2223"/>
                  </a:moveTo>
                  <a:lnTo>
                    <a:pt x="50641" y="15478"/>
                  </a:lnTo>
                  <a:lnTo>
                    <a:pt x="57864" y="23098"/>
                  </a:lnTo>
                  <a:lnTo>
                    <a:pt x="58182" y="34052"/>
                  </a:lnTo>
                  <a:lnTo>
                    <a:pt x="49847" y="41116"/>
                  </a:lnTo>
                  <a:lnTo>
                    <a:pt x="36751" y="58738"/>
                  </a:lnTo>
                  <a:lnTo>
                    <a:pt x="24527" y="70961"/>
                  </a:lnTo>
                  <a:lnTo>
                    <a:pt x="10636" y="72549"/>
                  </a:lnTo>
                  <a:lnTo>
                    <a:pt x="8493" y="31829"/>
                  </a:lnTo>
                  <a:lnTo>
                    <a:pt x="0" y="16510"/>
                  </a:lnTo>
                  <a:lnTo>
                    <a:pt x="20479" y="19209"/>
                  </a:lnTo>
                  <a:lnTo>
                    <a:pt x="30798" y="0"/>
                  </a:lnTo>
                  <a:lnTo>
                    <a:pt x="48657" y="2223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466890BF-7519-1474-54AF-AA4B2E05DD83}"/>
                </a:ext>
              </a:extLst>
            </p:cNvPr>
            <p:cNvSpPr/>
            <p:nvPr/>
          </p:nvSpPr>
          <p:spPr>
            <a:xfrm>
              <a:off x="2196861" y="3133565"/>
              <a:ext cx="52943" cy="140493"/>
            </a:xfrm>
            <a:custGeom>
              <a:avLst/>
              <a:gdLst>
                <a:gd name="csX0" fmla="*/ 48974 w 52943"/>
                <a:gd name="csY0" fmla="*/ 21352 h 140493"/>
                <a:gd name="csX1" fmla="*/ 43101 w 52943"/>
                <a:gd name="csY1" fmla="*/ 33179 h 140493"/>
                <a:gd name="csX2" fmla="*/ 30956 w 52943"/>
                <a:gd name="csY2" fmla="*/ 28019 h 140493"/>
                <a:gd name="csX3" fmla="*/ 23892 w 52943"/>
                <a:gd name="csY3" fmla="*/ 52864 h 140493"/>
                <a:gd name="csX4" fmla="*/ 32385 w 52943"/>
                <a:gd name="csY4" fmla="*/ 57071 h 140493"/>
                <a:gd name="csX5" fmla="*/ 23733 w 52943"/>
                <a:gd name="csY5" fmla="*/ 62230 h 140493"/>
                <a:gd name="csX6" fmla="*/ 22304 w 52943"/>
                <a:gd name="csY6" fmla="*/ 71993 h 140493"/>
                <a:gd name="csX7" fmla="*/ 38179 w 52943"/>
                <a:gd name="csY7" fmla="*/ 66993 h 140493"/>
                <a:gd name="csX8" fmla="*/ 38973 w 52943"/>
                <a:gd name="csY8" fmla="*/ 81439 h 140493"/>
                <a:gd name="csX9" fmla="*/ 22146 w 52943"/>
                <a:gd name="csY9" fmla="*/ 140494 h 140493"/>
                <a:gd name="csX10" fmla="*/ 18812 w 52943"/>
                <a:gd name="csY10" fmla="*/ 130969 h 140493"/>
                <a:gd name="csX11" fmla="*/ 0 w 52943"/>
                <a:gd name="csY11" fmla="*/ 76994 h 140493"/>
                <a:gd name="csX12" fmla="*/ 0 w 52943"/>
                <a:gd name="csY12" fmla="*/ 76994 h 140493"/>
                <a:gd name="csX13" fmla="*/ 0 w 52943"/>
                <a:gd name="csY13" fmla="*/ 76994 h 140493"/>
                <a:gd name="csX14" fmla="*/ 9843 w 52943"/>
                <a:gd name="csY14" fmla="*/ 64770 h 140493"/>
                <a:gd name="csX15" fmla="*/ 7541 w 52943"/>
                <a:gd name="csY15" fmla="*/ 62627 h 140493"/>
                <a:gd name="csX16" fmla="*/ 16431 w 52943"/>
                <a:gd name="csY16" fmla="*/ 45164 h 140493"/>
                <a:gd name="csX17" fmla="*/ 23257 w 52943"/>
                <a:gd name="csY17" fmla="*/ 16907 h 140493"/>
                <a:gd name="csX18" fmla="*/ 28099 w 52943"/>
                <a:gd name="csY18" fmla="*/ 7382 h 140493"/>
                <a:gd name="csX19" fmla="*/ 28972 w 52943"/>
                <a:gd name="csY19" fmla="*/ 6985 h 140493"/>
                <a:gd name="csX20" fmla="*/ 40243 w 52943"/>
                <a:gd name="csY20" fmla="*/ 7064 h 140493"/>
                <a:gd name="csX21" fmla="*/ 43418 w 52943"/>
                <a:gd name="csY21" fmla="*/ 476 h 140493"/>
                <a:gd name="csX22" fmla="*/ 52388 w 52943"/>
                <a:gd name="csY22" fmla="*/ 0 h 140493"/>
                <a:gd name="csX23" fmla="*/ 52943 w 52943"/>
                <a:gd name="csY23" fmla="*/ 15399 h 140493"/>
                <a:gd name="csX24" fmla="*/ 48339 w 52943"/>
                <a:gd name="csY24" fmla="*/ 21114 h 140493"/>
                <a:gd name="csX25" fmla="*/ 48974 w 52943"/>
                <a:gd name="csY25" fmla="*/ 21352 h 1404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52943" h="140493">
                  <a:moveTo>
                    <a:pt x="48974" y="21352"/>
                  </a:moveTo>
                  <a:lnTo>
                    <a:pt x="43101" y="33179"/>
                  </a:lnTo>
                  <a:lnTo>
                    <a:pt x="30956" y="28019"/>
                  </a:lnTo>
                  <a:lnTo>
                    <a:pt x="23892" y="52864"/>
                  </a:lnTo>
                  <a:lnTo>
                    <a:pt x="32385" y="57071"/>
                  </a:lnTo>
                  <a:lnTo>
                    <a:pt x="23733" y="62230"/>
                  </a:lnTo>
                  <a:lnTo>
                    <a:pt x="22304" y="71993"/>
                  </a:lnTo>
                  <a:lnTo>
                    <a:pt x="38179" y="66993"/>
                  </a:lnTo>
                  <a:lnTo>
                    <a:pt x="38973" y="81439"/>
                  </a:lnTo>
                  <a:lnTo>
                    <a:pt x="22146" y="140494"/>
                  </a:lnTo>
                  <a:lnTo>
                    <a:pt x="18812" y="130969"/>
                  </a:lnTo>
                  <a:lnTo>
                    <a:pt x="0" y="76994"/>
                  </a:lnTo>
                  <a:lnTo>
                    <a:pt x="0" y="76994"/>
                  </a:lnTo>
                  <a:lnTo>
                    <a:pt x="0" y="76994"/>
                  </a:lnTo>
                  <a:lnTo>
                    <a:pt x="9843" y="64770"/>
                  </a:lnTo>
                  <a:lnTo>
                    <a:pt x="7541" y="62627"/>
                  </a:lnTo>
                  <a:lnTo>
                    <a:pt x="16431" y="45164"/>
                  </a:lnTo>
                  <a:lnTo>
                    <a:pt x="23257" y="16907"/>
                  </a:lnTo>
                  <a:lnTo>
                    <a:pt x="28099" y="7382"/>
                  </a:lnTo>
                  <a:lnTo>
                    <a:pt x="28972" y="6985"/>
                  </a:lnTo>
                  <a:lnTo>
                    <a:pt x="40243" y="7064"/>
                  </a:lnTo>
                  <a:lnTo>
                    <a:pt x="43418" y="476"/>
                  </a:lnTo>
                  <a:lnTo>
                    <a:pt x="52388" y="0"/>
                  </a:lnTo>
                  <a:lnTo>
                    <a:pt x="52943" y="15399"/>
                  </a:lnTo>
                  <a:lnTo>
                    <a:pt x="48339" y="21114"/>
                  </a:lnTo>
                  <a:lnTo>
                    <a:pt x="48974" y="21352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E5CF56FC-F8C2-92CD-14F8-62FD767E7962}"/>
                </a:ext>
              </a:extLst>
            </p:cNvPr>
            <p:cNvSpPr/>
            <p:nvPr/>
          </p:nvSpPr>
          <p:spPr>
            <a:xfrm>
              <a:off x="2225833" y="3081733"/>
              <a:ext cx="50085" cy="58896"/>
            </a:xfrm>
            <a:custGeom>
              <a:avLst/>
              <a:gdLst>
                <a:gd name="csX0" fmla="*/ 23415 w 50085"/>
                <a:gd name="csY0" fmla="*/ 51832 h 58896"/>
                <a:gd name="csX1" fmla="*/ 14446 w 50085"/>
                <a:gd name="csY1" fmla="*/ 52308 h 58896"/>
                <a:gd name="csX2" fmla="*/ 11271 w 50085"/>
                <a:gd name="csY2" fmla="*/ 58896 h 58896"/>
                <a:gd name="csX3" fmla="*/ 0 w 50085"/>
                <a:gd name="csY3" fmla="*/ 58817 h 58896"/>
                <a:gd name="csX4" fmla="*/ 12065 w 50085"/>
                <a:gd name="csY4" fmla="*/ 28099 h 58896"/>
                <a:gd name="csX5" fmla="*/ 28813 w 50085"/>
                <a:gd name="csY5" fmla="*/ 1349 h 58896"/>
                <a:gd name="csX6" fmla="*/ 29448 w 50085"/>
                <a:gd name="csY6" fmla="*/ 0 h 58896"/>
                <a:gd name="csX7" fmla="*/ 44609 w 50085"/>
                <a:gd name="csY7" fmla="*/ 1984 h 58896"/>
                <a:gd name="csX8" fmla="*/ 50086 w 50085"/>
                <a:gd name="csY8" fmla="*/ 16907 h 58896"/>
                <a:gd name="csX9" fmla="*/ 31750 w 50085"/>
                <a:gd name="csY9" fmla="*/ 31115 h 58896"/>
                <a:gd name="csX10" fmla="*/ 23415 w 50085"/>
                <a:gd name="csY10" fmla="*/ 51832 h 58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0085" h="58896">
                  <a:moveTo>
                    <a:pt x="23415" y="51832"/>
                  </a:moveTo>
                  <a:lnTo>
                    <a:pt x="14446" y="52308"/>
                  </a:lnTo>
                  <a:lnTo>
                    <a:pt x="11271" y="58896"/>
                  </a:lnTo>
                  <a:lnTo>
                    <a:pt x="0" y="58817"/>
                  </a:lnTo>
                  <a:lnTo>
                    <a:pt x="12065" y="28099"/>
                  </a:lnTo>
                  <a:lnTo>
                    <a:pt x="28813" y="1349"/>
                  </a:lnTo>
                  <a:lnTo>
                    <a:pt x="29448" y="0"/>
                  </a:lnTo>
                  <a:lnTo>
                    <a:pt x="44609" y="1984"/>
                  </a:lnTo>
                  <a:lnTo>
                    <a:pt x="50086" y="16907"/>
                  </a:lnTo>
                  <a:lnTo>
                    <a:pt x="31750" y="31115"/>
                  </a:lnTo>
                  <a:lnTo>
                    <a:pt x="23415" y="5183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E1135617-D5DF-2A81-8A60-FA47A45A3547}"/>
                </a:ext>
              </a:extLst>
            </p:cNvPr>
            <p:cNvSpPr/>
            <p:nvPr/>
          </p:nvSpPr>
          <p:spPr>
            <a:xfrm>
              <a:off x="2499677" y="4704952"/>
              <a:ext cx="243363" cy="473868"/>
            </a:xfrm>
            <a:custGeom>
              <a:avLst/>
              <a:gdLst>
                <a:gd name="csX0" fmla="*/ 211931 w 243363"/>
                <a:gd name="csY0" fmla="*/ 14605 h 473868"/>
                <a:gd name="csX1" fmla="*/ 220821 w 243363"/>
                <a:gd name="csY1" fmla="*/ 29210 h 473868"/>
                <a:gd name="csX2" fmla="*/ 229235 w 243363"/>
                <a:gd name="csY2" fmla="*/ 51832 h 473868"/>
                <a:gd name="csX3" fmla="*/ 234632 w 243363"/>
                <a:gd name="csY3" fmla="*/ 93186 h 473868"/>
                <a:gd name="csX4" fmla="*/ 243364 w 243363"/>
                <a:gd name="csY4" fmla="*/ 109300 h 473868"/>
                <a:gd name="csX5" fmla="*/ 240030 w 243363"/>
                <a:gd name="csY5" fmla="*/ 125809 h 473868"/>
                <a:gd name="csX6" fmla="*/ 234077 w 243363"/>
                <a:gd name="csY6" fmla="*/ 135969 h 473868"/>
                <a:gd name="csX7" fmla="*/ 222567 w 243363"/>
                <a:gd name="csY7" fmla="*/ 115729 h 473868"/>
                <a:gd name="csX8" fmla="*/ 216297 w 243363"/>
                <a:gd name="csY8" fmla="*/ 125968 h 473868"/>
                <a:gd name="csX9" fmla="*/ 222726 w 243363"/>
                <a:gd name="csY9" fmla="*/ 151606 h 473868"/>
                <a:gd name="csX10" fmla="*/ 219710 w 243363"/>
                <a:gd name="csY10" fmla="*/ 166211 h 473868"/>
                <a:gd name="csX11" fmla="*/ 210423 w 243363"/>
                <a:gd name="csY11" fmla="*/ 174228 h 473868"/>
                <a:gd name="csX12" fmla="*/ 208280 w 243363"/>
                <a:gd name="csY12" fmla="*/ 203676 h 473868"/>
                <a:gd name="csX13" fmla="*/ 195024 w 243363"/>
                <a:gd name="csY13" fmla="*/ 244316 h 473868"/>
                <a:gd name="csX14" fmla="*/ 178356 w 243363"/>
                <a:gd name="csY14" fmla="*/ 292576 h 473868"/>
                <a:gd name="csX15" fmla="*/ 157559 w 243363"/>
                <a:gd name="csY15" fmla="*/ 359331 h 473868"/>
                <a:gd name="csX16" fmla="*/ 144700 w 243363"/>
                <a:gd name="csY16" fmla="*/ 408781 h 473868"/>
                <a:gd name="csX17" fmla="*/ 129461 w 243363"/>
                <a:gd name="csY17" fmla="*/ 450215 h 473868"/>
                <a:gd name="csX18" fmla="*/ 102076 w 243363"/>
                <a:gd name="csY18" fmla="*/ 458708 h 473868"/>
                <a:gd name="csX19" fmla="*/ 72628 w 243363"/>
                <a:gd name="csY19" fmla="*/ 473869 h 473868"/>
                <a:gd name="csX20" fmla="*/ 53261 w 243363"/>
                <a:gd name="csY20" fmla="*/ 464741 h 473868"/>
                <a:gd name="csX21" fmla="*/ 26511 w 243363"/>
                <a:gd name="csY21" fmla="*/ 451882 h 473868"/>
                <a:gd name="csX22" fmla="*/ 17224 w 243363"/>
                <a:gd name="csY22" fmla="*/ 432991 h 473868"/>
                <a:gd name="csX23" fmla="*/ 15002 w 243363"/>
                <a:gd name="csY23" fmla="*/ 401320 h 473868"/>
                <a:gd name="csX24" fmla="*/ 3095 w 243363"/>
                <a:gd name="csY24" fmla="*/ 373063 h 473868"/>
                <a:gd name="csX25" fmla="*/ 0 w 243363"/>
                <a:gd name="csY25" fmla="*/ 347583 h 473868"/>
                <a:gd name="csX26" fmla="*/ 6032 w 243363"/>
                <a:gd name="csY26" fmla="*/ 322104 h 473868"/>
                <a:gd name="csX27" fmla="*/ 21590 w 243363"/>
                <a:gd name="csY27" fmla="*/ 315992 h 473868"/>
                <a:gd name="csX28" fmla="*/ 21669 w 243363"/>
                <a:gd name="csY28" fmla="*/ 304245 h 473868"/>
                <a:gd name="csX29" fmla="*/ 37782 w 243363"/>
                <a:gd name="csY29" fmla="*/ 277654 h 473868"/>
                <a:gd name="csX30" fmla="*/ 40799 w 243363"/>
                <a:gd name="csY30" fmla="*/ 255349 h 473868"/>
                <a:gd name="csX31" fmla="*/ 33020 w 243363"/>
                <a:gd name="csY31" fmla="*/ 238840 h 473868"/>
                <a:gd name="csX32" fmla="*/ 26590 w 243363"/>
                <a:gd name="csY32" fmla="*/ 216853 h 473868"/>
                <a:gd name="csX33" fmla="*/ 23892 w 243363"/>
                <a:gd name="csY33" fmla="*/ 184785 h 473868"/>
                <a:gd name="csX34" fmla="*/ 35719 w 243363"/>
                <a:gd name="csY34" fmla="*/ 165418 h 473868"/>
                <a:gd name="csX35" fmla="*/ 40164 w 243363"/>
                <a:gd name="csY35" fmla="*/ 143431 h 473868"/>
                <a:gd name="csX36" fmla="*/ 56991 w 243363"/>
                <a:gd name="csY36" fmla="*/ 142160 h 473868"/>
                <a:gd name="csX37" fmla="*/ 75803 w 243363"/>
                <a:gd name="csY37" fmla="*/ 135096 h 473868"/>
                <a:gd name="csX38" fmla="*/ 88265 w 243363"/>
                <a:gd name="csY38" fmla="*/ 128825 h 473868"/>
                <a:gd name="csX39" fmla="*/ 103029 w 243363"/>
                <a:gd name="csY39" fmla="*/ 128349 h 473868"/>
                <a:gd name="csX40" fmla="*/ 122237 w 243363"/>
                <a:gd name="csY40" fmla="*/ 108744 h 473868"/>
                <a:gd name="csX41" fmla="*/ 150019 w 243363"/>
                <a:gd name="csY41" fmla="*/ 87551 h 473868"/>
                <a:gd name="csX42" fmla="*/ 160099 w 243363"/>
                <a:gd name="csY42" fmla="*/ 70247 h 473868"/>
                <a:gd name="csX43" fmla="*/ 155496 w 243363"/>
                <a:gd name="csY43" fmla="*/ 55563 h 473868"/>
                <a:gd name="csX44" fmla="*/ 169783 w 243363"/>
                <a:gd name="csY44" fmla="*/ 59690 h 473868"/>
                <a:gd name="csX45" fmla="*/ 188357 w 243363"/>
                <a:gd name="csY45" fmla="*/ 35878 h 473868"/>
                <a:gd name="csX46" fmla="*/ 188992 w 243363"/>
                <a:gd name="csY46" fmla="*/ 15240 h 473868"/>
                <a:gd name="csX47" fmla="*/ 200184 w 243363"/>
                <a:gd name="csY47" fmla="*/ 0 h 473868"/>
                <a:gd name="csX48" fmla="*/ 211931 w 243363"/>
                <a:gd name="csY48" fmla="*/ 14605 h 4738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43363" h="473868">
                  <a:moveTo>
                    <a:pt x="211931" y="14605"/>
                  </a:moveTo>
                  <a:lnTo>
                    <a:pt x="220821" y="29210"/>
                  </a:lnTo>
                  <a:lnTo>
                    <a:pt x="229235" y="51832"/>
                  </a:lnTo>
                  <a:lnTo>
                    <a:pt x="234632" y="93186"/>
                  </a:lnTo>
                  <a:lnTo>
                    <a:pt x="243364" y="109300"/>
                  </a:lnTo>
                  <a:lnTo>
                    <a:pt x="240030" y="125809"/>
                  </a:lnTo>
                  <a:lnTo>
                    <a:pt x="234077" y="135969"/>
                  </a:lnTo>
                  <a:lnTo>
                    <a:pt x="222567" y="115729"/>
                  </a:lnTo>
                  <a:lnTo>
                    <a:pt x="216297" y="125968"/>
                  </a:lnTo>
                  <a:lnTo>
                    <a:pt x="222726" y="151606"/>
                  </a:lnTo>
                  <a:lnTo>
                    <a:pt x="219710" y="166211"/>
                  </a:lnTo>
                  <a:lnTo>
                    <a:pt x="210423" y="174228"/>
                  </a:lnTo>
                  <a:lnTo>
                    <a:pt x="208280" y="203676"/>
                  </a:lnTo>
                  <a:lnTo>
                    <a:pt x="195024" y="244316"/>
                  </a:lnTo>
                  <a:lnTo>
                    <a:pt x="178356" y="292576"/>
                  </a:lnTo>
                  <a:lnTo>
                    <a:pt x="157559" y="359331"/>
                  </a:lnTo>
                  <a:lnTo>
                    <a:pt x="144700" y="408781"/>
                  </a:lnTo>
                  <a:lnTo>
                    <a:pt x="129461" y="450215"/>
                  </a:lnTo>
                  <a:lnTo>
                    <a:pt x="102076" y="458708"/>
                  </a:lnTo>
                  <a:lnTo>
                    <a:pt x="72628" y="473869"/>
                  </a:lnTo>
                  <a:lnTo>
                    <a:pt x="53261" y="464741"/>
                  </a:lnTo>
                  <a:lnTo>
                    <a:pt x="26511" y="451882"/>
                  </a:lnTo>
                  <a:lnTo>
                    <a:pt x="17224" y="432991"/>
                  </a:lnTo>
                  <a:lnTo>
                    <a:pt x="15002" y="401320"/>
                  </a:lnTo>
                  <a:lnTo>
                    <a:pt x="3095" y="373063"/>
                  </a:lnTo>
                  <a:lnTo>
                    <a:pt x="0" y="347583"/>
                  </a:lnTo>
                  <a:lnTo>
                    <a:pt x="6032" y="322104"/>
                  </a:lnTo>
                  <a:lnTo>
                    <a:pt x="21590" y="315992"/>
                  </a:lnTo>
                  <a:lnTo>
                    <a:pt x="21669" y="304245"/>
                  </a:lnTo>
                  <a:lnTo>
                    <a:pt x="37782" y="277654"/>
                  </a:lnTo>
                  <a:lnTo>
                    <a:pt x="40799" y="255349"/>
                  </a:lnTo>
                  <a:lnTo>
                    <a:pt x="33020" y="238840"/>
                  </a:lnTo>
                  <a:lnTo>
                    <a:pt x="26590" y="216853"/>
                  </a:lnTo>
                  <a:lnTo>
                    <a:pt x="23892" y="184785"/>
                  </a:lnTo>
                  <a:lnTo>
                    <a:pt x="35719" y="165418"/>
                  </a:lnTo>
                  <a:lnTo>
                    <a:pt x="40164" y="143431"/>
                  </a:lnTo>
                  <a:lnTo>
                    <a:pt x="56991" y="142160"/>
                  </a:lnTo>
                  <a:lnTo>
                    <a:pt x="75803" y="135096"/>
                  </a:lnTo>
                  <a:lnTo>
                    <a:pt x="88265" y="128825"/>
                  </a:lnTo>
                  <a:lnTo>
                    <a:pt x="103029" y="128349"/>
                  </a:lnTo>
                  <a:lnTo>
                    <a:pt x="122237" y="108744"/>
                  </a:lnTo>
                  <a:lnTo>
                    <a:pt x="150019" y="87551"/>
                  </a:lnTo>
                  <a:lnTo>
                    <a:pt x="160099" y="70247"/>
                  </a:lnTo>
                  <a:lnTo>
                    <a:pt x="155496" y="55563"/>
                  </a:lnTo>
                  <a:lnTo>
                    <a:pt x="169783" y="59690"/>
                  </a:lnTo>
                  <a:lnTo>
                    <a:pt x="188357" y="35878"/>
                  </a:lnTo>
                  <a:lnTo>
                    <a:pt x="188992" y="15240"/>
                  </a:lnTo>
                  <a:lnTo>
                    <a:pt x="200184" y="0"/>
                  </a:lnTo>
                  <a:lnTo>
                    <a:pt x="211931" y="1460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824601B6-28C1-9A3F-5B23-5AA650090868}"/>
                </a:ext>
              </a:extLst>
            </p:cNvPr>
            <p:cNvSpPr/>
            <p:nvPr/>
          </p:nvSpPr>
          <p:spPr>
            <a:xfrm>
              <a:off x="2219166" y="3161585"/>
              <a:ext cx="20796" cy="43973"/>
            </a:xfrm>
            <a:custGeom>
              <a:avLst/>
              <a:gdLst>
                <a:gd name="csX0" fmla="*/ 15875 w 20796"/>
                <a:gd name="csY0" fmla="*/ 38973 h 43973"/>
                <a:gd name="csX1" fmla="*/ 0 w 20796"/>
                <a:gd name="csY1" fmla="*/ 43974 h 43973"/>
                <a:gd name="csX2" fmla="*/ 1429 w 20796"/>
                <a:gd name="csY2" fmla="*/ 34211 h 43973"/>
                <a:gd name="csX3" fmla="*/ 10081 w 20796"/>
                <a:gd name="csY3" fmla="*/ 29051 h 43973"/>
                <a:gd name="csX4" fmla="*/ 1588 w 20796"/>
                <a:gd name="csY4" fmla="*/ 24844 h 43973"/>
                <a:gd name="csX5" fmla="*/ 8652 w 20796"/>
                <a:gd name="csY5" fmla="*/ 0 h 43973"/>
                <a:gd name="csX6" fmla="*/ 20796 w 20796"/>
                <a:gd name="csY6" fmla="*/ 5159 h 43973"/>
                <a:gd name="csX7" fmla="*/ 20796 w 20796"/>
                <a:gd name="csY7" fmla="*/ 28019 h 43973"/>
                <a:gd name="csX8" fmla="*/ 15875 w 20796"/>
                <a:gd name="csY8" fmla="*/ 38973 h 43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796" h="43973">
                  <a:moveTo>
                    <a:pt x="15875" y="38973"/>
                  </a:moveTo>
                  <a:lnTo>
                    <a:pt x="0" y="43974"/>
                  </a:lnTo>
                  <a:lnTo>
                    <a:pt x="1429" y="34211"/>
                  </a:lnTo>
                  <a:lnTo>
                    <a:pt x="10081" y="29051"/>
                  </a:lnTo>
                  <a:lnTo>
                    <a:pt x="1588" y="24844"/>
                  </a:lnTo>
                  <a:lnTo>
                    <a:pt x="8652" y="0"/>
                  </a:lnTo>
                  <a:lnTo>
                    <a:pt x="20796" y="5159"/>
                  </a:lnTo>
                  <a:lnTo>
                    <a:pt x="20796" y="28019"/>
                  </a:lnTo>
                  <a:lnTo>
                    <a:pt x="15875" y="38973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23778D69-EBAB-27FE-5EA3-FCBE6CC1543E}"/>
                </a:ext>
              </a:extLst>
            </p:cNvPr>
            <p:cNvSpPr/>
            <p:nvPr/>
          </p:nvSpPr>
          <p:spPr>
            <a:xfrm>
              <a:off x="475059" y="3826906"/>
              <a:ext cx="100965" cy="25558"/>
            </a:xfrm>
            <a:custGeom>
              <a:avLst/>
              <a:gdLst>
                <a:gd name="csX0" fmla="*/ 4286 w 100965"/>
                <a:gd name="csY0" fmla="*/ 9604 h 25558"/>
                <a:gd name="csX1" fmla="*/ 41037 w 100965"/>
                <a:gd name="csY1" fmla="*/ 8652 h 25558"/>
                <a:gd name="csX2" fmla="*/ 48578 w 100965"/>
                <a:gd name="csY2" fmla="*/ 556 h 25558"/>
                <a:gd name="csX3" fmla="*/ 59293 w 100965"/>
                <a:gd name="csY3" fmla="*/ 0 h 25558"/>
                <a:gd name="csX4" fmla="*/ 72628 w 100965"/>
                <a:gd name="csY4" fmla="*/ 8414 h 25558"/>
                <a:gd name="csX5" fmla="*/ 83026 w 100965"/>
                <a:gd name="csY5" fmla="*/ 8572 h 25558"/>
                <a:gd name="csX6" fmla="*/ 94139 w 100965"/>
                <a:gd name="csY6" fmla="*/ 2778 h 25558"/>
                <a:gd name="csX7" fmla="*/ 100965 w 100965"/>
                <a:gd name="csY7" fmla="*/ 12700 h 25558"/>
                <a:gd name="csX8" fmla="*/ 86360 w 100965"/>
                <a:gd name="csY8" fmla="*/ 20399 h 25558"/>
                <a:gd name="csX9" fmla="*/ 71755 w 100965"/>
                <a:gd name="csY9" fmla="*/ 19844 h 25558"/>
                <a:gd name="csX10" fmla="*/ 57309 w 100965"/>
                <a:gd name="csY10" fmla="*/ 12541 h 25558"/>
                <a:gd name="csX11" fmla="*/ 44767 w 100965"/>
                <a:gd name="csY11" fmla="*/ 20479 h 25558"/>
                <a:gd name="csX12" fmla="*/ 38735 w 100965"/>
                <a:gd name="csY12" fmla="*/ 20796 h 25558"/>
                <a:gd name="csX13" fmla="*/ 30639 w 100965"/>
                <a:gd name="csY13" fmla="*/ 25559 h 25558"/>
                <a:gd name="csX14" fmla="*/ 0 w 100965"/>
                <a:gd name="csY14" fmla="*/ 24844 h 25558"/>
                <a:gd name="csX15" fmla="*/ 4286 w 100965"/>
                <a:gd name="csY15" fmla="*/ 9604 h 255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0965" h="25558">
                  <a:moveTo>
                    <a:pt x="4286" y="9604"/>
                  </a:moveTo>
                  <a:lnTo>
                    <a:pt x="41037" y="8652"/>
                  </a:lnTo>
                  <a:lnTo>
                    <a:pt x="48578" y="556"/>
                  </a:lnTo>
                  <a:lnTo>
                    <a:pt x="59293" y="0"/>
                  </a:lnTo>
                  <a:lnTo>
                    <a:pt x="72628" y="8414"/>
                  </a:lnTo>
                  <a:lnTo>
                    <a:pt x="83026" y="8572"/>
                  </a:lnTo>
                  <a:lnTo>
                    <a:pt x="94139" y="2778"/>
                  </a:lnTo>
                  <a:lnTo>
                    <a:pt x="100965" y="12700"/>
                  </a:lnTo>
                  <a:lnTo>
                    <a:pt x="86360" y="20399"/>
                  </a:lnTo>
                  <a:lnTo>
                    <a:pt x="71755" y="19844"/>
                  </a:lnTo>
                  <a:lnTo>
                    <a:pt x="57309" y="12541"/>
                  </a:lnTo>
                  <a:lnTo>
                    <a:pt x="44767" y="20479"/>
                  </a:lnTo>
                  <a:lnTo>
                    <a:pt x="38735" y="20796"/>
                  </a:lnTo>
                  <a:lnTo>
                    <a:pt x="30639" y="25559"/>
                  </a:lnTo>
                  <a:lnTo>
                    <a:pt x="0" y="24844"/>
                  </a:lnTo>
                  <a:lnTo>
                    <a:pt x="4286" y="960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9A981C81-2619-A679-91AB-579E8997FA89}"/>
                </a:ext>
              </a:extLst>
            </p:cNvPr>
            <p:cNvSpPr/>
            <p:nvPr/>
          </p:nvSpPr>
          <p:spPr>
            <a:xfrm>
              <a:off x="1295955" y="2977752"/>
              <a:ext cx="133588" cy="266620"/>
            </a:xfrm>
            <a:custGeom>
              <a:avLst/>
              <a:gdLst>
                <a:gd name="csX0" fmla="*/ 65961 w 133588"/>
                <a:gd name="csY0" fmla="*/ 266621 h 266620"/>
                <a:gd name="csX1" fmla="*/ 51594 w 133588"/>
                <a:gd name="csY1" fmla="*/ 199866 h 266620"/>
                <a:gd name="csX2" fmla="*/ 30797 w 133588"/>
                <a:gd name="csY2" fmla="*/ 184785 h 266620"/>
                <a:gd name="csX3" fmla="*/ 30559 w 133588"/>
                <a:gd name="csY3" fmla="*/ 175736 h 266620"/>
                <a:gd name="csX4" fmla="*/ 2937 w 133588"/>
                <a:gd name="csY4" fmla="*/ 153273 h 266620"/>
                <a:gd name="csX5" fmla="*/ 0 w 133588"/>
                <a:gd name="csY5" fmla="*/ 124778 h 266620"/>
                <a:gd name="csX6" fmla="*/ 20796 w 133588"/>
                <a:gd name="csY6" fmla="*/ 103664 h 266620"/>
                <a:gd name="csX7" fmla="*/ 28734 w 133588"/>
                <a:gd name="csY7" fmla="*/ 72152 h 266620"/>
                <a:gd name="csX8" fmla="*/ 23336 w 133588"/>
                <a:gd name="csY8" fmla="*/ 35481 h 266620"/>
                <a:gd name="csX9" fmla="*/ 30242 w 133588"/>
                <a:gd name="csY9" fmla="*/ 15637 h 266620"/>
                <a:gd name="csX10" fmla="*/ 66913 w 133588"/>
                <a:gd name="csY10" fmla="*/ 0 h 266620"/>
                <a:gd name="csX11" fmla="*/ 90487 w 133588"/>
                <a:gd name="csY11" fmla="*/ 4683 h 266620"/>
                <a:gd name="csX12" fmla="*/ 89456 w 133588"/>
                <a:gd name="csY12" fmla="*/ 24289 h 266620"/>
                <a:gd name="csX13" fmla="*/ 118031 w 133588"/>
                <a:gd name="csY13" fmla="*/ 10001 h 266620"/>
                <a:gd name="csX14" fmla="*/ 120491 w 133588"/>
                <a:gd name="csY14" fmla="*/ 17463 h 266620"/>
                <a:gd name="csX15" fmla="*/ 103584 w 133588"/>
                <a:gd name="csY15" fmla="*/ 36433 h 266620"/>
                <a:gd name="csX16" fmla="*/ 103426 w 133588"/>
                <a:gd name="csY16" fmla="*/ 54213 h 266620"/>
                <a:gd name="csX17" fmla="*/ 115094 w 133588"/>
                <a:gd name="csY17" fmla="*/ 63738 h 266620"/>
                <a:gd name="csX18" fmla="*/ 110649 w 133588"/>
                <a:gd name="csY18" fmla="*/ 96838 h 266620"/>
                <a:gd name="csX19" fmla="*/ 88424 w 133588"/>
                <a:gd name="csY19" fmla="*/ 115967 h 266620"/>
                <a:gd name="csX20" fmla="*/ 94853 w 133588"/>
                <a:gd name="csY20" fmla="*/ 136604 h 266620"/>
                <a:gd name="csX21" fmla="*/ 112236 w 133588"/>
                <a:gd name="csY21" fmla="*/ 137239 h 266620"/>
                <a:gd name="csX22" fmla="*/ 120729 w 133588"/>
                <a:gd name="csY22" fmla="*/ 155178 h 266620"/>
                <a:gd name="csX23" fmla="*/ 133588 w 133588"/>
                <a:gd name="csY23" fmla="*/ 161052 h 266620"/>
                <a:gd name="csX24" fmla="*/ 131683 w 133588"/>
                <a:gd name="csY24" fmla="*/ 189944 h 266620"/>
                <a:gd name="csX25" fmla="*/ 115252 w 133588"/>
                <a:gd name="csY25" fmla="*/ 200660 h 266620"/>
                <a:gd name="csX26" fmla="*/ 104854 w 133588"/>
                <a:gd name="csY26" fmla="*/ 212646 h 266620"/>
                <a:gd name="csX27" fmla="*/ 81756 w 133588"/>
                <a:gd name="csY27" fmla="*/ 227013 h 266620"/>
                <a:gd name="csX28" fmla="*/ 85328 w 133588"/>
                <a:gd name="csY28" fmla="*/ 242411 h 266620"/>
                <a:gd name="csX29" fmla="*/ 82391 w 133588"/>
                <a:gd name="csY29" fmla="*/ 258048 h 266620"/>
                <a:gd name="csX30" fmla="*/ 65961 w 133588"/>
                <a:gd name="csY30" fmla="*/ 266621 h 2666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33588" h="266620">
                  <a:moveTo>
                    <a:pt x="65961" y="266621"/>
                  </a:moveTo>
                  <a:lnTo>
                    <a:pt x="51594" y="199866"/>
                  </a:lnTo>
                  <a:lnTo>
                    <a:pt x="30797" y="184785"/>
                  </a:lnTo>
                  <a:lnTo>
                    <a:pt x="30559" y="175736"/>
                  </a:lnTo>
                  <a:lnTo>
                    <a:pt x="2937" y="153273"/>
                  </a:lnTo>
                  <a:lnTo>
                    <a:pt x="0" y="124778"/>
                  </a:lnTo>
                  <a:lnTo>
                    <a:pt x="20796" y="103664"/>
                  </a:lnTo>
                  <a:lnTo>
                    <a:pt x="28734" y="72152"/>
                  </a:lnTo>
                  <a:lnTo>
                    <a:pt x="23336" y="35481"/>
                  </a:lnTo>
                  <a:lnTo>
                    <a:pt x="30242" y="15637"/>
                  </a:lnTo>
                  <a:lnTo>
                    <a:pt x="66913" y="0"/>
                  </a:lnTo>
                  <a:lnTo>
                    <a:pt x="90487" y="4683"/>
                  </a:lnTo>
                  <a:lnTo>
                    <a:pt x="89456" y="24289"/>
                  </a:lnTo>
                  <a:lnTo>
                    <a:pt x="118031" y="10001"/>
                  </a:lnTo>
                  <a:lnTo>
                    <a:pt x="120491" y="17463"/>
                  </a:lnTo>
                  <a:lnTo>
                    <a:pt x="103584" y="36433"/>
                  </a:lnTo>
                  <a:lnTo>
                    <a:pt x="103426" y="54213"/>
                  </a:lnTo>
                  <a:lnTo>
                    <a:pt x="115094" y="63738"/>
                  </a:lnTo>
                  <a:lnTo>
                    <a:pt x="110649" y="96838"/>
                  </a:lnTo>
                  <a:lnTo>
                    <a:pt x="88424" y="115967"/>
                  </a:lnTo>
                  <a:lnTo>
                    <a:pt x="94853" y="136604"/>
                  </a:lnTo>
                  <a:lnTo>
                    <a:pt x="112236" y="137239"/>
                  </a:lnTo>
                  <a:lnTo>
                    <a:pt x="120729" y="155178"/>
                  </a:lnTo>
                  <a:lnTo>
                    <a:pt x="133588" y="161052"/>
                  </a:lnTo>
                  <a:lnTo>
                    <a:pt x="131683" y="189944"/>
                  </a:lnTo>
                  <a:lnTo>
                    <a:pt x="115252" y="200660"/>
                  </a:lnTo>
                  <a:lnTo>
                    <a:pt x="104854" y="212646"/>
                  </a:lnTo>
                  <a:lnTo>
                    <a:pt x="81756" y="227013"/>
                  </a:lnTo>
                  <a:lnTo>
                    <a:pt x="85328" y="242411"/>
                  </a:lnTo>
                  <a:lnTo>
                    <a:pt x="82391" y="258048"/>
                  </a:lnTo>
                  <a:lnTo>
                    <a:pt x="65961" y="26662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2F289490-48F8-57A0-5A28-154FE1DBF5A1}"/>
                </a:ext>
              </a:extLst>
            </p:cNvPr>
            <p:cNvSpPr/>
            <p:nvPr/>
          </p:nvSpPr>
          <p:spPr>
            <a:xfrm>
              <a:off x="749855" y="2986721"/>
              <a:ext cx="696833" cy="660876"/>
            </a:xfrm>
            <a:custGeom>
              <a:avLst/>
              <a:gdLst>
                <a:gd name="csX0" fmla="*/ 0 w 696833"/>
                <a:gd name="csY0" fmla="*/ 364252 h 660876"/>
                <a:gd name="csX1" fmla="*/ 635 w 696833"/>
                <a:gd name="csY1" fmla="*/ 357267 h 660876"/>
                <a:gd name="csX2" fmla="*/ 635 w 696833"/>
                <a:gd name="csY2" fmla="*/ 354806 h 660876"/>
                <a:gd name="csX3" fmla="*/ 397 w 696833"/>
                <a:gd name="csY3" fmla="*/ 311547 h 660876"/>
                <a:gd name="csX4" fmla="*/ 54769 w 696833"/>
                <a:gd name="csY4" fmla="*/ 284480 h 660876"/>
                <a:gd name="csX5" fmla="*/ 88424 w 696833"/>
                <a:gd name="csY5" fmla="*/ 278844 h 660876"/>
                <a:gd name="csX6" fmla="*/ 115967 w 696833"/>
                <a:gd name="csY6" fmla="*/ 269002 h 660876"/>
                <a:gd name="csX7" fmla="*/ 128905 w 696833"/>
                <a:gd name="csY7" fmla="*/ 250507 h 660876"/>
                <a:gd name="csX8" fmla="*/ 168275 w 696833"/>
                <a:gd name="csY8" fmla="*/ 235823 h 660876"/>
                <a:gd name="csX9" fmla="*/ 169704 w 696833"/>
                <a:gd name="csY9" fmla="*/ 208280 h 660876"/>
                <a:gd name="csX10" fmla="*/ 189230 w 696833"/>
                <a:gd name="csY10" fmla="*/ 205026 h 660876"/>
                <a:gd name="csX11" fmla="*/ 204470 w 696833"/>
                <a:gd name="csY11" fmla="*/ 191214 h 660876"/>
                <a:gd name="csX12" fmla="*/ 248523 w 696833"/>
                <a:gd name="csY12" fmla="*/ 184944 h 660876"/>
                <a:gd name="csX13" fmla="*/ 254714 w 696833"/>
                <a:gd name="csY13" fmla="*/ 170339 h 660876"/>
                <a:gd name="csX14" fmla="*/ 245824 w 696833"/>
                <a:gd name="csY14" fmla="*/ 162401 h 660876"/>
                <a:gd name="csX15" fmla="*/ 234236 w 696833"/>
                <a:gd name="csY15" fmla="*/ 122555 h 660876"/>
                <a:gd name="csX16" fmla="*/ 232172 w 696833"/>
                <a:gd name="csY16" fmla="*/ 99457 h 660876"/>
                <a:gd name="csX17" fmla="*/ 219472 w 696833"/>
                <a:gd name="csY17" fmla="*/ 75089 h 660876"/>
                <a:gd name="csX18" fmla="*/ 251857 w 696833"/>
                <a:gd name="csY18" fmla="*/ 54134 h 660876"/>
                <a:gd name="csX19" fmla="*/ 288290 w 696833"/>
                <a:gd name="csY19" fmla="*/ 47466 h 660876"/>
                <a:gd name="csX20" fmla="*/ 309563 w 696833"/>
                <a:gd name="csY20" fmla="*/ 31591 h 660876"/>
                <a:gd name="csX21" fmla="*/ 342027 w 696833"/>
                <a:gd name="csY21" fmla="*/ 19844 h 660876"/>
                <a:gd name="csX22" fmla="*/ 399098 w 696833"/>
                <a:gd name="csY22" fmla="*/ 13018 h 660876"/>
                <a:gd name="csX23" fmla="*/ 454819 w 696833"/>
                <a:gd name="csY23" fmla="*/ 9842 h 660876"/>
                <a:gd name="csX24" fmla="*/ 471805 w 696833"/>
                <a:gd name="csY24" fmla="*/ 15557 h 660876"/>
                <a:gd name="csX25" fmla="*/ 503555 w 696833"/>
                <a:gd name="csY25" fmla="*/ 318 h 660876"/>
                <a:gd name="csX26" fmla="*/ 539591 w 696833"/>
                <a:gd name="csY26" fmla="*/ 0 h 660876"/>
                <a:gd name="csX27" fmla="*/ 553244 w 696833"/>
                <a:gd name="csY27" fmla="*/ 9049 h 660876"/>
                <a:gd name="csX28" fmla="*/ 576342 w 696833"/>
                <a:gd name="csY28" fmla="*/ 6667 h 660876"/>
                <a:gd name="csX29" fmla="*/ 569436 w 696833"/>
                <a:gd name="csY29" fmla="*/ 26511 h 660876"/>
                <a:gd name="csX30" fmla="*/ 574834 w 696833"/>
                <a:gd name="csY30" fmla="*/ 63182 h 660876"/>
                <a:gd name="csX31" fmla="*/ 566896 w 696833"/>
                <a:gd name="csY31" fmla="*/ 94694 h 660876"/>
                <a:gd name="csX32" fmla="*/ 546100 w 696833"/>
                <a:gd name="csY32" fmla="*/ 115808 h 660876"/>
                <a:gd name="csX33" fmla="*/ 549037 w 696833"/>
                <a:gd name="csY33" fmla="*/ 144304 h 660876"/>
                <a:gd name="csX34" fmla="*/ 576659 w 696833"/>
                <a:gd name="csY34" fmla="*/ 166767 h 660876"/>
                <a:gd name="csX35" fmla="*/ 576897 w 696833"/>
                <a:gd name="csY35" fmla="*/ 175816 h 660876"/>
                <a:gd name="csX36" fmla="*/ 597694 w 696833"/>
                <a:gd name="csY36" fmla="*/ 190897 h 660876"/>
                <a:gd name="csX37" fmla="*/ 612061 w 696833"/>
                <a:gd name="csY37" fmla="*/ 257651 h 660876"/>
                <a:gd name="csX38" fmla="*/ 622935 w 696833"/>
                <a:gd name="csY38" fmla="*/ 290195 h 660876"/>
                <a:gd name="csX39" fmla="*/ 624761 w 696833"/>
                <a:gd name="csY39" fmla="*/ 307261 h 660876"/>
                <a:gd name="csX40" fmla="*/ 618887 w 696833"/>
                <a:gd name="csY40" fmla="*/ 337026 h 660876"/>
                <a:gd name="csX41" fmla="*/ 621268 w 696833"/>
                <a:gd name="csY41" fmla="*/ 353616 h 660876"/>
                <a:gd name="csX42" fmla="*/ 616982 w 696833"/>
                <a:gd name="csY42" fmla="*/ 373539 h 660876"/>
                <a:gd name="csX43" fmla="*/ 619919 w 696833"/>
                <a:gd name="csY43" fmla="*/ 396319 h 660876"/>
                <a:gd name="csX44" fmla="*/ 606584 w 696833"/>
                <a:gd name="csY44" fmla="*/ 411401 h 660876"/>
                <a:gd name="csX45" fmla="*/ 626507 w 696833"/>
                <a:gd name="csY45" fmla="*/ 437594 h 660876"/>
                <a:gd name="csX46" fmla="*/ 627777 w 696833"/>
                <a:gd name="csY46" fmla="*/ 452993 h 660876"/>
                <a:gd name="csX47" fmla="*/ 639763 w 696833"/>
                <a:gd name="csY47" fmla="*/ 472916 h 660876"/>
                <a:gd name="csX48" fmla="*/ 655479 w 696833"/>
                <a:gd name="csY48" fmla="*/ 466408 h 660876"/>
                <a:gd name="csX49" fmla="*/ 682069 w 696833"/>
                <a:gd name="csY49" fmla="*/ 482997 h 660876"/>
                <a:gd name="csX50" fmla="*/ 696833 w 696833"/>
                <a:gd name="csY50" fmla="*/ 505301 h 660876"/>
                <a:gd name="csX51" fmla="*/ 581422 w 696833"/>
                <a:gd name="csY51" fmla="*/ 572850 h 660876"/>
                <a:gd name="csX52" fmla="*/ 483870 w 696833"/>
                <a:gd name="csY52" fmla="*/ 641826 h 660876"/>
                <a:gd name="csX53" fmla="*/ 436404 w 696833"/>
                <a:gd name="csY53" fmla="*/ 657463 h 660876"/>
                <a:gd name="csX54" fmla="*/ 399018 w 696833"/>
                <a:gd name="csY54" fmla="*/ 660876 h 660876"/>
                <a:gd name="csX55" fmla="*/ 398621 w 696833"/>
                <a:gd name="csY55" fmla="*/ 638651 h 660876"/>
                <a:gd name="csX56" fmla="*/ 382984 w 696833"/>
                <a:gd name="csY56" fmla="*/ 632936 h 660876"/>
                <a:gd name="csX57" fmla="*/ 362029 w 696833"/>
                <a:gd name="csY57" fmla="*/ 622935 h 660876"/>
                <a:gd name="csX58" fmla="*/ 354013 w 696833"/>
                <a:gd name="csY58" fmla="*/ 606425 h 660876"/>
                <a:gd name="csX59" fmla="*/ 240347 w 696833"/>
                <a:gd name="csY59" fmla="*/ 529431 h 660876"/>
                <a:gd name="csX60" fmla="*/ 126762 w 696833"/>
                <a:gd name="csY60" fmla="*/ 451644 h 660876"/>
                <a:gd name="csX61" fmla="*/ 0 w 696833"/>
                <a:gd name="csY61" fmla="*/ 364252 h 6608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696833" h="660876">
                  <a:moveTo>
                    <a:pt x="0" y="364252"/>
                  </a:moveTo>
                  <a:lnTo>
                    <a:pt x="635" y="357267"/>
                  </a:lnTo>
                  <a:lnTo>
                    <a:pt x="635" y="354806"/>
                  </a:lnTo>
                  <a:lnTo>
                    <a:pt x="397" y="311547"/>
                  </a:lnTo>
                  <a:lnTo>
                    <a:pt x="54769" y="284480"/>
                  </a:lnTo>
                  <a:lnTo>
                    <a:pt x="88424" y="278844"/>
                  </a:lnTo>
                  <a:lnTo>
                    <a:pt x="115967" y="269002"/>
                  </a:lnTo>
                  <a:lnTo>
                    <a:pt x="128905" y="250507"/>
                  </a:lnTo>
                  <a:lnTo>
                    <a:pt x="168275" y="235823"/>
                  </a:lnTo>
                  <a:lnTo>
                    <a:pt x="169704" y="208280"/>
                  </a:lnTo>
                  <a:lnTo>
                    <a:pt x="189230" y="205026"/>
                  </a:lnTo>
                  <a:lnTo>
                    <a:pt x="204470" y="191214"/>
                  </a:lnTo>
                  <a:lnTo>
                    <a:pt x="248523" y="184944"/>
                  </a:lnTo>
                  <a:lnTo>
                    <a:pt x="254714" y="170339"/>
                  </a:lnTo>
                  <a:lnTo>
                    <a:pt x="245824" y="162401"/>
                  </a:lnTo>
                  <a:lnTo>
                    <a:pt x="234236" y="122555"/>
                  </a:lnTo>
                  <a:lnTo>
                    <a:pt x="232172" y="99457"/>
                  </a:lnTo>
                  <a:lnTo>
                    <a:pt x="219472" y="75089"/>
                  </a:lnTo>
                  <a:lnTo>
                    <a:pt x="251857" y="54134"/>
                  </a:lnTo>
                  <a:lnTo>
                    <a:pt x="288290" y="47466"/>
                  </a:lnTo>
                  <a:lnTo>
                    <a:pt x="309563" y="31591"/>
                  </a:lnTo>
                  <a:lnTo>
                    <a:pt x="342027" y="19844"/>
                  </a:lnTo>
                  <a:lnTo>
                    <a:pt x="399098" y="13018"/>
                  </a:lnTo>
                  <a:lnTo>
                    <a:pt x="454819" y="9842"/>
                  </a:lnTo>
                  <a:lnTo>
                    <a:pt x="471805" y="15557"/>
                  </a:lnTo>
                  <a:lnTo>
                    <a:pt x="503555" y="318"/>
                  </a:lnTo>
                  <a:lnTo>
                    <a:pt x="539591" y="0"/>
                  </a:lnTo>
                  <a:lnTo>
                    <a:pt x="553244" y="9049"/>
                  </a:lnTo>
                  <a:lnTo>
                    <a:pt x="576342" y="6667"/>
                  </a:lnTo>
                  <a:lnTo>
                    <a:pt x="569436" y="26511"/>
                  </a:lnTo>
                  <a:lnTo>
                    <a:pt x="574834" y="63182"/>
                  </a:lnTo>
                  <a:lnTo>
                    <a:pt x="566896" y="94694"/>
                  </a:lnTo>
                  <a:lnTo>
                    <a:pt x="546100" y="115808"/>
                  </a:lnTo>
                  <a:lnTo>
                    <a:pt x="549037" y="144304"/>
                  </a:lnTo>
                  <a:lnTo>
                    <a:pt x="576659" y="166767"/>
                  </a:lnTo>
                  <a:lnTo>
                    <a:pt x="576897" y="175816"/>
                  </a:lnTo>
                  <a:lnTo>
                    <a:pt x="597694" y="190897"/>
                  </a:lnTo>
                  <a:lnTo>
                    <a:pt x="612061" y="257651"/>
                  </a:lnTo>
                  <a:lnTo>
                    <a:pt x="622935" y="290195"/>
                  </a:lnTo>
                  <a:lnTo>
                    <a:pt x="624761" y="307261"/>
                  </a:lnTo>
                  <a:lnTo>
                    <a:pt x="618887" y="337026"/>
                  </a:lnTo>
                  <a:lnTo>
                    <a:pt x="621268" y="353616"/>
                  </a:lnTo>
                  <a:lnTo>
                    <a:pt x="616982" y="373539"/>
                  </a:lnTo>
                  <a:lnTo>
                    <a:pt x="619919" y="396319"/>
                  </a:lnTo>
                  <a:lnTo>
                    <a:pt x="606584" y="411401"/>
                  </a:lnTo>
                  <a:lnTo>
                    <a:pt x="626507" y="437594"/>
                  </a:lnTo>
                  <a:lnTo>
                    <a:pt x="627777" y="452993"/>
                  </a:lnTo>
                  <a:lnTo>
                    <a:pt x="639763" y="472916"/>
                  </a:lnTo>
                  <a:lnTo>
                    <a:pt x="655479" y="466408"/>
                  </a:lnTo>
                  <a:lnTo>
                    <a:pt x="682069" y="482997"/>
                  </a:lnTo>
                  <a:lnTo>
                    <a:pt x="696833" y="505301"/>
                  </a:lnTo>
                  <a:lnTo>
                    <a:pt x="581422" y="572850"/>
                  </a:lnTo>
                  <a:lnTo>
                    <a:pt x="483870" y="641826"/>
                  </a:lnTo>
                  <a:lnTo>
                    <a:pt x="436404" y="657463"/>
                  </a:lnTo>
                  <a:lnTo>
                    <a:pt x="399018" y="660876"/>
                  </a:lnTo>
                  <a:lnTo>
                    <a:pt x="398621" y="638651"/>
                  </a:lnTo>
                  <a:lnTo>
                    <a:pt x="382984" y="632936"/>
                  </a:lnTo>
                  <a:lnTo>
                    <a:pt x="362029" y="622935"/>
                  </a:lnTo>
                  <a:lnTo>
                    <a:pt x="354013" y="606425"/>
                  </a:lnTo>
                  <a:lnTo>
                    <a:pt x="240347" y="529431"/>
                  </a:lnTo>
                  <a:lnTo>
                    <a:pt x="126762" y="451644"/>
                  </a:lnTo>
                  <a:lnTo>
                    <a:pt x="0" y="364252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E16B5130-DFCF-EA09-BF78-F519FAC02E73}"/>
                </a:ext>
              </a:extLst>
            </p:cNvPr>
            <p:cNvSpPr/>
            <p:nvPr/>
          </p:nvSpPr>
          <p:spPr>
            <a:xfrm>
              <a:off x="2219007" y="3129755"/>
              <a:ext cx="143986" cy="155495"/>
            </a:xfrm>
            <a:custGeom>
              <a:avLst/>
              <a:gdLst>
                <a:gd name="csX0" fmla="*/ 20955 w 143986"/>
                <a:gd name="csY0" fmla="*/ 36989 h 155495"/>
                <a:gd name="csX1" fmla="*/ 26829 w 143986"/>
                <a:gd name="csY1" fmla="*/ 25162 h 155495"/>
                <a:gd name="csX2" fmla="*/ 64373 w 143986"/>
                <a:gd name="csY2" fmla="*/ 40005 h 155495"/>
                <a:gd name="csX3" fmla="*/ 130413 w 143986"/>
                <a:gd name="csY3" fmla="*/ 0 h 155495"/>
                <a:gd name="csX4" fmla="*/ 143986 w 143986"/>
                <a:gd name="csY4" fmla="*/ 45720 h 155495"/>
                <a:gd name="csX5" fmla="*/ 137557 w 143986"/>
                <a:gd name="csY5" fmla="*/ 51356 h 155495"/>
                <a:gd name="csX6" fmla="*/ 70088 w 143986"/>
                <a:gd name="csY6" fmla="*/ 70088 h 155495"/>
                <a:gd name="csX7" fmla="*/ 103664 w 143986"/>
                <a:gd name="csY7" fmla="*/ 107156 h 155495"/>
                <a:gd name="csX8" fmla="*/ 92472 w 143986"/>
                <a:gd name="csY8" fmla="*/ 113427 h 155495"/>
                <a:gd name="csX9" fmla="*/ 86995 w 143986"/>
                <a:gd name="csY9" fmla="*/ 125809 h 155495"/>
                <a:gd name="csX10" fmla="*/ 61278 w 143986"/>
                <a:gd name="csY10" fmla="*/ 130890 h 155495"/>
                <a:gd name="csX11" fmla="*/ 53181 w 143986"/>
                <a:gd name="csY11" fmla="*/ 144145 h 155495"/>
                <a:gd name="csX12" fmla="*/ 38656 w 143986"/>
                <a:gd name="csY12" fmla="*/ 155496 h 155495"/>
                <a:gd name="csX13" fmla="*/ 1111 w 143986"/>
                <a:gd name="csY13" fmla="*/ 149622 h 155495"/>
                <a:gd name="csX14" fmla="*/ 0 w 143986"/>
                <a:gd name="csY14" fmla="*/ 144304 h 155495"/>
                <a:gd name="csX15" fmla="*/ 16827 w 143986"/>
                <a:gd name="csY15" fmla="*/ 85249 h 155495"/>
                <a:gd name="csX16" fmla="*/ 16034 w 143986"/>
                <a:gd name="csY16" fmla="*/ 70803 h 155495"/>
                <a:gd name="csX17" fmla="*/ 20955 w 143986"/>
                <a:gd name="csY17" fmla="*/ 59849 h 155495"/>
                <a:gd name="csX18" fmla="*/ 20955 w 143986"/>
                <a:gd name="csY18" fmla="*/ 36989 h 155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3986" h="155495">
                  <a:moveTo>
                    <a:pt x="20955" y="36989"/>
                  </a:moveTo>
                  <a:lnTo>
                    <a:pt x="26829" y="25162"/>
                  </a:lnTo>
                  <a:lnTo>
                    <a:pt x="64373" y="40005"/>
                  </a:lnTo>
                  <a:lnTo>
                    <a:pt x="130413" y="0"/>
                  </a:lnTo>
                  <a:lnTo>
                    <a:pt x="143986" y="45720"/>
                  </a:lnTo>
                  <a:lnTo>
                    <a:pt x="137557" y="51356"/>
                  </a:lnTo>
                  <a:lnTo>
                    <a:pt x="70088" y="70088"/>
                  </a:lnTo>
                  <a:lnTo>
                    <a:pt x="103664" y="107156"/>
                  </a:lnTo>
                  <a:lnTo>
                    <a:pt x="92472" y="113427"/>
                  </a:lnTo>
                  <a:lnTo>
                    <a:pt x="86995" y="125809"/>
                  </a:lnTo>
                  <a:lnTo>
                    <a:pt x="61278" y="130890"/>
                  </a:lnTo>
                  <a:lnTo>
                    <a:pt x="53181" y="144145"/>
                  </a:lnTo>
                  <a:lnTo>
                    <a:pt x="38656" y="155496"/>
                  </a:lnTo>
                  <a:lnTo>
                    <a:pt x="1111" y="149622"/>
                  </a:lnTo>
                  <a:lnTo>
                    <a:pt x="0" y="144304"/>
                  </a:lnTo>
                  <a:lnTo>
                    <a:pt x="16827" y="85249"/>
                  </a:lnTo>
                  <a:lnTo>
                    <a:pt x="16034" y="70803"/>
                  </a:lnTo>
                  <a:lnTo>
                    <a:pt x="20955" y="59849"/>
                  </a:lnTo>
                  <a:lnTo>
                    <a:pt x="20955" y="3698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BCE93EB5-936A-250A-0210-73F5DA526F62}"/>
                </a:ext>
              </a:extLst>
            </p:cNvPr>
            <p:cNvSpPr/>
            <p:nvPr/>
          </p:nvSpPr>
          <p:spPr>
            <a:xfrm>
              <a:off x="2780188" y="3399471"/>
              <a:ext cx="162321" cy="127158"/>
            </a:xfrm>
            <a:custGeom>
              <a:avLst/>
              <a:gdLst>
                <a:gd name="csX0" fmla="*/ 0 w 162321"/>
                <a:gd name="csY0" fmla="*/ 65008 h 127158"/>
                <a:gd name="csX1" fmla="*/ 5953 w 162321"/>
                <a:gd name="csY1" fmla="*/ 63262 h 127158"/>
                <a:gd name="csX2" fmla="*/ 7223 w 162321"/>
                <a:gd name="csY2" fmla="*/ 73025 h 127158"/>
                <a:gd name="csX3" fmla="*/ 33575 w 162321"/>
                <a:gd name="csY3" fmla="*/ 67389 h 127158"/>
                <a:gd name="csX4" fmla="*/ 61436 w 162321"/>
                <a:gd name="csY4" fmla="*/ 68342 h 127158"/>
                <a:gd name="csX5" fmla="*/ 81836 w 162321"/>
                <a:gd name="csY5" fmla="*/ 69374 h 127158"/>
                <a:gd name="csX6" fmla="*/ 104854 w 162321"/>
                <a:gd name="csY6" fmla="*/ 45244 h 127158"/>
                <a:gd name="csX7" fmla="*/ 130016 w 162321"/>
                <a:gd name="csY7" fmla="*/ 22225 h 127158"/>
                <a:gd name="csX8" fmla="*/ 151289 w 162321"/>
                <a:gd name="csY8" fmla="*/ 0 h 127158"/>
                <a:gd name="csX9" fmla="*/ 157718 w 162321"/>
                <a:gd name="csY9" fmla="*/ 12303 h 127158"/>
                <a:gd name="csX10" fmla="*/ 162322 w 162321"/>
                <a:gd name="csY10" fmla="*/ 40640 h 127158"/>
                <a:gd name="csX11" fmla="*/ 145097 w 162321"/>
                <a:gd name="csY11" fmla="*/ 40799 h 127158"/>
                <a:gd name="csX12" fmla="*/ 142319 w 162321"/>
                <a:gd name="csY12" fmla="*/ 64135 h 127158"/>
                <a:gd name="csX13" fmla="*/ 148272 w 162321"/>
                <a:gd name="csY13" fmla="*/ 69056 h 127158"/>
                <a:gd name="csX14" fmla="*/ 133032 w 162321"/>
                <a:gd name="csY14" fmla="*/ 76121 h 127158"/>
                <a:gd name="csX15" fmla="*/ 132953 w 162321"/>
                <a:gd name="csY15" fmla="*/ 90646 h 127158"/>
                <a:gd name="csX16" fmla="*/ 123110 w 162321"/>
                <a:gd name="csY16" fmla="*/ 105410 h 127158"/>
                <a:gd name="csX17" fmla="*/ 122237 w 162321"/>
                <a:gd name="csY17" fmla="*/ 119697 h 127158"/>
                <a:gd name="csX18" fmla="*/ 115491 w 162321"/>
                <a:gd name="csY18" fmla="*/ 127159 h 127158"/>
                <a:gd name="csX19" fmla="*/ 14208 w 162321"/>
                <a:gd name="csY19" fmla="*/ 109299 h 127158"/>
                <a:gd name="csX20" fmla="*/ 1270 w 162321"/>
                <a:gd name="csY20" fmla="*/ 73263 h 127158"/>
                <a:gd name="csX21" fmla="*/ 0 w 162321"/>
                <a:gd name="csY21" fmla="*/ 65008 h 127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62321" h="127158">
                  <a:moveTo>
                    <a:pt x="0" y="65008"/>
                  </a:moveTo>
                  <a:lnTo>
                    <a:pt x="5953" y="63262"/>
                  </a:lnTo>
                  <a:lnTo>
                    <a:pt x="7223" y="73025"/>
                  </a:lnTo>
                  <a:lnTo>
                    <a:pt x="33575" y="67389"/>
                  </a:lnTo>
                  <a:lnTo>
                    <a:pt x="61436" y="68342"/>
                  </a:lnTo>
                  <a:lnTo>
                    <a:pt x="81836" y="69374"/>
                  </a:lnTo>
                  <a:lnTo>
                    <a:pt x="104854" y="45244"/>
                  </a:lnTo>
                  <a:lnTo>
                    <a:pt x="130016" y="22225"/>
                  </a:lnTo>
                  <a:lnTo>
                    <a:pt x="151289" y="0"/>
                  </a:lnTo>
                  <a:lnTo>
                    <a:pt x="157718" y="12303"/>
                  </a:lnTo>
                  <a:lnTo>
                    <a:pt x="162322" y="40640"/>
                  </a:lnTo>
                  <a:lnTo>
                    <a:pt x="145097" y="40799"/>
                  </a:lnTo>
                  <a:lnTo>
                    <a:pt x="142319" y="64135"/>
                  </a:lnTo>
                  <a:lnTo>
                    <a:pt x="148272" y="69056"/>
                  </a:lnTo>
                  <a:lnTo>
                    <a:pt x="133032" y="76121"/>
                  </a:lnTo>
                  <a:lnTo>
                    <a:pt x="132953" y="90646"/>
                  </a:lnTo>
                  <a:lnTo>
                    <a:pt x="123110" y="105410"/>
                  </a:lnTo>
                  <a:lnTo>
                    <a:pt x="122237" y="119697"/>
                  </a:lnTo>
                  <a:lnTo>
                    <a:pt x="115491" y="127159"/>
                  </a:lnTo>
                  <a:lnTo>
                    <a:pt x="14208" y="109299"/>
                  </a:lnTo>
                  <a:lnTo>
                    <a:pt x="1270" y="73263"/>
                  </a:lnTo>
                  <a:lnTo>
                    <a:pt x="0" y="6500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0F3ACBEB-72BE-554E-F805-4EF2DD043D28}"/>
                </a:ext>
              </a:extLst>
            </p:cNvPr>
            <p:cNvSpPr/>
            <p:nvPr/>
          </p:nvSpPr>
          <p:spPr>
            <a:xfrm>
              <a:off x="2752010" y="3397328"/>
              <a:ext cx="29130" cy="56038"/>
            </a:xfrm>
            <a:custGeom>
              <a:avLst/>
              <a:gdLst>
                <a:gd name="csX0" fmla="*/ 2222 w 29130"/>
                <a:gd name="csY0" fmla="*/ 48895 h 56038"/>
                <a:gd name="csX1" fmla="*/ 0 w 29130"/>
                <a:gd name="csY1" fmla="*/ 22781 h 56038"/>
                <a:gd name="csX2" fmla="*/ 9128 w 29130"/>
                <a:gd name="csY2" fmla="*/ 3889 h 56038"/>
                <a:gd name="csX3" fmla="*/ 18336 w 29130"/>
                <a:gd name="csY3" fmla="*/ 0 h 56038"/>
                <a:gd name="csX4" fmla="*/ 28496 w 29130"/>
                <a:gd name="csY4" fmla="*/ 11351 h 56038"/>
                <a:gd name="csX5" fmla="*/ 29131 w 29130"/>
                <a:gd name="csY5" fmla="*/ 32385 h 56038"/>
                <a:gd name="csX6" fmla="*/ 21749 w 29130"/>
                <a:gd name="csY6" fmla="*/ 53499 h 56038"/>
                <a:gd name="csX7" fmla="*/ 12462 w 29130"/>
                <a:gd name="csY7" fmla="*/ 56039 h 56038"/>
                <a:gd name="csX8" fmla="*/ 2222 w 29130"/>
                <a:gd name="csY8" fmla="*/ 48895 h 56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130" h="56038">
                  <a:moveTo>
                    <a:pt x="2222" y="48895"/>
                  </a:moveTo>
                  <a:lnTo>
                    <a:pt x="0" y="22781"/>
                  </a:lnTo>
                  <a:lnTo>
                    <a:pt x="9128" y="3889"/>
                  </a:lnTo>
                  <a:lnTo>
                    <a:pt x="18336" y="0"/>
                  </a:lnTo>
                  <a:lnTo>
                    <a:pt x="28496" y="11351"/>
                  </a:lnTo>
                  <a:lnTo>
                    <a:pt x="29131" y="32385"/>
                  </a:lnTo>
                  <a:lnTo>
                    <a:pt x="21749" y="53499"/>
                  </a:lnTo>
                  <a:lnTo>
                    <a:pt x="12462" y="56039"/>
                  </a:lnTo>
                  <a:lnTo>
                    <a:pt x="2222" y="4889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FB34CE03-6C8E-8A59-3FA3-CF725672C2AE}"/>
                </a:ext>
              </a:extLst>
            </p:cNvPr>
            <p:cNvSpPr/>
            <p:nvPr/>
          </p:nvSpPr>
          <p:spPr>
            <a:xfrm>
              <a:off x="2611358" y="3253501"/>
              <a:ext cx="62229" cy="56356"/>
            </a:xfrm>
            <a:custGeom>
              <a:avLst/>
              <a:gdLst>
                <a:gd name="csX0" fmla="*/ 47387 w 62229"/>
                <a:gd name="csY0" fmla="*/ 3095 h 56356"/>
                <a:gd name="csX1" fmla="*/ 54372 w 62229"/>
                <a:gd name="csY1" fmla="*/ 19367 h 56356"/>
                <a:gd name="csX2" fmla="*/ 51435 w 62229"/>
                <a:gd name="csY2" fmla="*/ 27702 h 56356"/>
                <a:gd name="csX3" fmla="*/ 62230 w 62229"/>
                <a:gd name="csY3" fmla="*/ 55404 h 56356"/>
                <a:gd name="csX4" fmla="*/ 38417 w 62229"/>
                <a:gd name="csY4" fmla="*/ 56356 h 56356"/>
                <a:gd name="csX5" fmla="*/ 30004 w 62229"/>
                <a:gd name="csY5" fmla="*/ 38894 h 56356"/>
                <a:gd name="csX6" fmla="*/ 0 w 62229"/>
                <a:gd name="csY6" fmla="*/ 35322 h 56356"/>
                <a:gd name="csX7" fmla="*/ 24765 w 62229"/>
                <a:gd name="csY7" fmla="*/ 0 h 56356"/>
                <a:gd name="csX8" fmla="*/ 47387 w 62229"/>
                <a:gd name="csY8" fmla="*/ 3095 h 563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2229" h="56356">
                  <a:moveTo>
                    <a:pt x="47387" y="3095"/>
                  </a:moveTo>
                  <a:lnTo>
                    <a:pt x="54372" y="19367"/>
                  </a:lnTo>
                  <a:lnTo>
                    <a:pt x="51435" y="27702"/>
                  </a:lnTo>
                  <a:lnTo>
                    <a:pt x="62230" y="55404"/>
                  </a:lnTo>
                  <a:lnTo>
                    <a:pt x="38417" y="56356"/>
                  </a:lnTo>
                  <a:lnTo>
                    <a:pt x="30004" y="38894"/>
                  </a:lnTo>
                  <a:lnTo>
                    <a:pt x="0" y="35322"/>
                  </a:lnTo>
                  <a:lnTo>
                    <a:pt x="24765" y="0"/>
                  </a:lnTo>
                  <a:lnTo>
                    <a:pt x="47387" y="309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DAE28E5E-AEA8-9CC5-FB1A-CFD3848E5781}"/>
                </a:ext>
              </a:extLst>
            </p:cNvPr>
            <p:cNvSpPr/>
            <p:nvPr/>
          </p:nvSpPr>
          <p:spPr>
            <a:xfrm>
              <a:off x="2349420" y="2976403"/>
              <a:ext cx="329327" cy="312419"/>
            </a:xfrm>
            <a:custGeom>
              <a:avLst/>
              <a:gdLst>
                <a:gd name="csX0" fmla="*/ 13573 w 329327"/>
                <a:gd name="csY0" fmla="*/ 199072 h 312419"/>
                <a:gd name="csX1" fmla="*/ 0 w 329327"/>
                <a:gd name="csY1" fmla="*/ 153352 h 312419"/>
                <a:gd name="csX2" fmla="*/ 74533 w 329327"/>
                <a:gd name="csY2" fmla="*/ 113903 h 312419"/>
                <a:gd name="csX3" fmla="*/ 87313 w 329327"/>
                <a:gd name="csY3" fmla="*/ 67786 h 312419"/>
                <a:gd name="csX4" fmla="*/ 84138 w 329327"/>
                <a:gd name="csY4" fmla="*/ 39688 h 312419"/>
                <a:gd name="csX5" fmla="*/ 102553 w 329327"/>
                <a:gd name="csY5" fmla="*/ 30162 h 312419"/>
                <a:gd name="csX6" fmla="*/ 119777 w 329327"/>
                <a:gd name="csY6" fmla="*/ 6032 h 312419"/>
                <a:gd name="csX7" fmla="*/ 134303 w 329327"/>
                <a:gd name="csY7" fmla="*/ 0 h 312419"/>
                <a:gd name="csX8" fmla="*/ 173434 w 329327"/>
                <a:gd name="csY8" fmla="*/ 5000 h 312419"/>
                <a:gd name="csX9" fmla="*/ 185261 w 329327"/>
                <a:gd name="csY9" fmla="*/ 14843 h 312419"/>
                <a:gd name="csX10" fmla="*/ 201454 w 329327"/>
                <a:gd name="csY10" fmla="*/ 8334 h 312419"/>
                <a:gd name="csX11" fmla="*/ 223282 w 329327"/>
                <a:gd name="csY11" fmla="*/ 54372 h 312419"/>
                <a:gd name="csX12" fmla="*/ 245348 w 329327"/>
                <a:gd name="csY12" fmla="*/ 65961 h 312419"/>
                <a:gd name="csX13" fmla="*/ 247888 w 329327"/>
                <a:gd name="csY13" fmla="*/ 88265 h 312419"/>
                <a:gd name="csX14" fmla="*/ 230981 w 329327"/>
                <a:gd name="csY14" fmla="*/ 101441 h 312419"/>
                <a:gd name="csX15" fmla="*/ 223123 w 329327"/>
                <a:gd name="csY15" fmla="*/ 131048 h 312419"/>
                <a:gd name="csX16" fmla="*/ 246460 w 329327"/>
                <a:gd name="csY16" fmla="*/ 166926 h 312419"/>
                <a:gd name="csX17" fmla="*/ 287734 w 329327"/>
                <a:gd name="csY17" fmla="*/ 187563 h 312419"/>
                <a:gd name="csX18" fmla="*/ 305118 w 329327"/>
                <a:gd name="csY18" fmla="*/ 215900 h 312419"/>
                <a:gd name="csX19" fmla="*/ 299561 w 329327"/>
                <a:gd name="csY19" fmla="*/ 242887 h 312419"/>
                <a:gd name="csX20" fmla="*/ 310356 w 329327"/>
                <a:gd name="csY20" fmla="*/ 242887 h 312419"/>
                <a:gd name="csX21" fmla="*/ 310674 w 329327"/>
                <a:gd name="csY21" fmla="*/ 262572 h 312419"/>
                <a:gd name="csX22" fmla="*/ 329327 w 329327"/>
                <a:gd name="csY22" fmla="*/ 282019 h 312419"/>
                <a:gd name="csX23" fmla="*/ 309324 w 329327"/>
                <a:gd name="csY23" fmla="*/ 280194 h 312419"/>
                <a:gd name="csX24" fmla="*/ 286702 w 329327"/>
                <a:gd name="csY24" fmla="*/ 277098 h 312419"/>
                <a:gd name="csX25" fmla="*/ 261938 w 329327"/>
                <a:gd name="csY25" fmla="*/ 312420 h 312419"/>
                <a:gd name="csX26" fmla="*/ 199311 w 329327"/>
                <a:gd name="csY26" fmla="*/ 309483 h 312419"/>
                <a:gd name="csX27" fmla="*/ 104299 w 329327"/>
                <a:gd name="csY27" fmla="*/ 235267 h 312419"/>
                <a:gd name="csX28" fmla="*/ 54134 w 329327"/>
                <a:gd name="csY28" fmla="*/ 209153 h 312419"/>
                <a:gd name="csX29" fmla="*/ 13573 w 329327"/>
                <a:gd name="csY29" fmla="*/ 199072 h 3124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329327" h="312419">
                  <a:moveTo>
                    <a:pt x="13573" y="199072"/>
                  </a:moveTo>
                  <a:lnTo>
                    <a:pt x="0" y="153352"/>
                  </a:lnTo>
                  <a:lnTo>
                    <a:pt x="74533" y="113903"/>
                  </a:lnTo>
                  <a:lnTo>
                    <a:pt x="87313" y="67786"/>
                  </a:lnTo>
                  <a:lnTo>
                    <a:pt x="84138" y="39688"/>
                  </a:lnTo>
                  <a:lnTo>
                    <a:pt x="102553" y="30162"/>
                  </a:lnTo>
                  <a:lnTo>
                    <a:pt x="119777" y="6032"/>
                  </a:lnTo>
                  <a:lnTo>
                    <a:pt x="134303" y="0"/>
                  </a:lnTo>
                  <a:lnTo>
                    <a:pt x="173434" y="5000"/>
                  </a:lnTo>
                  <a:lnTo>
                    <a:pt x="185261" y="14843"/>
                  </a:lnTo>
                  <a:lnTo>
                    <a:pt x="201454" y="8334"/>
                  </a:lnTo>
                  <a:lnTo>
                    <a:pt x="223282" y="54372"/>
                  </a:lnTo>
                  <a:lnTo>
                    <a:pt x="245348" y="65961"/>
                  </a:lnTo>
                  <a:lnTo>
                    <a:pt x="247888" y="88265"/>
                  </a:lnTo>
                  <a:lnTo>
                    <a:pt x="230981" y="101441"/>
                  </a:lnTo>
                  <a:lnTo>
                    <a:pt x="223123" y="131048"/>
                  </a:lnTo>
                  <a:lnTo>
                    <a:pt x="246460" y="166926"/>
                  </a:lnTo>
                  <a:lnTo>
                    <a:pt x="287734" y="187563"/>
                  </a:lnTo>
                  <a:lnTo>
                    <a:pt x="305118" y="215900"/>
                  </a:lnTo>
                  <a:lnTo>
                    <a:pt x="299561" y="242887"/>
                  </a:lnTo>
                  <a:lnTo>
                    <a:pt x="310356" y="242887"/>
                  </a:lnTo>
                  <a:lnTo>
                    <a:pt x="310674" y="262572"/>
                  </a:lnTo>
                  <a:lnTo>
                    <a:pt x="329327" y="282019"/>
                  </a:lnTo>
                  <a:lnTo>
                    <a:pt x="309324" y="280194"/>
                  </a:lnTo>
                  <a:lnTo>
                    <a:pt x="286702" y="277098"/>
                  </a:lnTo>
                  <a:lnTo>
                    <a:pt x="261938" y="312420"/>
                  </a:lnTo>
                  <a:lnTo>
                    <a:pt x="199311" y="309483"/>
                  </a:lnTo>
                  <a:lnTo>
                    <a:pt x="104299" y="235267"/>
                  </a:lnTo>
                  <a:lnTo>
                    <a:pt x="54134" y="209153"/>
                  </a:lnTo>
                  <a:lnTo>
                    <a:pt x="13573" y="199072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71" name="Graphic 387">
              <a:extLst>
                <a:ext uri="{FF2B5EF4-FFF2-40B4-BE49-F238E27FC236}">
                  <a16:creationId xmlns:a16="http://schemas.microsoft.com/office/drawing/2014/main" id="{F1B0A254-1A5E-80C7-915D-8F5AAD2DE6E9}"/>
                </a:ext>
              </a:extLst>
            </p:cNvPr>
            <p:cNvGrpSpPr/>
            <p:nvPr/>
          </p:nvGrpSpPr>
          <p:grpSpPr>
            <a:xfrm>
              <a:off x="2794317" y="3387248"/>
              <a:ext cx="263128" cy="344011"/>
              <a:chOff x="2794317" y="3387248"/>
              <a:chExt cx="263128" cy="344011"/>
            </a:xfrm>
          </p:grpSpPr>
          <p:sp>
            <p:nvSpPr>
              <p:cNvPr id="572" name="Freeform: Shape 571">
                <a:extLst>
                  <a:ext uri="{FF2B5EF4-FFF2-40B4-BE49-F238E27FC236}">
                    <a16:creationId xmlns:a16="http://schemas.microsoft.com/office/drawing/2014/main" id="{9F7DE48D-9580-9CCF-5C34-46FB3C710BCE}"/>
                  </a:ext>
                </a:extLst>
              </p:cNvPr>
              <p:cNvSpPr/>
              <p:nvPr/>
            </p:nvSpPr>
            <p:spPr>
              <a:xfrm>
                <a:off x="2794317" y="3440111"/>
                <a:ext cx="263128" cy="291147"/>
              </a:xfrm>
              <a:custGeom>
                <a:avLst/>
                <a:gdLst>
                  <a:gd name="csX0" fmla="*/ 108109 w 263128"/>
                  <a:gd name="csY0" fmla="*/ 79057 h 291147"/>
                  <a:gd name="csX1" fmla="*/ 108982 w 263128"/>
                  <a:gd name="csY1" fmla="*/ 64770 h 291147"/>
                  <a:gd name="csX2" fmla="*/ 118824 w 263128"/>
                  <a:gd name="csY2" fmla="*/ 50006 h 291147"/>
                  <a:gd name="csX3" fmla="*/ 118904 w 263128"/>
                  <a:gd name="csY3" fmla="*/ 35481 h 291147"/>
                  <a:gd name="csX4" fmla="*/ 134144 w 263128"/>
                  <a:gd name="csY4" fmla="*/ 28416 h 291147"/>
                  <a:gd name="csX5" fmla="*/ 128191 w 263128"/>
                  <a:gd name="csY5" fmla="*/ 23495 h 291147"/>
                  <a:gd name="csX6" fmla="*/ 130969 w 263128"/>
                  <a:gd name="csY6" fmla="*/ 159 h 291147"/>
                  <a:gd name="csX7" fmla="*/ 148193 w 263128"/>
                  <a:gd name="csY7" fmla="*/ 0 h 291147"/>
                  <a:gd name="csX8" fmla="*/ 163274 w 263128"/>
                  <a:gd name="csY8" fmla="*/ 24448 h 291147"/>
                  <a:gd name="csX9" fmla="*/ 182086 w 263128"/>
                  <a:gd name="csY9" fmla="*/ 37386 h 291147"/>
                  <a:gd name="csX10" fmla="*/ 206772 w 263128"/>
                  <a:gd name="csY10" fmla="*/ 42069 h 291147"/>
                  <a:gd name="csX11" fmla="*/ 226774 w 263128"/>
                  <a:gd name="csY11" fmla="*/ 48577 h 291147"/>
                  <a:gd name="csX12" fmla="*/ 241935 w 263128"/>
                  <a:gd name="csY12" fmla="*/ 68977 h 291147"/>
                  <a:gd name="csX13" fmla="*/ 251063 w 263128"/>
                  <a:gd name="csY13" fmla="*/ 80724 h 291147"/>
                  <a:gd name="csX14" fmla="*/ 263128 w 263128"/>
                  <a:gd name="csY14" fmla="*/ 85249 h 291147"/>
                  <a:gd name="csX15" fmla="*/ 263049 w 263128"/>
                  <a:gd name="csY15" fmla="*/ 93107 h 291147"/>
                  <a:gd name="csX16" fmla="*/ 250746 w 263128"/>
                  <a:gd name="csY16" fmla="*/ 114221 h 291147"/>
                  <a:gd name="csX17" fmla="*/ 245348 w 263128"/>
                  <a:gd name="csY17" fmla="*/ 124063 h 291147"/>
                  <a:gd name="csX18" fmla="*/ 231219 w 263128"/>
                  <a:gd name="csY18" fmla="*/ 135335 h 291147"/>
                  <a:gd name="csX19" fmla="*/ 218599 w 263128"/>
                  <a:gd name="csY19" fmla="*/ 159464 h 291147"/>
                  <a:gd name="csX20" fmla="*/ 203359 w 263128"/>
                  <a:gd name="csY20" fmla="*/ 157639 h 291147"/>
                  <a:gd name="csX21" fmla="*/ 196294 w 263128"/>
                  <a:gd name="csY21" fmla="*/ 165973 h 291147"/>
                  <a:gd name="csX22" fmla="*/ 190897 w 263128"/>
                  <a:gd name="csY22" fmla="*/ 183753 h 291147"/>
                  <a:gd name="csX23" fmla="*/ 195024 w 263128"/>
                  <a:gd name="csY23" fmla="*/ 207089 h 291147"/>
                  <a:gd name="csX24" fmla="*/ 191849 w 263128"/>
                  <a:gd name="csY24" fmla="*/ 211376 h 291147"/>
                  <a:gd name="csX25" fmla="*/ 176371 w 263128"/>
                  <a:gd name="csY25" fmla="*/ 211296 h 291147"/>
                  <a:gd name="csX26" fmla="*/ 155337 w 263128"/>
                  <a:gd name="csY26" fmla="*/ 224314 h 291147"/>
                  <a:gd name="csX27" fmla="*/ 152083 w 263128"/>
                  <a:gd name="csY27" fmla="*/ 241300 h 291147"/>
                  <a:gd name="csX28" fmla="*/ 144383 w 263128"/>
                  <a:gd name="csY28" fmla="*/ 248603 h 291147"/>
                  <a:gd name="csX29" fmla="*/ 123428 w 263128"/>
                  <a:gd name="csY29" fmla="*/ 248364 h 291147"/>
                  <a:gd name="csX30" fmla="*/ 110173 w 263128"/>
                  <a:gd name="csY30" fmla="*/ 257096 h 291147"/>
                  <a:gd name="csX31" fmla="*/ 110331 w 263128"/>
                  <a:gd name="csY31" fmla="*/ 271145 h 291147"/>
                  <a:gd name="csX32" fmla="*/ 94059 w 263128"/>
                  <a:gd name="csY32" fmla="*/ 280749 h 291147"/>
                  <a:gd name="csX33" fmla="*/ 75485 w 263128"/>
                  <a:gd name="csY33" fmla="*/ 277495 h 291147"/>
                  <a:gd name="csX34" fmla="*/ 52943 w 263128"/>
                  <a:gd name="csY34" fmla="*/ 289163 h 291147"/>
                  <a:gd name="csX35" fmla="*/ 37386 w 263128"/>
                  <a:gd name="csY35" fmla="*/ 291147 h 291147"/>
                  <a:gd name="csX36" fmla="*/ 26352 w 263128"/>
                  <a:gd name="csY36" fmla="*/ 266938 h 291147"/>
                  <a:gd name="csX37" fmla="*/ 0 w 263128"/>
                  <a:gd name="csY37" fmla="*/ 209471 h 291147"/>
                  <a:gd name="csX38" fmla="*/ 101124 w 263128"/>
                  <a:gd name="csY38" fmla="*/ 174466 h 291147"/>
                  <a:gd name="csX39" fmla="*/ 123587 w 263128"/>
                  <a:gd name="csY39" fmla="*/ 104140 h 291147"/>
                  <a:gd name="csX40" fmla="*/ 108109 w 263128"/>
                  <a:gd name="csY40" fmla="*/ 79057 h 2911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263128" h="291147">
                    <a:moveTo>
                      <a:pt x="108109" y="79057"/>
                    </a:moveTo>
                    <a:lnTo>
                      <a:pt x="108982" y="64770"/>
                    </a:lnTo>
                    <a:lnTo>
                      <a:pt x="118824" y="50006"/>
                    </a:lnTo>
                    <a:lnTo>
                      <a:pt x="118904" y="35481"/>
                    </a:lnTo>
                    <a:lnTo>
                      <a:pt x="134144" y="28416"/>
                    </a:lnTo>
                    <a:lnTo>
                      <a:pt x="128191" y="23495"/>
                    </a:lnTo>
                    <a:lnTo>
                      <a:pt x="130969" y="159"/>
                    </a:lnTo>
                    <a:lnTo>
                      <a:pt x="148193" y="0"/>
                    </a:lnTo>
                    <a:lnTo>
                      <a:pt x="163274" y="24448"/>
                    </a:lnTo>
                    <a:lnTo>
                      <a:pt x="182086" y="37386"/>
                    </a:lnTo>
                    <a:lnTo>
                      <a:pt x="206772" y="42069"/>
                    </a:lnTo>
                    <a:lnTo>
                      <a:pt x="226774" y="48577"/>
                    </a:lnTo>
                    <a:lnTo>
                      <a:pt x="241935" y="68977"/>
                    </a:lnTo>
                    <a:lnTo>
                      <a:pt x="251063" y="80724"/>
                    </a:lnTo>
                    <a:lnTo>
                      <a:pt x="263128" y="85249"/>
                    </a:lnTo>
                    <a:lnTo>
                      <a:pt x="263049" y="93107"/>
                    </a:lnTo>
                    <a:lnTo>
                      <a:pt x="250746" y="114221"/>
                    </a:lnTo>
                    <a:lnTo>
                      <a:pt x="245348" y="124063"/>
                    </a:lnTo>
                    <a:lnTo>
                      <a:pt x="231219" y="135335"/>
                    </a:lnTo>
                    <a:lnTo>
                      <a:pt x="218599" y="159464"/>
                    </a:lnTo>
                    <a:lnTo>
                      <a:pt x="203359" y="157639"/>
                    </a:lnTo>
                    <a:lnTo>
                      <a:pt x="196294" y="165973"/>
                    </a:lnTo>
                    <a:lnTo>
                      <a:pt x="190897" y="183753"/>
                    </a:lnTo>
                    <a:lnTo>
                      <a:pt x="195024" y="207089"/>
                    </a:lnTo>
                    <a:lnTo>
                      <a:pt x="191849" y="211376"/>
                    </a:lnTo>
                    <a:lnTo>
                      <a:pt x="176371" y="211296"/>
                    </a:lnTo>
                    <a:lnTo>
                      <a:pt x="155337" y="224314"/>
                    </a:lnTo>
                    <a:lnTo>
                      <a:pt x="152083" y="241300"/>
                    </a:lnTo>
                    <a:lnTo>
                      <a:pt x="144383" y="248603"/>
                    </a:lnTo>
                    <a:lnTo>
                      <a:pt x="123428" y="248364"/>
                    </a:lnTo>
                    <a:lnTo>
                      <a:pt x="110173" y="257096"/>
                    </a:lnTo>
                    <a:lnTo>
                      <a:pt x="110331" y="271145"/>
                    </a:lnTo>
                    <a:lnTo>
                      <a:pt x="94059" y="280749"/>
                    </a:lnTo>
                    <a:lnTo>
                      <a:pt x="75485" y="277495"/>
                    </a:lnTo>
                    <a:lnTo>
                      <a:pt x="52943" y="289163"/>
                    </a:lnTo>
                    <a:lnTo>
                      <a:pt x="37386" y="291147"/>
                    </a:lnTo>
                    <a:lnTo>
                      <a:pt x="26352" y="266938"/>
                    </a:lnTo>
                    <a:lnTo>
                      <a:pt x="0" y="209471"/>
                    </a:lnTo>
                    <a:lnTo>
                      <a:pt x="101124" y="174466"/>
                    </a:lnTo>
                    <a:lnTo>
                      <a:pt x="123587" y="104140"/>
                    </a:lnTo>
                    <a:lnTo>
                      <a:pt x="108109" y="7905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" name="Freeform: Shape 572">
                <a:extLst>
                  <a:ext uri="{FF2B5EF4-FFF2-40B4-BE49-F238E27FC236}">
                    <a16:creationId xmlns:a16="http://schemas.microsoft.com/office/drawing/2014/main" id="{D8E8B1E9-375C-65D4-8A9D-2D198E22EBB4}"/>
                  </a:ext>
                </a:extLst>
              </p:cNvPr>
              <p:cNvSpPr/>
              <p:nvPr/>
            </p:nvSpPr>
            <p:spPr>
              <a:xfrm>
                <a:off x="2931477" y="3387248"/>
                <a:ext cx="13969" cy="24526"/>
              </a:xfrm>
              <a:custGeom>
                <a:avLst/>
                <a:gdLst>
                  <a:gd name="csX0" fmla="*/ 6429 w 13969"/>
                  <a:gd name="csY0" fmla="*/ 24527 h 24526"/>
                  <a:gd name="csX1" fmla="*/ 0 w 13969"/>
                  <a:gd name="csY1" fmla="*/ 12224 h 24526"/>
                  <a:gd name="csX2" fmla="*/ 9842 w 13969"/>
                  <a:gd name="csY2" fmla="*/ 0 h 24526"/>
                  <a:gd name="csX3" fmla="*/ 13970 w 13969"/>
                  <a:gd name="csY3" fmla="*/ 3096 h 24526"/>
                  <a:gd name="csX4" fmla="*/ 10795 w 13969"/>
                  <a:gd name="csY4" fmla="*/ 18018 h 24526"/>
                  <a:gd name="csX5" fmla="*/ 6429 w 13969"/>
                  <a:gd name="csY5" fmla="*/ 24527 h 245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3969" h="24526">
                    <a:moveTo>
                      <a:pt x="6429" y="24527"/>
                    </a:moveTo>
                    <a:lnTo>
                      <a:pt x="0" y="12224"/>
                    </a:lnTo>
                    <a:lnTo>
                      <a:pt x="9842" y="0"/>
                    </a:lnTo>
                    <a:lnTo>
                      <a:pt x="13970" y="3096"/>
                    </a:lnTo>
                    <a:lnTo>
                      <a:pt x="10795" y="18018"/>
                    </a:lnTo>
                    <a:lnTo>
                      <a:pt x="6429" y="2452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74" name="Graphic 387">
              <a:extLst>
                <a:ext uri="{FF2B5EF4-FFF2-40B4-BE49-F238E27FC236}">
                  <a16:creationId xmlns:a16="http://schemas.microsoft.com/office/drawing/2014/main" id="{BA901240-6550-2C13-2DC5-1C4E91DA6CB5}"/>
                </a:ext>
              </a:extLst>
            </p:cNvPr>
            <p:cNvGrpSpPr/>
            <p:nvPr/>
          </p:nvGrpSpPr>
          <p:grpSpPr>
            <a:xfrm>
              <a:off x="6656228" y="4793614"/>
              <a:ext cx="40957" cy="68024"/>
              <a:chOff x="6656228" y="4793614"/>
              <a:chExt cx="40957" cy="68024"/>
            </a:xfrm>
          </p:grpSpPr>
          <p:sp>
            <p:nvSpPr>
              <p:cNvPr id="575" name="Freeform: Shape 574">
                <a:extLst>
                  <a:ext uri="{FF2B5EF4-FFF2-40B4-BE49-F238E27FC236}">
                    <a16:creationId xmlns:a16="http://schemas.microsoft.com/office/drawing/2014/main" id="{73C27E1E-2F60-B309-C101-73F8677723E9}"/>
                  </a:ext>
                </a:extLst>
              </p:cNvPr>
              <p:cNvSpPr/>
              <p:nvPr/>
            </p:nvSpPr>
            <p:spPr>
              <a:xfrm>
                <a:off x="6674802" y="4837191"/>
                <a:ext cx="22383" cy="24447"/>
              </a:xfrm>
              <a:custGeom>
                <a:avLst/>
                <a:gdLst>
                  <a:gd name="csX0" fmla="*/ 1270 w 22383"/>
                  <a:gd name="csY0" fmla="*/ 0 h 24447"/>
                  <a:gd name="csX1" fmla="*/ 22384 w 22383"/>
                  <a:gd name="csY1" fmla="*/ 19844 h 24447"/>
                  <a:gd name="csX2" fmla="*/ 11272 w 22383"/>
                  <a:gd name="csY2" fmla="*/ 24448 h 24447"/>
                  <a:gd name="csX3" fmla="*/ 0 w 22383"/>
                  <a:gd name="csY3" fmla="*/ 9287 h 24447"/>
                  <a:gd name="csX4" fmla="*/ 1270 w 22383"/>
                  <a:gd name="csY4" fmla="*/ 0 h 244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2383" h="24447">
                    <a:moveTo>
                      <a:pt x="1270" y="0"/>
                    </a:moveTo>
                    <a:lnTo>
                      <a:pt x="22384" y="19844"/>
                    </a:lnTo>
                    <a:lnTo>
                      <a:pt x="11272" y="24448"/>
                    </a:lnTo>
                    <a:lnTo>
                      <a:pt x="0" y="9287"/>
                    </a:lnTo>
                    <a:lnTo>
                      <a:pt x="127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" name="Freeform: Shape 575">
                <a:extLst>
                  <a:ext uri="{FF2B5EF4-FFF2-40B4-BE49-F238E27FC236}">
                    <a16:creationId xmlns:a16="http://schemas.microsoft.com/office/drawing/2014/main" id="{739CD11C-AE54-90D9-4DB8-A3653C44A706}"/>
                  </a:ext>
                </a:extLst>
              </p:cNvPr>
              <p:cNvSpPr/>
              <p:nvPr/>
            </p:nvSpPr>
            <p:spPr>
              <a:xfrm>
                <a:off x="6656228" y="4793614"/>
                <a:ext cx="21589" cy="38338"/>
              </a:xfrm>
              <a:custGeom>
                <a:avLst/>
                <a:gdLst>
                  <a:gd name="csX0" fmla="*/ 5556 w 21589"/>
                  <a:gd name="csY0" fmla="*/ 35878 h 38338"/>
                  <a:gd name="csX1" fmla="*/ 714 w 21589"/>
                  <a:gd name="csY1" fmla="*/ 26353 h 38338"/>
                  <a:gd name="csX2" fmla="*/ 0 w 21589"/>
                  <a:gd name="csY2" fmla="*/ 0 h 38338"/>
                  <a:gd name="csX3" fmla="*/ 16113 w 21589"/>
                  <a:gd name="csY3" fmla="*/ 10557 h 38338"/>
                  <a:gd name="csX4" fmla="*/ 21590 w 21589"/>
                  <a:gd name="csY4" fmla="*/ 38338 h 38338"/>
                  <a:gd name="csX5" fmla="*/ 12541 w 21589"/>
                  <a:gd name="csY5" fmla="*/ 33973 h 38338"/>
                  <a:gd name="csX6" fmla="*/ 5556 w 21589"/>
                  <a:gd name="csY6" fmla="*/ 35878 h 383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1589" h="38338">
                    <a:moveTo>
                      <a:pt x="5556" y="35878"/>
                    </a:moveTo>
                    <a:lnTo>
                      <a:pt x="714" y="26353"/>
                    </a:lnTo>
                    <a:lnTo>
                      <a:pt x="0" y="0"/>
                    </a:lnTo>
                    <a:lnTo>
                      <a:pt x="16113" y="10557"/>
                    </a:lnTo>
                    <a:lnTo>
                      <a:pt x="21590" y="38338"/>
                    </a:lnTo>
                    <a:lnTo>
                      <a:pt x="12541" y="33973"/>
                    </a:lnTo>
                    <a:lnTo>
                      <a:pt x="5556" y="3587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24F49CB7-1C3A-D7FC-339A-B93CEE738504}"/>
                </a:ext>
              </a:extLst>
            </p:cNvPr>
            <p:cNvSpPr/>
            <p:nvPr/>
          </p:nvSpPr>
          <p:spPr>
            <a:xfrm>
              <a:off x="4490561" y="3803014"/>
              <a:ext cx="177482" cy="139779"/>
            </a:xfrm>
            <a:custGeom>
              <a:avLst/>
              <a:gdLst>
                <a:gd name="csX0" fmla="*/ 8017 w 177482"/>
                <a:gd name="csY0" fmla="*/ 81756 h 139779"/>
                <a:gd name="csX1" fmla="*/ 0 w 177482"/>
                <a:gd name="csY1" fmla="*/ 40402 h 139779"/>
                <a:gd name="csX2" fmla="*/ 21590 w 177482"/>
                <a:gd name="csY2" fmla="*/ 11906 h 139779"/>
                <a:gd name="csX3" fmla="*/ 65167 w 177482"/>
                <a:gd name="csY3" fmla="*/ 5318 h 139779"/>
                <a:gd name="csX4" fmla="*/ 96758 w 177482"/>
                <a:gd name="csY4" fmla="*/ 10239 h 139779"/>
                <a:gd name="csX5" fmla="*/ 124539 w 177482"/>
                <a:gd name="csY5" fmla="*/ 23733 h 139779"/>
                <a:gd name="csX6" fmla="*/ 139779 w 177482"/>
                <a:gd name="csY6" fmla="*/ 0 h 139779"/>
                <a:gd name="csX7" fmla="*/ 169624 w 177482"/>
                <a:gd name="csY7" fmla="*/ 12700 h 139779"/>
                <a:gd name="csX8" fmla="*/ 177482 w 177482"/>
                <a:gd name="csY8" fmla="*/ 35560 h 139779"/>
                <a:gd name="csX9" fmla="*/ 173276 w 177482"/>
                <a:gd name="csY9" fmla="*/ 76597 h 139779"/>
                <a:gd name="csX10" fmla="*/ 116681 w 177482"/>
                <a:gd name="csY10" fmla="*/ 102870 h 139779"/>
                <a:gd name="csX11" fmla="*/ 131445 w 177482"/>
                <a:gd name="csY11" fmla="*/ 123587 h 139779"/>
                <a:gd name="csX12" fmla="*/ 96123 w 177482"/>
                <a:gd name="csY12" fmla="*/ 126048 h 139779"/>
                <a:gd name="csX13" fmla="*/ 66913 w 177482"/>
                <a:gd name="csY13" fmla="*/ 139780 h 139779"/>
                <a:gd name="csX14" fmla="*/ 38735 w 177482"/>
                <a:gd name="csY14" fmla="*/ 134779 h 139779"/>
                <a:gd name="csX15" fmla="*/ 25083 w 177482"/>
                <a:gd name="csY15" fmla="*/ 116999 h 139779"/>
                <a:gd name="csX16" fmla="*/ 8017 w 177482"/>
                <a:gd name="csY16" fmla="*/ 81756 h 1397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77482" h="139779">
                  <a:moveTo>
                    <a:pt x="8017" y="81756"/>
                  </a:moveTo>
                  <a:lnTo>
                    <a:pt x="0" y="40402"/>
                  </a:lnTo>
                  <a:lnTo>
                    <a:pt x="21590" y="11906"/>
                  </a:lnTo>
                  <a:lnTo>
                    <a:pt x="65167" y="5318"/>
                  </a:lnTo>
                  <a:lnTo>
                    <a:pt x="96758" y="10239"/>
                  </a:lnTo>
                  <a:lnTo>
                    <a:pt x="124539" y="23733"/>
                  </a:lnTo>
                  <a:lnTo>
                    <a:pt x="139779" y="0"/>
                  </a:lnTo>
                  <a:lnTo>
                    <a:pt x="169624" y="12700"/>
                  </a:lnTo>
                  <a:lnTo>
                    <a:pt x="177482" y="35560"/>
                  </a:lnTo>
                  <a:lnTo>
                    <a:pt x="173276" y="76597"/>
                  </a:lnTo>
                  <a:lnTo>
                    <a:pt x="116681" y="102870"/>
                  </a:lnTo>
                  <a:lnTo>
                    <a:pt x="131445" y="123587"/>
                  </a:lnTo>
                  <a:lnTo>
                    <a:pt x="96123" y="126048"/>
                  </a:lnTo>
                  <a:lnTo>
                    <a:pt x="66913" y="139780"/>
                  </a:lnTo>
                  <a:lnTo>
                    <a:pt x="38735" y="134779"/>
                  </a:lnTo>
                  <a:lnTo>
                    <a:pt x="25083" y="116999"/>
                  </a:lnTo>
                  <a:lnTo>
                    <a:pt x="8017" y="8175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3A38F9AA-3F06-4495-6583-1F69CDAB3590}"/>
                </a:ext>
              </a:extLst>
            </p:cNvPr>
            <p:cNvSpPr/>
            <p:nvPr/>
          </p:nvSpPr>
          <p:spPr>
            <a:xfrm>
              <a:off x="4323080" y="3599973"/>
              <a:ext cx="276701" cy="505459"/>
            </a:xfrm>
            <a:custGeom>
              <a:avLst/>
              <a:gdLst>
                <a:gd name="csX0" fmla="*/ 264239 w 276701"/>
                <a:gd name="csY0" fmla="*/ 213281 h 505459"/>
                <a:gd name="csX1" fmla="*/ 232648 w 276701"/>
                <a:gd name="csY1" fmla="*/ 208359 h 505459"/>
                <a:gd name="csX2" fmla="*/ 189071 w 276701"/>
                <a:gd name="csY2" fmla="*/ 214947 h 505459"/>
                <a:gd name="csX3" fmla="*/ 167481 w 276701"/>
                <a:gd name="csY3" fmla="*/ 243443 h 505459"/>
                <a:gd name="csX4" fmla="*/ 175498 w 276701"/>
                <a:gd name="csY4" fmla="*/ 284798 h 505459"/>
                <a:gd name="csX5" fmla="*/ 145256 w 276701"/>
                <a:gd name="csY5" fmla="*/ 269081 h 505459"/>
                <a:gd name="csX6" fmla="*/ 116443 w 276701"/>
                <a:gd name="csY6" fmla="*/ 269716 h 505459"/>
                <a:gd name="csX7" fmla="*/ 121364 w 276701"/>
                <a:gd name="csY7" fmla="*/ 242808 h 505459"/>
                <a:gd name="csX8" fmla="*/ 91678 w 276701"/>
                <a:gd name="csY8" fmla="*/ 243046 h 505459"/>
                <a:gd name="csX9" fmla="*/ 89059 w 276701"/>
                <a:gd name="csY9" fmla="*/ 280670 h 505459"/>
                <a:gd name="csX10" fmla="*/ 70882 w 276701"/>
                <a:gd name="csY10" fmla="*/ 330517 h 505459"/>
                <a:gd name="csX11" fmla="*/ 59928 w 276701"/>
                <a:gd name="csY11" fmla="*/ 360601 h 505459"/>
                <a:gd name="csX12" fmla="*/ 62230 w 276701"/>
                <a:gd name="csY12" fmla="*/ 385207 h 505459"/>
                <a:gd name="csX13" fmla="*/ 84137 w 276701"/>
                <a:gd name="csY13" fmla="*/ 386318 h 505459"/>
                <a:gd name="csX14" fmla="*/ 97790 w 276701"/>
                <a:gd name="csY14" fmla="*/ 417274 h 505459"/>
                <a:gd name="csX15" fmla="*/ 103902 w 276701"/>
                <a:gd name="csY15" fmla="*/ 446643 h 505459"/>
                <a:gd name="csX16" fmla="*/ 122713 w 276701"/>
                <a:gd name="csY16" fmla="*/ 466011 h 505459"/>
                <a:gd name="csX17" fmla="*/ 143113 w 276701"/>
                <a:gd name="csY17" fmla="*/ 469979 h 505459"/>
                <a:gd name="csX18" fmla="*/ 160575 w 276701"/>
                <a:gd name="csY18" fmla="*/ 487521 h 505459"/>
                <a:gd name="csX19" fmla="*/ 149542 w 276701"/>
                <a:gd name="csY19" fmla="*/ 501412 h 505459"/>
                <a:gd name="csX20" fmla="*/ 127317 w 276701"/>
                <a:gd name="csY20" fmla="*/ 505460 h 505459"/>
                <a:gd name="csX21" fmla="*/ 124619 w 276701"/>
                <a:gd name="csY21" fmla="*/ 488077 h 505459"/>
                <a:gd name="csX22" fmla="*/ 97155 w 276701"/>
                <a:gd name="csY22" fmla="*/ 473234 h 505459"/>
                <a:gd name="csX23" fmla="*/ 91281 w 276701"/>
                <a:gd name="csY23" fmla="*/ 479266 h 505459"/>
                <a:gd name="csX24" fmla="*/ 77946 w 276701"/>
                <a:gd name="csY24" fmla="*/ 466328 h 505459"/>
                <a:gd name="csX25" fmla="*/ 72231 w 276701"/>
                <a:gd name="csY25" fmla="*/ 449501 h 505459"/>
                <a:gd name="csX26" fmla="*/ 54292 w 276701"/>
                <a:gd name="csY26" fmla="*/ 430371 h 505459"/>
                <a:gd name="csX27" fmla="*/ 38020 w 276701"/>
                <a:gd name="csY27" fmla="*/ 414337 h 505459"/>
                <a:gd name="csX28" fmla="*/ 32464 w 276701"/>
                <a:gd name="csY28" fmla="*/ 434261 h 505459"/>
                <a:gd name="csX29" fmla="*/ 26114 w 276701"/>
                <a:gd name="csY29" fmla="*/ 415449 h 505459"/>
                <a:gd name="csX30" fmla="*/ 29766 w 276701"/>
                <a:gd name="csY30" fmla="*/ 394256 h 505459"/>
                <a:gd name="csX31" fmla="*/ 39688 w 276701"/>
                <a:gd name="csY31" fmla="*/ 361632 h 505459"/>
                <a:gd name="csX32" fmla="*/ 56039 w 276701"/>
                <a:gd name="csY32" fmla="*/ 326628 h 505459"/>
                <a:gd name="csX33" fmla="*/ 74533 w 276701"/>
                <a:gd name="csY33" fmla="*/ 294878 h 505459"/>
                <a:gd name="csX34" fmla="*/ 61357 w 276701"/>
                <a:gd name="csY34" fmla="*/ 263684 h 505459"/>
                <a:gd name="csX35" fmla="*/ 61833 w 276701"/>
                <a:gd name="csY35" fmla="*/ 247729 h 505459"/>
                <a:gd name="csX36" fmla="*/ 58023 w 276701"/>
                <a:gd name="csY36" fmla="*/ 228600 h 505459"/>
                <a:gd name="csX37" fmla="*/ 35560 w 276701"/>
                <a:gd name="csY37" fmla="*/ 201295 h 505459"/>
                <a:gd name="csX38" fmla="*/ 27463 w 276701"/>
                <a:gd name="csY38" fmla="*/ 183991 h 505459"/>
                <a:gd name="csX39" fmla="*/ 39132 w 276701"/>
                <a:gd name="csY39" fmla="*/ 177641 h 505459"/>
                <a:gd name="csX40" fmla="*/ 51435 w 276701"/>
                <a:gd name="csY40" fmla="*/ 147638 h 505459"/>
                <a:gd name="csX41" fmla="*/ 37624 w 276701"/>
                <a:gd name="csY41" fmla="*/ 124778 h 505459"/>
                <a:gd name="csX42" fmla="*/ 16272 w 276701"/>
                <a:gd name="csY42" fmla="*/ 99457 h 505459"/>
                <a:gd name="csX43" fmla="*/ 0 w 276701"/>
                <a:gd name="csY43" fmla="*/ 68977 h 505459"/>
                <a:gd name="csX44" fmla="*/ 14208 w 276701"/>
                <a:gd name="csY44" fmla="*/ 62627 h 505459"/>
                <a:gd name="csX45" fmla="*/ 29607 w 276701"/>
                <a:gd name="csY45" fmla="*/ 24844 h 505459"/>
                <a:gd name="csX46" fmla="*/ 53340 w 276701"/>
                <a:gd name="csY46" fmla="*/ 23257 h 505459"/>
                <a:gd name="csX47" fmla="*/ 73025 w 276701"/>
                <a:gd name="csY47" fmla="*/ 8096 h 505459"/>
                <a:gd name="csX48" fmla="*/ 92313 w 276701"/>
                <a:gd name="csY48" fmla="*/ 0 h 505459"/>
                <a:gd name="csX49" fmla="*/ 106918 w 276701"/>
                <a:gd name="csY49" fmla="*/ 10795 h 505459"/>
                <a:gd name="csX50" fmla="*/ 108823 w 276701"/>
                <a:gd name="csY50" fmla="*/ 31829 h 505459"/>
                <a:gd name="csX51" fmla="*/ 131603 w 276701"/>
                <a:gd name="csY51" fmla="*/ 33417 h 505459"/>
                <a:gd name="csX52" fmla="*/ 123269 w 276701"/>
                <a:gd name="csY52" fmla="*/ 70247 h 505459"/>
                <a:gd name="csX53" fmla="*/ 124063 w 276701"/>
                <a:gd name="csY53" fmla="*/ 101362 h 505459"/>
                <a:gd name="csX54" fmla="*/ 159623 w 276701"/>
                <a:gd name="csY54" fmla="*/ 80645 h 505459"/>
                <a:gd name="csX55" fmla="*/ 169704 w 276701"/>
                <a:gd name="csY55" fmla="*/ 86757 h 505459"/>
                <a:gd name="csX56" fmla="*/ 189468 w 276701"/>
                <a:gd name="csY56" fmla="*/ 85804 h 505459"/>
                <a:gd name="csX57" fmla="*/ 196215 w 276701"/>
                <a:gd name="csY57" fmla="*/ 73660 h 505459"/>
                <a:gd name="csX58" fmla="*/ 221694 w 276701"/>
                <a:gd name="csY58" fmla="*/ 76041 h 505459"/>
                <a:gd name="csX59" fmla="*/ 247332 w 276701"/>
                <a:gd name="csY59" fmla="*/ 104299 h 505459"/>
                <a:gd name="csX60" fmla="*/ 249396 w 276701"/>
                <a:gd name="csY60" fmla="*/ 138509 h 505459"/>
                <a:gd name="csX61" fmla="*/ 276701 w 276701"/>
                <a:gd name="csY61" fmla="*/ 168592 h 505459"/>
                <a:gd name="csX62" fmla="*/ 275193 w 276701"/>
                <a:gd name="csY62" fmla="*/ 197802 h 505459"/>
                <a:gd name="csX63" fmla="*/ 264239 w 276701"/>
                <a:gd name="csY63" fmla="*/ 213281 h 5054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276701" h="505459">
                  <a:moveTo>
                    <a:pt x="264239" y="213281"/>
                  </a:moveTo>
                  <a:lnTo>
                    <a:pt x="232648" y="208359"/>
                  </a:lnTo>
                  <a:lnTo>
                    <a:pt x="189071" y="214947"/>
                  </a:lnTo>
                  <a:lnTo>
                    <a:pt x="167481" y="243443"/>
                  </a:lnTo>
                  <a:lnTo>
                    <a:pt x="175498" y="284798"/>
                  </a:lnTo>
                  <a:lnTo>
                    <a:pt x="145256" y="269081"/>
                  </a:lnTo>
                  <a:lnTo>
                    <a:pt x="116443" y="269716"/>
                  </a:lnTo>
                  <a:lnTo>
                    <a:pt x="121364" y="242808"/>
                  </a:lnTo>
                  <a:lnTo>
                    <a:pt x="91678" y="243046"/>
                  </a:lnTo>
                  <a:lnTo>
                    <a:pt x="89059" y="280670"/>
                  </a:lnTo>
                  <a:lnTo>
                    <a:pt x="70882" y="330517"/>
                  </a:lnTo>
                  <a:lnTo>
                    <a:pt x="59928" y="360601"/>
                  </a:lnTo>
                  <a:lnTo>
                    <a:pt x="62230" y="385207"/>
                  </a:lnTo>
                  <a:lnTo>
                    <a:pt x="84137" y="386318"/>
                  </a:lnTo>
                  <a:lnTo>
                    <a:pt x="97790" y="417274"/>
                  </a:lnTo>
                  <a:lnTo>
                    <a:pt x="103902" y="446643"/>
                  </a:lnTo>
                  <a:lnTo>
                    <a:pt x="122713" y="466011"/>
                  </a:lnTo>
                  <a:lnTo>
                    <a:pt x="143113" y="469979"/>
                  </a:lnTo>
                  <a:lnTo>
                    <a:pt x="160575" y="487521"/>
                  </a:lnTo>
                  <a:lnTo>
                    <a:pt x="149542" y="501412"/>
                  </a:lnTo>
                  <a:lnTo>
                    <a:pt x="127317" y="505460"/>
                  </a:lnTo>
                  <a:lnTo>
                    <a:pt x="124619" y="488077"/>
                  </a:lnTo>
                  <a:lnTo>
                    <a:pt x="97155" y="473234"/>
                  </a:lnTo>
                  <a:lnTo>
                    <a:pt x="91281" y="479266"/>
                  </a:lnTo>
                  <a:lnTo>
                    <a:pt x="77946" y="466328"/>
                  </a:lnTo>
                  <a:lnTo>
                    <a:pt x="72231" y="449501"/>
                  </a:lnTo>
                  <a:lnTo>
                    <a:pt x="54292" y="430371"/>
                  </a:lnTo>
                  <a:lnTo>
                    <a:pt x="38020" y="414337"/>
                  </a:lnTo>
                  <a:lnTo>
                    <a:pt x="32464" y="434261"/>
                  </a:lnTo>
                  <a:lnTo>
                    <a:pt x="26114" y="415449"/>
                  </a:lnTo>
                  <a:lnTo>
                    <a:pt x="29766" y="394256"/>
                  </a:lnTo>
                  <a:lnTo>
                    <a:pt x="39688" y="361632"/>
                  </a:lnTo>
                  <a:lnTo>
                    <a:pt x="56039" y="326628"/>
                  </a:lnTo>
                  <a:lnTo>
                    <a:pt x="74533" y="294878"/>
                  </a:lnTo>
                  <a:lnTo>
                    <a:pt x="61357" y="263684"/>
                  </a:lnTo>
                  <a:lnTo>
                    <a:pt x="61833" y="247729"/>
                  </a:lnTo>
                  <a:lnTo>
                    <a:pt x="58023" y="228600"/>
                  </a:lnTo>
                  <a:lnTo>
                    <a:pt x="35560" y="201295"/>
                  </a:lnTo>
                  <a:lnTo>
                    <a:pt x="27463" y="183991"/>
                  </a:lnTo>
                  <a:lnTo>
                    <a:pt x="39132" y="177641"/>
                  </a:lnTo>
                  <a:lnTo>
                    <a:pt x="51435" y="147638"/>
                  </a:lnTo>
                  <a:lnTo>
                    <a:pt x="37624" y="124778"/>
                  </a:lnTo>
                  <a:lnTo>
                    <a:pt x="16272" y="99457"/>
                  </a:lnTo>
                  <a:lnTo>
                    <a:pt x="0" y="68977"/>
                  </a:lnTo>
                  <a:lnTo>
                    <a:pt x="14208" y="62627"/>
                  </a:lnTo>
                  <a:lnTo>
                    <a:pt x="29607" y="24844"/>
                  </a:lnTo>
                  <a:lnTo>
                    <a:pt x="53340" y="23257"/>
                  </a:lnTo>
                  <a:lnTo>
                    <a:pt x="73025" y="8096"/>
                  </a:lnTo>
                  <a:lnTo>
                    <a:pt x="92313" y="0"/>
                  </a:lnTo>
                  <a:lnTo>
                    <a:pt x="106918" y="10795"/>
                  </a:lnTo>
                  <a:lnTo>
                    <a:pt x="108823" y="31829"/>
                  </a:lnTo>
                  <a:lnTo>
                    <a:pt x="131603" y="33417"/>
                  </a:lnTo>
                  <a:lnTo>
                    <a:pt x="123269" y="70247"/>
                  </a:lnTo>
                  <a:lnTo>
                    <a:pt x="124063" y="101362"/>
                  </a:lnTo>
                  <a:lnTo>
                    <a:pt x="159623" y="80645"/>
                  </a:lnTo>
                  <a:lnTo>
                    <a:pt x="169704" y="86757"/>
                  </a:lnTo>
                  <a:lnTo>
                    <a:pt x="189468" y="85804"/>
                  </a:lnTo>
                  <a:lnTo>
                    <a:pt x="196215" y="73660"/>
                  </a:lnTo>
                  <a:lnTo>
                    <a:pt x="221694" y="76041"/>
                  </a:lnTo>
                  <a:lnTo>
                    <a:pt x="247332" y="104299"/>
                  </a:lnTo>
                  <a:lnTo>
                    <a:pt x="249396" y="138509"/>
                  </a:lnTo>
                  <a:lnTo>
                    <a:pt x="276701" y="168592"/>
                  </a:lnTo>
                  <a:lnTo>
                    <a:pt x="275193" y="197802"/>
                  </a:lnTo>
                  <a:lnTo>
                    <a:pt x="264239" y="21328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7D34DE1A-987D-9C37-3C2D-36470173B12B}"/>
                </a:ext>
              </a:extLst>
            </p:cNvPr>
            <p:cNvSpPr/>
            <p:nvPr/>
          </p:nvSpPr>
          <p:spPr>
            <a:xfrm>
              <a:off x="4415393" y="3527742"/>
              <a:ext cx="250904" cy="299005"/>
            </a:xfrm>
            <a:custGeom>
              <a:avLst/>
              <a:gdLst>
                <a:gd name="csX0" fmla="*/ 244792 w 250904"/>
                <a:gd name="csY0" fmla="*/ 287973 h 299005"/>
                <a:gd name="csX1" fmla="*/ 214947 w 250904"/>
                <a:gd name="csY1" fmla="*/ 275272 h 299005"/>
                <a:gd name="csX2" fmla="*/ 199707 w 250904"/>
                <a:gd name="csY2" fmla="*/ 299006 h 299005"/>
                <a:gd name="csX3" fmla="*/ 171926 w 250904"/>
                <a:gd name="csY3" fmla="*/ 285512 h 299005"/>
                <a:gd name="csX4" fmla="*/ 182880 w 250904"/>
                <a:gd name="csY4" fmla="*/ 270034 h 299005"/>
                <a:gd name="csX5" fmla="*/ 184388 w 250904"/>
                <a:gd name="csY5" fmla="*/ 240824 h 299005"/>
                <a:gd name="csX6" fmla="*/ 157083 w 250904"/>
                <a:gd name="csY6" fmla="*/ 210741 h 299005"/>
                <a:gd name="csX7" fmla="*/ 155019 w 250904"/>
                <a:gd name="csY7" fmla="*/ 176530 h 299005"/>
                <a:gd name="csX8" fmla="*/ 129381 w 250904"/>
                <a:gd name="csY8" fmla="*/ 148272 h 299005"/>
                <a:gd name="csX9" fmla="*/ 103902 w 250904"/>
                <a:gd name="csY9" fmla="*/ 145891 h 299005"/>
                <a:gd name="csX10" fmla="*/ 97155 w 250904"/>
                <a:gd name="csY10" fmla="*/ 158036 h 299005"/>
                <a:gd name="csX11" fmla="*/ 77391 w 250904"/>
                <a:gd name="csY11" fmla="*/ 158988 h 299005"/>
                <a:gd name="csX12" fmla="*/ 67310 w 250904"/>
                <a:gd name="csY12" fmla="*/ 152876 h 299005"/>
                <a:gd name="csX13" fmla="*/ 31750 w 250904"/>
                <a:gd name="csY13" fmla="*/ 173593 h 299005"/>
                <a:gd name="csX14" fmla="*/ 30956 w 250904"/>
                <a:gd name="csY14" fmla="*/ 142478 h 299005"/>
                <a:gd name="csX15" fmla="*/ 39290 w 250904"/>
                <a:gd name="csY15" fmla="*/ 105648 h 299005"/>
                <a:gd name="csX16" fmla="*/ 16510 w 250904"/>
                <a:gd name="csY16" fmla="*/ 104061 h 299005"/>
                <a:gd name="csX17" fmla="*/ 14605 w 250904"/>
                <a:gd name="csY17" fmla="*/ 83026 h 299005"/>
                <a:gd name="csX18" fmla="*/ 0 w 250904"/>
                <a:gd name="csY18" fmla="*/ 72231 h 299005"/>
                <a:gd name="csX19" fmla="*/ 7143 w 250904"/>
                <a:gd name="csY19" fmla="*/ 59293 h 299005"/>
                <a:gd name="csX20" fmla="*/ 35877 w 250904"/>
                <a:gd name="csY20" fmla="*/ 36354 h 299005"/>
                <a:gd name="csX21" fmla="*/ 38893 w 250904"/>
                <a:gd name="csY21" fmla="*/ 44609 h 299005"/>
                <a:gd name="csX22" fmla="*/ 56832 w 250904"/>
                <a:gd name="csY22" fmla="*/ 45641 h 299005"/>
                <a:gd name="csX23" fmla="*/ 51752 w 250904"/>
                <a:gd name="csY23" fmla="*/ 5239 h 299005"/>
                <a:gd name="csX24" fmla="*/ 69215 w 250904"/>
                <a:gd name="csY24" fmla="*/ 0 h 299005"/>
                <a:gd name="csX25" fmla="*/ 88900 w 250904"/>
                <a:gd name="csY25" fmla="*/ 27940 h 299005"/>
                <a:gd name="csX26" fmla="*/ 104061 w 250904"/>
                <a:gd name="csY26" fmla="*/ 59928 h 299005"/>
                <a:gd name="csX27" fmla="*/ 145494 w 250904"/>
                <a:gd name="csY27" fmla="*/ 60246 h 299005"/>
                <a:gd name="csX28" fmla="*/ 158591 w 250904"/>
                <a:gd name="csY28" fmla="*/ 90805 h 299005"/>
                <a:gd name="csX29" fmla="*/ 137001 w 250904"/>
                <a:gd name="csY29" fmla="*/ 100013 h 299005"/>
                <a:gd name="csX30" fmla="*/ 127397 w 250904"/>
                <a:gd name="csY30" fmla="*/ 112554 h 299005"/>
                <a:gd name="csX31" fmla="*/ 167719 w 250904"/>
                <a:gd name="csY31" fmla="*/ 133429 h 299005"/>
                <a:gd name="csX32" fmla="*/ 195739 w 250904"/>
                <a:gd name="csY32" fmla="*/ 174546 h 299005"/>
                <a:gd name="csX33" fmla="*/ 216932 w 250904"/>
                <a:gd name="csY33" fmla="*/ 205105 h 299005"/>
                <a:gd name="csX34" fmla="*/ 242491 w 250904"/>
                <a:gd name="csY34" fmla="*/ 229156 h 299005"/>
                <a:gd name="csX35" fmla="*/ 250904 w 250904"/>
                <a:gd name="csY35" fmla="*/ 253524 h 299005"/>
                <a:gd name="csX36" fmla="*/ 244792 w 250904"/>
                <a:gd name="csY36" fmla="*/ 287973 h 2990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50904" h="299005">
                  <a:moveTo>
                    <a:pt x="244792" y="287973"/>
                  </a:moveTo>
                  <a:lnTo>
                    <a:pt x="214947" y="275272"/>
                  </a:lnTo>
                  <a:lnTo>
                    <a:pt x="199707" y="299006"/>
                  </a:lnTo>
                  <a:lnTo>
                    <a:pt x="171926" y="285512"/>
                  </a:lnTo>
                  <a:lnTo>
                    <a:pt x="182880" y="270034"/>
                  </a:lnTo>
                  <a:lnTo>
                    <a:pt x="184388" y="240824"/>
                  </a:lnTo>
                  <a:lnTo>
                    <a:pt x="157083" y="210741"/>
                  </a:lnTo>
                  <a:lnTo>
                    <a:pt x="155019" y="176530"/>
                  </a:lnTo>
                  <a:lnTo>
                    <a:pt x="129381" y="148272"/>
                  </a:lnTo>
                  <a:lnTo>
                    <a:pt x="103902" y="145891"/>
                  </a:lnTo>
                  <a:lnTo>
                    <a:pt x="97155" y="158036"/>
                  </a:lnTo>
                  <a:lnTo>
                    <a:pt x="77391" y="158988"/>
                  </a:lnTo>
                  <a:lnTo>
                    <a:pt x="67310" y="152876"/>
                  </a:lnTo>
                  <a:lnTo>
                    <a:pt x="31750" y="173593"/>
                  </a:lnTo>
                  <a:lnTo>
                    <a:pt x="30956" y="142478"/>
                  </a:lnTo>
                  <a:lnTo>
                    <a:pt x="39290" y="105648"/>
                  </a:lnTo>
                  <a:lnTo>
                    <a:pt x="16510" y="104061"/>
                  </a:lnTo>
                  <a:lnTo>
                    <a:pt x="14605" y="83026"/>
                  </a:lnTo>
                  <a:lnTo>
                    <a:pt x="0" y="72231"/>
                  </a:lnTo>
                  <a:lnTo>
                    <a:pt x="7143" y="59293"/>
                  </a:lnTo>
                  <a:lnTo>
                    <a:pt x="35877" y="36354"/>
                  </a:lnTo>
                  <a:lnTo>
                    <a:pt x="38893" y="44609"/>
                  </a:lnTo>
                  <a:lnTo>
                    <a:pt x="56832" y="45641"/>
                  </a:lnTo>
                  <a:lnTo>
                    <a:pt x="51752" y="5239"/>
                  </a:lnTo>
                  <a:lnTo>
                    <a:pt x="69215" y="0"/>
                  </a:lnTo>
                  <a:lnTo>
                    <a:pt x="88900" y="27940"/>
                  </a:lnTo>
                  <a:lnTo>
                    <a:pt x="104061" y="59928"/>
                  </a:lnTo>
                  <a:lnTo>
                    <a:pt x="145494" y="60246"/>
                  </a:lnTo>
                  <a:lnTo>
                    <a:pt x="158591" y="90805"/>
                  </a:lnTo>
                  <a:lnTo>
                    <a:pt x="137001" y="100013"/>
                  </a:lnTo>
                  <a:lnTo>
                    <a:pt x="127397" y="112554"/>
                  </a:lnTo>
                  <a:lnTo>
                    <a:pt x="167719" y="133429"/>
                  </a:lnTo>
                  <a:lnTo>
                    <a:pt x="195739" y="174546"/>
                  </a:lnTo>
                  <a:lnTo>
                    <a:pt x="216932" y="205105"/>
                  </a:lnTo>
                  <a:lnTo>
                    <a:pt x="242491" y="229156"/>
                  </a:lnTo>
                  <a:lnTo>
                    <a:pt x="250904" y="253524"/>
                  </a:lnTo>
                  <a:lnTo>
                    <a:pt x="244792" y="28797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BC087518-0B60-F80A-2E8D-00C476C1F6FD}"/>
                </a:ext>
              </a:extLst>
            </p:cNvPr>
            <p:cNvSpPr/>
            <p:nvPr/>
          </p:nvSpPr>
          <p:spPr>
            <a:xfrm>
              <a:off x="4152185" y="3316763"/>
              <a:ext cx="299084" cy="644842"/>
            </a:xfrm>
            <a:custGeom>
              <a:avLst/>
              <a:gdLst>
                <a:gd name="csX0" fmla="*/ 263208 w 299084"/>
                <a:gd name="csY0" fmla="*/ 283210 h 644842"/>
                <a:gd name="csX1" fmla="*/ 243920 w 299084"/>
                <a:gd name="csY1" fmla="*/ 291306 h 644842"/>
                <a:gd name="csX2" fmla="*/ 224234 w 299084"/>
                <a:gd name="csY2" fmla="*/ 306467 h 644842"/>
                <a:gd name="csX3" fmla="*/ 200501 w 299084"/>
                <a:gd name="csY3" fmla="*/ 308055 h 644842"/>
                <a:gd name="csX4" fmla="*/ 185103 w 299084"/>
                <a:gd name="csY4" fmla="*/ 345837 h 644842"/>
                <a:gd name="csX5" fmla="*/ 170895 w 299084"/>
                <a:gd name="csY5" fmla="*/ 352187 h 644842"/>
                <a:gd name="csX6" fmla="*/ 187166 w 299084"/>
                <a:gd name="csY6" fmla="*/ 382667 h 644842"/>
                <a:gd name="csX7" fmla="*/ 208518 w 299084"/>
                <a:gd name="csY7" fmla="*/ 407988 h 644842"/>
                <a:gd name="csX8" fmla="*/ 222329 w 299084"/>
                <a:gd name="csY8" fmla="*/ 430848 h 644842"/>
                <a:gd name="csX9" fmla="*/ 210026 w 299084"/>
                <a:gd name="csY9" fmla="*/ 460851 h 644842"/>
                <a:gd name="csX10" fmla="*/ 198358 w 299084"/>
                <a:gd name="csY10" fmla="*/ 467201 h 644842"/>
                <a:gd name="csX11" fmla="*/ 206454 w 299084"/>
                <a:gd name="csY11" fmla="*/ 484505 h 644842"/>
                <a:gd name="csX12" fmla="*/ 228918 w 299084"/>
                <a:gd name="csY12" fmla="*/ 511810 h 644842"/>
                <a:gd name="csX13" fmla="*/ 232728 w 299084"/>
                <a:gd name="csY13" fmla="*/ 530940 h 644842"/>
                <a:gd name="csX14" fmla="*/ 232251 w 299084"/>
                <a:gd name="csY14" fmla="*/ 546894 h 644842"/>
                <a:gd name="csX15" fmla="*/ 245428 w 299084"/>
                <a:gd name="csY15" fmla="*/ 578088 h 644842"/>
                <a:gd name="csX16" fmla="*/ 226933 w 299084"/>
                <a:gd name="csY16" fmla="*/ 609838 h 644842"/>
                <a:gd name="csX17" fmla="*/ 210582 w 299084"/>
                <a:gd name="csY17" fmla="*/ 644843 h 644842"/>
                <a:gd name="csX18" fmla="*/ 207327 w 299084"/>
                <a:gd name="csY18" fmla="*/ 619602 h 644842"/>
                <a:gd name="csX19" fmla="*/ 217647 w 299084"/>
                <a:gd name="csY19" fmla="*/ 593487 h 644842"/>
                <a:gd name="csX20" fmla="*/ 206375 w 299084"/>
                <a:gd name="csY20" fmla="*/ 573246 h 644842"/>
                <a:gd name="csX21" fmla="*/ 209074 w 299084"/>
                <a:gd name="csY21" fmla="*/ 536020 h 644842"/>
                <a:gd name="csX22" fmla="*/ 195421 w 299084"/>
                <a:gd name="csY22" fmla="*/ 518239 h 644842"/>
                <a:gd name="csX23" fmla="*/ 184467 w 299084"/>
                <a:gd name="csY23" fmla="*/ 477123 h 644842"/>
                <a:gd name="csX24" fmla="*/ 178356 w 299084"/>
                <a:gd name="csY24" fmla="*/ 433546 h 644842"/>
                <a:gd name="csX25" fmla="*/ 163751 w 299084"/>
                <a:gd name="csY25" fmla="*/ 404892 h 644842"/>
                <a:gd name="csX26" fmla="*/ 141605 w 299084"/>
                <a:gd name="csY26" fmla="*/ 422196 h 644842"/>
                <a:gd name="csX27" fmla="*/ 103267 w 299084"/>
                <a:gd name="csY27" fmla="*/ 446881 h 644842"/>
                <a:gd name="csX28" fmla="*/ 84376 w 299084"/>
                <a:gd name="csY28" fmla="*/ 443786 h 644842"/>
                <a:gd name="csX29" fmla="*/ 63500 w 299084"/>
                <a:gd name="csY29" fmla="*/ 435690 h 644842"/>
                <a:gd name="csX30" fmla="*/ 75168 w 299084"/>
                <a:gd name="csY30" fmla="*/ 392748 h 644842"/>
                <a:gd name="csX31" fmla="*/ 68104 w 299084"/>
                <a:gd name="csY31" fmla="*/ 360204 h 644842"/>
                <a:gd name="csX32" fmla="*/ 41672 w 299084"/>
                <a:gd name="csY32" fmla="*/ 320040 h 644842"/>
                <a:gd name="csX33" fmla="*/ 45800 w 299084"/>
                <a:gd name="csY33" fmla="*/ 307419 h 644842"/>
                <a:gd name="csX34" fmla="*/ 26115 w 299084"/>
                <a:gd name="csY34" fmla="*/ 302895 h 644842"/>
                <a:gd name="csX35" fmla="*/ 2223 w 299084"/>
                <a:gd name="csY35" fmla="*/ 274320 h 644842"/>
                <a:gd name="csX36" fmla="*/ 0 w 299084"/>
                <a:gd name="csY36" fmla="*/ 245983 h 644842"/>
                <a:gd name="csX37" fmla="*/ 11748 w 299084"/>
                <a:gd name="csY37" fmla="*/ 251301 h 644842"/>
                <a:gd name="csX38" fmla="*/ 12462 w 299084"/>
                <a:gd name="csY38" fmla="*/ 225981 h 644842"/>
                <a:gd name="csX39" fmla="*/ 29052 w 299084"/>
                <a:gd name="csY39" fmla="*/ 217646 h 644842"/>
                <a:gd name="csX40" fmla="*/ 25480 w 299084"/>
                <a:gd name="csY40" fmla="*/ 202565 h 644842"/>
                <a:gd name="csX41" fmla="*/ 33100 w 299084"/>
                <a:gd name="csY41" fmla="*/ 190500 h 644842"/>
                <a:gd name="csX42" fmla="*/ 34449 w 299084"/>
                <a:gd name="csY42" fmla="*/ 153670 h 644842"/>
                <a:gd name="csX43" fmla="*/ 60722 w 299084"/>
                <a:gd name="csY43" fmla="*/ 161766 h 644842"/>
                <a:gd name="csX44" fmla="*/ 75803 w 299084"/>
                <a:gd name="csY44" fmla="*/ 132318 h 644842"/>
                <a:gd name="csX45" fmla="*/ 77470 w 299084"/>
                <a:gd name="csY45" fmla="*/ 114856 h 644842"/>
                <a:gd name="csX46" fmla="*/ 96044 w 299084"/>
                <a:gd name="csY46" fmla="*/ 84693 h 644842"/>
                <a:gd name="csX47" fmla="*/ 95092 w 299084"/>
                <a:gd name="csY47" fmla="*/ 64056 h 644842"/>
                <a:gd name="csX48" fmla="*/ 138668 w 299084"/>
                <a:gd name="csY48" fmla="*/ 38973 h 644842"/>
                <a:gd name="csX49" fmla="*/ 162719 w 299084"/>
                <a:gd name="csY49" fmla="*/ 45561 h 644842"/>
                <a:gd name="csX50" fmla="*/ 160020 w 299084"/>
                <a:gd name="csY50" fmla="*/ 23257 h 644842"/>
                <a:gd name="csX51" fmla="*/ 171768 w 299084"/>
                <a:gd name="csY51" fmla="*/ 16510 h 644842"/>
                <a:gd name="csX52" fmla="*/ 169228 w 299084"/>
                <a:gd name="csY52" fmla="*/ 2699 h 644842"/>
                <a:gd name="csX53" fmla="*/ 188992 w 299084"/>
                <a:gd name="csY53" fmla="*/ 0 h 644842"/>
                <a:gd name="csX54" fmla="*/ 200184 w 299084"/>
                <a:gd name="csY54" fmla="*/ 21431 h 644842"/>
                <a:gd name="csX55" fmla="*/ 214948 w 299084"/>
                <a:gd name="csY55" fmla="*/ 30163 h 644842"/>
                <a:gd name="csX56" fmla="*/ 215900 w 299084"/>
                <a:gd name="csY56" fmla="*/ 57864 h 644842"/>
                <a:gd name="csX57" fmla="*/ 214551 w 299084"/>
                <a:gd name="csY57" fmla="*/ 87630 h 644842"/>
                <a:gd name="csX58" fmla="*/ 182642 w 299084"/>
                <a:gd name="csY58" fmla="*/ 117713 h 644842"/>
                <a:gd name="csX59" fmla="*/ 178594 w 299084"/>
                <a:gd name="csY59" fmla="*/ 160099 h 644842"/>
                <a:gd name="csX60" fmla="*/ 214154 w 299084"/>
                <a:gd name="csY60" fmla="*/ 154146 h 644842"/>
                <a:gd name="csX61" fmla="*/ 222171 w 299084"/>
                <a:gd name="csY61" fmla="*/ 186928 h 644842"/>
                <a:gd name="csX62" fmla="*/ 243522 w 299084"/>
                <a:gd name="csY62" fmla="*/ 193834 h 644842"/>
                <a:gd name="csX63" fmla="*/ 233759 w 299084"/>
                <a:gd name="csY63" fmla="*/ 223282 h 644842"/>
                <a:gd name="csX64" fmla="*/ 258763 w 299084"/>
                <a:gd name="csY64" fmla="*/ 236538 h 644842"/>
                <a:gd name="csX65" fmla="*/ 273368 w 299084"/>
                <a:gd name="csY65" fmla="*/ 243046 h 644842"/>
                <a:gd name="csX66" fmla="*/ 298053 w 299084"/>
                <a:gd name="csY66" fmla="*/ 232728 h 644842"/>
                <a:gd name="csX67" fmla="*/ 299085 w 299084"/>
                <a:gd name="csY67" fmla="*/ 247333 h 644842"/>
                <a:gd name="csX68" fmla="*/ 270351 w 299084"/>
                <a:gd name="csY68" fmla="*/ 270272 h 644842"/>
                <a:gd name="csX69" fmla="*/ 263208 w 299084"/>
                <a:gd name="csY69" fmla="*/ 283210 h 6448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299084" h="644842">
                  <a:moveTo>
                    <a:pt x="263208" y="283210"/>
                  </a:moveTo>
                  <a:lnTo>
                    <a:pt x="243920" y="291306"/>
                  </a:lnTo>
                  <a:lnTo>
                    <a:pt x="224234" y="306467"/>
                  </a:lnTo>
                  <a:lnTo>
                    <a:pt x="200501" y="308055"/>
                  </a:lnTo>
                  <a:lnTo>
                    <a:pt x="185103" y="345837"/>
                  </a:lnTo>
                  <a:lnTo>
                    <a:pt x="170895" y="352187"/>
                  </a:lnTo>
                  <a:lnTo>
                    <a:pt x="187166" y="382667"/>
                  </a:lnTo>
                  <a:lnTo>
                    <a:pt x="208518" y="407988"/>
                  </a:lnTo>
                  <a:lnTo>
                    <a:pt x="222329" y="430848"/>
                  </a:lnTo>
                  <a:lnTo>
                    <a:pt x="210026" y="460851"/>
                  </a:lnTo>
                  <a:lnTo>
                    <a:pt x="198358" y="467201"/>
                  </a:lnTo>
                  <a:lnTo>
                    <a:pt x="206454" y="484505"/>
                  </a:lnTo>
                  <a:lnTo>
                    <a:pt x="228918" y="511810"/>
                  </a:lnTo>
                  <a:lnTo>
                    <a:pt x="232728" y="530940"/>
                  </a:lnTo>
                  <a:lnTo>
                    <a:pt x="232251" y="546894"/>
                  </a:lnTo>
                  <a:lnTo>
                    <a:pt x="245428" y="578088"/>
                  </a:lnTo>
                  <a:lnTo>
                    <a:pt x="226933" y="609838"/>
                  </a:lnTo>
                  <a:lnTo>
                    <a:pt x="210582" y="644843"/>
                  </a:lnTo>
                  <a:lnTo>
                    <a:pt x="207327" y="619602"/>
                  </a:lnTo>
                  <a:lnTo>
                    <a:pt x="217647" y="593487"/>
                  </a:lnTo>
                  <a:lnTo>
                    <a:pt x="206375" y="573246"/>
                  </a:lnTo>
                  <a:lnTo>
                    <a:pt x="209074" y="536020"/>
                  </a:lnTo>
                  <a:lnTo>
                    <a:pt x="195421" y="518239"/>
                  </a:lnTo>
                  <a:lnTo>
                    <a:pt x="184467" y="477123"/>
                  </a:lnTo>
                  <a:lnTo>
                    <a:pt x="178356" y="433546"/>
                  </a:lnTo>
                  <a:lnTo>
                    <a:pt x="163751" y="404892"/>
                  </a:lnTo>
                  <a:lnTo>
                    <a:pt x="141605" y="422196"/>
                  </a:lnTo>
                  <a:lnTo>
                    <a:pt x="103267" y="446881"/>
                  </a:lnTo>
                  <a:lnTo>
                    <a:pt x="84376" y="443786"/>
                  </a:lnTo>
                  <a:lnTo>
                    <a:pt x="63500" y="435690"/>
                  </a:lnTo>
                  <a:lnTo>
                    <a:pt x="75168" y="392748"/>
                  </a:lnTo>
                  <a:lnTo>
                    <a:pt x="68104" y="360204"/>
                  </a:lnTo>
                  <a:lnTo>
                    <a:pt x="41672" y="320040"/>
                  </a:lnTo>
                  <a:lnTo>
                    <a:pt x="45800" y="307419"/>
                  </a:lnTo>
                  <a:lnTo>
                    <a:pt x="26115" y="302895"/>
                  </a:lnTo>
                  <a:lnTo>
                    <a:pt x="2223" y="274320"/>
                  </a:lnTo>
                  <a:lnTo>
                    <a:pt x="0" y="245983"/>
                  </a:lnTo>
                  <a:lnTo>
                    <a:pt x="11748" y="251301"/>
                  </a:lnTo>
                  <a:lnTo>
                    <a:pt x="12462" y="225981"/>
                  </a:lnTo>
                  <a:lnTo>
                    <a:pt x="29052" y="217646"/>
                  </a:lnTo>
                  <a:lnTo>
                    <a:pt x="25480" y="202565"/>
                  </a:lnTo>
                  <a:lnTo>
                    <a:pt x="33100" y="190500"/>
                  </a:lnTo>
                  <a:lnTo>
                    <a:pt x="34449" y="153670"/>
                  </a:lnTo>
                  <a:lnTo>
                    <a:pt x="60722" y="161766"/>
                  </a:lnTo>
                  <a:lnTo>
                    <a:pt x="75803" y="132318"/>
                  </a:lnTo>
                  <a:lnTo>
                    <a:pt x="77470" y="114856"/>
                  </a:lnTo>
                  <a:lnTo>
                    <a:pt x="96044" y="84693"/>
                  </a:lnTo>
                  <a:lnTo>
                    <a:pt x="95092" y="64056"/>
                  </a:lnTo>
                  <a:lnTo>
                    <a:pt x="138668" y="38973"/>
                  </a:lnTo>
                  <a:lnTo>
                    <a:pt x="162719" y="45561"/>
                  </a:lnTo>
                  <a:lnTo>
                    <a:pt x="160020" y="23257"/>
                  </a:lnTo>
                  <a:lnTo>
                    <a:pt x="171768" y="16510"/>
                  </a:lnTo>
                  <a:lnTo>
                    <a:pt x="169228" y="2699"/>
                  </a:lnTo>
                  <a:lnTo>
                    <a:pt x="188992" y="0"/>
                  </a:lnTo>
                  <a:lnTo>
                    <a:pt x="200184" y="21431"/>
                  </a:lnTo>
                  <a:lnTo>
                    <a:pt x="214948" y="30163"/>
                  </a:lnTo>
                  <a:lnTo>
                    <a:pt x="215900" y="57864"/>
                  </a:lnTo>
                  <a:lnTo>
                    <a:pt x="214551" y="87630"/>
                  </a:lnTo>
                  <a:lnTo>
                    <a:pt x="182642" y="117713"/>
                  </a:lnTo>
                  <a:lnTo>
                    <a:pt x="178594" y="160099"/>
                  </a:lnTo>
                  <a:lnTo>
                    <a:pt x="214154" y="154146"/>
                  </a:lnTo>
                  <a:lnTo>
                    <a:pt x="222171" y="186928"/>
                  </a:lnTo>
                  <a:lnTo>
                    <a:pt x="243522" y="193834"/>
                  </a:lnTo>
                  <a:lnTo>
                    <a:pt x="233759" y="223282"/>
                  </a:lnTo>
                  <a:lnTo>
                    <a:pt x="258763" y="236538"/>
                  </a:lnTo>
                  <a:lnTo>
                    <a:pt x="273368" y="243046"/>
                  </a:lnTo>
                  <a:lnTo>
                    <a:pt x="298053" y="232728"/>
                  </a:lnTo>
                  <a:lnTo>
                    <a:pt x="299085" y="247333"/>
                  </a:lnTo>
                  <a:lnTo>
                    <a:pt x="270351" y="270272"/>
                  </a:lnTo>
                  <a:lnTo>
                    <a:pt x="263208" y="28321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B5495300-FB13-68CB-94EA-1EFC74963012}"/>
                </a:ext>
              </a:extLst>
            </p:cNvPr>
            <p:cNvSpPr/>
            <p:nvPr/>
          </p:nvSpPr>
          <p:spPr>
            <a:xfrm>
              <a:off x="4484608" y="3496309"/>
              <a:ext cx="241379" cy="510619"/>
            </a:xfrm>
            <a:custGeom>
              <a:avLst/>
              <a:gdLst>
                <a:gd name="csX0" fmla="*/ 72866 w 241379"/>
                <a:gd name="csY0" fmla="*/ 446484 h 510619"/>
                <a:gd name="csX1" fmla="*/ 102076 w 241379"/>
                <a:gd name="csY1" fmla="*/ 432752 h 510619"/>
                <a:gd name="csX2" fmla="*/ 137398 w 241379"/>
                <a:gd name="csY2" fmla="*/ 430292 h 510619"/>
                <a:gd name="csX3" fmla="*/ 122634 w 241379"/>
                <a:gd name="csY3" fmla="*/ 409575 h 510619"/>
                <a:gd name="csX4" fmla="*/ 179229 w 241379"/>
                <a:gd name="csY4" fmla="*/ 383302 h 510619"/>
                <a:gd name="csX5" fmla="*/ 183436 w 241379"/>
                <a:gd name="csY5" fmla="*/ 342265 h 510619"/>
                <a:gd name="csX6" fmla="*/ 175577 w 241379"/>
                <a:gd name="csY6" fmla="*/ 319405 h 510619"/>
                <a:gd name="csX7" fmla="*/ 181689 w 241379"/>
                <a:gd name="csY7" fmla="*/ 284956 h 510619"/>
                <a:gd name="csX8" fmla="*/ 173276 w 241379"/>
                <a:gd name="csY8" fmla="*/ 260588 h 510619"/>
                <a:gd name="csX9" fmla="*/ 147717 w 241379"/>
                <a:gd name="csY9" fmla="*/ 236537 h 510619"/>
                <a:gd name="csX10" fmla="*/ 126524 w 241379"/>
                <a:gd name="csY10" fmla="*/ 205978 h 510619"/>
                <a:gd name="csX11" fmla="*/ 98505 w 241379"/>
                <a:gd name="csY11" fmla="*/ 164862 h 510619"/>
                <a:gd name="csX12" fmla="*/ 58182 w 241379"/>
                <a:gd name="csY12" fmla="*/ 143986 h 510619"/>
                <a:gd name="csX13" fmla="*/ 67787 w 241379"/>
                <a:gd name="csY13" fmla="*/ 131445 h 510619"/>
                <a:gd name="csX14" fmla="*/ 89376 w 241379"/>
                <a:gd name="csY14" fmla="*/ 122237 h 510619"/>
                <a:gd name="csX15" fmla="*/ 76279 w 241379"/>
                <a:gd name="csY15" fmla="*/ 91678 h 510619"/>
                <a:gd name="csX16" fmla="*/ 34846 w 241379"/>
                <a:gd name="csY16" fmla="*/ 91360 h 510619"/>
                <a:gd name="csX17" fmla="*/ 19685 w 241379"/>
                <a:gd name="csY17" fmla="*/ 59372 h 510619"/>
                <a:gd name="csX18" fmla="*/ 0 w 241379"/>
                <a:gd name="csY18" fmla="*/ 31432 h 510619"/>
                <a:gd name="csX19" fmla="*/ 18098 w 241379"/>
                <a:gd name="csY19" fmla="*/ 22781 h 510619"/>
                <a:gd name="csX20" fmla="*/ 44927 w 241379"/>
                <a:gd name="csY20" fmla="*/ 23019 h 510619"/>
                <a:gd name="csX21" fmla="*/ 77708 w 241379"/>
                <a:gd name="csY21" fmla="*/ 18891 h 510619"/>
                <a:gd name="csX22" fmla="*/ 106442 w 241379"/>
                <a:gd name="csY22" fmla="*/ 0 h 510619"/>
                <a:gd name="csX23" fmla="*/ 122634 w 241379"/>
                <a:gd name="csY23" fmla="*/ 13335 h 510619"/>
                <a:gd name="csX24" fmla="*/ 153432 w 241379"/>
                <a:gd name="csY24" fmla="*/ 19764 h 510619"/>
                <a:gd name="csX25" fmla="*/ 148114 w 241379"/>
                <a:gd name="csY25" fmla="*/ 40164 h 510619"/>
                <a:gd name="csX26" fmla="*/ 164147 w 241379"/>
                <a:gd name="csY26" fmla="*/ 54531 h 510619"/>
                <a:gd name="csX27" fmla="*/ 198120 w 241379"/>
                <a:gd name="csY27" fmla="*/ 63738 h 510619"/>
                <a:gd name="csX28" fmla="*/ 153115 w 241379"/>
                <a:gd name="csY28" fmla="*/ 93821 h 510619"/>
                <a:gd name="csX29" fmla="*/ 125016 w 241379"/>
                <a:gd name="csY29" fmla="*/ 127000 h 510619"/>
                <a:gd name="csX30" fmla="*/ 117634 w 241379"/>
                <a:gd name="csY30" fmla="*/ 151209 h 510619"/>
                <a:gd name="csX31" fmla="*/ 143431 w 241379"/>
                <a:gd name="csY31" fmla="*/ 187960 h 510619"/>
                <a:gd name="csX32" fmla="*/ 174943 w 241379"/>
                <a:gd name="csY32" fmla="*/ 233362 h 510619"/>
                <a:gd name="csX33" fmla="*/ 205502 w 241379"/>
                <a:gd name="csY33" fmla="*/ 254714 h 510619"/>
                <a:gd name="csX34" fmla="*/ 225981 w 241379"/>
                <a:gd name="csY34" fmla="*/ 282416 h 510619"/>
                <a:gd name="csX35" fmla="*/ 241380 w 241379"/>
                <a:gd name="csY35" fmla="*/ 345996 h 510619"/>
                <a:gd name="csX36" fmla="*/ 236855 w 241379"/>
                <a:gd name="csY36" fmla="*/ 406241 h 510619"/>
                <a:gd name="csX37" fmla="*/ 208756 w 241379"/>
                <a:gd name="csY37" fmla="*/ 428704 h 510619"/>
                <a:gd name="csX38" fmla="*/ 170180 w 241379"/>
                <a:gd name="csY38" fmla="*/ 450612 h 510619"/>
                <a:gd name="csX39" fmla="*/ 142637 w 241379"/>
                <a:gd name="csY39" fmla="*/ 478949 h 510619"/>
                <a:gd name="csX40" fmla="*/ 100647 w 241379"/>
                <a:gd name="csY40" fmla="*/ 510619 h 510619"/>
                <a:gd name="csX41" fmla="*/ 88424 w 241379"/>
                <a:gd name="csY41" fmla="*/ 488871 h 510619"/>
                <a:gd name="csX42" fmla="*/ 97870 w 241379"/>
                <a:gd name="csY42" fmla="*/ 465772 h 510619"/>
                <a:gd name="csX43" fmla="*/ 72866 w 241379"/>
                <a:gd name="csY43" fmla="*/ 446484 h 510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241379" h="510619">
                  <a:moveTo>
                    <a:pt x="72866" y="446484"/>
                  </a:moveTo>
                  <a:lnTo>
                    <a:pt x="102076" y="432752"/>
                  </a:lnTo>
                  <a:lnTo>
                    <a:pt x="137398" y="430292"/>
                  </a:lnTo>
                  <a:lnTo>
                    <a:pt x="122634" y="409575"/>
                  </a:lnTo>
                  <a:lnTo>
                    <a:pt x="179229" y="383302"/>
                  </a:lnTo>
                  <a:lnTo>
                    <a:pt x="183436" y="342265"/>
                  </a:lnTo>
                  <a:lnTo>
                    <a:pt x="175577" y="319405"/>
                  </a:lnTo>
                  <a:lnTo>
                    <a:pt x="181689" y="284956"/>
                  </a:lnTo>
                  <a:lnTo>
                    <a:pt x="173276" y="260588"/>
                  </a:lnTo>
                  <a:lnTo>
                    <a:pt x="147717" y="236537"/>
                  </a:lnTo>
                  <a:lnTo>
                    <a:pt x="126524" y="205978"/>
                  </a:lnTo>
                  <a:lnTo>
                    <a:pt x="98505" y="164862"/>
                  </a:lnTo>
                  <a:lnTo>
                    <a:pt x="58182" y="143986"/>
                  </a:lnTo>
                  <a:lnTo>
                    <a:pt x="67787" y="131445"/>
                  </a:lnTo>
                  <a:lnTo>
                    <a:pt x="89376" y="122237"/>
                  </a:lnTo>
                  <a:lnTo>
                    <a:pt x="76279" y="91678"/>
                  </a:lnTo>
                  <a:lnTo>
                    <a:pt x="34846" y="91360"/>
                  </a:lnTo>
                  <a:lnTo>
                    <a:pt x="19685" y="59372"/>
                  </a:lnTo>
                  <a:lnTo>
                    <a:pt x="0" y="31432"/>
                  </a:lnTo>
                  <a:lnTo>
                    <a:pt x="18098" y="22781"/>
                  </a:lnTo>
                  <a:lnTo>
                    <a:pt x="44927" y="23019"/>
                  </a:lnTo>
                  <a:lnTo>
                    <a:pt x="77708" y="18891"/>
                  </a:lnTo>
                  <a:lnTo>
                    <a:pt x="106442" y="0"/>
                  </a:lnTo>
                  <a:lnTo>
                    <a:pt x="122634" y="13335"/>
                  </a:lnTo>
                  <a:lnTo>
                    <a:pt x="153432" y="19764"/>
                  </a:lnTo>
                  <a:lnTo>
                    <a:pt x="148114" y="40164"/>
                  </a:lnTo>
                  <a:lnTo>
                    <a:pt x="164147" y="54531"/>
                  </a:lnTo>
                  <a:lnTo>
                    <a:pt x="198120" y="63738"/>
                  </a:lnTo>
                  <a:lnTo>
                    <a:pt x="153115" y="93821"/>
                  </a:lnTo>
                  <a:lnTo>
                    <a:pt x="125016" y="127000"/>
                  </a:lnTo>
                  <a:lnTo>
                    <a:pt x="117634" y="151209"/>
                  </a:lnTo>
                  <a:lnTo>
                    <a:pt x="143431" y="187960"/>
                  </a:lnTo>
                  <a:lnTo>
                    <a:pt x="174943" y="233362"/>
                  </a:lnTo>
                  <a:lnTo>
                    <a:pt x="205502" y="254714"/>
                  </a:lnTo>
                  <a:lnTo>
                    <a:pt x="225981" y="282416"/>
                  </a:lnTo>
                  <a:lnTo>
                    <a:pt x="241380" y="345996"/>
                  </a:lnTo>
                  <a:lnTo>
                    <a:pt x="236855" y="406241"/>
                  </a:lnTo>
                  <a:lnTo>
                    <a:pt x="208756" y="428704"/>
                  </a:lnTo>
                  <a:lnTo>
                    <a:pt x="170180" y="450612"/>
                  </a:lnTo>
                  <a:lnTo>
                    <a:pt x="142637" y="478949"/>
                  </a:lnTo>
                  <a:lnTo>
                    <a:pt x="100647" y="510619"/>
                  </a:lnTo>
                  <a:lnTo>
                    <a:pt x="88424" y="488871"/>
                  </a:lnTo>
                  <a:lnTo>
                    <a:pt x="97870" y="465772"/>
                  </a:lnTo>
                  <a:lnTo>
                    <a:pt x="72866" y="446484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82" name="Graphic 387">
              <a:extLst>
                <a:ext uri="{FF2B5EF4-FFF2-40B4-BE49-F238E27FC236}">
                  <a16:creationId xmlns:a16="http://schemas.microsoft.com/office/drawing/2014/main" id="{613FBEE2-4374-5C08-B4F6-02D60C1BB1BC}"/>
                </a:ext>
              </a:extLst>
            </p:cNvPr>
            <p:cNvGrpSpPr/>
            <p:nvPr/>
          </p:nvGrpSpPr>
          <p:grpSpPr>
            <a:xfrm>
              <a:off x="5228987" y="2753438"/>
              <a:ext cx="219471" cy="211931"/>
              <a:chOff x="5228987" y="2753438"/>
              <a:chExt cx="219471" cy="211931"/>
            </a:xfrm>
          </p:grpSpPr>
          <p:sp>
            <p:nvSpPr>
              <p:cNvPr id="583" name="Freeform: Shape 582">
                <a:extLst>
                  <a:ext uri="{FF2B5EF4-FFF2-40B4-BE49-F238E27FC236}">
                    <a16:creationId xmlns:a16="http://schemas.microsoft.com/office/drawing/2014/main" id="{ADF11908-1DE7-15F1-BDBC-340959AA7D63}"/>
                  </a:ext>
                </a:extLst>
              </p:cNvPr>
              <p:cNvSpPr/>
              <p:nvPr/>
            </p:nvSpPr>
            <p:spPr>
              <a:xfrm>
                <a:off x="5448458" y="2784553"/>
                <a:ext cx="7937" cy="7937"/>
              </a:xfrm>
              <a:custGeom>
                <a:avLst/>
                <a:gdLst>
                  <a:gd name="csX0" fmla="*/ 0 w 7937"/>
                  <a:gd name="csY0" fmla="*/ 0 h 7937"/>
                  <a:gd name="csX1" fmla="*/ 0 w 7937"/>
                  <a:gd name="csY1" fmla="*/ 0 h 7937"/>
                  <a:gd name="csX2" fmla="*/ 0 w 7937"/>
                  <a:gd name="csY2" fmla="*/ 0 h 7937"/>
                  <a:gd name="csX3" fmla="*/ 0 w 7937"/>
                  <a:gd name="csY3" fmla="*/ 0 h 79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7937" h="793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" name="Freeform: Shape 583">
                <a:extLst>
                  <a:ext uri="{FF2B5EF4-FFF2-40B4-BE49-F238E27FC236}">
                    <a16:creationId xmlns:a16="http://schemas.microsoft.com/office/drawing/2014/main" id="{92C8C133-90FB-D652-F691-B74DD8DAB10F}"/>
                  </a:ext>
                </a:extLst>
              </p:cNvPr>
              <p:cNvSpPr/>
              <p:nvPr/>
            </p:nvSpPr>
            <p:spPr>
              <a:xfrm>
                <a:off x="5228987" y="2753438"/>
                <a:ext cx="219471" cy="211931"/>
              </a:xfrm>
              <a:custGeom>
                <a:avLst/>
                <a:gdLst>
                  <a:gd name="csX0" fmla="*/ 214789 w 219471"/>
                  <a:gd name="csY0" fmla="*/ 24051 h 211931"/>
                  <a:gd name="csX1" fmla="*/ 214789 w 219471"/>
                  <a:gd name="csY1" fmla="*/ 24051 h 211931"/>
                  <a:gd name="csX2" fmla="*/ 219472 w 219471"/>
                  <a:gd name="csY2" fmla="*/ 31115 h 211931"/>
                  <a:gd name="csX3" fmla="*/ 206692 w 219471"/>
                  <a:gd name="csY3" fmla="*/ 28734 h 211931"/>
                  <a:gd name="csX4" fmla="*/ 192087 w 219471"/>
                  <a:gd name="csY4" fmla="*/ 42465 h 211931"/>
                  <a:gd name="csX5" fmla="*/ 182007 w 219471"/>
                  <a:gd name="csY5" fmla="*/ 56197 h 211931"/>
                  <a:gd name="csX6" fmla="*/ 183277 w 219471"/>
                  <a:gd name="csY6" fmla="*/ 85011 h 211931"/>
                  <a:gd name="csX7" fmla="*/ 165893 w 219471"/>
                  <a:gd name="csY7" fmla="*/ 93821 h 211931"/>
                  <a:gd name="csX8" fmla="*/ 159861 w 219471"/>
                  <a:gd name="csY8" fmla="*/ 100886 h 211931"/>
                  <a:gd name="csX9" fmla="*/ 147161 w 219471"/>
                  <a:gd name="csY9" fmla="*/ 112712 h 211931"/>
                  <a:gd name="csX10" fmla="*/ 124698 w 219471"/>
                  <a:gd name="csY10" fmla="*/ 119221 h 211931"/>
                  <a:gd name="csX11" fmla="*/ 110093 w 219471"/>
                  <a:gd name="csY11" fmla="*/ 129857 h 211931"/>
                  <a:gd name="csX12" fmla="*/ 109061 w 219471"/>
                  <a:gd name="csY12" fmla="*/ 147002 h 211931"/>
                  <a:gd name="csX13" fmla="*/ 105092 w 219471"/>
                  <a:gd name="csY13" fmla="*/ 151368 h 211931"/>
                  <a:gd name="csX14" fmla="*/ 118507 w 219471"/>
                  <a:gd name="csY14" fmla="*/ 157797 h 211931"/>
                  <a:gd name="csX15" fmla="*/ 137636 w 219471"/>
                  <a:gd name="csY15" fmla="*/ 175022 h 211931"/>
                  <a:gd name="csX16" fmla="*/ 132794 w 219471"/>
                  <a:gd name="csY16" fmla="*/ 184547 h 211931"/>
                  <a:gd name="csX17" fmla="*/ 118427 w 219471"/>
                  <a:gd name="csY17" fmla="*/ 187087 h 211931"/>
                  <a:gd name="csX18" fmla="*/ 94615 w 219471"/>
                  <a:gd name="csY18" fmla="*/ 188992 h 211931"/>
                  <a:gd name="csX19" fmla="*/ 81518 w 219471"/>
                  <a:gd name="csY19" fmla="*/ 206613 h 211931"/>
                  <a:gd name="csX20" fmla="*/ 66437 w 219471"/>
                  <a:gd name="csY20" fmla="*/ 205264 h 211931"/>
                  <a:gd name="csX21" fmla="*/ 64373 w 219471"/>
                  <a:gd name="csY21" fmla="*/ 208756 h 211931"/>
                  <a:gd name="csX22" fmla="*/ 47942 w 219471"/>
                  <a:gd name="csY22" fmla="*/ 201374 h 211931"/>
                  <a:gd name="csX23" fmla="*/ 43894 w 219471"/>
                  <a:gd name="csY23" fmla="*/ 208677 h 211931"/>
                  <a:gd name="csX24" fmla="*/ 34052 w 219471"/>
                  <a:gd name="csY24" fmla="*/ 211931 h 211931"/>
                  <a:gd name="csX25" fmla="*/ 32861 w 219471"/>
                  <a:gd name="csY25" fmla="*/ 204549 h 211931"/>
                  <a:gd name="csX26" fmla="*/ 24130 w 219471"/>
                  <a:gd name="csY26" fmla="*/ 200977 h 211931"/>
                  <a:gd name="csX27" fmla="*/ 15081 w 219471"/>
                  <a:gd name="csY27" fmla="*/ 194786 h 211931"/>
                  <a:gd name="csX28" fmla="*/ 24289 w 219471"/>
                  <a:gd name="csY28" fmla="*/ 177562 h 211931"/>
                  <a:gd name="csX29" fmla="*/ 32226 w 219471"/>
                  <a:gd name="csY29" fmla="*/ 172958 h 211931"/>
                  <a:gd name="csX30" fmla="*/ 29210 w 219471"/>
                  <a:gd name="csY30" fmla="*/ 165735 h 211931"/>
                  <a:gd name="csX31" fmla="*/ 37783 w 219471"/>
                  <a:gd name="csY31" fmla="*/ 144462 h 211931"/>
                  <a:gd name="csX32" fmla="*/ 35560 w 219471"/>
                  <a:gd name="csY32" fmla="*/ 138033 h 211931"/>
                  <a:gd name="csX33" fmla="*/ 15875 w 219471"/>
                  <a:gd name="csY33" fmla="*/ 133667 h 211931"/>
                  <a:gd name="csX34" fmla="*/ 0 w 219471"/>
                  <a:gd name="csY34" fmla="*/ 123031 h 211931"/>
                  <a:gd name="csX35" fmla="*/ 27463 w 219471"/>
                  <a:gd name="csY35" fmla="*/ 97552 h 211931"/>
                  <a:gd name="csX36" fmla="*/ 64611 w 219471"/>
                  <a:gd name="csY36" fmla="*/ 76041 h 211931"/>
                  <a:gd name="csX37" fmla="*/ 87709 w 219471"/>
                  <a:gd name="csY37" fmla="*/ 47466 h 211931"/>
                  <a:gd name="csX38" fmla="*/ 103743 w 219471"/>
                  <a:gd name="csY38" fmla="*/ 60087 h 211931"/>
                  <a:gd name="csX39" fmla="*/ 132874 w 219471"/>
                  <a:gd name="csY39" fmla="*/ 61595 h 211931"/>
                  <a:gd name="csX40" fmla="*/ 127556 w 219471"/>
                  <a:gd name="csY40" fmla="*/ 40322 h 211931"/>
                  <a:gd name="csX41" fmla="*/ 179626 w 219471"/>
                  <a:gd name="csY41" fmla="*/ 22860 h 211931"/>
                  <a:gd name="csX42" fmla="*/ 193040 w 219471"/>
                  <a:gd name="csY42" fmla="*/ 0 h 211931"/>
                  <a:gd name="csX43" fmla="*/ 214789 w 219471"/>
                  <a:gd name="csY43" fmla="*/ 24051 h 2119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</a:cxnLst>
                <a:rect l="l" t="t" r="r" b="b"/>
                <a:pathLst>
                  <a:path w="219471" h="211931">
                    <a:moveTo>
                      <a:pt x="214789" y="24051"/>
                    </a:moveTo>
                    <a:lnTo>
                      <a:pt x="214789" y="24051"/>
                    </a:lnTo>
                    <a:lnTo>
                      <a:pt x="219472" y="31115"/>
                    </a:lnTo>
                    <a:lnTo>
                      <a:pt x="206692" y="28734"/>
                    </a:lnTo>
                    <a:lnTo>
                      <a:pt x="192087" y="42465"/>
                    </a:lnTo>
                    <a:lnTo>
                      <a:pt x="182007" y="56197"/>
                    </a:lnTo>
                    <a:lnTo>
                      <a:pt x="183277" y="85011"/>
                    </a:lnTo>
                    <a:lnTo>
                      <a:pt x="165893" y="93821"/>
                    </a:lnTo>
                    <a:lnTo>
                      <a:pt x="159861" y="100886"/>
                    </a:lnTo>
                    <a:lnTo>
                      <a:pt x="147161" y="112712"/>
                    </a:lnTo>
                    <a:lnTo>
                      <a:pt x="124698" y="119221"/>
                    </a:lnTo>
                    <a:lnTo>
                      <a:pt x="110093" y="129857"/>
                    </a:lnTo>
                    <a:lnTo>
                      <a:pt x="109061" y="147002"/>
                    </a:lnTo>
                    <a:lnTo>
                      <a:pt x="105092" y="151368"/>
                    </a:lnTo>
                    <a:lnTo>
                      <a:pt x="118507" y="157797"/>
                    </a:lnTo>
                    <a:lnTo>
                      <a:pt x="137636" y="175022"/>
                    </a:lnTo>
                    <a:lnTo>
                      <a:pt x="132794" y="184547"/>
                    </a:lnTo>
                    <a:lnTo>
                      <a:pt x="118427" y="187087"/>
                    </a:lnTo>
                    <a:lnTo>
                      <a:pt x="94615" y="188992"/>
                    </a:lnTo>
                    <a:lnTo>
                      <a:pt x="81518" y="206613"/>
                    </a:lnTo>
                    <a:lnTo>
                      <a:pt x="66437" y="205264"/>
                    </a:lnTo>
                    <a:lnTo>
                      <a:pt x="64373" y="208756"/>
                    </a:lnTo>
                    <a:lnTo>
                      <a:pt x="47942" y="201374"/>
                    </a:lnTo>
                    <a:lnTo>
                      <a:pt x="43894" y="208677"/>
                    </a:lnTo>
                    <a:lnTo>
                      <a:pt x="34052" y="211931"/>
                    </a:lnTo>
                    <a:lnTo>
                      <a:pt x="32861" y="204549"/>
                    </a:lnTo>
                    <a:lnTo>
                      <a:pt x="24130" y="200977"/>
                    </a:lnTo>
                    <a:lnTo>
                      <a:pt x="15081" y="194786"/>
                    </a:lnTo>
                    <a:lnTo>
                      <a:pt x="24289" y="177562"/>
                    </a:lnTo>
                    <a:lnTo>
                      <a:pt x="32226" y="172958"/>
                    </a:lnTo>
                    <a:lnTo>
                      <a:pt x="29210" y="165735"/>
                    </a:lnTo>
                    <a:lnTo>
                      <a:pt x="37783" y="144462"/>
                    </a:lnTo>
                    <a:lnTo>
                      <a:pt x="35560" y="138033"/>
                    </a:lnTo>
                    <a:lnTo>
                      <a:pt x="15875" y="133667"/>
                    </a:lnTo>
                    <a:lnTo>
                      <a:pt x="0" y="123031"/>
                    </a:lnTo>
                    <a:lnTo>
                      <a:pt x="27463" y="97552"/>
                    </a:lnTo>
                    <a:lnTo>
                      <a:pt x="64611" y="76041"/>
                    </a:lnTo>
                    <a:lnTo>
                      <a:pt x="87709" y="47466"/>
                    </a:lnTo>
                    <a:lnTo>
                      <a:pt x="103743" y="60087"/>
                    </a:lnTo>
                    <a:lnTo>
                      <a:pt x="132874" y="61595"/>
                    </a:lnTo>
                    <a:lnTo>
                      <a:pt x="127556" y="40322"/>
                    </a:lnTo>
                    <a:lnTo>
                      <a:pt x="179626" y="22860"/>
                    </a:lnTo>
                    <a:lnTo>
                      <a:pt x="193040" y="0"/>
                    </a:lnTo>
                    <a:lnTo>
                      <a:pt x="214789" y="24051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AE41F1FD-FEC8-A325-6F5B-D7B778B09C27}"/>
                </a:ext>
              </a:extLst>
            </p:cNvPr>
            <p:cNvSpPr/>
            <p:nvPr/>
          </p:nvSpPr>
          <p:spPr>
            <a:xfrm>
              <a:off x="5291375" y="2928460"/>
              <a:ext cx="112871" cy="163036"/>
            </a:xfrm>
            <a:custGeom>
              <a:avLst/>
              <a:gdLst>
                <a:gd name="csX0" fmla="*/ 1984 w 112871"/>
                <a:gd name="csY0" fmla="*/ 33734 h 163036"/>
                <a:gd name="csX1" fmla="*/ 4048 w 112871"/>
                <a:gd name="csY1" fmla="*/ 30242 h 163036"/>
                <a:gd name="csX2" fmla="*/ 19129 w 112871"/>
                <a:gd name="csY2" fmla="*/ 31591 h 163036"/>
                <a:gd name="csX3" fmla="*/ 32226 w 112871"/>
                <a:gd name="csY3" fmla="*/ 13970 h 163036"/>
                <a:gd name="csX4" fmla="*/ 56039 w 112871"/>
                <a:gd name="csY4" fmla="*/ 12065 h 163036"/>
                <a:gd name="csX5" fmla="*/ 70406 w 112871"/>
                <a:gd name="csY5" fmla="*/ 9525 h 163036"/>
                <a:gd name="csX6" fmla="*/ 75247 w 112871"/>
                <a:gd name="csY6" fmla="*/ 0 h 163036"/>
                <a:gd name="csX7" fmla="*/ 104299 w 112871"/>
                <a:gd name="csY7" fmla="*/ 46117 h 163036"/>
                <a:gd name="csX8" fmla="*/ 112633 w 112871"/>
                <a:gd name="csY8" fmla="*/ 71199 h 163036"/>
                <a:gd name="csX9" fmla="*/ 112871 w 112871"/>
                <a:gd name="csY9" fmla="*/ 115570 h 163036"/>
                <a:gd name="csX10" fmla="*/ 100171 w 112871"/>
                <a:gd name="csY10" fmla="*/ 136604 h 163036"/>
                <a:gd name="csX11" fmla="*/ 69691 w 112871"/>
                <a:gd name="csY11" fmla="*/ 143986 h 163036"/>
                <a:gd name="csX12" fmla="*/ 42783 w 112871"/>
                <a:gd name="csY12" fmla="*/ 159782 h 163036"/>
                <a:gd name="csX13" fmla="*/ 12462 w 112871"/>
                <a:gd name="csY13" fmla="*/ 163036 h 163036"/>
                <a:gd name="csX14" fmla="*/ 8652 w 112871"/>
                <a:gd name="csY14" fmla="*/ 142240 h 163036"/>
                <a:gd name="csX15" fmla="*/ 14923 w 112871"/>
                <a:gd name="csY15" fmla="*/ 113586 h 163036"/>
                <a:gd name="csX16" fmla="*/ 0 w 112871"/>
                <a:gd name="csY16" fmla="*/ 73501 h 163036"/>
                <a:gd name="csX17" fmla="*/ 25003 w 112871"/>
                <a:gd name="csY17" fmla="*/ 66993 h 163036"/>
                <a:gd name="csX18" fmla="*/ 1984 w 112871"/>
                <a:gd name="csY18" fmla="*/ 33734 h 163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12871" h="163036">
                  <a:moveTo>
                    <a:pt x="1984" y="33734"/>
                  </a:moveTo>
                  <a:lnTo>
                    <a:pt x="4048" y="30242"/>
                  </a:lnTo>
                  <a:lnTo>
                    <a:pt x="19129" y="31591"/>
                  </a:lnTo>
                  <a:lnTo>
                    <a:pt x="32226" y="13970"/>
                  </a:lnTo>
                  <a:lnTo>
                    <a:pt x="56039" y="12065"/>
                  </a:lnTo>
                  <a:lnTo>
                    <a:pt x="70406" y="9525"/>
                  </a:lnTo>
                  <a:lnTo>
                    <a:pt x="75247" y="0"/>
                  </a:lnTo>
                  <a:lnTo>
                    <a:pt x="104299" y="46117"/>
                  </a:lnTo>
                  <a:lnTo>
                    <a:pt x="112633" y="71199"/>
                  </a:lnTo>
                  <a:lnTo>
                    <a:pt x="112871" y="115570"/>
                  </a:lnTo>
                  <a:lnTo>
                    <a:pt x="100171" y="136604"/>
                  </a:lnTo>
                  <a:lnTo>
                    <a:pt x="69691" y="143986"/>
                  </a:lnTo>
                  <a:lnTo>
                    <a:pt x="42783" y="159782"/>
                  </a:lnTo>
                  <a:lnTo>
                    <a:pt x="12462" y="163036"/>
                  </a:lnTo>
                  <a:lnTo>
                    <a:pt x="8652" y="142240"/>
                  </a:lnTo>
                  <a:lnTo>
                    <a:pt x="14923" y="113586"/>
                  </a:lnTo>
                  <a:lnTo>
                    <a:pt x="0" y="73501"/>
                  </a:lnTo>
                  <a:lnTo>
                    <a:pt x="25003" y="66993"/>
                  </a:lnTo>
                  <a:lnTo>
                    <a:pt x="1984" y="3373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B64AA97E-608F-3EF0-2453-80FC524C03E6}"/>
                </a:ext>
              </a:extLst>
            </p:cNvPr>
            <p:cNvSpPr/>
            <p:nvPr/>
          </p:nvSpPr>
          <p:spPr>
            <a:xfrm>
              <a:off x="3998833" y="2365374"/>
              <a:ext cx="1078785" cy="444341"/>
            </a:xfrm>
            <a:custGeom>
              <a:avLst/>
              <a:gdLst>
                <a:gd name="csX0" fmla="*/ 0 w 1078785"/>
                <a:gd name="csY0" fmla="*/ 121920 h 444341"/>
                <a:gd name="csX1" fmla="*/ 35481 w 1078785"/>
                <a:gd name="csY1" fmla="*/ 114379 h 444341"/>
                <a:gd name="csX2" fmla="*/ 99774 w 1078785"/>
                <a:gd name="csY2" fmla="*/ 76518 h 444341"/>
                <a:gd name="csX3" fmla="*/ 151051 w 1078785"/>
                <a:gd name="csY3" fmla="*/ 55721 h 444341"/>
                <a:gd name="csX4" fmla="*/ 180340 w 1078785"/>
                <a:gd name="csY4" fmla="*/ 69294 h 444341"/>
                <a:gd name="csX5" fmla="*/ 215503 w 1078785"/>
                <a:gd name="csY5" fmla="*/ 69929 h 444341"/>
                <a:gd name="csX6" fmla="*/ 237966 w 1078785"/>
                <a:gd name="csY6" fmla="*/ 90567 h 444341"/>
                <a:gd name="csX7" fmla="*/ 271621 w 1078785"/>
                <a:gd name="csY7" fmla="*/ 92154 h 444341"/>
                <a:gd name="csX8" fmla="*/ 320358 w 1078785"/>
                <a:gd name="csY8" fmla="*/ 103188 h 444341"/>
                <a:gd name="csX9" fmla="*/ 353060 w 1078785"/>
                <a:gd name="csY9" fmla="*/ 72549 h 444341"/>
                <a:gd name="csX10" fmla="*/ 339407 w 1078785"/>
                <a:gd name="csY10" fmla="*/ 46434 h 444341"/>
                <a:gd name="csX11" fmla="*/ 374333 w 1078785"/>
                <a:gd name="csY11" fmla="*/ 0 h 444341"/>
                <a:gd name="csX12" fmla="*/ 412036 w 1078785"/>
                <a:gd name="csY12" fmla="*/ 18574 h 444341"/>
                <a:gd name="csX13" fmla="*/ 442595 w 1078785"/>
                <a:gd name="csY13" fmla="*/ 23813 h 444341"/>
                <a:gd name="csX14" fmla="*/ 482203 w 1078785"/>
                <a:gd name="csY14" fmla="*/ 35322 h 444341"/>
                <a:gd name="csX15" fmla="*/ 488632 w 1078785"/>
                <a:gd name="csY15" fmla="*/ 68659 h 444341"/>
                <a:gd name="csX16" fmla="*/ 536496 w 1078785"/>
                <a:gd name="csY16" fmla="*/ 87233 h 444341"/>
                <a:gd name="csX17" fmla="*/ 568325 w 1078785"/>
                <a:gd name="csY17" fmla="*/ 79057 h 444341"/>
                <a:gd name="csX18" fmla="*/ 610949 w 1078785"/>
                <a:gd name="csY18" fmla="*/ 73263 h 444341"/>
                <a:gd name="csX19" fmla="*/ 644763 w 1078785"/>
                <a:gd name="csY19" fmla="*/ 79057 h 444341"/>
                <a:gd name="csX20" fmla="*/ 677704 w 1078785"/>
                <a:gd name="csY20" fmla="*/ 100251 h 444341"/>
                <a:gd name="csX21" fmla="*/ 698182 w 1078785"/>
                <a:gd name="csY21" fmla="*/ 122555 h 444341"/>
                <a:gd name="csX22" fmla="*/ 729456 w 1078785"/>
                <a:gd name="csY22" fmla="*/ 122158 h 444341"/>
                <a:gd name="csX23" fmla="*/ 771843 w 1078785"/>
                <a:gd name="csY23" fmla="*/ 129222 h 444341"/>
                <a:gd name="csX24" fmla="*/ 802799 w 1078785"/>
                <a:gd name="csY24" fmla="*/ 118428 h 444341"/>
                <a:gd name="csX25" fmla="*/ 847169 w 1078785"/>
                <a:gd name="csY25" fmla="*/ 111204 h 444341"/>
                <a:gd name="csX26" fmla="*/ 896541 w 1078785"/>
                <a:gd name="csY26" fmla="*/ 80248 h 444341"/>
                <a:gd name="csX27" fmla="*/ 916702 w 1078785"/>
                <a:gd name="csY27" fmla="*/ 85011 h 444341"/>
                <a:gd name="csX28" fmla="*/ 934403 w 1078785"/>
                <a:gd name="csY28" fmla="*/ 99695 h 444341"/>
                <a:gd name="csX29" fmla="*/ 974566 w 1078785"/>
                <a:gd name="csY29" fmla="*/ 96044 h 444341"/>
                <a:gd name="csX30" fmla="*/ 958136 w 1078785"/>
                <a:gd name="csY30" fmla="*/ 128984 h 444341"/>
                <a:gd name="csX31" fmla="*/ 934323 w 1078785"/>
                <a:gd name="csY31" fmla="*/ 172323 h 444341"/>
                <a:gd name="csX32" fmla="*/ 943054 w 1078785"/>
                <a:gd name="csY32" fmla="*/ 189865 h 444341"/>
                <a:gd name="csX33" fmla="*/ 962104 w 1078785"/>
                <a:gd name="csY33" fmla="*/ 184388 h 444341"/>
                <a:gd name="csX34" fmla="*/ 995362 w 1078785"/>
                <a:gd name="csY34" fmla="*/ 191056 h 444341"/>
                <a:gd name="csX35" fmla="*/ 1021239 w 1078785"/>
                <a:gd name="csY35" fmla="*/ 175260 h 444341"/>
                <a:gd name="csX36" fmla="*/ 1048305 w 1078785"/>
                <a:gd name="csY36" fmla="*/ 188992 h 444341"/>
                <a:gd name="csX37" fmla="*/ 1078786 w 1078785"/>
                <a:gd name="csY37" fmla="*/ 218837 h 444341"/>
                <a:gd name="csX38" fmla="*/ 1075134 w 1078785"/>
                <a:gd name="csY38" fmla="*/ 233918 h 444341"/>
                <a:gd name="csX39" fmla="*/ 1048544 w 1078785"/>
                <a:gd name="csY39" fmla="*/ 229156 h 444341"/>
                <a:gd name="csX40" fmla="*/ 999569 w 1078785"/>
                <a:gd name="csY40" fmla="*/ 234791 h 444341"/>
                <a:gd name="csX41" fmla="*/ 975916 w 1078785"/>
                <a:gd name="csY41" fmla="*/ 246777 h 444341"/>
                <a:gd name="csX42" fmla="*/ 951230 w 1078785"/>
                <a:gd name="csY42" fmla="*/ 274638 h 444341"/>
                <a:gd name="csX43" fmla="*/ 899795 w 1078785"/>
                <a:gd name="csY43" fmla="*/ 290830 h 444341"/>
                <a:gd name="csX44" fmla="*/ 866219 w 1078785"/>
                <a:gd name="csY44" fmla="*/ 312976 h 444341"/>
                <a:gd name="csX45" fmla="*/ 831612 w 1078785"/>
                <a:gd name="csY45" fmla="*/ 304562 h 444341"/>
                <a:gd name="csX46" fmla="*/ 812641 w 1078785"/>
                <a:gd name="csY46" fmla="*/ 300752 h 444341"/>
                <a:gd name="csX47" fmla="*/ 795020 w 1078785"/>
                <a:gd name="csY47" fmla="*/ 327581 h 444341"/>
                <a:gd name="csX48" fmla="*/ 805735 w 1078785"/>
                <a:gd name="csY48" fmla="*/ 343456 h 444341"/>
                <a:gd name="csX49" fmla="*/ 811212 w 1078785"/>
                <a:gd name="csY49" fmla="*/ 357029 h 444341"/>
                <a:gd name="csX50" fmla="*/ 787638 w 1078785"/>
                <a:gd name="csY50" fmla="*/ 370840 h 444341"/>
                <a:gd name="csX51" fmla="*/ 763428 w 1078785"/>
                <a:gd name="csY51" fmla="*/ 392748 h 444341"/>
                <a:gd name="csX52" fmla="*/ 724059 w 1078785"/>
                <a:gd name="csY52" fmla="*/ 407035 h 444341"/>
                <a:gd name="csX53" fmla="*/ 673576 w 1078785"/>
                <a:gd name="csY53" fmla="*/ 408623 h 444341"/>
                <a:gd name="csX54" fmla="*/ 619125 w 1078785"/>
                <a:gd name="csY54" fmla="*/ 422672 h 444341"/>
                <a:gd name="csX55" fmla="*/ 579914 w 1078785"/>
                <a:gd name="csY55" fmla="*/ 444341 h 444341"/>
                <a:gd name="csX56" fmla="*/ 564991 w 1078785"/>
                <a:gd name="csY56" fmla="*/ 431800 h 444341"/>
                <a:gd name="csX57" fmla="*/ 524272 w 1078785"/>
                <a:gd name="csY57" fmla="*/ 431879 h 444341"/>
                <a:gd name="csX58" fmla="*/ 474424 w 1078785"/>
                <a:gd name="csY58" fmla="*/ 407273 h 444341"/>
                <a:gd name="csX59" fmla="*/ 441166 w 1078785"/>
                <a:gd name="csY59" fmla="*/ 401161 h 444341"/>
                <a:gd name="csX60" fmla="*/ 396319 w 1078785"/>
                <a:gd name="csY60" fmla="*/ 406876 h 444341"/>
                <a:gd name="csX61" fmla="*/ 326787 w 1078785"/>
                <a:gd name="csY61" fmla="*/ 397748 h 444341"/>
                <a:gd name="csX62" fmla="*/ 289640 w 1078785"/>
                <a:gd name="csY62" fmla="*/ 398701 h 444341"/>
                <a:gd name="csX63" fmla="*/ 269875 w 1078785"/>
                <a:gd name="csY63" fmla="*/ 374412 h 444341"/>
                <a:gd name="csX64" fmla="*/ 254555 w 1078785"/>
                <a:gd name="csY64" fmla="*/ 336471 h 444341"/>
                <a:gd name="csX65" fmla="*/ 233759 w 1078785"/>
                <a:gd name="csY65" fmla="*/ 331867 h 444341"/>
                <a:gd name="csX66" fmla="*/ 193040 w 1078785"/>
                <a:gd name="csY66" fmla="*/ 306070 h 444341"/>
                <a:gd name="csX67" fmla="*/ 147638 w 1078785"/>
                <a:gd name="csY67" fmla="*/ 300196 h 444341"/>
                <a:gd name="csX68" fmla="*/ 107632 w 1078785"/>
                <a:gd name="csY68" fmla="*/ 293053 h 444341"/>
                <a:gd name="csX69" fmla="*/ 95488 w 1078785"/>
                <a:gd name="csY69" fmla="*/ 274955 h 444341"/>
                <a:gd name="csX70" fmla="*/ 108426 w 1078785"/>
                <a:gd name="csY70" fmla="*/ 225584 h 444341"/>
                <a:gd name="csX71" fmla="*/ 85249 w 1078785"/>
                <a:gd name="csY71" fmla="*/ 191294 h 444341"/>
                <a:gd name="csX72" fmla="*/ 37147 w 1078785"/>
                <a:gd name="csY72" fmla="*/ 175101 h 444341"/>
                <a:gd name="csX73" fmla="*/ 8811 w 1078785"/>
                <a:gd name="csY73" fmla="*/ 152241 h 444341"/>
                <a:gd name="csX74" fmla="*/ 0 w 1078785"/>
                <a:gd name="csY74" fmla="*/ 121920 h 4443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1078785" h="444341">
                  <a:moveTo>
                    <a:pt x="0" y="121920"/>
                  </a:moveTo>
                  <a:lnTo>
                    <a:pt x="35481" y="114379"/>
                  </a:lnTo>
                  <a:lnTo>
                    <a:pt x="99774" y="76518"/>
                  </a:lnTo>
                  <a:lnTo>
                    <a:pt x="151051" y="55721"/>
                  </a:lnTo>
                  <a:lnTo>
                    <a:pt x="180340" y="69294"/>
                  </a:lnTo>
                  <a:lnTo>
                    <a:pt x="215503" y="69929"/>
                  </a:lnTo>
                  <a:lnTo>
                    <a:pt x="237966" y="90567"/>
                  </a:lnTo>
                  <a:lnTo>
                    <a:pt x="271621" y="92154"/>
                  </a:lnTo>
                  <a:lnTo>
                    <a:pt x="320358" y="103188"/>
                  </a:lnTo>
                  <a:lnTo>
                    <a:pt x="353060" y="72549"/>
                  </a:lnTo>
                  <a:lnTo>
                    <a:pt x="339407" y="46434"/>
                  </a:lnTo>
                  <a:lnTo>
                    <a:pt x="374333" y="0"/>
                  </a:lnTo>
                  <a:lnTo>
                    <a:pt x="412036" y="18574"/>
                  </a:lnTo>
                  <a:lnTo>
                    <a:pt x="442595" y="23813"/>
                  </a:lnTo>
                  <a:lnTo>
                    <a:pt x="482203" y="35322"/>
                  </a:lnTo>
                  <a:lnTo>
                    <a:pt x="488632" y="68659"/>
                  </a:lnTo>
                  <a:lnTo>
                    <a:pt x="536496" y="87233"/>
                  </a:lnTo>
                  <a:lnTo>
                    <a:pt x="568325" y="79057"/>
                  </a:lnTo>
                  <a:lnTo>
                    <a:pt x="610949" y="73263"/>
                  </a:lnTo>
                  <a:lnTo>
                    <a:pt x="644763" y="79057"/>
                  </a:lnTo>
                  <a:lnTo>
                    <a:pt x="677704" y="100251"/>
                  </a:lnTo>
                  <a:lnTo>
                    <a:pt x="698182" y="122555"/>
                  </a:lnTo>
                  <a:lnTo>
                    <a:pt x="729456" y="122158"/>
                  </a:lnTo>
                  <a:lnTo>
                    <a:pt x="771843" y="129222"/>
                  </a:lnTo>
                  <a:lnTo>
                    <a:pt x="802799" y="118428"/>
                  </a:lnTo>
                  <a:lnTo>
                    <a:pt x="847169" y="111204"/>
                  </a:lnTo>
                  <a:lnTo>
                    <a:pt x="896541" y="80248"/>
                  </a:lnTo>
                  <a:lnTo>
                    <a:pt x="916702" y="85011"/>
                  </a:lnTo>
                  <a:lnTo>
                    <a:pt x="934403" y="99695"/>
                  </a:lnTo>
                  <a:lnTo>
                    <a:pt x="974566" y="96044"/>
                  </a:lnTo>
                  <a:lnTo>
                    <a:pt x="958136" y="128984"/>
                  </a:lnTo>
                  <a:lnTo>
                    <a:pt x="934323" y="172323"/>
                  </a:lnTo>
                  <a:lnTo>
                    <a:pt x="943054" y="189865"/>
                  </a:lnTo>
                  <a:lnTo>
                    <a:pt x="962104" y="184388"/>
                  </a:lnTo>
                  <a:lnTo>
                    <a:pt x="995362" y="191056"/>
                  </a:lnTo>
                  <a:lnTo>
                    <a:pt x="1021239" y="175260"/>
                  </a:lnTo>
                  <a:lnTo>
                    <a:pt x="1048305" y="188992"/>
                  </a:lnTo>
                  <a:lnTo>
                    <a:pt x="1078786" y="218837"/>
                  </a:lnTo>
                  <a:lnTo>
                    <a:pt x="1075134" y="233918"/>
                  </a:lnTo>
                  <a:lnTo>
                    <a:pt x="1048544" y="229156"/>
                  </a:lnTo>
                  <a:lnTo>
                    <a:pt x="999569" y="234791"/>
                  </a:lnTo>
                  <a:lnTo>
                    <a:pt x="975916" y="246777"/>
                  </a:lnTo>
                  <a:lnTo>
                    <a:pt x="951230" y="274638"/>
                  </a:lnTo>
                  <a:lnTo>
                    <a:pt x="899795" y="290830"/>
                  </a:lnTo>
                  <a:lnTo>
                    <a:pt x="866219" y="312976"/>
                  </a:lnTo>
                  <a:lnTo>
                    <a:pt x="831612" y="304562"/>
                  </a:lnTo>
                  <a:lnTo>
                    <a:pt x="812641" y="300752"/>
                  </a:lnTo>
                  <a:lnTo>
                    <a:pt x="795020" y="327581"/>
                  </a:lnTo>
                  <a:lnTo>
                    <a:pt x="805735" y="343456"/>
                  </a:lnTo>
                  <a:lnTo>
                    <a:pt x="811212" y="357029"/>
                  </a:lnTo>
                  <a:lnTo>
                    <a:pt x="787638" y="370840"/>
                  </a:lnTo>
                  <a:lnTo>
                    <a:pt x="763428" y="392748"/>
                  </a:lnTo>
                  <a:lnTo>
                    <a:pt x="724059" y="407035"/>
                  </a:lnTo>
                  <a:lnTo>
                    <a:pt x="673576" y="408623"/>
                  </a:lnTo>
                  <a:lnTo>
                    <a:pt x="619125" y="422672"/>
                  </a:lnTo>
                  <a:lnTo>
                    <a:pt x="579914" y="444341"/>
                  </a:lnTo>
                  <a:lnTo>
                    <a:pt x="564991" y="431800"/>
                  </a:lnTo>
                  <a:lnTo>
                    <a:pt x="524272" y="431879"/>
                  </a:lnTo>
                  <a:lnTo>
                    <a:pt x="474424" y="407273"/>
                  </a:lnTo>
                  <a:lnTo>
                    <a:pt x="441166" y="401161"/>
                  </a:lnTo>
                  <a:lnTo>
                    <a:pt x="396319" y="406876"/>
                  </a:lnTo>
                  <a:lnTo>
                    <a:pt x="326787" y="397748"/>
                  </a:lnTo>
                  <a:lnTo>
                    <a:pt x="289640" y="398701"/>
                  </a:lnTo>
                  <a:lnTo>
                    <a:pt x="269875" y="374412"/>
                  </a:lnTo>
                  <a:lnTo>
                    <a:pt x="254555" y="336471"/>
                  </a:lnTo>
                  <a:lnTo>
                    <a:pt x="233759" y="331867"/>
                  </a:lnTo>
                  <a:lnTo>
                    <a:pt x="193040" y="306070"/>
                  </a:lnTo>
                  <a:lnTo>
                    <a:pt x="147638" y="300196"/>
                  </a:lnTo>
                  <a:lnTo>
                    <a:pt x="107632" y="293053"/>
                  </a:lnTo>
                  <a:lnTo>
                    <a:pt x="95488" y="274955"/>
                  </a:lnTo>
                  <a:lnTo>
                    <a:pt x="108426" y="225584"/>
                  </a:lnTo>
                  <a:lnTo>
                    <a:pt x="85249" y="191294"/>
                  </a:lnTo>
                  <a:lnTo>
                    <a:pt x="37147" y="175101"/>
                  </a:lnTo>
                  <a:lnTo>
                    <a:pt x="8811" y="152241"/>
                  </a:lnTo>
                  <a:lnTo>
                    <a:pt x="0" y="12192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9CD774E4-EBF9-6D31-37A1-01BAE76F5F5A}"/>
                </a:ext>
              </a:extLst>
            </p:cNvPr>
            <p:cNvSpPr/>
            <p:nvPr/>
          </p:nvSpPr>
          <p:spPr>
            <a:xfrm>
              <a:off x="3339385" y="3049348"/>
              <a:ext cx="984567" cy="979090"/>
            </a:xfrm>
            <a:custGeom>
              <a:avLst/>
              <a:gdLst>
                <a:gd name="csX0" fmla="*/ 982028 w 984567"/>
                <a:gd name="csY0" fmla="*/ 270113 h 979090"/>
                <a:gd name="csX1" fmla="*/ 984568 w 984567"/>
                <a:gd name="csY1" fmla="*/ 283924 h 979090"/>
                <a:gd name="csX2" fmla="*/ 972820 w 984567"/>
                <a:gd name="csY2" fmla="*/ 290671 h 979090"/>
                <a:gd name="csX3" fmla="*/ 975519 w 984567"/>
                <a:gd name="csY3" fmla="*/ 312976 h 979090"/>
                <a:gd name="csX4" fmla="*/ 951468 w 984567"/>
                <a:gd name="csY4" fmla="*/ 306387 h 979090"/>
                <a:gd name="csX5" fmla="*/ 907892 w 984567"/>
                <a:gd name="csY5" fmla="*/ 331470 h 979090"/>
                <a:gd name="csX6" fmla="*/ 908844 w 984567"/>
                <a:gd name="csY6" fmla="*/ 352107 h 979090"/>
                <a:gd name="csX7" fmla="*/ 890270 w 984567"/>
                <a:gd name="csY7" fmla="*/ 382270 h 979090"/>
                <a:gd name="csX8" fmla="*/ 888603 w 984567"/>
                <a:gd name="csY8" fmla="*/ 399732 h 979090"/>
                <a:gd name="csX9" fmla="*/ 873522 w 984567"/>
                <a:gd name="csY9" fmla="*/ 429180 h 979090"/>
                <a:gd name="csX10" fmla="*/ 847249 w 984567"/>
                <a:gd name="csY10" fmla="*/ 421084 h 979090"/>
                <a:gd name="csX11" fmla="*/ 845900 w 984567"/>
                <a:gd name="csY11" fmla="*/ 457914 h 979090"/>
                <a:gd name="csX12" fmla="*/ 838280 w 984567"/>
                <a:gd name="csY12" fmla="*/ 469979 h 979090"/>
                <a:gd name="csX13" fmla="*/ 841852 w 984567"/>
                <a:gd name="csY13" fmla="*/ 485061 h 979090"/>
                <a:gd name="csX14" fmla="*/ 825262 w 984567"/>
                <a:gd name="csY14" fmla="*/ 493395 h 979090"/>
                <a:gd name="csX15" fmla="*/ 807482 w 984567"/>
                <a:gd name="csY15" fmla="*/ 437118 h 979090"/>
                <a:gd name="csX16" fmla="*/ 798195 w 984567"/>
                <a:gd name="csY16" fmla="*/ 437277 h 979090"/>
                <a:gd name="csX17" fmla="*/ 792718 w 984567"/>
                <a:gd name="csY17" fmla="*/ 459978 h 979090"/>
                <a:gd name="csX18" fmla="*/ 774224 w 984567"/>
                <a:gd name="csY18" fmla="*/ 441563 h 979090"/>
                <a:gd name="csX19" fmla="*/ 784622 w 984567"/>
                <a:gd name="csY19" fmla="*/ 421243 h 979090"/>
                <a:gd name="csX20" fmla="*/ 799703 w 984567"/>
                <a:gd name="csY20" fmla="*/ 419179 h 979090"/>
                <a:gd name="csX21" fmla="*/ 815261 w 984567"/>
                <a:gd name="csY21" fmla="*/ 388938 h 979090"/>
                <a:gd name="csX22" fmla="*/ 795814 w 984567"/>
                <a:gd name="csY22" fmla="*/ 382825 h 979090"/>
                <a:gd name="csX23" fmla="*/ 764619 w 984567"/>
                <a:gd name="csY23" fmla="*/ 383302 h 979090"/>
                <a:gd name="csX24" fmla="*/ 732552 w 984567"/>
                <a:gd name="csY24" fmla="*/ 378381 h 979090"/>
                <a:gd name="csX25" fmla="*/ 729536 w 984567"/>
                <a:gd name="csY25" fmla="*/ 353377 h 979090"/>
                <a:gd name="csX26" fmla="*/ 713502 w 984567"/>
                <a:gd name="csY26" fmla="*/ 351631 h 979090"/>
                <a:gd name="csX27" fmla="*/ 686753 w 984567"/>
                <a:gd name="csY27" fmla="*/ 336074 h 979090"/>
                <a:gd name="csX28" fmla="*/ 674846 w 984567"/>
                <a:gd name="csY28" fmla="*/ 360521 h 979090"/>
                <a:gd name="csX29" fmla="*/ 699214 w 984567"/>
                <a:gd name="csY29" fmla="*/ 379492 h 979090"/>
                <a:gd name="csX30" fmla="*/ 678101 w 984567"/>
                <a:gd name="csY30" fmla="*/ 392906 h 979090"/>
                <a:gd name="csX31" fmla="*/ 670640 w 984567"/>
                <a:gd name="csY31" fmla="*/ 405924 h 979090"/>
                <a:gd name="csX32" fmla="*/ 691436 w 984567"/>
                <a:gd name="csY32" fmla="*/ 415528 h 979090"/>
                <a:gd name="csX33" fmla="*/ 685641 w 984567"/>
                <a:gd name="csY33" fmla="*/ 437039 h 979090"/>
                <a:gd name="csX34" fmla="*/ 697309 w 984567"/>
                <a:gd name="csY34" fmla="*/ 463709 h 979090"/>
                <a:gd name="csX35" fmla="*/ 702548 w 984567"/>
                <a:gd name="csY35" fmla="*/ 492919 h 979090"/>
                <a:gd name="csX36" fmla="*/ 697786 w 984567"/>
                <a:gd name="csY36" fmla="*/ 505778 h 979090"/>
                <a:gd name="csX37" fmla="*/ 674846 w 984567"/>
                <a:gd name="csY37" fmla="*/ 505381 h 979090"/>
                <a:gd name="csX38" fmla="*/ 633333 w 984567"/>
                <a:gd name="csY38" fmla="*/ 512683 h 979090"/>
                <a:gd name="csX39" fmla="*/ 635238 w 984567"/>
                <a:gd name="csY39" fmla="*/ 539194 h 979090"/>
                <a:gd name="csX40" fmla="*/ 617300 w 984567"/>
                <a:gd name="csY40" fmla="*/ 559911 h 979090"/>
                <a:gd name="csX41" fmla="*/ 568801 w 984567"/>
                <a:gd name="csY41" fmla="*/ 583485 h 979090"/>
                <a:gd name="csX42" fmla="*/ 531098 w 984567"/>
                <a:gd name="csY42" fmla="*/ 624602 h 979090"/>
                <a:gd name="csX43" fmla="*/ 505778 w 984567"/>
                <a:gd name="csY43" fmla="*/ 646509 h 979090"/>
                <a:gd name="csX44" fmla="*/ 472202 w 984567"/>
                <a:gd name="csY44" fmla="*/ 669211 h 979090"/>
                <a:gd name="csX45" fmla="*/ 472123 w 984567"/>
                <a:gd name="csY45" fmla="*/ 685165 h 979090"/>
                <a:gd name="csX46" fmla="*/ 455295 w 984567"/>
                <a:gd name="csY46" fmla="*/ 693658 h 979090"/>
                <a:gd name="csX47" fmla="*/ 424974 w 984567"/>
                <a:gd name="csY47" fmla="*/ 706041 h 979090"/>
                <a:gd name="csX48" fmla="*/ 409257 w 984567"/>
                <a:gd name="csY48" fmla="*/ 707866 h 979090"/>
                <a:gd name="csX49" fmla="*/ 399177 w 984567"/>
                <a:gd name="csY49" fmla="*/ 734219 h 979090"/>
                <a:gd name="csX50" fmla="*/ 406162 w 984567"/>
                <a:gd name="csY50" fmla="*/ 778907 h 979090"/>
                <a:gd name="csX51" fmla="*/ 407908 w 984567"/>
                <a:gd name="csY51" fmla="*/ 807403 h 979090"/>
                <a:gd name="csX52" fmla="*/ 393700 w 984567"/>
                <a:gd name="csY52" fmla="*/ 839867 h 979090"/>
                <a:gd name="csX53" fmla="*/ 393541 w 984567"/>
                <a:gd name="csY53" fmla="*/ 897811 h 979090"/>
                <a:gd name="csX54" fmla="*/ 376079 w 984567"/>
                <a:gd name="csY54" fmla="*/ 899477 h 979090"/>
                <a:gd name="csX55" fmla="*/ 360759 w 984567"/>
                <a:gd name="csY55" fmla="*/ 925433 h 979090"/>
                <a:gd name="csX56" fmla="*/ 370999 w 984567"/>
                <a:gd name="csY56" fmla="*/ 936625 h 979090"/>
                <a:gd name="csX57" fmla="*/ 340281 w 984567"/>
                <a:gd name="csY57" fmla="*/ 946229 h 979090"/>
                <a:gd name="csX58" fmla="*/ 328930 w 984567"/>
                <a:gd name="csY58" fmla="*/ 969327 h 979090"/>
                <a:gd name="csX59" fmla="*/ 315436 w 984567"/>
                <a:gd name="csY59" fmla="*/ 979090 h 979090"/>
                <a:gd name="csX60" fmla="*/ 283528 w 984567"/>
                <a:gd name="csY60" fmla="*/ 947420 h 979090"/>
                <a:gd name="csX61" fmla="*/ 267891 w 984567"/>
                <a:gd name="csY61" fmla="*/ 899795 h 979090"/>
                <a:gd name="csX62" fmla="*/ 255032 w 984567"/>
                <a:gd name="csY62" fmla="*/ 865426 h 979090"/>
                <a:gd name="csX63" fmla="*/ 243205 w 984567"/>
                <a:gd name="csY63" fmla="*/ 849313 h 979090"/>
                <a:gd name="csX64" fmla="*/ 225266 w 984567"/>
                <a:gd name="csY64" fmla="*/ 816451 h 979090"/>
                <a:gd name="csX65" fmla="*/ 216932 w 984567"/>
                <a:gd name="csY65" fmla="*/ 773589 h 979090"/>
                <a:gd name="csX66" fmla="*/ 211138 w 984567"/>
                <a:gd name="csY66" fmla="*/ 752078 h 979090"/>
                <a:gd name="csX67" fmla="*/ 180499 w 984567"/>
                <a:gd name="csY67" fmla="*/ 704770 h 979090"/>
                <a:gd name="csX68" fmla="*/ 166529 w 984567"/>
                <a:gd name="csY68" fmla="*/ 637540 h 979090"/>
                <a:gd name="csX69" fmla="*/ 156448 w 984567"/>
                <a:gd name="csY69" fmla="*/ 592931 h 979090"/>
                <a:gd name="csX70" fmla="*/ 156528 w 984567"/>
                <a:gd name="csY70" fmla="*/ 550545 h 979090"/>
                <a:gd name="csX71" fmla="*/ 150019 w 984567"/>
                <a:gd name="csY71" fmla="*/ 517604 h 979090"/>
                <a:gd name="csX72" fmla="*/ 100965 w 984567"/>
                <a:gd name="csY72" fmla="*/ 538639 h 979090"/>
                <a:gd name="csX73" fmla="*/ 77232 w 984567"/>
                <a:gd name="csY73" fmla="*/ 534432 h 979090"/>
                <a:gd name="csX74" fmla="*/ 33258 w 984567"/>
                <a:gd name="csY74" fmla="*/ 491728 h 979090"/>
                <a:gd name="csX75" fmla="*/ 49451 w 984567"/>
                <a:gd name="csY75" fmla="*/ 478949 h 979090"/>
                <a:gd name="csX76" fmla="*/ 39449 w 984567"/>
                <a:gd name="csY76" fmla="*/ 464979 h 979090"/>
                <a:gd name="csX77" fmla="*/ 0 w 984567"/>
                <a:gd name="csY77" fmla="*/ 434816 h 979090"/>
                <a:gd name="csX78" fmla="*/ 22384 w 984567"/>
                <a:gd name="csY78" fmla="*/ 411004 h 979090"/>
                <a:gd name="csX79" fmla="*/ 96520 w 984567"/>
                <a:gd name="csY79" fmla="*/ 411162 h 979090"/>
                <a:gd name="csX80" fmla="*/ 89853 w 984567"/>
                <a:gd name="csY80" fmla="*/ 380365 h 979090"/>
                <a:gd name="csX81" fmla="*/ 70961 w 984567"/>
                <a:gd name="csY81" fmla="*/ 362188 h 979090"/>
                <a:gd name="csX82" fmla="*/ 67072 w 984567"/>
                <a:gd name="csY82" fmla="*/ 334407 h 979090"/>
                <a:gd name="csX83" fmla="*/ 45006 w 984567"/>
                <a:gd name="csY83" fmla="*/ 318135 h 979090"/>
                <a:gd name="csX84" fmla="*/ 82153 w 984567"/>
                <a:gd name="csY84" fmla="*/ 280035 h 979090"/>
                <a:gd name="csX85" fmla="*/ 121285 w 984567"/>
                <a:gd name="csY85" fmla="*/ 282813 h 979090"/>
                <a:gd name="csX86" fmla="*/ 156528 w 984567"/>
                <a:gd name="csY86" fmla="*/ 244554 h 979090"/>
                <a:gd name="csX87" fmla="*/ 177641 w 984567"/>
                <a:gd name="csY87" fmla="*/ 207248 h 979090"/>
                <a:gd name="csX88" fmla="*/ 210344 w 984567"/>
                <a:gd name="csY88" fmla="*/ 170101 h 979090"/>
                <a:gd name="csX89" fmla="*/ 209868 w 984567"/>
                <a:gd name="csY89" fmla="*/ 143589 h 979090"/>
                <a:gd name="csX90" fmla="*/ 238522 w 984567"/>
                <a:gd name="csY90" fmla="*/ 121999 h 979090"/>
                <a:gd name="csX91" fmla="*/ 211376 w 984567"/>
                <a:gd name="csY91" fmla="*/ 103505 h 979090"/>
                <a:gd name="csX92" fmla="*/ 199628 w 984567"/>
                <a:gd name="csY92" fmla="*/ 78026 h 979090"/>
                <a:gd name="csX93" fmla="*/ 187722 w 984567"/>
                <a:gd name="csY93" fmla="*/ 44847 h 979090"/>
                <a:gd name="csX94" fmla="*/ 204232 w 984567"/>
                <a:gd name="csY94" fmla="*/ 28496 h 979090"/>
                <a:gd name="csX95" fmla="*/ 255349 w 984567"/>
                <a:gd name="csY95" fmla="*/ 37782 h 979090"/>
                <a:gd name="csX96" fmla="*/ 292894 w 984567"/>
                <a:gd name="csY96" fmla="*/ 32067 h 979090"/>
                <a:gd name="csX97" fmla="*/ 325438 w 984567"/>
                <a:gd name="csY97" fmla="*/ 0 h 979090"/>
                <a:gd name="csX98" fmla="*/ 361632 w 984567"/>
                <a:gd name="csY98" fmla="*/ 44688 h 979090"/>
                <a:gd name="csX99" fmla="*/ 358219 w 984567"/>
                <a:gd name="csY99" fmla="*/ 75565 h 979090"/>
                <a:gd name="csX100" fmla="*/ 371634 w 984567"/>
                <a:gd name="csY100" fmla="*/ 94853 h 979090"/>
                <a:gd name="csX101" fmla="*/ 370523 w 984567"/>
                <a:gd name="csY101" fmla="*/ 114062 h 979090"/>
                <a:gd name="csX102" fmla="*/ 346393 w 984567"/>
                <a:gd name="csY102" fmla="*/ 108982 h 979090"/>
                <a:gd name="csX103" fmla="*/ 355838 w 984567"/>
                <a:gd name="csY103" fmla="*/ 150177 h 979090"/>
                <a:gd name="csX104" fmla="*/ 388938 w 984567"/>
                <a:gd name="csY104" fmla="*/ 173752 h 979090"/>
                <a:gd name="csX105" fmla="*/ 435769 w 984567"/>
                <a:gd name="csY105" fmla="*/ 199628 h 979090"/>
                <a:gd name="csX106" fmla="*/ 414338 w 984567"/>
                <a:gd name="csY106" fmla="*/ 216297 h 979090"/>
                <a:gd name="csX107" fmla="*/ 401241 w 984567"/>
                <a:gd name="csY107" fmla="*/ 250666 h 979090"/>
                <a:gd name="csX108" fmla="*/ 433943 w 984567"/>
                <a:gd name="csY108" fmla="*/ 264477 h 979090"/>
                <a:gd name="csX109" fmla="*/ 465693 w 984567"/>
                <a:gd name="csY109" fmla="*/ 282416 h 979090"/>
                <a:gd name="csX110" fmla="*/ 509588 w 984567"/>
                <a:gd name="csY110" fmla="*/ 302816 h 979090"/>
                <a:gd name="csX111" fmla="*/ 555784 w 984567"/>
                <a:gd name="csY111" fmla="*/ 307499 h 979090"/>
                <a:gd name="csX112" fmla="*/ 575231 w 984567"/>
                <a:gd name="csY112" fmla="*/ 325914 h 979090"/>
                <a:gd name="csX113" fmla="*/ 601266 w 984567"/>
                <a:gd name="csY113" fmla="*/ 329406 h 979090"/>
                <a:gd name="csX114" fmla="*/ 641826 w 984567"/>
                <a:gd name="csY114" fmla="*/ 337820 h 979090"/>
                <a:gd name="csX115" fmla="*/ 669846 w 984567"/>
                <a:gd name="csY115" fmla="*/ 337185 h 979090"/>
                <a:gd name="csX116" fmla="*/ 673735 w 984567"/>
                <a:gd name="csY116" fmla="*/ 322897 h 979090"/>
                <a:gd name="csX117" fmla="*/ 669290 w 984567"/>
                <a:gd name="csY117" fmla="*/ 299799 h 979090"/>
                <a:gd name="csX118" fmla="*/ 671909 w 984567"/>
                <a:gd name="csY118" fmla="*/ 284162 h 979090"/>
                <a:gd name="csX119" fmla="*/ 692388 w 984567"/>
                <a:gd name="csY119" fmla="*/ 276542 h 979090"/>
                <a:gd name="csX120" fmla="*/ 695246 w 984567"/>
                <a:gd name="csY120" fmla="*/ 305197 h 979090"/>
                <a:gd name="csX121" fmla="*/ 695960 w 984567"/>
                <a:gd name="csY121" fmla="*/ 312420 h 979090"/>
                <a:gd name="csX122" fmla="*/ 726599 w 984567"/>
                <a:gd name="csY122" fmla="*/ 326152 h 979090"/>
                <a:gd name="csX123" fmla="*/ 747792 w 984567"/>
                <a:gd name="csY123" fmla="*/ 320516 h 979090"/>
                <a:gd name="csX124" fmla="*/ 776208 w 984567"/>
                <a:gd name="csY124" fmla="*/ 322977 h 979090"/>
                <a:gd name="csX125" fmla="*/ 803672 w 984567"/>
                <a:gd name="csY125" fmla="*/ 321866 h 979090"/>
                <a:gd name="csX126" fmla="*/ 806053 w 984567"/>
                <a:gd name="csY126" fmla="*/ 299561 h 979090"/>
                <a:gd name="csX127" fmla="*/ 792322 w 984567"/>
                <a:gd name="csY127" fmla="*/ 287973 h 979090"/>
                <a:gd name="csX128" fmla="*/ 819547 w 984567"/>
                <a:gd name="csY128" fmla="*/ 283448 h 979090"/>
                <a:gd name="csX129" fmla="*/ 850186 w 984567"/>
                <a:gd name="csY129" fmla="*/ 256302 h 979090"/>
                <a:gd name="csX130" fmla="*/ 889000 w 984567"/>
                <a:gd name="csY130" fmla="*/ 232965 h 979090"/>
                <a:gd name="csX131" fmla="*/ 917258 w 984567"/>
                <a:gd name="csY131" fmla="*/ 241935 h 979090"/>
                <a:gd name="csX132" fmla="*/ 941308 w 984567"/>
                <a:gd name="csY132" fmla="*/ 226536 h 979090"/>
                <a:gd name="csX133" fmla="*/ 957104 w 984567"/>
                <a:gd name="csY133" fmla="*/ 249317 h 979090"/>
                <a:gd name="csX134" fmla="*/ 945753 w 984567"/>
                <a:gd name="csY134" fmla="*/ 264715 h 979090"/>
                <a:gd name="csX135" fmla="*/ 982028 w 984567"/>
                <a:gd name="csY135" fmla="*/ 270113 h 9790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984567" h="979090">
                  <a:moveTo>
                    <a:pt x="982028" y="270113"/>
                  </a:moveTo>
                  <a:lnTo>
                    <a:pt x="984568" y="283924"/>
                  </a:lnTo>
                  <a:lnTo>
                    <a:pt x="972820" y="290671"/>
                  </a:lnTo>
                  <a:lnTo>
                    <a:pt x="975519" y="312976"/>
                  </a:lnTo>
                  <a:lnTo>
                    <a:pt x="951468" y="306387"/>
                  </a:lnTo>
                  <a:lnTo>
                    <a:pt x="907892" y="331470"/>
                  </a:lnTo>
                  <a:lnTo>
                    <a:pt x="908844" y="352107"/>
                  </a:lnTo>
                  <a:lnTo>
                    <a:pt x="890270" y="382270"/>
                  </a:lnTo>
                  <a:lnTo>
                    <a:pt x="888603" y="399732"/>
                  </a:lnTo>
                  <a:lnTo>
                    <a:pt x="873522" y="429180"/>
                  </a:lnTo>
                  <a:lnTo>
                    <a:pt x="847249" y="421084"/>
                  </a:lnTo>
                  <a:lnTo>
                    <a:pt x="845900" y="457914"/>
                  </a:lnTo>
                  <a:lnTo>
                    <a:pt x="838280" y="469979"/>
                  </a:lnTo>
                  <a:lnTo>
                    <a:pt x="841852" y="485061"/>
                  </a:lnTo>
                  <a:lnTo>
                    <a:pt x="825262" y="493395"/>
                  </a:lnTo>
                  <a:lnTo>
                    <a:pt x="807482" y="437118"/>
                  </a:lnTo>
                  <a:lnTo>
                    <a:pt x="798195" y="437277"/>
                  </a:lnTo>
                  <a:lnTo>
                    <a:pt x="792718" y="459978"/>
                  </a:lnTo>
                  <a:lnTo>
                    <a:pt x="774224" y="441563"/>
                  </a:lnTo>
                  <a:lnTo>
                    <a:pt x="784622" y="421243"/>
                  </a:lnTo>
                  <a:lnTo>
                    <a:pt x="799703" y="419179"/>
                  </a:lnTo>
                  <a:lnTo>
                    <a:pt x="815261" y="388938"/>
                  </a:lnTo>
                  <a:lnTo>
                    <a:pt x="795814" y="382825"/>
                  </a:lnTo>
                  <a:lnTo>
                    <a:pt x="764619" y="383302"/>
                  </a:lnTo>
                  <a:lnTo>
                    <a:pt x="732552" y="378381"/>
                  </a:lnTo>
                  <a:lnTo>
                    <a:pt x="729536" y="353377"/>
                  </a:lnTo>
                  <a:lnTo>
                    <a:pt x="713502" y="351631"/>
                  </a:lnTo>
                  <a:lnTo>
                    <a:pt x="686753" y="336074"/>
                  </a:lnTo>
                  <a:lnTo>
                    <a:pt x="674846" y="360521"/>
                  </a:lnTo>
                  <a:lnTo>
                    <a:pt x="699214" y="379492"/>
                  </a:lnTo>
                  <a:lnTo>
                    <a:pt x="678101" y="392906"/>
                  </a:lnTo>
                  <a:lnTo>
                    <a:pt x="670640" y="405924"/>
                  </a:lnTo>
                  <a:lnTo>
                    <a:pt x="691436" y="415528"/>
                  </a:lnTo>
                  <a:lnTo>
                    <a:pt x="685641" y="437039"/>
                  </a:lnTo>
                  <a:lnTo>
                    <a:pt x="697309" y="463709"/>
                  </a:lnTo>
                  <a:lnTo>
                    <a:pt x="702548" y="492919"/>
                  </a:lnTo>
                  <a:lnTo>
                    <a:pt x="697786" y="505778"/>
                  </a:lnTo>
                  <a:lnTo>
                    <a:pt x="674846" y="505381"/>
                  </a:lnTo>
                  <a:lnTo>
                    <a:pt x="633333" y="512683"/>
                  </a:lnTo>
                  <a:lnTo>
                    <a:pt x="635238" y="539194"/>
                  </a:lnTo>
                  <a:lnTo>
                    <a:pt x="617300" y="559911"/>
                  </a:lnTo>
                  <a:lnTo>
                    <a:pt x="568801" y="583485"/>
                  </a:lnTo>
                  <a:lnTo>
                    <a:pt x="531098" y="624602"/>
                  </a:lnTo>
                  <a:lnTo>
                    <a:pt x="505778" y="646509"/>
                  </a:lnTo>
                  <a:lnTo>
                    <a:pt x="472202" y="669211"/>
                  </a:lnTo>
                  <a:lnTo>
                    <a:pt x="472123" y="685165"/>
                  </a:lnTo>
                  <a:lnTo>
                    <a:pt x="455295" y="693658"/>
                  </a:lnTo>
                  <a:lnTo>
                    <a:pt x="424974" y="706041"/>
                  </a:lnTo>
                  <a:lnTo>
                    <a:pt x="409257" y="707866"/>
                  </a:lnTo>
                  <a:lnTo>
                    <a:pt x="399177" y="734219"/>
                  </a:lnTo>
                  <a:lnTo>
                    <a:pt x="406162" y="778907"/>
                  </a:lnTo>
                  <a:lnTo>
                    <a:pt x="407908" y="807403"/>
                  </a:lnTo>
                  <a:lnTo>
                    <a:pt x="393700" y="839867"/>
                  </a:lnTo>
                  <a:lnTo>
                    <a:pt x="393541" y="897811"/>
                  </a:lnTo>
                  <a:lnTo>
                    <a:pt x="376079" y="899477"/>
                  </a:lnTo>
                  <a:lnTo>
                    <a:pt x="360759" y="925433"/>
                  </a:lnTo>
                  <a:lnTo>
                    <a:pt x="370999" y="936625"/>
                  </a:lnTo>
                  <a:lnTo>
                    <a:pt x="340281" y="946229"/>
                  </a:lnTo>
                  <a:lnTo>
                    <a:pt x="328930" y="969327"/>
                  </a:lnTo>
                  <a:lnTo>
                    <a:pt x="315436" y="979090"/>
                  </a:lnTo>
                  <a:lnTo>
                    <a:pt x="283528" y="947420"/>
                  </a:lnTo>
                  <a:lnTo>
                    <a:pt x="267891" y="899795"/>
                  </a:lnTo>
                  <a:lnTo>
                    <a:pt x="255032" y="865426"/>
                  </a:lnTo>
                  <a:lnTo>
                    <a:pt x="243205" y="849313"/>
                  </a:lnTo>
                  <a:lnTo>
                    <a:pt x="225266" y="816451"/>
                  </a:lnTo>
                  <a:lnTo>
                    <a:pt x="216932" y="773589"/>
                  </a:lnTo>
                  <a:lnTo>
                    <a:pt x="211138" y="752078"/>
                  </a:lnTo>
                  <a:lnTo>
                    <a:pt x="180499" y="704770"/>
                  </a:lnTo>
                  <a:lnTo>
                    <a:pt x="166529" y="637540"/>
                  </a:lnTo>
                  <a:lnTo>
                    <a:pt x="156448" y="592931"/>
                  </a:lnTo>
                  <a:lnTo>
                    <a:pt x="156528" y="550545"/>
                  </a:lnTo>
                  <a:lnTo>
                    <a:pt x="150019" y="517604"/>
                  </a:lnTo>
                  <a:lnTo>
                    <a:pt x="100965" y="538639"/>
                  </a:lnTo>
                  <a:lnTo>
                    <a:pt x="77232" y="534432"/>
                  </a:lnTo>
                  <a:lnTo>
                    <a:pt x="33258" y="491728"/>
                  </a:lnTo>
                  <a:lnTo>
                    <a:pt x="49451" y="478949"/>
                  </a:lnTo>
                  <a:lnTo>
                    <a:pt x="39449" y="464979"/>
                  </a:lnTo>
                  <a:lnTo>
                    <a:pt x="0" y="434816"/>
                  </a:lnTo>
                  <a:lnTo>
                    <a:pt x="22384" y="411004"/>
                  </a:lnTo>
                  <a:lnTo>
                    <a:pt x="96520" y="411162"/>
                  </a:lnTo>
                  <a:lnTo>
                    <a:pt x="89853" y="380365"/>
                  </a:lnTo>
                  <a:lnTo>
                    <a:pt x="70961" y="362188"/>
                  </a:lnTo>
                  <a:lnTo>
                    <a:pt x="67072" y="334407"/>
                  </a:lnTo>
                  <a:lnTo>
                    <a:pt x="45006" y="318135"/>
                  </a:lnTo>
                  <a:lnTo>
                    <a:pt x="82153" y="280035"/>
                  </a:lnTo>
                  <a:lnTo>
                    <a:pt x="121285" y="282813"/>
                  </a:lnTo>
                  <a:lnTo>
                    <a:pt x="156528" y="244554"/>
                  </a:lnTo>
                  <a:lnTo>
                    <a:pt x="177641" y="207248"/>
                  </a:lnTo>
                  <a:lnTo>
                    <a:pt x="210344" y="170101"/>
                  </a:lnTo>
                  <a:lnTo>
                    <a:pt x="209868" y="143589"/>
                  </a:lnTo>
                  <a:lnTo>
                    <a:pt x="238522" y="121999"/>
                  </a:lnTo>
                  <a:lnTo>
                    <a:pt x="211376" y="103505"/>
                  </a:lnTo>
                  <a:lnTo>
                    <a:pt x="199628" y="78026"/>
                  </a:lnTo>
                  <a:lnTo>
                    <a:pt x="187722" y="44847"/>
                  </a:lnTo>
                  <a:lnTo>
                    <a:pt x="204232" y="28496"/>
                  </a:lnTo>
                  <a:lnTo>
                    <a:pt x="255349" y="37782"/>
                  </a:lnTo>
                  <a:lnTo>
                    <a:pt x="292894" y="32067"/>
                  </a:lnTo>
                  <a:lnTo>
                    <a:pt x="325438" y="0"/>
                  </a:lnTo>
                  <a:lnTo>
                    <a:pt x="361632" y="44688"/>
                  </a:lnTo>
                  <a:lnTo>
                    <a:pt x="358219" y="75565"/>
                  </a:lnTo>
                  <a:lnTo>
                    <a:pt x="371634" y="94853"/>
                  </a:lnTo>
                  <a:lnTo>
                    <a:pt x="370523" y="114062"/>
                  </a:lnTo>
                  <a:lnTo>
                    <a:pt x="346393" y="108982"/>
                  </a:lnTo>
                  <a:lnTo>
                    <a:pt x="355838" y="150177"/>
                  </a:lnTo>
                  <a:lnTo>
                    <a:pt x="388938" y="173752"/>
                  </a:lnTo>
                  <a:lnTo>
                    <a:pt x="435769" y="199628"/>
                  </a:lnTo>
                  <a:lnTo>
                    <a:pt x="414338" y="216297"/>
                  </a:lnTo>
                  <a:lnTo>
                    <a:pt x="401241" y="250666"/>
                  </a:lnTo>
                  <a:lnTo>
                    <a:pt x="433943" y="264477"/>
                  </a:lnTo>
                  <a:lnTo>
                    <a:pt x="465693" y="282416"/>
                  </a:lnTo>
                  <a:lnTo>
                    <a:pt x="509588" y="302816"/>
                  </a:lnTo>
                  <a:lnTo>
                    <a:pt x="555784" y="307499"/>
                  </a:lnTo>
                  <a:lnTo>
                    <a:pt x="575231" y="325914"/>
                  </a:lnTo>
                  <a:lnTo>
                    <a:pt x="601266" y="329406"/>
                  </a:lnTo>
                  <a:lnTo>
                    <a:pt x="641826" y="337820"/>
                  </a:lnTo>
                  <a:lnTo>
                    <a:pt x="669846" y="337185"/>
                  </a:lnTo>
                  <a:lnTo>
                    <a:pt x="673735" y="322897"/>
                  </a:lnTo>
                  <a:lnTo>
                    <a:pt x="669290" y="299799"/>
                  </a:lnTo>
                  <a:lnTo>
                    <a:pt x="671909" y="284162"/>
                  </a:lnTo>
                  <a:lnTo>
                    <a:pt x="692388" y="276542"/>
                  </a:lnTo>
                  <a:lnTo>
                    <a:pt x="695246" y="305197"/>
                  </a:lnTo>
                  <a:lnTo>
                    <a:pt x="695960" y="312420"/>
                  </a:lnTo>
                  <a:lnTo>
                    <a:pt x="726599" y="326152"/>
                  </a:lnTo>
                  <a:lnTo>
                    <a:pt x="747792" y="320516"/>
                  </a:lnTo>
                  <a:lnTo>
                    <a:pt x="776208" y="322977"/>
                  </a:lnTo>
                  <a:lnTo>
                    <a:pt x="803672" y="321866"/>
                  </a:lnTo>
                  <a:lnTo>
                    <a:pt x="806053" y="299561"/>
                  </a:lnTo>
                  <a:lnTo>
                    <a:pt x="792322" y="287973"/>
                  </a:lnTo>
                  <a:lnTo>
                    <a:pt x="819547" y="283448"/>
                  </a:lnTo>
                  <a:lnTo>
                    <a:pt x="850186" y="256302"/>
                  </a:lnTo>
                  <a:lnTo>
                    <a:pt x="889000" y="232965"/>
                  </a:lnTo>
                  <a:lnTo>
                    <a:pt x="917258" y="241935"/>
                  </a:lnTo>
                  <a:lnTo>
                    <a:pt x="941308" y="226536"/>
                  </a:lnTo>
                  <a:lnTo>
                    <a:pt x="957104" y="249317"/>
                  </a:lnTo>
                  <a:lnTo>
                    <a:pt x="945753" y="264715"/>
                  </a:lnTo>
                  <a:lnTo>
                    <a:pt x="982028" y="27011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21983DA6-8753-8C70-65FF-E002DF0A9537}"/>
                </a:ext>
              </a:extLst>
            </p:cNvPr>
            <p:cNvSpPr/>
            <p:nvPr/>
          </p:nvSpPr>
          <p:spPr>
            <a:xfrm>
              <a:off x="4010025" y="3385422"/>
              <a:ext cx="154622" cy="205660"/>
            </a:xfrm>
            <a:custGeom>
              <a:avLst/>
              <a:gdLst>
                <a:gd name="csX0" fmla="*/ 154622 w 154622"/>
                <a:gd name="csY0" fmla="*/ 157321 h 205660"/>
                <a:gd name="csX1" fmla="*/ 153908 w 154622"/>
                <a:gd name="csY1" fmla="*/ 182642 h 205660"/>
                <a:gd name="csX2" fmla="*/ 142160 w 154622"/>
                <a:gd name="csY2" fmla="*/ 177324 h 205660"/>
                <a:gd name="csX3" fmla="*/ 144383 w 154622"/>
                <a:gd name="csY3" fmla="*/ 205661 h 205660"/>
                <a:gd name="csX4" fmla="*/ 134699 w 154622"/>
                <a:gd name="csY4" fmla="*/ 187325 h 205660"/>
                <a:gd name="csX5" fmla="*/ 132794 w 154622"/>
                <a:gd name="csY5" fmla="*/ 169307 h 205660"/>
                <a:gd name="csX6" fmla="*/ 126365 w 154622"/>
                <a:gd name="csY6" fmla="*/ 152321 h 205660"/>
                <a:gd name="csX7" fmla="*/ 112315 w 154622"/>
                <a:gd name="csY7" fmla="*/ 131683 h 205660"/>
                <a:gd name="csX8" fmla="*/ 81280 w 154622"/>
                <a:gd name="csY8" fmla="*/ 130254 h 205660"/>
                <a:gd name="csX9" fmla="*/ 84296 w 154622"/>
                <a:gd name="csY9" fmla="*/ 144939 h 205660"/>
                <a:gd name="csX10" fmla="*/ 73739 w 154622"/>
                <a:gd name="csY10" fmla="*/ 164544 h 205660"/>
                <a:gd name="csX11" fmla="*/ 59452 w 154622"/>
                <a:gd name="csY11" fmla="*/ 157401 h 205660"/>
                <a:gd name="csX12" fmla="*/ 54531 w 154622"/>
                <a:gd name="csY12" fmla="*/ 163830 h 205660"/>
                <a:gd name="csX13" fmla="*/ 45005 w 154622"/>
                <a:gd name="csY13" fmla="*/ 160020 h 205660"/>
                <a:gd name="csX14" fmla="*/ 31909 w 154622"/>
                <a:gd name="csY14" fmla="*/ 156845 h 205660"/>
                <a:gd name="csX15" fmla="*/ 26670 w 154622"/>
                <a:gd name="csY15" fmla="*/ 127635 h 205660"/>
                <a:gd name="csX16" fmla="*/ 15002 w 154622"/>
                <a:gd name="csY16" fmla="*/ 100965 h 205660"/>
                <a:gd name="csX17" fmla="*/ 20796 w 154622"/>
                <a:gd name="csY17" fmla="*/ 79454 h 205660"/>
                <a:gd name="csX18" fmla="*/ 0 w 154622"/>
                <a:gd name="csY18" fmla="*/ 69850 h 205660"/>
                <a:gd name="csX19" fmla="*/ 7461 w 154622"/>
                <a:gd name="csY19" fmla="*/ 56833 h 205660"/>
                <a:gd name="csX20" fmla="*/ 28575 w 154622"/>
                <a:gd name="csY20" fmla="*/ 43418 h 205660"/>
                <a:gd name="csX21" fmla="*/ 4207 w 154622"/>
                <a:gd name="csY21" fmla="*/ 24447 h 205660"/>
                <a:gd name="csX22" fmla="*/ 16113 w 154622"/>
                <a:gd name="csY22" fmla="*/ 0 h 205660"/>
                <a:gd name="csX23" fmla="*/ 42862 w 154622"/>
                <a:gd name="csY23" fmla="*/ 15557 h 205660"/>
                <a:gd name="csX24" fmla="*/ 58896 w 154622"/>
                <a:gd name="csY24" fmla="*/ 17304 h 205660"/>
                <a:gd name="csX25" fmla="*/ 61912 w 154622"/>
                <a:gd name="csY25" fmla="*/ 42307 h 205660"/>
                <a:gd name="csX26" fmla="*/ 93980 w 154622"/>
                <a:gd name="csY26" fmla="*/ 47228 h 205660"/>
                <a:gd name="csX27" fmla="*/ 125174 w 154622"/>
                <a:gd name="csY27" fmla="*/ 46752 h 205660"/>
                <a:gd name="csX28" fmla="*/ 144621 w 154622"/>
                <a:gd name="csY28" fmla="*/ 52864 h 205660"/>
                <a:gd name="csX29" fmla="*/ 129064 w 154622"/>
                <a:gd name="csY29" fmla="*/ 83106 h 205660"/>
                <a:gd name="csX30" fmla="*/ 113982 w 154622"/>
                <a:gd name="csY30" fmla="*/ 85169 h 205660"/>
                <a:gd name="csX31" fmla="*/ 103584 w 154622"/>
                <a:gd name="csY31" fmla="*/ 105489 h 205660"/>
                <a:gd name="csX32" fmla="*/ 122079 w 154622"/>
                <a:gd name="csY32" fmla="*/ 123904 h 205660"/>
                <a:gd name="csX33" fmla="*/ 127556 w 154622"/>
                <a:gd name="csY33" fmla="*/ 101203 h 205660"/>
                <a:gd name="csX34" fmla="*/ 136842 w 154622"/>
                <a:gd name="csY34" fmla="*/ 101044 h 205660"/>
                <a:gd name="csX35" fmla="*/ 154622 w 154622"/>
                <a:gd name="csY35" fmla="*/ 157321 h 2056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54622" h="205660">
                  <a:moveTo>
                    <a:pt x="154622" y="157321"/>
                  </a:moveTo>
                  <a:lnTo>
                    <a:pt x="153908" y="182642"/>
                  </a:lnTo>
                  <a:lnTo>
                    <a:pt x="142160" y="177324"/>
                  </a:lnTo>
                  <a:lnTo>
                    <a:pt x="144383" y="205661"/>
                  </a:lnTo>
                  <a:lnTo>
                    <a:pt x="134699" y="187325"/>
                  </a:lnTo>
                  <a:lnTo>
                    <a:pt x="132794" y="169307"/>
                  </a:lnTo>
                  <a:lnTo>
                    <a:pt x="126365" y="152321"/>
                  </a:lnTo>
                  <a:lnTo>
                    <a:pt x="112315" y="131683"/>
                  </a:lnTo>
                  <a:lnTo>
                    <a:pt x="81280" y="130254"/>
                  </a:lnTo>
                  <a:lnTo>
                    <a:pt x="84296" y="144939"/>
                  </a:lnTo>
                  <a:lnTo>
                    <a:pt x="73739" y="164544"/>
                  </a:lnTo>
                  <a:lnTo>
                    <a:pt x="59452" y="157401"/>
                  </a:lnTo>
                  <a:lnTo>
                    <a:pt x="54531" y="163830"/>
                  </a:lnTo>
                  <a:lnTo>
                    <a:pt x="45005" y="160020"/>
                  </a:lnTo>
                  <a:lnTo>
                    <a:pt x="31909" y="156845"/>
                  </a:lnTo>
                  <a:lnTo>
                    <a:pt x="26670" y="127635"/>
                  </a:lnTo>
                  <a:lnTo>
                    <a:pt x="15002" y="100965"/>
                  </a:lnTo>
                  <a:lnTo>
                    <a:pt x="20796" y="79454"/>
                  </a:lnTo>
                  <a:lnTo>
                    <a:pt x="0" y="69850"/>
                  </a:lnTo>
                  <a:lnTo>
                    <a:pt x="7461" y="56833"/>
                  </a:lnTo>
                  <a:lnTo>
                    <a:pt x="28575" y="43418"/>
                  </a:lnTo>
                  <a:lnTo>
                    <a:pt x="4207" y="24447"/>
                  </a:lnTo>
                  <a:lnTo>
                    <a:pt x="16113" y="0"/>
                  </a:lnTo>
                  <a:lnTo>
                    <a:pt x="42862" y="15557"/>
                  </a:lnTo>
                  <a:lnTo>
                    <a:pt x="58896" y="17304"/>
                  </a:lnTo>
                  <a:lnTo>
                    <a:pt x="61912" y="42307"/>
                  </a:lnTo>
                  <a:lnTo>
                    <a:pt x="93980" y="47228"/>
                  </a:lnTo>
                  <a:lnTo>
                    <a:pt x="125174" y="46752"/>
                  </a:lnTo>
                  <a:lnTo>
                    <a:pt x="144621" y="52864"/>
                  </a:lnTo>
                  <a:lnTo>
                    <a:pt x="129064" y="83106"/>
                  </a:lnTo>
                  <a:lnTo>
                    <a:pt x="113982" y="85169"/>
                  </a:lnTo>
                  <a:lnTo>
                    <a:pt x="103584" y="105489"/>
                  </a:lnTo>
                  <a:lnTo>
                    <a:pt x="122079" y="123904"/>
                  </a:lnTo>
                  <a:lnTo>
                    <a:pt x="127556" y="101203"/>
                  </a:lnTo>
                  <a:lnTo>
                    <a:pt x="136842" y="101044"/>
                  </a:lnTo>
                  <a:lnTo>
                    <a:pt x="154622" y="15732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C1F04E1C-0AF6-040E-76F5-FFA55C104617}"/>
                </a:ext>
              </a:extLst>
            </p:cNvPr>
            <p:cNvSpPr/>
            <p:nvPr/>
          </p:nvSpPr>
          <p:spPr>
            <a:xfrm>
              <a:off x="4034631" y="3318192"/>
              <a:ext cx="110807" cy="57308"/>
            </a:xfrm>
            <a:custGeom>
              <a:avLst/>
              <a:gdLst>
                <a:gd name="csX0" fmla="*/ 97076 w 110807"/>
                <a:gd name="csY0" fmla="*/ 19129 h 57308"/>
                <a:gd name="csX1" fmla="*/ 110808 w 110807"/>
                <a:gd name="csY1" fmla="*/ 30718 h 57308"/>
                <a:gd name="csX2" fmla="*/ 108427 w 110807"/>
                <a:gd name="csY2" fmla="*/ 53022 h 57308"/>
                <a:gd name="csX3" fmla="*/ 80963 w 110807"/>
                <a:gd name="csY3" fmla="*/ 54134 h 57308"/>
                <a:gd name="csX4" fmla="*/ 52546 w 110807"/>
                <a:gd name="csY4" fmla="*/ 51673 h 57308"/>
                <a:gd name="csX5" fmla="*/ 31353 w 110807"/>
                <a:gd name="csY5" fmla="*/ 57309 h 57308"/>
                <a:gd name="csX6" fmla="*/ 715 w 110807"/>
                <a:gd name="csY6" fmla="*/ 43577 h 57308"/>
                <a:gd name="csX7" fmla="*/ 0 w 110807"/>
                <a:gd name="csY7" fmla="*/ 36354 h 57308"/>
                <a:gd name="csX8" fmla="*/ 22304 w 110807"/>
                <a:gd name="csY8" fmla="*/ 9287 h 57308"/>
                <a:gd name="csX9" fmla="*/ 40482 w 110807"/>
                <a:gd name="csY9" fmla="*/ 0 h 57308"/>
                <a:gd name="csX10" fmla="*/ 64532 w 110807"/>
                <a:gd name="csY10" fmla="*/ 8493 h 57308"/>
                <a:gd name="csX11" fmla="*/ 82391 w 110807"/>
                <a:gd name="csY11" fmla="*/ 9366 h 57308"/>
                <a:gd name="csX12" fmla="*/ 97076 w 110807"/>
                <a:gd name="csY12" fmla="*/ 19129 h 573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10807" h="57308">
                  <a:moveTo>
                    <a:pt x="97076" y="19129"/>
                  </a:moveTo>
                  <a:lnTo>
                    <a:pt x="110808" y="30718"/>
                  </a:lnTo>
                  <a:lnTo>
                    <a:pt x="108427" y="53022"/>
                  </a:lnTo>
                  <a:lnTo>
                    <a:pt x="80963" y="54134"/>
                  </a:lnTo>
                  <a:lnTo>
                    <a:pt x="52546" y="51673"/>
                  </a:lnTo>
                  <a:lnTo>
                    <a:pt x="31353" y="57309"/>
                  </a:lnTo>
                  <a:lnTo>
                    <a:pt x="715" y="43577"/>
                  </a:lnTo>
                  <a:lnTo>
                    <a:pt x="0" y="36354"/>
                  </a:lnTo>
                  <a:lnTo>
                    <a:pt x="22304" y="9287"/>
                  </a:lnTo>
                  <a:lnTo>
                    <a:pt x="40482" y="0"/>
                  </a:lnTo>
                  <a:lnTo>
                    <a:pt x="64532" y="8493"/>
                  </a:lnTo>
                  <a:lnTo>
                    <a:pt x="82391" y="9366"/>
                  </a:lnTo>
                  <a:lnTo>
                    <a:pt x="97076" y="1912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961A3CC1-0A61-FDF8-AD37-5695AF2C13A3}"/>
                </a:ext>
              </a:extLst>
            </p:cNvPr>
            <p:cNvSpPr/>
            <p:nvPr/>
          </p:nvSpPr>
          <p:spPr>
            <a:xfrm>
              <a:off x="3740626" y="3240087"/>
              <a:ext cx="272494" cy="147081"/>
            </a:xfrm>
            <a:custGeom>
              <a:avLst/>
              <a:gdLst>
                <a:gd name="csX0" fmla="*/ 270669 w 272494"/>
                <a:gd name="csY0" fmla="*/ 93424 h 147081"/>
                <a:gd name="csX1" fmla="*/ 268049 w 272494"/>
                <a:gd name="csY1" fmla="*/ 109061 h 147081"/>
                <a:gd name="csX2" fmla="*/ 272494 w 272494"/>
                <a:gd name="csY2" fmla="*/ 132159 h 147081"/>
                <a:gd name="csX3" fmla="*/ 268605 w 272494"/>
                <a:gd name="csY3" fmla="*/ 146447 h 147081"/>
                <a:gd name="csX4" fmla="*/ 240586 w 272494"/>
                <a:gd name="csY4" fmla="*/ 147082 h 147081"/>
                <a:gd name="csX5" fmla="*/ 200025 w 272494"/>
                <a:gd name="csY5" fmla="*/ 138668 h 147081"/>
                <a:gd name="csX6" fmla="*/ 173990 w 272494"/>
                <a:gd name="csY6" fmla="*/ 135176 h 147081"/>
                <a:gd name="csX7" fmla="*/ 154543 w 272494"/>
                <a:gd name="csY7" fmla="*/ 116761 h 147081"/>
                <a:gd name="csX8" fmla="*/ 108347 w 272494"/>
                <a:gd name="csY8" fmla="*/ 112077 h 147081"/>
                <a:gd name="csX9" fmla="*/ 64452 w 272494"/>
                <a:gd name="csY9" fmla="*/ 91678 h 147081"/>
                <a:gd name="csX10" fmla="*/ 32702 w 272494"/>
                <a:gd name="csY10" fmla="*/ 73739 h 147081"/>
                <a:gd name="csX11" fmla="*/ 0 w 272494"/>
                <a:gd name="csY11" fmla="*/ 59928 h 147081"/>
                <a:gd name="csX12" fmla="*/ 13097 w 272494"/>
                <a:gd name="csY12" fmla="*/ 25559 h 147081"/>
                <a:gd name="csX13" fmla="*/ 34528 w 272494"/>
                <a:gd name="csY13" fmla="*/ 8890 h 147081"/>
                <a:gd name="csX14" fmla="*/ 48498 w 272494"/>
                <a:gd name="csY14" fmla="*/ 0 h 147081"/>
                <a:gd name="csX15" fmla="*/ 75485 w 272494"/>
                <a:gd name="csY15" fmla="*/ 11351 h 147081"/>
                <a:gd name="csX16" fmla="*/ 109458 w 272494"/>
                <a:gd name="csY16" fmla="*/ 35401 h 147081"/>
                <a:gd name="csX17" fmla="*/ 128429 w 272494"/>
                <a:gd name="csY17" fmla="*/ 40640 h 147081"/>
                <a:gd name="csX18" fmla="*/ 139700 w 272494"/>
                <a:gd name="csY18" fmla="*/ 58261 h 147081"/>
                <a:gd name="csX19" fmla="*/ 165894 w 272494"/>
                <a:gd name="csY19" fmla="*/ 65484 h 147081"/>
                <a:gd name="csX20" fmla="*/ 193278 w 272494"/>
                <a:gd name="csY20" fmla="*/ 81518 h 147081"/>
                <a:gd name="csX21" fmla="*/ 231378 w 272494"/>
                <a:gd name="csY21" fmla="*/ 89852 h 147081"/>
                <a:gd name="csX22" fmla="*/ 270669 w 272494"/>
                <a:gd name="csY22" fmla="*/ 93424 h 147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272494" h="147081">
                  <a:moveTo>
                    <a:pt x="270669" y="93424"/>
                  </a:moveTo>
                  <a:lnTo>
                    <a:pt x="268049" y="109061"/>
                  </a:lnTo>
                  <a:lnTo>
                    <a:pt x="272494" y="132159"/>
                  </a:lnTo>
                  <a:lnTo>
                    <a:pt x="268605" y="146447"/>
                  </a:lnTo>
                  <a:lnTo>
                    <a:pt x="240586" y="147082"/>
                  </a:lnTo>
                  <a:lnTo>
                    <a:pt x="200025" y="138668"/>
                  </a:lnTo>
                  <a:lnTo>
                    <a:pt x="173990" y="135176"/>
                  </a:lnTo>
                  <a:lnTo>
                    <a:pt x="154543" y="116761"/>
                  </a:lnTo>
                  <a:lnTo>
                    <a:pt x="108347" y="112077"/>
                  </a:lnTo>
                  <a:lnTo>
                    <a:pt x="64452" y="91678"/>
                  </a:lnTo>
                  <a:lnTo>
                    <a:pt x="32702" y="73739"/>
                  </a:lnTo>
                  <a:lnTo>
                    <a:pt x="0" y="59928"/>
                  </a:lnTo>
                  <a:lnTo>
                    <a:pt x="13097" y="25559"/>
                  </a:lnTo>
                  <a:lnTo>
                    <a:pt x="34528" y="8890"/>
                  </a:lnTo>
                  <a:lnTo>
                    <a:pt x="48498" y="0"/>
                  </a:lnTo>
                  <a:lnTo>
                    <a:pt x="75485" y="11351"/>
                  </a:lnTo>
                  <a:lnTo>
                    <a:pt x="109458" y="35401"/>
                  </a:lnTo>
                  <a:lnTo>
                    <a:pt x="128429" y="40640"/>
                  </a:lnTo>
                  <a:lnTo>
                    <a:pt x="139700" y="58261"/>
                  </a:lnTo>
                  <a:lnTo>
                    <a:pt x="165894" y="65484"/>
                  </a:lnTo>
                  <a:lnTo>
                    <a:pt x="193278" y="81518"/>
                  </a:lnTo>
                  <a:lnTo>
                    <a:pt x="231378" y="89852"/>
                  </a:lnTo>
                  <a:lnTo>
                    <a:pt x="270669" y="93424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5CF2C7F1-CCE3-BBD3-DDA8-F74A728A9015}"/>
                </a:ext>
              </a:extLst>
            </p:cNvPr>
            <p:cNvSpPr/>
            <p:nvPr/>
          </p:nvSpPr>
          <p:spPr>
            <a:xfrm>
              <a:off x="3093323" y="2986166"/>
              <a:ext cx="571500" cy="497998"/>
            </a:xfrm>
            <a:custGeom>
              <a:avLst/>
              <a:gdLst>
                <a:gd name="csX0" fmla="*/ 571500 w 571500"/>
                <a:gd name="csY0" fmla="*/ 63183 h 497998"/>
                <a:gd name="csX1" fmla="*/ 538956 w 571500"/>
                <a:gd name="csY1" fmla="*/ 95250 h 497998"/>
                <a:gd name="csX2" fmla="*/ 501412 w 571500"/>
                <a:gd name="csY2" fmla="*/ 100965 h 497998"/>
                <a:gd name="csX3" fmla="*/ 450294 w 571500"/>
                <a:gd name="csY3" fmla="*/ 91678 h 497998"/>
                <a:gd name="csX4" fmla="*/ 433784 w 571500"/>
                <a:gd name="csY4" fmla="*/ 108030 h 497998"/>
                <a:gd name="csX5" fmla="*/ 445691 w 571500"/>
                <a:gd name="csY5" fmla="*/ 141208 h 497998"/>
                <a:gd name="csX6" fmla="*/ 457438 w 571500"/>
                <a:gd name="csY6" fmla="*/ 166688 h 497998"/>
                <a:gd name="csX7" fmla="*/ 484585 w 571500"/>
                <a:gd name="csY7" fmla="*/ 185182 h 497998"/>
                <a:gd name="csX8" fmla="*/ 455930 w 571500"/>
                <a:gd name="csY8" fmla="*/ 206772 h 497998"/>
                <a:gd name="csX9" fmla="*/ 456406 w 571500"/>
                <a:gd name="csY9" fmla="*/ 233283 h 497998"/>
                <a:gd name="csX10" fmla="*/ 423704 w 571500"/>
                <a:gd name="csY10" fmla="*/ 270431 h 497998"/>
                <a:gd name="csX11" fmla="*/ 402590 w 571500"/>
                <a:gd name="csY11" fmla="*/ 307737 h 497998"/>
                <a:gd name="csX12" fmla="*/ 367348 w 571500"/>
                <a:gd name="csY12" fmla="*/ 345996 h 497998"/>
                <a:gd name="csX13" fmla="*/ 328216 w 571500"/>
                <a:gd name="csY13" fmla="*/ 343218 h 497998"/>
                <a:gd name="csX14" fmla="*/ 291068 w 571500"/>
                <a:gd name="csY14" fmla="*/ 381318 h 497998"/>
                <a:gd name="csX15" fmla="*/ 313134 w 571500"/>
                <a:gd name="csY15" fmla="*/ 397589 h 497998"/>
                <a:gd name="csX16" fmla="*/ 317024 w 571500"/>
                <a:gd name="csY16" fmla="*/ 425371 h 497998"/>
                <a:gd name="csX17" fmla="*/ 335915 w 571500"/>
                <a:gd name="csY17" fmla="*/ 443548 h 497998"/>
                <a:gd name="csX18" fmla="*/ 342583 w 571500"/>
                <a:gd name="csY18" fmla="*/ 474345 h 497998"/>
                <a:gd name="csX19" fmla="*/ 268446 w 571500"/>
                <a:gd name="csY19" fmla="*/ 474186 h 497998"/>
                <a:gd name="csX20" fmla="*/ 246063 w 571500"/>
                <a:gd name="csY20" fmla="*/ 497999 h 497998"/>
                <a:gd name="csX21" fmla="*/ 221298 w 571500"/>
                <a:gd name="csY21" fmla="*/ 489030 h 497998"/>
                <a:gd name="csX22" fmla="*/ 211296 w 571500"/>
                <a:gd name="csY22" fmla="*/ 463312 h 497998"/>
                <a:gd name="csX23" fmla="*/ 185261 w 571500"/>
                <a:gd name="csY23" fmla="*/ 436007 h 497998"/>
                <a:gd name="csX24" fmla="*/ 123190 w 571500"/>
                <a:gd name="csY24" fmla="*/ 442754 h 497998"/>
                <a:gd name="csX25" fmla="*/ 68421 w 571500"/>
                <a:gd name="csY25" fmla="*/ 443468 h 497998"/>
                <a:gd name="csX26" fmla="*/ 21034 w 571500"/>
                <a:gd name="csY26" fmla="*/ 448469 h 497998"/>
                <a:gd name="csX27" fmla="*/ 33655 w 571500"/>
                <a:gd name="csY27" fmla="*/ 406638 h 497998"/>
                <a:gd name="csX28" fmla="*/ 82312 w 571500"/>
                <a:gd name="csY28" fmla="*/ 387985 h 497998"/>
                <a:gd name="csX29" fmla="*/ 79534 w 571500"/>
                <a:gd name="csY29" fmla="*/ 371316 h 497998"/>
                <a:gd name="csX30" fmla="*/ 63421 w 571500"/>
                <a:gd name="csY30" fmla="*/ 365443 h 497998"/>
                <a:gd name="csX31" fmla="*/ 62468 w 571500"/>
                <a:gd name="csY31" fmla="*/ 333375 h 497998"/>
                <a:gd name="csX32" fmla="*/ 30242 w 571500"/>
                <a:gd name="csY32" fmla="*/ 317341 h 497998"/>
                <a:gd name="csX33" fmla="*/ 16669 w 571500"/>
                <a:gd name="csY33" fmla="*/ 295196 h 497998"/>
                <a:gd name="csX34" fmla="*/ 0 w 571500"/>
                <a:gd name="csY34" fmla="*/ 275828 h 497998"/>
                <a:gd name="csX35" fmla="*/ 56436 w 571500"/>
                <a:gd name="csY35" fmla="*/ 294640 h 497998"/>
                <a:gd name="csX36" fmla="*/ 90170 w 571500"/>
                <a:gd name="csY36" fmla="*/ 289084 h 497998"/>
                <a:gd name="csX37" fmla="*/ 110331 w 571500"/>
                <a:gd name="csY37" fmla="*/ 293767 h 497998"/>
                <a:gd name="csX38" fmla="*/ 117158 w 571500"/>
                <a:gd name="csY38" fmla="*/ 285750 h 497998"/>
                <a:gd name="csX39" fmla="*/ 140573 w 571500"/>
                <a:gd name="csY39" fmla="*/ 289004 h 497998"/>
                <a:gd name="csX40" fmla="*/ 184388 w 571500"/>
                <a:gd name="csY40" fmla="*/ 273685 h 497998"/>
                <a:gd name="csX41" fmla="*/ 185579 w 571500"/>
                <a:gd name="csY41" fmla="*/ 242253 h 497998"/>
                <a:gd name="csX42" fmla="*/ 204311 w 571500"/>
                <a:gd name="csY42" fmla="*/ 221218 h 497998"/>
                <a:gd name="csX43" fmla="*/ 229394 w 571500"/>
                <a:gd name="csY43" fmla="*/ 221298 h 497998"/>
                <a:gd name="csX44" fmla="*/ 233124 w 571500"/>
                <a:gd name="csY44" fmla="*/ 210899 h 497998"/>
                <a:gd name="csX45" fmla="*/ 258842 w 571500"/>
                <a:gd name="csY45" fmla="*/ 205978 h 497998"/>
                <a:gd name="csX46" fmla="*/ 271304 w 571500"/>
                <a:gd name="csY46" fmla="*/ 209471 h 497998"/>
                <a:gd name="csX47" fmla="*/ 284480 w 571500"/>
                <a:gd name="csY47" fmla="*/ 198993 h 497998"/>
                <a:gd name="csX48" fmla="*/ 282575 w 571500"/>
                <a:gd name="csY48" fmla="*/ 176530 h 497998"/>
                <a:gd name="csX49" fmla="*/ 296942 w 571500"/>
                <a:gd name="csY49" fmla="*/ 153829 h 497998"/>
                <a:gd name="csX50" fmla="*/ 318373 w 571500"/>
                <a:gd name="csY50" fmla="*/ 144304 h 497998"/>
                <a:gd name="csX51" fmla="*/ 305118 w 571500"/>
                <a:gd name="csY51" fmla="*/ 119301 h 497998"/>
                <a:gd name="csX52" fmla="*/ 337185 w 571500"/>
                <a:gd name="csY52" fmla="*/ 120491 h 497998"/>
                <a:gd name="csX53" fmla="*/ 346393 w 571500"/>
                <a:gd name="csY53" fmla="*/ 106839 h 497998"/>
                <a:gd name="csX54" fmla="*/ 345043 w 571500"/>
                <a:gd name="csY54" fmla="*/ 92234 h 497998"/>
                <a:gd name="csX55" fmla="*/ 361791 w 571500"/>
                <a:gd name="csY55" fmla="*/ 76200 h 497998"/>
                <a:gd name="csX56" fmla="*/ 357981 w 571500"/>
                <a:gd name="csY56" fmla="*/ 57150 h 497998"/>
                <a:gd name="csX57" fmla="*/ 349964 w 571500"/>
                <a:gd name="csY57" fmla="*/ 40878 h 497998"/>
                <a:gd name="csX58" fmla="*/ 369649 w 571500"/>
                <a:gd name="csY58" fmla="*/ 24130 h 497998"/>
                <a:gd name="csX59" fmla="*/ 405844 w 571500"/>
                <a:gd name="csY59" fmla="*/ 16034 h 497998"/>
                <a:gd name="csX60" fmla="*/ 444500 w 571500"/>
                <a:gd name="csY60" fmla="*/ 11509 h 497998"/>
                <a:gd name="csX61" fmla="*/ 461645 w 571500"/>
                <a:gd name="csY61" fmla="*/ 4366 h 497998"/>
                <a:gd name="csX62" fmla="*/ 481251 w 571500"/>
                <a:gd name="csY62" fmla="*/ 0 h 497998"/>
                <a:gd name="csX63" fmla="*/ 506095 w 571500"/>
                <a:gd name="csY63" fmla="*/ 18097 h 497998"/>
                <a:gd name="csX64" fmla="*/ 516096 w 571500"/>
                <a:gd name="csY64" fmla="*/ 47704 h 497998"/>
                <a:gd name="csX65" fmla="*/ 571500 w 571500"/>
                <a:gd name="csY65" fmla="*/ 63183 h 4979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</a:cxnLst>
              <a:rect l="l" t="t" r="r" b="b"/>
              <a:pathLst>
                <a:path w="571500" h="497998">
                  <a:moveTo>
                    <a:pt x="571500" y="63183"/>
                  </a:moveTo>
                  <a:lnTo>
                    <a:pt x="538956" y="95250"/>
                  </a:lnTo>
                  <a:lnTo>
                    <a:pt x="501412" y="100965"/>
                  </a:lnTo>
                  <a:lnTo>
                    <a:pt x="450294" y="91678"/>
                  </a:lnTo>
                  <a:lnTo>
                    <a:pt x="433784" y="108030"/>
                  </a:lnTo>
                  <a:lnTo>
                    <a:pt x="445691" y="141208"/>
                  </a:lnTo>
                  <a:lnTo>
                    <a:pt x="457438" y="166688"/>
                  </a:lnTo>
                  <a:lnTo>
                    <a:pt x="484585" y="185182"/>
                  </a:lnTo>
                  <a:lnTo>
                    <a:pt x="455930" y="206772"/>
                  </a:lnTo>
                  <a:lnTo>
                    <a:pt x="456406" y="233283"/>
                  </a:lnTo>
                  <a:lnTo>
                    <a:pt x="423704" y="270431"/>
                  </a:lnTo>
                  <a:lnTo>
                    <a:pt x="402590" y="307737"/>
                  </a:lnTo>
                  <a:lnTo>
                    <a:pt x="367348" y="345996"/>
                  </a:lnTo>
                  <a:lnTo>
                    <a:pt x="328216" y="343218"/>
                  </a:lnTo>
                  <a:lnTo>
                    <a:pt x="291068" y="381318"/>
                  </a:lnTo>
                  <a:lnTo>
                    <a:pt x="313134" y="397589"/>
                  </a:lnTo>
                  <a:lnTo>
                    <a:pt x="317024" y="425371"/>
                  </a:lnTo>
                  <a:lnTo>
                    <a:pt x="335915" y="443548"/>
                  </a:lnTo>
                  <a:lnTo>
                    <a:pt x="342583" y="474345"/>
                  </a:lnTo>
                  <a:lnTo>
                    <a:pt x="268446" y="474186"/>
                  </a:lnTo>
                  <a:lnTo>
                    <a:pt x="246063" y="497999"/>
                  </a:lnTo>
                  <a:lnTo>
                    <a:pt x="221298" y="489030"/>
                  </a:lnTo>
                  <a:lnTo>
                    <a:pt x="211296" y="463312"/>
                  </a:lnTo>
                  <a:lnTo>
                    <a:pt x="185261" y="436007"/>
                  </a:lnTo>
                  <a:lnTo>
                    <a:pt x="123190" y="442754"/>
                  </a:lnTo>
                  <a:lnTo>
                    <a:pt x="68421" y="443468"/>
                  </a:lnTo>
                  <a:lnTo>
                    <a:pt x="21034" y="448469"/>
                  </a:lnTo>
                  <a:lnTo>
                    <a:pt x="33655" y="406638"/>
                  </a:lnTo>
                  <a:lnTo>
                    <a:pt x="82312" y="387985"/>
                  </a:lnTo>
                  <a:lnTo>
                    <a:pt x="79534" y="371316"/>
                  </a:lnTo>
                  <a:lnTo>
                    <a:pt x="63421" y="365443"/>
                  </a:lnTo>
                  <a:lnTo>
                    <a:pt x="62468" y="333375"/>
                  </a:lnTo>
                  <a:lnTo>
                    <a:pt x="30242" y="317341"/>
                  </a:lnTo>
                  <a:lnTo>
                    <a:pt x="16669" y="295196"/>
                  </a:lnTo>
                  <a:lnTo>
                    <a:pt x="0" y="275828"/>
                  </a:lnTo>
                  <a:lnTo>
                    <a:pt x="56436" y="294640"/>
                  </a:lnTo>
                  <a:lnTo>
                    <a:pt x="90170" y="289084"/>
                  </a:lnTo>
                  <a:lnTo>
                    <a:pt x="110331" y="293767"/>
                  </a:lnTo>
                  <a:lnTo>
                    <a:pt x="117158" y="285750"/>
                  </a:lnTo>
                  <a:lnTo>
                    <a:pt x="140573" y="289004"/>
                  </a:lnTo>
                  <a:lnTo>
                    <a:pt x="184388" y="273685"/>
                  </a:lnTo>
                  <a:lnTo>
                    <a:pt x="185579" y="242253"/>
                  </a:lnTo>
                  <a:lnTo>
                    <a:pt x="204311" y="221218"/>
                  </a:lnTo>
                  <a:lnTo>
                    <a:pt x="229394" y="221298"/>
                  </a:lnTo>
                  <a:lnTo>
                    <a:pt x="233124" y="210899"/>
                  </a:lnTo>
                  <a:lnTo>
                    <a:pt x="258842" y="205978"/>
                  </a:lnTo>
                  <a:lnTo>
                    <a:pt x="271304" y="209471"/>
                  </a:lnTo>
                  <a:lnTo>
                    <a:pt x="284480" y="198993"/>
                  </a:lnTo>
                  <a:lnTo>
                    <a:pt x="282575" y="176530"/>
                  </a:lnTo>
                  <a:lnTo>
                    <a:pt x="296942" y="153829"/>
                  </a:lnTo>
                  <a:lnTo>
                    <a:pt x="318373" y="144304"/>
                  </a:lnTo>
                  <a:lnTo>
                    <a:pt x="305118" y="119301"/>
                  </a:lnTo>
                  <a:lnTo>
                    <a:pt x="337185" y="120491"/>
                  </a:lnTo>
                  <a:lnTo>
                    <a:pt x="346393" y="106839"/>
                  </a:lnTo>
                  <a:lnTo>
                    <a:pt x="345043" y="92234"/>
                  </a:lnTo>
                  <a:lnTo>
                    <a:pt x="361791" y="76200"/>
                  </a:lnTo>
                  <a:lnTo>
                    <a:pt x="357981" y="57150"/>
                  </a:lnTo>
                  <a:lnTo>
                    <a:pt x="349964" y="40878"/>
                  </a:lnTo>
                  <a:lnTo>
                    <a:pt x="369649" y="24130"/>
                  </a:lnTo>
                  <a:lnTo>
                    <a:pt x="405844" y="16034"/>
                  </a:lnTo>
                  <a:lnTo>
                    <a:pt x="444500" y="11509"/>
                  </a:lnTo>
                  <a:lnTo>
                    <a:pt x="461645" y="4366"/>
                  </a:lnTo>
                  <a:lnTo>
                    <a:pt x="481251" y="0"/>
                  </a:lnTo>
                  <a:lnTo>
                    <a:pt x="506095" y="18097"/>
                  </a:lnTo>
                  <a:lnTo>
                    <a:pt x="516096" y="47704"/>
                  </a:lnTo>
                  <a:lnTo>
                    <a:pt x="571500" y="63183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DD7E64D8-D820-D714-738B-792ABAE4BFA8}"/>
                </a:ext>
              </a:extLst>
            </p:cNvPr>
            <p:cNvSpPr/>
            <p:nvPr/>
          </p:nvSpPr>
          <p:spPr>
            <a:xfrm>
              <a:off x="3081654" y="2933381"/>
              <a:ext cx="492918" cy="347424"/>
            </a:xfrm>
            <a:custGeom>
              <a:avLst/>
              <a:gdLst>
                <a:gd name="csX0" fmla="*/ 201851 w 492918"/>
                <a:gd name="csY0" fmla="*/ 43894 h 347424"/>
                <a:gd name="csX1" fmla="*/ 220583 w 492918"/>
                <a:gd name="csY1" fmla="*/ 44132 h 347424"/>
                <a:gd name="csX2" fmla="*/ 245983 w 492918"/>
                <a:gd name="csY2" fmla="*/ 52308 h 347424"/>
                <a:gd name="csX3" fmla="*/ 256302 w 492918"/>
                <a:gd name="csY3" fmla="*/ 57071 h 347424"/>
                <a:gd name="csX4" fmla="*/ 280670 w 492918"/>
                <a:gd name="csY4" fmla="*/ 44609 h 347424"/>
                <a:gd name="csX5" fmla="*/ 292021 w 492918"/>
                <a:gd name="csY5" fmla="*/ 52070 h 347424"/>
                <a:gd name="csX6" fmla="*/ 302895 w 492918"/>
                <a:gd name="csY6" fmla="*/ 34290 h 347424"/>
                <a:gd name="csX7" fmla="*/ 323056 w 492918"/>
                <a:gd name="csY7" fmla="*/ 35084 h 347424"/>
                <a:gd name="csX8" fmla="*/ 328216 w 492918"/>
                <a:gd name="csY8" fmla="*/ 29369 h 347424"/>
                <a:gd name="csX9" fmla="*/ 331788 w 492918"/>
                <a:gd name="csY9" fmla="*/ 13653 h 347424"/>
                <a:gd name="csX10" fmla="*/ 346313 w 492918"/>
                <a:gd name="csY10" fmla="*/ 0 h 347424"/>
                <a:gd name="csX11" fmla="*/ 364570 w 492918"/>
                <a:gd name="csY11" fmla="*/ 8969 h 347424"/>
                <a:gd name="csX12" fmla="*/ 360918 w 492918"/>
                <a:gd name="csY12" fmla="*/ 20876 h 347424"/>
                <a:gd name="csX13" fmla="*/ 371078 w 492918"/>
                <a:gd name="csY13" fmla="*/ 22701 h 347424"/>
                <a:gd name="csX14" fmla="*/ 367903 w 492918"/>
                <a:gd name="csY14" fmla="*/ 55404 h 347424"/>
                <a:gd name="csX15" fmla="*/ 381238 w 492918"/>
                <a:gd name="csY15" fmla="*/ 68104 h 347424"/>
                <a:gd name="csX16" fmla="*/ 392986 w 492918"/>
                <a:gd name="csY16" fmla="*/ 59928 h 347424"/>
                <a:gd name="csX17" fmla="*/ 407988 w 492918"/>
                <a:gd name="csY17" fmla="*/ 56118 h 347424"/>
                <a:gd name="csX18" fmla="*/ 428943 w 492918"/>
                <a:gd name="csY18" fmla="*/ 38735 h 347424"/>
                <a:gd name="csX19" fmla="*/ 452120 w 492918"/>
                <a:gd name="csY19" fmla="*/ 41592 h 347424"/>
                <a:gd name="csX20" fmla="*/ 486886 w 492918"/>
                <a:gd name="csY20" fmla="*/ 41672 h 347424"/>
                <a:gd name="csX21" fmla="*/ 492919 w 492918"/>
                <a:gd name="csY21" fmla="*/ 52784 h 347424"/>
                <a:gd name="csX22" fmla="*/ 473313 w 492918"/>
                <a:gd name="csY22" fmla="*/ 57150 h 347424"/>
                <a:gd name="csX23" fmla="*/ 456168 w 492918"/>
                <a:gd name="csY23" fmla="*/ 64294 h 347424"/>
                <a:gd name="csX24" fmla="*/ 417513 w 492918"/>
                <a:gd name="csY24" fmla="*/ 68818 h 347424"/>
                <a:gd name="csX25" fmla="*/ 381318 w 492918"/>
                <a:gd name="csY25" fmla="*/ 76914 h 347424"/>
                <a:gd name="csX26" fmla="*/ 361632 w 492918"/>
                <a:gd name="csY26" fmla="*/ 93662 h 347424"/>
                <a:gd name="csX27" fmla="*/ 369649 w 492918"/>
                <a:gd name="csY27" fmla="*/ 109934 h 347424"/>
                <a:gd name="csX28" fmla="*/ 373460 w 492918"/>
                <a:gd name="csY28" fmla="*/ 128984 h 347424"/>
                <a:gd name="csX29" fmla="*/ 356711 w 492918"/>
                <a:gd name="csY29" fmla="*/ 145018 h 347424"/>
                <a:gd name="csX30" fmla="*/ 358061 w 492918"/>
                <a:gd name="csY30" fmla="*/ 159623 h 347424"/>
                <a:gd name="csX31" fmla="*/ 348853 w 492918"/>
                <a:gd name="csY31" fmla="*/ 173276 h 347424"/>
                <a:gd name="csX32" fmla="*/ 316786 w 492918"/>
                <a:gd name="csY32" fmla="*/ 172085 h 347424"/>
                <a:gd name="csX33" fmla="*/ 330041 w 492918"/>
                <a:gd name="csY33" fmla="*/ 197088 h 347424"/>
                <a:gd name="csX34" fmla="*/ 308610 w 492918"/>
                <a:gd name="csY34" fmla="*/ 206613 h 347424"/>
                <a:gd name="csX35" fmla="*/ 294243 w 492918"/>
                <a:gd name="csY35" fmla="*/ 229314 h 347424"/>
                <a:gd name="csX36" fmla="*/ 296148 w 492918"/>
                <a:gd name="csY36" fmla="*/ 251778 h 347424"/>
                <a:gd name="csX37" fmla="*/ 282972 w 492918"/>
                <a:gd name="csY37" fmla="*/ 262255 h 347424"/>
                <a:gd name="csX38" fmla="*/ 270510 w 492918"/>
                <a:gd name="csY38" fmla="*/ 258763 h 347424"/>
                <a:gd name="csX39" fmla="*/ 244792 w 492918"/>
                <a:gd name="csY39" fmla="*/ 263684 h 347424"/>
                <a:gd name="csX40" fmla="*/ 241062 w 492918"/>
                <a:gd name="csY40" fmla="*/ 274082 h 347424"/>
                <a:gd name="csX41" fmla="*/ 215980 w 492918"/>
                <a:gd name="csY41" fmla="*/ 274002 h 347424"/>
                <a:gd name="csX42" fmla="*/ 197247 w 492918"/>
                <a:gd name="csY42" fmla="*/ 295037 h 347424"/>
                <a:gd name="csX43" fmla="*/ 196056 w 492918"/>
                <a:gd name="csY43" fmla="*/ 326469 h 347424"/>
                <a:gd name="csX44" fmla="*/ 152241 w 492918"/>
                <a:gd name="csY44" fmla="*/ 341789 h 347424"/>
                <a:gd name="csX45" fmla="*/ 128826 w 492918"/>
                <a:gd name="csY45" fmla="*/ 338534 h 347424"/>
                <a:gd name="csX46" fmla="*/ 121999 w 492918"/>
                <a:gd name="csY46" fmla="*/ 346551 h 347424"/>
                <a:gd name="csX47" fmla="*/ 101838 w 492918"/>
                <a:gd name="csY47" fmla="*/ 341868 h 347424"/>
                <a:gd name="csX48" fmla="*/ 68104 w 492918"/>
                <a:gd name="csY48" fmla="*/ 347424 h 347424"/>
                <a:gd name="csX49" fmla="*/ 11668 w 492918"/>
                <a:gd name="csY49" fmla="*/ 328612 h 347424"/>
                <a:gd name="csX50" fmla="*/ 42228 w 492918"/>
                <a:gd name="csY50" fmla="*/ 295116 h 347424"/>
                <a:gd name="csX51" fmla="*/ 39449 w 492918"/>
                <a:gd name="csY51" fmla="*/ 271224 h 347424"/>
                <a:gd name="csX52" fmla="*/ 13970 w 492918"/>
                <a:gd name="csY52" fmla="*/ 264954 h 347424"/>
                <a:gd name="csX53" fmla="*/ 11351 w 492918"/>
                <a:gd name="csY53" fmla="*/ 241300 h 347424"/>
                <a:gd name="csX54" fmla="*/ 318 w 492918"/>
                <a:gd name="csY54" fmla="*/ 211296 h 347424"/>
                <a:gd name="csX55" fmla="*/ 14684 w 492918"/>
                <a:gd name="csY55" fmla="*/ 190659 h 347424"/>
                <a:gd name="csX56" fmla="*/ 0 w 492918"/>
                <a:gd name="csY56" fmla="*/ 185103 h 347424"/>
                <a:gd name="csX57" fmla="*/ 9287 w 492918"/>
                <a:gd name="csY57" fmla="*/ 157559 h 347424"/>
                <a:gd name="csX58" fmla="*/ 23019 w 492918"/>
                <a:gd name="csY58" fmla="*/ 110014 h 347424"/>
                <a:gd name="csX59" fmla="*/ 57388 w 492918"/>
                <a:gd name="csY59" fmla="*/ 124539 h 347424"/>
                <a:gd name="csX60" fmla="*/ 82788 w 492918"/>
                <a:gd name="csY60" fmla="*/ 119380 h 347424"/>
                <a:gd name="csX61" fmla="*/ 89773 w 492918"/>
                <a:gd name="csY61" fmla="*/ 102076 h 347424"/>
                <a:gd name="csX62" fmla="*/ 116443 w 492918"/>
                <a:gd name="csY62" fmla="*/ 96282 h 347424"/>
                <a:gd name="csX63" fmla="*/ 135414 w 492918"/>
                <a:gd name="csY63" fmla="*/ 84534 h 347424"/>
                <a:gd name="csX64" fmla="*/ 142081 w 492918"/>
                <a:gd name="csY64" fmla="*/ 53658 h 347424"/>
                <a:gd name="csX65" fmla="*/ 170498 w 492918"/>
                <a:gd name="csY65" fmla="*/ 46117 h 347424"/>
                <a:gd name="csX66" fmla="*/ 175816 w 492918"/>
                <a:gd name="csY66" fmla="*/ 32306 h 347424"/>
                <a:gd name="csX67" fmla="*/ 191691 w 492918"/>
                <a:gd name="csY67" fmla="*/ 42704 h 347424"/>
                <a:gd name="csX68" fmla="*/ 201851 w 492918"/>
                <a:gd name="csY68" fmla="*/ 43894 h 3474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492918" h="347424">
                  <a:moveTo>
                    <a:pt x="201851" y="43894"/>
                  </a:moveTo>
                  <a:lnTo>
                    <a:pt x="220583" y="44132"/>
                  </a:lnTo>
                  <a:lnTo>
                    <a:pt x="245983" y="52308"/>
                  </a:lnTo>
                  <a:lnTo>
                    <a:pt x="256302" y="57071"/>
                  </a:lnTo>
                  <a:lnTo>
                    <a:pt x="280670" y="44609"/>
                  </a:lnTo>
                  <a:lnTo>
                    <a:pt x="292021" y="52070"/>
                  </a:lnTo>
                  <a:lnTo>
                    <a:pt x="302895" y="34290"/>
                  </a:lnTo>
                  <a:lnTo>
                    <a:pt x="323056" y="35084"/>
                  </a:lnTo>
                  <a:lnTo>
                    <a:pt x="328216" y="29369"/>
                  </a:lnTo>
                  <a:lnTo>
                    <a:pt x="331788" y="13653"/>
                  </a:lnTo>
                  <a:lnTo>
                    <a:pt x="346313" y="0"/>
                  </a:lnTo>
                  <a:lnTo>
                    <a:pt x="364570" y="8969"/>
                  </a:lnTo>
                  <a:lnTo>
                    <a:pt x="360918" y="20876"/>
                  </a:lnTo>
                  <a:lnTo>
                    <a:pt x="371078" y="22701"/>
                  </a:lnTo>
                  <a:lnTo>
                    <a:pt x="367903" y="55404"/>
                  </a:lnTo>
                  <a:lnTo>
                    <a:pt x="381238" y="68104"/>
                  </a:lnTo>
                  <a:lnTo>
                    <a:pt x="392986" y="59928"/>
                  </a:lnTo>
                  <a:lnTo>
                    <a:pt x="407988" y="56118"/>
                  </a:lnTo>
                  <a:lnTo>
                    <a:pt x="428943" y="38735"/>
                  </a:lnTo>
                  <a:lnTo>
                    <a:pt x="452120" y="41592"/>
                  </a:lnTo>
                  <a:lnTo>
                    <a:pt x="486886" y="41672"/>
                  </a:lnTo>
                  <a:lnTo>
                    <a:pt x="492919" y="52784"/>
                  </a:lnTo>
                  <a:lnTo>
                    <a:pt x="473313" y="57150"/>
                  </a:lnTo>
                  <a:lnTo>
                    <a:pt x="456168" y="64294"/>
                  </a:lnTo>
                  <a:lnTo>
                    <a:pt x="417513" y="68818"/>
                  </a:lnTo>
                  <a:lnTo>
                    <a:pt x="381318" y="76914"/>
                  </a:lnTo>
                  <a:lnTo>
                    <a:pt x="361632" y="93662"/>
                  </a:lnTo>
                  <a:lnTo>
                    <a:pt x="369649" y="109934"/>
                  </a:lnTo>
                  <a:lnTo>
                    <a:pt x="373460" y="128984"/>
                  </a:lnTo>
                  <a:lnTo>
                    <a:pt x="356711" y="145018"/>
                  </a:lnTo>
                  <a:lnTo>
                    <a:pt x="358061" y="159623"/>
                  </a:lnTo>
                  <a:lnTo>
                    <a:pt x="348853" y="173276"/>
                  </a:lnTo>
                  <a:lnTo>
                    <a:pt x="316786" y="172085"/>
                  </a:lnTo>
                  <a:lnTo>
                    <a:pt x="330041" y="197088"/>
                  </a:lnTo>
                  <a:lnTo>
                    <a:pt x="308610" y="206613"/>
                  </a:lnTo>
                  <a:lnTo>
                    <a:pt x="294243" y="229314"/>
                  </a:lnTo>
                  <a:lnTo>
                    <a:pt x="296148" y="251778"/>
                  </a:lnTo>
                  <a:lnTo>
                    <a:pt x="282972" y="262255"/>
                  </a:lnTo>
                  <a:lnTo>
                    <a:pt x="270510" y="258763"/>
                  </a:lnTo>
                  <a:lnTo>
                    <a:pt x="244792" y="263684"/>
                  </a:lnTo>
                  <a:lnTo>
                    <a:pt x="241062" y="274082"/>
                  </a:lnTo>
                  <a:lnTo>
                    <a:pt x="215980" y="274002"/>
                  </a:lnTo>
                  <a:lnTo>
                    <a:pt x="197247" y="295037"/>
                  </a:lnTo>
                  <a:lnTo>
                    <a:pt x="196056" y="326469"/>
                  </a:lnTo>
                  <a:lnTo>
                    <a:pt x="152241" y="341789"/>
                  </a:lnTo>
                  <a:lnTo>
                    <a:pt x="128826" y="338534"/>
                  </a:lnTo>
                  <a:lnTo>
                    <a:pt x="121999" y="346551"/>
                  </a:lnTo>
                  <a:lnTo>
                    <a:pt x="101838" y="341868"/>
                  </a:lnTo>
                  <a:lnTo>
                    <a:pt x="68104" y="347424"/>
                  </a:lnTo>
                  <a:lnTo>
                    <a:pt x="11668" y="328612"/>
                  </a:lnTo>
                  <a:lnTo>
                    <a:pt x="42228" y="295116"/>
                  </a:lnTo>
                  <a:lnTo>
                    <a:pt x="39449" y="271224"/>
                  </a:lnTo>
                  <a:lnTo>
                    <a:pt x="13970" y="264954"/>
                  </a:lnTo>
                  <a:lnTo>
                    <a:pt x="11351" y="241300"/>
                  </a:lnTo>
                  <a:lnTo>
                    <a:pt x="318" y="211296"/>
                  </a:lnTo>
                  <a:lnTo>
                    <a:pt x="14684" y="190659"/>
                  </a:lnTo>
                  <a:lnTo>
                    <a:pt x="0" y="185103"/>
                  </a:lnTo>
                  <a:lnTo>
                    <a:pt x="9287" y="157559"/>
                  </a:lnTo>
                  <a:lnTo>
                    <a:pt x="23019" y="110014"/>
                  </a:lnTo>
                  <a:lnTo>
                    <a:pt x="57388" y="124539"/>
                  </a:lnTo>
                  <a:lnTo>
                    <a:pt x="82788" y="119380"/>
                  </a:lnTo>
                  <a:lnTo>
                    <a:pt x="89773" y="102076"/>
                  </a:lnTo>
                  <a:lnTo>
                    <a:pt x="116443" y="96282"/>
                  </a:lnTo>
                  <a:lnTo>
                    <a:pt x="135414" y="84534"/>
                  </a:lnTo>
                  <a:lnTo>
                    <a:pt x="142081" y="53658"/>
                  </a:lnTo>
                  <a:lnTo>
                    <a:pt x="170498" y="46117"/>
                  </a:lnTo>
                  <a:lnTo>
                    <a:pt x="175816" y="32306"/>
                  </a:lnTo>
                  <a:lnTo>
                    <a:pt x="191691" y="42704"/>
                  </a:lnTo>
                  <a:lnTo>
                    <a:pt x="201851" y="4389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815D3974-F659-4976-A398-E1924F318967}"/>
                </a:ext>
              </a:extLst>
            </p:cNvPr>
            <p:cNvSpPr/>
            <p:nvPr/>
          </p:nvSpPr>
          <p:spPr>
            <a:xfrm>
              <a:off x="3314620" y="2835353"/>
              <a:ext cx="253920" cy="166132"/>
            </a:xfrm>
            <a:custGeom>
              <a:avLst/>
              <a:gdLst>
                <a:gd name="csX0" fmla="*/ 13018 w 253920"/>
                <a:gd name="csY0" fmla="*/ 150336 h 166132"/>
                <a:gd name="csX1" fmla="*/ 31988 w 253920"/>
                <a:gd name="csY1" fmla="*/ 110966 h 166132"/>
                <a:gd name="csX2" fmla="*/ 24686 w 253920"/>
                <a:gd name="csY2" fmla="*/ 81756 h 166132"/>
                <a:gd name="csX3" fmla="*/ 0 w 253920"/>
                <a:gd name="csY3" fmla="*/ 72311 h 166132"/>
                <a:gd name="csX4" fmla="*/ 8731 w 253920"/>
                <a:gd name="csY4" fmla="*/ 54928 h 166132"/>
                <a:gd name="csX5" fmla="*/ 36830 w 253920"/>
                <a:gd name="csY5" fmla="*/ 56833 h 166132"/>
                <a:gd name="csX6" fmla="*/ 52864 w 253920"/>
                <a:gd name="csY6" fmla="*/ 34846 h 166132"/>
                <a:gd name="csX7" fmla="*/ 63579 w 253920"/>
                <a:gd name="csY7" fmla="*/ 9287 h 166132"/>
                <a:gd name="csX8" fmla="*/ 108585 w 253920"/>
                <a:gd name="csY8" fmla="*/ 0 h 166132"/>
                <a:gd name="csX9" fmla="*/ 101600 w 253920"/>
                <a:gd name="csY9" fmla="*/ 18574 h 166132"/>
                <a:gd name="csX10" fmla="*/ 106442 w 253920"/>
                <a:gd name="csY10" fmla="*/ 29607 h 166132"/>
                <a:gd name="csX11" fmla="*/ 120333 w 253920"/>
                <a:gd name="csY11" fmla="*/ 28575 h 166132"/>
                <a:gd name="csX12" fmla="*/ 107950 w 253920"/>
                <a:gd name="csY12" fmla="*/ 40878 h 166132"/>
                <a:gd name="csX13" fmla="*/ 71358 w 253920"/>
                <a:gd name="csY13" fmla="*/ 34211 h 166132"/>
                <a:gd name="csX14" fmla="*/ 68104 w 253920"/>
                <a:gd name="csY14" fmla="*/ 57071 h 166132"/>
                <a:gd name="csX15" fmla="*/ 104696 w 253920"/>
                <a:gd name="csY15" fmla="*/ 53975 h 166132"/>
                <a:gd name="csX16" fmla="*/ 146288 w 253920"/>
                <a:gd name="csY16" fmla="*/ 66834 h 166132"/>
                <a:gd name="csX17" fmla="*/ 209947 w 253920"/>
                <a:gd name="csY17" fmla="*/ 60881 h 166132"/>
                <a:gd name="csX18" fmla="*/ 218519 w 253920"/>
                <a:gd name="csY18" fmla="*/ 97314 h 166132"/>
                <a:gd name="csX19" fmla="*/ 229632 w 253920"/>
                <a:gd name="csY19" fmla="*/ 93345 h 166132"/>
                <a:gd name="csX20" fmla="*/ 250031 w 253920"/>
                <a:gd name="csY20" fmla="*/ 102235 h 166132"/>
                <a:gd name="csX21" fmla="*/ 248920 w 253920"/>
                <a:gd name="csY21" fmla="*/ 117475 h 166132"/>
                <a:gd name="csX22" fmla="*/ 253921 w 253920"/>
                <a:gd name="csY22" fmla="*/ 139700 h 166132"/>
                <a:gd name="csX23" fmla="*/ 219155 w 253920"/>
                <a:gd name="csY23" fmla="*/ 139621 h 166132"/>
                <a:gd name="csX24" fmla="*/ 195977 w 253920"/>
                <a:gd name="csY24" fmla="*/ 136763 h 166132"/>
                <a:gd name="csX25" fmla="*/ 175022 w 253920"/>
                <a:gd name="csY25" fmla="*/ 154146 h 166132"/>
                <a:gd name="csX26" fmla="*/ 160020 w 253920"/>
                <a:gd name="csY26" fmla="*/ 157956 h 166132"/>
                <a:gd name="csX27" fmla="*/ 148272 w 253920"/>
                <a:gd name="csY27" fmla="*/ 166132 h 166132"/>
                <a:gd name="csX28" fmla="*/ 134938 w 253920"/>
                <a:gd name="csY28" fmla="*/ 153432 h 166132"/>
                <a:gd name="csX29" fmla="*/ 138112 w 253920"/>
                <a:gd name="csY29" fmla="*/ 120730 h 166132"/>
                <a:gd name="csX30" fmla="*/ 127952 w 253920"/>
                <a:gd name="csY30" fmla="*/ 118904 h 166132"/>
                <a:gd name="csX31" fmla="*/ 131604 w 253920"/>
                <a:gd name="csY31" fmla="*/ 106998 h 166132"/>
                <a:gd name="csX32" fmla="*/ 113347 w 253920"/>
                <a:gd name="csY32" fmla="*/ 98028 h 166132"/>
                <a:gd name="csX33" fmla="*/ 98822 w 253920"/>
                <a:gd name="csY33" fmla="*/ 111681 h 166132"/>
                <a:gd name="csX34" fmla="*/ 95250 w 253920"/>
                <a:gd name="csY34" fmla="*/ 127397 h 166132"/>
                <a:gd name="csX35" fmla="*/ 90091 w 253920"/>
                <a:gd name="csY35" fmla="*/ 133112 h 166132"/>
                <a:gd name="csX36" fmla="*/ 69929 w 253920"/>
                <a:gd name="csY36" fmla="*/ 132318 h 166132"/>
                <a:gd name="csX37" fmla="*/ 59055 w 253920"/>
                <a:gd name="csY37" fmla="*/ 150098 h 166132"/>
                <a:gd name="csX38" fmla="*/ 47704 w 253920"/>
                <a:gd name="csY38" fmla="*/ 142637 h 166132"/>
                <a:gd name="csX39" fmla="*/ 23336 w 253920"/>
                <a:gd name="csY39" fmla="*/ 155099 h 166132"/>
                <a:gd name="csX40" fmla="*/ 13018 w 253920"/>
                <a:gd name="csY40" fmla="*/ 150336 h 1661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53920" h="166132">
                  <a:moveTo>
                    <a:pt x="13018" y="150336"/>
                  </a:moveTo>
                  <a:lnTo>
                    <a:pt x="31988" y="110966"/>
                  </a:lnTo>
                  <a:lnTo>
                    <a:pt x="24686" y="81756"/>
                  </a:lnTo>
                  <a:lnTo>
                    <a:pt x="0" y="72311"/>
                  </a:lnTo>
                  <a:lnTo>
                    <a:pt x="8731" y="54928"/>
                  </a:lnTo>
                  <a:lnTo>
                    <a:pt x="36830" y="56833"/>
                  </a:lnTo>
                  <a:lnTo>
                    <a:pt x="52864" y="34846"/>
                  </a:lnTo>
                  <a:lnTo>
                    <a:pt x="63579" y="9287"/>
                  </a:lnTo>
                  <a:lnTo>
                    <a:pt x="108585" y="0"/>
                  </a:lnTo>
                  <a:lnTo>
                    <a:pt x="101600" y="18574"/>
                  </a:lnTo>
                  <a:lnTo>
                    <a:pt x="106442" y="29607"/>
                  </a:lnTo>
                  <a:lnTo>
                    <a:pt x="120333" y="28575"/>
                  </a:lnTo>
                  <a:lnTo>
                    <a:pt x="107950" y="40878"/>
                  </a:lnTo>
                  <a:lnTo>
                    <a:pt x="71358" y="34211"/>
                  </a:lnTo>
                  <a:lnTo>
                    <a:pt x="68104" y="57071"/>
                  </a:lnTo>
                  <a:lnTo>
                    <a:pt x="104696" y="53975"/>
                  </a:lnTo>
                  <a:lnTo>
                    <a:pt x="146288" y="66834"/>
                  </a:lnTo>
                  <a:lnTo>
                    <a:pt x="209947" y="60881"/>
                  </a:lnTo>
                  <a:lnTo>
                    <a:pt x="218519" y="97314"/>
                  </a:lnTo>
                  <a:lnTo>
                    <a:pt x="229632" y="93345"/>
                  </a:lnTo>
                  <a:lnTo>
                    <a:pt x="250031" y="102235"/>
                  </a:lnTo>
                  <a:lnTo>
                    <a:pt x="248920" y="117475"/>
                  </a:lnTo>
                  <a:lnTo>
                    <a:pt x="253921" y="139700"/>
                  </a:lnTo>
                  <a:lnTo>
                    <a:pt x="219155" y="139621"/>
                  </a:lnTo>
                  <a:lnTo>
                    <a:pt x="195977" y="136763"/>
                  </a:lnTo>
                  <a:lnTo>
                    <a:pt x="175022" y="154146"/>
                  </a:lnTo>
                  <a:lnTo>
                    <a:pt x="160020" y="157956"/>
                  </a:lnTo>
                  <a:lnTo>
                    <a:pt x="148272" y="166132"/>
                  </a:lnTo>
                  <a:lnTo>
                    <a:pt x="134938" y="153432"/>
                  </a:lnTo>
                  <a:lnTo>
                    <a:pt x="138112" y="120730"/>
                  </a:lnTo>
                  <a:lnTo>
                    <a:pt x="127952" y="118904"/>
                  </a:lnTo>
                  <a:lnTo>
                    <a:pt x="131604" y="106998"/>
                  </a:lnTo>
                  <a:lnTo>
                    <a:pt x="113347" y="98028"/>
                  </a:lnTo>
                  <a:lnTo>
                    <a:pt x="98822" y="111681"/>
                  </a:lnTo>
                  <a:lnTo>
                    <a:pt x="95250" y="127397"/>
                  </a:lnTo>
                  <a:lnTo>
                    <a:pt x="90091" y="133112"/>
                  </a:lnTo>
                  <a:lnTo>
                    <a:pt x="69929" y="132318"/>
                  </a:lnTo>
                  <a:lnTo>
                    <a:pt x="59055" y="150098"/>
                  </a:lnTo>
                  <a:lnTo>
                    <a:pt x="47704" y="142637"/>
                  </a:lnTo>
                  <a:lnTo>
                    <a:pt x="23336" y="155099"/>
                  </a:lnTo>
                  <a:lnTo>
                    <a:pt x="13018" y="15033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62FF1598-5BCC-8619-A769-7F9298D49593}"/>
                </a:ext>
              </a:extLst>
            </p:cNvPr>
            <p:cNvSpPr/>
            <p:nvPr/>
          </p:nvSpPr>
          <p:spPr>
            <a:xfrm>
              <a:off x="3382724" y="2740659"/>
              <a:ext cx="363696" cy="161528"/>
            </a:xfrm>
            <a:custGeom>
              <a:avLst/>
              <a:gdLst>
                <a:gd name="csX0" fmla="*/ 50482 w 363696"/>
                <a:gd name="csY0" fmla="*/ 42069 h 161528"/>
                <a:gd name="csX1" fmla="*/ 58023 w 363696"/>
                <a:gd name="csY1" fmla="*/ 24289 h 161528"/>
                <a:gd name="csX2" fmla="*/ 80169 w 363696"/>
                <a:gd name="csY2" fmla="*/ 18494 h 161528"/>
                <a:gd name="csX3" fmla="*/ 135652 w 363696"/>
                <a:gd name="csY3" fmla="*/ 32544 h 161528"/>
                <a:gd name="csX4" fmla="*/ 140891 w 363696"/>
                <a:gd name="csY4" fmla="*/ 8493 h 161528"/>
                <a:gd name="csX5" fmla="*/ 160020 w 363696"/>
                <a:gd name="csY5" fmla="*/ 0 h 161528"/>
                <a:gd name="csX6" fmla="*/ 207962 w 363696"/>
                <a:gd name="csY6" fmla="*/ 17145 h 161528"/>
                <a:gd name="csX7" fmla="*/ 220186 w 363696"/>
                <a:gd name="csY7" fmla="*/ 12700 h 161528"/>
                <a:gd name="csX8" fmla="*/ 276066 w 363696"/>
                <a:gd name="csY8" fmla="*/ 13811 h 161528"/>
                <a:gd name="csX9" fmla="*/ 326072 w 363696"/>
                <a:gd name="csY9" fmla="*/ 18097 h 161528"/>
                <a:gd name="csX10" fmla="*/ 342979 w 363696"/>
                <a:gd name="csY10" fmla="*/ 32702 h 161528"/>
                <a:gd name="csX11" fmla="*/ 363696 w 363696"/>
                <a:gd name="csY11" fmla="*/ 38656 h 161528"/>
                <a:gd name="csX12" fmla="*/ 359013 w 363696"/>
                <a:gd name="csY12" fmla="*/ 47784 h 161528"/>
                <a:gd name="csX13" fmla="*/ 305911 w 363696"/>
                <a:gd name="csY13" fmla="*/ 69691 h 161528"/>
                <a:gd name="csX14" fmla="*/ 293846 w 363696"/>
                <a:gd name="csY14" fmla="*/ 85646 h 161528"/>
                <a:gd name="csX15" fmla="*/ 250666 w 363696"/>
                <a:gd name="csY15" fmla="*/ 90408 h 161528"/>
                <a:gd name="csX16" fmla="*/ 237966 w 363696"/>
                <a:gd name="csY16" fmla="*/ 115967 h 161528"/>
                <a:gd name="csX17" fmla="*/ 202247 w 363696"/>
                <a:gd name="csY17" fmla="*/ 110649 h 161528"/>
                <a:gd name="csX18" fmla="*/ 178991 w 363696"/>
                <a:gd name="csY18" fmla="*/ 118428 h 161528"/>
                <a:gd name="csX19" fmla="*/ 146844 w 363696"/>
                <a:gd name="csY19" fmla="*/ 137239 h 161528"/>
                <a:gd name="csX20" fmla="*/ 151447 w 363696"/>
                <a:gd name="csY20" fmla="*/ 146526 h 161528"/>
                <a:gd name="csX21" fmla="*/ 141843 w 363696"/>
                <a:gd name="csY21" fmla="*/ 155575 h 161528"/>
                <a:gd name="csX22" fmla="*/ 78184 w 363696"/>
                <a:gd name="csY22" fmla="*/ 161528 h 161528"/>
                <a:gd name="csX23" fmla="*/ 36592 w 363696"/>
                <a:gd name="csY23" fmla="*/ 148669 h 161528"/>
                <a:gd name="csX24" fmla="*/ 0 w 363696"/>
                <a:gd name="csY24" fmla="*/ 151765 h 161528"/>
                <a:gd name="csX25" fmla="*/ 3254 w 363696"/>
                <a:gd name="csY25" fmla="*/ 128905 h 161528"/>
                <a:gd name="csX26" fmla="*/ 39846 w 363696"/>
                <a:gd name="csY26" fmla="*/ 135572 h 161528"/>
                <a:gd name="csX27" fmla="*/ 52229 w 363696"/>
                <a:gd name="csY27" fmla="*/ 123269 h 161528"/>
                <a:gd name="csX28" fmla="*/ 77867 w 363696"/>
                <a:gd name="csY28" fmla="*/ 127238 h 161528"/>
                <a:gd name="csX29" fmla="*/ 120967 w 363696"/>
                <a:gd name="csY29" fmla="*/ 98425 h 161528"/>
                <a:gd name="csX30" fmla="*/ 81042 w 363696"/>
                <a:gd name="csY30" fmla="*/ 77311 h 161528"/>
                <a:gd name="csX31" fmla="*/ 57070 w 363696"/>
                <a:gd name="csY31" fmla="*/ 87313 h 161528"/>
                <a:gd name="csX32" fmla="*/ 32226 w 363696"/>
                <a:gd name="csY32" fmla="*/ 72231 h 161528"/>
                <a:gd name="csX33" fmla="*/ 60484 w 363696"/>
                <a:gd name="csY33" fmla="*/ 46037 h 161528"/>
                <a:gd name="csX34" fmla="*/ 50482 w 363696"/>
                <a:gd name="csY34" fmla="*/ 42069 h 161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363696" h="161528">
                  <a:moveTo>
                    <a:pt x="50482" y="42069"/>
                  </a:moveTo>
                  <a:lnTo>
                    <a:pt x="58023" y="24289"/>
                  </a:lnTo>
                  <a:lnTo>
                    <a:pt x="80169" y="18494"/>
                  </a:lnTo>
                  <a:lnTo>
                    <a:pt x="135652" y="32544"/>
                  </a:lnTo>
                  <a:lnTo>
                    <a:pt x="140891" y="8493"/>
                  </a:lnTo>
                  <a:lnTo>
                    <a:pt x="160020" y="0"/>
                  </a:lnTo>
                  <a:lnTo>
                    <a:pt x="207962" y="17145"/>
                  </a:lnTo>
                  <a:lnTo>
                    <a:pt x="220186" y="12700"/>
                  </a:lnTo>
                  <a:lnTo>
                    <a:pt x="276066" y="13811"/>
                  </a:lnTo>
                  <a:lnTo>
                    <a:pt x="326072" y="18097"/>
                  </a:lnTo>
                  <a:lnTo>
                    <a:pt x="342979" y="32702"/>
                  </a:lnTo>
                  <a:lnTo>
                    <a:pt x="363696" y="38656"/>
                  </a:lnTo>
                  <a:lnTo>
                    <a:pt x="359013" y="47784"/>
                  </a:lnTo>
                  <a:lnTo>
                    <a:pt x="305911" y="69691"/>
                  </a:lnTo>
                  <a:lnTo>
                    <a:pt x="293846" y="85646"/>
                  </a:lnTo>
                  <a:lnTo>
                    <a:pt x="250666" y="90408"/>
                  </a:lnTo>
                  <a:lnTo>
                    <a:pt x="237966" y="115967"/>
                  </a:lnTo>
                  <a:lnTo>
                    <a:pt x="202247" y="110649"/>
                  </a:lnTo>
                  <a:lnTo>
                    <a:pt x="178991" y="118428"/>
                  </a:lnTo>
                  <a:lnTo>
                    <a:pt x="146844" y="137239"/>
                  </a:lnTo>
                  <a:lnTo>
                    <a:pt x="151447" y="146526"/>
                  </a:lnTo>
                  <a:lnTo>
                    <a:pt x="141843" y="155575"/>
                  </a:lnTo>
                  <a:lnTo>
                    <a:pt x="78184" y="161528"/>
                  </a:lnTo>
                  <a:lnTo>
                    <a:pt x="36592" y="148669"/>
                  </a:lnTo>
                  <a:lnTo>
                    <a:pt x="0" y="151765"/>
                  </a:lnTo>
                  <a:lnTo>
                    <a:pt x="3254" y="128905"/>
                  </a:lnTo>
                  <a:lnTo>
                    <a:pt x="39846" y="135572"/>
                  </a:lnTo>
                  <a:lnTo>
                    <a:pt x="52229" y="123269"/>
                  </a:lnTo>
                  <a:lnTo>
                    <a:pt x="77867" y="127238"/>
                  </a:lnTo>
                  <a:lnTo>
                    <a:pt x="120967" y="98425"/>
                  </a:lnTo>
                  <a:lnTo>
                    <a:pt x="81042" y="77311"/>
                  </a:lnTo>
                  <a:lnTo>
                    <a:pt x="57070" y="87313"/>
                  </a:lnTo>
                  <a:lnTo>
                    <a:pt x="32226" y="72231"/>
                  </a:lnTo>
                  <a:lnTo>
                    <a:pt x="60484" y="46037"/>
                  </a:lnTo>
                  <a:lnTo>
                    <a:pt x="50482" y="4206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14791BED-90AD-749F-42AD-63A72F45023A}"/>
                </a:ext>
              </a:extLst>
            </p:cNvPr>
            <p:cNvSpPr/>
            <p:nvPr/>
          </p:nvSpPr>
          <p:spPr>
            <a:xfrm>
              <a:off x="2811303" y="2762963"/>
              <a:ext cx="473075" cy="294957"/>
            </a:xfrm>
            <a:custGeom>
              <a:avLst/>
              <a:gdLst>
                <a:gd name="csX0" fmla="*/ 0 w 473075"/>
                <a:gd name="csY0" fmla="*/ 39291 h 294957"/>
                <a:gd name="csX1" fmla="*/ 14843 w 473075"/>
                <a:gd name="csY1" fmla="*/ 25797 h 294957"/>
                <a:gd name="csX2" fmla="*/ 53102 w 473075"/>
                <a:gd name="csY2" fmla="*/ 17383 h 294957"/>
                <a:gd name="csX3" fmla="*/ 75882 w 473075"/>
                <a:gd name="csY3" fmla="*/ 28734 h 294957"/>
                <a:gd name="csX4" fmla="*/ 99457 w 473075"/>
                <a:gd name="csY4" fmla="*/ 60405 h 294957"/>
                <a:gd name="csX5" fmla="*/ 116761 w 473075"/>
                <a:gd name="csY5" fmla="*/ 58420 h 294957"/>
                <a:gd name="csX6" fmla="*/ 154781 w 473075"/>
                <a:gd name="csY6" fmla="*/ 57864 h 294957"/>
                <a:gd name="csX7" fmla="*/ 149225 w 473075"/>
                <a:gd name="csY7" fmla="*/ 37544 h 294957"/>
                <a:gd name="csX8" fmla="*/ 178038 w 473075"/>
                <a:gd name="csY8" fmla="*/ 23654 h 294957"/>
                <a:gd name="csX9" fmla="*/ 206375 w 473075"/>
                <a:gd name="csY9" fmla="*/ 0 h 294957"/>
                <a:gd name="csX10" fmla="*/ 251778 w 473075"/>
                <a:gd name="csY10" fmla="*/ 21511 h 294957"/>
                <a:gd name="csX11" fmla="*/ 255349 w 473075"/>
                <a:gd name="csY11" fmla="*/ 53737 h 294957"/>
                <a:gd name="csX12" fmla="*/ 268288 w 473075"/>
                <a:gd name="csY12" fmla="*/ 61992 h 294957"/>
                <a:gd name="csX13" fmla="*/ 304721 w 473075"/>
                <a:gd name="csY13" fmla="*/ 60087 h 294957"/>
                <a:gd name="csX14" fmla="*/ 315992 w 473075"/>
                <a:gd name="csY14" fmla="*/ 67389 h 294957"/>
                <a:gd name="csX15" fmla="*/ 332581 w 473075"/>
                <a:gd name="csY15" fmla="*/ 108585 h 294957"/>
                <a:gd name="csX16" fmla="*/ 371078 w 473075"/>
                <a:gd name="csY16" fmla="*/ 135890 h 294957"/>
                <a:gd name="csX17" fmla="*/ 393065 w 473075"/>
                <a:gd name="csY17" fmla="*/ 154464 h 294957"/>
                <a:gd name="csX18" fmla="*/ 428308 w 473075"/>
                <a:gd name="csY18" fmla="*/ 173752 h 294957"/>
                <a:gd name="csX19" fmla="*/ 473075 w 473075"/>
                <a:gd name="csY19" fmla="*/ 190500 h 294957"/>
                <a:gd name="csX20" fmla="*/ 472202 w 473075"/>
                <a:gd name="csY20" fmla="*/ 214313 h 294957"/>
                <a:gd name="csX21" fmla="*/ 462042 w 473075"/>
                <a:gd name="csY21" fmla="*/ 213122 h 294957"/>
                <a:gd name="csX22" fmla="*/ 446167 w 473075"/>
                <a:gd name="csY22" fmla="*/ 202724 h 294957"/>
                <a:gd name="csX23" fmla="*/ 440849 w 473075"/>
                <a:gd name="csY23" fmla="*/ 216535 h 294957"/>
                <a:gd name="csX24" fmla="*/ 412433 w 473075"/>
                <a:gd name="csY24" fmla="*/ 224076 h 294957"/>
                <a:gd name="csX25" fmla="*/ 405765 w 473075"/>
                <a:gd name="csY25" fmla="*/ 254952 h 294957"/>
                <a:gd name="csX26" fmla="*/ 386794 w 473075"/>
                <a:gd name="csY26" fmla="*/ 266700 h 294957"/>
                <a:gd name="csX27" fmla="*/ 360124 w 473075"/>
                <a:gd name="csY27" fmla="*/ 272495 h 294957"/>
                <a:gd name="csX28" fmla="*/ 353140 w 473075"/>
                <a:gd name="csY28" fmla="*/ 289798 h 294957"/>
                <a:gd name="csX29" fmla="*/ 327739 w 473075"/>
                <a:gd name="csY29" fmla="*/ 294958 h 294957"/>
                <a:gd name="csX30" fmla="*/ 293370 w 473075"/>
                <a:gd name="csY30" fmla="*/ 280432 h 294957"/>
                <a:gd name="csX31" fmla="*/ 290433 w 473075"/>
                <a:gd name="csY31" fmla="*/ 248047 h 294957"/>
                <a:gd name="csX32" fmla="*/ 265271 w 473075"/>
                <a:gd name="csY32" fmla="*/ 246618 h 294957"/>
                <a:gd name="csX33" fmla="*/ 226774 w 473075"/>
                <a:gd name="csY33" fmla="*/ 212328 h 294957"/>
                <a:gd name="csX34" fmla="*/ 199866 w 473075"/>
                <a:gd name="csY34" fmla="*/ 208121 h 294957"/>
                <a:gd name="csX35" fmla="*/ 162640 w 473075"/>
                <a:gd name="csY35" fmla="*/ 188357 h 294957"/>
                <a:gd name="csX36" fmla="*/ 138668 w 473075"/>
                <a:gd name="csY36" fmla="*/ 184706 h 294957"/>
                <a:gd name="csX37" fmla="*/ 123905 w 473075"/>
                <a:gd name="csY37" fmla="*/ 192008 h 294957"/>
                <a:gd name="csX38" fmla="*/ 101362 w 473075"/>
                <a:gd name="csY38" fmla="*/ 190897 h 294957"/>
                <a:gd name="csX39" fmla="*/ 77391 w 473075"/>
                <a:gd name="csY39" fmla="*/ 213122 h 294957"/>
                <a:gd name="csX40" fmla="*/ 47784 w 473075"/>
                <a:gd name="csY40" fmla="*/ 220663 h 294957"/>
                <a:gd name="csX41" fmla="*/ 41513 w 473075"/>
                <a:gd name="csY41" fmla="*/ 193120 h 294957"/>
                <a:gd name="csX42" fmla="*/ 46434 w 473075"/>
                <a:gd name="csY42" fmla="*/ 152162 h 294957"/>
                <a:gd name="csX43" fmla="*/ 20161 w 473075"/>
                <a:gd name="csY43" fmla="*/ 138827 h 294957"/>
                <a:gd name="csX44" fmla="*/ 28813 w 473075"/>
                <a:gd name="csY44" fmla="*/ 111681 h 294957"/>
                <a:gd name="csX45" fmla="*/ 6429 w 473075"/>
                <a:gd name="csY45" fmla="*/ 109379 h 294957"/>
                <a:gd name="csX46" fmla="*/ 13891 w 473075"/>
                <a:gd name="csY46" fmla="*/ 75724 h 294957"/>
                <a:gd name="csX47" fmla="*/ 45641 w 473075"/>
                <a:gd name="csY47" fmla="*/ 85566 h 294957"/>
                <a:gd name="csX48" fmla="*/ 75248 w 473075"/>
                <a:gd name="csY48" fmla="*/ 72787 h 294957"/>
                <a:gd name="csX49" fmla="*/ 50721 w 473075"/>
                <a:gd name="csY49" fmla="*/ 48657 h 294957"/>
                <a:gd name="csX50" fmla="*/ 41037 w 473075"/>
                <a:gd name="csY50" fmla="*/ 25559 h 294957"/>
                <a:gd name="csX51" fmla="*/ 13970 w 473075"/>
                <a:gd name="csY51" fmla="*/ 35877 h 294957"/>
                <a:gd name="csX52" fmla="*/ 10478 w 473075"/>
                <a:gd name="csY52" fmla="*/ 65326 h 294957"/>
                <a:gd name="csX53" fmla="*/ 0 w 473075"/>
                <a:gd name="csY53" fmla="*/ 39291 h 294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473075" h="294957">
                  <a:moveTo>
                    <a:pt x="0" y="39291"/>
                  </a:moveTo>
                  <a:lnTo>
                    <a:pt x="14843" y="25797"/>
                  </a:lnTo>
                  <a:lnTo>
                    <a:pt x="53102" y="17383"/>
                  </a:lnTo>
                  <a:lnTo>
                    <a:pt x="75882" y="28734"/>
                  </a:lnTo>
                  <a:lnTo>
                    <a:pt x="99457" y="60405"/>
                  </a:lnTo>
                  <a:lnTo>
                    <a:pt x="116761" y="58420"/>
                  </a:lnTo>
                  <a:lnTo>
                    <a:pt x="154781" y="57864"/>
                  </a:lnTo>
                  <a:lnTo>
                    <a:pt x="149225" y="37544"/>
                  </a:lnTo>
                  <a:lnTo>
                    <a:pt x="178038" y="23654"/>
                  </a:lnTo>
                  <a:lnTo>
                    <a:pt x="206375" y="0"/>
                  </a:lnTo>
                  <a:lnTo>
                    <a:pt x="251778" y="21511"/>
                  </a:lnTo>
                  <a:lnTo>
                    <a:pt x="255349" y="53737"/>
                  </a:lnTo>
                  <a:lnTo>
                    <a:pt x="268288" y="61992"/>
                  </a:lnTo>
                  <a:lnTo>
                    <a:pt x="304721" y="60087"/>
                  </a:lnTo>
                  <a:lnTo>
                    <a:pt x="315992" y="67389"/>
                  </a:lnTo>
                  <a:lnTo>
                    <a:pt x="332581" y="108585"/>
                  </a:lnTo>
                  <a:lnTo>
                    <a:pt x="371078" y="135890"/>
                  </a:lnTo>
                  <a:lnTo>
                    <a:pt x="393065" y="154464"/>
                  </a:lnTo>
                  <a:lnTo>
                    <a:pt x="428308" y="173752"/>
                  </a:lnTo>
                  <a:lnTo>
                    <a:pt x="473075" y="190500"/>
                  </a:lnTo>
                  <a:lnTo>
                    <a:pt x="472202" y="214313"/>
                  </a:lnTo>
                  <a:lnTo>
                    <a:pt x="462042" y="213122"/>
                  </a:lnTo>
                  <a:lnTo>
                    <a:pt x="446167" y="202724"/>
                  </a:lnTo>
                  <a:lnTo>
                    <a:pt x="440849" y="216535"/>
                  </a:lnTo>
                  <a:lnTo>
                    <a:pt x="412433" y="224076"/>
                  </a:lnTo>
                  <a:lnTo>
                    <a:pt x="405765" y="254952"/>
                  </a:lnTo>
                  <a:lnTo>
                    <a:pt x="386794" y="266700"/>
                  </a:lnTo>
                  <a:lnTo>
                    <a:pt x="360124" y="272495"/>
                  </a:lnTo>
                  <a:lnTo>
                    <a:pt x="353140" y="289798"/>
                  </a:lnTo>
                  <a:lnTo>
                    <a:pt x="327739" y="294958"/>
                  </a:lnTo>
                  <a:lnTo>
                    <a:pt x="293370" y="280432"/>
                  </a:lnTo>
                  <a:lnTo>
                    <a:pt x="290433" y="248047"/>
                  </a:lnTo>
                  <a:lnTo>
                    <a:pt x="265271" y="246618"/>
                  </a:lnTo>
                  <a:lnTo>
                    <a:pt x="226774" y="212328"/>
                  </a:lnTo>
                  <a:lnTo>
                    <a:pt x="199866" y="208121"/>
                  </a:lnTo>
                  <a:lnTo>
                    <a:pt x="162640" y="188357"/>
                  </a:lnTo>
                  <a:lnTo>
                    <a:pt x="138668" y="184706"/>
                  </a:lnTo>
                  <a:lnTo>
                    <a:pt x="123905" y="192008"/>
                  </a:lnTo>
                  <a:lnTo>
                    <a:pt x="101362" y="190897"/>
                  </a:lnTo>
                  <a:lnTo>
                    <a:pt x="77391" y="213122"/>
                  </a:lnTo>
                  <a:lnTo>
                    <a:pt x="47784" y="220663"/>
                  </a:lnTo>
                  <a:lnTo>
                    <a:pt x="41513" y="193120"/>
                  </a:lnTo>
                  <a:lnTo>
                    <a:pt x="46434" y="152162"/>
                  </a:lnTo>
                  <a:lnTo>
                    <a:pt x="20161" y="138827"/>
                  </a:lnTo>
                  <a:lnTo>
                    <a:pt x="28813" y="111681"/>
                  </a:lnTo>
                  <a:lnTo>
                    <a:pt x="6429" y="109379"/>
                  </a:lnTo>
                  <a:lnTo>
                    <a:pt x="13891" y="75724"/>
                  </a:lnTo>
                  <a:lnTo>
                    <a:pt x="45641" y="85566"/>
                  </a:lnTo>
                  <a:lnTo>
                    <a:pt x="75248" y="72787"/>
                  </a:lnTo>
                  <a:lnTo>
                    <a:pt x="50721" y="48657"/>
                  </a:lnTo>
                  <a:lnTo>
                    <a:pt x="41037" y="25559"/>
                  </a:lnTo>
                  <a:lnTo>
                    <a:pt x="13970" y="35877"/>
                  </a:lnTo>
                  <a:lnTo>
                    <a:pt x="10478" y="65326"/>
                  </a:lnTo>
                  <a:lnTo>
                    <a:pt x="0" y="39291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367A3749-7639-8740-4EEB-E7757C83DF9F}"/>
                </a:ext>
              </a:extLst>
            </p:cNvPr>
            <p:cNvSpPr/>
            <p:nvPr/>
          </p:nvSpPr>
          <p:spPr>
            <a:xfrm>
              <a:off x="2528490" y="2885042"/>
              <a:ext cx="647144" cy="549592"/>
            </a:xfrm>
            <a:custGeom>
              <a:avLst/>
              <a:gdLst>
                <a:gd name="csX0" fmla="*/ 150257 w 647144"/>
                <a:gd name="csY0" fmla="*/ 373380 h 549592"/>
                <a:gd name="csX1" fmla="*/ 131604 w 647144"/>
                <a:gd name="csY1" fmla="*/ 353933 h 549592"/>
                <a:gd name="csX2" fmla="*/ 131286 w 647144"/>
                <a:gd name="csY2" fmla="*/ 334248 h 549592"/>
                <a:gd name="csX3" fmla="*/ 120491 w 647144"/>
                <a:gd name="csY3" fmla="*/ 334248 h 549592"/>
                <a:gd name="csX4" fmla="*/ 126048 w 647144"/>
                <a:gd name="csY4" fmla="*/ 307261 h 549592"/>
                <a:gd name="csX5" fmla="*/ 108664 w 647144"/>
                <a:gd name="csY5" fmla="*/ 278924 h 549592"/>
                <a:gd name="csX6" fmla="*/ 67390 w 647144"/>
                <a:gd name="csY6" fmla="*/ 258286 h 549592"/>
                <a:gd name="csX7" fmla="*/ 44053 w 647144"/>
                <a:gd name="csY7" fmla="*/ 222409 h 549592"/>
                <a:gd name="csX8" fmla="*/ 51911 w 647144"/>
                <a:gd name="csY8" fmla="*/ 192802 h 549592"/>
                <a:gd name="csX9" fmla="*/ 68818 w 647144"/>
                <a:gd name="csY9" fmla="*/ 179626 h 549592"/>
                <a:gd name="csX10" fmla="*/ 66278 w 647144"/>
                <a:gd name="csY10" fmla="*/ 157321 h 549592"/>
                <a:gd name="csX11" fmla="*/ 44212 w 647144"/>
                <a:gd name="csY11" fmla="*/ 145732 h 549592"/>
                <a:gd name="csX12" fmla="*/ 22384 w 647144"/>
                <a:gd name="csY12" fmla="*/ 99695 h 549592"/>
                <a:gd name="csX13" fmla="*/ 22384 w 647144"/>
                <a:gd name="csY13" fmla="*/ 99695 h 549592"/>
                <a:gd name="csX14" fmla="*/ 3969 w 647144"/>
                <a:gd name="csY14" fmla="*/ 68501 h 549592"/>
                <a:gd name="csX15" fmla="*/ 10557 w 647144"/>
                <a:gd name="csY15" fmla="*/ 56436 h 549592"/>
                <a:gd name="csX16" fmla="*/ 0 w 647144"/>
                <a:gd name="csY16" fmla="*/ 11271 h 549592"/>
                <a:gd name="csX17" fmla="*/ 23098 w 647144"/>
                <a:gd name="csY17" fmla="*/ 0 h 549592"/>
                <a:gd name="csX18" fmla="*/ 28416 w 647144"/>
                <a:gd name="csY18" fmla="*/ 14923 h 549592"/>
                <a:gd name="csX19" fmla="*/ 45482 w 647144"/>
                <a:gd name="csY19" fmla="*/ 33099 h 549592"/>
                <a:gd name="csX20" fmla="*/ 68580 w 647144"/>
                <a:gd name="csY20" fmla="*/ 38338 h 549592"/>
                <a:gd name="csX21" fmla="*/ 80724 w 647144"/>
                <a:gd name="csY21" fmla="*/ 37227 h 549592"/>
                <a:gd name="csX22" fmla="*/ 120491 w 647144"/>
                <a:gd name="csY22" fmla="*/ 8096 h 549592"/>
                <a:gd name="csX23" fmla="*/ 133112 w 647144"/>
                <a:gd name="csY23" fmla="*/ 5159 h 549592"/>
                <a:gd name="csX24" fmla="*/ 143113 w 647144"/>
                <a:gd name="csY24" fmla="*/ 16748 h 549592"/>
                <a:gd name="csX25" fmla="*/ 131445 w 647144"/>
                <a:gd name="csY25" fmla="*/ 36274 h 549592"/>
                <a:gd name="csX26" fmla="*/ 152480 w 647144"/>
                <a:gd name="csY26" fmla="*/ 56833 h 549592"/>
                <a:gd name="csX27" fmla="*/ 160893 w 647144"/>
                <a:gd name="csY27" fmla="*/ 54848 h 549592"/>
                <a:gd name="csX28" fmla="*/ 171530 w 647144"/>
                <a:gd name="csY28" fmla="*/ 83661 h 549592"/>
                <a:gd name="csX29" fmla="*/ 203438 w 647144"/>
                <a:gd name="csY29" fmla="*/ 91757 h 549592"/>
                <a:gd name="csX30" fmla="*/ 226854 w 647144"/>
                <a:gd name="csY30" fmla="*/ 111204 h 549592"/>
                <a:gd name="csX31" fmla="*/ 274796 w 647144"/>
                <a:gd name="csY31" fmla="*/ 117872 h 549592"/>
                <a:gd name="csX32" fmla="*/ 327343 w 647144"/>
                <a:gd name="csY32" fmla="*/ 107632 h 549592"/>
                <a:gd name="csX33" fmla="*/ 330597 w 647144"/>
                <a:gd name="csY33" fmla="*/ 98584 h 549592"/>
                <a:gd name="csX34" fmla="*/ 360204 w 647144"/>
                <a:gd name="csY34" fmla="*/ 91043 h 549592"/>
                <a:gd name="csX35" fmla="*/ 384175 w 647144"/>
                <a:gd name="csY35" fmla="*/ 68818 h 549592"/>
                <a:gd name="csX36" fmla="*/ 406718 w 647144"/>
                <a:gd name="csY36" fmla="*/ 69929 h 549592"/>
                <a:gd name="csX37" fmla="*/ 421481 w 647144"/>
                <a:gd name="csY37" fmla="*/ 62627 h 549592"/>
                <a:gd name="csX38" fmla="*/ 445453 w 647144"/>
                <a:gd name="csY38" fmla="*/ 66278 h 549592"/>
                <a:gd name="csX39" fmla="*/ 482679 w 647144"/>
                <a:gd name="csY39" fmla="*/ 86042 h 549592"/>
                <a:gd name="csX40" fmla="*/ 509588 w 647144"/>
                <a:gd name="csY40" fmla="*/ 90249 h 549592"/>
                <a:gd name="csX41" fmla="*/ 548085 w 647144"/>
                <a:gd name="csY41" fmla="*/ 124539 h 549592"/>
                <a:gd name="csX42" fmla="*/ 573246 w 647144"/>
                <a:gd name="csY42" fmla="*/ 125968 h 549592"/>
                <a:gd name="csX43" fmla="*/ 576183 w 647144"/>
                <a:gd name="csY43" fmla="*/ 158353 h 549592"/>
                <a:gd name="csX44" fmla="*/ 562451 w 647144"/>
                <a:gd name="csY44" fmla="*/ 205899 h 549592"/>
                <a:gd name="csX45" fmla="*/ 553164 w 647144"/>
                <a:gd name="csY45" fmla="*/ 233442 h 549592"/>
                <a:gd name="csX46" fmla="*/ 567849 w 647144"/>
                <a:gd name="csY46" fmla="*/ 238998 h 549592"/>
                <a:gd name="csX47" fmla="*/ 553482 w 647144"/>
                <a:gd name="csY47" fmla="*/ 259636 h 549592"/>
                <a:gd name="csX48" fmla="*/ 564515 w 647144"/>
                <a:gd name="csY48" fmla="*/ 289639 h 549592"/>
                <a:gd name="csX49" fmla="*/ 567135 w 647144"/>
                <a:gd name="csY49" fmla="*/ 313293 h 549592"/>
                <a:gd name="csX50" fmla="*/ 592614 w 647144"/>
                <a:gd name="csY50" fmla="*/ 319564 h 549592"/>
                <a:gd name="csX51" fmla="*/ 595392 w 647144"/>
                <a:gd name="csY51" fmla="*/ 343456 h 549592"/>
                <a:gd name="csX52" fmla="*/ 564833 w 647144"/>
                <a:gd name="csY52" fmla="*/ 376952 h 549592"/>
                <a:gd name="csX53" fmla="*/ 581501 w 647144"/>
                <a:gd name="csY53" fmla="*/ 396319 h 549592"/>
                <a:gd name="csX54" fmla="*/ 595074 w 647144"/>
                <a:gd name="csY54" fmla="*/ 418465 h 549592"/>
                <a:gd name="csX55" fmla="*/ 627301 w 647144"/>
                <a:gd name="csY55" fmla="*/ 434499 h 549592"/>
                <a:gd name="csX56" fmla="*/ 628253 w 647144"/>
                <a:gd name="csY56" fmla="*/ 466566 h 549592"/>
                <a:gd name="csX57" fmla="*/ 644366 w 647144"/>
                <a:gd name="csY57" fmla="*/ 472440 h 549592"/>
                <a:gd name="csX58" fmla="*/ 647144 w 647144"/>
                <a:gd name="csY58" fmla="*/ 489109 h 549592"/>
                <a:gd name="csX59" fmla="*/ 598488 w 647144"/>
                <a:gd name="csY59" fmla="*/ 507762 h 549592"/>
                <a:gd name="csX60" fmla="*/ 585867 w 647144"/>
                <a:gd name="csY60" fmla="*/ 549592 h 549592"/>
                <a:gd name="csX61" fmla="*/ 522446 w 647144"/>
                <a:gd name="csY61" fmla="*/ 538718 h 549592"/>
                <a:gd name="csX62" fmla="*/ 485696 w 647144"/>
                <a:gd name="csY62" fmla="*/ 530463 h 549592"/>
                <a:gd name="csX63" fmla="*/ 447675 w 647144"/>
                <a:gd name="csY63" fmla="*/ 525859 h 549592"/>
                <a:gd name="csX64" fmla="*/ 433308 w 647144"/>
                <a:gd name="csY64" fmla="*/ 481568 h 549592"/>
                <a:gd name="csX65" fmla="*/ 417195 w 647144"/>
                <a:gd name="csY65" fmla="*/ 475139 h 549592"/>
                <a:gd name="csX66" fmla="*/ 391319 w 647144"/>
                <a:gd name="csY66" fmla="*/ 481568 h 549592"/>
                <a:gd name="csX67" fmla="*/ 357346 w 647144"/>
                <a:gd name="csY67" fmla="*/ 499110 h 549592"/>
                <a:gd name="csX68" fmla="*/ 316151 w 647144"/>
                <a:gd name="csY68" fmla="*/ 487124 h 549592"/>
                <a:gd name="csX69" fmla="*/ 282178 w 647144"/>
                <a:gd name="csY69" fmla="*/ 459264 h 549592"/>
                <a:gd name="csX70" fmla="*/ 249714 w 647144"/>
                <a:gd name="csY70" fmla="*/ 448866 h 549592"/>
                <a:gd name="csX71" fmla="*/ 227251 w 647144"/>
                <a:gd name="csY71" fmla="*/ 414258 h 549592"/>
                <a:gd name="csX72" fmla="*/ 202327 w 647144"/>
                <a:gd name="csY72" fmla="*/ 365204 h 549592"/>
                <a:gd name="csX73" fmla="*/ 184230 w 647144"/>
                <a:gd name="csY73" fmla="*/ 371158 h 549592"/>
                <a:gd name="csX74" fmla="*/ 162798 w 647144"/>
                <a:gd name="csY74" fmla="*/ 358934 h 549592"/>
                <a:gd name="csX75" fmla="*/ 150257 w 647144"/>
                <a:gd name="csY75" fmla="*/ 373380 h 5495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647144" h="549592">
                  <a:moveTo>
                    <a:pt x="150257" y="373380"/>
                  </a:moveTo>
                  <a:lnTo>
                    <a:pt x="131604" y="353933"/>
                  </a:lnTo>
                  <a:lnTo>
                    <a:pt x="131286" y="334248"/>
                  </a:lnTo>
                  <a:lnTo>
                    <a:pt x="120491" y="334248"/>
                  </a:lnTo>
                  <a:lnTo>
                    <a:pt x="126048" y="307261"/>
                  </a:lnTo>
                  <a:lnTo>
                    <a:pt x="108664" y="278924"/>
                  </a:lnTo>
                  <a:lnTo>
                    <a:pt x="67390" y="258286"/>
                  </a:lnTo>
                  <a:lnTo>
                    <a:pt x="44053" y="222409"/>
                  </a:lnTo>
                  <a:lnTo>
                    <a:pt x="51911" y="192802"/>
                  </a:lnTo>
                  <a:lnTo>
                    <a:pt x="68818" y="179626"/>
                  </a:lnTo>
                  <a:lnTo>
                    <a:pt x="66278" y="157321"/>
                  </a:lnTo>
                  <a:lnTo>
                    <a:pt x="44212" y="145732"/>
                  </a:lnTo>
                  <a:lnTo>
                    <a:pt x="22384" y="99695"/>
                  </a:lnTo>
                  <a:lnTo>
                    <a:pt x="22384" y="99695"/>
                  </a:lnTo>
                  <a:lnTo>
                    <a:pt x="3969" y="68501"/>
                  </a:lnTo>
                  <a:lnTo>
                    <a:pt x="10557" y="56436"/>
                  </a:lnTo>
                  <a:lnTo>
                    <a:pt x="0" y="11271"/>
                  </a:lnTo>
                  <a:lnTo>
                    <a:pt x="23098" y="0"/>
                  </a:lnTo>
                  <a:lnTo>
                    <a:pt x="28416" y="14923"/>
                  </a:lnTo>
                  <a:lnTo>
                    <a:pt x="45482" y="33099"/>
                  </a:lnTo>
                  <a:lnTo>
                    <a:pt x="68580" y="38338"/>
                  </a:lnTo>
                  <a:lnTo>
                    <a:pt x="80724" y="37227"/>
                  </a:lnTo>
                  <a:lnTo>
                    <a:pt x="120491" y="8096"/>
                  </a:lnTo>
                  <a:lnTo>
                    <a:pt x="133112" y="5159"/>
                  </a:lnTo>
                  <a:lnTo>
                    <a:pt x="143113" y="16748"/>
                  </a:lnTo>
                  <a:lnTo>
                    <a:pt x="131445" y="36274"/>
                  </a:lnTo>
                  <a:lnTo>
                    <a:pt x="152480" y="56833"/>
                  </a:lnTo>
                  <a:lnTo>
                    <a:pt x="160893" y="54848"/>
                  </a:lnTo>
                  <a:lnTo>
                    <a:pt x="171530" y="83661"/>
                  </a:lnTo>
                  <a:lnTo>
                    <a:pt x="203438" y="91757"/>
                  </a:lnTo>
                  <a:lnTo>
                    <a:pt x="226854" y="111204"/>
                  </a:lnTo>
                  <a:lnTo>
                    <a:pt x="274796" y="117872"/>
                  </a:lnTo>
                  <a:lnTo>
                    <a:pt x="327343" y="107632"/>
                  </a:lnTo>
                  <a:lnTo>
                    <a:pt x="330597" y="98584"/>
                  </a:lnTo>
                  <a:lnTo>
                    <a:pt x="360204" y="91043"/>
                  </a:lnTo>
                  <a:lnTo>
                    <a:pt x="384175" y="68818"/>
                  </a:lnTo>
                  <a:lnTo>
                    <a:pt x="406718" y="69929"/>
                  </a:lnTo>
                  <a:lnTo>
                    <a:pt x="421481" y="62627"/>
                  </a:lnTo>
                  <a:lnTo>
                    <a:pt x="445453" y="66278"/>
                  </a:lnTo>
                  <a:lnTo>
                    <a:pt x="482679" y="86042"/>
                  </a:lnTo>
                  <a:lnTo>
                    <a:pt x="509588" y="90249"/>
                  </a:lnTo>
                  <a:lnTo>
                    <a:pt x="548085" y="124539"/>
                  </a:lnTo>
                  <a:lnTo>
                    <a:pt x="573246" y="125968"/>
                  </a:lnTo>
                  <a:lnTo>
                    <a:pt x="576183" y="158353"/>
                  </a:lnTo>
                  <a:lnTo>
                    <a:pt x="562451" y="205899"/>
                  </a:lnTo>
                  <a:lnTo>
                    <a:pt x="553164" y="233442"/>
                  </a:lnTo>
                  <a:lnTo>
                    <a:pt x="567849" y="238998"/>
                  </a:lnTo>
                  <a:lnTo>
                    <a:pt x="553482" y="259636"/>
                  </a:lnTo>
                  <a:lnTo>
                    <a:pt x="564515" y="289639"/>
                  </a:lnTo>
                  <a:lnTo>
                    <a:pt x="567135" y="313293"/>
                  </a:lnTo>
                  <a:lnTo>
                    <a:pt x="592614" y="319564"/>
                  </a:lnTo>
                  <a:lnTo>
                    <a:pt x="595392" y="343456"/>
                  </a:lnTo>
                  <a:lnTo>
                    <a:pt x="564833" y="376952"/>
                  </a:lnTo>
                  <a:lnTo>
                    <a:pt x="581501" y="396319"/>
                  </a:lnTo>
                  <a:lnTo>
                    <a:pt x="595074" y="418465"/>
                  </a:lnTo>
                  <a:lnTo>
                    <a:pt x="627301" y="434499"/>
                  </a:lnTo>
                  <a:lnTo>
                    <a:pt x="628253" y="466566"/>
                  </a:lnTo>
                  <a:lnTo>
                    <a:pt x="644366" y="472440"/>
                  </a:lnTo>
                  <a:lnTo>
                    <a:pt x="647144" y="489109"/>
                  </a:lnTo>
                  <a:lnTo>
                    <a:pt x="598488" y="507762"/>
                  </a:lnTo>
                  <a:lnTo>
                    <a:pt x="585867" y="549592"/>
                  </a:lnTo>
                  <a:lnTo>
                    <a:pt x="522446" y="538718"/>
                  </a:lnTo>
                  <a:lnTo>
                    <a:pt x="485696" y="530463"/>
                  </a:lnTo>
                  <a:lnTo>
                    <a:pt x="447675" y="525859"/>
                  </a:lnTo>
                  <a:lnTo>
                    <a:pt x="433308" y="481568"/>
                  </a:lnTo>
                  <a:lnTo>
                    <a:pt x="417195" y="475139"/>
                  </a:lnTo>
                  <a:lnTo>
                    <a:pt x="391319" y="481568"/>
                  </a:lnTo>
                  <a:lnTo>
                    <a:pt x="357346" y="499110"/>
                  </a:lnTo>
                  <a:lnTo>
                    <a:pt x="316151" y="487124"/>
                  </a:lnTo>
                  <a:lnTo>
                    <a:pt x="282178" y="459264"/>
                  </a:lnTo>
                  <a:lnTo>
                    <a:pt x="249714" y="448866"/>
                  </a:lnTo>
                  <a:lnTo>
                    <a:pt x="227251" y="414258"/>
                  </a:lnTo>
                  <a:lnTo>
                    <a:pt x="202327" y="365204"/>
                  </a:lnTo>
                  <a:lnTo>
                    <a:pt x="184230" y="371158"/>
                  </a:lnTo>
                  <a:lnTo>
                    <a:pt x="162798" y="358934"/>
                  </a:lnTo>
                  <a:lnTo>
                    <a:pt x="150257" y="37338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3D9BDCC8-18B5-A567-61E2-DA2F723D395F}"/>
                </a:ext>
              </a:extLst>
            </p:cNvPr>
            <p:cNvSpPr/>
            <p:nvPr/>
          </p:nvSpPr>
          <p:spPr>
            <a:xfrm>
              <a:off x="2245201" y="2982435"/>
              <a:ext cx="223996" cy="187325"/>
            </a:xfrm>
            <a:custGeom>
              <a:avLst/>
              <a:gdLst>
                <a:gd name="csX0" fmla="*/ 635 w 223996"/>
                <a:gd name="csY0" fmla="*/ 172482 h 187325"/>
                <a:gd name="csX1" fmla="*/ 0 w 223996"/>
                <a:gd name="csY1" fmla="*/ 172244 h 187325"/>
                <a:gd name="csX2" fmla="*/ 4604 w 223996"/>
                <a:gd name="csY2" fmla="*/ 166529 h 187325"/>
                <a:gd name="csX3" fmla="*/ 4048 w 223996"/>
                <a:gd name="csY3" fmla="*/ 151130 h 187325"/>
                <a:gd name="csX4" fmla="*/ 12383 w 223996"/>
                <a:gd name="csY4" fmla="*/ 130413 h 187325"/>
                <a:gd name="csX5" fmla="*/ 30718 w 223996"/>
                <a:gd name="csY5" fmla="*/ 116205 h 187325"/>
                <a:gd name="csX6" fmla="*/ 25241 w 223996"/>
                <a:gd name="csY6" fmla="*/ 101283 h 187325"/>
                <a:gd name="csX7" fmla="*/ 10081 w 223996"/>
                <a:gd name="csY7" fmla="*/ 99298 h 187325"/>
                <a:gd name="csX8" fmla="*/ 6906 w 223996"/>
                <a:gd name="csY8" fmla="*/ 70167 h 187325"/>
                <a:gd name="csX9" fmla="*/ 15161 w 223996"/>
                <a:gd name="csY9" fmla="*/ 54372 h 187325"/>
                <a:gd name="csX10" fmla="*/ 24210 w 223996"/>
                <a:gd name="csY10" fmla="*/ 45958 h 187325"/>
                <a:gd name="csX11" fmla="*/ 33179 w 223996"/>
                <a:gd name="csY11" fmla="*/ 37544 h 187325"/>
                <a:gd name="csX12" fmla="*/ 35004 w 223996"/>
                <a:gd name="csY12" fmla="*/ 15954 h 187325"/>
                <a:gd name="csX13" fmla="*/ 46038 w 223996"/>
                <a:gd name="csY13" fmla="*/ 23495 h 187325"/>
                <a:gd name="csX14" fmla="*/ 83106 w 223996"/>
                <a:gd name="csY14" fmla="*/ 12700 h 187325"/>
                <a:gd name="csX15" fmla="*/ 101044 w 223996"/>
                <a:gd name="csY15" fmla="*/ 20003 h 187325"/>
                <a:gd name="csX16" fmla="*/ 128746 w 223996"/>
                <a:gd name="csY16" fmla="*/ 19923 h 187325"/>
                <a:gd name="csX17" fmla="*/ 167561 w 223996"/>
                <a:gd name="csY17" fmla="*/ 5398 h 187325"/>
                <a:gd name="csX18" fmla="*/ 185738 w 223996"/>
                <a:gd name="csY18" fmla="*/ 6033 h 187325"/>
                <a:gd name="csX19" fmla="*/ 223996 w 223996"/>
                <a:gd name="csY19" fmla="*/ 0 h 187325"/>
                <a:gd name="csX20" fmla="*/ 206772 w 223996"/>
                <a:gd name="csY20" fmla="*/ 24130 h 187325"/>
                <a:gd name="csX21" fmla="*/ 188357 w 223996"/>
                <a:gd name="csY21" fmla="*/ 33655 h 187325"/>
                <a:gd name="csX22" fmla="*/ 191532 w 223996"/>
                <a:gd name="csY22" fmla="*/ 61754 h 187325"/>
                <a:gd name="csX23" fmla="*/ 178753 w 223996"/>
                <a:gd name="csY23" fmla="*/ 107871 h 187325"/>
                <a:gd name="csX24" fmla="*/ 104219 w 223996"/>
                <a:gd name="csY24" fmla="*/ 147320 h 187325"/>
                <a:gd name="csX25" fmla="*/ 38180 w 223996"/>
                <a:gd name="csY25" fmla="*/ 187325 h 187325"/>
                <a:gd name="csX26" fmla="*/ 635 w 223996"/>
                <a:gd name="csY26" fmla="*/ 172482 h 1873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23996" h="187325">
                  <a:moveTo>
                    <a:pt x="635" y="172482"/>
                  </a:moveTo>
                  <a:lnTo>
                    <a:pt x="0" y="172244"/>
                  </a:lnTo>
                  <a:lnTo>
                    <a:pt x="4604" y="166529"/>
                  </a:lnTo>
                  <a:lnTo>
                    <a:pt x="4048" y="151130"/>
                  </a:lnTo>
                  <a:lnTo>
                    <a:pt x="12383" y="130413"/>
                  </a:lnTo>
                  <a:lnTo>
                    <a:pt x="30718" y="116205"/>
                  </a:lnTo>
                  <a:lnTo>
                    <a:pt x="25241" y="101283"/>
                  </a:lnTo>
                  <a:lnTo>
                    <a:pt x="10081" y="99298"/>
                  </a:lnTo>
                  <a:lnTo>
                    <a:pt x="6906" y="70167"/>
                  </a:lnTo>
                  <a:lnTo>
                    <a:pt x="15161" y="54372"/>
                  </a:lnTo>
                  <a:lnTo>
                    <a:pt x="24210" y="45958"/>
                  </a:lnTo>
                  <a:lnTo>
                    <a:pt x="33179" y="37544"/>
                  </a:lnTo>
                  <a:lnTo>
                    <a:pt x="35004" y="15954"/>
                  </a:lnTo>
                  <a:lnTo>
                    <a:pt x="46038" y="23495"/>
                  </a:lnTo>
                  <a:lnTo>
                    <a:pt x="83106" y="12700"/>
                  </a:lnTo>
                  <a:lnTo>
                    <a:pt x="101044" y="20003"/>
                  </a:lnTo>
                  <a:lnTo>
                    <a:pt x="128746" y="19923"/>
                  </a:lnTo>
                  <a:lnTo>
                    <a:pt x="167561" y="5398"/>
                  </a:lnTo>
                  <a:lnTo>
                    <a:pt x="185738" y="6033"/>
                  </a:lnTo>
                  <a:lnTo>
                    <a:pt x="223996" y="0"/>
                  </a:lnTo>
                  <a:lnTo>
                    <a:pt x="206772" y="24130"/>
                  </a:lnTo>
                  <a:lnTo>
                    <a:pt x="188357" y="33655"/>
                  </a:lnTo>
                  <a:lnTo>
                    <a:pt x="191532" y="61754"/>
                  </a:lnTo>
                  <a:lnTo>
                    <a:pt x="178753" y="107871"/>
                  </a:lnTo>
                  <a:lnTo>
                    <a:pt x="104219" y="147320"/>
                  </a:lnTo>
                  <a:lnTo>
                    <a:pt x="38180" y="187325"/>
                  </a:lnTo>
                  <a:lnTo>
                    <a:pt x="635" y="172482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7F3A0C26-03C1-2C5D-3649-52D771D8FEE7}"/>
                </a:ext>
              </a:extLst>
            </p:cNvPr>
            <p:cNvSpPr/>
            <p:nvPr/>
          </p:nvSpPr>
          <p:spPr>
            <a:xfrm>
              <a:off x="2510790" y="2823765"/>
              <a:ext cx="98424" cy="99615"/>
            </a:xfrm>
            <a:custGeom>
              <a:avLst/>
              <a:gdLst>
                <a:gd name="csX0" fmla="*/ 98425 w 98424"/>
                <a:gd name="csY0" fmla="*/ 98504 h 99615"/>
                <a:gd name="csX1" fmla="*/ 86281 w 98424"/>
                <a:gd name="csY1" fmla="*/ 99616 h 99615"/>
                <a:gd name="csX2" fmla="*/ 72469 w 98424"/>
                <a:gd name="csY2" fmla="*/ 76835 h 99615"/>
                <a:gd name="csX3" fmla="*/ 72628 w 98424"/>
                <a:gd name="csY3" fmla="*/ 70723 h 99615"/>
                <a:gd name="csX4" fmla="*/ 57785 w 98424"/>
                <a:gd name="csY4" fmla="*/ 70803 h 99615"/>
                <a:gd name="csX5" fmla="*/ 47784 w 98424"/>
                <a:gd name="csY5" fmla="*/ 60246 h 99615"/>
                <a:gd name="csX6" fmla="*/ 40799 w 98424"/>
                <a:gd name="csY6" fmla="*/ 61278 h 99615"/>
                <a:gd name="csX7" fmla="*/ 27543 w 98424"/>
                <a:gd name="csY7" fmla="*/ 49689 h 99615"/>
                <a:gd name="csX8" fmla="*/ 2461 w 98424"/>
                <a:gd name="csY8" fmla="*/ 39846 h 99615"/>
                <a:gd name="csX9" fmla="*/ 5715 w 98424"/>
                <a:gd name="csY9" fmla="*/ 20399 h 99615"/>
                <a:gd name="csX10" fmla="*/ 0 w 98424"/>
                <a:gd name="csY10" fmla="*/ 6271 h 99615"/>
                <a:gd name="csX11" fmla="*/ 46831 w 98424"/>
                <a:gd name="csY11" fmla="*/ 0 h 99615"/>
                <a:gd name="csX12" fmla="*/ 53816 w 98424"/>
                <a:gd name="csY12" fmla="*/ 10557 h 99615"/>
                <a:gd name="csX13" fmla="*/ 66596 w 98424"/>
                <a:gd name="csY13" fmla="*/ 17542 h 99615"/>
                <a:gd name="csX14" fmla="*/ 59849 w 98424"/>
                <a:gd name="csY14" fmla="*/ 27543 h 99615"/>
                <a:gd name="csX15" fmla="*/ 77787 w 98424"/>
                <a:gd name="csY15" fmla="*/ 41196 h 99615"/>
                <a:gd name="csX16" fmla="*/ 68263 w 98424"/>
                <a:gd name="csY16" fmla="*/ 53896 h 99615"/>
                <a:gd name="csX17" fmla="*/ 82550 w 98424"/>
                <a:gd name="csY17" fmla="*/ 64611 h 99615"/>
                <a:gd name="csX18" fmla="*/ 97711 w 98424"/>
                <a:gd name="csY18" fmla="*/ 71120 h 99615"/>
                <a:gd name="csX19" fmla="*/ 98425 w 98424"/>
                <a:gd name="csY19" fmla="*/ 98504 h 99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98424" h="99615">
                  <a:moveTo>
                    <a:pt x="98425" y="98504"/>
                  </a:moveTo>
                  <a:lnTo>
                    <a:pt x="86281" y="99616"/>
                  </a:lnTo>
                  <a:lnTo>
                    <a:pt x="72469" y="76835"/>
                  </a:lnTo>
                  <a:lnTo>
                    <a:pt x="72628" y="70723"/>
                  </a:lnTo>
                  <a:lnTo>
                    <a:pt x="57785" y="70803"/>
                  </a:lnTo>
                  <a:lnTo>
                    <a:pt x="47784" y="60246"/>
                  </a:lnTo>
                  <a:lnTo>
                    <a:pt x="40799" y="61278"/>
                  </a:lnTo>
                  <a:lnTo>
                    <a:pt x="27543" y="49689"/>
                  </a:lnTo>
                  <a:lnTo>
                    <a:pt x="2461" y="39846"/>
                  </a:lnTo>
                  <a:lnTo>
                    <a:pt x="5715" y="20399"/>
                  </a:lnTo>
                  <a:lnTo>
                    <a:pt x="0" y="6271"/>
                  </a:lnTo>
                  <a:lnTo>
                    <a:pt x="46831" y="0"/>
                  </a:lnTo>
                  <a:lnTo>
                    <a:pt x="53816" y="10557"/>
                  </a:lnTo>
                  <a:lnTo>
                    <a:pt x="66596" y="17542"/>
                  </a:lnTo>
                  <a:lnTo>
                    <a:pt x="59849" y="27543"/>
                  </a:lnTo>
                  <a:lnTo>
                    <a:pt x="77787" y="41196"/>
                  </a:lnTo>
                  <a:lnTo>
                    <a:pt x="68263" y="53896"/>
                  </a:lnTo>
                  <a:lnTo>
                    <a:pt x="82550" y="64611"/>
                  </a:lnTo>
                  <a:lnTo>
                    <a:pt x="97711" y="71120"/>
                  </a:lnTo>
                  <a:lnTo>
                    <a:pt x="98425" y="98504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5557DBC2-6922-F2D5-EC6B-7097DFCFD7D0}"/>
                </a:ext>
              </a:extLst>
            </p:cNvPr>
            <p:cNvSpPr/>
            <p:nvPr/>
          </p:nvSpPr>
          <p:spPr>
            <a:xfrm>
              <a:off x="1413986" y="1491297"/>
              <a:ext cx="433784" cy="721439"/>
            </a:xfrm>
            <a:custGeom>
              <a:avLst/>
              <a:gdLst>
                <a:gd name="csX0" fmla="*/ 0 w 433784"/>
                <a:gd name="csY0" fmla="*/ 552847 h 721439"/>
                <a:gd name="csX1" fmla="*/ 14843 w 433784"/>
                <a:gd name="csY1" fmla="*/ 524272 h 721439"/>
                <a:gd name="csX2" fmla="*/ 42862 w 433784"/>
                <a:gd name="csY2" fmla="*/ 489823 h 721439"/>
                <a:gd name="csX3" fmla="*/ 54054 w 433784"/>
                <a:gd name="csY3" fmla="*/ 429974 h 721439"/>
                <a:gd name="csX4" fmla="*/ 32464 w 433784"/>
                <a:gd name="csY4" fmla="*/ 403860 h 721439"/>
                <a:gd name="csX5" fmla="*/ 30401 w 433784"/>
                <a:gd name="csY5" fmla="*/ 334248 h 721439"/>
                <a:gd name="csX6" fmla="*/ 52308 w 433784"/>
                <a:gd name="csY6" fmla="*/ 284162 h 721439"/>
                <a:gd name="csX7" fmla="*/ 85725 w 433784"/>
                <a:gd name="csY7" fmla="*/ 285115 h 721439"/>
                <a:gd name="csX8" fmla="*/ 97472 w 433784"/>
                <a:gd name="csY8" fmla="*/ 263684 h 721439"/>
                <a:gd name="csX9" fmla="*/ 85169 w 433784"/>
                <a:gd name="csY9" fmla="*/ 245110 h 721439"/>
                <a:gd name="csX10" fmla="*/ 137478 w 433784"/>
                <a:gd name="csY10" fmla="*/ 167481 h 721439"/>
                <a:gd name="csX11" fmla="*/ 171212 w 433784"/>
                <a:gd name="csY11" fmla="*/ 104854 h 721439"/>
                <a:gd name="csX12" fmla="*/ 193437 w 433784"/>
                <a:gd name="csY12" fmla="*/ 63897 h 721439"/>
                <a:gd name="csX13" fmla="*/ 225743 w 433784"/>
                <a:gd name="csY13" fmla="*/ 64135 h 721439"/>
                <a:gd name="csX14" fmla="*/ 234712 w 433784"/>
                <a:gd name="csY14" fmla="*/ 31750 h 721439"/>
                <a:gd name="csX15" fmla="*/ 298212 w 433784"/>
                <a:gd name="csY15" fmla="*/ 41037 h 721439"/>
                <a:gd name="csX16" fmla="*/ 303133 w 433784"/>
                <a:gd name="csY16" fmla="*/ 2461 h 721439"/>
                <a:gd name="csX17" fmla="*/ 324009 w 433784"/>
                <a:gd name="csY17" fmla="*/ 0 h 721439"/>
                <a:gd name="csX18" fmla="*/ 368935 w 433784"/>
                <a:gd name="csY18" fmla="*/ 28813 h 721439"/>
                <a:gd name="csX19" fmla="*/ 421561 w 433784"/>
                <a:gd name="csY19" fmla="*/ 68421 h 721439"/>
                <a:gd name="csX20" fmla="*/ 422434 w 433784"/>
                <a:gd name="csY20" fmla="*/ 156131 h 721439"/>
                <a:gd name="csX21" fmla="*/ 433784 w 433784"/>
                <a:gd name="csY21" fmla="*/ 177879 h 721439"/>
                <a:gd name="csX22" fmla="*/ 375841 w 433784"/>
                <a:gd name="csY22" fmla="*/ 193675 h 721439"/>
                <a:gd name="csX23" fmla="*/ 343138 w 433784"/>
                <a:gd name="csY23" fmla="*/ 232092 h 721439"/>
                <a:gd name="csX24" fmla="*/ 348456 w 433784"/>
                <a:gd name="csY24" fmla="*/ 265430 h 721439"/>
                <a:gd name="csX25" fmla="*/ 294799 w 433784"/>
                <a:gd name="csY25" fmla="*/ 308689 h 721439"/>
                <a:gd name="csX26" fmla="*/ 229791 w 433784"/>
                <a:gd name="csY26" fmla="*/ 354251 h 721439"/>
                <a:gd name="csX27" fmla="*/ 205264 w 433784"/>
                <a:gd name="csY27" fmla="*/ 427514 h 721439"/>
                <a:gd name="csX28" fmla="*/ 229235 w 433784"/>
                <a:gd name="csY28" fmla="*/ 463550 h 721439"/>
                <a:gd name="csX29" fmla="*/ 261461 w 433784"/>
                <a:gd name="csY29" fmla="*/ 491649 h 721439"/>
                <a:gd name="csX30" fmla="*/ 230505 w 433784"/>
                <a:gd name="csY30" fmla="*/ 548005 h 721439"/>
                <a:gd name="csX31" fmla="*/ 195421 w 433784"/>
                <a:gd name="csY31" fmla="*/ 559594 h 721439"/>
                <a:gd name="csX32" fmla="*/ 182563 w 433784"/>
                <a:gd name="csY32" fmla="*/ 641509 h 721439"/>
                <a:gd name="csX33" fmla="*/ 163433 w 433784"/>
                <a:gd name="csY33" fmla="*/ 686356 h 721439"/>
                <a:gd name="csX34" fmla="*/ 122634 w 433784"/>
                <a:gd name="csY34" fmla="*/ 681752 h 721439"/>
                <a:gd name="csX35" fmla="*/ 103505 w 433784"/>
                <a:gd name="csY35" fmla="*/ 719296 h 721439"/>
                <a:gd name="csX36" fmla="*/ 64532 w 433784"/>
                <a:gd name="csY36" fmla="*/ 721439 h 721439"/>
                <a:gd name="csX37" fmla="*/ 53816 w 433784"/>
                <a:gd name="csY37" fmla="*/ 676672 h 721439"/>
                <a:gd name="csX38" fmla="*/ 25638 w 433784"/>
                <a:gd name="csY38" fmla="*/ 622141 h 721439"/>
                <a:gd name="csX39" fmla="*/ 0 w 433784"/>
                <a:gd name="csY39" fmla="*/ 552847 h 721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433784" h="721439">
                  <a:moveTo>
                    <a:pt x="0" y="552847"/>
                  </a:moveTo>
                  <a:lnTo>
                    <a:pt x="14843" y="524272"/>
                  </a:lnTo>
                  <a:lnTo>
                    <a:pt x="42862" y="489823"/>
                  </a:lnTo>
                  <a:lnTo>
                    <a:pt x="54054" y="429974"/>
                  </a:lnTo>
                  <a:lnTo>
                    <a:pt x="32464" y="403860"/>
                  </a:lnTo>
                  <a:lnTo>
                    <a:pt x="30401" y="334248"/>
                  </a:lnTo>
                  <a:lnTo>
                    <a:pt x="52308" y="284162"/>
                  </a:lnTo>
                  <a:lnTo>
                    <a:pt x="85725" y="285115"/>
                  </a:lnTo>
                  <a:lnTo>
                    <a:pt x="97472" y="263684"/>
                  </a:lnTo>
                  <a:lnTo>
                    <a:pt x="85169" y="245110"/>
                  </a:lnTo>
                  <a:lnTo>
                    <a:pt x="137478" y="167481"/>
                  </a:lnTo>
                  <a:lnTo>
                    <a:pt x="171212" y="104854"/>
                  </a:lnTo>
                  <a:lnTo>
                    <a:pt x="193437" y="63897"/>
                  </a:lnTo>
                  <a:lnTo>
                    <a:pt x="225743" y="64135"/>
                  </a:lnTo>
                  <a:lnTo>
                    <a:pt x="234712" y="31750"/>
                  </a:lnTo>
                  <a:lnTo>
                    <a:pt x="298212" y="41037"/>
                  </a:lnTo>
                  <a:lnTo>
                    <a:pt x="303133" y="2461"/>
                  </a:lnTo>
                  <a:lnTo>
                    <a:pt x="324009" y="0"/>
                  </a:lnTo>
                  <a:lnTo>
                    <a:pt x="368935" y="28813"/>
                  </a:lnTo>
                  <a:lnTo>
                    <a:pt x="421561" y="68421"/>
                  </a:lnTo>
                  <a:lnTo>
                    <a:pt x="422434" y="156131"/>
                  </a:lnTo>
                  <a:lnTo>
                    <a:pt x="433784" y="177879"/>
                  </a:lnTo>
                  <a:lnTo>
                    <a:pt x="375841" y="193675"/>
                  </a:lnTo>
                  <a:lnTo>
                    <a:pt x="343138" y="232092"/>
                  </a:lnTo>
                  <a:lnTo>
                    <a:pt x="348456" y="265430"/>
                  </a:lnTo>
                  <a:lnTo>
                    <a:pt x="294799" y="308689"/>
                  </a:lnTo>
                  <a:lnTo>
                    <a:pt x="229791" y="354251"/>
                  </a:lnTo>
                  <a:lnTo>
                    <a:pt x="205264" y="427514"/>
                  </a:lnTo>
                  <a:lnTo>
                    <a:pt x="229235" y="463550"/>
                  </a:lnTo>
                  <a:lnTo>
                    <a:pt x="261461" y="491649"/>
                  </a:lnTo>
                  <a:lnTo>
                    <a:pt x="230505" y="548005"/>
                  </a:lnTo>
                  <a:lnTo>
                    <a:pt x="195421" y="559594"/>
                  </a:lnTo>
                  <a:lnTo>
                    <a:pt x="182563" y="641509"/>
                  </a:lnTo>
                  <a:lnTo>
                    <a:pt x="163433" y="686356"/>
                  </a:lnTo>
                  <a:lnTo>
                    <a:pt x="122634" y="681752"/>
                  </a:lnTo>
                  <a:lnTo>
                    <a:pt x="103505" y="719296"/>
                  </a:lnTo>
                  <a:lnTo>
                    <a:pt x="64532" y="721439"/>
                  </a:lnTo>
                  <a:lnTo>
                    <a:pt x="53816" y="676672"/>
                  </a:lnTo>
                  <a:lnTo>
                    <a:pt x="25638" y="622141"/>
                  </a:lnTo>
                  <a:lnTo>
                    <a:pt x="0" y="552847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B83861AD-7592-8985-8622-E7647C39F35B}"/>
                </a:ext>
              </a:extLst>
            </p:cNvPr>
            <p:cNvSpPr/>
            <p:nvPr/>
          </p:nvSpPr>
          <p:spPr>
            <a:xfrm>
              <a:off x="1824037" y="2174557"/>
              <a:ext cx="319881" cy="223519"/>
            </a:xfrm>
            <a:custGeom>
              <a:avLst/>
              <a:gdLst>
                <a:gd name="csX0" fmla="*/ 167719 w 319881"/>
                <a:gd name="csY0" fmla="*/ 0 h 223519"/>
                <a:gd name="csX1" fmla="*/ 203200 w 319881"/>
                <a:gd name="csY1" fmla="*/ 11906 h 223519"/>
                <a:gd name="csX2" fmla="*/ 207962 w 319881"/>
                <a:gd name="csY2" fmla="*/ 23654 h 223519"/>
                <a:gd name="csX3" fmla="*/ 225663 w 319881"/>
                <a:gd name="csY3" fmla="*/ 18018 h 223519"/>
                <a:gd name="csX4" fmla="*/ 258604 w 319881"/>
                <a:gd name="csY4" fmla="*/ 29289 h 223519"/>
                <a:gd name="csX5" fmla="*/ 261858 w 319881"/>
                <a:gd name="csY5" fmla="*/ 51356 h 223519"/>
                <a:gd name="csX6" fmla="*/ 254635 w 319881"/>
                <a:gd name="csY6" fmla="*/ 63976 h 223519"/>
                <a:gd name="csX7" fmla="*/ 275749 w 319881"/>
                <a:gd name="csY7" fmla="*/ 94456 h 223519"/>
                <a:gd name="csX8" fmla="*/ 289481 w 319881"/>
                <a:gd name="csY8" fmla="*/ 102870 h 223519"/>
                <a:gd name="csX9" fmla="*/ 287417 w 319881"/>
                <a:gd name="csY9" fmla="*/ 111204 h 223519"/>
                <a:gd name="csX10" fmla="*/ 310198 w 319881"/>
                <a:gd name="csY10" fmla="*/ 119300 h 223519"/>
                <a:gd name="csX11" fmla="*/ 319881 w 319881"/>
                <a:gd name="csY11" fmla="*/ 131524 h 223519"/>
                <a:gd name="csX12" fmla="*/ 306784 w 319881"/>
                <a:gd name="csY12" fmla="*/ 141526 h 223519"/>
                <a:gd name="csX13" fmla="*/ 279559 w 319881"/>
                <a:gd name="csY13" fmla="*/ 139938 h 223519"/>
                <a:gd name="csX14" fmla="*/ 273129 w 319881"/>
                <a:gd name="csY14" fmla="*/ 144224 h 223519"/>
                <a:gd name="csX15" fmla="*/ 280988 w 319881"/>
                <a:gd name="csY15" fmla="*/ 159385 h 223519"/>
                <a:gd name="csX16" fmla="*/ 289322 w 319881"/>
                <a:gd name="csY16" fmla="*/ 188357 h 223519"/>
                <a:gd name="csX17" fmla="*/ 289322 w 319881"/>
                <a:gd name="csY17" fmla="*/ 188357 h 223519"/>
                <a:gd name="csX18" fmla="*/ 260350 w 319881"/>
                <a:gd name="csY18" fmla="*/ 191056 h 223519"/>
                <a:gd name="csX19" fmla="*/ 250031 w 319881"/>
                <a:gd name="csY19" fmla="*/ 200898 h 223519"/>
                <a:gd name="csX20" fmla="*/ 247809 w 319881"/>
                <a:gd name="csY20" fmla="*/ 223520 h 223519"/>
                <a:gd name="csX21" fmla="*/ 234394 w 319881"/>
                <a:gd name="csY21" fmla="*/ 219154 h 223519"/>
                <a:gd name="csX22" fmla="*/ 203994 w 319881"/>
                <a:gd name="csY22" fmla="*/ 221297 h 223519"/>
                <a:gd name="csX23" fmla="*/ 195183 w 319881"/>
                <a:gd name="csY23" fmla="*/ 210820 h 223519"/>
                <a:gd name="csX24" fmla="*/ 182563 w 319881"/>
                <a:gd name="csY24" fmla="*/ 218678 h 223519"/>
                <a:gd name="csX25" fmla="*/ 169862 w 319881"/>
                <a:gd name="csY25" fmla="*/ 212169 h 223519"/>
                <a:gd name="csX26" fmla="*/ 143351 w 319881"/>
                <a:gd name="csY26" fmla="*/ 211296 h 223519"/>
                <a:gd name="csX27" fmla="*/ 105727 w 319881"/>
                <a:gd name="csY27" fmla="*/ 200501 h 223519"/>
                <a:gd name="csX28" fmla="*/ 71755 w 319881"/>
                <a:gd name="csY28" fmla="*/ 197009 h 223519"/>
                <a:gd name="csX29" fmla="*/ 45641 w 319881"/>
                <a:gd name="csY29" fmla="*/ 197961 h 223519"/>
                <a:gd name="csX30" fmla="*/ 27146 w 319881"/>
                <a:gd name="csY30" fmla="*/ 210185 h 223519"/>
                <a:gd name="csX31" fmla="*/ 11033 w 319881"/>
                <a:gd name="csY31" fmla="*/ 211931 h 223519"/>
                <a:gd name="csX32" fmla="*/ 10398 w 319881"/>
                <a:gd name="csY32" fmla="*/ 191849 h 223519"/>
                <a:gd name="csX33" fmla="*/ 0 w 319881"/>
                <a:gd name="csY33" fmla="*/ 170974 h 223519"/>
                <a:gd name="csX34" fmla="*/ 20241 w 319881"/>
                <a:gd name="csY34" fmla="*/ 161687 h 223519"/>
                <a:gd name="csX35" fmla="*/ 20399 w 319881"/>
                <a:gd name="csY35" fmla="*/ 143510 h 223519"/>
                <a:gd name="csX36" fmla="*/ 11033 w 319881"/>
                <a:gd name="csY36" fmla="*/ 126127 h 223519"/>
                <a:gd name="csX37" fmla="*/ 9604 w 319881"/>
                <a:gd name="csY37" fmla="*/ 105727 h 223519"/>
                <a:gd name="csX38" fmla="*/ 42148 w 319881"/>
                <a:gd name="csY38" fmla="*/ 106045 h 223519"/>
                <a:gd name="csX39" fmla="*/ 78740 w 319881"/>
                <a:gd name="csY39" fmla="*/ 88662 h 223519"/>
                <a:gd name="csX40" fmla="*/ 86598 w 319881"/>
                <a:gd name="csY40" fmla="*/ 62309 h 223519"/>
                <a:gd name="csX41" fmla="*/ 114221 w 319881"/>
                <a:gd name="csY41" fmla="*/ 47307 h 223519"/>
                <a:gd name="csX42" fmla="*/ 111046 w 319881"/>
                <a:gd name="csY42" fmla="*/ 26273 h 223519"/>
                <a:gd name="csX43" fmla="*/ 131524 w 319881"/>
                <a:gd name="csY43" fmla="*/ 18256 h 223519"/>
                <a:gd name="csX44" fmla="*/ 167719 w 319881"/>
                <a:gd name="csY44" fmla="*/ 0 h 223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19881" h="223519">
                  <a:moveTo>
                    <a:pt x="167719" y="0"/>
                  </a:moveTo>
                  <a:lnTo>
                    <a:pt x="203200" y="11906"/>
                  </a:lnTo>
                  <a:lnTo>
                    <a:pt x="207962" y="23654"/>
                  </a:lnTo>
                  <a:lnTo>
                    <a:pt x="225663" y="18018"/>
                  </a:lnTo>
                  <a:lnTo>
                    <a:pt x="258604" y="29289"/>
                  </a:lnTo>
                  <a:lnTo>
                    <a:pt x="261858" y="51356"/>
                  </a:lnTo>
                  <a:lnTo>
                    <a:pt x="254635" y="63976"/>
                  </a:lnTo>
                  <a:lnTo>
                    <a:pt x="275749" y="94456"/>
                  </a:lnTo>
                  <a:lnTo>
                    <a:pt x="289481" y="102870"/>
                  </a:lnTo>
                  <a:lnTo>
                    <a:pt x="287417" y="111204"/>
                  </a:lnTo>
                  <a:lnTo>
                    <a:pt x="310198" y="119300"/>
                  </a:lnTo>
                  <a:lnTo>
                    <a:pt x="319881" y="131524"/>
                  </a:lnTo>
                  <a:lnTo>
                    <a:pt x="306784" y="141526"/>
                  </a:lnTo>
                  <a:lnTo>
                    <a:pt x="279559" y="139938"/>
                  </a:lnTo>
                  <a:lnTo>
                    <a:pt x="273129" y="144224"/>
                  </a:lnTo>
                  <a:lnTo>
                    <a:pt x="280988" y="159385"/>
                  </a:lnTo>
                  <a:lnTo>
                    <a:pt x="289322" y="188357"/>
                  </a:lnTo>
                  <a:lnTo>
                    <a:pt x="289322" y="188357"/>
                  </a:lnTo>
                  <a:lnTo>
                    <a:pt x="260350" y="191056"/>
                  </a:lnTo>
                  <a:lnTo>
                    <a:pt x="250031" y="200898"/>
                  </a:lnTo>
                  <a:lnTo>
                    <a:pt x="247809" y="223520"/>
                  </a:lnTo>
                  <a:lnTo>
                    <a:pt x="234394" y="219154"/>
                  </a:lnTo>
                  <a:lnTo>
                    <a:pt x="203994" y="221297"/>
                  </a:lnTo>
                  <a:lnTo>
                    <a:pt x="195183" y="210820"/>
                  </a:lnTo>
                  <a:lnTo>
                    <a:pt x="182563" y="218678"/>
                  </a:lnTo>
                  <a:lnTo>
                    <a:pt x="169862" y="212169"/>
                  </a:lnTo>
                  <a:lnTo>
                    <a:pt x="143351" y="211296"/>
                  </a:lnTo>
                  <a:lnTo>
                    <a:pt x="105727" y="200501"/>
                  </a:lnTo>
                  <a:lnTo>
                    <a:pt x="71755" y="197009"/>
                  </a:lnTo>
                  <a:lnTo>
                    <a:pt x="45641" y="197961"/>
                  </a:lnTo>
                  <a:lnTo>
                    <a:pt x="27146" y="210185"/>
                  </a:lnTo>
                  <a:lnTo>
                    <a:pt x="11033" y="211931"/>
                  </a:lnTo>
                  <a:lnTo>
                    <a:pt x="10398" y="191849"/>
                  </a:lnTo>
                  <a:lnTo>
                    <a:pt x="0" y="170974"/>
                  </a:lnTo>
                  <a:lnTo>
                    <a:pt x="20241" y="161687"/>
                  </a:lnTo>
                  <a:lnTo>
                    <a:pt x="20399" y="143510"/>
                  </a:lnTo>
                  <a:lnTo>
                    <a:pt x="11033" y="126127"/>
                  </a:lnTo>
                  <a:lnTo>
                    <a:pt x="9604" y="105727"/>
                  </a:lnTo>
                  <a:lnTo>
                    <a:pt x="42148" y="106045"/>
                  </a:lnTo>
                  <a:lnTo>
                    <a:pt x="78740" y="88662"/>
                  </a:lnTo>
                  <a:lnTo>
                    <a:pt x="86598" y="62309"/>
                  </a:lnTo>
                  <a:lnTo>
                    <a:pt x="114221" y="47307"/>
                  </a:lnTo>
                  <a:lnTo>
                    <a:pt x="111046" y="26273"/>
                  </a:lnTo>
                  <a:lnTo>
                    <a:pt x="131524" y="18256"/>
                  </a:lnTo>
                  <a:lnTo>
                    <a:pt x="167719" y="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9EC7D330-BE08-EDED-3F13-D2D7281872DD}"/>
                </a:ext>
              </a:extLst>
            </p:cNvPr>
            <p:cNvSpPr/>
            <p:nvPr/>
          </p:nvSpPr>
          <p:spPr>
            <a:xfrm>
              <a:off x="1786493" y="2352356"/>
              <a:ext cx="606266" cy="305832"/>
            </a:xfrm>
            <a:custGeom>
              <a:avLst/>
              <a:gdLst>
                <a:gd name="csX0" fmla="*/ 326866 w 606266"/>
                <a:gd name="csY0" fmla="*/ 10557 h 305832"/>
                <a:gd name="csX1" fmla="*/ 339407 w 606266"/>
                <a:gd name="csY1" fmla="*/ 12383 h 305832"/>
                <a:gd name="csX2" fmla="*/ 347901 w 606266"/>
                <a:gd name="csY2" fmla="*/ 2143 h 305832"/>
                <a:gd name="csX3" fmla="*/ 358140 w 606266"/>
                <a:gd name="csY3" fmla="*/ 4366 h 305832"/>
                <a:gd name="csX4" fmla="*/ 393065 w 606266"/>
                <a:gd name="csY4" fmla="*/ 0 h 305832"/>
                <a:gd name="csX5" fmla="*/ 414655 w 606266"/>
                <a:gd name="csY5" fmla="*/ 25559 h 305832"/>
                <a:gd name="csX6" fmla="*/ 406241 w 606266"/>
                <a:gd name="csY6" fmla="*/ 34608 h 305832"/>
                <a:gd name="csX7" fmla="*/ 409019 w 606266"/>
                <a:gd name="csY7" fmla="*/ 48498 h 305832"/>
                <a:gd name="csX8" fmla="*/ 435848 w 606266"/>
                <a:gd name="csY8" fmla="*/ 50641 h 305832"/>
                <a:gd name="csX9" fmla="*/ 447834 w 606266"/>
                <a:gd name="csY9" fmla="*/ 70009 h 305832"/>
                <a:gd name="csX10" fmla="*/ 447119 w 606266"/>
                <a:gd name="csY10" fmla="*/ 78661 h 305832"/>
                <a:gd name="csX11" fmla="*/ 489903 w 606266"/>
                <a:gd name="csY11" fmla="*/ 94218 h 305832"/>
                <a:gd name="csX12" fmla="*/ 515779 w 606266"/>
                <a:gd name="csY12" fmla="*/ 87233 h 305832"/>
                <a:gd name="csX13" fmla="*/ 536575 w 606266"/>
                <a:gd name="csY13" fmla="*/ 107871 h 305832"/>
                <a:gd name="csX14" fmla="*/ 556260 w 606266"/>
                <a:gd name="csY14" fmla="*/ 107395 h 305832"/>
                <a:gd name="csX15" fmla="*/ 605869 w 606266"/>
                <a:gd name="csY15" fmla="*/ 121682 h 305832"/>
                <a:gd name="csX16" fmla="*/ 606266 w 606266"/>
                <a:gd name="csY16" fmla="*/ 134541 h 305832"/>
                <a:gd name="csX17" fmla="*/ 592614 w 606266"/>
                <a:gd name="csY17" fmla="*/ 157321 h 305832"/>
                <a:gd name="csX18" fmla="*/ 600075 w 606266"/>
                <a:gd name="csY18" fmla="*/ 181134 h 305832"/>
                <a:gd name="csX19" fmla="*/ 594757 w 606266"/>
                <a:gd name="csY19" fmla="*/ 195501 h 305832"/>
                <a:gd name="csX20" fmla="*/ 562134 w 606266"/>
                <a:gd name="csY20" fmla="*/ 198596 h 305832"/>
                <a:gd name="csX21" fmla="*/ 544830 w 606266"/>
                <a:gd name="csY21" fmla="*/ 210582 h 305832"/>
                <a:gd name="csX22" fmla="*/ 543719 w 606266"/>
                <a:gd name="csY22" fmla="*/ 229553 h 305832"/>
                <a:gd name="csX23" fmla="*/ 516811 w 606266"/>
                <a:gd name="csY23" fmla="*/ 232966 h 305832"/>
                <a:gd name="csX24" fmla="*/ 494427 w 606266"/>
                <a:gd name="csY24" fmla="*/ 246698 h 305832"/>
                <a:gd name="csX25" fmla="*/ 462836 w 606266"/>
                <a:gd name="csY25" fmla="*/ 248920 h 305832"/>
                <a:gd name="csX26" fmla="*/ 433864 w 606266"/>
                <a:gd name="csY26" fmla="*/ 264636 h 305832"/>
                <a:gd name="csX27" fmla="*/ 435531 w 606266"/>
                <a:gd name="csY27" fmla="*/ 287179 h 305832"/>
                <a:gd name="csX28" fmla="*/ 430450 w 606266"/>
                <a:gd name="csY28" fmla="*/ 285909 h 305832"/>
                <a:gd name="csX29" fmla="*/ 426085 w 606266"/>
                <a:gd name="csY29" fmla="*/ 277654 h 305832"/>
                <a:gd name="csX30" fmla="*/ 415290 w 606266"/>
                <a:gd name="csY30" fmla="*/ 275987 h 305832"/>
                <a:gd name="csX31" fmla="*/ 391319 w 606266"/>
                <a:gd name="csY31" fmla="*/ 266938 h 305832"/>
                <a:gd name="csX32" fmla="*/ 382429 w 606266"/>
                <a:gd name="csY32" fmla="*/ 277336 h 305832"/>
                <a:gd name="csX33" fmla="*/ 377825 w 606266"/>
                <a:gd name="csY33" fmla="*/ 272812 h 305832"/>
                <a:gd name="csX34" fmla="*/ 325438 w 606266"/>
                <a:gd name="csY34" fmla="*/ 262096 h 305832"/>
                <a:gd name="csX35" fmla="*/ 323136 w 606266"/>
                <a:gd name="csY35" fmla="*/ 246380 h 305832"/>
                <a:gd name="csX36" fmla="*/ 291862 w 606266"/>
                <a:gd name="csY36" fmla="*/ 251539 h 305832"/>
                <a:gd name="csX37" fmla="*/ 279400 w 606266"/>
                <a:gd name="csY37" fmla="*/ 274796 h 305832"/>
                <a:gd name="csX38" fmla="*/ 253286 w 606266"/>
                <a:gd name="csY38" fmla="*/ 305832 h 305832"/>
                <a:gd name="csX39" fmla="*/ 238046 w 606266"/>
                <a:gd name="csY39" fmla="*/ 298609 h 305832"/>
                <a:gd name="csX40" fmla="*/ 222171 w 606266"/>
                <a:gd name="csY40" fmla="*/ 305356 h 305832"/>
                <a:gd name="csX41" fmla="*/ 207169 w 606266"/>
                <a:gd name="csY41" fmla="*/ 297656 h 305832"/>
                <a:gd name="csX42" fmla="*/ 215662 w 606266"/>
                <a:gd name="csY42" fmla="*/ 293132 h 305832"/>
                <a:gd name="csX43" fmla="*/ 221536 w 606266"/>
                <a:gd name="csY43" fmla="*/ 278686 h 305832"/>
                <a:gd name="csX44" fmla="*/ 230743 w 606266"/>
                <a:gd name="csY44" fmla="*/ 265271 h 305832"/>
                <a:gd name="csX45" fmla="*/ 228362 w 606266"/>
                <a:gd name="csY45" fmla="*/ 257731 h 305832"/>
                <a:gd name="csX46" fmla="*/ 235426 w 606266"/>
                <a:gd name="csY46" fmla="*/ 254318 h 305832"/>
                <a:gd name="csX47" fmla="*/ 238760 w 606266"/>
                <a:gd name="csY47" fmla="*/ 260191 h 305832"/>
                <a:gd name="csX48" fmla="*/ 258604 w 606266"/>
                <a:gd name="csY48" fmla="*/ 261461 h 305832"/>
                <a:gd name="csX49" fmla="*/ 267494 w 606266"/>
                <a:gd name="csY49" fmla="*/ 258286 h 305832"/>
                <a:gd name="csX50" fmla="*/ 261223 w 606266"/>
                <a:gd name="csY50" fmla="*/ 254000 h 305832"/>
                <a:gd name="csX51" fmla="*/ 263604 w 606266"/>
                <a:gd name="csY51" fmla="*/ 247730 h 305832"/>
                <a:gd name="csX52" fmla="*/ 251857 w 606266"/>
                <a:gd name="csY52" fmla="*/ 236934 h 305832"/>
                <a:gd name="csX53" fmla="*/ 246936 w 606266"/>
                <a:gd name="csY53" fmla="*/ 219075 h 305832"/>
                <a:gd name="csX54" fmla="*/ 234712 w 606266"/>
                <a:gd name="csY54" fmla="*/ 212090 h 305832"/>
                <a:gd name="csX55" fmla="*/ 237093 w 606266"/>
                <a:gd name="csY55" fmla="*/ 197644 h 305832"/>
                <a:gd name="csX56" fmla="*/ 221932 w 606266"/>
                <a:gd name="csY56" fmla="*/ 186055 h 305832"/>
                <a:gd name="csX57" fmla="*/ 208042 w 606266"/>
                <a:gd name="csY57" fmla="*/ 184468 h 305832"/>
                <a:gd name="csX58" fmla="*/ 183197 w 606266"/>
                <a:gd name="csY58" fmla="*/ 170974 h 305832"/>
                <a:gd name="csX59" fmla="*/ 160814 w 606266"/>
                <a:gd name="csY59" fmla="*/ 175260 h 305832"/>
                <a:gd name="csX60" fmla="*/ 152797 w 606266"/>
                <a:gd name="csY60" fmla="*/ 181610 h 305832"/>
                <a:gd name="csX61" fmla="*/ 138589 w 606266"/>
                <a:gd name="csY61" fmla="*/ 181610 h 305832"/>
                <a:gd name="csX62" fmla="*/ 130096 w 606266"/>
                <a:gd name="csY62" fmla="*/ 191691 h 305832"/>
                <a:gd name="csX63" fmla="*/ 105251 w 606266"/>
                <a:gd name="csY63" fmla="*/ 195818 h 305832"/>
                <a:gd name="csX64" fmla="*/ 93742 w 606266"/>
                <a:gd name="csY64" fmla="*/ 202406 h 305832"/>
                <a:gd name="csX65" fmla="*/ 78105 w 606266"/>
                <a:gd name="csY65" fmla="*/ 191929 h 305832"/>
                <a:gd name="csX66" fmla="*/ 56515 w 606266"/>
                <a:gd name="csY66" fmla="*/ 191770 h 305832"/>
                <a:gd name="csX67" fmla="*/ 35639 w 606266"/>
                <a:gd name="csY67" fmla="*/ 187008 h 305832"/>
                <a:gd name="csX68" fmla="*/ 21114 w 606266"/>
                <a:gd name="csY68" fmla="*/ 196215 h 305832"/>
                <a:gd name="csX69" fmla="*/ 18732 w 606266"/>
                <a:gd name="csY69" fmla="*/ 184626 h 305832"/>
                <a:gd name="csX70" fmla="*/ 0 w 606266"/>
                <a:gd name="csY70" fmla="*/ 172958 h 305832"/>
                <a:gd name="csX71" fmla="*/ 6588 w 606266"/>
                <a:gd name="csY71" fmla="*/ 155496 h 305832"/>
                <a:gd name="csX72" fmla="*/ 15954 w 606266"/>
                <a:gd name="csY72" fmla="*/ 144145 h 305832"/>
                <a:gd name="csX73" fmla="*/ 23336 w 606266"/>
                <a:gd name="csY73" fmla="*/ 146685 h 305832"/>
                <a:gd name="csX74" fmla="*/ 14605 w 606266"/>
                <a:gd name="csY74" fmla="*/ 127079 h 305832"/>
                <a:gd name="csX75" fmla="*/ 45244 w 606266"/>
                <a:gd name="csY75" fmla="*/ 90567 h 305832"/>
                <a:gd name="csX76" fmla="*/ 61912 w 606266"/>
                <a:gd name="csY76" fmla="*/ 85408 h 305832"/>
                <a:gd name="csX77" fmla="*/ 65564 w 606266"/>
                <a:gd name="csY77" fmla="*/ 73025 h 305832"/>
                <a:gd name="csX78" fmla="*/ 48577 w 606266"/>
                <a:gd name="csY78" fmla="*/ 34131 h 305832"/>
                <a:gd name="csX79" fmla="*/ 64691 w 606266"/>
                <a:gd name="csY79" fmla="*/ 32385 h 305832"/>
                <a:gd name="csX80" fmla="*/ 83185 w 606266"/>
                <a:gd name="csY80" fmla="*/ 20161 h 305832"/>
                <a:gd name="csX81" fmla="*/ 109299 w 606266"/>
                <a:gd name="csY81" fmla="*/ 19209 h 305832"/>
                <a:gd name="csX82" fmla="*/ 143272 w 606266"/>
                <a:gd name="csY82" fmla="*/ 22701 h 305832"/>
                <a:gd name="csX83" fmla="*/ 180896 w 606266"/>
                <a:gd name="csY83" fmla="*/ 33496 h 305832"/>
                <a:gd name="csX84" fmla="*/ 207407 w 606266"/>
                <a:gd name="csY84" fmla="*/ 34370 h 305832"/>
                <a:gd name="csX85" fmla="*/ 220107 w 606266"/>
                <a:gd name="csY85" fmla="*/ 40878 h 305832"/>
                <a:gd name="csX86" fmla="*/ 232727 w 606266"/>
                <a:gd name="csY86" fmla="*/ 33020 h 305832"/>
                <a:gd name="csX87" fmla="*/ 241538 w 606266"/>
                <a:gd name="csY87" fmla="*/ 43498 h 305832"/>
                <a:gd name="csX88" fmla="*/ 271939 w 606266"/>
                <a:gd name="csY88" fmla="*/ 41355 h 305832"/>
                <a:gd name="csX89" fmla="*/ 285353 w 606266"/>
                <a:gd name="csY89" fmla="*/ 45720 h 305832"/>
                <a:gd name="csX90" fmla="*/ 287575 w 606266"/>
                <a:gd name="csY90" fmla="*/ 23098 h 305832"/>
                <a:gd name="csX91" fmla="*/ 297894 w 606266"/>
                <a:gd name="csY91" fmla="*/ 13256 h 305832"/>
                <a:gd name="csX92" fmla="*/ 326866 w 606266"/>
                <a:gd name="csY92" fmla="*/ 10557 h 3058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</a:cxnLst>
              <a:rect l="l" t="t" r="r" b="b"/>
              <a:pathLst>
                <a:path w="606266" h="305832">
                  <a:moveTo>
                    <a:pt x="326866" y="10557"/>
                  </a:moveTo>
                  <a:lnTo>
                    <a:pt x="339407" y="12383"/>
                  </a:lnTo>
                  <a:lnTo>
                    <a:pt x="347901" y="2143"/>
                  </a:lnTo>
                  <a:lnTo>
                    <a:pt x="358140" y="4366"/>
                  </a:lnTo>
                  <a:lnTo>
                    <a:pt x="393065" y="0"/>
                  </a:lnTo>
                  <a:lnTo>
                    <a:pt x="414655" y="25559"/>
                  </a:lnTo>
                  <a:lnTo>
                    <a:pt x="406241" y="34608"/>
                  </a:lnTo>
                  <a:lnTo>
                    <a:pt x="409019" y="48498"/>
                  </a:lnTo>
                  <a:lnTo>
                    <a:pt x="435848" y="50641"/>
                  </a:lnTo>
                  <a:lnTo>
                    <a:pt x="447834" y="70009"/>
                  </a:lnTo>
                  <a:lnTo>
                    <a:pt x="447119" y="78661"/>
                  </a:lnTo>
                  <a:lnTo>
                    <a:pt x="489903" y="94218"/>
                  </a:lnTo>
                  <a:lnTo>
                    <a:pt x="515779" y="87233"/>
                  </a:lnTo>
                  <a:lnTo>
                    <a:pt x="536575" y="107871"/>
                  </a:lnTo>
                  <a:lnTo>
                    <a:pt x="556260" y="107395"/>
                  </a:lnTo>
                  <a:lnTo>
                    <a:pt x="605869" y="121682"/>
                  </a:lnTo>
                  <a:lnTo>
                    <a:pt x="606266" y="134541"/>
                  </a:lnTo>
                  <a:lnTo>
                    <a:pt x="592614" y="157321"/>
                  </a:lnTo>
                  <a:lnTo>
                    <a:pt x="600075" y="181134"/>
                  </a:lnTo>
                  <a:lnTo>
                    <a:pt x="594757" y="195501"/>
                  </a:lnTo>
                  <a:lnTo>
                    <a:pt x="562134" y="198596"/>
                  </a:lnTo>
                  <a:lnTo>
                    <a:pt x="544830" y="210582"/>
                  </a:lnTo>
                  <a:lnTo>
                    <a:pt x="543719" y="229553"/>
                  </a:lnTo>
                  <a:lnTo>
                    <a:pt x="516811" y="232966"/>
                  </a:lnTo>
                  <a:lnTo>
                    <a:pt x="494427" y="246698"/>
                  </a:lnTo>
                  <a:lnTo>
                    <a:pt x="462836" y="248920"/>
                  </a:lnTo>
                  <a:lnTo>
                    <a:pt x="433864" y="264636"/>
                  </a:lnTo>
                  <a:lnTo>
                    <a:pt x="435531" y="287179"/>
                  </a:lnTo>
                  <a:lnTo>
                    <a:pt x="430450" y="285909"/>
                  </a:lnTo>
                  <a:lnTo>
                    <a:pt x="426085" y="277654"/>
                  </a:lnTo>
                  <a:lnTo>
                    <a:pt x="415290" y="275987"/>
                  </a:lnTo>
                  <a:lnTo>
                    <a:pt x="391319" y="266938"/>
                  </a:lnTo>
                  <a:lnTo>
                    <a:pt x="382429" y="277336"/>
                  </a:lnTo>
                  <a:lnTo>
                    <a:pt x="377825" y="272812"/>
                  </a:lnTo>
                  <a:lnTo>
                    <a:pt x="325438" y="262096"/>
                  </a:lnTo>
                  <a:lnTo>
                    <a:pt x="323136" y="246380"/>
                  </a:lnTo>
                  <a:lnTo>
                    <a:pt x="291862" y="251539"/>
                  </a:lnTo>
                  <a:lnTo>
                    <a:pt x="279400" y="274796"/>
                  </a:lnTo>
                  <a:lnTo>
                    <a:pt x="253286" y="305832"/>
                  </a:lnTo>
                  <a:lnTo>
                    <a:pt x="238046" y="298609"/>
                  </a:lnTo>
                  <a:lnTo>
                    <a:pt x="222171" y="305356"/>
                  </a:lnTo>
                  <a:lnTo>
                    <a:pt x="207169" y="297656"/>
                  </a:lnTo>
                  <a:lnTo>
                    <a:pt x="215662" y="293132"/>
                  </a:lnTo>
                  <a:lnTo>
                    <a:pt x="221536" y="278686"/>
                  </a:lnTo>
                  <a:lnTo>
                    <a:pt x="230743" y="265271"/>
                  </a:lnTo>
                  <a:lnTo>
                    <a:pt x="228362" y="257731"/>
                  </a:lnTo>
                  <a:lnTo>
                    <a:pt x="235426" y="254318"/>
                  </a:lnTo>
                  <a:lnTo>
                    <a:pt x="238760" y="260191"/>
                  </a:lnTo>
                  <a:lnTo>
                    <a:pt x="258604" y="261461"/>
                  </a:lnTo>
                  <a:lnTo>
                    <a:pt x="267494" y="258286"/>
                  </a:lnTo>
                  <a:lnTo>
                    <a:pt x="261223" y="254000"/>
                  </a:lnTo>
                  <a:lnTo>
                    <a:pt x="263604" y="247730"/>
                  </a:lnTo>
                  <a:lnTo>
                    <a:pt x="251857" y="236934"/>
                  </a:lnTo>
                  <a:lnTo>
                    <a:pt x="246936" y="219075"/>
                  </a:lnTo>
                  <a:lnTo>
                    <a:pt x="234712" y="212090"/>
                  </a:lnTo>
                  <a:lnTo>
                    <a:pt x="237093" y="197644"/>
                  </a:lnTo>
                  <a:lnTo>
                    <a:pt x="221932" y="186055"/>
                  </a:lnTo>
                  <a:lnTo>
                    <a:pt x="208042" y="184468"/>
                  </a:lnTo>
                  <a:lnTo>
                    <a:pt x="183197" y="170974"/>
                  </a:lnTo>
                  <a:lnTo>
                    <a:pt x="160814" y="175260"/>
                  </a:lnTo>
                  <a:lnTo>
                    <a:pt x="152797" y="181610"/>
                  </a:lnTo>
                  <a:lnTo>
                    <a:pt x="138589" y="181610"/>
                  </a:lnTo>
                  <a:lnTo>
                    <a:pt x="130096" y="191691"/>
                  </a:lnTo>
                  <a:lnTo>
                    <a:pt x="105251" y="195818"/>
                  </a:lnTo>
                  <a:lnTo>
                    <a:pt x="93742" y="202406"/>
                  </a:lnTo>
                  <a:lnTo>
                    <a:pt x="78105" y="191929"/>
                  </a:lnTo>
                  <a:lnTo>
                    <a:pt x="56515" y="191770"/>
                  </a:lnTo>
                  <a:lnTo>
                    <a:pt x="35639" y="187008"/>
                  </a:lnTo>
                  <a:lnTo>
                    <a:pt x="21114" y="196215"/>
                  </a:lnTo>
                  <a:lnTo>
                    <a:pt x="18732" y="184626"/>
                  </a:lnTo>
                  <a:lnTo>
                    <a:pt x="0" y="172958"/>
                  </a:lnTo>
                  <a:lnTo>
                    <a:pt x="6588" y="155496"/>
                  </a:lnTo>
                  <a:lnTo>
                    <a:pt x="15954" y="144145"/>
                  </a:lnTo>
                  <a:lnTo>
                    <a:pt x="23336" y="146685"/>
                  </a:lnTo>
                  <a:lnTo>
                    <a:pt x="14605" y="127079"/>
                  </a:lnTo>
                  <a:lnTo>
                    <a:pt x="45244" y="90567"/>
                  </a:lnTo>
                  <a:lnTo>
                    <a:pt x="61912" y="85408"/>
                  </a:lnTo>
                  <a:lnTo>
                    <a:pt x="65564" y="73025"/>
                  </a:lnTo>
                  <a:lnTo>
                    <a:pt x="48577" y="34131"/>
                  </a:lnTo>
                  <a:lnTo>
                    <a:pt x="64691" y="32385"/>
                  </a:lnTo>
                  <a:lnTo>
                    <a:pt x="83185" y="20161"/>
                  </a:lnTo>
                  <a:lnTo>
                    <a:pt x="109299" y="19209"/>
                  </a:lnTo>
                  <a:lnTo>
                    <a:pt x="143272" y="22701"/>
                  </a:lnTo>
                  <a:lnTo>
                    <a:pt x="180896" y="33496"/>
                  </a:lnTo>
                  <a:lnTo>
                    <a:pt x="207407" y="34370"/>
                  </a:lnTo>
                  <a:lnTo>
                    <a:pt x="220107" y="40878"/>
                  </a:lnTo>
                  <a:lnTo>
                    <a:pt x="232727" y="33020"/>
                  </a:lnTo>
                  <a:lnTo>
                    <a:pt x="241538" y="43498"/>
                  </a:lnTo>
                  <a:lnTo>
                    <a:pt x="271939" y="41355"/>
                  </a:lnTo>
                  <a:lnTo>
                    <a:pt x="285353" y="45720"/>
                  </a:lnTo>
                  <a:lnTo>
                    <a:pt x="287575" y="23098"/>
                  </a:lnTo>
                  <a:lnTo>
                    <a:pt x="297894" y="13256"/>
                  </a:lnTo>
                  <a:lnTo>
                    <a:pt x="326866" y="10557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FC2EEB20-CF11-63F1-B05D-106334318412}"/>
                </a:ext>
              </a:extLst>
            </p:cNvPr>
            <p:cNvSpPr/>
            <p:nvPr/>
          </p:nvSpPr>
          <p:spPr>
            <a:xfrm>
              <a:off x="1516618" y="2236707"/>
              <a:ext cx="335438" cy="262334"/>
            </a:xfrm>
            <a:custGeom>
              <a:avLst/>
              <a:gdLst>
                <a:gd name="csX0" fmla="*/ 317024 w 335438"/>
                <a:gd name="csY0" fmla="*/ 43577 h 262334"/>
                <a:gd name="csX1" fmla="*/ 318452 w 335438"/>
                <a:gd name="csY1" fmla="*/ 63976 h 262334"/>
                <a:gd name="csX2" fmla="*/ 327819 w 335438"/>
                <a:gd name="csY2" fmla="*/ 81360 h 262334"/>
                <a:gd name="csX3" fmla="*/ 327660 w 335438"/>
                <a:gd name="csY3" fmla="*/ 99536 h 262334"/>
                <a:gd name="csX4" fmla="*/ 307419 w 335438"/>
                <a:gd name="csY4" fmla="*/ 108823 h 262334"/>
                <a:gd name="csX5" fmla="*/ 317817 w 335438"/>
                <a:gd name="csY5" fmla="*/ 129699 h 262334"/>
                <a:gd name="csX6" fmla="*/ 318452 w 335438"/>
                <a:gd name="csY6" fmla="*/ 149781 h 262334"/>
                <a:gd name="csX7" fmla="*/ 335439 w 335438"/>
                <a:gd name="csY7" fmla="*/ 188674 h 262334"/>
                <a:gd name="csX8" fmla="*/ 331787 w 335438"/>
                <a:gd name="csY8" fmla="*/ 201057 h 262334"/>
                <a:gd name="csX9" fmla="*/ 315119 w 335438"/>
                <a:gd name="csY9" fmla="*/ 206216 h 262334"/>
                <a:gd name="csX10" fmla="*/ 284480 w 335438"/>
                <a:gd name="csY10" fmla="*/ 242729 h 262334"/>
                <a:gd name="csX11" fmla="*/ 293211 w 335438"/>
                <a:gd name="csY11" fmla="*/ 262334 h 262334"/>
                <a:gd name="csX12" fmla="*/ 285829 w 335438"/>
                <a:gd name="csY12" fmla="*/ 259794 h 262334"/>
                <a:gd name="csX13" fmla="*/ 253841 w 335438"/>
                <a:gd name="csY13" fmla="*/ 243046 h 262334"/>
                <a:gd name="csX14" fmla="*/ 229552 w 335438"/>
                <a:gd name="csY14" fmla="*/ 249238 h 262334"/>
                <a:gd name="csX15" fmla="*/ 213677 w 335438"/>
                <a:gd name="csY15" fmla="*/ 244713 h 262334"/>
                <a:gd name="csX16" fmla="*/ 193754 w 335438"/>
                <a:gd name="csY16" fmla="*/ 254079 h 262334"/>
                <a:gd name="csX17" fmla="*/ 176768 w 335438"/>
                <a:gd name="csY17" fmla="*/ 238601 h 262334"/>
                <a:gd name="csX18" fmla="*/ 162877 w 335438"/>
                <a:gd name="csY18" fmla="*/ 244554 h 262334"/>
                <a:gd name="csX19" fmla="*/ 160972 w 335438"/>
                <a:gd name="csY19" fmla="*/ 241935 h 262334"/>
                <a:gd name="csX20" fmla="*/ 145494 w 335438"/>
                <a:gd name="csY20" fmla="*/ 220345 h 262334"/>
                <a:gd name="csX21" fmla="*/ 120491 w 335438"/>
                <a:gd name="csY21" fmla="*/ 217646 h 262334"/>
                <a:gd name="csX22" fmla="*/ 117237 w 335438"/>
                <a:gd name="csY22" fmla="*/ 203835 h 262334"/>
                <a:gd name="csX23" fmla="*/ 94139 w 335438"/>
                <a:gd name="csY23" fmla="*/ 198914 h 262334"/>
                <a:gd name="csX24" fmla="*/ 89138 w 335438"/>
                <a:gd name="csY24" fmla="*/ 210344 h 262334"/>
                <a:gd name="csX25" fmla="*/ 70802 w 335438"/>
                <a:gd name="csY25" fmla="*/ 201216 h 262334"/>
                <a:gd name="csX26" fmla="*/ 72946 w 335438"/>
                <a:gd name="csY26" fmla="*/ 188992 h 262334"/>
                <a:gd name="csX27" fmla="*/ 47704 w 335438"/>
                <a:gd name="csY27" fmla="*/ 185182 h 262334"/>
                <a:gd name="csX28" fmla="*/ 31750 w 335438"/>
                <a:gd name="csY28" fmla="*/ 170815 h 262334"/>
                <a:gd name="csX29" fmla="*/ 17939 w 335438"/>
                <a:gd name="csY29" fmla="*/ 142240 h 262334"/>
                <a:gd name="csX30" fmla="*/ 20558 w 335438"/>
                <a:gd name="csY30" fmla="*/ 126762 h 262334"/>
                <a:gd name="csX31" fmla="*/ 12224 w 335438"/>
                <a:gd name="csY31" fmla="*/ 102552 h 262334"/>
                <a:gd name="csX32" fmla="*/ 0 w 335438"/>
                <a:gd name="csY32" fmla="*/ 86360 h 262334"/>
                <a:gd name="csX33" fmla="*/ 9446 w 335438"/>
                <a:gd name="csY33" fmla="*/ 74136 h 262334"/>
                <a:gd name="csX34" fmla="*/ 1508 w 335438"/>
                <a:gd name="csY34" fmla="*/ 50800 h 262334"/>
                <a:gd name="csX35" fmla="*/ 24527 w 335438"/>
                <a:gd name="csY35" fmla="*/ 37227 h 262334"/>
                <a:gd name="csX36" fmla="*/ 77152 w 335438"/>
                <a:gd name="csY36" fmla="*/ 15716 h 262334"/>
                <a:gd name="csX37" fmla="*/ 119539 w 335438"/>
                <a:gd name="csY37" fmla="*/ 0 h 262334"/>
                <a:gd name="csX38" fmla="*/ 153194 w 335438"/>
                <a:gd name="csY38" fmla="*/ 7858 h 262334"/>
                <a:gd name="csX39" fmla="*/ 155734 w 335438"/>
                <a:gd name="csY39" fmla="*/ 19209 h 262334"/>
                <a:gd name="csX40" fmla="*/ 188198 w 335438"/>
                <a:gd name="csY40" fmla="*/ 19764 h 262334"/>
                <a:gd name="csX41" fmla="*/ 229711 w 335438"/>
                <a:gd name="csY41" fmla="*/ 25083 h 262334"/>
                <a:gd name="csX42" fmla="*/ 291624 w 335438"/>
                <a:gd name="csY42" fmla="*/ 24368 h 262334"/>
                <a:gd name="csX43" fmla="*/ 308928 w 335438"/>
                <a:gd name="csY43" fmla="*/ 29369 h 262334"/>
                <a:gd name="csX44" fmla="*/ 317024 w 335438"/>
                <a:gd name="csY44" fmla="*/ 43577 h 2623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35438" h="262334">
                  <a:moveTo>
                    <a:pt x="317024" y="43577"/>
                  </a:moveTo>
                  <a:lnTo>
                    <a:pt x="318452" y="63976"/>
                  </a:lnTo>
                  <a:lnTo>
                    <a:pt x="327819" y="81360"/>
                  </a:lnTo>
                  <a:lnTo>
                    <a:pt x="327660" y="99536"/>
                  </a:lnTo>
                  <a:lnTo>
                    <a:pt x="307419" y="108823"/>
                  </a:lnTo>
                  <a:lnTo>
                    <a:pt x="317817" y="129699"/>
                  </a:lnTo>
                  <a:lnTo>
                    <a:pt x="318452" y="149781"/>
                  </a:lnTo>
                  <a:lnTo>
                    <a:pt x="335439" y="188674"/>
                  </a:lnTo>
                  <a:lnTo>
                    <a:pt x="331787" y="201057"/>
                  </a:lnTo>
                  <a:lnTo>
                    <a:pt x="315119" y="206216"/>
                  </a:lnTo>
                  <a:lnTo>
                    <a:pt x="284480" y="242729"/>
                  </a:lnTo>
                  <a:lnTo>
                    <a:pt x="293211" y="262334"/>
                  </a:lnTo>
                  <a:lnTo>
                    <a:pt x="285829" y="259794"/>
                  </a:lnTo>
                  <a:lnTo>
                    <a:pt x="253841" y="243046"/>
                  </a:lnTo>
                  <a:lnTo>
                    <a:pt x="229552" y="249238"/>
                  </a:lnTo>
                  <a:lnTo>
                    <a:pt x="213677" y="244713"/>
                  </a:lnTo>
                  <a:lnTo>
                    <a:pt x="193754" y="254079"/>
                  </a:lnTo>
                  <a:lnTo>
                    <a:pt x="176768" y="238601"/>
                  </a:lnTo>
                  <a:lnTo>
                    <a:pt x="162877" y="244554"/>
                  </a:lnTo>
                  <a:lnTo>
                    <a:pt x="160972" y="241935"/>
                  </a:lnTo>
                  <a:lnTo>
                    <a:pt x="145494" y="220345"/>
                  </a:lnTo>
                  <a:lnTo>
                    <a:pt x="120491" y="217646"/>
                  </a:lnTo>
                  <a:lnTo>
                    <a:pt x="117237" y="203835"/>
                  </a:lnTo>
                  <a:lnTo>
                    <a:pt x="94139" y="198914"/>
                  </a:lnTo>
                  <a:lnTo>
                    <a:pt x="89138" y="210344"/>
                  </a:lnTo>
                  <a:lnTo>
                    <a:pt x="70802" y="201216"/>
                  </a:lnTo>
                  <a:lnTo>
                    <a:pt x="72946" y="188992"/>
                  </a:lnTo>
                  <a:lnTo>
                    <a:pt x="47704" y="185182"/>
                  </a:lnTo>
                  <a:lnTo>
                    <a:pt x="31750" y="170815"/>
                  </a:lnTo>
                  <a:lnTo>
                    <a:pt x="17939" y="142240"/>
                  </a:lnTo>
                  <a:lnTo>
                    <a:pt x="20558" y="126762"/>
                  </a:lnTo>
                  <a:lnTo>
                    <a:pt x="12224" y="102552"/>
                  </a:lnTo>
                  <a:lnTo>
                    <a:pt x="0" y="86360"/>
                  </a:lnTo>
                  <a:lnTo>
                    <a:pt x="9446" y="74136"/>
                  </a:lnTo>
                  <a:lnTo>
                    <a:pt x="1508" y="50800"/>
                  </a:lnTo>
                  <a:lnTo>
                    <a:pt x="24527" y="37227"/>
                  </a:lnTo>
                  <a:lnTo>
                    <a:pt x="77152" y="15716"/>
                  </a:lnTo>
                  <a:lnTo>
                    <a:pt x="119539" y="0"/>
                  </a:lnTo>
                  <a:lnTo>
                    <a:pt x="153194" y="7858"/>
                  </a:lnTo>
                  <a:lnTo>
                    <a:pt x="155734" y="19209"/>
                  </a:lnTo>
                  <a:lnTo>
                    <a:pt x="188198" y="19764"/>
                  </a:lnTo>
                  <a:lnTo>
                    <a:pt x="229711" y="25083"/>
                  </a:lnTo>
                  <a:lnTo>
                    <a:pt x="291624" y="24368"/>
                  </a:lnTo>
                  <a:lnTo>
                    <a:pt x="308928" y="29369"/>
                  </a:lnTo>
                  <a:lnTo>
                    <a:pt x="317024" y="4357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F6BDCF7C-5992-BE66-AB11-E58354D59DE6}"/>
                </a:ext>
              </a:extLst>
            </p:cNvPr>
            <p:cNvSpPr/>
            <p:nvPr/>
          </p:nvSpPr>
          <p:spPr>
            <a:xfrm>
              <a:off x="1361836" y="2498565"/>
              <a:ext cx="252650" cy="111759"/>
            </a:xfrm>
            <a:custGeom>
              <a:avLst/>
              <a:gdLst>
                <a:gd name="csX0" fmla="*/ 252651 w 252650"/>
                <a:gd name="csY0" fmla="*/ 39608 h 111759"/>
                <a:gd name="csX1" fmla="*/ 250111 w 252650"/>
                <a:gd name="csY1" fmla="*/ 57150 h 111759"/>
                <a:gd name="csX2" fmla="*/ 231140 w 252650"/>
                <a:gd name="csY2" fmla="*/ 57229 h 111759"/>
                <a:gd name="csX3" fmla="*/ 237649 w 252650"/>
                <a:gd name="csY3" fmla="*/ 66516 h 111759"/>
                <a:gd name="csX4" fmla="*/ 226457 w 252650"/>
                <a:gd name="csY4" fmla="*/ 93980 h 111759"/>
                <a:gd name="csX5" fmla="*/ 220027 w 252650"/>
                <a:gd name="csY5" fmla="*/ 101124 h 111759"/>
                <a:gd name="csX6" fmla="*/ 190579 w 252650"/>
                <a:gd name="csY6" fmla="*/ 102156 h 111759"/>
                <a:gd name="csX7" fmla="*/ 173593 w 252650"/>
                <a:gd name="csY7" fmla="*/ 111760 h 111759"/>
                <a:gd name="csX8" fmla="*/ 145732 w 252650"/>
                <a:gd name="csY8" fmla="*/ 108506 h 111759"/>
                <a:gd name="csX9" fmla="*/ 97552 w 252650"/>
                <a:gd name="csY9" fmla="*/ 97552 h 111759"/>
                <a:gd name="csX10" fmla="*/ 90091 w 252650"/>
                <a:gd name="csY10" fmla="*/ 82788 h 111759"/>
                <a:gd name="csX11" fmla="*/ 56753 w 252650"/>
                <a:gd name="csY11" fmla="*/ 90170 h 111759"/>
                <a:gd name="csX12" fmla="*/ 52864 w 252650"/>
                <a:gd name="csY12" fmla="*/ 98266 h 111759"/>
                <a:gd name="csX13" fmla="*/ 32464 w 252650"/>
                <a:gd name="csY13" fmla="*/ 92234 h 111759"/>
                <a:gd name="csX14" fmla="*/ 15240 w 252650"/>
                <a:gd name="csY14" fmla="*/ 91043 h 111759"/>
                <a:gd name="csX15" fmla="*/ 0 w 252650"/>
                <a:gd name="csY15" fmla="*/ 83264 h 111759"/>
                <a:gd name="csX16" fmla="*/ 5159 w 252650"/>
                <a:gd name="csY16" fmla="*/ 72866 h 111759"/>
                <a:gd name="csX17" fmla="*/ 3889 w 252650"/>
                <a:gd name="csY17" fmla="*/ 65246 h 111759"/>
                <a:gd name="csX18" fmla="*/ 14049 w 252650"/>
                <a:gd name="csY18" fmla="*/ 62944 h 111759"/>
                <a:gd name="csX19" fmla="*/ 31036 w 252650"/>
                <a:gd name="csY19" fmla="*/ 74771 h 111759"/>
                <a:gd name="csX20" fmla="*/ 35877 w 252650"/>
                <a:gd name="csY20" fmla="*/ 63500 h 111759"/>
                <a:gd name="csX21" fmla="*/ 65564 w 252650"/>
                <a:gd name="csY21" fmla="*/ 65326 h 111759"/>
                <a:gd name="csX22" fmla="*/ 89694 w 252650"/>
                <a:gd name="csY22" fmla="*/ 57626 h 111759"/>
                <a:gd name="csX23" fmla="*/ 105807 w 252650"/>
                <a:gd name="csY23" fmla="*/ 58976 h 111759"/>
                <a:gd name="csX24" fmla="*/ 116364 w 252650"/>
                <a:gd name="csY24" fmla="*/ 67707 h 111759"/>
                <a:gd name="csX25" fmla="*/ 119459 w 252650"/>
                <a:gd name="csY25" fmla="*/ 60484 h 111759"/>
                <a:gd name="csX26" fmla="*/ 114697 w 252650"/>
                <a:gd name="csY26" fmla="*/ 32464 h 111759"/>
                <a:gd name="csX27" fmla="*/ 126762 w 252650"/>
                <a:gd name="csY27" fmla="*/ 26987 h 111759"/>
                <a:gd name="csX28" fmla="*/ 138668 w 252650"/>
                <a:gd name="csY28" fmla="*/ 6985 h 111759"/>
                <a:gd name="csX29" fmla="*/ 163671 w 252650"/>
                <a:gd name="csY29" fmla="*/ 20955 h 111759"/>
                <a:gd name="csX30" fmla="*/ 182642 w 252650"/>
                <a:gd name="csY30" fmla="*/ 3254 h 111759"/>
                <a:gd name="csX31" fmla="*/ 194548 w 252650"/>
                <a:gd name="csY31" fmla="*/ 0 h 111759"/>
                <a:gd name="csX32" fmla="*/ 220662 w 252650"/>
                <a:gd name="csY32" fmla="*/ 13256 h 111759"/>
                <a:gd name="csX33" fmla="*/ 236458 w 252650"/>
                <a:gd name="csY33" fmla="*/ 10954 h 111759"/>
                <a:gd name="csX34" fmla="*/ 252016 w 252650"/>
                <a:gd name="csY34" fmla="*/ 19129 h 111759"/>
                <a:gd name="csX35" fmla="*/ 249317 w 252650"/>
                <a:gd name="csY35" fmla="*/ 24686 h 111759"/>
                <a:gd name="csX36" fmla="*/ 252651 w 252650"/>
                <a:gd name="csY36" fmla="*/ 39608 h 1117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52650" h="111759">
                  <a:moveTo>
                    <a:pt x="252651" y="39608"/>
                  </a:moveTo>
                  <a:lnTo>
                    <a:pt x="250111" y="57150"/>
                  </a:lnTo>
                  <a:lnTo>
                    <a:pt x="231140" y="57229"/>
                  </a:lnTo>
                  <a:lnTo>
                    <a:pt x="237649" y="66516"/>
                  </a:lnTo>
                  <a:lnTo>
                    <a:pt x="226457" y="93980"/>
                  </a:lnTo>
                  <a:lnTo>
                    <a:pt x="220027" y="101124"/>
                  </a:lnTo>
                  <a:lnTo>
                    <a:pt x="190579" y="102156"/>
                  </a:lnTo>
                  <a:lnTo>
                    <a:pt x="173593" y="111760"/>
                  </a:lnTo>
                  <a:lnTo>
                    <a:pt x="145732" y="108506"/>
                  </a:lnTo>
                  <a:lnTo>
                    <a:pt x="97552" y="97552"/>
                  </a:lnTo>
                  <a:lnTo>
                    <a:pt x="90091" y="82788"/>
                  </a:lnTo>
                  <a:lnTo>
                    <a:pt x="56753" y="90170"/>
                  </a:lnTo>
                  <a:lnTo>
                    <a:pt x="52864" y="98266"/>
                  </a:lnTo>
                  <a:lnTo>
                    <a:pt x="32464" y="92234"/>
                  </a:lnTo>
                  <a:lnTo>
                    <a:pt x="15240" y="91043"/>
                  </a:lnTo>
                  <a:lnTo>
                    <a:pt x="0" y="83264"/>
                  </a:lnTo>
                  <a:lnTo>
                    <a:pt x="5159" y="72866"/>
                  </a:lnTo>
                  <a:lnTo>
                    <a:pt x="3889" y="65246"/>
                  </a:lnTo>
                  <a:lnTo>
                    <a:pt x="14049" y="62944"/>
                  </a:lnTo>
                  <a:lnTo>
                    <a:pt x="31036" y="74771"/>
                  </a:lnTo>
                  <a:lnTo>
                    <a:pt x="35877" y="63500"/>
                  </a:lnTo>
                  <a:lnTo>
                    <a:pt x="65564" y="65326"/>
                  </a:lnTo>
                  <a:lnTo>
                    <a:pt x="89694" y="57626"/>
                  </a:lnTo>
                  <a:lnTo>
                    <a:pt x="105807" y="58976"/>
                  </a:lnTo>
                  <a:lnTo>
                    <a:pt x="116364" y="67707"/>
                  </a:lnTo>
                  <a:lnTo>
                    <a:pt x="119459" y="60484"/>
                  </a:lnTo>
                  <a:lnTo>
                    <a:pt x="114697" y="32464"/>
                  </a:lnTo>
                  <a:lnTo>
                    <a:pt x="126762" y="26987"/>
                  </a:lnTo>
                  <a:lnTo>
                    <a:pt x="138668" y="6985"/>
                  </a:lnTo>
                  <a:lnTo>
                    <a:pt x="163671" y="20955"/>
                  </a:lnTo>
                  <a:lnTo>
                    <a:pt x="182642" y="3254"/>
                  </a:lnTo>
                  <a:lnTo>
                    <a:pt x="194548" y="0"/>
                  </a:lnTo>
                  <a:lnTo>
                    <a:pt x="220662" y="13256"/>
                  </a:lnTo>
                  <a:lnTo>
                    <a:pt x="236458" y="10954"/>
                  </a:lnTo>
                  <a:lnTo>
                    <a:pt x="252016" y="19129"/>
                  </a:lnTo>
                  <a:lnTo>
                    <a:pt x="249317" y="24686"/>
                  </a:lnTo>
                  <a:lnTo>
                    <a:pt x="252651" y="39608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76EBD54C-B485-48CB-B551-AE0D12141BCA}"/>
                </a:ext>
              </a:extLst>
            </p:cNvPr>
            <p:cNvSpPr/>
            <p:nvPr/>
          </p:nvSpPr>
          <p:spPr>
            <a:xfrm>
              <a:off x="1588293" y="2516583"/>
              <a:ext cx="219313" cy="122078"/>
            </a:xfrm>
            <a:custGeom>
              <a:avLst/>
              <a:gdLst>
                <a:gd name="csX0" fmla="*/ 198199 w 219313"/>
                <a:gd name="csY0" fmla="*/ 8731 h 122078"/>
                <a:gd name="csX1" fmla="*/ 216932 w 219313"/>
                <a:gd name="csY1" fmla="*/ 20399 h 122078"/>
                <a:gd name="csX2" fmla="*/ 219313 w 219313"/>
                <a:gd name="csY2" fmla="*/ 31988 h 122078"/>
                <a:gd name="csX3" fmla="*/ 198676 w 219313"/>
                <a:gd name="csY3" fmla="*/ 40958 h 122078"/>
                <a:gd name="csX4" fmla="*/ 182801 w 219313"/>
                <a:gd name="csY4" fmla="*/ 69929 h 122078"/>
                <a:gd name="csX5" fmla="*/ 162401 w 219313"/>
                <a:gd name="csY5" fmla="*/ 98663 h 122078"/>
                <a:gd name="csX6" fmla="*/ 135414 w 219313"/>
                <a:gd name="csY6" fmla="*/ 106601 h 122078"/>
                <a:gd name="csX7" fmla="*/ 114379 w 219313"/>
                <a:gd name="csY7" fmla="*/ 104696 h 122078"/>
                <a:gd name="csX8" fmla="*/ 88582 w 219313"/>
                <a:gd name="csY8" fmla="*/ 115808 h 122078"/>
                <a:gd name="csX9" fmla="*/ 88582 w 219313"/>
                <a:gd name="csY9" fmla="*/ 115808 h 122078"/>
                <a:gd name="csX10" fmla="*/ 75962 w 219313"/>
                <a:gd name="csY10" fmla="*/ 122079 h 122078"/>
                <a:gd name="csX11" fmla="*/ 48101 w 219313"/>
                <a:gd name="csY11" fmla="*/ 113983 h 122078"/>
                <a:gd name="csX12" fmla="*/ 22939 w 219313"/>
                <a:gd name="csY12" fmla="*/ 95885 h 122078"/>
                <a:gd name="csX13" fmla="*/ 12224 w 219313"/>
                <a:gd name="csY13" fmla="*/ 90726 h 122078"/>
                <a:gd name="csX14" fmla="*/ 5715 w 219313"/>
                <a:gd name="csY14" fmla="*/ 76359 h 122078"/>
                <a:gd name="csX15" fmla="*/ 0 w 219313"/>
                <a:gd name="csY15" fmla="*/ 75962 h 122078"/>
                <a:gd name="csX16" fmla="*/ 11192 w 219313"/>
                <a:gd name="csY16" fmla="*/ 48498 h 122078"/>
                <a:gd name="csX17" fmla="*/ 4683 w 219313"/>
                <a:gd name="csY17" fmla="*/ 39211 h 122078"/>
                <a:gd name="csX18" fmla="*/ 23654 w 219313"/>
                <a:gd name="csY18" fmla="*/ 39132 h 122078"/>
                <a:gd name="csX19" fmla="*/ 26194 w 219313"/>
                <a:gd name="csY19" fmla="*/ 21590 h 122078"/>
                <a:gd name="csX20" fmla="*/ 43339 w 219313"/>
                <a:gd name="csY20" fmla="*/ 32623 h 122078"/>
                <a:gd name="csX21" fmla="*/ 55801 w 219313"/>
                <a:gd name="csY21" fmla="*/ 37306 h 122078"/>
                <a:gd name="csX22" fmla="*/ 84058 w 219313"/>
                <a:gd name="csY22" fmla="*/ 31988 h 122078"/>
                <a:gd name="csX23" fmla="*/ 86757 w 219313"/>
                <a:gd name="csY23" fmla="*/ 23416 h 122078"/>
                <a:gd name="csX24" fmla="*/ 100171 w 219313"/>
                <a:gd name="csY24" fmla="*/ 22146 h 122078"/>
                <a:gd name="csX25" fmla="*/ 116522 w 219313"/>
                <a:gd name="csY25" fmla="*/ 15399 h 122078"/>
                <a:gd name="csX26" fmla="*/ 120174 w 219313"/>
                <a:gd name="csY26" fmla="*/ 18177 h 122078"/>
                <a:gd name="csX27" fmla="*/ 136049 w 219313"/>
                <a:gd name="csY27" fmla="*/ 12780 h 122078"/>
                <a:gd name="csX28" fmla="*/ 143907 w 219313"/>
                <a:gd name="csY28" fmla="*/ 2620 h 122078"/>
                <a:gd name="csX29" fmla="*/ 154940 w 219313"/>
                <a:gd name="csY29" fmla="*/ 0 h 122078"/>
                <a:gd name="csX30" fmla="*/ 191056 w 219313"/>
                <a:gd name="csY30" fmla="*/ 13097 h 122078"/>
                <a:gd name="csX31" fmla="*/ 198199 w 219313"/>
                <a:gd name="csY31" fmla="*/ 8731 h 1220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19313" h="122078">
                  <a:moveTo>
                    <a:pt x="198199" y="8731"/>
                  </a:moveTo>
                  <a:lnTo>
                    <a:pt x="216932" y="20399"/>
                  </a:lnTo>
                  <a:lnTo>
                    <a:pt x="219313" y="31988"/>
                  </a:lnTo>
                  <a:lnTo>
                    <a:pt x="198676" y="40958"/>
                  </a:lnTo>
                  <a:lnTo>
                    <a:pt x="182801" y="69929"/>
                  </a:lnTo>
                  <a:lnTo>
                    <a:pt x="162401" y="98663"/>
                  </a:lnTo>
                  <a:lnTo>
                    <a:pt x="135414" y="106601"/>
                  </a:lnTo>
                  <a:lnTo>
                    <a:pt x="114379" y="104696"/>
                  </a:lnTo>
                  <a:lnTo>
                    <a:pt x="88582" y="115808"/>
                  </a:lnTo>
                  <a:lnTo>
                    <a:pt x="88582" y="115808"/>
                  </a:lnTo>
                  <a:lnTo>
                    <a:pt x="75962" y="122079"/>
                  </a:lnTo>
                  <a:lnTo>
                    <a:pt x="48101" y="113983"/>
                  </a:lnTo>
                  <a:lnTo>
                    <a:pt x="22939" y="95885"/>
                  </a:lnTo>
                  <a:lnTo>
                    <a:pt x="12224" y="90726"/>
                  </a:lnTo>
                  <a:lnTo>
                    <a:pt x="5715" y="76359"/>
                  </a:lnTo>
                  <a:lnTo>
                    <a:pt x="0" y="75962"/>
                  </a:lnTo>
                  <a:lnTo>
                    <a:pt x="11192" y="48498"/>
                  </a:lnTo>
                  <a:lnTo>
                    <a:pt x="4683" y="39211"/>
                  </a:lnTo>
                  <a:lnTo>
                    <a:pt x="23654" y="39132"/>
                  </a:lnTo>
                  <a:lnTo>
                    <a:pt x="26194" y="21590"/>
                  </a:lnTo>
                  <a:lnTo>
                    <a:pt x="43339" y="32623"/>
                  </a:lnTo>
                  <a:lnTo>
                    <a:pt x="55801" y="37306"/>
                  </a:lnTo>
                  <a:lnTo>
                    <a:pt x="84058" y="31988"/>
                  </a:lnTo>
                  <a:lnTo>
                    <a:pt x="86757" y="23416"/>
                  </a:lnTo>
                  <a:lnTo>
                    <a:pt x="100171" y="22146"/>
                  </a:lnTo>
                  <a:lnTo>
                    <a:pt x="116522" y="15399"/>
                  </a:lnTo>
                  <a:lnTo>
                    <a:pt x="120174" y="18177"/>
                  </a:lnTo>
                  <a:lnTo>
                    <a:pt x="136049" y="12780"/>
                  </a:lnTo>
                  <a:lnTo>
                    <a:pt x="143907" y="2620"/>
                  </a:lnTo>
                  <a:lnTo>
                    <a:pt x="154940" y="0"/>
                  </a:lnTo>
                  <a:lnTo>
                    <a:pt x="191056" y="13097"/>
                  </a:lnTo>
                  <a:lnTo>
                    <a:pt x="198199" y="873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2444A822-4346-78E0-DC9E-36D462156B7F}"/>
                </a:ext>
              </a:extLst>
            </p:cNvPr>
            <p:cNvSpPr/>
            <p:nvPr/>
          </p:nvSpPr>
          <p:spPr>
            <a:xfrm>
              <a:off x="1939290" y="2523330"/>
              <a:ext cx="114696" cy="126682"/>
            </a:xfrm>
            <a:custGeom>
              <a:avLst/>
              <a:gdLst>
                <a:gd name="csX0" fmla="*/ 0 w 114696"/>
                <a:gd name="csY0" fmla="*/ 10636 h 126682"/>
                <a:gd name="csX1" fmla="*/ 8017 w 114696"/>
                <a:gd name="csY1" fmla="*/ 4286 h 126682"/>
                <a:gd name="csX2" fmla="*/ 30401 w 114696"/>
                <a:gd name="csY2" fmla="*/ 0 h 126682"/>
                <a:gd name="csX3" fmla="*/ 55245 w 114696"/>
                <a:gd name="csY3" fmla="*/ 13494 h 126682"/>
                <a:gd name="csX4" fmla="*/ 69136 w 114696"/>
                <a:gd name="csY4" fmla="*/ 15081 h 126682"/>
                <a:gd name="csX5" fmla="*/ 84296 w 114696"/>
                <a:gd name="csY5" fmla="*/ 26670 h 126682"/>
                <a:gd name="csX6" fmla="*/ 81915 w 114696"/>
                <a:gd name="csY6" fmla="*/ 41116 h 126682"/>
                <a:gd name="csX7" fmla="*/ 94139 w 114696"/>
                <a:gd name="csY7" fmla="*/ 48101 h 126682"/>
                <a:gd name="csX8" fmla="*/ 99060 w 114696"/>
                <a:gd name="csY8" fmla="*/ 65961 h 126682"/>
                <a:gd name="csX9" fmla="*/ 110807 w 114696"/>
                <a:gd name="csY9" fmla="*/ 76756 h 126682"/>
                <a:gd name="csX10" fmla="*/ 108426 w 114696"/>
                <a:gd name="csY10" fmla="*/ 83026 h 126682"/>
                <a:gd name="csX11" fmla="*/ 114697 w 114696"/>
                <a:gd name="csY11" fmla="*/ 87313 h 126682"/>
                <a:gd name="csX12" fmla="*/ 105807 w 114696"/>
                <a:gd name="csY12" fmla="*/ 90487 h 126682"/>
                <a:gd name="csX13" fmla="*/ 85963 w 114696"/>
                <a:gd name="csY13" fmla="*/ 89218 h 126682"/>
                <a:gd name="csX14" fmla="*/ 82629 w 114696"/>
                <a:gd name="csY14" fmla="*/ 83344 h 126682"/>
                <a:gd name="csX15" fmla="*/ 75565 w 114696"/>
                <a:gd name="csY15" fmla="*/ 86757 h 126682"/>
                <a:gd name="csX16" fmla="*/ 77946 w 114696"/>
                <a:gd name="csY16" fmla="*/ 94298 h 126682"/>
                <a:gd name="csX17" fmla="*/ 68739 w 114696"/>
                <a:gd name="csY17" fmla="*/ 107712 h 126682"/>
                <a:gd name="csX18" fmla="*/ 62865 w 114696"/>
                <a:gd name="csY18" fmla="*/ 122158 h 126682"/>
                <a:gd name="csX19" fmla="*/ 54372 w 114696"/>
                <a:gd name="csY19" fmla="*/ 126682 h 126682"/>
                <a:gd name="csX20" fmla="*/ 48339 w 114696"/>
                <a:gd name="csY20" fmla="*/ 107553 h 126682"/>
                <a:gd name="csX21" fmla="*/ 51911 w 114696"/>
                <a:gd name="csY21" fmla="*/ 89535 h 126682"/>
                <a:gd name="csX22" fmla="*/ 50800 w 114696"/>
                <a:gd name="csY22" fmla="*/ 70961 h 126682"/>
                <a:gd name="csX23" fmla="*/ 31353 w 114696"/>
                <a:gd name="csY23" fmla="*/ 45641 h 126682"/>
                <a:gd name="csX24" fmla="*/ 20717 w 114696"/>
                <a:gd name="csY24" fmla="*/ 27623 h 126682"/>
                <a:gd name="csX25" fmla="*/ 10239 w 114696"/>
                <a:gd name="csY25" fmla="*/ 14843 h 126682"/>
                <a:gd name="csX26" fmla="*/ 0 w 114696"/>
                <a:gd name="csY26" fmla="*/ 10636 h 12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4696" h="126682">
                  <a:moveTo>
                    <a:pt x="0" y="10636"/>
                  </a:moveTo>
                  <a:lnTo>
                    <a:pt x="8017" y="4286"/>
                  </a:lnTo>
                  <a:lnTo>
                    <a:pt x="30401" y="0"/>
                  </a:lnTo>
                  <a:lnTo>
                    <a:pt x="55245" y="13494"/>
                  </a:lnTo>
                  <a:lnTo>
                    <a:pt x="69136" y="15081"/>
                  </a:lnTo>
                  <a:lnTo>
                    <a:pt x="84296" y="26670"/>
                  </a:lnTo>
                  <a:lnTo>
                    <a:pt x="81915" y="41116"/>
                  </a:lnTo>
                  <a:lnTo>
                    <a:pt x="94139" y="48101"/>
                  </a:lnTo>
                  <a:lnTo>
                    <a:pt x="99060" y="65961"/>
                  </a:lnTo>
                  <a:lnTo>
                    <a:pt x="110807" y="76756"/>
                  </a:lnTo>
                  <a:lnTo>
                    <a:pt x="108426" y="83026"/>
                  </a:lnTo>
                  <a:lnTo>
                    <a:pt x="114697" y="87313"/>
                  </a:lnTo>
                  <a:lnTo>
                    <a:pt x="105807" y="90487"/>
                  </a:lnTo>
                  <a:lnTo>
                    <a:pt x="85963" y="89218"/>
                  </a:lnTo>
                  <a:lnTo>
                    <a:pt x="82629" y="83344"/>
                  </a:lnTo>
                  <a:lnTo>
                    <a:pt x="75565" y="86757"/>
                  </a:lnTo>
                  <a:lnTo>
                    <a:pt x="77946" y="94298"/>
                  </a:lnTo>
                  <a:lnTo>
                    <a:pt x="68739" y="107712"/>
                  </a:lnTo>
                  <a:lnTo>
                    <a:pt x="62865" y="122158"/>
                  </a:lnTo>
                  <a:lnTo>
                    <a:pt x="54372" y="126682"/>
                  </a:lnTo>
                  <a:lnTo>
                    <a:pt x="48339" y="107553"/>
                  </a:lnTo>
                  <a:lnTo>
                    <a:pt x="51911" y="89535"/>
                  </a:lnTo>
                  <a:lnTo>
                    <a:pt x="50800" y="70961"/>
                  </a:lnTo>
                  <a:lnTo>
                    <a:pt x="31353" y="45641"/>
                  </a:lnTo>
                  <a:lnTo>
                    <a:pt x="20717" y="27623"/>
                  </a:lnTo>
                  <a:lnTo>
                    <a:pt x="10239" y="14843"/>
                  </a:lnTo>
                  <a:lnTo>
                    <a:pt x="0" y="1063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4AFDC2ED-C510-8720-7091-26FD2CD67E46}"/>
                </a:ext>
              </a:extLst>
            </p:cNvPr>
            <p:cNvSpPr/>
            <p:nvPr/>
          </p:nvSpPr>
          <p:spPr>
            <a:xfrm>
              <a:off x="1723707" y="2533966"/>
              <a:ext cx="316864" cy="190658"/>
            </a:xfrm>
            <a:custGeom>
              <a:avLst/>
              <a:gdLst>
                <a:gd name="csX0" fmla="*/ 269954 w 316864"/>
                <a:gd name="csY0" fmla="*/ 116046 h 190658"/>
                <a:gd name="csX1" fmla="*/ 284956 w 316864"/>
                <a:gd name="csY1" fmla="*/ 123746 h 190658"/>
                <a:gd name="csX2" fmla="*/ 300831 w 316864"/>
                <a:gd name="csY2" fmla="*/ 116999 h 190658"/>
                <a:gd name="csX3" fmla="*/ 316071 w 316864"/>
                <a:gd name="csY3" fmla="*/ 124222 h 190658"/>
                <a:gd name="csX4" fmla="*/ 316865 w 316864"/>
                <a:gd name="csY4" fmla="*/ 134938 h 190658"/>
                <a:gd name="csX5" fmla="*/ 300514 w 316864"/>
                <a:gd name="csY5" fmla="*/ 143907 h 190658"/>
                <a:gd name="csX6" fmla="*/ 290274 w 316864"/>
                <a:gd name="csY6" fmla="*/ 140018 h 190658"/>
                <a:gd name="csX7" fmla="*/ 280908 w 316864"/>
                <a:gd name="csY7" fmla="*/ 189865 h 190658"/>
                <a:gd name="csX8" fmla="*/ 261064 w 316864"/>
                <a:gd name="csY8" fmla="*/ 185579 h 190658"/>
                <a:gd name="csX9" fmla="*/ 236538 w 316864"/>
                <a:gd name="csY9" fmla="*/ 170577 h 190658"/>
                <a:gd name="csX10" fmla="*/ 196929 w 316864"/>
                <a:gd name="csY10" fmla="*/ 180181 h 190658"/>
                <a:gd name="csX11" fmla="*/ 180181 w 316864"/>
                <a:gd name="csY11" fmla="*/ 190659 h 190658"/>
                <a:gd name="csX12" fmla="*/ 130731 w 316864"/>
                <a:gd name="csY12" fmla="*/ 188516 h 190658"/>
                <a:gd name="csX13" fmla="*/ 104854 w 316864"/>
                <a:gd name="csY13" fmla="*/ 182086 h 190658"/>
                <a:gd name="csX14" fmla="*/ 91757 w 316864"/>
                <a:gd name="csY14" fmla="*/ 185103 h 190658"/>
                <a:gd name="csX15" fmla="*/ 82074 w 316864"/>
                <a:gd name="csY15" fmla="*/ 168196 h 190658"/>
                <a:gd name="csX16" fmla="*/ 75882 w 316864"/>
                <a:gd name="csY16" fmla="*/ 160972 h 190658"/>
                <a:gd name="csX17" fmla="*/ 83741 w 316864"/>
                <a:gd name="csY17" fmla="*/ 153988 h 190658"/>
                <a:gd name="csX18" fmla="*/ 75406 w 316864"/>
                <a:gd name="csY18" fmla="*/ 148828 h 190658"/>
                <a:gd name="csX19" fmla="*/ 64849 w 316864"/>
                <a:gd name="csY19" fmla="*/ 158115 h 190658"/>
                <a:gd name="csX20" fmla="*/ 45164 w 316864"/>
                <a:gd name="csY20" fmla="*/ 146050 h 190658"/>
                <a:gd name="csX21" fmla="*/ 42545 w 316864"/>
                <a:gd name="csY21" fmla="*/ 128905 h 190658"/>
                <a:gd name="csX22" fmla="*/ 21987 w 316864"/>
                <a:gd name="csY22" fmla="*/ 119063 h 190658"/>
                <a:gd name="csX23" fmla="*/ 18256 w 316864"/>
                <a:gd name="csY23" fmla="*/ 105728 h 190658"/>
                <a:gd name="csX24" fmla="*/ 0 w 316864"/>
                <a:gd name="csY24" fmla="*/ 89218 h 190658"/>
                <a:gd name="csX25" fmla="*/ 26987 w 316864"/>
                <a:gd name="csY25" fmla="*/ 81280 h 190658"/>
                <a:gd name="csX26" fmla="*/ 47387 w 316864"/>
                <a:gd name="csY26" fmla="*/ 52546 h 190658"/>
                <a:gd name="csX27" fmla="*/ 63262 w 316864"/>
                <a:gd name="csY27" fmla="*/ 23574 h 190658"/>
                <a:gd name="csX28" fmla="*/ 83899 w 316864"/>
                <a:gd name="csY28" fmla="*/ 14605 h 190658"/>
                <a:gd name="csX29" fmla="*/ 98425 w 316864"/>
                <a:gd name="csY29" fmla="*/ 5398 h 190658"/>
                <a:gd name="csX30" fmla="*/ 119301 w 316864"/>
                <a:gd name="csY30" fmla="*/ 10160 h 190658"/>
                <a:gd name="csX31" fmla="*/ 140891 w 316864"/>
                <a:gd name="csY31" fmla="*/ 10319 h 190658"/>
                <a:gd name="csX32" fmla="*/ 156528 w 316864"/>
                <a:gd name="csY32" fmla="*/ 20796 h 190658"/>
                <a:gd name="csX33" fmla="*/ 168037 w 316864"/>
                <a:gd name="csY33" fmla="*/ 14208 h 190658"/>
                <a:gd name="csX34" fmla="*/ 192881 w 316864"/>
                <a:gd name="csY34" fmla="*/ 10081 h 190658"/>
                <a:gd name="csX35" fmla="*/ 201374 w 316864"/>
                <a:gd name="csY35" fmla="*/ 0 h 190658"/>
                <a:gd name="csX36" fmla="*/ 215583 w 316864"/>
                <a:gd name="csY36" fmla="*/ 0 h 190658"/>
                <a:gd name="csX37" fmla="*/ 225822 w 316864"/>
                <a:gd name="csY37" fmla="*/ 4207 h 190658"/>
                <a:gd name="csX38" fmla="*/ 236299 w 316864"/>
                <a:gd name="csY38" fmla="*/ 16986 h 190658"/>
                <a:gd name="csX39" fmla="*/ 246936 w 316864"/>
                <a:gd name="csY39" fmla="*/ 35004 h 190658"/>
                <a:gd name="csX40" fmla="*/ 266382 w 316864"/>
                <a:gd name="csY40" fmla="*/ 60325 h 190658"/>
                <a:gd name="csX41" fmla="*/ 267494 w 316864"/>
                <a:gd name="csY41" fmla="*/ 78899 h 190658"/>
                <a:gd name="csX42" fmla="*/ 263922 w 316864"/>
                <a:gd name="csY42" fmla="*/ 96917 h 190658"/>
                <a:gd name="csX43" fmla="*/ 269954 w 316864"/>
                <a:gd name="csY43" fmla="*/ 116046 h 190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316864" h="190658">
                  <a:moveTo>
                    <a:pt x="269954" y="116046"/>
                  </a:moveTo>
                  <a:lnTo>
                    <a:pt x="284956" y="123746"/>
                  </a:lnTo>
                  <a:lnTo>
                    <a:pt x="300831" y="116999"/>
                  </a:lnTo>
                  <a:lnTo>
                    <a:pt x="316071" y="124222"/>
                  </a:lnTo>
                  <a:lnTo>
                    <a:pt x="316865" y="134938"/>
                  </a:lnTo>
                  <a:lnTo>
                    <a:pt x="300514" y="143907"/>
                  </a:lnTo>
                  <a:lnTo>
                    <a:pt x="290274" y="140018"/>
                  </a:lnTo>
                  <a:lnTo>
                    <a:pt x="280908" y="189865"/>
                  </a:lnTo>
                  <a:lnTo>
                    <a:pt x="261064" y="185579"/>
                  </a:lnTo>
                  <a:lnTo>
                    <a:pt x="236538" y="170577"/>
                  </a:lnTo>
                  <a:lnTo>
                    <a:pt x="196929" y="180181"/>
                  </a:lnTo>
                  <a:lnTo>
                    <a:pt x="180181" y="190659"/>
                  </a:lnTo>
                  <a:lnTo>
                    <a:pt x="130731" y="188516"/>
                  </a:lnTo>
                  <a:lnTo>
                    <a:pt x="104854" y="182086"/>
                  </a:lnTo>
                  <a:lnTo>
                    <a:pt x="91757" y="185103"/>
                  </a:lnTo>
                  <a:lnTo>
                    <a:pt x="82074" y="168196"/>
                  </a:lnTo>
                  <a:lnTo>
                    <a:pt x="75882" y="160972"/>
                  </a:lnTo>
                  <a:lnTo>
                    <a:pt x="83741" y="153988"/>
                  </a:lnTo>
                  <a:lnTo>
                    <a:pt x="75406" y="148828"/>
                  </a:lnTo>
                  <a:lnTo>
                    <a:pt x="64849" y="158115"/>
                  </a:lnTo>
                  <a:lnTo>
                    <a:pt x="45164" y="146050"/>
                  </a:lnTo>
                  <a:lnTo>
                    <a:pt x="42545" y="128905"/>
                  </a:lnTo>
                  <a:lnTo>
                    <a:pt x="21987" y="119063"/>
                  </a:lnTo>
                  <a:lnTo>
                    <a:pt x="18256" y="105728"/>
                  </a:lnTo>
                  <a:lnTo>
                    <a:pt x="0" y="89218"/>
                  </a:lnTo>
                  <a:lnTo>
                    <a:pt x="26987" y="81280"/>
                  </a:lnTo>
                  <a:lnTo>
                    <a:pt x="47387" y="52546"/>
                  </a:lnTo>
                  <a:lnTo>
                    <a:pt x="63262" y="23574"/>
                  </a:lnTo>
                  <a:lnTo>
                    <a:pt x="83899" y="14605"/>
                  </a:lnTo>
                  <a:lnTo>
                    <a:pt x="98425" y="5398"/>
                  </a:lnTo>
                  <a:lnTo>
                    <a:pt x="119301" y="10160"/>
                  </a:lnTo>
                  <a:lnTo>
                    <a:pt x="140891" y="10319"/>
                  </a:lnTo>
                  <a:lnTo>
                    <a:pt x="156528" y="20796"/>
                  </a:lnTo>
                  <a:lnTo>
                    <a:pt x="168037" y="14208"/>
                  </a:lnTo>
                  <a:lnTo>
                    <a:pt x="192881" y="10081"/>
                  </a:lnTo>
                  <a:lnTo>
                    <a:pt x="201374" y="0"/>
                  </a:lnTo>
                  <a:lnTo>
                    <a:pt x="215583" y="0"/>
                  </a:lnTo>
                  <a:lnTo>
                    <a:pt x="225822" y="4207"/>
                  </a:lnTo>
                  <a:lnTo>
                    <a:pt x="236299" y="16986"/>
                  </a:lnTo>
                  <a:lnTo>
                    <a:pt x="246936" y="35004"/>
                  </a:lnTo>
                  <a:lnTo>
                    <a:pt x="266382" y="60325"/>
                  </a:lnTo>
                  <a:lnTo>
                    <a:pt x="267494" y="78899"/>
                  </a:lnTo>
                  <a:lnTo>
                    <a:pt x="263922" y="96917"/>
                  </a:lnTo>
                  <a:lnTo>
                    <a:pt x="269954" y="11604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C5E3F6C7-8D14-CE64-FD5C-DD16A1BC0B4E}"/>
                </a:ext>
              </a:extLst>
            </p:cNvPr>
            <p:cNvSpPr/>
            <p:nvPr/>
          </p:nvSpPr>
          <p:spPr>
            <a:xfrm>
              <a:off x="1751806" y="2164873"/>
              <a:ext cx="186451" cy="115728"/>
            </a:xfrm>
            <a:custGeom>
              <a:avLst/>
              <a:gdLst>
                <a:gd name="csX0" fmla="*/ 183277 w 186451"/>
                <a:gd name="csY0" fmla="*/ 35957 h 115728"/>
                <a:gd name="csX1" fmla="*/ 186452 w 186451"/>
                <a:gd name="csY1" fmla="*/ 56991 h 115728"/>
                <a:gd name="csX2" fmla="*/ 158829 w 186451"/>
                <a:gd name="csY2" fmla="*/ 71993 h 115728"/>
                <a:gd name="csX3" fmla="*/ 150971 w 186451"/>
                <a:gd name="csY3" fmla="*/ 98346 h 115728"/>
                <a:gd name="csX4" fmla="*/ 114379 w 186451"/>
                <a:gd name="csY4" fmla="*/ 115729 h 115728"/>
                <a:gd name="csX5" fmla="*/ 81836 w 186451"/>
                <a:gd name="csY5" fmla="*/ 115411 h 115728"/>
                <a:gd name="csX6" fmla="*/ 73739 w 186451"/>
                <a:gd name="csY6" fmla="*/ 101203 h 115728"/>
                <a:gd name="csX7" fmla="*/ 56436 w 186451"/>
                <a:gd name="csY7" fmla="*/ 96202 h 115728"/>
                <a:gd name="csX8" fmla="*/ 53737 w 186451"/>
                <a:gd name="csY8" fmla="*/ 84376 h 115728"/>
                <a:gd name="csX9" fmla="*/ 57388 w 186451"/>
                <a:gd name="csY9" fmla="*/ 71596 h 115728"/>
                <a:gd name="csX10" fmla="*/ 42466 w 186451"/>
                <a:gd name="csY10" fmla="*/ 64135 h 115728"/>
                <a:gd name="csX11" fmla="*/ 7223 w 186451"/>
                <a:gd name="csY11" fmla="*/ 55959 h 115728"/>
                <a:gd name="csX12" fmla="*/ 0 w 186451"/>
                <a:gd name="csY12" fmla="*/ 16192 h 115728"/>
                <a:gd name="csX13" fmla="*/ 38576 w 186451"/>
                <a:gd name="csY13" fmla="*/ 1667 h 115728"/>
                <a:gd name="csX14" fmla="*/ 95091 w 186451"/>
                <a:gd name="csY14" fmla="*/ 4683 h 115728"/>
                <a:gd name="csX15" fmla="*/ 128191 w 186451"/>
                <a:gd name="csY15" fmla="*/ 0 h 115728"/>
                <a:gd name="csX16" fmla="*/ 132953 w 186451"/>
                <a:gd name="csY16" fmla="*/ 9922 h 115728"/>
                <a:gd name="csX17" fmla="*/ 150892 w 186451"/>
                <a:gd name="csY17" fmla="*/ 12938 h 115728"/>
                <a:gd name="csX18" fmla="*/ 183277 w 186451"/>
                <a:gd name="csY18" fmla="*/ 35957 h 115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86451" h="115728">
                  <a:moveTo>
                    <a:pt x="183277" y="35957"/>
                  </a:moveTo>
                  <a:lnTo>
                    <a:pt x="186452" y="56991"/>
                  </a:lnTo>
                  <a:lnTo>
                    <a:pt x="158829" y="71993"/>
                  </a:lnTo>
                  <a:lnTo>
                    <a:pt x="150971" y="98346"/>
                  </a:lnTo>
                  <a:lnTo>
                    <a:pt x="114379" y="115729"/>
                  </a:lnTo>
                  <a:lnTo>
                    <a:pt x="81836" y="115411"/>
                  </a:lnTo>
                  <a:lnTo>
                    <a:pt x="73739" y="101203"/>
                  </a:lnTo>
                  <a:lnTo>
                    <a:pt x="56436" y="96202"/>
                  </a:lnTo>
                  <a:lnTo>
                    <a:pt x="53737" y="84376"/>
                  </a:lnTo>
                  <a:lnTo>
                    <a:pt x="57388" y="71596"/>
                  </a:lnTo>
                  <a:lnTo>
                    <a:pt x="42466" y="64135"/>
                  </a:lnTo>
                  <a:lnTo>
                    <a:pt x="7223" y="55959"/>
                  </a:lnTo>
                  <a:lnTo>
                    <a:pt x="0" y="16192"/>
                  </a:lnTo>
                  <a:lnTo>
                    <a:pt x="38576" y="1667"/>
                  </a:lnTo>
                  <a:lnTo>
                    <a:pt x="95091" y="4683"/>
                  </a:lnTo>
                  <a:lnTo>
                    <a:pt x="128191" y="0"/>
                  </a:lnTo>
                  <a:lnTo>
                    <a:pt x="132953" y="9922"/>
                  </a:lnTo>
                  <a:lnTo>
                    <a:pt x="150892" y="12938"/>
                  </a:lnTo>
                  <a:lnTo>
                    <a:pt x="183277" y="35957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8713932F-CFC2-25F3-1CE5-09C13F6A72DD}"/>
                </a:ext>
              </a:extLst>
            </p:cNvPr>
            <p:cNvSpPr/>
            <p:nvPr/>
          </p:nvSpPr>
          <p:spPr>
            <a:xfrm>
              <a:off x="1751806" y="2087720"/>
              <a:ext cx="239950" cy="113109"/>
            </a:xfrm>
            <a:custGeom>
              <a:avLst/>
              <a:gdLst>
                <a:gd name="csX0" fmla="*/ 210026 w 239950"/>
                <a:gd name="csY0" fmla="*/ 24130 h 113109"/>
                <a:gd name="csX1" fmla="*/ 226219 w 239950"/>
                <a:gd name="csY1" fmla="*/ 35243 h 113109"/>
                <a:gd name="csX2" fmla="*/ 229076 w 239950"/>
                <a:gd name="csY2" fmla="*/ 58579 h 113109"/>
                <a:gd name="csX3" fmla="*/ 239951 w 239950"/>
                <a:gd name="csY3" fmla="*/ 86836 h 113109"/>
                <a:gd name="csX4" fmla="*/ 203756 w 239950"/>
                <a:gd name="csY4" fmla="*/ 105092 h 113109"/>
                <a:gd name="csX5" fmla="*/ 183277 w 239950"/>
                <a:gd name="csY5" fmla="*/ 113109 h 113109"/>
                <a:gd name="csX6" fmla="*/ 150892 w 239950"/>
                <a:gd name="csY6" fmla="*/ 90091 h 113109"/>
                <a:gd name="csX7" fmla="*/ 132953 w 239950"/>
                <a:gd name="csY7" fmla="*/ 87074 h 113109"/>
                <a:gd name="csX8" fmla="*/ 128191 w 239950"/>
                <a:gd name="csY8" fmla="*/ 77153 h 113109"/>
                <a:gd name="csX9" fmla="*/ 95091 w 239950"/>
                <a:gd name="csY9" fmla="*/ 81836 h 113109"/>
                <a:gd name="csX10" fmla="*/ 38576 w 239950"/>
                <a:gd name="csY10" fmla="*/ 78819 h 113109"/>
                <a:gd name="csX11" fmla="*/ 0 w 239950"/>
                <a:gd name="csY11" fmla="*/ 93345 h 113109"/>
                <a:gd name="csX12" fmla="*/ 1191 w 239950"/>
                <a:gd name="csY12" fmla="*/ 57467 h 113109"/>
                <a:gd name="csX13" fmla="*/ 17780 w 239950"/>
                <a:gd name="csY13" fmla="*/ 27146 h 113109"/>
                <a:gd name="csX14" fmla="*/ 49530 w 239950"/>
                <a:gd name="csY14" fmla="*/ 10557 h 113109"/>
                <a:gd name="csX15" fmla="*/ 76279 w 239950"/>
                <a:gd name="csY15" fmla="*/ 46752 h 113109"/>
                <a:gd name="csX16" fmla="*/ 103267 w 239950"/>
                <a:gd name="csY16" fmla="*/ 45799 h 113109"/>
                <a:gd name="csX17" fmla="*/ 109776 w 239950"/>
                <a:gd name="csY17" fmla="*/ 8652 h 113109"/>
                <a:gd name="csX18" fmla="*/ 138430 w 239950"/>
                <a:gd name="csY18" fmla="*/ 0 h 113109"/>
                <a:gd name="csX19" fmla="*/ 153194 w 239950"/>
                <a:gd name="csY19" fmla="*/ 5953 h 113109"/>
                <a:gd name="csX20" fmla="*/ 182245 w 239950"/>
                <a:gd name="csY20" fmla="*/ 24051 h 113109"/>
                <a:gd name="csX21" fmla="*/ 210026 w 239950"/>
                <a:gd name="csY21" fmla="*/ 24130 h 1131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9950" h="113109">
                  <a:moveTo>
                    <a:pt x="210026" y="24130"/>
                  </a:moveTo>
                  <a:lnTo>
                    <a:pt x="226219" y="35243"/>
                  </a:lnTo>
                  <a:lnTo>
                    <a:pt x="229076" y="58579"/>
                  </a:lnTo>
                  <a:lnTo>
                    <a:pt x="239951" y="86836"/>
                  </a:lnTo>
                  <a:lnTo>
                    <a:pt x="203756" y="105092"/>
                  </a:lnTo>
                  <a:lnTo>
                    <a:pt x="183277" y="113109"/>
                  </a:lnTo>
                  <a:lnTo>
                    <a:pt x="150892" y="90091"/>
                  </a:lnTo>
                  <a:lnTo>
                    <a:pt x="132953" y="87074"/>
                  </a:lnTo>
                  <a:lnTo>
                    <a:pt x="128191" y="77153"/>
                  </a:lnTo>
                  <a:lnTo>
                    <a:pt x="95091" y="81836"/>
                  </a:lnTo>
                  <a:lnTo>
                    <a:pt x="38576" y="78819"/>
                  </a:lnTo>
                  <a:lnTo>
                    <a:pt x="0" y="93345"/>
                  </a:lnTo>
                  <a:lnTo>
                    <a:pt x="1191" y="57467"/>
                  </a:lnTo>
                  <a:lnTo>
                    <a:pt x="17780" y="27146"/>
                  </a:lnTo>
                  <a:lnTo>
                    <a:pt x="49530" y="10557"/>
                  </a:lnTo>
                  <a:lnTo>
                    <a:pt x="76279" y="46752"/>
                  </a:lnTo>
                  <a:lnTo>
                    <a:pt x="103267" y="45799"/>
                  </a:lnTo>
                  <a:lnTo>
                    <a:pt x="109776" y="8652"/>
                  </a:lnTo>
                  <a:lnTo>
                    <a:pt x="138430" y="0"/>
                  </a:lnTo>
                  <a:lnTo>
                    <a:pt x="153194" y="5953"/>
                  </a:lnTo>
                  <a:lnTo>
                    <a:pt x="182245" y="24051"/>
                  </a:lnTo>
                  <a:lnTo>
                    <a:pt x="210026" y="2413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682D3AC5-C818-33CA-57C9-74F0BFD8EC27}"/>
                </a:ext>
              </a:extLst>
            </p:cNvPr>
            <p:cNvSpPr/>
            <p:nvPr/>
          </p:nvSpPr>
          <p:spPr>
            <a:xfrm>
              <a:off x="1828799" y="2006599"/>
              <a:ext cx="161448" cy="105251"/>
            </a:xfrm>
            <a:custGeom>
              <a:avLst/>
              <a:gdLst>
                <a:gd name="csX0" fmla="*/ 156369 w 161448"/>
                <a:gd name="csY0" fmla="*/ 6826 h 105251"/>
                <a:gd name="csX1" fmla="*/ 156369 w 161448"/>
                <a:gd name="csY1" fmla="*/ 6826 h 105251"/>
                <a:gd name="csX2" fmla="*/ 161449 w 161448"/>
                <a:gd name="csY2" fmla="*/ 15478 h 105251"/>
                <a:gd name="csX3" fmla="*/ 137478 w 161448"/>
                <a:gd name="csY3" fmla="*/ 44053 h 105251"/>
                <a:gd name="csX4" fmla="*/ 147479 w 161448"/>
                <a:gd name="csY4" fmla="*/ 89852 h 105251"/>
                <a:gd name="csX5" fmla="*/ 133033 w 161448"/>
                <a:gd name="csY5" fmla="*/ 105251 h 105251"/>
                <a:gd name="csX6" fmla="*/ 105251 w 161448"/>
                <a:gd name="csY6" fmla="*/ 105172 h 105251"/>
                <a:gd name="csX7" fmla="*/ 76200 w 161448"/>
                <a:gd name="csY7" fmla="*/ 87074 h 105251"/>
                <a:gd name="csX8" fmla="*/ 61436 w 161448"/>
                <a:gd name="csY8" fmla="*/ 81121 h 105251"/>
                <a:gd name="csX9" fmla="*/ 32782 w 161448"/>
                <a:gd name="csY9" fmla="*/ 89773 h 105251"/>
                <a:gd name="csX10" fmla="*/ 36671 w 161448"/>
                <a:gd name="csY10" fmla="*/ 60881 h 105251"/>
                <a:gd name="csX11" fmla="*/ 24289 w 161448"/>
                <a:gd name="csY11" fmla="*/ 67072 h 105251"/>
                <a:gd name="csX12" fmla="*/ 2937 w 161448"/>
                <a:gd name="csY12" fmla="*/ 49609 h 105251"/>
                <a:gd name="csX13" fmla="*/ 0 w 161448"/>
                <a:gd name="csY13" fmla="*/ 21114 h 105251"/>
                <a:gd name="csX14" fmla="*/ 42545 w 161448"/>
                <a:gd name="csY14" fmla="*/ 7302 h 105251"/>
                <a:gd name="csX15" fmla="*/ 85011 w 161448"/>
                <a:gd name="csY15" fmla="*/ 0 h 105251"/>
                <a:gd name="csX16" fmla="*/ 121603 w 161448"/>
                <a:gd name="csY16" fmla="*/ 8255 h 105251"/>
                <a:gd name="csX17" fmla="*/ 156369 w 161448"/>
                <a:gd name="csY17" fmla="*/ 6826 h 105251"/>
                <a:gd name="csX18" fmla="*/ 156369 w 161448"/>
                <a:gd name="csY18" fmla="*/ 6826 h 1052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61448" h="105251">
                  <a:moveTo>
                    <a:pt x="156369" y="6826"/>
                  </a:moveTo>
                  <a:lnTo>
                    <a:pt x="156369" y="6826"/>
                  </a:lnTo>
                  <a:lnTo>
                    <a:pt x="161449" y="15478"/>
                  </a:lnTo>
                  <a:lnTo>
                    <a:pt x="137478" y="44053"/>
                  </a:lnTo>
                  <a:lnTo>
                    <a:pt x="147479" y="89852"/>
                  </a:lnTo>
                  <a:lnTo>
                    <a:pt x="133033" y="105251"/>
                  </a:lnTo>
                  <a:lnTo>
                    <a:pt x="105251" y="105172"/>
                  </a:lnTo>
                  <a:lnTo>
                    <a:pt x="76200" y="87074"/>
                  </a:lnTo>
                  <a:lnTo>
                    <a:pt x="61436" y="81121"/>
                  </a:lnTo>
                  <a:lnTo>
                    <a:pt x="32782" y="89773"/>
                  </a:lnTo>
                  <a:lnTo>
                    <a:pt x="36671" y="60881"/>
                  </a:lnTo>
                  <a:lnTo>
                    <a:pt x="24289" y="67072"/>
                  </a:lnTo>
                  <a:lnTo>
                    <a:pt x="2937" y="49609"/>
                  </a:lnTo>
                  <a:lnTo>
                    <a:pt x="0" y="21114"/>
                  </a:lnTo>
                  <a:lnTo>
                    <a:pt x="42545" y="7302"/>
                  </a:lnTo>
                  <a:lnTo>
                    <a:pt x="85011" y="0"/>
                  </a:lnTo>
                  <a:lnTo>
                    <a:pt x="121603" y="8255"/>
                  </a:lnTo>
                  <a:lnTo>
                    <a:pt x="156369" y="6826"/>
                  </a:lnTo>
                  <a:lnTo>
                    <a:pt x="156369" y="682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45D42A05-7B27-118E-3FC2-EFE3448F811B}"/>
                </a:ext>
              </a:extLst>
            </p:cNvPr>
            <p:cNvSpPr/>
            <p:nvPr/>
          </p:nvSpPr>
          <p:spPr>
            <a:xfrm>
              <a:off x="1244203" y="2230516"/>
              <a:ext cx="304165" cy="342820"/>
            </a:xfrm>
            <a:custGeom>
              <a:avLst/>
              <a:gdLst>
                <a:gd name="csX0" fmla="*/ 273923 w 304165"/>
                <a:gd name="csY0" fmla="*/ 56991 h 342820"/>
                <a:gd name="csX1" fmla="*/ 281861 w 304165"/>
                <a:gd name="csY1" fmla="*/ 80328 h 342820"/>
                <a:gd name="csX2" fmla="*/ 272415 w 304165"/>
                <a:gd name="csY2" fmla="*/ 92551 h 342820"/>
                <a:gd name="csX3" fmla="*/ 284639 w 304165"/>
                <a:gd name="csY3" fmla="*/ 108744 h 342820"/>
                <a:gd name="csX4" fmla="*/ 292973 w 304165"/>
                <a:gd name="csY4" fmla="*/ 132953 h 342820"/>
                <a:gd name="csX5" fmla="*/ 290354 w 304165"/>
                <a:gd name="csY5" fmla="*/ 148431 h 342820"/>
                <a:gd name="csX6" fmla="*/ 304165 w 304165"/>
                <a:gd name="csY6" fmla="*/ 177006 h 342820"/>
                <a:gd name="csX7" fmla="*/ 289163 w 304165"/>
                <a:gd name="csY7" fmla="*/ 181689 h 342820"/>
                <a:gd name="csX8" fmla="*/ 280273 w 304165"/>
                <a:gd name="csY8" fmla="*/ 176530 h 342820"/>
                <a:gd name="csX9" fmla="*/ 271780 w 304165"/>
                <a:gd name="csY9" fmla="*/ 185023 h 342820"/>
                <a:gd name="csX10" fmla="*/ 247650 w 304165"/>
                <a:gd name="csY10" fmla="*/ 193596 h 342820"/>
                <a:gd name="csX11" fmla="*/ 235109 w 304165"/>
                <a:gd name="csY11" fmla="*/ 204629 h 342820"/>
                <a:gd name="csX12" fmla="*/ 210661 w 304165"/>
                <a:gd name="csY12" fmla="*/ 214313 h 342820"/>
                <a:gd name="csX13" fmla="*/ 216535 w 304165"/>
                <a:gd name="csY13" fmla="*/ 227330 h 342820"/>
                <a:gd name="csX14" fmla="*/ 220107 w 304165"/>
                <a:gd name="csY14" fmla="*/ 245825 h 342820"/>
                <a:gd name="csX15" fmla="*/ 237252 w 304165"/>
                <a:gd name="csY15" fmla="*/ 256381 h 342820"/>
                <a:gd name="csX16" fmla="*/ 256302 w 304165"/>
                <a:gd name="csY16" fmla="*/ 275034 h 342820"/>
                <a:gd name="csX17" fmla="*/ 244396 w 304165"/>
                <a:gd name="csY17" fmla="*/ 295037 h 342820"/>
                <a:gd name="csX18" fmla="*/ 232331 w 304165"/>
                <a:gd name="csY18" fmla="*/ 300514 h 342820"/>
                <a:gd name="csX19" fmla="*/ 237093 w 304165"/>
                <a:gd name="csY19" fmla="*/ 328533 h 342820"/>
                <a:gd name="csX20" fmla="*/ 233997 w 304165"/>
                <a:gd name="csY20" fmla="*/ 335756 h 342820"/>
                <a:gd name="csX21" fmla="*/ 223441 w 304165"/>
                <a:gd name="csY21" fmla="*/ 327025 h 342820"/>
                <a:gd name="csX22" fmla="*/ 207327 w 304165"/>
                <a:gd name="csY22" fmla="*/ 325676 h 342820"/>
                <a:gd name="csX23" fmla="*/ 183198 w 304165"/>
                <a:gd name="csY23" fmla="*/ 333375 h 342820"/>
                <a:gd name="csX24" fmla="*/ 153511 w 304165"/>
                <a:gd name="csY24" fmla="*/ 331549 h 342820"/>
                <a:gd name="csX25" fmla="*/ 148669 w 304165"/>
                <a:gd name="csY25" fmla="*/ 342821 h 342820"/>
                <a:gd name="csX26" fmla="*/ 131683 w 304165"/>
                <a:gd name="csY26" fmla="*/ 330994 h 342820"/>
                <a:gd name="csX27" fmla="*/ 121523 w 304165"/>
                <a:gd name="csY27" fmla="*/ 333296 h 342820"/>
                <a:gd name="csX28" fmla="*/ 85407 w 304165"/>
                <a:gd name="csY28" fmla="*/ 320199 h 342820"/>
                <a:gd name="csX29" fmla="*/ 78502 w 304165"/>
                <a:gd name="csY29" fmla="*/ 329565 h 342820"/>
                <a:gd name="csX30" fmla="*/ 49847 w 304165"/>
                <a:gd name="csY30" fmla="*/ 329247 h 342820"/>
                <a:gd name="csX31" fmla="*/ 54054 w 304165"/>
                <a:gd name="csY31" fmla="*/ 298609 h 342820"/>
                <a:gd name="csX32" fmla="*/ 71120 w 304165"/>
                <a:gd name="csY32" fmla="*/ 269002 h 342820"/>
                <a:gd name="csX33" fmla="*/ 22542 w 304165"/>
                <a:gd name="csY33" fmla="*/ 260985 h 342820"/>
                <a:gd name="csX34" fmla="*/ 6667 w 304165"/>
                <a:gd name="csY34" fmla="*/ 249555 h 342820"/>
                <a:gd name="csX35" fmla="*/ 8573 w 304165"/>
                <a:gd name="csY35" fmla="*/ 230346 h 342820"/>
                <a:gd name="csX36" fmla="*/ 1826 w 304165"/>
                <a:gd name="csY36" fmla="*/ 220345 h 342820"/>
                <a:gd name="csX37" fmla="*/ 5636 w 304165"/>
                <a:gd name="csY37" fmla="*/ 190500 h 342820"/>
                <a:gd name="csX38" fmla="*/ 0 w 304165"/>
                <a:gd name="csY38" fmla="*/ 143669 h 342820"/>
                <a:gd name="csX39" fmla="*/ 20241 w 304165"/>
                <a:gd name="csY39" fmla="*/ 143669 h 342820"/>
                <a:gd name="csX40" fmla="*/ 28813 w 304165"/>
                <a:gd name="csY40" fmla="*/ 126683 h 342820"/>
                <a:gd name="csX41" fmla="*/ 37227 w 304165"/>
                <a:gd name="csY41" fmla="*/ 85090 h 342820"/>
                <a:gd name="csX42" fmla="*/ 30877 w 304165"/>
                <a:gd name="csY42" fmla="*/ 69612 h 342820"/>
                <a:gd name="csX43" fmla="*/ 37465 w 304165"/>
                <a:gd name="csY43" fmla="*/ 59849 h 342820"/>
                <a:gd name="csX44" fmla="*/ 65643 w 304165"/>
                <a:gd name="csY44" fmla="*/ 57388 h 342820"/>
                <a:gd name="csX45" fmla="*/ 71914 w 304165"/>
                <a:gd name="csY45" fmla="*/ 67469 h 342820"/>
                <a:gd name="csX46" fmla="*/ 94774 w 304165"/>
                <a:gd name="csY46" fmla="*/ 44767 h 342820"/>
                <a:gd name="csX47" fmla="*/ 87074 w 304165"/>
                <a:gd name="csY47" fmla="*/ 27384 h 342820"/>
                <a:gd name="csX48" fmla="*/ 85487 w 304165"/>
                <a:gd name="csY48" fmla="*/ 953 h 342820"/>
                <a:gd name="csX49" fmla="*/ 110966 w 304165"/>
                <a:gd name="csY49" fmla="*/ 7144 h 342820"/>
                <a:gd name="csX50" fmla="*/ 132556 w 304165"/>
                <a:gd name="csY50" fmla="*/ 0 h 342820"/>
                <a:gd name="csX51" fmla="*/ 133112 w 304165"/>
                <a:gd name="csY51" fmla="*/ 18018 h 342820"/>
                <a:gd name="csX52" fmla="*/ 167164 w 304165"/>
                <a:gd name="csY52" fmla="*/ 28892 h 342820"/>
                <a:gd name="csX53" fmla="*/ 166846 w 304165"/>
                <a:gd name="csY53" fmla="*/ 45323 h 342820"/>
                <a:gd name="csX54" fmla="*/ 201057 w 304165"/>
                <a:gd name="csY54" fmla="*/ 36671 h 342820"/>
                <a:gd name="csX55" fmla="*/ 220028 w 304165"/>
                <a:gd name="csY55" fmla="*/ 23971 h 342820"/>
                <a:gd name="csX56" fmla="*/ 258048 w 304165"/>
                <a:gd name="csY56" fmla="*/ 42227 h 342820"/>
                <a:gd name="csX57" fmla="*/ 273923 w 304165"/>
                <a:gd name="csY57" fmla="*/ 56991 h 3428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304165" h="342820">
                  <a:moveTo>
                    <a:pt x="273923" y="56991"/>
                  </a:moveTo>
                  <a:lnTo>
                    <a:pt x="281861" y="80328"/>
                  </a:lnTo>
                  <a:lnTo>
                    <a:pt x="272415" y="92551"/>
                  </a:lnTo>
                  <a:lnTo>
                    <a:pt x="284639" y="108744"/>
                  </a:lnTo>
                  <a:lnTo>
                    <a:pt x="292973" y="132953"/>
                  </a:lnTo>
                  <a:lnTo>
                    <a:pt x="290354" y="148431"/>
                  </a:lnTo>
                  <a:lnTo>
                    <a:pt x="304165" y="177006"/>
                  </a:lnTo>
                  <a:lnTo>
                    <a:pt x="289163" y="181689"/>
                  </a:lnTo>
                  <a:lnTo>
                    <a:pt x="280273" y="176530"/>
                  </a:lnTo>
                  <a:lnTo>
                    <a:pt x="271780" y="185023"/>
                  </a:lnTo>
                  <a:lnTo>
                    <a:pt x="247650" y="193596"/>
                  </a:lnTo>
                  <a:lnTo>
                    <a:pt x="235109" y="204629"/>
                  </a:lnTo>
                  <a:lnTo>
                    <a:pt x="210661" y="214313"/>
                  </a:lnTo>
                  <a:lnTo>
                    <a:pt x="216535" y="227330"/>
                  </a:lnTo>
                  <a:lnTo>
                    <a:pt x="220107" y="245825"/>
                  </a:lnTo>
                  <a:lnTo>
                    <a:pt x="237252" y="256381"/>
                  </a:lnTo>
                  <a:lnTo>
                    <a:pt x="256302" y="275034"/>
                  </a:lnTo>
                  <a:lnTo>
                    <a:pt x="244396" y="295037"/>
                  </a:lnTo>
                  <a:lnTo>
                    <a:pt x="232331" y="300514"/>
                  </a:lnTo>
                  <a:lnTo>
                    <a:pt x="237093" y="328533"/>
                  </a:lnTo>
                  <a:lnTo>
                    <a:pt x="233997" y="335756"/>
                  </a:lnTo>
                  <a:lnTo>
                    <a:pt x="223441" y="327025"/>
                  </a:lnTo>
                  <a:lnTo>
                    <a:pt x="207327" y="325676"/>
                  </a:lnTo>
                  <a:lnTo>
                    <a:pt x="183198" y="333375"/>
                  </a:lnTo>
                  <a:lnTo>
                    <a:pt x="153511" y="331549"/>
                  </a:lnTo>
                  <a:lnTo>
                    <a:pt x="148669" y="342821"/>
                  </a:lnTo>
                  <a:lnTo>
                    <a:pt x="131683" y="330994"/>
                  </a:lnTo>
                  <a:lnTo>
                    <a:pt x="121523" y="333296"/>
                  </a:lnTo>
                  <a:lnTo>
                    <a:pt x="85407" y="320199"/>
                  </a:lnTo>
                  <a:lnTo>
                    <a:pt x="78502" y="329565"/>
                  </a:lnTo>
                  <a:lnTo>
                    <a:pt x="49847" y="329247"/>
                  </a:lnTo>
                  <a:lnTo>
                    <a:pt x="54054" y="298609"/>
                  </a:lnTo>
                  <a:lnTo>
                    <a:pt x="71120" y="269002"/>
                  </a:lnTo>
                  <a:lnTo>
                    <a:pt x="22542" y="260985"/>
                  </a:lnTo>
                  <a:lnTo>
                    <a:pt x="6667" y="249555"/>
                  </a:lnTo>
                  <a:lnTo>
                    <a:pt x="8573" y="230346"/>
                  </a:lnTo>
                  <a:lnTo>
                    <a:pt x="1826" y="220345"/>
                  </a:lnTo>
                  <a:lnTo>
                    <a:pt x="5636" y="190500"/>
                  </a:lnTo>
                  <a:lnTo>
                    <a:pt x="0" y="143669"/>
                  </a:lnTo>
                  <a:lnTo>
                    <a:pt x="20241" y="143669"/>
                  </a:lnTo>
                  <a:lnTo>
                    <a:pt x="28813" y="126683"/>
                  </a:lnTo>
                  <a:lnTo>
                    <a:pt x="37227" y="85090"/>
                  </a:lnTo>
                  <a:lnTo>
                    <a:pt x="30877" y="69612"/>
                  </a:lnTo>
                  <a:lnTo>
                    <a:pt x="37465" y="59849"/>
                  </a:lnTo>
                  <a:lnTo>
                    <a:pt x="65643" y="57388"/>
                  </a:lnTo>
                  <a:lnTo>
                    <a:pt x="71914" y="67469"/>
                  </a:lnTo>
                  <a:lnTo>
                    <a:pt x="94774" y="44767"/>
                  </a:lnTo>
                  <a:lnTo>
                    <a:pt x="87074" y="27384"/>
                  </a:lnTo>
                  <a:lnTo>
                    <a:pt x="85487" y="953"/>
                  </a:lnTo>
                  <a:lnTo>
                    <a:pt x="110966" y="7144"/>
                  </a:lnTo>
                  <a:lnTo>
                    <a:pt x="132556" y="0"/>
                  </a:lnTo>
                  <a:lnTo>
                    <a:pt x="133112" y="18018"/>
                  </a:lnTo>
                  <a:lnTo>
                    <a:pt x="167164" y="28892"/>
                  </a:lnTo>
                  <a:lnTo>
                    <a:pt x="166846" y="45323"/>
                  </a:lnTo>
                  <a:lnTo>
                    <a:pt x="201057" y="36671"/>
                  </a:lnTo>
                  <a:lnTo>
                    <a:pt x="220028" y="23971"/>
                  </a:lnTo>
                  <a:lnTo>
                    <a:pt x="258048" y="42227"/>
                  </a:lnTo>
                  <a:lnTo>
                    <a:pt x="273923" y="5699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3D195920-CEAA-218E-3DEC-4FAD9E255551}"/>
                </a:ext>
              </a:extLst>
            </p:cNvPr>
            <p:cNvSpPr/>
            <p:nvPr/>
          </p:nvSpPr>
          <p:spPr>
            <a:xfrm>
              <a:off x="1796494" y="2702162"/>
              <a:ext cx="208121" cy="122158"/>
            </a:xfrm>
            <a:custGeom>
              <a:avLst/>
              <a:gdLst>
                <a:gd name="csX0" fmla="*/ 9287 w 208121"/>
                <a:gd name="csY0" fmla="*/ 0 h 122158"/>
                <a:gd name="csX1" fmla="*/ 18971 w 208121"/>
                <a:gd name="csY1" fmla="*/ 16907 h 122158"/>
                <a:gd name="csX2" fmla="*/ 32067 w 208121"/>
                <a:gd name="csY2" fmla="*/ 13891 h 122158"/>
                <a:gd name="csX3" fmla="*/ 57944 w 208121"/>
                <a:gd name="csY3" fmla="*/ 20320 h 122158"/>
                <a:gd name="csX4" fmla="*/ 107394 w 208121"/>
                <a:gd name="csY4" fmla="*/ 22463 h 122158"/>
                <a:gd name="csX5" fmla="*/ 124142 w 208121"/>
                <a:gd name="csY5" fmla="*/ 11986 h 122158"/>
                <a:gd name="csX6" fmla="*/ 163751 w 208121"/>
                <a:gd name="csY6" fmla="*/ 2381 h 122158"/>
                <a:gd name="csX7" fmla="*/ 188278 w 208121"/>
                <a:gd name="csY7" fmla="*/ 17383 h 122158"/>
                <a:gd name="csX8" fmla="*/ 208121 w 208121"/>
                <a:gd name="csY8" fmla="*/ 21669 h 122158"/>
                <a:gd name="csX9" fmla="*/ 190579 w 208121"/>
                <a:gd name="csY9" fmla="*/ 38735 h 122158"/>
                <a:gd name="csX10" fmla="*/ 178276 w 208121"/>
                <a:gd name="csY10" fmla="*/ 67866 h 122158"/>
                <a:gd name="csX11" fmla="*/ 189151 w 208121"/>
                <a:gd name="csY11" fmla="*/ 91043 h 122158"/>
                <a:gd name="csX12" fmla="*/ 160179 w 208121"/>
                <a:gd name="csY12" fmla="*/ 85566 h 122158"/>
                <a:gd name="csX13" fmla="*/ 125889 w 208121"/>
                <a:gd name="csY13" fmla="*/ 98346 h 122158"/>
                <a:gd name="csX14" fmla="*/ 125492 w 208121"/>
                <a:gd name="csY14" fmla="*/ 118428 h 122158"/>
                <a:gd name="csX15" fmla="*/ 94853 w 208121"/>
                <a:gd name="csY15" fmla="*/ 122158 h 122158"/>
                <a:gd name="csX16" fmla="*/ 71120 w 208121"/>
                <a:gd name="csY16" fmla="*/ 108109 h 122158"/>
                <a:gd name="csX17" fmla="*/ 44132 w 208121"/>
                <a:gd name="csY17" fmla="*/ 119221 h 122158"/>
                <a:gd name="csX18" fmla="*/ 19209 w 208121"/>
                <a:gd name="csY18" fmla="*/ 118031 h 122158"/>
                <a:gd name="csX19" fmla="*/ 16827 w 208121"/>
                <a:gd name="csY19" fmla="*/ 91361 h 122158"/>
                <a:gd name="csX20" fmla="*/ 0 w 208121"/>
                <a:gd name="csY20" fmla="*/ 78343 h 122158"/>
                <a:gd name="csX21" fmla="*/ 5477 w 208121"/>
                <a:gd name="csY21" fmla="*/ 72628 h 122158"/>
                <a:gd name="csX22" fmla="*/ 1826 w 208121"/>
                <a:gd name="csY22" fmla="*/ 67786 h 122158"/>
                <a:gd name="csX23" fmla="*/ 7541 w 208121"/>
                <a:gd name="csY23" fmla="*/ 54848 h 122158"/>
                <a:gd name="csX24" fmla="*/ 20399 w 208121"/>
                <a:gd name="csY24" fmla="*/ 42069 h 122158"/>
                <a:gd name="csX25" fmla="*/ 3969 w 208121"/>
                <a:gd name="csY25" fmla="*/ 24368 h 122158"/>
                <a:gd name="csX26" fmla="*/ 952 w 208121"/>
                <a:gd name="csY26" fmla="*/ 9366 h 122158"/>
                <a:gd name="csX27" fmla="*/ 9287 w 208121"/>
                <a:gd name="csY27" fmla="*/ 0 h 122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08121" h="122158">
                  <a:moveTo>
                    <a:pt x="9287" y="0"/>
                  </a:moveTo>
                  <a:lnTo>
                    <a:pt x="18971" y="16907"/>
                  </a:lnTo>
                  <a:lnTo>
                    <a:pt x="32067" y="13891"/>
                  </a:lnTo>
                  <a:lnTo>
                    <a:pt x="57944" y="20320"/>
                  </a:lnTo>
                  <a:lnTo>
                    <a:pt x="107394" y="22463"/>
                  </a:lnTo>
                  <a:lnTo>
                    <a:pt x="124142" y="11986"/>
                  </a:lnTo>
                  <a:lnTo>
                    <a:pt x="163751" y="2381"/>
                  </a:lnTo>
                  <a:lnTo>
                    <a:pt x="188278" y="17383"/>
                  </a:lnTo>
                  <a:lnTo>
                    <a:pt x="208121" y="21669"/>
                  </a:lnTo>
                  <a:lnTo>
                    <a:pt x="190579" y="38735"/>
                  </a:lnTo>
                  <a:lnTo>
                    <a:pt x="178276" y="67866"/>
                  </a:lnTo>
                  <a:lnTo>
                    <a:pt x="189151" y="91043"/>
                  </a:lnTo>
                  <a:lnTo>
                    <a:pt x="160179" y="85566"/>
                  </a:lnTo>
                  <a:lnTo>
                    <a:pt x="125889" y="98346"/>
                  </a:lnTo>
                  <a:lnTo>
                    <a:pt x="125492" y="118428"/>
                  </a:lnTo>
                  <a:lnTo>
                    <a:pt x="94853" y="122158"/>
                  </a:lnTo>
                  <a:lnTo>
                    <a:pt x="71120" y="108109"/>
                  </a:lnTo>
                  <a:lnTo>
                    <a:pt x="44132" y="119221"/>
                  </a:lnTo>
                  <a:lnTo>
                    <a:pt x="19209" y="118031"/>
                  </a:lnTo>
                  <a:lnTo>
                    <a:pt x="16827" y="91361"/>
                  </a:lnTo>
                  <a:lnTo>
                    <a:pt x="0" y="78343"/>
                  </a:lnTo>
                  <a:lnTo>
                    <a:pt x="5477" y="72628"/>
                  </a:lnTo>
                  <a:lnTo>
                    <a:pt x="1826" y="67786"/>
                  </a:lnTo>
                  <a:lnTo>
                    <a:pt x="7541" y="54848"/>
                  </a:lnTo>
                  <a:lnTo>
                    <a:pt x="20399" y="42069"/>
                  </a:lnTo>
                  <a:lnTo>
                    <a:pt x="3969" y="24368"/>
                  </a:lnTo>
                  <a:lnTo>
                    <a:pt x="952" y="9366"/>
                  </a:lnTo>
                  <a:lnTo>
                    <a:pt x="9287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2" name="Graphic 387">
              <a:extLst>
                <a:ext uri="{FF2B5EF4-FFF2-40B4-BE49-F238E27FC236}">
                  <a16:creationId xmlns:a16="http://schemas.microsoft.com/office/drawing/2014/main" id="{BC1B4C64-F3E6-BC79-171E-67B1226564F8}"/>
                </a:ext>
              </a:extLst>
            </p:cNvPr>
            <p:cNvGrpSpPr/>
            <p:nvPr/>
          </p:nvGrpSpPr>
          <p:grpSpPr>
            <a:xfrm>
              <a:off x="1721326" y="2800508"/>
              <a:ext cx="217408" cy="270748"/>
              <a:chOff x="1721326" y="2800508"/>
              <a:chExt cx="217408" cy="270748"/>
            </a:xfrm>
          </p:grpSpPr>
          <p:sp>
            <p:nvSpPr>
              <p:cNvPr id="613" name="Freeform: Shape 612">
                <a:extLst>
                  <a:ext uri="{FF2B5EF4-FFF2-40B4-BE49-F238E27FC236}">
                    <a16:creationId xmlns:a16="http://schemas.microsoft.com/office/drawing/2014/main" id="{77F2D9B5-E4BF-3C9A-C627-53F3F5F0DF32}"/>
                  </a:ext>
                </a:extLst>
              </p:cNvPr>
              <p:cNvSpPr/>
              <p:nvPr/>
            </p:nvSpPr>
            <p:spPr>
              <a:xfrm>
                <a:off x="1834673" y="3041252"/>
                <a:ext cx="93503" cy="30003"/>
              </a:xfrm>
              <a:custGeom>
                <a:avLst/>
                <a:gdLst>
                  <a:gd name="csX0" fmla="*/ 93504 w 93503"/>
                  <a:gd name="csY0" fmla="*/ 15557 h 30003"/>
                  <a:gd name="csX1" fmla="*/ 89297 w 93503"/>
                  <a:gd name="csY1" fmla="*/ 26829 h 30003"/>
                  <a:gd name="csX2" fmla="*/ 40799 w 93503"/>
                  <a:gd name="csY2" fmla="*/ 30004 h 30003"/>
                  <a:gd name="csX3" fmla="*/ 41116 w 93503"/>
                  <a:gd name="csY3" fmla="*/ 23733 h 30003"/>
                  <a:gd name="csX4" fmla="*/ 0 w 93503"/>
                  <a:gd name="csY4" fmla="*/ 16272 h 30003"/>
                  <a:gd name="csX5" fmla="*/ 6271 w 93503"/>
                  <a:gd name="csY5" fmla="*/ 0 h 30003"/>
                  <a:gd name="csX6" fmla="*/ 24686 w 93503"/>
                  <a:gd name="csY6" fmla="*/ 12938 h 30003"/>
                  <a:gd name="csX7" fmla="*/ 50879 w 93503"/>
                  <a:gd name="csY7" fmla="*/ 10716 h 30003"/>
                  <a:gd name="csX8" fmla="*/ 75962 w 93503"/>
                  <a:gd name="csY8" fmla="*/ 13494 h 30003"/>
                  <a:gd name="csX9" fmla="*/ 75168 w 93503"/>
                  <a:gd name="csY9" fmla="*/ 20082 h 30003"/>
                  <a:gd name="csX10" fmla="*/ 93504 w 93503"/>
                  <a:gd name="csY10" fmla="*/ 15557 h 30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3503" h="30003">
                    <a:moveTo>
                      <a:pt x="93504" y="15557"/>
                    </a:moveTo>
                    <a:lnTo>
                      <a:pt x="89297" y="26829"/>
                    </a:lnTo>
                    <a:lnTo>
                      <a:pt x="40799" y="30004"/>
                    </a:lnTo>
                    <a:lnTo>
                      <a:pt x="41116" y="23733"/>
                    </a:lnTo>
                    <a:lnTo>
                      <a:pt x="0" y="16272"/>
                    </a:lnTo>
                    <a:lnTo>
                      <a:pt x="6271" y="0"/>
                    </a:lnTo>
                    <a:lnTo>
                      <a:pt x="24686" y="12938"/>
                    </a:lnTo>
                    <a:lnTo>
                      <a:pt x="50879" y="10716"/>
                    </a:lnTo>
                    <a:lnTo>
                      <a:pt x="75962" y="13494"/>
                    </a:lnTo>
                    <a:lnTo>
                      <a:pt x="75168" y="20082"/>
                    </a:lnTo>
                    <a:lnTo>
                      <a:pt x="93504" y="15557"/>
                    </a:lnTo>
                    <a:close/>
                  </a:path>
                </a:pathLst>
              </a:custGeom>
              <a:gradFill>
                <a:gsLst>
                  <a:gs pos="0">
                    <a:srgbClr val="FF8A7A"/>
                  </a:gs>
                  <a:gs pos="50000">
                    <a:srgbClr val="FF9E71"/>
                  </a:gs>
                  <a:gs pos="100000">
                    <a:srgbClr val="FFB268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" name="Freeform: Shape 613">
                <a:extLst>
                  <a:ext uri="{FF2B5EF4-FFF2-40B4-BE49-F238E27FC236}">
                    <a16:creationId xmlns:a16="http://schemas.microsoft.com/office/drawing/2014/main" id="{77691A1C-D980-FE9F-D8C4-F652DA6C39E9}"/>
                  </a:ext>
                </a:extLst>
              </p:cNvPr>
              <p:cNvSpPr/>
              <p:nvPr/>
            </p:nvSpPr>
            <p:spPr>
              <a:xfrm>
                <a:off x="1721326" y="2800508"/>
                <a:ext cx="217408" cy="213677"/>
              </a:xfrm>
              <a:custGeom>
                <a:avLst/>
                <a:gdLst>
                  <a:gd name="csX0" fmla="*/ 94377 w 217408"/>
                  <a:gd name="csY0" fmla="*/ 19685 h 213677"/>
                  <a:gd name="csX1" fmla="*/ 119301 w 217408"/>
                  <a:gd name="csY1" fmla="*/ 20876 h 213677"/>
                  <a:gd name="csX2" fmla="*/ 146288 w 217408"/>
                  <a:gd name="csY2" fmla="*/ 9763 h 213677"/>
                  <a:gd name="csX3" fmla="*/ 170021 w 217408"/>
                  <a:gd name="csY3" fmla="*/ 23813 h 213677"/>
                  <a:gd name="csX4" fmla="*/ 200660 w 217408"/>
                  <a:gd name="csY4" fmla="*/ 20082 h 213677"/>
                  <a:gd name="csX5" fmla="*/ 201057 w 217408"/>
                  <a:gd name="csY5" fmla="*/ 0 h 213677"/>
                  <a:gd name="csX6" fmla="*/ 217408 w 217408"/>
                  <a:gd name="csY6" fmla="*/ 10636 h 213677"/>
                  <a:gd name="csX7" fmla="*/ 207010 w 217408"/>
                  <a:gd name="csY7" fmla="*/ 35798 h 213677"/>
                  <a:gd name="csX8" fmla="*/ 198993 w 217408"/>
                  <a:gd name="csY8" fmla="*/ 40322 h 213677"/>
                  <a:gd name="csX9" fmla="*/ 178435 w 217408"/>
                  <a:gd name="csY9" fmla="*/ 39132 h 213677"/>
                  <a:gd name="csX10" fmla="*/ 160893 w 217408"/>
                  <a:gd name="csY10" fmla="*/ 35401 h 213677"/>
                  <a:gd name="csX11" fmla="*/ 120094 w 217408"/>
                  <a:gd name="csY11" fmla="*/ 45799 h 213677"/>
                  <a:gd name="csX12" fmla="*/ 143431 w 217408"/>
                  <a:gd name="csY12" fmla="*/ 68183 h 213677"/>
                  <a:gd name="csX13" fmla="*/ 126365 w 217408"/>
                  <a:gd name="csY13" fmla="*/ 74692 h 213677"/>
                  <a:gd name="csX14" fmla="*/ 107553 w 217408"/>
                  <a:gd name="csY14" fmla="*/ 74692 h 213677"/>
                  <a:gd name="csX15" fmla="*/ 89773 w 217408"/>
                  <a:gd name="csY15" fmla="*/ 54213 h 213677"/>
                  <a:gd name="csX16" fmla="*/ 83423 w 217408"/>
                  <a:gd name="csY16" fmla="*/ 62944 h 213677"/>
                  <a:gd name="csX17" fmla="*/ 90964 w 217408"/>
                  <a:gd name="csY17" fmla="*/ 86677 h 213677"/>
                  <a:gd name="csX18" fmla="*/ 107791 w 217408"/>
                  <a:gd name="csY18" fmla="*/ 105251 h 213677"/>
                  <a:gd name="csX19" fmla="*/ 95091 w 217408"/>
                  <a:gd name="csY19" fmla="*/ 113824 h 213677"/>
                  <a:gd name="csX20" fmla="*/ 113903 w 217408"/>
                  <a:gd name="csY20" fmla="*/ 132001 h 213677"/>
                  <a:gd name="csX21" fmla="*/ 130572 w 217408"/>
                  <a:gd name="csY21" fmla="*/ 143351 h 213677"/>
                  <a:gd name="csX22" fmla="*/ 131048 w 217408"/>
                  <a:gd name="csY22" fmla="*/ 165417 h 213677"/>
                  <a:gd name="csX23" fmla="*/ 99854 w 217408"/>
                  <a:gd name="csY23" fmla="*/ 155019 h 213677"/>
                  <a:gd name="csX24" fmla="*/ 109855 w 217408"/>
                  <a:gd name="csY24" fmla="*/ 174942 h 213677"/>
                  <a:gd name="csX25" fmla="*/ 88424 w 217408"/>
                  <a:gd name="csY25" fmla="*/ 178991 h 213677"/>
                  <a:gd name="csX26" fmla="*/ 101203 w 217408"/>
                  <a:gd name="csY26" fmla="*/ 213122 h 213677"/>
                  <a:gd name="csX27" fmla="*/ 78819 w 217408"/>
                  <a:gd name="csY27" fmla="*/ 213677 h 213677"/>
                  <a:gd name="csX28" fmla="*/ 51197 w 217408"/>
                  <a:gd name="csY28" fmla="*/ 196850 h 213677"/>
                  <a:gd name="csX29" fmla="*/ 38576 w 217408"/>
                  <a:gd name="csY29" fmla="*/ 165814 h 213677"/>
                  <a:gd name="csX30" fmla="*/ 32702 w 217408"/>
                  <a:gd name="csY30" fmla="*/ 139779 h 213677"/>
                  <a:gd name="csX31" fmla="*/ 19526 w 217408"/>
                  <a:gd name="csY31" fmla="*/ 121761 h 213677"/>
                  <a:gd name="csX32" fmla="*/ 2302 w 217408"/>
                  <a:gd name="csY32" fmla="*/ 99298 h 213677"/>
                  <a:gd name="csX33" fmla="*/ 0 w 217408"/>
                  <a:gd name="csY33" fmla="*/ 88027 h 213677"/>
                  <a:gd name="csX34" fmla="*/ 15637 w 217408"/>
                  <a:gd name="csY34" fmla="*/ 68818 h 213677"/>
                  <a:gd name="csX35" fmla="*/ 17701 w 217408"/>
                  <a:gd name="csY35" fmla="*/ 55801 h 213677"/>
                  <a:gd name="csX36" fmla="*/ 28654 w 217408"/>
                  <a:gd name="csY36" fmla="*/ 50086 h 213677"/>
                  <a:gd name="csX37" fmla="*/ 29289 w 217408"/>
                  <a:gd name="csY37" fmla="*/ 39529 h 213677"/>
                  <a:gd name="csX38" fmla="*/ 51356 w 217408"/>
                  <a:gd name="csY38" fmla="*/ 36036 h 213677"/>
                  <a:gd name="csX39" fmla="*/ 64214 w 217408"/>
                  <a:gd name="csY39" fmla="*/ 27226 h 213677"/>
                  <a:gd name="csX40" fmla="*/ 82471 w 217408"/>
                  <a:gd name="csY40" fmla="*/ 28019 h 213677"/>
                  <a:gd name="csX41" fmla="*/ 87948 w 217408"/>
                  <a:gd name="csY41" fmla="*/ 21034 h 213677"/>
                  <a:gd name="csX42" fmla="*/ 94377 w 217408"/>
                  <a:gd name="csY42" fmla="*/ 19685 h 2136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</a:cxnLst>
                <a:rect l="l" t="t" r="r" b="b"/>
                <a:pathLst>
                  <a:path w="217408" h="213677">
                    <a:moveTo>
                      <a:pt x="94377" y="19685"/>
                    </a:moveTo>
                    <a:lnTo>
                      <a:pt x="119301" y="20876"/>
                    </a:lnTo>
                    <a:lnTo>
                      <a:pt x="146288" y="9763"/>
                    </a:lnTo>
                    <a:lnTo>
                      <a:pt x="170021" y="23813"/>
                    </a:lnTo>
                    <a:lnTo>
                      <a:pt x="200660" y="20082"/>
                    </a:lnTo>
                    <a:lnTo>
                      <a:pt x="201057" y="0"/>
                    </a:lnTo>
                    <a:lnTo>
                      <a:pt x="217408" y="10636"/>
                    </a:lnTo>
                    <a:lnTo>
                      <a:pt x="207010" y="35798"/>
                    </a:lnTo>
                    <a:lnTo>
                      <a:pt x="198993" y="40322"/>
                    </a:lnTo>
                    <a:lnTo>
                      <a:pt x="178435" y="39132"/>
                    </a:lnTo>
                    <a:lnTo>
                      <a:pt x="160893" y="35401"/>
                    </a:lnTo>
                    <a:lnTo>
                      <a:pt x="120094" y="45799"/>
                    </a:lnTo>
                    <a:lnTo>
                      <a:pt x="143431" y="68183"/>
                    </a:lnTo>
                    <a:lnTo>
                      <a:pt x="126365" y="74692"/>
                    </a:lnTo>
                    <a:lnTo>
                      <a:pt x="107553" y="74692"/>
                    </a:lnTo>
                    <a:lnTo>
                      <a:pt x="89773" y="54213"/>
                    </a:lnTo>
                    <a:lnTo>
                      <a:pt x="83423" y="62944"/>
                    </a:lnTo>
                    <a:lnTo>
                      <a:pt x="90964" y="86677"/>
                    </a:lnTo>
                    <a:lnTo>
                      <a:pt x="107791" y="105251"/>
                    </a:lnTo>
                    <a:lnTo>
                      <a:pt x="95091" y="113824"/>
                    </a:lnTo>
                    <a:lnTo>
                      <a:pt x="113903" y="132001"/>
                    </a:lnTo>
                    <a:lnTo>
                      <a:pt x="130572" y="143351"/>
                    </a:lnTo>
                    <a:lnTo>
                      <a:pt x="131048" y="165417"/>
                    </a:lnTo>
                    <a:lnTo>
                      <a:pt x="99854" y="155019"/>
                    </a:lnTo>
                    <a:lnTo>
                      <a:pt x="109855" y="174942"/>
                    </a:lnTo>
                    <a:lnTo>
                      <a:pt x="88424" y="178991"/>
                    </a:lnTo>
                    <a:lnTo>
                      <a:pt x="101203" y="213122"/>
                    </a:lnTo>
                    <a:lnTo>
                      <a:pt x="78819" y="213677"/>
                    </a:lnTo>
                    <a:lnTo>
                      <a:pt x="51197" y="196850"/>
                    </a:lnTo>
                    <a:lnTo>
                      <a:pt x="38576" y="165814"/>
                    </a:lnTo>
                    <a:lnTo>
                      <a:pt x="32702" y="139779"/>
                    </a:lnTo>
                    <a:lnTo>
                      <a:pt x="19526" y="121761"/>
                    </a:lnTo>
                    <a:lnTo>
                      <a:pt x="2302" y="99298"/>
                    </a:lnTo>
                    <a:lnTo>
                      <a:pt x="0" y="88027"/>
                    </a:lnTo>
                    <a:lnTo>
                      <a:pt x="15637" y="68818"/>
                    </a:lnTo>
                    <a:lnTo>
                      <a:pt x="17701" y="55801"/>
                    </a:lnTo>
                    <a:lnTo>
                      <a:pt x="28654" y="50086"/>
                    </a:lnTo>
                    <a:lnTo>
                      <a:pt x="29289" y="39529"/>
                    </a:lnTo>
                    <a:lnTo>
                      <a:pt x="51356" y="36036"/>
                    </a:lnTo>
                    <a:lnTo>
                      <a:pt x="64214" y="27226"/>
                    </a:lnTo>
                    <a:lnTo>
                      <a:pt x="82471" y="28019"/>
                    </a:lnTo>
                    <a:lnTo>
                      <a:pt x="87948" y="21034"/>
                    </a:lnTo>
                    <a:lnTo>
                      <a:pt x="94377" y="19685"/>
                    </a:lnTo>
                    <a:close/>
                  </a:path>
                </a:pathLst>
              </a:custGeom>
              <a:gradFill>
                <a:gsLst>
                  <a:gs pos="0">
                    <a:srgbClr val="FF8A7A"/>
                  </a:gs>
                  <a:gs pos="50000">
                    <a:srgbClr val="FF9E71"/>
                  </a:gs>
                  <a:gs pos="100000">
                    <a:srgbClr val="FFB268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5" name="Graphic 387">
              <a:extLst>
                <a:ext uri="{FF2B5EF4-FFF2-40B4-BE49-F238E27FC236}">
                  <a16:creationId xmlns:a16="http://schemas.microsoft.com/office/drawing/2014/main" id="{23673A52-2552-FC13-9D68-12D205A32DC6}"/>
                </a:ext>
              </a:extLst>
            </p:cNvPr>
            <p:cNvGrpSpPr/>
            <p:nvPr/>
          </p:nvGrpSpPr>
          <p:grpSpPr>
            <a:xfrm>
              <a:off x="1919843" y="2787728"/>
              <a:ext cx="631745" cy="249078"/>
              <a:chOff x="1919843" y="2787728"/>
              <a:chExt cx="631745" cy="249078"/>
            </a:xfrm>
          </p:grpSpPr>
          <p:sp>
            <p:nvSpPr>
              <p:cNvPr id="616" name="Freeform: Shape 615">
                <a:extLst>
                  <a:ext uri="{FF2B5EF4-FFF2-40B4-BE49-F238E27FC236}">
                    <a16:creationId xmlns:a16="http://schemas.microsoft.com/office/drawing/2014/main" id="{6ED468F9-B0E7-2D81-2481-0CAC2132317A}"/>
                  </a:ext>
                </a:extLst>
              </p:cNvPr>
              <p:cNvSpPr/>
              <p:nvPr/>
            </p:nvSpPr>
            <p:spPr>
              <a:xfrm>
                <a:off x="1924129" y="2791856"/>
                <a:ext cx="627459" cy="244951"/>
              </a:xfrm>
              <a:custGeom>
                <a:avLst/>
                <a:gdLst>
                  <a:gd name="csX0" fmla="*/ 626745 w 627459"/>
                  <a:gd name="csY0" fmla="*/ 192881 h 244951"/>
                  <a:gd name="csX1" fmla="*/ 610552 w 627459"/>
                  <a:gd name="csY1" fmla="*/ 199390 h 244951"/>
                  <a:gd name="csX2" fmla="*/ 598726 w 627459"/>
                  <a:gd name="csY2" fmla="*/ 189547 h 244951"/>
                  <a:gd name="csX3" fmla="*/ 559594 w 627459"/>
                  <a:gd name="csY3" fmla="*/ 184547 h 244951"/>
                  <a:gd name="csX4" fmla="*/ 545068 w 627459"/>
                  <a:gd name="csY4" fmla="*/ 190579 h 244951"/>
                  <a:gd name="csX5" fmla="*/ 506809 w 627459"/>
                  <a:gd name="csY5" fmla="*/ 196612 h 244951"/>
                  <a:gd name="csX6" fmla="*/ 488632 w 627459"/>
                  <a:gd name="csY6" fmla="*/ 195977 h 244951"/>
                  <a:gd name="csX7" fmla="*/ 449818 w 627459"/>
                  <a:gd name="csY7" fmla="*/ 210502 h 244951"/>
                  <a:gd name="csX8" fmla="*/ 422116 w 627459"/>
                  <a:gd name="csY8" fmla="*/ 210582 h 244951"/>
                  <a:gd name="csX9" fmla="*/ 404177 w 627459"/>
                  <a:gd name="csY9" fmla="*/ 203279 h 244951"/>
                  <a:gd name="csX10" fmla="*/ 367109 w 627459"/>
                  <a:gd name="csY10" fmla="*/ 214074 h 244951"/>
                  <a:gd name="csX11" fmla="*/ 356076 w 627459"/>
                  <a:gd name="csY11" fmla="*/ 206534 h 244951"/>
                  <a:gd name="csX12" fmla="*/ 354251 w 627459"/>
                  <a:gd name="csY12" fmla="*/ 228124 h 244951"/>
                  <a:gd name="csX13" fmla="*/ 345281 w 627459"/>
                  <a:gd name="csY13" fmla="*/ 236537 h 244951"/>
                  <a:gd name="csX14" fmla="*/ 336232 w 627459"/>
                  <a:gd name="csY14" fmla="*/ 244951 h 244951"/>
                  <a:gd name="csX15" fmla="*/ 323850 w 627459"/>
                  <a:gd name="csY15" fmla="*/ 227489 h 244951"/>
                  <a:gd name="csX16" fmla="*/ 336629 w 627459"/>
                  <a:gd name="csY16" fmla="*/ 213042 h 244951"/>
                  <a:gd name="csX17" fmla="*/ 316071 w 627459"/>
                  <a:gd name="csY17" fmla="*/ 216297 h 244951"/>
                  <a:gd name="csX18" fmla="*/ 287893 w 627459"/>
                  <a:gd name="csY18" fmla="*/ 207407 h 244951"/>
                  <a:gd name="csX19" fmla="*/ 264716 w 627459"/>
                  <a:gd name="csY19" fmla="*/ 229632 h 244951"/>
                  <a:gd name="csX20" fmla="*/ 213598 w 627459"/>
                  <a:gd name="csY20" fmla="*/ 233918 h 244951"/>
                  <a:gd name="csX21" fmla="*/ 186293 w 627459"/>
                  <a:gd name="csY21" fmla="*/ 213281 h 244951"/>
                  <a:gd name="csX22" fmla="*/ 150019 w 627459"/>
                  <a:gd name="csY22" fmla="*/ 211931 h 244951"/>
                  <a:gd name="csX23" fmla="*/ 142240 w 627459"/>
                  <a:gd name="csY23" fmla="*/ 227965 h 244951"/>
                  <a:gd name="csX24" fmla="*/ 118904 w 627459"/>
                  <a:gd name="csY24" fmla="*/ 232489 h 244951"/>
                  <a:gd name="csX25" fmla="*/ 86360 w 627459"/>
                  <a:gd name="csY25" fmla="*/ 212011 h 244951"/>
                  <a:gd name="csX26" fmla="*/ 49530 w 627459"/>
                  <a:gd name="csY26" fmla="*/ 212725 h 244951"/>
                  <a:gd name="csX27" fmla="*/ 29607 w 627459"/>
                  <a:gd name="csY27" fmla="*/ 174069 h 244951"/>
                  <a:gd name="csX28" fmla="*/ 5001 w 627459"/>
                  <a:gd name="csY28" fmla="*/ 152479 h 244951"/>
                  <a:gd name="csX29" fmla="*/ 21352 w 627459"/>
                  <a:gd name="csY29" fmla="*/ 121920 h 244951"/>
                  <a:gd name="csX30" fmla="*/ 0 w 627459"/>
                  <a:gd name="csY30" fmla="*/ 103029 h 244951"/>
                  <a:gd name="csX31" fmla="*/ 37386 w 627459"/>
                  <a:gd name="csY31" fmla="*/ 65087 h 244951"/>
                  <a:gd name="csX32" fmla="*/ 89297 w 627459"/>
                  <a:gd name="csY32" fmla="*/ 63500 h 244951"/>
                  <a:gd name="csX33" fmla="*/ 103426 w 627459"/>
                  <a:gd name="csY33" fmla="*/ 33099 h 244951"/>
                  <a:gd name="csX34" fmla="*/ 167640 w 627459"/>
                  <a:gd name="csY34" fmla="*/ 38417 h 244951"/>
                  <a:gd name="csX35" fmla="*/ 208121 w 627459"/>
                  <a:gd name="csY35" fmla="*/ 12303 h 244951"/>
                  <a:gd name="csX36" fmla="*/ 247412 w 627459"/>
                  <a:gd name="csY36" fmla="*/ 873 h 244951"/>
                  <a:gd name="csX37" fmla="*/ 303133 w 627459"/>
                  <a:gd name="csY37" fmla="*/ 0 h 244951"/>
                  <a:gd name="csX38" fmla="*/ 361950 w 627459"/>
                  <a:gd name="csY38" fmla="*/ 28416 h 244951"/>
                  <a:gd name="csX39" fmla="*/ 410289 w 627459"/>
                  <a:gd name="csY39" fmla="*/ 43974 h 244951"/>
                  <a:gd name="csX40" fmla="*/ 449501 w 627459"/>
                  <a:gd name="csY40" fmla="*/ 37782 h 244951"/>
                  <a:gd name="csX41" fmla="*/ 478552 w 627459"/>
                  <a:gd name="csY41" fmla="*/ 41354 h 244951"/>
                  <a:gd name="csX42" fmla="*/ 518319 w 627459"/>
                  <a:gd name="csY42" fmla="*/ 20399 h 244951"/>
                  <a:gd name="csX43" fmla="*/ 554196 w 627459"/>
                  <a:gd name="csY43" fmla="*/ 18494 h 244951"/>
                  <a:gd name="csX44" fmla="*/ 586661 w 627459"/>
                  <a:gd name="csY44" fmla="*/ 38179 h 244951"/>
                  <a:gd name="csX45" fmla="*/ 592376 w 627459"/>
                  <a:gd name="csY45" fmla="*/ 52308 h 244951"/>
                  <a:gd name="csX46" fmla="*/ 589121 w 627459"/>
                  <a:gd name="csY46" fmla="*/ 71755 h 244951"/>
                  <a:gd name="csX47" fmla="*/ 614204 w 627459"/>
                  <a:gd name="csY47" fmla="*/ 81597 h 244951"/>
                  <a:gd name="csX48" fmla="*/ 627459 w 627459"/>
                  <a:gd name="csY48" fmla="*/ 93186 h 244951"/>
                  <a:gd name="csX49" fmla="*/ 604361 w 627459"/>
                  <a:gd name="csY49" fmla="*/ 104458 h 244951"/>
                  <a:gd name="csX50" fmla="*/ 614918 w 627459"/>
                  <a:gd name="csY50" fmla="*/ 149622 h 244951"/>
                  <a:gd name="csX51" fmla="*/ 608330 w 627459"/>
                  <a:gd name="csY51" fmla="*/ 161687 h 244951"/>
                  <a:gd name="csX52" fmla="*/ 626745 w 627459"/>
                  <a:gd name="csY52" fmla="*/ 192881 h 244951"/>
                  <a:gd name="csX53" fmla="*/ 626745 w 627459"/>
                  <a:gd name="csY53" fmla="*/ 192881 h 2449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</a:cxnLst>
                <a:rect l="l" t="t" r="r" b="b"/>
                <a:pathLst>
                  <a:path w="627459" h="244951">
                    <a:moveTo>
                      <a:pt x="626745" y="192881"/>
                    </a:moveTo>
                    <a:lnTo>
                      <a:pt x="610552" y="199390"/>
                    </a:lnTo>
                    <a:lnTo>
                      <a:pt x="598726" y="189547"/>
                    </a:lnTo>
                    <a:lnTo>
                      <a:pt x="559594" y="184547"/>
                    </a:lnTo>
                    <a:lnTo>
                      <a:pt x="545068" y="190579"/>
                    </a:lnTo>
                    <a:lnTo>
                      <a:pt x="506809" y="196612"/>
                    </a:lnTo>
                    <a:lnTo>
                      <a:pt x="488632" y="195977"/>
                    </a:lnTo>
                    <a:lnTo>
                      <a:pt x="449818" y="210502"/>
                    </a:lnTo>
                    <a:lnTo>
                      <a:pt x="422116" y="210582"/>
                    </a:lnTo>
                    <a:lnTo>
                      <a:pt x="404177" y="203279"/>
                    </a:lnTo>
                    <a:lnTo>
                      <a:pt x="367109" y="214074"/>
                    </a:lnTo>
                    <a:lnTo>
                      <a:pt x="356076" y="206534"/>
                    </a:lnTo>
                    <a:lnTo>
                      <a:pt x="354251" y="228124"/>
                    </a:lnTo>
                    <a:lnTo>
                      <a:pt x="345281" y="236537"/>
                    </a:lnTo>
                    <a:lnTo>
                      <a:pt x="336232" y="244951"/>
                    </a:lnTo>
                    <a:lnTo>
                      <a:pt x="323850" y="227489"/>
                    </a:lnTo>
                    <a:lnTo>
                      <a:pt x="336629" y="213042"/>
                    </a:lnTo>
                    <a:lnTo>
                      <a:pt x="316071" y="216297"/>
                    </a:lnTo>
                    <a:lnTo>
                      <a:pt x="287893" y="207407"/>
                    </a:lnTo>
                    <a:lnTo>
                      <a:pt x="264716" y="229632"/>
                    </a:lnTo>
                    <a:lnTo>
                      <a:pt x="213598" y="233918"/>
                    </a:lnTo>
                    <a:lnTo>
                      <a:pt x="186293" y="213281"/>
                    </a:lnTo>
                    <a:lnTo>
                      <a:pt x="150019" y="211931"/>
                    </a:lnTo>
                    <a:lnTo>
                      <a:pt x="142240" y="227965"/>
                    </a:lnTo>
                    <a:lnTo>
                      <a:pt x="118904" y="232489"/>
                    </a:lnTo>
                    <a:lnTo>
                      <a:pt x="86360" y="212011"/>
                    </a:lnTo>
                    <a:lnTo>
                      <a:pt x="49530" y="212725"/>
                    </a:lnTo>
                    <a:lnTo>
                      <a:pt x="29607" y="174069"/>
                    </a:lnTo>
                    <a:lnTo>
                      <a:pt x="5001" y="152479"/>
                    </a:lnTo>
                    <a:lnTo>
                      <a:pt x="21352" y="121920"/>
                    </a:lnTo>
                    <a:lnTo>
                      <a:pt x="0" y="103029"/>
                    </a:lnTo>
                    <a:lnTo>
                      <a:pt x="37386" y="65087"/>
                    </a:lnTo>
                    <a:lnTo>
                      <a:pt x="89297" y="63500"/>
                    </a:lnTo>
                    <a:lnTo>
                      <a:pt x="103426" y="33099"/>
                    </a:lnTo>
                    <a:lnTo>
                      <a:pt x="167640" y="38417"/>
                    </a:lnTo>
                    <a:lnTo>
                      <a:pt x="208121" y="12303"/>
                    </a:lnTo>
                    <a:lnTo>
                      <a:pt x="247412" y="873"/>
                    </a:lnTo>
                    <a:lnTo>
                      <a:pt x="303133" y="0"/>
                    </a:lnTo>
                    <a:lnTo>
                      <a:pt x="361950" y="28416"/>
                    </a:lnTo>
                    <a:lnTo>
                      <a:pt x="410289" y="43974"/>
                    </a:lnTo>
                    <a:lnTo>
                      <a:pt x="449501" y="37782"/>
                    </a:lnTo>
                    <a:lnTo>
                      <a:pt x="478552" y="41354"/>
                    </a:lnTo>
                    <a:lnTo>
                      <a:pt x="518319" y="20399"/>
                    </a:lnTo>
                    <a:lnTo>
                      <a:pt x="554196" y="18494"/>
                    </a:lnTo>
                    <a:lnTo>
                      <a:pt x="586661" y="38179"/>
                    </a:lnTo>
                    <a:lnTo>
                      <a:pt x="592376" y="52308"/>
                    </a:lnTo>
                    <a:lnTo>
                      <a:pt x="589121" y="71755"/>
                    </a:lnTo>
                    <a:lnTo>
                      <a:pt x="614204" y="81597"/>
                    </a:lnTo>
                    <a:lnTo>
                      <a:pt x="627459" y="93186"/>
                    </a:lnTo>
                    <a:lnTo>
                      <a:pt x="604361" y="104458"/>
                    </a:lnTo>
                    <a:lnTo>
                      <a:pt x="614918" y="149622"/>
                    </a:lnTo>
                    <a:lnTo>
                      <a:pt x="608330" y="161687"/>
                    </a:lnTo>
                    <a:lnTo>
                      <a:pt x="626745" y="192881"/>
                    </a:lnTo>
                    <a:lnTo>
                      <a:pt x="626745" y="19288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" name="Freeform: Shape 616">
                <a:extLst>
                  <a:ext uri="{FF2B5EF4-FFF2-40B4-BE49-F238E27FC236}">
                    <a16:creationId xmlns:a16="http://schemas.microsoft.com/office/drawing/2014/main" id="{4C0450F7-31FC-F0B0-6729-022F916995FC}"/>
                  </a:ext>
                </a:extLst>
              </p:cNvPr>
              <p:cNvSpPr/>
              <p:nvPr/>
            </p:nvSpPr>
            <p:spPr>
              <a:xfrm>
                <a:off x="1919843" y="2787728"/>
                <a:ext cx="99218" cy="79851"/>
              </a:xfrm>
              <a:custGeom>
                <a:avLst/>
                <a:gdLst>
                  <a:gd name="csX0" fmla="*/ 2540 w 99218"/>
                  <a:gd name="csY0" fmla="*/ 12780 h 79851"/>
                  <a:gd name="csX1" fmla="*/ 36830 w 99218"/>
                  <a:gd name="csY1" fmla="*/ 0 h 79851"/>
                  <a:gd name="csX2" fmla="*/ 65802 w 99218"/>
                  <a:gd name="csY2" fmla="*/ 5477 h 79851"/>
                  <a:gd name="csX3" fmla="*/ 69850 w 99218"/>
                  <a:gd name="csY3" fmla="*/ 20955 h 79851"/>
                  <a:gd name="csX4" fmla="*/ 99219 w 99218"/>
                  <a:gd name="csY4" fmla="*/ 33972 h 79851"/>
                  <a:gd name="csX5" fmla="*/ 93107 w 99218"/>
                  <a:gd name="csY5" fmla="*/ 43815 h 79851"/>
                  <a:gd name="csX6" fmla="*/ 53102 w 99218"/>
                  <a:gd name="csY6" fmla="*/ 46038 h 79851"/>
                  <a:gd name="csX7" fmla="*/ 38735 w 99218"/>
                  <a:gd name="csY7" fmla="*/ 58420 h 79851"/>
                  <a:gd name="csX8" fmla="*/ 10636 w 99218"/>
                  <a:gd name="csY8" fmla="*/ 79851 h 79851"/>
                  <a:gd name="csX9" fmla="*/ 0 w 99218"/>
                  <a:gd name="csY9" fmla="*/ 61357 h 79851"/>
                  <a:gd name="csX10" fmla="*/ 476 w 99218"/>
                  <a:gd name="csY10" fmla="*/ 53102 h 79851"/>
                  <a:gd name="csX11" fmla="*/ 8493 w 99218"/>
                  <a:gd name="csY11" fmla="*/ 48577 h 79851"/>
                  <a:gd name="csX12" fmla="*/ 18891 w 99218"/>
                  <a:gd name="csY12" fmla="*/ 23416 h 79851"/>
                  <a:gd name="csX13" fmla="*/ 2540 w 99218"/>
                  <a:gd name="csY13" fmla="*/ 12780 h 798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99218" h="79851">
                    <a:moveTo>
                      <a:pt x="2540" y="12780"/>
                    </a:moveTo>
                    <a:lnTo>
                      <a:pt x="36830" y="0"/>
                    </a:lnTo>
                    <a:lnTo>
                      <a:pt x="65802" y="5477"/>
                    </a:lnTo>
                    <a:lnTo>
                      <a:pt x="69850" y="20955"/>
                    </a:lnTo>
                    <a:lnTo>
                      <a:pt x="99219" y="33972"/>
                    </a:lnTo>
                    <a:lnTo>
                      <a:pt x="93107" y="43815"/>
                    </a:lnTo>
                    <a:lnTo>
                      <a:pt x="53102" y="46038"/>
                    </a:lnTo>
                    <a:lnTo>
                      <a:pt x="38735" y="58420"/>
                    </a:lnTo>
                    <a:lnTo>
                      <a:pt x="10636" y="79851"/>
                    </a:lnTo>
                    <a:lnTo>
                      <a:pt x="0" y="61357"/>
                    </a:lnTo>
                    <a:lnTo>
                      <a:pt x="476" y="53102"/>
                    </a:lnTo>
                    <a:lnTo>
                      <a:pt x="8493" y="48577"/>
                    </a:lnTo>
                    <a:lnTo>
                      <a:pt x="18891" y="23416"/>
                    </a:lnTo>
                    <a:lnTo>
                      <a:pt x="2540" y="1278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7B79A265-569B-6DA0-B2DF-8F415EA96D64}"/>
                </a:ext>
              </a:extLst>
            </p:cNvPr>
            <p:cNvSpPr/>
            <p:nvPr/>
          </p:nvSpPr>
          <p:spPr>
            <a:xfrm>
              <a:off x="1692830" y="2765583"/>
              <a:ext cx="57784" cy="122951"/>
            </a:xfrm>
            <a:custGeom>
              <a:avLst/>
              <a:gdLst>
                <a:gd name="csX0" fmla="*/ 57785 w 57784"/>
                <a:gd name="csY0" fmla="*/ 74454 h 122951"/>
                <a:gd name="csX1" fmla="*/ 57150 w 57784"/>
                <a:gd name="csY1" fmla="*/ 85011 h 122951"/>
                <a:gd name="csX2" fmla="*/ 46196 w 57784"/>
                <a:gd name="csY2" fmla="*/ 90726 h 122951"/>
                <a:gd name="csX3" fmla="*/ 44132 w 57784"/>
                <a:gd name="csY3" fmla="*/ 103743 h 122951"/>
                <a:gd name="csX4" fmla="*/ 28496 w 57784"/>
                <a:gd name="csY4" fmla="*/ 122952 h 122951"/>
                <a:gd name="csX5" fmla="*/ 22781 w 57784"/>
                <a:gd name="csY5" fmla="*/ 120174 h 122951"/>
                <a:gd name="csX6" fmla="*/ 22066 w 57784"/>
                <a:gd name="csY6" fmla="*/ 111442 h 122951"/>
                <a:gd name="csX7" fmla="*/ 3413 w 57784"/>
                <a:gd name="csY7" fmla="*/ 98107 h 122951"/>
                <a:gd name="csX8" fmla="*/ 476 w 57784"/>
                <a:gd name="csY8" fmla="*/ 79057 h 122951"/>
                <a:gd name="csX9" fmla="*/ 3334 w 57784"/>
                <a:gd name="csY9" fmla="*/ 51752 h 122951"/>
                <a:gd name="csX10" fmla="*/ 7938 w 57784"/>
                <a:gd name="csY10" fmla="*/ 39211 h 122951"/>
                <a:gd name="csX11" fmla="*/ 2302 w 57784"/>
                <a:gd name="csY11" fmla="*/ 32861 h 122951"/>
                <a:gd name="csX12" fmla="*/ 2302 w 57784"/>
                <a:gd name="csY12" fmla="*/ 32861 h 122951"/>
                <a:gd name="csX13" fmla="*/ 0 w 57784"/>
                <a:gd name="csY13" fmla="*/ 20002 h 122951"/>
                <a:gd name="csX14" fmla="*/ 14605 w 57784"/>
                <a:gd name="csY14" fmla="*/ 0 h 122951"/>
                <a:gd name="csX15" fmla="*/ 16748 w 57784"/>
                <a:gd name="csY15" fmla="*/ 7620 h 122951"/>
                <a:gd name="csX16" fmla="*/ 25797 w 57784"/>
                <a:gd name="csY16" fmla="*/ 4048 h 122951"/>
                <a:gd name="csX17" fmla="*/ 33020 w 57784"/>
                <a:gd name="csY17" fmla="*/ 14922 h 122951"/>
                <a:gd name="csX18" fmla="*/ 41037 w 57784"/>
                <a:gd name="csY18" fmla="*/ 19129 h 122951"/>
                <a:gd name="csX19" fmla="*/ 43339 w 57784"/>
                <a:gd name="csY19" fmla="*/ 33734 h 122951"/>
                <a:gd name="csX20" fmla="*/ 43339 w 57784"/>
                <a:gd name="csY20" fmla="*/ 33734 h 122951"/>
                <a:gd name="csX21" fmla="*/ 39052 w 57784"/>
                <a:gd name="csY21" fmla="*/ 47466 h 122951"/>
                <a:gd name="csX22" fmla="*/ 43815 w 57784"/>
                <a:gd name="csY22" fmla="*/ 64691 h 122951"/>
                <a:gd name="csX23" fmla="*/ 57785 w 57784"/>
                <a:gd name="csY23" fmla="*/ 74454 h 1229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784" h="122951">
                  <a:moveTo>
                    <a:pt x="57785" y="74454"/>
                  </a:moveTo>
                  <a:lnTo>
                    <a:pt x="57150" y="85011"/>
                  </a:lnTo>
                  <a:lnTo>
                    <a:pt x="46196" y="90726"/>
                  </a:lnTo>
                  <a:lnTo>
                    <a:pt x="44132" y="103743"/>
                  </a:lnTo>
                  <a:lnTo>
                    <a:pt x="28496" y="122952"/>
                  </a:lnTo>
                  <a:lnTo>
                    <a:pt x="22781" y="120174"/>
                  </a:lnTo>
                  <a:lnTo>
                    <a:pt x="22066" y="111442"/>
                  </a:lnTo>
                  <a:lnTo>
                    <a:pt x="3413" y="98107"/>
                  </a:lnTo>
                  <a:lnTo>
                    <a:pt x="476" y="79057"/>
                  </a:lnTo>
                  <a:lnTo>
                    <a:pt x="3334" y="51752"/>
                  </a:lnTo>
                  <a:lnTo>
                    <a:pt x="7938" y="39211"/>
                  </a:lnTo>
                  <a:lnTo>
                    <a:pt x="2302" y="32861"/>
                  </a:lnTo>
                  <a:lnTo>
                    <a:pt x="2302" y="32861"/>
                  </a:lnTo>
                  <a:lnTo>
                    <a:pt x="0" y="20002"/>
                  </a:lnTo>
                  <a:lnTo>
                    <a:pt x="14605" y="0"/>
                  </a:lnTo>
                  <a:lnTo>
                    <a:pt x="16748" y="7620"/>
                  </a:lnTo>
                  <a:lnTo>
                    <a:pt x="25797" y="4048"/>
                  </a:lnTo>
                  <a:lnTo>
                    <a:pt x="33020" y="14922"/>
                  </a:lnTo>
                  <a:lnTo>
                    <a:pt x="41037" y="19129"/>
                  </a:lnTo>
                  <a:lnTo>
                    <a:pt x="43339" y="33734"/>
                  </a:lnTo>
                  <a:lnTo>
                    <a:pt x="43339" y="33734"/>
                  </a:lnTo>
                  <a:lnTo>
                    <a:pt x="39052" y="47466"/>
                  </a:lnTo>
                  <a:lnTo>
                    <a:pt x="43815" y="64691"/>
                  </a:lnTo>
                  <a:lnTo>
                    <a:pt x="57785" y="7445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C49664F8-F9F1-DAD1-527A-392F661A9327}"/>
                </a:ext>
              </a:extLst>
            </p:cNvPr>
            <p:cNvSpPr/>
            <p:nvPr/>
          </p:nvSpPr>
          <p:spPr>
            <a:xfrm>
              <a:off x="1502568" y="2607309"/>
              <a:ext cx="193198" cy="166687"/>
            </a:xfrm>
            <a:custGeom>
              <a:avLst/>
              <a:gdLst>
                <a:gd name="csX0" fmla="*/ 97949 w 193198"/>
                <a:gd name="csY0" fmla="*/ 0 h 166687"/>
                <a:gd name="csX1" fmla="*/ 108664 w 193198"/>
                <a:gd name="csY1" fmla="*/ 5159 h 166687"/>
                <a:gd name="csX2" fmla="*/ 133826 w 193198"/>
                <a:gd name="csY2" fmla="*/ 23257 h 166687"/>
                <a:gd name="csX3" fmla="*/ 161687 w 193198"/>
                <a:gd name="csY3" fmla="*/ 31353 h 166687"/>
                <a:gd name="csX4" fmla="*/ 174307 w 193198"/>
                <a:gd name="csY4" fmla="*/ 25083 h 166687"/>
                <a:gd name="csX5" fmla="*/ 182483 w 193198"/>
                <a:gd name="csY5" fmla="*/ 41275 h 166687"/>
                <a:gd name="csX6" fmla="*/ 193199 w 193198"/>
                <a:gd name="csY6" fmla="*/ 53261 h 166687"/>
                <a:gd name="csX7" fmla="*/ 180181 w 193198"/>
                <a:gd name="csY7" fmla="*/ 68897 h 166687"/>
                <a:gd name="csX8" fmla="*/ 164941 w 193198"/>
                <a:gd name="csY8" fmla="*/ 59690 h 166687"/>
                <a:gd name="csX9" fmla="*/ 141684 w 193198"/>
                <a:gd name="csY9" fmla="*/ 60246 h 166687"/>
                <a:gd name="csX10" fmla="*/ 112712 w 193198"/>
                <a:gd name="csY10" fmla="*/ 53340 h 166687"/>
                <a:gd name="csX11" fmla="*/ 96917 w 193198"/>
                <a:gd name="csY11" fmla="*/ 54292 h 166687"/>
                <a:gd name="csX12" fmla="*/ 89614 w 193198"/>
                <a:gd name="csY12" fmla="*/ 62944 h 166687"/>
                <a:gd name="csX13" fmla="*/ 77549 w 193198"/>
                <a:gd name="csY13" fmla="*/ 53340 h 166687"/>
                <a:gd name="csX14" fmla="*/ 70485 w 193198"/>
                <a:gd name="csY14" fmla="*/ 70644 h 166687"/>
                <a:gd name="csX15" fmla="*/ 86995 w 193198"/>
                <a:gd name="csY15" fmla="*/ 90011 h 166687"/>
                <a:gd name="csX16" fmla="*/ 94297 w 193198"/>
                <a:gd name="csY16" fmla="*/ 102790 h 166687"/>
                <a:gd name="csX17" fmla="*/ 109776 w 193198"/>
                <a:gd name="csY17" fmla="*/ 118189 h 166687"/>
                <a:gd name="csX18" fmla="*/ 122634 w 193198"/>
                <a:gd name="csY18" fmla="*/ 127317 h 166687"/>
                <a:gd name="csX19" fmla="*/ 135334 w 193198"/>
                <a:gd name="csY19" fmla="*/ 144383 h 166687"/>
                <a:gd name="csX20" fmla="*/ 165179 w 193198"/>
                <a:gd name="csY20" fmla="*/ 159782 h 166687"/>
                <a:gd name="csX21" fmla="*/ 161449 w 193198"/>
                <a:gd name="csY21" fmla="*/ 166688 h 166687"/>
                <a:gd name="csX22" fmla="*/ 161449 w 193198"/>
                <a:gd name="csY22" fmla="*/ 166688 h 166687"/>
                <a:gd name="csX23" fmla="*/ 129778 w 193198"/>
                <a:gd name="csY23" fmla="*/ 151686 h 166687"/>
                <a:gd name="csX24" fmla="*/ 110252 w 193198"/>
                <a:gd name="csY24" fmla="*/ 137001 h 166687"/>
                <a:gd name="csX25" fmla="*/ 79454 w 193198"/>
                <a:gd name="csY25" fmla="*/ 124778 h 166687"/>
                <a:gd name="csX26" fmla="*/ 51118 w 193198"/>
                <a:gd name="csY26" fmla="*/ 94456 h 166687"/>
                <a:gd name="csX27" fmla="*/ 57944 w 193198"/>
                <a:gd name="csY27" fmla="*/ 91360 h 166687"/>
                <a:gd name="csX28" fmla="*/ 42545 w 193198"/>
                <a:gd name="csY28" fmla="*/ 73977 h 166687"/>
                <a:gd name="csX29" fmla="*/ 41910 w 193198"/>
                <a:gd name="csY29" fmla="*/ 59928 h 166687"/>
                <a:gd name="csX30" fmla="*/ 20241 w 193198"/>
                <a:gd name="csY30" fmla="*/ 53340 h 166687"/>
                <a:gd name="csX31" fmla="*/ 9922 w 193198"/>
                <a:gd name="csY31" fmla="*/ 71279 h 166687"/>
                <a:gd name="csX32" fmla="*/ 0 w 193198"/>
                <a:gd name="csY32" fmla="*/ 57388 h 166687"/>
                <a:gd name="csX33" fmla="*/ 714 w 193198"/>
                <a:gd name="csY33" fmla="*/ 42862 h 166687"/>
                <a:gd name="csX34" fmla="*/ 1984 w 193198"/>
                <a:gd name="csY34" fmla="*/ 42227 h 166687"/>
                <a:gd name="csX35" fmla="*/ 25400 w 193198"/>
                <a:gd name="csY35" fmla="*/ 43656 h 166687"/>
                <a:gd name="csX36" fmla="*/ 31591 w 193198"/>
                <a:gd name="csY36" fmla="*/ 36592 h 166687"/>
                <a:gd name="csX37" fmla="*/ 43101 w 193198"/>
                <a:gd name="csY37" fmla="*/ 43418 h 166687"/>
                <a:gd name="csX38" fmla="*/ 56277 w 193198"/>
                <a:gd name="csY38" fmla="*/ 44212 h 166687"/>
                <a:gd name="csX39" fmla="*/ 56198 w 193198"/>
                <a:gd name="csY39" fmla="*/ 32464 h 166687"/>
                <a:gd name="csX40" fmla="*/ 67866 w 193198"/>
                <a:gd name="csY40" fmla="*/ 28178 h 166687"/>
                <a:gd name="csX41" fmla="*/ 71120 w 193198"/>
                <a:gd name="csY41" fmla="*/ 11192 h 166687"/>
                <a:gd name="csX42" fmla="*/ 97949 w 193198"/>
                <a:gd name="csY42" fmla="*/ 0 h 1666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93198" h="166687">
                  <a:moveTo>
                    <a:pt x="97949" y="0"/>
                  </a:moveTo>
                  <a:lnTo>
                    <a:pt x="108664" y="5159"/>
                  </a:lnTo>
                  <a:lnTo>
                    <a:pt x="133826" y="23257"/>
                  </a:lnTo>
                  <a:lnTo>
                    <a:pt x="161687" y="31353"/>
                  </a:lnTo>
                  <a:lnTo>
                    <a:pt x="174307" y="25083"/>
                  </a:lnTo>
                  <a:lnTo>
                    <a:pt x="182483" y="41275"/>
                  </a:lnTo>
                  <a:lnTo>
                    <a:pt x="193199" y="53261"/>
                  </a:lnTo>
                  <a:lnTo>
                    <a:pt x="180181" y="68897"/>
                  </a:lnTo>
                  <a:lnTo>
                    <a:pt x="164941" y="59690"/>
                  </a:lnTo>
                  <a:lnTo>
                    <a:pt x="141684" y="60246"/>
                  </a:lnTo>
                  <a:lnTo>
                    <a:pt x="112712" y="53340"/>
                  </a:lnTo>
                  <a:lnTo>
                    <a:pt x="96917" y="54292"/>
                  </a:lnTo>
                  <a:lnTo>
                    <a:pt x="89614" y="62944"/>
                  </a:lnTo>
                  <a:lnTo>
                    <a:pt x="77549" y="53340"/>
                  </a:lnTo>
                  <a:lnTo>
                    <a:pt x="70485" y="70644"/>
                  </a:lnTo>
                  <a:lnTo>
                    <a:pt x="86995" y="90011"/>
                  </a:lnTo>
                  <a:lnTo>
                    <a:pt x="94297" y="102790"/>
                  </a:lnTo>
                  <a:lnTo>
                    <a:pt x="109776" y="118189"/>
                  </a:lnTo>
                  <a:lnTo>
                    <a:pt x="122634" y="127317"/>
                  </a:lnTo>
                  <a:lnTo>
                    <a:pt x="135334" y="144383"/>
                  </a:lnTo>
                  <a:lnTo>
                    <a:pt x="165179" y="159782"/>
                  </a:lnTo>
                  <a:lnTo>
                    <a:pt x="161449" y="166688"/>
                  </a:lnTo>
                  <a:lnTo>
                    <a:pt x="161449" y="166688"/>
                  </a:lnTo>
                  <a:lnTo>
                    <a:pt x="129778" y="151686"/>
                  </a:lnTo>
                  <a:lnTo>
                    <a:pt x="110252" y="137001"/>
                  </a:lnTo>
                  <a:lnTo>
                    <a:pt x="79454" y="124778"/>
                  </a:lnTo>
                  <a:lnTo>
                    <a:pt x="51118" y="94456"/>
                  </a:lnTo>
                  <a:lnTo>
                    <a:pt x="57944" y="91360"/>
                  </a:lnTo>
                  <a:lnTo>
                    <a:pt x="42545" y="73977"/>
                  </a:lnTo>
                  <a:lnTo>
                    <a:pt x="41910" y="59928"/>
                  </a:lnTo>
                  <a:lnTo>
                    <a:pt x="20241" y="53340"/>
                  </a:lnTo>
                  <a:lnTo>
                    <a:pt x="9922" y="71279"/>
                  </a:lnTo>
                  <a:lnTo>
                    <a:pt x="0" y="57388"/>
                  </a:lnTo>
                  <a:lnTo>
                    <a:pt x="714" y="42862"/>
                  </a:lnTo>
                  <a:lnTo>
                    <a:pt x="1984" y="42227"/>
                  </a:lnTo>
                  <a:lnTo>
                    <a:pt x="25400" y="43656"/>
                  </a:lnTo>
                  <a:lnTo>
                    <a:pt x="31591" y="36592"/>
                  </a:lnTo>
                  <a:lnTo>
                    <a:pt x="43101" y="43418"/>
                  </a:lnTo>
                  <a:lnTo>
                    <a:pt x="56277" y="44212"/>
                  </a:lnTo>
                  <a:lnTo>
                    <a:pt x="56198" y="32464"/>
                  </a:lnTo>
                  <a:lnTo>
                    <a:pt x="67866" y="28178"/>
                  </a:lnTo>
                  <a:lnTo>
                    <a:pt x="71120" y="11192"/>
                  </a:lnTo>
                  <a:lnTo>
                    <a:pt x="97949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D5AD718D-8FE5-435C-E848-BF7F72ADAB05}"/>
                </a:ext>
              </a:extLst>
            </p:cNvPr>
            <p:cNvSpPr/>
            <p:nvPr/>
          </p:nvSpPr>
          <p:spPr>
            <a:xfrm>
              <a:off x="1245393" y="2550715"/>
              <a:ext cx="148907" cy="87153"/>
            </a:xfrm>
            <a:custGeom>
              <a:avLst/>
              <a:gdLst>
                <a:gd name="csX0" fmla="*/ 120333 w 148907"/>
                <a:gd name="csY0" fmla="*/ 13097 h 87153"/>
                <a:gd name="csX1" fmla="*/ 121603 w 148907"/>
                <a:gd name="csY1" fmla="*/ 20717 h 87153"/>
                <a:gd name="csX2" fmla="*/ 116443 w 148907"/>
                <a:gd name="csY2" fmla="*/ 31115 h 87153"/>
                <a:gd name="csX3" fmla="*/ 131683 w 148907"/>
                <a:gd name="csY3" fmla="*/ 38894 h 87153"/>
                <a:gd name="csX4" fmla="*/ 148908 w 148907"/>
                <a:gd name="csY4" fmla="*/ 40084 h 87153"/>
                <a:gd name="csX5" fmla="*/ 146209 w 148907"/>
                <a:gd name="csY5" fmla="*/ 57388 h 87153"/>
                <a:gd name="csX6" fmla="*/ 131366 w 148907"/>
                <a:gd name="csY6" fmla="*/ 64532 h 87153"/>
                <a:gd name="csX7" fmla="*/ 106442 w 148907"/>
                <a:gd name="csY7" fmla="*/ 59293 h 87153"/>
                <a:gd name="csX8" fmla="*/ 99139 w 148907"/>
                <a:gd name="csY8" fmla="*/ 76279 h 87153"/>
                <a:gd name="csX9" fmla="*/ 83106 w 148907"/>
                <a:gd name="csY9" fmla="*/ 77629 h 87153"/>
                <a:gd name="csX10" fmla="*/ 77232 w 148907"/>
                <a:gd name="csY10" fmla="*/ 70961 h 87153"/>
                <a:gd name="csX11" fmla="*/ 58341 w 148907"/>
                <a:gd name="csY11" fmla="*/ 85169 h 87153"/>
                <a:gd name="csX12" fmla="*/ 42148 w 148907"/>
                <a:gd name="csY12" fmla="*/ 87154 h 87153"/>
                <a:gd name="csX13" fmla="*/ 27623 w 148907"/>
                <a:gd name="csY13" fmla="*/ 78184 h 87153"/>
                <a:gd name="csX14" fmla="*/ 16034 w 148907"/>
                <a:gd name="csY14" fmla="*/ 59690 h 87153"/>
                <a:gd name="csX15" fmla="*/ 0 w 148907"/>
                <a:gd name="csY15" fmla="*/ 66278 h 87153"/>
                <a:gd name="csX16" fmla="*/ 476 w 148907"/>
                <a:gd name="csY16" fmla="*/ 47149 h 87153"/>
                <a:gd name="csX17" fmla="*/ 25083 w 148907"/>
                <a:gd name="csY17" fmla="*/ 23257 h 87153"/>
                <a:gd name="csX18" fmla="*/ 24051 w 148907"/>
                <a:gd name="csY18" fmla="*/ 12382 h 87153"/>
                <a:gd name="csX19" fmla="*/ 39370 w 148907"/>
                <a:gd name="csY19" fmla="*/ 16351 h 87153"/>
                <a:gd name="csX20" fmla="*/ 48657 w 148907"/>
                <a:gd name="csY20" fmla="*/ 9049 h 87153"/>
                <a:gd name="csX21" fmla="*/ 77311 w 148907"/>
                <a:gd name="csY21" fmla="*/ 9366 h 87153"/>
                <a:gd name="csX22" fmla="*/ 84217 w 148907"/>
                <a:gd name="csY22" fmla="*/ 0 h 87153"/>
                <a:gd name="csX23" fmla="*/ 120333 w 148907"/>
                <a:gd name="csY23" fmla="*/ 13097 h 871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48907" h="87153">
                  <a:moveTo>
                    <a:pt x="120333" y="13097"/>
                  </a:moveTo>
                  <a:lnTo>
                    <a:pt x="121603" y="20717"/>
                  </a:lnTo>
                  <a:lnTo>
                    <a:pt x="116443" y="31115"/>
                  </a:lnTo>
                  <a:lnTo>
                    <a:pt x="131683" y="38894"/>
                  </a:lnTo>
                  <a:lnTo>
                    <a:pt x="148908" y="40084"/>
                  </a:lnTo>
                  <a:lnTo>
                    <a:pt x="146209" y="57388"/>
                  </a:lnTo>
                  <a:lnTo>
                    <a:pt x="131366" y="64532"/>
                  </a:lnTo>
                  <a:lnTo>
                    <a:pt x="106442" y="59293"/>
                  </a:lnTo>
                  <a:lnTo>
                    <a:pt x="99139" y="76279"/>
                  </a:lnTo>
                  <a:lnTo>
                    <a:pt x="83106" y="77629"/>
                  </a:lnTo>
                  <a:lnTo>
                    <a:pt x="77232" y="70961"/>
                  </a:lnTo>
                  <a:lnTo>
                    <a:pt x="58341" y="85169"/>
                  </a:lnTo>
                  <a:lnTo>
                    <a:pt x="42148" y="87154"/>
                  </a:lnTo>
                  <a:lnTo>
                    <a:pt x="27623" y="78184"/>
                  </a:lnTo>
                  <a:lnTo>
                    <a:pt x="16034" y="59690"/>
                  </a:lnTo>
                  <a:lnTo>
                    <a:pt x="0" y="66278"/>
                  </a:lnTo>
                  <a:lnTo>
                    <a:pt x="476" y="47149"/>
                  </a:lnTo>
                  <a:lnTo>
                    <a:pt x="25083" y="23257"/>
                  </a:lnTo>
                  <a:lnTo>
                    <a:pt x="24051" y="12382"/>
                  </a:lnTo>
                  <a:lnTo>
                    <a:pt x="39370" y="16351"/>
                  </a:lnTo>
                  <a:lnTo>
                    <a:pt x="48657" y="9049"/>
                  </a:lnTo>
                  <a:lnTo>
                    <a:pt x="77311" y="9366"/>
                  </a:lnTo>
                  <a:lnTo>
                    <a:pt x="84217" y="0"/>
                  </a:lnTo>
                  <a:lnTo>
                    <a:pt x="120333" y="1309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480032AD-35F2-7AB2-C9A6-BA13CA1C3FEC}"/>
                </a:ext>
              </a:extLst>
            </p:cNvPr>
            <p:cNvSpPr/>
            <p:nvPr/>
          </p:nvSpPr>
          <p:spPr>
            <a:xfrm>
              <a:off x="1233646" y="2450861"/>
              <a:ext cx="19129" cy="30083"/>
            </a:xfrm>
            <a:custGeom>
              <a:avLst/>
              <a:gdLst>
                <a:gd name="csX0" fmla="*/ 12382 w 19129"/>
                <a:gd name="csY0" fmla="*/ 0 h 30083"/>
                <a:gd name="csX1" fmla="*/ 19129 w 19129"/>
                <a:gd name="csY1" fmla="*/ 10001 h 30083"/>
                <a:gd name="csX2" fmla="*/ 17224 w 19129"/>
                <a:gd name="csY2" fmla="*/ 29210 h 30083"/>
                <a:gd name="csX3" fmla="*/ 7541 w 19129"/>
                <a:gd name="csY3" fmla="*/ 30083 h 30083"/>
                <a:gd name="csX4" fmla="*/ 0 w 19129"/>
                <a:gd name="csY4" fmla="*/ 26273 h 30083"/>
                <a:gd name="csX5" fmla="*/ 3651 w 19129"/>
                <a:gd name="csY5" fmla="*/ 1667 h 30083"/>
                <a:gd name="csX6" fmla="*/ 12382 w 19129"/>
                <a:gd name="csY6" fmla="*/ 0 h 30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129" h="30083">
                  <a:moveTo>
                    <a:pt x="12382" y="0"/>
                  </a:moveTo>
                  <a:lnTo>
                    <a:pt x="19129" y="10001"/>
                  </a:lnTo>
                  <a:lnTo>
                    <a:pt x="17224" y="29210"/>
                  </a:lnTo>
                  <a:lnTo>
                    <a:pt x="7541" y="30083"/>
                  </a:lnTo>
                  <a:lnTo>
                    <a:pt x="0" y="26273"/>
                  </a:lnTo>
                  <a:lnTo>
                    <a:pt x="3651" y="1667"/>
                  </a:lnTo>
                  <a:lnTo>
                    <a:pt x="12382" y="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79A5ACC1-E014-280A-2B62-0EBB2C69F79F}"/>
                </a:ext>
              </a:extLst>
            </p:cNvPr>
            <p:cNvSpPr/>
            <p:nvPr/>
          </p:nvSpPr>
          <p:spPr>
            <a:xfrm>
              <a:off x="1127125" y="2391091"/>
              <a:ext cx="122713" cy="86042"/>
            </a:xfrm>
            <a:custGeom>
              <a:avLst/>
              <a:gdLst>
                <a:gd name="csX0" fmla="*/ 122714 w 122713"/>
                <a:gd name="csY0" fmla="*/ 29925 h 86042"/>
                <a:gd name="csX1" fmla="*/ 118904 w 122713"/>
                <a:gd name="csY1" fmla="*/ 59769 h 86042"/>
                <a:gd name="csX2" fmla="*/ 110173 w 122713"/>
                <a:gd name="csY2" fmla="*/ 61436 h 86042"/>
                <a:gd name="csX3" fmla="*/ 106521 w 122713"/>
                <a:gd name="csY3" fmla="*/ 86042 h 86042"/>
                <a:gd name="csX4" fmla="*/ 76994 w 122713"/>
                <a:gd name="csY4" fmla="*/ 66040 h 86042"/>
                <a:gd name="csX5" fmla="*/ 59769 w 122713"/>
                <a:gd name="csY5" fmla="*/ 69533 h 86042"/>
                <a:gd name="csX6" fmla="*/ 36195 w 122713"/>
                <a:gd name="csY6" fmla="*/ 48736 h 86042"/>
                <a:gd name="csX7" fmla="*/ 20558 w 122713"/>
                <a:gd name="csY7" fmla="*/ 30956 h 86042"/>
                <a:gd name="csX8" fmla="*/ 4921 w 122713"/>
                <a:gd name="csY8" fmla="*/ 30242 h 86042"/>
                <a:gd name="csX9" fmla="*/ 0 w 122713"/>
                <a:gd name="csY9" fmla="*/ 14605 h 86042"/>
                <a:gd name="csX10" fmla="*/ 26987 w 122713"/>
                <a:gd name="csY10" fmla="*/ 5794 h 86042"/>
                <a:gd name="csX11" fmla="*/ 26987 w 122713"/>
                <a:gd name="csY11" fmla="*/ 5794 h 86042"/>
                <a:gd name="csX12" fmla="*/ 26987 w 122713"/>
                <a:gd name="csY12" fmla="*/ 5794 h 86042"/>
                <a:gd name="csX13" fmla="*/ 51673 w 122713"/>
                <a:gd name="csY13" fmla="*/ 9287 h 86042"/>
                <a:gd name="csX14" fmla="*/ 82947 w 122713"/>
                <a:gd name="csY14" fmla="*/ 0 h 86042"/>
                <a:gd name="csX15" fmla="*/ 104219 w 122713"/>
                <a:gd name="csY15" fmla="*/ 19526 h 86042"/>
                <a:gd name="csX16" fmla="*/ 122714 w 122713"/>
                <a:gd name="csY16" fmla="*/ 29925 h 860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22713" h="86042">
                  <a:moveTo>
                    <a:pt x="122714" y="29925"/>
                  </a:moveTo>
                  <a:lnTo>
                    <a:pt x="118904" y="59769"/>
                  </a:lnTo>
                  <a:lnTo>
                    <a:pt x="110173" y="61436"/>
                  </a:lnTo>
                  <a:lnTo>
                    <a:pt x="106521" y="86042"/>
                  </a:lnTo>
                  <a:lnTo>
                    <a:pt x="76994" y="66040"/>
                  </a:lnTo>
                  <a:lnTo>
                    <a:pt x="59769" y="69533"/>
                  </a:lnTo>
                  <a:lnTo>
                    <a:pt x="36195" y="48736"/>
                  </a:lnTo>
                  <a:lnTo>
                    <a:pt x="20558" y="30956"/>
                  </a:lnTo>
                  <a:lnTo>
                    <a:pt x="4921" y="30242"/>
                  </a:lnTo>
                  <a:lnTo>
                    <a:pt x="0" y="14605"/>
                  </a:lnTo>
                  <a:lnTo>
                    <a:pt x="26987" y="5794"/>
                  </a:lnTo>
                  <a:lnTo>
                    <a:pt x="26987" y="5794"/>
                  </a:lnTo>
                  <a:lnTo>
                    <a:pt x="26987" y="5794"/>
                  </a:lnTo>
                  <a:lnTo>
                    <a:pt x="51673" y="9287"/>
                  </a:lnTo>
                  <a:lnTo>
                    <a:pt x="82947" y="0"/>
                  </a:lnTo>
                  <a:lnTo>
                    <a:pt x="104219" y="19526"/>
                  </a:lnTo>
                  <a:lnTo>
                    <a:pt x="122714" y="29925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6FAB54E8-C2E5-0E87-C41A-058A4402C934}"/>
                </a:ext>
              </a:extLst>
            </p:cNvPr>
            <p:cNvSpPr/>
            <p:nvPr/>
          </p:nvSpPr>
          <p:spPr>
            <a:xfrm>
              <a:off x="1154112" y="2298778"/>
              <a:ext cx="127317" cy="122237"/>
            </a:xfrm>
            <a:custGeom>
              <a:avLst/>
              <a:gdLst>
                <a:gd name="csX0" fmla="*/ 120968 w 127317"/>
                <a:gd name="csY0" fmla="*/ 1349 h 122237"/>
                <a:gd name="csX1" fmla="*/ 127318 w 127317"/>
                <a:gd name="csY1" fmla="*/ 16828 h 122237"/>
                <a:gd name="csX2" fmla="*/ 118904 w 127317"/>
                <a:gd name="csY2" fmla="*/ 58420 h 122237"/>
                <a:gd name="csX3" fmla="*/ 110331 w 127317"/>
                <a:gd name="csY3" fmla="*/ 75406 h 122237"/>
                <a:gd name="csX4" fmla="*/ 90091 w 127317"/>
                <a:gd name="csY4" fmla="*/ 75406 h 122237"/>
                <a:gd name="csX5" fmla="*/ 95726 w 127317"/>
                <a:gd name="csY5" fmla="*/ 122238 h 122237"/>
                <a:gd name="csX6" fmla="*/ 77232 w 127317"/>
                <a:gd name="csY6" fmla="*/ 111840 h 122237"/>
                <a:gd name="csX7" fmla="*/ 55959 w 127317"/>
                <a:gd name="csY7" fmla="*/ 92313 h 122237"/>
                <a:gd name="csX8" fmla="*/ 24686 w 127317"/>
                <a:gd name="csY8" fmla="*/ 101600 h 122237"/>
                <a:gd name="csX9" fmla="*/ 0 w 127317"/>
                <a:gd name="csY9" fmla="*/ 98108 h 122237"/>
                <a:gd name="csX10" fmla="*/ 0 w 127317"/>
                <a:gd name="csY10" fmla="*/ 98108 h 122237"/>
                <a:gd name="csX11" fmla="*/ 17383 w 127317"/>
                <a:gd name="csY11" fmla="*/ 85805 h 122237"/>
                <a:gd name="csX12" fmla="*/ 46911 w 127317"/>
                <a:gd name="csY12" fmla="*/ 19209 h 122237"/>
                <a:gd name="csX13" fmla="*/ 92948 w 127317"/>
                <a:gd name="csY13" fmla="*/ 0 h 122237"/>
                <a:gd name="csX14" fmla="*/ 120968 w 127317"/>
                <a:gd name="csY14" fmla="*/ 1349 h 122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317" h="122237">
                  <a:moveTo>
                    <a:pt x="120968" y="1349"/>
                  </a:moveTo>
                  <a:lnTo>
                    <a:pt x="127318" y="16828"/>
                  </a:lnTo>
                  <a:lnTo>
                    <a:pt x="118904" y="58420"/>
                  </a:lnTo>
                  <a:lnTo>
                    <a:pt x="110331" y="75406"/>
                  </a:lnTo>
                  <a:lnTo>
                    <a:pt x="90091" y="75406"/>
                  </a:lnTo>
                  <a:lnTo>
                    <a:pt x="95726" y="122238"/>
                  </a:lnTo>
                  <a:lnTo>
                    <a:pt x="77232" y="111840"/>
                  </a:lnTo>
                  <a:lnTo>
                    <a:pt x="55959" y="92313"/>
                  </a:lnTo>
                  <a:lnTo>
                    <a:pt x="24686" y="101600"/>
                  </a:lnTo>
                  <a:lnTo>
                    <a:pt x="0" y="98108"/>
                  </a:lnTo>
                  <a:lnTo>
                    <a:pt x="0" y="98108"/>
                  </a:lnTo>
                  <a:lnTo>
                    <a:pt x="17383" y="85805"/>
                  </a:lnTo>
                  <a:lnTo>
                    <a:pt x="46911" y="19209"/>
                  </a:lnTo>
                  <a:lnTo>
                    <a:pt x="92948" y="0"/>
                  </a:lnTo>
                  <a:lnTo>
                    <a:pt x="120968" y="134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AC726EDB-44F2-2D4F-1C5A-10840EA3462B}"/>
                </a:ext>
              </a:extLst>
            </p:cNvPr>
            <p:cNvSpPr/>
            <p:nvPr/>
          </p:nvSpPr>
          <p:spPr>
            <a:xfrm>
              <a:off x="721518" y="2782172"/>
              <a:ext cx="105727" cy="215423"/>
            </a:xfrm>
            <a:custGeom>
              <a:avLst/>
              <a:gdLst>
                <a:gd name="csX0" fmla="*/ 16589 w 105727"/>
                <a:gd name="csY0" fmla="*/ 16113 h 215423"/>
                <a:gd name="csX1" fmla="*/ 28813 w 105727"/>
                <a:gd name="csY1" fmla="*/ 5874 h 215423"/>
                <a:gd name="csX2" fmla="*/ 42545 w 105727"/>
                <a:gd name="csY2" fmla="*/ 0 h 215423"/>
                <a:gd name="csX3" fmla="*/ 50959 w 105727"/>
                <a:gd name="csY3" fmla="*/ 19764 h 215423"/>
                <a:gd name="csX4" fmla="*/ 70882 w 105727"/>
                <a:gd name="csY4" fmla="*/ 19685 h 215423"/>
                <a:gd name="csX5" fmla="*/ 76676 w 105727"/>
                <a:gd name="csY5" fmla="*/ 14605 h 215423"/>
                <a:gd name="csX6" fmla="*/ 96282 w 105727"/>
                <a:gd name="csY6" fmla="*/ 16034 h 215423"/>
                <a:gd name="csX7" fmla="*/ 105728 w 105727"/>
                <a:gd name="csY7" fmla="*/ 36274 h 215423"/>
                <a:gd name="csX8" fmla="*/ 90091 w 105727"/>
                <a:gd name="csY8" fmla="*/ 47149 h 215423"/>
                <a:gd name="csX9" fmla="*/ 89694 w 105727"/>
                <a:gd name="csY9" fmla="*/ 78343 h 215423"/>
                <a:gd name="csX10" fmla="*/ 84217 w 105727"/>
                <a:gd name="csY10" fmla="*/ 84137 h 215423"/>
                <a:gd name="csX11" fmla="*/ 82867 w 105727"/>
                <a:gd name="csY11" fmla="*/ 102949 h 215423"/>
                <a:gd name="csX12" fmla="*/ 68342 w 105727"/>
                <a:gd name="csY12" fmla="*/ 106204 h 215423"/>
                <a:gd name="csX13" fmla="*/ 81836 w 105727"/>
                <a:gd name="csY13" fmla="*/ 129857 h 215423"/>
                <a:gd name="csX14" fmla="*/ 72469 w 105727"/>
                <a:gd name="csY14" fmla="*/ 155654 h 215423"/>
                <a:gd name="csX15" fmla="*/ 84137 w 105727"/>
                <a:gd name="csY15" fmla="*/ 167322 h 215423"/>
                <a:gd name="csX16" fmla="*/ 79534 w 105727"/>
                <a:gd name="csY16" fmla="*/ 177959 h 215423"/>
                <a:gd name="csX17" fmla="*/ 66992 w 105727"/>
                <a:gd name="csY17" fmla="*/ 192484 h 215423"/>
                <a:gd name="csX18" fmla="*/ 69850 w 105727"/>
                <a:gd name="csY18" fmla="*/ 205343 h 215423"/>
                <a:gd name="csX19" fmla="*/ 56277 w 105727"/>
                <a:gd name="csY19" fmla="*/ 215424 h 215423"/>
                <a:gd name="csX20" fmla="*/ 38497 w 105727"/>
                <a:gd name="csY20" fmla="*/ 210026 h 215423"/>
                <a:gd name="csX21" fmla="*/ 21114 w 105727"/>
                <a:gd name="csY21" fmla="*/ 214233 h 215423"/>
                <a:gd name="csX22" fmla="*/ 26273 w 105727"/>
                <a:gd name="csY22" fmla="*/ 183833 h 215423"/>
                <a:gd name="csX23" fmla="*/ 23098 w 105727"/>
                <a:gd name="csY23" fmla="*/ 159861 h 215423"/>
                <a:gd name="csX24" fmla="*/ 8017 w 105727"/>
                <a:gd name="csY24" fmla="*/ 156210 h 215423"/>
                <a:gd name="csX25" fmla="*/ 0 w 105727"/>
                <a:gd name="csY25" fmla="*/ 141367 h 215423"/>
                <a:gd name="csX26" fmla="*/ 2699 w 105727"/>
                <a:gd name="csY26" fmla="*/ 115570 h 215423"/>
                <a:gd name="csX27" fmla="*/ 16113 w 105727"/>
                <a:gd name="csY27" fmla="*/ 101203 h 215423"/>
                <a:gd name="csX28" fmla="*/ 18494 w 105727"/>
                <a:gd name="csY28" fmla="*/ 85169 h 215423"/>
                <a:gd name="csX29" fmla="*/ 25559 w 105727"/>
                <a:gd name="csY29" fmla="*/ 61198 h 215423"/>
                <a:gd name="csX30" fmla="*/ 24765 w 105727"/>
                <a:gd name="csY30" fmla="*/ 44212 h 215423"/>
                <a:gd name="csX31" fmla="*/ 18018 w 105727"/>
                <a:gd name="csY31" fmla="*/ 29766 h 215423"/>
                <a:gd name="csX32" fmla="*/ 16589 w 105727"/>
                <a:gd name="csY32" fmla="*/ 16113 h 215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5727" h="215423">
                  <a:moveTo>
                    <a:pt x="16589" y="16113"/>
                  </a:moveTo>
                  <a:lnTo>
                    <a:pt x="28813" y="5874"/>
                  </a:lnTo>
                  <a:lnTo>
                    <a:pt x="42545" y="0"/>
                  </a:lnTo>
                  <a:lnTo>
                    <a:pt x="50959" y="19764"/>
                  </a:lnTo>
                  <a:lnTo>
                    <a:pt x="70882" y="19685"/>
                  </a:lnTo>
                  <a:lnTo>
                    <a:pt x="76676" y="14605"/>
                  </a:lnTo>
                  <a:lnTo>
                    <a:pt x="96282" y="16034"/>
                  </a:lnTo>
                  <a:lnTo>
                    <a:pt x="105728" y="36274"/>
                  </a:lnTo>
                  <a:lnTo>
                    <a:pt x="90091" y="47149"/>
                  </a:lnTo>
                  <a:lnTo>
                    <a:pt x="89694" y="78343"/>
                  </a:lnTo>
                  <a:lnTo>
                    <a:pt x="84217" y="84137"/>
                  </a:lnTo>
                  <a:lnTo>
                    <a:pt x="82867" y="102949"/>
                  </a:lnTo>
                  <a:lnTo>
                    <a:pt x="68342" y="106204"/>
                  </a:lnTo>
                  <a:lnTo>
                    <a:pt x="81836" y="129857"/>
                  </a:lnTo>
                  <a:lnTo>
                    <a:pt x="72469" y="155654"/>
                  </a:lnTo>
                  <a:lnTo>
                    <a:pt x="84137" y="167322"/>
                  </a:lnTo>
                  <a:lnTo>
                    <a:pt x="79534" y="177959"/>
                  </a:lnTo>
                  <a:lnTo>
                    <a:pt x="66992" y="192484"/>
                  </a:lnTo>
                  <a:lnTo>
                    <a:pt x="69850" y="205343"/>
                  </a:lnTo>
                  <a:lnTo>
                    <a:pt x="56277" y="215424"/>
                  </a:lnTo>
                  <a:lnTo>
                    <a:pt x="38497" y="210026"/>
                  </a:lnTo>
                  <a:lnTo>
                    <a:pt x="21114" y="214233"/>
                  </a:lnTo>
                  <a:lnTo>
                    <a:pt x="26273" y="183833"/>
                  </a:lnTo>
                  <a:lnTo>
                    <a:pt x="23098" y="159861"/>
                  </a:lnTo>
                  <a:lnTo>
                    <a:pt x="8017" y="156210"/>
                  </a:lnTo>
                  <a:lnTo>
                    <a:pt x="0" y="141367"/>
                  </a:lnTo>
                  <a:lnTo>
                    <a:pt x="2699" y="115570"/>
                  </a:lnTo>
                  <a:lnTo>
                    <a:pt x="16113" y="101203"/>
                  </a:lnTo>
                  <a:lnTo>
                    <a:pt x="18494" y="85169"/>
                  </a:lnTo>
                  <a:lnTo>
                    <a:pt x="25559" y="61198"/>
                  </a:lnTo>
                  <a:lnTo>
                    <a:pt x="24765" y="44212"/>
                  </a:lnTo>
                  <a:lnTo>
                    <a:pt x="18018" y="29766"/>
                  </a:lnTo>
                  <a:lnTo>
                    <a:pt x="16589" y="16113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5A150263-1C05-7985-D138-0A8F163BD05C}"/>
                </a:ext>
              </a:extLst>
            </p:cNvPr>
            <p:cNvSpPr/>
            <p:nvPr/>
          </p:nvSpPr>
          <p:spPr>
            <a:xfrm>
              <a:off x="726043" y="2722165"/>
              <a:ext cx="418782" cy="309800"/>
            </a:xfrm>
            <a:custGeom>
              <a:avLst/>
              <a:gdLst>
                <a:gd name="csX0" fmla="*/ 65326 w 418782"/>
                <a:gd name="csY0" fmla="*/ 265351 h 309800"/>
                <a:gd name="csX1" fmla="*/ 62468 w 418782"/>
                <a:gd name="csY1" fmla="*/ 252492 h 309800"/>
                <a:gd name="csX2" fmla="*/ 75009 w 418782"/>
                <a:gd name="csY2" fmla="*/ 237966 h 309800"/>
                <a:gd name="csX3" fmla="*/ 79613 w 418782"/>
                <a:gd name="csY3" fmla="*/ 227330 h 309800"/>
                <a:gd name="csX4" fmla="*/ 67945 w 418782"/>
                <a:gd name="csY4" fmla="*/ 215662 h 309800"/>
                <a:gd name="csX5" fmla="*/ 77311 w 418782"/>
                <a:gd name="csY5" fmla="*/ 189865 h 309800"/>
                <a:gd name="csX6" fmla="*/ 63818 w 418782"/>
                <a:gd name="csY6" fmla="*/ 166211 h 309800"/>
                <a:gd name="csX7" fmla="*/ 78343 w 418782"/>
                <a:gd name="csY7" fmla="*/ 162957 h 309800"/>
                <a:gd name="csX8" fmla="*/ 79693 w 418782"/>
                <a:gd name="csY8" fmla="*/ 144145 h 309800"/>
                <a:gd name="csX9" fmla="*/ 85169 w 418782"/>
                <a:gd name="csY9" fmla="*/ 138351 h 309800"/>
                <a:gd name="csX10" fmla="*/ 85566 w 418782"/>
                <a:gd name="csY10" fmla="*/ 107156 h 309800"/>
                <a:gd name="csX11" fmla="*/ 101203 w 418782"/>
                <a:gd name="csY11" fmla="*/ 96282 h 309800"/>
                <a:gd name="csX12" fmla="*/ 91757 w 418782"/>
                <a:gd name="csY12" fmla="*/ 76041 h 309800"/>
                <a:gd name="csX13" fmla="*/ 72152 w 418782"/>
                <a:gd name="csY13" fmla="*/ 74612 h 309800"/>
                <a:gd name="csX14" fmla="*/ 66358 w 418782"/>
                <a:gd name="csY14" fmla="*/ 79692 h 309800"/>
                <a:gd name="csX15" fmla="*/ 46434 w 418782"/>
                <a:gd name="csY15" fmla="*/ 79772 h 309800"/>
                <a:gd name="csX16" fmla="*/ 38021 w 418782"/>
                <a:gd name="csY16" fmla="*/ 60007 h 309800"/>
                <a:gd name="csX17" fmla="*/ 24289 w 418782"/>
                <a:gd name="csY17" fmla="*/ 65881 h 309800"/>
                <a:gd name="csX18" fmla="*/ 12065 w 418782"/>
                <a:gd name="csY18" fmla="*/ 76121 h 309800"/>
                <a:gd name="csX19" fmla="*/ 13732 w 418782"/>
                <a:gd name="csY19" fmla="*/ 47307 h 309800"/>
                <a:gd name="csX20" fmla="*/ 0 w 418782"/>
                <a:gd name="csY20" fmla="*/ 29607 h 309800"/>
                <a:gd name="csX21" fmla="*/ 47625 w 418782"/>
                <a:gd name="csY21" fmla="*/ 0 h 309800"/>
                <a:gd name="csX22" fmla="*/ 88821 w 418782"/>
                <a:gd name="csY22" fmla="*/ 7461 h 309800"/>
                <a:gd name="csX23" fmla="*/ 134064 w 418782"/>
                <a:gd name="csY23" fmla="*/ 7144 h 309800"/>
                <a:gd name="csX24" fmla="*/ 169942 w 418782"/>
                <a:gd name="csY24" fmla="*/ 14208 h 309800"/>
                <a:gd name="csX25" fmla="*/ 197882 w 418782"/>
                <a:gd name="csY25" fmla="*/ 12065 h 309800"/>
                <a:gd name="csX26" fmla="*/ 252333 w 418782"/>
                <a:gd name="csY26" fmla="*/ 13414 h 309800"/>
                <a:gd name="csX27" fmla="*/ 265747 w 418782"/>
                <a:gd name="csY27" fmla="*/ 29289 h 309800"/>
                <a:gd name="csX28" fmla="*/ 327819 w 418782"/>
                <a:gd name="csY28" fmla="*/ 47863 h 309800"/>
                <a:gd name="csX29" fmla="*/ 340042 w 418782"/>
                <a:gd name="csY29" fmla="*/ 39052 h 309800"/>
                <a:gd name="csX30" fmla="*/ 377984 w 418782"/>
                <a:gd name="csY30" fmla="*/ 57388 h 309800"/>
                <a:gd name="csX31" fmla="*/ 417036 w 418782"/>
                <a:gd name="csY31" fmla="*/ 52149 h 309800"/>
                <a:gd name="csX32" fmla="*/ 418782 w 418782"/>
                <a:gd name="csY32" fmla="*/ 75724 h 309800"/>
                <a:gd name="csX33" fmla="*/ 386874 w 418782"/>
                <a:gd name="csY33" fmla="*/ 102552 h 309800"/>
                <a:gd name="csX34" fmla="*/ 343694 w 418782"/>
                <a:gd name="csY34" fmla="*/ 110966 h 309800"/>
                <a:gd name="csX35" fmla="*/ 340678 w 418782"/>
                <a:gd name="csY35" fmla="*/ 124460 h 309800"/>
                <a:gd name="csX36" fmla="*/ 320040 w 418782"/>
                <a:gd name="csY36" fmla="*/ 146606 h 309800"/>
                <a:gd name="csX37" fmla="*/ 307022 w 418782"/>
                <a:gd name="csY37" fmla="*/ 178832 h 309800"/>
                <a:gd name="csX38" fmla="*/ 320199 w 418782"/>
                <a:gd name="csY38" fmla="*/ 201374 h 309800"/>
                <a:gd name="csX39" fmla="*/ 300673 w 418782"/>
                <a:gd name="csY39" fmla="*/ 218837 h 309800"/>
                <a:gd name="csX40" fmla="*/ 293370 w 418782"/>
                <a:gd name="csY40" fmla="*/ 244237 h 309800"/>
                <a:gd name="csX41" fmla="*/ 267970 w 418782"/>
                <a:gd name="csY41" fmla="*/ 252016 h 309800"/>
                <a:gd name="csX42" fmla="*/ 244078 w 418782"/>
                <a:gd name="csY42" fmla="*/ 281781 h 309800"/>
                <a:gd name="csX43" fmla="*/ 201374 w 418782"/>
                <a:gd name="csY43" fmla="*/ 282337 h 309800"/>
                <a:gd name="csX44" fmla="*/ 169228 w 418782"/>
                <a:gd name="csY44" fmla="*/ 281622 h 309800"/>
                <a:gd name="csX45" fmla="*/ 148114 w 418782"/>
                <a:gd name="csY45" fmla="*/ 295275 h 309800"/>
                <a:gd name="csX46" fmla="*/ 135255 w 418782"/>
                <a:gd name="csY46" fmla="*/ 309801 h 309800"/>
                <a:gd name="csX47" fmla="*/ 118745 w 418782"/>
                <a:gd name="csY47" fmla="*/ 306625 h 309800"/>
                <a:gd name="csX48" fmla="*/ 106283 w 418782"/>
                <a:gd name="csY48" fmla="*/ 293608 h 309800"/>
                <a:gd name="csX49" fmla="*/ 96758 w 418782"/>
                <a:gd name="csY49" fmla="*/ 271383 h 309800"/>
                <a:gd name="csX50" fmla="*/ 65326 w 418782"/>
                <a:gd name="csY50" fmla="*/ 265351 h 309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418782" h="309800">
                  <a:moveTo>
                    <a:pt x="65326" y="265351"/>
                  </a:moveTo>
                  <a:lnTo>
                    <a:pt x="62468" y="252492"/>
                  </a:lnTo>
                  <a:lnTo>
                    <a:pt x="75009" y="237966"/>
                  </a:lnTo>
                  <a:lnTo>
                    <a:pt x="79613" y="227330"/>
                  </a:lnTo>
                  <a:lnTo>
                    <a:pt x="67945" y="215662"/>
                  </a:lnTo>
                  <a:lnTo>
                    <a:pt x="77311" y="189865"/>
                  </a:lnTo>
                  <a:lnTo>
                    <a:pt x="63818" y="166211"/>
                  </a:lnTo>
                  <a:lnTo>
                    <a:pt x="78343" y="162957"/>
                  </a:lnTo>
                  <a:lnTo>
                    <a:pt x="79693" y="144145"/>
                  </a:lnTo>
                  <a:lnTo>
                    <a:pt x="85169" y="138351"/>
                  </a:lnTo>
                  <a:lnTo>
                    <a:pt x="85566" y="107156"/>
                  </a:lnTo>
                  <a:lnTo>
                    <a:pt x="101203" y="96282"/>
                  </a:lnTo>
                  <a:lnTo>
                    <a:pt x="91757" y="76041"/>
                  </a:lnTo>
                  <a:lnTo>
                    <a:pt x="72152" y="74612"/>
                  </a:lnTo>
                  <a:lnTo>
                    <a:pt x="66358" y="79692"/>
                  </a:lnTo>
                  <a:lnTo>
                    <a:pt x="46434" y="79772"/>
                  </a:lnTo>
                  <a:lnTo>
                    <a:pt x="38021" y="60007"/>
                  </a:lnTo>
                  <a:lnTo>
                    <a:pt x="24289" y="65881"/>
                  </a:lnTo>
                  <a:lnTo>
                    <a:pt x="12065" y="76121"/>
                  </a:lnTo>
                  <a:lnTo>
                    <a:pt x="13732" y="47307"/>
                  </a:lnTo>
                  <a:lnTo>
                    <a:pt x="0" y="29607"/>
                  </a:lnTo>
                  <a:lnTo>
                    <a:pt x="47625" y="0"/>
                  </a:lnTo>
                  <a:lnTo>
                    <a:pt x="88821" y="7461"/>
                  </a:lnTo>
                  <a:lnTo>
                    <a:pt x="134064" y="7144"/>
                  </a:lnTo>
                  <a:lnTo>
                    <a:pt x="169942" y="14208"/>
                  </a:lnTo>
                  <a:lnTo>
                    <a:pt x="197882" y="12065"/>
                  </a:lnTo>
                  <a:lnTo>
                    <a:pt x="252333" y="13414"/>
                  </a:lnTo>
                  <a:lnTo>
                    <a:pt x="265747" y="29289"/>
                  </a:lnTo>
                  <a:lnTo>
                    <a:pt x="327819" y="47863"/>
                  </a:lnTo>
                  <a:lnTo>
                    <a:pt x="340042" y="39052"/>
                  </a:lnTo>
                  <a:lnTo>
                    <a:pt x="377984" y="57388"/>
                  </a:lnTo>
                  <a:lnTo>
                    <a:pt x="417036" y="52149"/>
                  </a:lnTo>
                  <a:lnTo>
                    <a:pt x="418782" y="75724"/>
                  </a:lnTo>
                  <a:lnTo>
                    <a:pt x="386874" y="102552"/>
                  </a:lnTo>
                  <a:lnTo>
                    <a:pt x="343694" y="110966"/>
                  </a:lnTo>
                  <a:lnTo>
                    <a:pt x="340678" y="124460"/>
                  </a:lnTo>
                  <a:lnTo>
                    <a:pt x="320040" y="146606"/>
                  </a:lnTo>
                  <a:lnTo>
                    <a:pt x="307022" y="178832"/>
                  </a:lnTo>
                  <a:lnTo>
                    <a:pt x="320199" y="201374"/>
                  </a:lnTo>
                  <a:lnTo>
                    <a:pt x="300673" y="218837"/>
                  </a:lnTo>
                  <a:lnTo>
                    <a:pt x="293370" y="244237"/>
                  </a:lnTo>
                  <a:lnTo>
                    <a:pt x="267970" y="252016"/>
                  </a:lnTo>
                  <a:lnTo>
                    <a:pt x="244078" y="281781"/>
                  </a:lnTo>
                  <a:lnTo>
                    <a:pt x="201374" y="282337"/>
                  </a:lnTo>
                  <a:lnTo>
                    <a:pt x="169228" y="281622"/>
                  </a:lnTo>
                  <a:lnTo>
                    <a:pt x="148114" y="295275"/>
                  </a:lnTo>
                  <a:lnTo>
                    <a:pt x="135255" y="309801"/>
                  </a:lnTo>
                  <a:lnTo>
                    <a:pt x="118745" y="306625"/>
                  </a:lnTo>
                  <a:lnTo>
                    <a:pt x="106283" y="293608"/>
                  </a:lnTo>
                  <a:lnTo>
                    <a:pt x="96758" y="271383"/>
                  </a:lnTo>
                  <a:lnTo>
                    <a:pt x="65326" y="26535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8598E50C-5C93-F4AC-B8AE-53FF6A373DAB}"/>
                </a:ext>
              </a:extLst>
            </p:cNvPr>
            <p:cNvSpPr/>
            <p:nvPr/>
          </p:nvSpPr>
          <p:spPr>
            <a:xfrm>
              <a:off x="706358" y="2223531"/>
              <a:ext cx="132873" cy="158829"/>
            </a:xfrm>
            <a:custGeom>
              <a:avLst/>
              <a:gdLst>
                <a:gd name="csX0" fmla="*/ 127318 w 132873"/>
                <a:gd name="csY0" fmla="*/ 58817 h 158829"/>
                <a:gd name="csX1" fmla="*/ 132874 w 132873"/>
                <a:gd name="csY1" fmla="*/ 91678 h 158829"/>
                <a:gd name="csX2" fmla="*/ 107394 w 132873"/>
                <a:gd name="csY2" fmla="*/ 132239 h 158829"/>
                <a:gd name="csX3" fmla="*/ 47625 w 132873"/>
                <a:gd name="csY3" fmla="*/ 158829 h 158829"/>
                <a:gd name="csX4" fmla="*/ 0 w 132873"/>
                <a:gd name="csY4" fmla="*/ 152083 h 158829"/>
                <a:gd name="csX5" fmla="*/ 27305 w 132873"/>
                <a:gd name="csY5" fmla="*/ 104775 h 158829"/>
                <a:gd name="csX6" fmla="*/ 9684 w 132873"/>
                <a:gd name="csY6" fmla="*/ 58182 h 158829"/>
                <a:gd name="csX7" fmla="*/ 55563 w 132873"/>
                <a:gd name="csY7" fmla="*/ 21907 h 158829"/>
                <a:gd name="csX8" fmla="*/ 80963 w 132873"/>
                <a:gd name="csY8" fmla="*/ 0 h 158829"/>
                <a:gd name="csX9" fmla="*/ 87948 w 132873"/>
                <a:gd name="csY9" fmla="*/ 25082 h 158829"/>
                <a:gd name="csX10" fmla="*/ 80963 w 132873"/>
                <a:gd name="csY10" fmla="*/ 49927 h 158829"/>
                <a:gd name="csX11" fmla="*/ 101838 w 132873"/>
                <a:gd name="csY11" fmla="*/ 49292 h 158829"/>
                <a:gd name="csX12" fmla="*/ 127318 w 132873"/>
                <a:gd name="csY12" fmla="*/ 58817 h 1588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32873" h="158829">
                  <a:moveTo>
                    <a:pt x="127318" y="58817"/>
                  </a:moveTo>
                  <a:lnTo>
                    <a:pt x="132874" y="91678"/>
                  </a:lnTo>
                  <a:lnTo>
                    <a:pt x="107394" y="132239"/>
                  </a:lnTo>
                  <a:lnTo>
                    <a:pt x="47625" y="158829"/>
                  </a:lnTo>
                  <a:lnTo>
                    <a:pt x="0" y="152083"/>
                  </a:lnTo>
                  <a:lnTo>
                    <a:pt x="27305" y="104775"/>
                  </a:lnTo>
                  <a:lnTo>
                    <a:pt x="9684" y="58182"/>
                  </a:lnTo>
                  <a:lnTo>
                    <a:pt x="55563" y="21907"/>
                  </a:lnTo>
                  <a:lnTo>
                    <a:pt x="80963" y="0"/>
                  </a:lnTo>
                  <a:lnTo>
                    <a:pt x="87948" y="25082"/>
                  </a:lnTo>
                  <a:lnTo>
                    <a:pt x="80963" y="49927"/>
                  </a:lnTo>
                  <a:lnTo>
                    <a:pt x="101838" y="49292"/>
                  </a:lnTo>
                  <a:lnTo>
                    <a:pt x="127318" y="58817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9C5B1851-BE8C-904E-E08D-76157B663F9C}"/>
                </a:ext>
              </a:extLst>
            </p:cNvPr>
            <p:cNvSpPr/>
            <p:nvPr/>
          </p:nvSpPr>
          <p:spPr>
            <a:xfrm>
              <a:off x="6568678" y="4983797"/>
              <a:ext cx="104060" cy="80803"/>
            </a:xfrm>
            <a:custGeom>
              <a:avLst/>
              <a:gdLst>
                <a:gd name="csX0" fmla="*/ 58976 w 104060"/>
                <a:gd name="csY0" fmla="*/ 34211 h 80803"/>
                <a:gd name="csX1" fmla="*/ 86598 w 104060"/>
                <a:gd name="csY1" fmla="*/ 56039 h 80803"/>
                <a:gd name="csX2" fmla="*/ 104061 w 104060"/>
                <a:gd name="csY2" fmla="*/ 72311 h 80803"/>
                <a:gd name="csX3" fmla="*/ 91281 w 104060"/>
                <a:gd name="csY3" fmla="*/ 80804 h 80803"/>
                <a:gd name="csX4" fmla="*/ 72787 w 104060"/>
                <a:gd name="csY4" fmla="*/ 71279 h 80803"/>
                <a:gd name="csX5" fmla="*/ 48657 w 104060"/>
                <a:gd name="csY5" fmla="*/ 55324 h 80803"/>
                <a:gd name="csX6" fmla="*/ 26908 w 104060"/>
                <a:gd name="csY6" fmla="*/ 36671 h 80803"/>
                <a:gd name="csX7" fmla="*/ 4683 w 104060"/>
                <a:gd name="csY7" fmla="*/ 11906 h 80803"/>
                <a:gd name="csX8" fmla="*/ 0 w 104060"/>
                <a:gd name="csY8" fmla="*/ 0 h 80803"/>
                <a:gd name="csX9" fmla="*/ 14446 w 104060"/>
                <a:gd name="csY9" fmla="*/ 476 h 80803"/>
                <a:gd name="csX10" fmla="*/ 33338 w 104060"/>
                <a:gd name="csY10" fmla="*/ 12382 h 80803"/>
                <a:gd name="csX11" fmla="*/ 48181 w 104060"/>
                <a:gd name="csY11" fmla="*/ 24368 h 80803"/>
                <a:gd name="csX12" fmla="*/ 58976 w 104060"/>
                <a:gd name="csY12" fmla="*/ 34211 h 808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04060" h="80803">
                  <a:moveTo>
                    <a:pt x="58976" y="34211"/>
                  </a:moveTo>
                  <a:lnTo>
                    <a:pt x="86598" y="56039"/>
                  </a:lnTo>
                  <a:lnTo>
                    <a:pt x="104061" y="72311"/>
                  </a:lnTo>
                  <a:lnTo>
                    <a:pt x="91281" y="80804"/>
                  </a:lnTo>
                  <a:lnTo>
                    <a:pt x="72787" y="71279"/>
                  </a:lnTo>
                  <a:lnTo>
                    <a:pt x="48657" y="55324"/>
                  </a:lnTo>
                  <a:lnTo>
                    <a:pt x="26908" y="36671"/>
                  </a:lnTo>
                  <a:lnTo>
                    <a:pt x="4683" y="11906"/>
                  </a:lnTo>
                  <a:lnTo>
                    <a:pt x="0" y="0"/>
                  </a:lnTo>
                  <a:lnTo>
                    <a:pt x="14446" y="476"/>
                  </a:lnTo>
                  <a:lnTo>
                    <a:pt x="33338" y="12382"/>
                  </a:lnTo>
                  <a:lnTo>
                    <a:pt x="48181" y="24368"/>
                  </a:lnTo>
                  <a:lnTo>
                    <a:pt x="58976" y="3421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28" name="Graphic 387">
              <a:extLst>
                <a:ext uri="{FF2B5EF4-FFF2-40B4-BE49-F238E27FC236}">
                  <a16:creationId xmlns:a16="http://schemas.microsoft.com/office/drawing/2014/main" id="{29614701-F7E4-9B2F-6CCD-E7A9E62C01B1}"/>
                </a:ext>
              </a:extLst>
            </p:cNvPr>
            <p:cNvGrpSpPr/>
            <p:nvPr/>
          </p:nvGrpSpPr>
          <p:grpSpPr>
            <a:xfrm>
              <a:off x="6314678" y="4520008"/>
              <a:ext cx="199072" cy="143510"/>
              <a:chOff x="6314678" y="4520008"/>
              <a:chExt cx="199072" cy="143510"/>
            </a:xfrm>
          </p:grpSpPr>
          <p:sp>
            <p:nvSpPr>
              <p:cNvPr id="629" name="Freeform: Shape 628">
                <a:extLst>
                  <a:ext uri="{FF2B5EF4-FFF2-40B4-BE49-F238E27FC236}">
                    <a16:creationId xmlns:a16="http://schemas.microsoft.com/office/drawing/2014/main" id="{DD548F27-6DA9-5AFF-095C-9CC794570A2E}"/>
                  </a:ext>
                </a:extLst>
              </p:cNvPr>
              <p:cNvSpPr/>
              <p:nvPr/>
            </p:nvSpPr>
            <p:spPr>
              <a:xfrm>
                <a:off x="6477396" y="4642325"/>
                <a:ext cx="36353" cy="21193"/>
              </a:xfrm>
              <a:custGeom>
                <a:avLst/>
                <a:gdLst>
                  <a:gd name="csX0" fmla="*/ 26908 w 36353"/>
                  <a:gd name="csY0" fmla="*/ 9446 h 21193"/>
                  <a:gd name="csX1" fmla="*/ 36354 w 36353"/>
                  <a:gd name="csY1" fmla="*/ 21193 h 21193"/>
                  <a:gd name="csX2" fmla="*/ 12779 w 36353"/>
                  <a:gd name="csY2" fmla="*/ 20955 h 21193"/>
                  <a:gd name="csX3" fmla="*/ 0 w 36353"/>
                  <a:gd name="csY3" fmla="*/ 0 h 21193"/>
                  <a:gd name="csX4" fmla="*/ 20082 w 36353"/>
                  <a:gd name="csY4" fmla="*/ 8255 h 21193"/>
                  <a:gd name="csX5" fmla="*/ 26908 w 36353"/>
                  <a:gd name="csY5" fmla="*/ 9446 h 211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6353" h="21193">
                    <a:moveTo>
                      <a:pt x="26908" y="9446"/>
                    </a:moveTo>
                    <a:lnTo>
                      <a:pt x="36354" y="21193"/>
                    </a:lnTo>
                    <a:lnTo>
                      <a:pt x="12779" y="20955"/>
                    </a:lnTo>
                    <a:lnTo>
                      <a:pt x="0" y="0"/>
                    </a:lnTo>
                    <a:lnTo>
                      <a:pt x="20082" y="8255"/>
                    </a:lnTo>
                    <a:lnTo>
                      <a:pt x="26908" y="944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0" name="Freeform: Shape 629">
                <a:extLst>
                  <a:ext uri="{FF2B5EF4-FFF2-40B4-BE49-F238E27FC236}">
                    <a16:creationId xmlns:a16="http://schemas.microsoft.com/office/drawing/2014/main" id="{AEB11C5E-C5EE-D9C6-F4AE-F9C2EFFCB819}"/>
                  </a:ext>
                </a:extLst>
              </p:cNvPr>
              <p:cNvSpPr/>
              <p:nvPr/>
            </p:nvSpPr>
            <p:spPr>
              <a:xfrm>
                <a:off x="6452472" y="4578269"/>
                <a:ext cx="37068" cy="49768"/>
              </a:xfrm>
              <a:custGeom>
                <a:avLst/>
                <a:gdLst>
                  <a:gd name="csX0" fmla="*/ 37068 w 37068"/>
                  <a:gd name="csY0" fmla="*/ 43498 h 49768"/>
                  <a:gd name="csX1" fmla="*/ 31988 w 37068"/>
                  <a:gd name="csY1" fmla="*/ 49768 h 49768"/>
                  <a:gd name="csX2" fmla="*/ 6985 w 37068"/>
                  <a:gd name="csY2" fmla="*/ 20320 h 49768"/>
                  <a:gd name="csX3" fmla="*/ 0 w 37068"/>
                  <a:gd name="csY3" fmla="*/ 0 h 49768"/>
                  <a:gd name="csX4" fmla="*/ 11430 w 37068"/>
                  <a:gd name="csY4" fmla="*/ 0 h 49768"/>
                  <a:gd name="csX5" fmla="*/ 23575 w 37068"/>
                  <a:gd name="csY5" fmla="*/ 27147 h 49768"/>
                  <a:gd name="csX6" fmla="*/ 37068 w 37068"/>
                  <a:gd name="csY6" fmla="*/ 43498 h 497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7068" h="49768">
                    <a:moveTo>
                      <a:pt x="37068" y="43498"/>
                    </a:moveTo>
                    <a:lnTo>
                      <a:pt x="31988" y="49768"/>
                    </a:lnTo>
                    <a:lnTo>
                      <a:pt x="6985" y="20320"/>
                    </a:lnTo>
                    <a:lnTo>
                      <a:pt x="0" y="0"/>
                    </a:lnTo>
                    <a:lnTo>
                      <a:pt x="11430" y="0"/>
                    </a:lnTo>
                    <a:lnTo>
                      <a:pt x="23575" y="27147"/>
                    </a:lnTo>
                    <a:lnTo>
                      <a:pt x="37068" y="4349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1" name="Freeform: Shape 630">
                <a:extLst>
                  <a:ext uri="{FF2B5EF4-FFF2-40B4-BE49-F238E27FC236}">
                    <a16:creationId xmlns:a16="http://schemas.microsoft.com/office/drawing/2014/main" id="{F51AFA07-E482-E3C3-628B-D5E9D1BB8D57}"/>
                  </a:ext>
                </a:extLst>
              </p:cNvPr>
              <p:cNvSpPr/>
              <p:nvPr/>
            </p:nvSpPr>
            <p:spPr>
              <a:xfrm>
                <a:off x="6420802" y="4609623"/>
                <a:ext cx="40798" cy="22145"/>
              </a:xfrm>
              <a:custGeom>
                <a:avLst/>
                <a:gdLst>
                  <a:gd name="csX0" fmla="*/ 40799 w 40798"/>
                  <a:gd name="csY0" fmla="*/ 21431 h 22145"/>
                  <a:gd name="csX1" fmla="*/ 27702 w 40798"/>
                  <a:gd name="csY1" fmla="*/ 22146 h 22145"/>
                  <a:gd name="csX2" fmla="*/ 7064 w 40798"/>
                  <a:gd name="csY2" fmla="*/ 18732 h 22145"/>
                  <a:gd name="csX3" fmla="*/ 0 w 40798"/>
                  <a:gd name="csY3" fmla="*/ 13494 h 22145"/>
                  <a:gd name="csX4" fmla="*/ 2064 w 40798"/>
                  <a:gd name="csY4" fmla="*/ 0 h 22145"/>
                  <a:gd name="csX5" fmla="*/ 24289 w 40798"/>
                  <a:gd name="csY5" fmla="*/ 5318 h 22145"/>
                  <a:gd name="csX6" fmla="*/ 35322 w 40798"/>
                  <a:gd name="csY6" fmla="*/ 12462 h 22145"/>
                  <a:gd name="csX7" fmla="*/ 40799 w 40798"/>
                  <a:gd name="csY7" fmla="*/ 21431 h 221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0798" h="22145">
                    <a:moveTo>
                      <a:pt x="40799" y="21431"/>
                    </a:moveTo>
                    <a:lnTo>
                      <a:pt x="27702" y="22146"/>
                    </a:lnTo>
                    <a:lnTo>
                      <a:pt x="7064" y="18732"/>
                    </a:lnTo>
                    <a:lnTo>
                      <a:pt x="0" y="13494"/>
                    </a:lnTo>
                    <a:lnTo>
                      <a:pt x="2064" y="0"/>
                    </a:lnTo>
                    <a:lnTo>
                      <a:pt x="24289" y="5318"/>
                    </a:lnTo>
                    <a:lnTo>
                      <a:pt x="35322" y="12462"/>
                    </a:lnTo>
                    <a:lnTo>
                      <a:pt x="40799" y="2143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2" name="Freeform: Shape 631">
                <a:extLst>
                  <a:ext uri="{FF2B5EF4-FFF2-40B4-BE49-F238E27FC236}">
                    <a16:creationId xmlns:a16="http://schemas.microsoft.com/office/drawing/2014/main" id="{3955A3F3-39DB-0720-CFE0-CBF53753FF40}"/>
                  </a:ext>
                </a:extLst>
              </p:cNvPr>
              <p:cNvSpPr/>
              <p:nvPr/>
            </p:nvSpPr>
            <p:spPr>
              <a:xfrm>
                <a:off x="6372621" y="4544377"/>
                <a:ext cx="57467" cy="41274"/>
              </a:xfrm>
              <a:custGeom>
                <a:avLst/>
                <a:gdLst>
                  <a:gd name="csX0" fmla="*/ 48181 w 57467"/>
                  <a:gd name="csY0" fmla="*/ 23733 h 41274"/>
                  <a:gd name="csX1" fmla="*/ 56039 w 57467"/>
                  <a:gd name="csY1" fmla="*/ 34528 h 41274"/>
                  <a:gd name="csX2" fmla="*/ 57468 w 57467"/>
                  <a:gd name="csY2" fmla="*/ 41275 h 41274"/>
                  <a:gd name="csX3" fmla="*/ 31115 w 57467"/>
                  <a:gd name="csY3" fmla="*/ 26908 h 41274"/>
                  <a:gd name="csX4" fmla="*/ 12621 w 57467"/>
                  <a:gd name="csY4" fmla="*/ 14764 h 41274"/>
                  <a:gd name="csX5" fmla="*/ 0 w 57467"/>
                  <a:gd name="csY5" fmla="*/ 3493 h 41274"/>
                  <a:gd name="csX6" fmla="*/ 5001 w 57467"/>
                  <a:gd name="csY6" fmla="*/ 0 h 41274"/>
                  <a:gd name="csX7" fmla="*/ 20558 w 57467"/>
                  <a:gd name="csY7" fmla="*/ 8175 h 41274"/>
                  <a:gd name="csX8" fmla="*/ 48181 w 57467"/>
                  <a:gd name="csY8" fmla="*/ 23733 h 412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467" h="41274">
                    <a:moveTo>
                      <a:pt x="48181" y="23733"/>
                    </a:moveTo>
                    <a:lnTo>
                      <a:pt x="56039" y="34528"/>
                    </a:lnTo>
                    <a:lnTo>
                      <a:pt x="57468" y="41275"/>
                    </a:lnTo>
                    <a:lnTo>
                      <a:pt x="31115" y="26908"/>
                    </a:lnTo>
                    <a:lnTo>
                      <a:pt x="12621" y="14764"/>
                    </a:lnTo>
                    <a:lnTo>
                      <a:pt x="0" y="3493"/>
                    </a:lnTo>
                    <a:lnTo>
                      <a:pt x="5001" y="0"/>
                    </a:lnTo>
                    <a:lnTo>
                      <a:pt x="20558" y="8175"/>
                    </a:lnTo>
                    <a:lnTo>
                      <a:pt x="48181" y="2373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3" name="Freeform: Shape 632">
                <a:extLst>
                  <a:ext uri="{FF2B5EF4-FFF2-40B4-BE49-F238E27FC236}">
                    <a16:creationId xmlns:a16="http://schemas.microsoft.com/office/drawing/2014/main" id="{C94922A9-A539-08F9-D7B4-7303B3EC8984}"/>
                  </a:ext>
                </a:extLst>
              </p:cNvPr>
              <p:cNvSpPr/>
              <p:nvPr/>
            </p:nvSpPr>
            <p:spPr>
              <a:xfrm>
                <a:off x="6314678" y="4520008"/>
                <a:ext cx="35321" cy="27225"/>
              </a:xfrm>
              <a:custGeom>
                <a:avLst/>
                <a:gdLst>
                  <a:gd name="csX0" fmla="*/ 21908 w 35321"/>
                  <a:gd name="csY0" fmla="*/ 14287 h 27225"/>
                  <a:gd name="csX1" fmla="*/ 35322 w 35321"/>
                  <a:gd name="csY1" fmla="*/ 25321 h 27225"/>
                  <a:gd name="csX2" fmla="*/ 28575 w 35321"/>
                  <a:gd name="csY2" fmla="*/ 27226 h 27225"/>
                  <a:gd name="csX3" fmla="*/ 13891 w 35321"/>
                  <a:gd name="csY3" fmla="*/ 19526 h 27225"/>
                  <a:gd name="csX4" fmla="*/ 0 w 35321"/>
                  <a:gd name="csY4" fmla="*/ 5635 h 27225"/>
                  <a:gd name="csX5" fmla="*/ 1747 w 35321"/>
                  <a:gd name="csY5" fmla="*/ 0 h 27225"/>
                  <a:gd name="csX6" fmla="*/ 21908 w 35321"/>
                  <a:gd name="csY6" fmla="*/ 14287 h 272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5321" h="27225">
                    <a:moveTo>
                      <a:pt x="21908" y="14287"/>
                    </a:moveTo>
                    <a:lnTo>
                      <a:pt x="35322" y="25321"/>
                    </a:lnTo>
                    <a:lnTo>
                      <a:pt x="28575" y="27226"/>
                    </a:lnTo>
                    <a:lnTo>
                      <a:pt x="13891" y="19526"/>
                    </a:lnTo>
                    <a:lnTo>
                      <a:pt x="0" y="5635"/>
                    </a:lnTo>
                    <a:lnTo>
                      <a:pt x="1747" y="0"/>
                    </a:lnTo>
                    <a:lnTo>
                      <a:pt x="21908" y="1428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34" name="Graphic 387">
              <a:extLst>
                <a:ext uri="{FF2B5EF4-FFF2-40B4-BE49-F238E27FC236}">
                  <a16:creationId xmlns:a16="http://schemas.microsoft.com/office/drawing/2014/main" id="{6FE72E2E-0CA0-48A9-1519-7127CFF28C54}"/>
                </a:ext>
              </a:extLst>
            </p:cNvPr>
            <p:cNvGrpSpPr/>
            <p:nvPr/>
          </p:nvGrpSpPr>
          <p:grpSpPr>
            <a:xfrm>
              <a:off x="6652180" y="5505528"/>
              <a:ext cx="404574" cy="487680"/>
              <a:chOff x="6652180" y="5505528"/>
              <a:chExt cx="404574" cy="487680"/>
            </a:xfrm>
          </p:grpSpPr>
          <p:sp>
            <p:nvSpPr>
              <p:cNvPr id="635" name="Freeform: Shape 634">
                <a:extLst>
                  <a:ext uri="{FF2B5EF4-FFF2-40B4-BE49-F238E27FC236}">
                    <a16:creationId xmlns:a16="http://schemas.microsoft.com/office/drawing/2014/main" id="{016FFDC4-725C-39C8-B429-32CA46B03096}"/>
                  </a:ext>
                </a:extLst>
              </p:cNvPr>
              <p:cNvSpPr/>
              <p:nvPr/>
            </p:nvSpPr>
            <p:spPr>
              <a:xfrm>
                <a:off x="6858635" y="5505528"/>
                <a:ext cx="198119" cy="283051"/>
              </a:xfrm>
              <a:custGeom>
                <a:avLst/>
                <a:gdLst>
                  <a:gd name="csX0" fmla="*/ 143192 w 198119"/>
                  <a:gd name="csY0" fmla="*/ 218123 h 283051"/>
                  <a:gd name="csX1" fmla="*/ 130413 w 198119"/>
                  <a:gd name="csY1" fmla="*/ 239554 h 283051"/>
                  <a:gd name="csX2" fmla="*/ 113744 w 198119"/>
                  <a:gd name="csY2" fmla="*/ 267018 h 283051"/>
                  <a:gd name="csX3" fmla="*/ 87709 w 198119"/>
                  <a:gd name="csY3" fmla="*/ 283052 h 283051"/>
                  <a:gd name="csX4" fmla="*/ 81915 w 198119"/>
                  <a:gd name="csY4" fmla="*/ 272495 h 283051"/>
                  <a:gd name="csX5" fmla="*/ 67866 w 198119"/>
                  <a:gd name="csY5" fmla="*/ 266700 h 283051"/>
                  <a:gd name="csX6" fmla="*/ 87313 w 198119"/>
                  <a:gd name="csY6" fmla="*/ 233759 h 283051"/>
                  <a:gd name="csX7" fmla="*/ 76279 w 198119"/>
                  <a:gd name="csY7" fmla="*/ 211852 h 283051"/>
                  <a:gd name="csX8" fmla="*/ 40005 w 198119"/>
                  <a:gd name="csY8" fmla="*/ 196056 h 283051"/>
                  <a:gd name="csX9" fmla="*/ 40957 w 198119"/>
                  <a:gd name="csY9" fmla="*/ 181689 h 283051"/>
                  <a:gd name="csX10" fmla="*/ 65325 w 198119"/>
                  <a:gd name="csY10" fmla="*/ 167958 h 283051"/>
                  <a:gd name="csX11" fmla="*/ 70961 w 198119"/>
                  <a:gd name="csY11" fmla="*/ 137795 h 283051"/>
                  <a:gd name="csX12" fmla="*/ 69453 w 198119"/>
                  <a:gd name="csY12" fmla="*/ 112633 h 283051"/>
                  <a:gd name="csX13" fmla="*/ 55800 w 198119"/>
                  <a:gd name="csY13" fmla="*/ 86598 h 283051"/>
                  <a:gd name="csX14" fmla="*/ 56673 w 198119"/>
                  <a:gd name="csY14" fmla="*/ 79851 h 283051"/>
                  <a:gd name="csX15" fmla="*/ 40561 w 198119"/>
                  <a:gd name="csY15" fmla="*/ 63897 h 283051"/>
                  <a:gd name="csX16" fmla="*/ 14049 w 198119"/>
                  <a:gd name="csY16" fmla="*/ 30004 h 283051"/>
                  <a:gd name="csX17" fmla="*/ 0 w 198119"/>
                  <a:gd name="csY17" fmla="*/ 3016 h 283051"/>
                  <a:gd name="csX18" fmla="*/ 12462 w 198119"/>
                  <a:gd name="csY18" fmla="*/ 0 h 283051"/>
                  <a:gd name="csX19" fmla="*/ 30798 w 198119"/>
                  <a:gd name="csY19" fmla="*/ 21193 h 283051"/>
                  <a:gd name="csX20" fmla="*/ 56991 w 198119"/>
                  <a:gd name="csY20" fmla="*/ 31036 h 283051"/>
                  <a:gd name="csX21" fmla="*/ 66516 w 198119"/>
                  <a:gd name="csY21" fmla="*/ 65247 h 283051"/>
                  <a:gd name="csX22" fmla="*/ 90963 w 198119"/>
                  <a:gd name="csY22" fmla="*/ 105886 h 283051"/>
                  <a:gd name="csX23" fmla="*/ 91678 w 198119"/>
                  <a:gd name="csY23" fmla="*/ 79454 h 283051"/>
                  <a:gd name="csX24" fmla="*/ 106838 w 198119"/>
                  <a:gd name="csY24" fmla="*/ 90011 h 283051"/>
                  <a:gd name="csX25" fmla="*/ 111919 w 198119"/>
                  <a:gd name="csY25" fmla="*/ 119380 h 283051"/>
                  <a:gd name="csX26" fmla="*/ 138986 w 198119"/>
                  <a:gd name="csY26" fmla="*/ 132080 h 283051"/>
                  <a:gd name="csX27" fmla="*/ 161766 w 198119"/>
                  <a:gd name="csY27" fmla="*/ 135176 h 283051"/>
                  <a:gd name="csX28" fmla="*/ 181054 w 198119"/>
                  <a:gd name="csY28" fmla="*/ 120333 h 283051"/>
                  <a:gd name="csX29" fmla="*/ 198120 w 198119"/>
                  <a:gd name="csY29" fmla="*/ 124857 h 283051"/>
                  <a:gd name="csX30" fmla="*/ 189944 w 198119"/>
                  <a:gd name="csY30" fmla="*/ 159544 h 283051"/>
                  <a:gd name="csX31" fmla="*/ 179705 w 198119"/>
                  <a:gd name="csY31" fmla="*/ 182483 h 283051"/>
                  <a:gd name="csX32" fmla="*/ 153987 w 198119"/>
                  <a:gd name="csY32" fmla="*/ 181689 h 283051"/>
                  <a:gd name="csX33" fmla="*/ 145018 w 198119"/>
                  <a:gd name="csY33" fmla="*/ 193675 h 283051"/>
                  <a:gd name="csX34" fmla="*/ 148114 w 198119"/>
                  <a:gd name="csY34" fmla="*/ 210741 h 283051"/>
                  <a:gd name="csX35" fmla="*/ 143192 w 198119"/>
                  <a:gd name="csY35" fmla="*/ 218123 h 2830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198119" h="283051">
                    <a:moveTo>
                      <a:pt x="143192" y="218123"/>
                    </a:moveTo>
                    <a:lnTo>
                      <a:pt x="130413" y="239554"/>
                    </a:lnTo>
                    <a:lnTo>
                      <a:pt x="113744" y="267018"/>
                    </a:lnTo>
                    <a:lnTo>
                      <a:pt x="87709" y="283052"/>
                    </a:lnTo>
                    <a:lnTo>
                      <a:pt x="81915" y="272495"/>
                    </a:lnTo>
                    <a:lnTo>
                      <a:pt x="67866" y="266700"/>
                    </a:lnTo>
                    <a:lnTo>
                      <a:pt x="87313" y="233759"/>
                    </a:lnTo>
                    <a:lnTo>
                      <a:pt x="76279" y="211852"/>
                    </a:lnTo>
                    <a:lnTo>
                      <a:pt x="40005" y="196056"/>
                    </a:lnTo>
                    <a:lnTo>
                      <a:pt x="40957" y="181689"/>
                    </a:lnTo>
                    <a:lnTo>
                      <a:pt x="65325" y="167958"/>
                    </a:lnTo>
                    <a:lnTo>
                      <a:pt x="70961" y="137795"/>
                    </a:lnTo>
                    <a:lnTo>
                      <a:pt x="69453" y="112633"/>
                    </a:lnTo>
                    <a:lnTo>
                      <a:pt x="55800" y="86598"/>
                    </a:lnTo>
                    <a:lnTo>
                      <a:pt x="56673" y="79851"/>
                    </a:lnTo>
                    <a:lnTo>
                      <a:pt x="40561" y="63897"/>
                    </a:lnTo>
                    <a:lnTo>
                      <a:pt x="14049" y="30004"/>
                    </a:lnTo>
                    <a:lnTo>
                      <a:pt x="0" y="3016"/>
                    </a:lnTo>
                    <a:lnTo>
                      <a:pt x="12462" y="0"/>
                    </a:lnTo>
                    <a:lnTo>
                      <a:pt x="30798" y="21193"/>
                    </a:lnTo>
                    <a:lnTo>
                      <a:pt x="56991" y="31036"/>
                    </a:lnTo>
                    <a:lnTo>
                      <a:pt x="66516" y="65247"/>
                    </a:lnTo>
                    <a:lnTo>
                      <a:pt x="90963" y="105886"/>
                    </a:lnTo>
                    <a:lnTo>
                      <a:pt x="91678" y="79454"/>
                    </a:lnTo>
                    <a:lnTo>
                      <a:pt x="106838" y="90011"/>
                    </a:lnTo>
                    <a:lnTo>
                      <a:pt x="111919" y="119380"/>
                    </a:lnTo>
                    <a:lnTo>
                      <a:pt x="138986" y="132080"/>
                    </a:lnTo>
                    <a:lnTo>
                      <a:pt x="161766" y="135176"/>
                    </a:lnTo>
                    <a:lnTo>
                      <a:pt x="181054" y="120333"/>
                    </a:lnTo>
                    <a:lnTo>
                      <a:pt x="198120" y="124857"/>
                    </a:lnTo>
                    <a:lnTo>
                      <a:pt x="189944" y="159544"/>
                    </a:lnTo>
                    <a:lnTo>
                      <a:pt x="179705" y="182483"/>
                    </a:lnTo>
                    <a:lnTo>
                      <a:pt x="153987" y="181689"/>
                    </a:lnTo>
                    <a:lnTo>
                      <a:pt x="145018" y="193675"/>
                    </a:lnTo>
                    <a:lnTo>
                      <a:pt x="148114" y="210741"/>
                    </a:lnTo>
                    <a:lnTo>
                      <a:pt x="143192" y="21812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6" name="Freeform: Shape 635">
                <a:extLst>
                  <a:ext uri="{FF2B5EF4-FFF2-40B4-BE49-F238E27FC236}">
                    <a16:creationId xmlns:a16="http://schemas.microsoft.com/office/drawing/2014/main" id="{A0708E14-DCAB-8CBB-0F47-9B54EC09A05F}"/>
                  </a:ext>
                </a:extLst>
              </p:cNvPr>
              <p:cNvSpPr/>
              <p:nvPr/>
            </p:nvSpPr>
            <p:spPr>
              <a:xfrm>
                <a:off x="6652180" y="5740716"/>
                <a:ext cx="260746" cy="252491"/>
              </a:xfrm>
              <a:custGeom>
                <a:avLst/>
                <a:gdLst>
                  <a:gd name="csX0" fmla="*/ 106442 w 260746"/>
                  <a:gd name="csY0" fmla="*/ 123825 h 252491"/>
                  <a:gd name="csX1" fmla="*/ 135334 w 260746"/>
                  <a:gd name="csY1" fmla="*/ 102394 h 252491"/>
                  <a:gd name="csX2" fmla="*/ 155495 w 260746"/>
                  <a:gd name="csY2" fmla="*/ 81280 h 252491"/>
                  <a:gd name="csX3" fmla="*/ 170497 w 260746"/>
                  <a:gd name="csY3" fmla="*/ 51118 h 252491"/>
                  <a:gd name="csX4" fmla="*/ 183277 w 260746"/>
                  <a:gd name="csY4" fmla="*/ 40878 h 252491"/>
                  <a:gd name="csX5" fmla="*/ 188277 w 260746"/>
                  <a:gd name="csY5" fmla="*/ 18415 h 252491"/>
                  <a:gd name="csX6" fmla="*/ 211931 w 260746"/>
                  <a:gd name="csY6" fmla="*/ 0 h 252491"/>
                  <a:gd name="csX7" fmla="*/ 219393 w 260746"/>
                  <a:gd name="csY7" fmla="*/ 16986 h 252491"/>
                  <a:gd name="csX8" fmla="*/ 227012 w 260746"/>
                  <a:gd name="csY8" fmla="*/ 33575 h 252491"/>
                  <a:gd name="csX9" fmla="*/ 250984 w 260746"/>
                  <a:gd name="csY9" fmla="*/ 17304 h 252491"/>
                  <a:gd name="csX10" fmla="*/ 260747 w 260746"/>
                  <a:gd name="csY10" fmla="*/ 34211 h 252491"/>
                  <a:gd name="csX11" fmla="*/ 260747 w 260746"/>
                  <a:gd name="csY11" fmla="*/ 51197 h 252491"/>
                  <a:gd name="csX12" fmla="*/ 248206 w 260746"/>
                  <a:gd name="csY12" fmla="*/ 69929 h 252491"/>
                  <a:gd name="csX13" fmla="*/ 226219 w 260746"/>
                  <a:gd name="csY13" fmla="*/ 99854 h 252491"/>
                  <a:gd name="csX14" fmla="*/ 208995 w 260746"/>
                  <a:gd name="csY14" fmla="*/ 116364 h 252491"/>
                  <a:gd name="csX15" fmla="*/ 221377 w 260746"/>
                  <a:gd name="csY15" fmla="*/ 136128 h 252491"/>
                  <a:gd name="csX16" fmla="*/ 195421 w 260746"/>
                  <a:gd name="csY16" fmla="*/ 136605 h 252491"/>
                  <a:gd name="csX17" fmla="*/ 166608 w 260746"/>
                  <a:gd name="csY17" fmla="*/ 152162 h 252491"/>
                  <a:gd name="csX18" fmla="*/ 157559 w 260746"/>
                  <a:gd name="csY18" fmla="*/ 179308 h 252491"/>
                  <a:gd name="csX19" fmla="*/ 138430 w 260746"/>
                  <a:gd name="csY19" fmla="*/ 221615 h 252491"/>
                  <a:gd name="csX20" fmla="*/ 111919 w 260746"/>
                  <a:gd name="csY20" fmla="*/ 240427 h 252491"/>
                  <a:gd name="csX21" fmla="*/ 95171 w 260746"/>
                  <a:gd name="csY21" fmla="*/ 252492 h 252491"/>
                  <a:gd name="csX22" fmla="*/ 64135 w 260746"/>
                  <a:gd name="csY22" fmla="*/ 251619 h 252491"/>
                  <a:gd name="csX23" fmla="*/ 42307 w 260746"/>
                  <a:gd name="csY23" fmla="*/ 237649 h 252491"/>
                  <a:gd name="csX24" fmla="*/ 5636 w 260746"/>
                  <a:gd name="csY24" fmla="*/ 234712 h 252491"/>
                  <a:gd name="csX25" fmla="*/ 0 w 260746"/>
                  <a:gd name="csY25" fmla="*/ 219234 h 252491"/>
                  <a:gd name="csX26" fmla="*/ 18097 w 260746"/>
                  <a:gd name="csY26" fmla="*/ 188198 h 252491"/>
                  <a:gd name="csX27" fmla="*/ 60484 w 260746"/>
                  <a:gd name="csY27" fmla="*/ 147241 h 252491"/>
                  <a:gd name="csX28" fmla="*/ 82232 w 260746"/>
                  <a:gd name="csY28" fmla="*/ 139462 h 252491"/>
                  <a:gd name="csX29" fmla="*/ 106442 w 260746"/>
                  <a:gd name="csY29" fmla="*/ 123825 h 2524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</a:cxnLst>
                <a:rect l="l" t="t" r="r" b="b"/>
                <a:pathLst>
                  <a:path w="260746" h="252491">
                    <a:moveTo>
                      <a:pt x="106442" y="123825"/>
                    </a:moveTo>
                    <a:lnTo>
                      <a:pt x="135334" y="102394"/>
                    </a:lnTo>
                    <a:lnTo>
                      <a:pt x="155495" y="81280"/>
                    </a:lnTo>
                    <a:lnTo>
                      <a:pt x="170497" y="51118"/>
                    </a:lnTo>
                    <a:lnTo>
                      <a:pt x="183277" y="40878"/>
                    </a:lnTo>
                    <a:lnTo>
                      <a:pt x="188277" y="18415"/>
                    </a:lnTo>
                    <a:lnTo>
                      <a:pt x="211931" y="0"/>
                    </a:lnTo>
                    <a:lnTo>
                      <a:pt x="219393" y="16986"/>
                    </a:lnTo>
                    <a:lnTo>
                      <a:pt x="227012" y="33575"/>
                    </a:lnTo>
                    <a:lnTo>
                      <a:pt x="250984" y="17304"/>
                    </a:lnTo>
                    <a:lnTo>
                      <a:pt x="260747" y="34211"/>
                    </a:lnTo>
                    <a:lnTo>
                      <a:pt x="260747" y="51197"/>
                    </a:lnTo>
                    <a:lnTo>
                      <a:pt x="248206" y="69929"/>
                    </a:lnTo>
                    <a:lnTo>
                      <a:pt x="226219" y="99854"/>
                    </a:lnTo>
                    <a:lnTo>
                      <a:pt x="208995" y="116364"/>
                    </a:lnTo>
                    <a:lnTo>
                      <a:pt x="221377" y="136128"/>
                    </a:lnTo>
                    <a:lnTo>
                      <a:pt x="195421" y="136605"/>
                    </a:lnTo>
                    <a:lnTo>
                      <a:pt x="166608" y="152162"/>
                    </a:lnTo>
                    <a:lnTo>
                      <a:pt x="157559" y="179308"/>
                    </a:lnTo>
                    <a:lnTo>
                      <a:pt x="138430" y="221615"/>
                    </a:lnTo>
                    <a:lnTo>
                      <a:pt x="111919" y="240427"/>
                    </a:lnTo>
                    <a:lnTo>
                      <a:pt x="95171" y="252492"/>
                    </a:lnTo>
                    <a:lnTo>
                      <a:pt x="64135" y="251619"/>
                    </a:lnTo>
                    <a:lnTo>
                      <a:pt x="42307" y="237649"/>
                    </a:lnTo>
                    <a:lnTo>
                      <a:pt x="5636" y="234712"/>
                    </a:lnTo>
                    <a:lnTo>
                      <a:pt x="0" y="219234"/>
                    </a:lnTo>
                    <a:lnTo>
                      <a:pt x="18097" y="188198"/>
                    </a:lnTo>
                    <a:lnTo>
                      <a:pt x="60484" y="147241"/>
                    </a:lnTo>
                    <a:lnTo>
                      <a:pt x="82232" y="139462"/>
                    </a:lnTo>
                    <a:lnTo>
                      <a:pt x="106442" y="12382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37" name="Graphic 387">
              <a:extLst>
                <a:ext uri="{FF2B5EF4-FFF2-40B4-BE49-F238E27FC236}">
                  <a16:creationId xmlns:a16="http://schemas.microsoft.com/office/drawing/2014/main" id="{AAF20060-7991-7EAC-A5D5-38AEF5DAB42E}"/>
                </a:ext>
              </a:extLst>
            </p:cNvPr>
            <p:cNvGrpSpPr/>
            <p:nvPr/>
          </p:nvGrpSpPr>
          <p:grpSpPr>
            <a:xfrm>
              <a:off x="4860845" y="4658121"/>
              <a:ext cx="1355407" cy="1209675"/>
              <a:chOff x="4860845" y="4658121"/>
              <a:chExt cx="1355407" cy="1209675"/>
            </a:xfrm>
          </p:grpSpPr>
          <p:sp>
            <p:nvSpPr>
              <p:cNvPr id="638" name="Freeform: Shape 637">
                <a:extLst>
                  <a:ext uri="{FF2B5EF4-FFF2-40B4-BE49-F238E27FC236}">
                    <a16:creationId xmlns:a16="http://schemas.microsoft.com/office/drawing/2014/main" id="{AEEBBE84-426B-2EBA-4CCE-0C6865D7D921}"/>
                  </a:ext>
                </a:extLst>
              </p:cNvPr>
              <p:cNvSpPr/>
              <p:nvPr/>
            </p:nvSpPr>
            <p:spPr>
              <a:xfrm>
                <a:off x="5918041" y="5749051"/>
                <a:ext cx="122713" cy="118745"/>
              </a:xfrm>
              <a:custGeom>
                <a:avLst/>
                <a:gdLst>
                  <a:gd name="csX0" fmla="*/ 100092 w 122713"/>
                  <a:gd name="csY0" fmla="*/ 4207 h 118745"/>
                  <a:gd name="csX1" fmla="*/ 120332 w 122713"/>
                  <a:gd name="csY1" fmla="*/ 6906 h 118745"/>
                  <a:gd name="csX2" fmla="*/ 122713 w 122713"/>
                  <a:gd name="csY2" fmla="*/ 54689 h 118745"/>
                  <a:gd name="csX3" fmla="*/ 111125 w 122713"/>
                  <a:gd name="csY3" fmla="*/ 68660 h 118745"/>
                  <a:gd name="csX4" fmla="*/ 107712 w 122713"/>
                  <a:gd name="csY4" fmla="*/ 101441 h 118745"/>
                  <a:gd name="csX5" fmla="*/ 95885 w 122713"/>
                  <a:gd name="csY5" fmla="*/ 90249 h 118745"/>
                  <a:gd name="csX6" fmla="*/ 72548 w 122713"/>
                  <a:gd name="csY6" fmla="*/ 118745 h 118745"/>
                  <a:gd name="csX7" fmla="*/ 65564 w 122713"/>
                  <a:gd name="csY7" fmla="*/ 116602 h 118745"/>
                  <a:gd name="csX8" fmla="*/ 44847 w 122713"/>
                  <a:gd name="csY8" fmla="*/ 115253 h 118745"/>
                  <a:gd name="csX9" fmla="*/ 24050 w 122713"/>
                  <a:gd name="csY9" fmla="*/ 80327 h 118745"/>
                  <a:gd name="csX10" fmla="*/ 19447 w 122713"/>
                  <a:gd name="csY10" fmla="*/ 53499 h 118745"/>
                  <a:gd name="csX11" fmla="*/ 0 w 122713"/>
                  <a:gd name="csY11" fmla="*/ 18415 h 118745"/>
                  <a:gd name="csX12" fmla="*/ 873 w 122713"/>
                  <a:gd name="csY12" fmla="*/ 0 h 118745"/>
                  <a:gd name="csX13" fmla="*/ 22939 w 122713"/>
                  <a:gd name="csY13" fmla="*/ 3572 h 118745"/>
                  <a:gd name="csX14" fmla="*/ 55483 w 122713"/>
                  <a:gd name="csY14" fmla="*/ 17383 h 118745"/>
                  <a:gd name="csX15" fmla="*/ 73819 w 122713"/>
                  <a:gd name="csY15" fmla="*/ 11906 h 118745"/>
                  <a:gd name="csX16" fmla="*/ 100092 w 122713"/>
                  <a:gd name="csY16" fmla="*/ 4207 h 1187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22713" h="118745">
                    <a:moveTo>
                      <a:pt x="100092" y="4207"/>
                    </a:moveTo>
                    <a:lnTo>
                      <a:pt x="120332" y="6906"/>
                    </a:lnTo>
                    <a:lnTo>
                      <a:pt x="122713" y="54689"/>
                    </a:lnTo>
                    <a:lnTo>
                      <a:pt x="111125" y="68660"/>
                    </a:lnTo>
                    <a:lnTo>
                      <a:pt x="107712" y="101441"/>
                    </a:lnTo>
                    <a:lnTo>
                      <a:pt x="95885" y="90249"/>
                    </a:lnTo>
                    <a:lnTo>
                      <a:pt x="72548" y="118745"/>
                    </a:lnTo>
                    <a:lnTo>
                      <a:pt x="65564" y="116602"/>
                    </a:lnTo>
                    <a:lnTo>
                      <a:pt x="44847" y="115253"/>
                    </a:lnTo>
                    <a:lnTo>
                      <a:pt x="24050" y="80327"/>
                    </a:lnTo>
                    <a:lnTo>
                      <a:pt x="19447" y="53499"/>
                    </a:lnTo>
                    <a:lnTo>
                      <a:pt x="0" y="18415"/>
                    </a:lnTo>
                    <a:lnTo>
                      <a:pt x="873" y="0"/>
                    </a:lnTo>
                    <a:lnTo>
                      <a:pt x="22939" y="3572"/>
                    </a:lnTo>
                    <a:lnTo>
                      <a:pt x="55483" y="17383"/>
                    </a:lnTo>
                    <a:lnTo>
                      <a:pt x="73819" y="11906"/>
                    </a:lnTo>
                    <a:lnTo>
                      <a:pt x="100092" y="420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9" name="Freeform: Shape 638">
                <a:extLst>
                  <a:ext uri="{FF2B5EF4-FFF2-40B4-BE49-F238E27FC236}">
                    <a16:creationId xmlns:a16="http://schemas.microsoft.com/office/drawing/2014/main" id="{597ECAD9-1891-93F4-58DC-6DF680C6F8A9}"/>
                  </a:ext>
                </a:extLst>
              </p:cNvPr>
              <p:cNvSpPr/>
              <p:nvPr/>
            </p:nvSpPr>
            <p:spPr>
              <a:xfrm>
                <a:off x="4860845" y="4658121"/>
                <a:ext cx="1355407" cy="1024731"/>
              </a:xfrm>
              <a:custGeom>
                <a:avLst/>
                <a:gdLst>
                  <a:gd name="csX0" fmla="*/ 431562 w 1355407"/>
                  <a:gd name="csY0" fmla="*/ 763191 h 1024731"/>
                  <a:gd name="csX1" fmla="*/ 395923 w 1355407"/>
                  <a:gd name="csY1" fmla="*/ 782399 h 1024731"/>
                  <a:gd name="csX2" fmla="*/ 366713 w 1355407"/>
                  <a:gd name="csY2" fmla="*/ 791052 h 1024731"/>
                  <a:gd name="csX3" fmla="*/ 360204 w 1355407"/>
                  <a:gd name="csY3" fmla="*/ 810816 h 1024731"/>
                  <a:gd name="csX4" fmla="*/ 347742 w 1355407"/>
                  <a:gd name="csY4" fmla="*/ 826135 h 1024731"/>
                  <a:gd name="csX5" fmla="*/ 319167 w 1355407"/>
                  <a:gd name="csY5" fmla="*/ 827088 h 1024731"/>
                  <a:gd name="csX6" fmla="*/ 297974 w 1355407"/>
                  <a:gd name="csY6" fmla="*/ 830421 h 1024731"/>
                  <a:gd name="csX7" fmla="*/ 268208 w 1355407"/>
                  <a:gd name="csY7" fmla="*/ 823516 h 1024731"/>
                  <a:gd name="csX8" fmla="*/ 243999 w 1355407"/>
                  <a:gd name="csY8" fmla="*/ 827643 h 1024731"/>
                  <a:gd name="csX9" fmla="*/ 220900 w 1355407"/>
                  <a:gd name="csY9" fmla="*/ 829390 h 1024731"/>
                  <a:gd name="csX10" fmla="*/ 200819 w 1355407"/>
                  <a:gd name="csY10" fmla="*/ 849630 h 1024731"/>
                  <a:gd name="csX11" fmla="*/ 190976 w 1355407"/>
                  <a:gd name="csY11" fmla="*/ 847884 h 1024731"/>
                  <a:gd name="csX12" fmla="*/ 174069 w 1355407"/>
                  <a:gd name="csY12" fmla="*/ 858679 h 1024731"/>
                  <a:gd name="csX13" fmla="*/ 157877 w 1355407"/>
                  <a:gd name="csY13" fmla="*/ 870823 h 1024731"/>
                  <a:gd name="csX14" fmla="*/ 133350 w 1355407"/>
                  <a:gd name="csY14" fmla="*/ 869315 h 1024731"/>
                  <a:gd name="csX15" fmla="*/ 110728 w 1355407"/>
                  <a:gd name="csY15" fmla="*/ 869315 h 1024731"/>
                  <a:gd name="csX16" fmla="*/ 75009 w 1355407"/>
                  <a:gd name="csY16" fmla="*/ 844947 h 1024731"/>
                  <a:gd name="csX17" fmla="*/ 56912 w 1355407"/>
                  <a:gd name="csY17" fmla="*/ 837724 h 1024731"/>
                  <a:gd name="csX18" fmla="*/ 57626 w 1355407"/>
                  <a:gd name="csY18" fmla="*/ 816054 h 1024731"/>
                  <a:gd name="csX19" fmla="*/ 74374 w 1355407"/>
                  <a:gd name="csY19" fmla="*/ 810895 h 1024731"/>
                  <a:gd name="csX20" fmla="*/ 80089 w 1355407"/>
                  <a:gd name="csY20" fmla="*/ 802323 h 1024731"/>
                  <a:gd name="csX21" fmla="*/ 78899 w 1355407"/>
                  <a:gd name="csY21" fmla="*/ 788829 h 1024731"/>
                  <a:gd name="csX22" fmla="*/ 83026 w 1355407"/>
                  <a:gd name="csY22" fmla="*/ 762715 h 1024731"/>
                  <a:gd name="csX23" fmla="*/ 79216 w 1355407"/>
                  <a:gd name="csY23" fmla="*/ 740648 h 1024731"/>
                  <a:gd name="csX24" fmla="*/ 61436 w 1355407"/>
                  <a:gd name="csY24" fmla="*/ 703104 h 1024731"/>
                  <a:gd name="csX25" fmla="*/ 55880 w 1355407"/>
                  <a:gd name="csY25" fmla="*/ 681990 h 1024731"/>
                  <a:gd name="csX26" fmla="*/ 57309 w 1355407"/>
                  <a:gd name="csY26" fmla="*/ 661035 h 1024731"/>
                  <a:gd name="csX27" fmla="*/ 43894 w 1355407"/>
                  <a:gd name="csY27" fmla="*/ 637143 h 1024731"/>
                  <a:gd name="csX28" fmla="*/ 43101 w 1355407"/>
                  <a:gd name="csY28" fmla="*/ 626348 h 1024731"/>
                  <a:gd name="csX29" fmla="*/ 28178 w 1355407"/>
                  <a:gd name="csY29" fmla="*/ 611823 h 1024731"/>
                  <a:gd name="csX30" fmla="*/ 23971 w 1355407"/>
                  <a:gd name="csY30" fmla="*/ 583327 h 1024731"/>
                  <a:gd name="csX31" fmla="*/ 4683 w 1355407"/>
                  <a:gd name="csY31" fmla="*/ 554673 h 1024731"/>
                  <a:gd name="csX32" fmla="*/ 0 w 1355407"/>
                  <a:gd name="csY32" fmla="*/ 539274 h 1024731"/>
                  <a:gd name="csX33" fmla="*/ 14843 w 1355407"/>
                  <a:gd name="csY33" fmla="*/ 554911 h 1024731"/>
                  <a:gd name="csX34" fmla="*/ 3493 w 1355407"/>
                  <a:gd name="csY34" fmla="*/ 521414 h 1024731"/>
                  <a:gd name="csX35" fmla="*/ 20161 w 1355407"/>
                  <a:gd name="csY35" fmla="*/ 531892 h 1024731"/>
                  <a:gd name="csX36" fmla="*/ 30162 w 1355407"/>
                  <a:gd name="csY36" fmla="*/ 545862 h 1024731"/>
                  <a:gd name="csX37" fmla="*/ 29607 w 1355407"/>
                  <a:gd name="csY37" fmla="*/ 527368 h 1024731"/>
                  <a:gd name="csX38" fmla="*/ 12938 w 1355407"/>
                  <a:gd name="csY38" fmla="*/ 499110 h 1024731"/>
                  <a:gd name="csX39" fmla="*/ 9684 w 1355407"/>
                  <a:gd name="csY39" fmla="*/ 487839 h 1024731"/>
                  <a:gd name="csX40" fmla="*/ 1905 w 1355407"/>
                  <a:gd name="csY40" fmla="*/ 477124 h 1024731"/>
                  <a:gd name="csX41" fmla="*/ 5556 w 1355407"/>
                  <a:gd name="csY41" fmla="*/ 456486 h 1024731"/>
                  <a:gd name="csX42" fmla="*/ 12462 w 1355407"/>
                  <a:gd name="csY42" fmla="*/ 447675 h 1024731"/>
                  <a:gd name="csX43" fmla="*/ 17065 w 1355407"/>
                  <a:gd name="csY43" fmla="*/ 429895 h 1024731"/>
                  <a:gd name="csX44" fmla="*/ 13414 w 1355407"/>
                  <a:gd name="csY44" fmla="*/ 409179 h 1024731"/>
                  <a:gd name="csX45" fmla="*/ 27384 w 1355407"/>
                  <a:gd name="csY45" fmla="*/ 383699 h 1024731"/>
                  <a:gd name="csX46" fmla="*/ 29924 w 1355407"/>
                  <a:gd name="csY46" fmla="*/ 410687 h 1024731"/>
                  <a:gd name="csX47" fmla="*/ 44132 w 1355407"/>
                  <a:gd name="csY47" fmla="*/ 386318 h 1024731"/>
                  <a:gd name="csX48" fmla="*/ 71517 w 1355407"/>
                  <a:gd name="csY48" fmla="*/ 374492 h 1024731"/>
                  <a:gd name="csX49" fmla="*/ 87947 w 1355407"/>
                  <a:gd name="csY49" fmla="*/ 359490 h 1024731"/>
                  <a:gd name="csX50" fmla="*/ 113665 w 1355407"/>
                  <a:gd name="csY50" fmla="*/ 346552 h 1024731"/>
                  <a:gd name="csX51" fmla="*/ 128984 w 1355407"/>
                  <a:gd name="csY51" fmla="*/ 343853 h 1024731"/>
                  <a:gd name="csX52" fmla="*/ 138271 w 1355407"/>
                  <a:gd name="csY52" fmla="*/ 348139 h 1024731"/>
                  <a:gd name="csX53" fmla="*/ 164783 w 1355407"/>
                  <a:gd name="csY53" fmla="*/ 335122 h 1024731"/>
                  <a:gd name="csX54" fmla="*/ 185261 w 1355407"/>
                  <a:gd name="csY54" fmla="*/ 331232 h 1024731"/>
                  <a:gd name="csX55" fmla="*/ 190341 w 1355407"/>
                  <a:gd name="csY55" fmla="*/ 323533 h 1024731"/>
                  <a:gd name="csX56" fmla="*/ 199231 w 1355407"/>
                  <a:gd name="csY56" fmla="*/ 320278 h 1024731"/>
                  <a:gd name="csX57" fmla="*/ 217884 w 1355407"/>
                  <a:gd name="csY57" fmla="*/ 321151 h 1024731"/>
                  <a:gd name="csX58" fmla="*/ 253285 w 1355407"/>
                  <a:gd name="csY58" fmla="*/ 310912 h 1024731"/>
                  <a:gd name="csX59" fmla="*/ 271621 w 1355407"/>
                  <a:gd name="csY59" fmla="*/ 295355 h 1024731"/>
                  <a:gd name="csX60" fmla="*/ 280194 w 1355407"/>
                  <a:gd name="csY60" fmla="*/ 276702 h 1024731"/>
                  <a:gd name="csX61" fmla="*/ 299958 w 1355407"/>
                  <a:gd name="csY61" fmla="*/ 259001 h 1024731"/>
                  <a:gd name="csX62" fmla="*/ 301466 w 1355407"/>
                  <a:gd name="csY62" fmla="*/ 245110 h 1024731"/>
                  <a:gd name="csX63" fmla="*/ 302339 w 1355407"/>
                  <a:gd name="csY63" fmla="*/ 226219 h 1024731"/>
                  <a:gd name="csX64" fmla="*/ 325914 w 1355407"/>
                  <a:gd name="csY64" fmla="*/ 196850 h 1024731"/>
                  <a:gd name="csX65" fmla="*/ 340122 w 1355407"/>
                  <a:gd name="csY65" fmla="*/ 226695 h 1024731"/>
                  <a:gd name="csX66" fmla="*/ 354489 w 1355407"/>
                  <a:gd name="csY66" fmla="*/ 219789 h 1024731"/>
                  <a:gd name="csX67" fmla="*/ 342503 w 1355407"/>
                  <a:gd name="csY67" fmla="*/ 203438 h 1024731"/>
                  <a:gd name="csX68" fmla="*/ 353060 w 1355407"/>
                  <a:gd name="csY68" fmla="*/ 186690 h 1024731"/>
                  <a:gd name="csX69" fmla="*/ 367903 w 1355407"/>
                  <a:gd name="csY69" fmla="*/ 194151 h 1024731"/>
                  <a:gd name="csX70" fmla="*/ 372031 w 1355407"/>
                  <a:gd name="csY70" fmla="*/ 167878 h 1024731"/>
                  <a:gd name="csX71" fmla="*/ 390446 w 1355407"/>
                  <a:gd name="csY71" fmla="*/ 150892 h 1024731"/>
                  <a:gd name="csX72" fmla="*/ 398542 w 1355407"/>
                  <a:gd name="csY72" fmla="*/ 137319 h 1024731"/>
                  <a:gd name="csX73" fmla="*/ 415448 w 1355407"/>
                  <a:gd name="csY73" fmla="*/ 131445 h 1024731"/>
                  <a:gd name="csX74" fmla="*/ 416004 w 1355407"/>
                  <a:gd name="csY74" fmla="*/ 121841 h 1024731"/>
                  <a:gd name="csX75" fmla="*/ 430768 w 1355407"/>
                  <a:gd name="csY75" fmla="*/ 125889 h 1024731"/>
                  <a:gd name="csX76" fmla="*/ 431403 w 1355407"/>
                  <a:gd name="csY76" fmla="*/ 117237 h 1024731"/>
                  <a:gd name="csX77" fmla="*/ 446246 w 1355407"/>
                  <a:gd name="csY77" fmla="*/ 112316 h 1024731"/>
                  <a:gd name="csX78" fmla="*/ 462518 w 1355407"/>
                  <a:gd name="csY78" fmla="*/ 107632 h 1024731"/>
                  <a:gd name="csX79" fmla="*/ 487362 w 1355407"/>
                  <a:gd name="csY79" fmla="*/ 123429 h 1024731"/>
                  <a:gd name="csX80" fmla="*/ 506095 w 1355407"/>
                  <a:gd name="csY80" fmla="*/ 143827 h 1024731"/>
                  <a:gd name="csX81" fmla="*/ 527209 w 1355407"/>
                  <a:gd name="csY81" fmla="*/ 144066 h 1024731"/>
                  <a:gd name="csX82" fmla="*/ 548561 w 1355407"/>
                  <a:gd name="csY82" fmla="*/ 147241 h 1024731"/>
                  <a:gd name="csX83" fmla="*/ 541496 w 1355407"/>
                  <a:gd name="csY83" fmla="*/ 128350 h 1024731"/>
                  <a:gd name="csX84" fmla="*/ 557609 w 1355407"/>
                  <a:gd name="csY84" fmla="*/ 100806 h 1024731"/>
                  <a:gd name="csX85" fmla="*/ 572770 w 1355407"/>
                  <a:gd name="csY85" fmla="*/ 91837 h 1024731"/>
                  <a:gd name="csX86" fmla="*/ 567531 w 1355407"/>
                  <a:gd name="csY86" fmla="*/ 83344 h 1024731"/>
                  <a:gd name="csX87" fmla="*/ 582136 w 1355407"/>
                  <a:gd name="csY87" fmla="*/ 63738 h 1024731"/>
                  <a:gd name="csX88" fmla="*/ 602535 w 1355407"/>
                  <a:gd name="csY88" fmla="*/ 51673 h 1024731"/>
                  <a:gd name="csX89" fmla="*/ 619839 w 1355407"/>
                  <a:gd name="csY89" fmla="*/ 55721 h 1024731"/>
                  <a:gd name="csX90" fmla="*/ 648097 w 1355407"/>
                  <a:gd name="csY90" fmla="*/ 49292 h 1024731"/>
                  <a:gd name="csX91" fmla="*/ 647541 w 1355407"/>
                  <a:gd name="csY91" fmla="*/ 31829 h 1024731"/>
                  <a:gd name="csX92" fmla="*/ 622855 w 1355407"/>
                  <a:gd name="csY92" fmla="*/ 20638 h 1024731"/>
                  <a:gd name="csX93" fmla="*/ 640794 w 1355407"/>
                  <a:gd name="csY93" fmla="*/ 15637 h 1024731"/>
                  <a:gd name="csX94" fmla="*/ 663099 w 1355407"/>
                  <a:gd name="csY94" fmla="*/ 24130 h 1024731"/>
                  <a:gd name="csX95" fmla="*/ 680958 w 1355407"/>
                  <a:gd name="csY95" fmla="*/ 38100 h 1024731"/>
                  <a:gd name="csX96" fmla="*/ 709374 w 1355407"/>
                  <a:gd name="csY96" fmla="*/ 46831 h 1024731"/>
                  <a:gd name="csX97" fmla="*/ 718978 w 1355407"/>
                  <a:gd name="csY97" fmla="*/ 43418 h 1024731"/>
                  <a:gd name="csX98" fmla="*/ 739854 w 1355407"/>
                  <a:gd name="csY98" fmla="*/ 53896 h 1024731"/>
                  <a:gd name="csX99" fmla="*/ 759539 w 1355407"/>
                  <a:gd name="csY99" fmla="*/ 44132 h 1024731"/>
                  <a:gd name="csX100" fmla="*/ 772160 w 1355407"/>
                  <a:gd name="csY100" fmla="*/ 47070 h 1024731"/>
                  <a:gd name="csX101" fmla="*/ 780097 w 1355407"/>
                  <a:gd name="csY101" fmla="*/ 40561 h 1024731"/>
                  <a:gd name="csX102" fmla="*/ 795576 w 1355407"/>
                  <a:gd name="csY102" fmla="*/ 57468 h 1024731"/>
                  <a:gd name="csX103" fmla="*/ 786606 w 1355407"/>
                  <a:gd name="csY103" fmla="*/ 75724 h 1024731"/>
                  <a:gd name="csX104" fmla="*/ 773747 w 1355407"/>
                  <a:gd name="csY104" fmla="*/ 89615 h 1024731"/>
                  <a:gd name="csX105" fmla="*/ 762238 w 1355407"/>
                  <a:gd name="csY105" fmla="*/ 90726 h 1024731"/>
                  <a:gd name="csX106" fmla="*/ 766127 w 1355407"/>
                  <a:gd name="csY106" fmla="*/ 104458 h 1024731"/>
                  <a:gd name="csX107" fmla="*/ 756205 w 1355407"/>
                  <a:gd name="csY107" fmla="*/ 121603 h 1024731"/>
                  <a:gd name="csX108" fmla="*/ 744220 w 1355407"/>
                  <a:gd name="csY108" fmla="*/ 138509 h 1024731"/>
                  <a:gd name="csX109" fmla="*/ 746681 w 1355407"/>
                  <a:gd name="csY109" fmla="*/ 148273 h 1024731"/>
                  <a:gd name="csX110" fmla="*/ 773430 w 1355407"/>
                  <a:gd name="csY110" fmla="*/ 167243 h 1024731"/>
                  <a:gd name="csX111" fmla="*/ 799385 w 1355407"/>
                  <a:gd name="csY111" fmla="*/ 178356 h 1024731"/>
                  <a:gd name="csX112" fmla="*/ 816768 w 1355407"/>
                  <a:gd name="csY112" fmla="*/ 190262 h 1024731"/>
                  <a:gd name="csX113" fmla="*/ 841057 w 1355407"/>
                  <a:gd name="csY113" fmla="*/ 210741 h 1024731"/>
                  <a:gd name="csX114" fmla="*/ 850582 w 1355407"/>
                  <a:gd name="csY114" fmla="*/ 210741 h 1024731"/>
                  <a:gd name="csX115" fmla="*/ 868204 w 1355407"/>
                  <a:gd name="csY115" fmla="*/ 219552 h 1024731"/>
                  <a:gd name="csX116" fmla="*/ 873363 w 1355407"/>
                  <a:gd name="csY116" fmla="*/ 230267 h 1024731"/>
                  <a:gd name="csX117" fmla="*/ 905510 w 1355407"/>
                  <a:gd name="csY117" fmla="*/ 242094 h 1024731"/>
                  <a:gd name="csX118" fmla="*/ 927735 w 1355407"/>
                  <a:gd name="csY118" fmla="*/ 230188 h 1024731"/>
                  <a:gd name="csX119" fmla="*/ 934323 w 1355407"/>
                  <a:gd name="csY119" fmla="*/ 211614 h 1024731"/>
                  <a:gd name="csX120" fmla="*/ 941149 w 1355407"/>
                  <a:gd name="csY120" fmla="*/ 196215 h 1024731"/>
                  <a:gd name="csX121" fmla="*/ 945356 w 1355407"/>
                  <a:gd name="csY121" fmla="*/ 177324 h 1024731"/>
                  <a:gd name="csX122" fmla="*/ 955596 w 1355407"/>
                  <a:gd name="csY122" fmla="*/ 149860 h 1024731"/>
                  <a:gd name="csX123" fmla="*/ 950912 w 1355407"/>
                  <a:gd name="csY123" fmla="*/ 133191 h 1024731"/>
                  <a:gd name="csX124" fmla="*/ 953373 w 1355407"/>
                  <a:gd name="csY124" fmla="*/ 123190 h 1024731"/>
                  <a:gd name="csX125" fmla="*/ 949484 w 1355407"/>
                  <a:gd name="csY125" fmla="*/ 103585 h 1024731"/>
                  <a:gd name="csX126" fmla="*/ 953849 w 1355407"/>
                  <a:gd name="csY126" fmla="*/ 77708 h 1024731"/>
                  <a:gd name="csX127" fmla="*/ 960358 w 1355407"/>
                  <a:gd name="csY127" fmla="*/ 70803 h 1024731"/>
                  <a:gd name="csX128" fmla="*/ 955119 w 1355407"/>
                  <a:gd name="csY128" fmla="*/ 59373 h 1024731"/>
                  <a:gd name="csX129" fmla="*/ 963215 w 1355407"/>
                  <a:gd name="csY129" fmla="*/ 41196 h 1024731"/>
                  <a:gd name="csX130" fmla="*/ 969645 w 1355407"/>
                  <a:gd name="csY130" fmla="*/ 22463 h 1024731"/>
                  <a:gd name="csX131" fmla="*/ 970439 w 1355407"/>
                  <a:gd name="csY131" fmla="*/ 12700 h 1024731"/>
                  <a:gd name="csX132" fmla="*/ 982980 w 1355407"/>
                  <a:gd name="csY132" fmla="*/ 0 h 1024731"/>
                  <a:gd name="csX133" fmla="*/ 992505 w 1355407"/>
                  <a:gd name="csY133" fmla="*/ 16669 h 1024731"/>
                  <a:gd name="csX134" fmla="*/ 994807 w 1355407"/>
                  <a:gd name="csY134" fmla="*/ 38021 h 1024731"/>
                  <a:gd name="csX135" fmla="*/ 1003221 w 1355407"/>
                  <a:gd name="csY135" fmla="*/ 42148 h 1024731"/>
                  <a:gd name="csX136" fmla="*/ 1004649 w 1355407"/>
                  <a:gd name="csY136" fmla="*/ 56515 h 1024731"/>
                  <a:gd name="csX137" fmla="*/ 1016952 w 1355407"/>
                  <a:gd name="csY137" fmla="*/ 73978 h 1024731"/>
                  <a:gd name="csX138" fmla="*/ 1019413 w 1355407"/>
                  <a:gd name="csY138" fmla="*/ 93345 h 1024731"/>
                  <a:gd name="csX139" fmla="*/ 1018222 w 1355407"/>
                  <a:gd name="csY139" fmla="*/ 105807 h 1024731"/>
                  <a:gd name="csX140" fmla="*/ 1030367 w 1355407"/>
                  <a:gd name="csY140" fmla="*/ 132795 h 1024731"/>
                  <a:gd name="csX141" fmla="*/ 1052036 w 1355407"/>
                  <a:gd name="csY141" fmla="*/ 119777 h 1024731"/>
                  <a:gd name="csX142" fmla="*/ 1063149 w 1355407"/>
                  <a:gd name="csY142" fmla="*/ 134382 h 1024731"/>
                  <a:gd name="csX143" fmla="*/ 1079341 w 1355407"/>
                  <a:gd name="csY143" fmla="*/ 147796 h 1024731"/>
                  <a:gd name="csX144" fmla="*/ 1075849 w 1355407"/>
                  <a:gd name="csY144" fmla="*/ 163037 h 1024731"/>
                  <a:gd name="csX145" fmla="*/ 1083072 w 1355407"/>
                  <a:gd name="csY145" fmla="*/ 192643 h 1024731"/>
                  <a:gd name="csX146" fmla="*/ 1088152 w 1355407"/>
                  <a:gd name="csY146" fmla="*/ 209947 h 1024731"/>
                  <a:gd name="csX147" fmla="*/ 1096645 w 1355407"/>
                  <a:gd name="csY147" fmla="*/ 214154 h 1024731"/>
                  <a:gd name="csX148" fmla="*/ 1105773 w 1355407"/>
                  <a:gd name="csY148" fmla="*/ 243840 h 1024731"/>
                  <a:gd name="csX149" fmla="*/ 1102519 w 1355407"/>
                  <a:gd name="csY149" fmla="*/ 261859 h 1024731"/>
                  <a:gd name="csX150" fmla="*/ 1113472 w 1355407"/>
                  <a:gd name="csY150" fmla="*/ 285512 h 1024731"/>
                  <a:gd name="csX151" fmla="*/ 1149985 w 1355407"/>
                  <a:gd name="csY151" fmla="*/ 303768 h 1024731"/>
                  <a:gd name="csX152" fmla="*/ 1173718 w 1355407"/>
                  <a:gd name="csY152" fmla="*/ 320437 h 1024731"/>
                  <a:gd name="csX153" fmla="*/ 1196340 w 1355407"/>
                  <a:gd name="csY153" fmla="*/ 335677 h 1024731"/>
                  <a:gd name="csX154" fmla="*/ 1191974 w 1355407"/>
                  <a:gd name="csY154" fmla="*/ 344170 h 1024731"/>
                  <a:gd name="csX155" fmla="*/ 1211183 w 1355407"/>
                  <a:gd name="csY155" fmla="*/ 366236 h 1024731"/>
                  <a:gd name="csX156" fmla="*/ 1224280 w 1355407"/>
                  <a:gd name="csY156" fmla="*/ 404495 h 1024731"/>
                  <a:gd name="csX157" fmla="*/ 1237774 w 1355407"/>
                  <a:gd name="csY157" fmla="*/ 396717 h 1024731"/>
                  <a:gd name="csX158" fmla="*/ 1251426 w 1355407"/>
                  <a:gd name="csY158" fmla="*/ 412036 h 1024731"/>
                  <a:gd name="csX159" fmla="*/ 1259681 w 1355407"/>
                  <a:gd name="csY159" fmla="*/ 406559 h 1024731"/>
                  <a:gd name="csX160" fmla="*/ 1265476 w 1355407"/>
                  <a:gd name="csY160" fmla="*/ 444183 h 1024731"/>
                  <a:gd name="csX161" fmla="*/ 1289368 w 1355407"/>
                  <a:gd name="csY161" fmla="*/ 466090 h 1024731"/>
                  <a:gd name="csX162" fmla="*/ 1305004 w 1355407"/>
                  <a:gd name="csY162" fmla="*/ 479743 h 1024731"/>
                  <a:gd name="csX163" fmla="*/ 1331357 w 1355407"/>
                  <a:gd name="csY163" fmla="*/ 508715 h 1024731"/>
                  <a:gd name="csX164" fmla="*/ 1340802 w 1355407"/>
                  <a:gd name="csY164" fmla="*/ 537607 h 1024731"/>
                  <a:gd name="csX165" fmla="*/ 1341675 w 1355407"/>
                  <a:gd name="csY165" fmla="*/ 558245 h 1024731"/>
                  <a:gd name="csX166" fmla="*/ 1339374 w 1355407"/>
                  <a:gd name="csY166" fmla="*/ 580628 h 1024731"/>
                  <a:gd name="csX167" fmla="*/ 1355408 w 1355407"/>
                  <a:gd name="csY167" fmla="*/ 611585 h 1024731"/>
                  <a:gd name="csX168" fmla="*/ 1353502 w 1355407"/>
                  <a:gd name="csY168" fmla="*/ 643890 h 1024731"/>
                  <a:gd name="csX169" fmla="*/ 1347629 w 1355407"/>
                  <a:gd name="csY169" fmla="*/ 660876 h 1024731"/>
                  <a:gd name="csX170" fmla="*/ 1338580 w 1355407"/>
                  <a:gd name="csY170" fmla="*/ 693817 h 1024731"/>
                  <a:gd name="csX171" fmla="*/ 1339215 w 1355407"/>
                  <a:gd name="csY171" fmla="*/ 715010 h 1024731"/>
                  <a:gd name="csX172" fmla="*/ 1332548 w 1355407"/>
                  <a:gd name="csY172" fmla="*/ 741680 h 1024731"/>
                  <a:gd name="csX173" fmla="*/ 1317705 w 1355407"/>
                  <a:gd name="csY173" fmla="*/ 775653 h 1024731"/>
                  <a:gd name="csX174" fmla="*/ 1292701 w 1355407"/>
                  <a:gd name="csY174" fmla="*/ 794147 h 1024731"/>
                  <a:gd name="csX175" fmla="*/ 1280398 w 1355407"/>
                  <a:gd name="csY175" fmla="*/ 823357 h 1024731"/>
                  <a:gd name="csX176" fmla="*/ 1269206 w 1355407"/>
                  <a:gd name="csY176" fmla="*/ 842090 h 1024731"/>
                  <a:gd name="csX177" fmla="*/ 1259205 w 1355407"/>
                  <a:gd name="csY177" fmla="*/ 874951 h 1024731"/>
                  <a:gd name="csX178" fmla="*/ 1246188 w 1355407"/>
                  <a:gd name="csY178" fmla="*/ 894001 h 1024731"/>
                  <a:gd name="csX179" fmla="*/ 1237694 w 1355407"/>
                  <a:gd name="csY179" fmla="*/ 922814 h 1024731"/>
                  <a:gd name="csX180" fmla="*/ 1233329 w 1355407"/>
                  <a:gd name="csY180" fmla="*/ 949484 h 1024731"/>
                  <a:gd name="csX181" fmla="*/ 1235075 w 1355407"/>
                  <a:gd name="csY181" fmla="*/ 961708 h 1024731"/>
                  <a:gd name="csX182" fmla="*/ 1215707 w 1355407"/>
                  <a:gd name="csY182" fmla="*/ 975281 h 1024731"/>
                  <a:gd name="csX183" fmla="*/ 1178004 w 1355407"/>
                  <a:gd name="csY183" fmla="*/ 976710 h 1024731"/>
                  <a:gd name="csX184" fmla="*/ 1146969 w 1355407"/>
                  <a:gd name="csY184" fmla="*/ 992664 h 1024731"/>
                  <a:gd name="csX185" fmla="*/ 1131491 w 1355407"/>
                  <a:gd name="csY185" fmla="*/ 1007904 h 1024731"/>
                  <a:gd name="csX186" fmla="*/ 1111091 w 1355407"/>
                  <a:gd name="csY186" fmla="*/ 1024732 h 1024731"/>
                  <a:gd name="csX187" fmla="*/ 1083230 w 1355407"/>
                  <a:gd name="csY187" fmla="*/ 1007348 h 1024731"/>
                  <a:gd name="csX188" fmla="*/ 1062593 w 1355407"/>
                  <a:gd name="csY188" fmla="*/ 1000443 h 1024731"/>
                  <a:gd name="csX189" fmla="*/ 1067752 w 1355407"/>
                  <a:gd name="csY189" fmla="*/ 980043 h 1024731"/>
                  <a:gd name="csX190" fmla="*/ 1049338 w 1355407"/>
                  <a:gd name="csY190" fmla="*/ 987425 h 1024731"/>
                  <a:gd name="csX191" fmla="*/ 1019889 w 1355407"/>
                  <a:gd name="csY191" fmla="*/ 1015842 h 1024731"/>
                  <a:gd name="csX192" fmla="*/ 990759 w 1355407"/>
                  <a:gd name="csY192" fmla="*/ 1005205 h 1024731"/>
                  <a:gd name="csX193" fmla="*/ 971629 w 1355407"/>
                  <a:gd name="csY193" fmla="*/ 999014 h 1024731"/>
                  <a:gd name="csX194" fmla="*/ 952341 w 1355407"/>
                  <a:gd name="csY194" fmla="*/ 996156 h 1024731"/>
                  <a:gd name="csX195" fmla="*/ 919798 w 1355407"/>
                  <a:gd name="csY195" fmla="*/ 984885 h 1024731"/>
                  <a:gd name="csX196" fmla="*/ 897969 w 1355407"/>
                  <a:gd name="csY196" fmla="*/ 960835 h 1024731"/>
                  <a:gd name="csX197" fmla="*/ 891699 w 1355407"/>
                  <a:gd name="csY197" fmla="*/ 931466 h 1024731"/>
                  <a:gd name="csX198" fmla="*/ 883920 w 1355407"/>
                  <a:gd name="csY198" fmla="*/ 911940 h 1024731"/>
                  <a:gd name="csX199" fmla="*/ 867330 w 1355407"/>
                  <a:gd name="csY199" fmla="*/ 896382 h 1024731"/>
                  <a:gd name="csX200" fmla="*/ 834946 w 1355407"/>
                  <a:gd name="csY200" fmla="*/ 891778 h 1024731"/>
                  <a:gd name="csX201" fmla="*/ 845978 w 1355407"/>
                  <a:gd name="csY201" fmla="*/ 873204 h 1024731"/>
                  <a:gd name="csX202" fmla="*/ 837883 w 1355407"/>
                  <a:gd name="csY202" fmla="*/ 844868 h 1024731"/>
                  <a:gd name="csX203" fmla="*/ 821372 w 1355407"/>
                  <a:gd name="csY203" fmla="*/ 871300 h 1024731"/>
                  <a:gd name="csX204" fmla="*/ 791448 w 1355407"/>
                  <a:gd name="csY204" fmla="*/ 878285 h 1024731"/>
                  <a:gd name="csX205" fmla="*/ 809069 w 1355407"/>
                  <a:gd name="csY205" fmla="*/ 857171 h 1024731"/>
                  <a:gd name="csX206" fmla="*/ 814149 w 1355407"/>
                  <a:gd name="csY206" fmla="*/ 835263 h 1024731"/>
                  <a:gd name="csX207" fmla="*/ 827167 w 1355407"/>
                  <a:gd name="csY207" fmla="*/ 816690 h 1024731"/>
                  <a:gd name="csX208" fmla="*/ 824468 w 1355407"/>
                  <a:gd name="csY208" fmla="*/ 788829 h 1024731"/>
                  <a:gd name="csX209" fmla="*/ 797084 w 1355407"/>
                  <a:gd name="csY209" fmla="*/ 820976 h 1024731"/>
                  <a:gd name="csX210" fmla="*/ 776049 w 1355407"/>
                  <a:gd name="csY210" fmla="*/ 833914 h 1024731"/>
                  <a:gd name="csX211" fmla="*/ 763111 w 1355407"/>
                  <a:gd name="csY211" fmla="*/ 864156 h 1024731"/>
                  <a:gd name="csX212" fmla="*/ 736838 w 1355407"/>
                  <a:gd name="csY212" fmla="*/ 848440 h 1024731"/>
                  <a:gd name="csX213" fmla="*/ 737870 w 1355407"/>
                  <a:gd name="csY213" fmla="*/ 828358 h 1024731"/>
                  <a:gd name="csX214" fmla="*/ 716756 w 1355407"/>
                  <a:gd name="csY214" fmla="*/ 800973 h 1024731"/>
                  <a:gd name="csX215" fmla="*/ 698976 w 1355407"/>
                  <a:gd name="csY215" fmla="*/ 786844 h 1024731"/>
                  <a:gd name="csX216" fmla="*/ 705326 w 1355407"/>
                  <a:gd name="csY216" fmla="*/ 778193 h 1024731"/>
                  <a:gd name="csX217" fmla="*/ 662146 w 1355407"/>
                  <a:gd name="csY217" fmla="*/ 755492 h 1024731"/>
                  <a:gd name="csX218" fmla="*/ 638413 w 1355407"/>
                  <a:gd name="csY218" fmla="*/ 754460 h 1024731"/>
                  <a:gd name="csX219" fmla="*/ 606028 w 1355407"/>
                  <a:gd name="csY219" fmla="*/ 736283 h 1024731"/>
                  <a:gd name="csX220" fmla="*/ 545703 w 1355407"/>
                  <a:gd name="csY220" fmla="*/ 739775 h 1024731"/>
                  <a:gd name="csX221" fmla="*/ 502047 w 1355407"/>
                  <a:gd name="csY221" fmla="*/ 753190 h 1024731"/>
                  <a:gd name="csX222" fmla="*/ 463709 w 1355407"/>
                  <a:gd name="csY222" fmla="*/ 765651 h 1024731"/>
                  <a:gd name="csX223" fmla="*/ 431562 w 1355407"/>
                  <a:gd name="csY223" fmla="*/ 763191 h 10247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</a:cxnLst>
                <a:rect l="l" t="t" r="r" b="b"/>
                <a:pathLst>
                  <a:path w="1355407" h="1024731">
                    <a:moveTo>
                      <a:pt x="431562" y="763191"/>
                    </a:moveTo>
                    <a:lnTo>
                      <a:pt x="395923" y="782399"/>
                    </a:lnTo>
                    <a:lnTo>
                      <a:pt x="366713" y="791052"/>
                    </a:lnTo>
                    <a:lnTo>
                      <a:pt x="360204" y="810816"/>
                    </a:lnTo>
                    <a:lnTo>
                      <a:pt x="347742" y="826135"/>
                    </a:lnTo>
                    <a:lnTo>
                      <a:pt x="319167" y="827088"/>
                    </a:lnTo>
                    <a:lnTo>
                      <a:pt x="297974" y="830421"/>
                    </a:lnTo>
                    <a:lnTo>
                      <a:pt x="268208" y="823516"/>
                    </a:lnTo>
                    <a:lnTo>
                      <a:pt x="243999" y="827643"/>
                    </a:lnTo>
                    <a:lnTo>
                      <a:pt x="220900" y="829390"/>
                    </a:lnTo>
                    <a:lnTo>
                      <a:pt x="200819" y="849630"/>
                    </a:lnTo>
                    <a:lnTo>
                      <a:pt x="190976" y="847884"/>
                    </a:lnTo>
                    <a:lnTo>
                      <a:pt x="174069" y="858679"/>
                    </a:lnTo>
                    <a:lnTo>
                      <a:pt x="157877" y="870823"/>
                    </a:lnTo>
                    <a:lnTo>
                      <a:pt x="133350" y="869315"/>
                    </a:lnTo>
                    <a:lnTo>
                      <a:pt x="110728" y="869315"/>
                    </a:lnTo>
                    <a:lnTo>
                      <a:pt x="75009" y="844947"/>
                    </a:lnTo>
                    <a:lnTo>
                      <a:pt x="56912" y="837724"/>
                    </a:lnTo>
                    <a:lnTo>
                      <a:pt x="57626" y="816054"/>
                    </a:lnTo>
                    <a:lnTo>
                      <a:pt x="74374" y="810895"/>
                    </a:lnTo>
                    <a:lnTo>
                      <a:pt x="80089" y="802323"/>
                    </a:lnTo>
                    <a:lnTo>
                      <a:pt x="78899" y="788829"/>
                    </a:lnTo>
                    <a:lnTo>
                      <a:pt x="83026" y="762715"/>
                    </a:lnTo>
                    <a:lnTo>
                      <a:pt x="79216" y="740648"/>
                    </a:lnTo>
                    <a:lnTo>
                      <a:pt x="61436" y="703104"/>
                    </a:lnTo>
                    <a:lnTo>
                      <a:pt x="55880" y="681990"/>
                    </a:lnTo>
                    <a:lnTo>
                      <a:pt x="57309" y="661035"/>
                    </a:lnTo>
                    <a:lnTo>
                      <a:pt x="43894" y="637143"/>
                    </a:lnTo>
                    <a:lnTo>
                      <a:pt x="43101" y="626348"/>
                    </a:lnTo>
                    <a:lnTo>
                      <a:pt x="28178" y="611823"/>
                    </a:lnTo>
                    <a:lnTo>
                      <a:pt x="23971" y="583327"/>
                    </a:lnTo>
                    <a:lnTo>
                      <a:pt x="4683" y="554673"/>
                    </a:lnTo>
                    <a:lnTo>
                      <a:pt x="0" y="539274"/>
                    </a:lnTo>
                    <a:lnTo>
                      <a:pt x="14843" y="554911"/>
                    </a:lnTo>
                    <a:lnTo>
                      <a:pt x="3493" y="521414"/>
                    </a:lnTo>
                    <a:lnTo>
                      <a:pt x="20161" y="531892"/>
                    </a:lnTo>
                    <a:lnTo>
                      <a:pt x="30162" y="545862"/>
                    </a:lnTo>
                    <a:lnTo>
                      <a:pt x="29607" y="527368"/>
                    </a:lnTo>
                    <a:lnTo>
                      <a:pt x="12938" y="499110"/>
                    </a:lnTo>
                    <a:lnTo>
                      <a:pt x="9684" y="487839"/>
                    </a:lnTo>
                    <a:lnTo>
                      <a:pt x="1905" y="477124"/>
                    </a:lnTo>
                    <a:lnTo>
                      <a:pt x="5556" y="456486"/>
                    </a:lnTo>
                    <a:lnTo>
                      <a:pt x="12462" y="447675"/>
                    </a:lnTo>
                    <a:lnTo>
                      <a:pt x="17065" y="429895"/>
                    </a:lnTo>
                    <a:lnTo>
                      <a:pt x="13414" y="409179"/>
                    </a:lnTo>
                    <a:lnTo>
                      <a:pt x="27384" y="383699"/>
                    </a:lnTo>
                    <a:lnTo>
                      <a:pt x="29924" y="410687"/>
                    </a:lnTo>
                    <a:lnTo>
                      <a:pt x="44132" y="386318"/>
                    </a:lnTo>
                    <a:lnTo>
                      <a:pt x="71517" y="374492"/>
                    </a:lnTo>
                    <a:lnTo>
                      <a:pt x="87947" y="359490"/>
                    </a:lnTo>
                    <a:lnTo>
                      <a:pt x="113665" y="346552"/>
                    </a:lnTo>
                    <a:lnTo>
                      <a:pt x="128984" y="343853"/>
                    </a:lnTo>
                    <a:lnTo>
                      <a:pt x="138271" y="348139"/>
                    </a:lnTo>
                    <a:lnTo>
                      <a:pt x="164783" y="335122"/>
                    </a:lnTo>
                    <a:lnTo>
                      <a:pt x="185261" y="331232"/>
                    </a:lnTo>
                    <a:lnTo>
                      <a:pt x="190341" y="323533"/>
                    </a:lnTo>
                    <a:lnTo>
                      <a:pt x="199231" y="320278"/>
                    </a:lnTo>
                    <a:lnTo>
                      <a:pt x="217884" y="321151"/>
                    </a:lnTo>
                    <a:lnTo>
                      <a:pt x="253285" y="310912"/>
                    </a:lnTo>
                    <a:lnTo>
                      <a:pt x="271621" y="295355"/>
                    </a:lnTo>
                    <a:lnTo>
                      <a:pt x="280194" y="276702"/>
                    </a:lnTo>
                    <a:lnTo>
                      <a:pt x="299958" y="259001"/>
                    </a:lnTo>
                    <a:lnTo>
                      <a:pt x="301466" y="245110"/>
                    </a:lnTo>
                    <a:lnTo>
                      <a:pt x="302339" y="226219"/>
                    </a:lnTo>
                    <a:lnTo>
                      <a:pt x="325914" y="196850"/>
                    </a:lnTo>
                    <a:lnTo>
                      <a:pt x="340122" y="226695"/>
                    </a:lnTo>
                    <a:lnTo>
                      <a:pt x="354489" y="219789"/>
                    </a:lnTo>
                    <a:lnTo>
                      <a:pt x="342503" y="203438"/>
                    </a:lnTo>
                    <a:lnTo>
                      <a:pt x="353060" y="186690"/>
                    </a:lnTo>
                    <a:lnTo>
                      <a:pt x="367903" y="194151"/>
                    </a:lnTo>
                    <a:lnTo>
                      <a:pt x="372031" y="167878"/>
                    </a:lnTo>
                    <a:lnTo>
                      <a:pt x="390446" y="150892"/>
                    </a:lnTo>
                    <a:lnTo>
                      <a:pt x="398542" y="137319"/>
                    </a:lnTo>
                    <a:lnTo>
                      <a:pt x="415448" y="131445"/>
                    </a:lnTo>
                    <a:lnTo>
                      <a:pt x="416004" y="121841"/>
                    </a:lnTo>
                    <a:lnTo>
                      <a:pt x="430768" y="125889"/>
                    </a:lnTo>
                    <a:lnTo>
                      <a:pt x="431403" y="117237"/>
                    </a:lnTo>
                    <a:lnTo>
                      <a:pt x="446246" y="112316"/>
                    </a:lnTo>
                    <a:lnTo>
                      <a:pt x="462518" y="107632"/>
                    </a:lnTo>
                    <a:lnTo>
                      <a:pt x="487362" y="123429"/>
                    </a:lnTo>
                    <a:lnTo>
                      <a:pt x="506095" y="143827"/>
                    </a:lnTo>
                    <a:lnTo>
                      <a:pt x="527209" y="144066"/>
                    </a:lnTo>
                    <a:lnTo>
                      <a:pt x="548561" y="147241"/>
                    </a:lnTo>
                    <a:lnTo>
                      <a:pt x="541496" y="128350"/>
                    </a:lnTo>
                    <a:lnTo>
                      <a:pt x="557609" y="100806"/>
                    </a:lnTo>
                    <a:lnTo>
                      <a:pt x="572770" y="91837"/>
                    </a:lnTo>
                    <a:lnTo>
                      <a:pt x="567531" y="83344"/>
                    </a:lnTo>
                    <a:lnTo>
                      <a:pt x="582136" y="63738"/>
                    </a:lnTo>
                    <a:lnTo>
                      <a:pt x="602535" y="51673"/>
                    </a:lnTo>
                    <a:lnTo>
                      <a:pt x="619839" y="55721"/>
                    </a:lnTo>
                    <a:lnTo>
                      <a:pt x="648097" y="49292"/>
                    </a:lnTo>
                    <a:lnTo>
                      <a:pt x="647541" y="31829"/>
                    </a:lnTo>
                    <a:lnTo>
                      <a:pt x="622855" y="20638"/>
                    </a:lnTo>
                    <a:lnTo>
                      <a:pt x="640794" y="15637"/>
                    </a:lnTo>
                    <a:lnTo>
                      <a:pt x="663099" y="24130"/>
                    </a:lnTo>
                    <a:lnTo>
                      <a:pt x="680958" y="38100"/>
                    </a:lnTo>
                    <a:lnTo>
                      <a:pt x="709374" y="46831"/>
                    </a:lnTo>
                    <a:lnTo>
                      <a:pt x="718978" y="43418"/>
                    </a:lnTo>
                    <a:lnTo>
                      <a:pt x="739854" y="53896"/>
                    </a:lnTo>
                    <a:lnTo>
                      <a:pt x="759539" y="44132"/>
                    </a:lnTo>
                    <a:lnTo>
                      <a:pt x="772160" y="47070"/>
                    </a:lnTo>
                    <a:lnTo>
                      <a:pt x="780097" y="40561"/>
                    </a:lnTo>
                    <a:lnTo>
                      <a:pt x="795576" y="57468"/>
                    </a:lnTo>
                    <a:lnTo>
                      <a:pt x="786606" y="75724"/>
                    </a:lnTo>
                    <a:lnTo>
                      <a:pt x="773747" y="89615"/>
                    </a:lnTo>
                    <a:lnTo>
                      <a:pt x="762238" y="90726"/>
                    </a:lnTo>
                    <a:lnTo>
                      <a:pt x="766127" y="104458"/>
                    </a:lnTo>
                    <a:lnTo>
                      <a:pt x="756205" y="121603"/>
                    </a:lnTo>
                    <a:lnTo>
                      <a:pt x="744220" y="138509"/>
                    </a:lnTo>
                    <a:lnTo>
                      <a:pt x="746681" y="148273"/>
                    </a:lnTo>
                    <a:lnTo>
                      <a:pt x="773430" y="167243"/>
                    </a:lnTo>
                    <a:lnTo>
                      <a:pt x="799385" y="178356"/>
                    </a:lnTo>
                    <a:lnTo>
                      <a:pt x="816768" y="190262"/>
                    </a:lnTo>
                    <a:lnTo>
                      <a:pt x="841057" y="210741"/>
                    </a:lnTo>
                    <a:lnTo>
                      <a:pt x="850582" y="210741"/>
                    </a:lnTo>
                    <a:lnTo>
                      <a:pt x="868204" y="219552"/>
                    </a:lnTo>
                    <a:lnTo>
                      <a:pt x="873363" y="230267"/>
                    </a:lnTo>
                    <a:lnTo>
                      <a:pt x="905510" y="242094"/>
                    </a:lnTo>
                    <a:lnTo>
                      <a:pt x="927735" y="230188"/>
                    </a:lnTo>
                    <a:lnTo>
                      <a:pt x="934323" y="211614"/>
                    </a:lnTo>
                    <a:lnTo>
                      <a:pt x="941149" y="196215"/>
                    </a:lnTo>
                    <a:lnTo>
                      <a:pt x="945356" y="177324"/>
                    </a:lnTo>
                    <a:lnTo>
                      <a:pt x="955596" y="149860"/>
                    </a:lnTo>
                    <a:lnTo>
                      <a:pt x="950912" y="133191"/>
                    </a:lnTo>
                    <a:lnTo>
                      <a:pt x="953373" y="123190"/>
                    </a:lnTo>
                    <a:lnTo>
                      <a:pt x="949484" y="103585"/>
                    </a:lnTo>
                    <a:lnTo>
                      <a:pt x="953849" y="77708"/>
                    </a:lnTo>
                    <a:lnTo>
                      <a:pt x="960358" y="70803"/>
                    </a:lnTo>
                    <a:lnTo>
                      <a:pt x="955119" y="59373"/>
                    </a:lnTo>
                    <a:lnTo>
                      <a:pt x="963215" y="41196"/>
                    </a:lnTo>
                    <a:lnTo>
                      <a:pt x="969645" y="22463"/>
                    </a:lnTo>
                    <a:lnTo>
                      <a:pt x="970439" y="12700"/>
                    </a:lnTo>
                    <a:lnTo>
                      <a:pt x="982980" y="0"/>
                    </a:lnTo>
                    <a:lnTo>
                      <a:pt x="992505" y="16669"/>
                    </a:lnTo>
                    <a:lnTo>
                      <a:pt x="994807" y="38021"/>
                    </a:lnTo>
                    <a:lnTo>
                      <a:pt x="1003221" y="42148"/>
                    </a:lnTo>
                    <a:lnTo>
                      <a:pt x="1004649" y="56515"/>
                    </a:lnTo>
                    <a:lnTo>
                      <a:pt x="1016952" y="73978"/>
                    </a:lnTo>
                    <a:lnTo>
                      <a:pt x="1019413" y="93345"/>
                    </a:lnTo>
                    <a:lnTo>
                      <a:pt x="1018222" y="105807"/>
                    </a:lnTo>
                    <a:lnTo>
                      <a:pt x="1030367" y="132795"/>
                    </a:lnTo>
                    <a:lnTo>
                      <a:pt x="1052036" y="119777"/>
                    </a:lnTo>
                    <a:lnTo>
                      <a:pt x="1063149" y="134382"/>
                    </a:lnTo>
                    <a:lnTo>
                      <a:pt x="1079341" y="147796"/>
                    </a:lnTo>
                    <a:lnTo>
                      <a:pt x="1075849" y="163037"/>
                    </a:lnTo>
                    <a:lnTo>
                      <a:pt x="1083072" y="192643"/>
                    </a:lnTo>
                    <a:lnTo>
                      <a:pt x="1088152" y="209947"/>
                    </a:lnTo>
                    <a:lnTo>
                      <a:pt x="1096645" y="214154"/>
                    </a:lnTo>
                    <a:lnTo>
                      <a:pt x="1105773" y="243840"/>
                    </a:lnTo>
                    <a:lnTo>
                      <a:pt x="1102519" y="261859"/>
                    </a:lnTo>
                    <a:lnTo>
                      <a:pt x="1113472" y="285512"/>
                    </a:lnTo>
                    <a:lnTo>
                      <a:pt x="1149985" y="303768"/>
                    </a:lnTo>
                    <a:lnTo>
                      <a:pt x="1173718" y="320437"/>
                    </a:lnTo>
                    <a:lnTo>
                      <a:pt x="1196340" y="335677"/>
                    </a:lnTo>
                    <a:lnTo>
                      <a:pt x="1191974" y="344170"/>
                    </a:lnTo>
                    <a:lnTo>
                      <a:pt x="1211183" y="366236"/>
                    </a:lnTo>
                    <a:lnTo>
                      <a:pt x="1224280" y="404495"/>
                    </a:lnTo>
                    <a:lnTo>
                      <a:pt x="1237774" y="396717"/>
                    </a:lnTo>
                    <a:lnTo>
                      <a:pt x="1251426" y="412036"/>
                    </a:lnTo>
                    <a:lnTo>
                      <a:pt x="1259681" y="406559"/>
                    </a:lnTo>
                    <a:lnTo>
                      <a:pt x="1265476" y="444183"/>
                    </a:lnTo>
                    <a:lnTo>
                      <a:pt x="1289368" y="466090"/>
                    </a:lnTo>
                    <a:lnTo>
                      <a:pt x="1305004" y="479743"/>
                    </a:lnTo>
                    <a:lnTo>
                      <a:pt x="1331357" y="508715"/>
                    </a:lnTo>
                    <a:lnTo>
                      <a:pt x="1340802" y="537607"/>
                    </a:lnTo>
                    <a:lnTo>
                      <a:pt x="1341675" y="558245"/>
                    </a:lnTo>
                    <a:lnTo>
                      <a:pt x="1339374" y="580628"/>
                    </a:lnTo>
                    <a:lnTo>
                      <a:pt x="1355408" y="611585"/>
                    </a:lnTo>
                    <a:lnTo>
                      <a:pt x="1353502" y="643890"/>
                    </a:lnTo>
                    <a:lnTo>
                      <a:pt x="1347629" y="660876"/>
                    </a:lnTo>
                    <a:lnTo>
                      <a:pt x="1338580" y="693817"/>
                    </a:lnTo>
                    <a:lnTo>
                      <a:pt x="1339215" y="715010"/>
                    </a:lnTo>
                    <a:lnTo>
                      <a:pt x="1332548" y="741680"/>
                    </a:lnTo>
                    <a:lnTo>
                      <a:pt x="1317705" y="775653"/>
                    </a:lnTo>
                    <a:lnTo>
                      <a:pt x="1292701" y="794147"/>
                    </a:lnTo>
                    <a:lnTo>
                      <a:pt x="1280398" y="823357"/>
                    </a:lnTo>
                    <a:lnTo>
                      <a:pt x="1269206" y="842090"/>
                    </a:lnTo>
                    <a:lnTo>
                      <a:pt x="1259205" y="874951"/>
                    </a:lnTo>
                    <a:lnTo>
                      <a:pt x="1246188" y="894001"/>
                    </a:lnTo>
                    <a:lnTo>
                      <a:pt x="1237694" y="922814"/>
                    </a:lnTo>
                    <a:lnTo>
                      <a:pt x="1233329" y="949484"/>
                    </a:lnTo>
                    <a:lnTo>
                      <a:pt x="1235075" y="961708"/>
                    </a:lnTo>
                    <a:lnTo>
                      <a:pt x="1215707" y="975281"/>
                    </a:lnTo>
                    <a:lnTo>
                      <a:pt x="1178004" y="976710"/>
                    </a:lnTo>
                    <a:lnTo>
                      <a:pt x="1146969" y="992664"/>
                    </a:lnTo>
                    <a:lnTo>
                      <a:pt x="1131491" y="1007904"/>
                    </a:lnTo>
                    <a:lnTo>
                      <a:pt x="1111091" y="1024732"/>
                    </a:lnTo>
                    <a:lnTo>
                      <a:pt x="1083230" y="1007348"/>
                    </a:lnTo>
                    <a:lnTo>
                      <a:pt x="1062593" y="1000443"/>
                    </a:lnTo>
                    <a:lnTo>
                      <a:pt x="1067752" y="980043"/>
                    </a:lnTo>
                    <a:lnTo>
                      <a:pt x="1049338" y="987425"/>
                    </a:lnTo>
                    <a:lnTo>
                      <a:pt x="1019889" y="1015842"/>
                    </a:lnTo>
                    <a:lnTo>
                      <a:pt x="990759" y="1005205"/>
                    </a:lnTo>
                    <a:lnTo>
                      <a:pt x="971629" y="999014"/>
                    </a:lnTo>
                    <a:lnTo>
                      <a:pt x="952341" y="996156"/>
                    </a:lnTo>
                    <a:lnTo>
                      <a:pt x="919798" y="984885"/>
                    </a:lnTo>
                    <a:lnTo>
                      <a:pt x="897969" y="960835"/>
                    </a:lnTo>
                    <a:lnTo>
                      <a:pt x="891699" y="931466"/>
                    </a:lnTo>
                    <a:lnTo>
                      <a:pt x="883920" y="911940"/>
                    </a:lnTo>
                    <a:lnTo>
                      <a:pt x="867330" y="896382"/>
                    </a:lnTo>
                    <a:lnTo>
                      <a:pt x="834946" y="891778"/>
                    </a:lnTo>
                    <a:lnTo>
                      <a:pt x="845978" y="873204"/>
                    </a:lnTo>
                    <a:lnTo>
                      <a:pt x="837883" y="844868"/>
                    </a:lnTo>
                    <a:lnTo>
                      <a:pt x="821372" y="871300"/>
                    </a:lnTo>
                    <a:lnTo>
                      <a:pt x="791448" y="878285"/>
                    </a:lnTo>
                    <a:lnTo>
                      <a:pt x="809069" y="857171"/>
                    </a:lnTo>
                    <a:lnTo>
                      <a:pt x="814149" y="835263"/>
                    </a:lnTo>
                    <a:lnTo>
                      <a:pt x="827167" y="816690"/>
                    </a:lnTo>
                    <a:lnTo>
                      <a:pt x="824468" y="788829"/>
                    </a:lnTo>
                    <a:lnTo>
                      <a:pt x="797084" y="820976"/>
                    </a:lnTo>
                    <a:lnTo>
                      <a:pt x="776049" y="833914"/>
                    </a:lnTo>
                    <a:lnTo>
                      <a:pt x="763111" y="864156"/>
                    </a:lnTo>
                    <a:lnTo>
                      <a:pt x="736838" y="848440"/>
                    </a:lnTo>
                    <a:lnTo>
                      <a:pt x="737870" y="828358"/>
                    </a:lnTo>
                    <a:lnTo>
                      <a:pt x="716756" y="800973"/>
                    </a:lnTo>
                    <a:lnTo>
                      <a:pt x="698976" y="786844"/>
                    </a:lnTo>
                    <a:lnTo>
                      <a:pt x="705326" y="778193"/>
                    </a:lnTo>
                    <a:lnTo>
                      <a:pt x="662146" y="755492"/>
                    </a:lnTo>
                    <a:lnTo>
                      <a:pt x="638413" y="754460"/>
                    </a:lnTo>
                    <a:lnTo>
                      <a:pt x="606028" y="736283"/>
                    </a:lnTo>
                    <a:lnTo>
                      <a:pt x="545703" y="739775"/>
                    </a:lnTo>
                    <a:lnTo>
                      <a:pt x="502047" y="753190"/>
                    </a:lnTo>
                    <a:lnTo>
                      <a:pt x="463709" y="765651"/>
                    </a:lnTo>
                    <a:lnTo>
                      <a:pt x="431562" y="76319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E5F33991-9DA6-24DC-C69B-C8CD9873F708}"/>
                </a:ext>
              </a:extLst>
            </p:cNvPr>
            <p:cNvSpPr/>
            <p:nvPr/>
          </p:nvSpPr>
          <p:spPr>
            <a:xfrm>
              <a:off x="3727450" y="3965336"/>
              <a:ext cx="70485" cy="130730"/>
            </a:xfrm>
            <a:custGeom>
              <a:avLst/>
              <a:gdLst>
                <a:gd name="csX0" fmla="*/ 70485 w 70485"/>
                <a:gd name="csY0" fmla="*/ 78105 h 130730"/>
                <a:gd name="csX1" fmla="*/ 65405 w 70485"/>
                <a:gd name="csY1" fmla="*/ 113347 h 130730"/>
                <a:gd name="csX2" fmla="*/ 51276 w 70485"/>
                <a:gd name="csY2" fmla="*/ 122952 h 130730"/>
                <a:gd name="csX3" fmla="*/ 21987 w 70485"/>
                <a:gd name="csY3" fmla="*/ 130731 h 130730"/>
                <a:gd name="csX4" fmla="*/ 5953 w 70485"/>
                <a:gd name="csY4" fmla="*/ 103822 h 130730"/>
                <a:gd name="csX5" fmla="*/ 0 w 70485"/>
                <a:gd name="csY5" fmla="*/ 55086 h 130730"/>
                <a:gd name="csX6" fmla="*/ 15240 w 70485"/>
                <a:gd name="csY6" fmla="*/ 0 h 130730"/>
                <a:gd name="csX7" fmla="*/ 38497 w 70485"/>
                <a:gd name="csY7" fmla="*/ 18891 h 130730"/>
                <a:gd name="csX8" fmla="*/ 54134 w 70485"/>
                <a:gd name="csY8" fmla="*/ 42783 h 130730"/>
                <a:gd name="csX9" fmla="*/ 70485 w 70485"/>
                <a:gd name="csY9" fmla="*/ 78105 h 1307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70485" h="130730">
                  <a:moveTo>
                    <a:pt x="70485" y="78105"/>
                  </a:moveTo>
                  <a:lnTo>
                    <a:pt x="65405" y="113347"/>
                  </a:lnTo>
                  <a:lnTo>
                    <a:pt x="51276" y="122952"/>
                  </a:lnTo>
                  <a:lnTo>
                    <a:pt x="21987" y="130731"/>
                  </a:lnTo>
                  <a:lnTo>
                    <a:pt x="5953" y="103822"/>
                  </a:lnTo>
                  <a:lnTo>
                    <a:pt x="0" y="55086"/>
                  </a:lnTo>
                  <a:lnTo>
                    <a:pt x="15240" y="0"/>
                  </a:lnTo>
                  <a:lnTo>
                    <a:pt x="38497" y="18891"/>
                  </a:lnTo>
                  <a:lnTo>
                    <a:pt x="54134" y="42783"/>
                  </a:lnTo>
                  <a:lnTo>
                    <a:pt x="70485" y="7810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41" name="Graphic 387">
              <a:extLst>
                <a:ext uri="{FF2B5EF4-FFF2-40B4-BE49-F238E27FC236}">
                  <a16:creationId xmlns:a16="http://schemas.microsoft.com/office/drawing/2014/main" id="{6FF77B06-1E3B-E37A-7D7D-709B8A6CD545}"/>
                </a:ext>
              </a:extLst>
            </p:cNvPr>
            <p:cNvGrpSpPr/>
            <p:nvPr/>
          </p:nvGrpSpPr>
          <p:grpSpPr>
            <a:xfrm>
              <a:off x="3524567" y="2301160"/>
              <a:ext cx="2067004" cy="1376362"/>
              <a:chOff x="3524567" y="2301160"/>
              <a:chExt cx="2067004" cy="1376362"/>
            </a:xfrm>
          </p:grpSpPr>
          <p:sp>
            <p:nvSpPr>
              <p:cNvPr id="642" name="Freeform: Shape 641">
                <a:extLst>
                  <a:ext uri="{FF2B5EF4-FFF2-40B4-BE49-F238E27FC236}">
                    <a16:creationId xmlns:a16="http://schemas.microsoft.com/office/drawing/2014/main" id="{DA4763DE-BEC5-F687-0F5E-C342A5EDAA86}"/>
                  </a:ext>
                </a:extLst>
              </p:cNvPr>
              <p:cNvSpPr/>
              <p:nvPr/>
            </p:nvSpPr>
            <p:spPr>
              <a:xfrm>
                <a:off x="4702095" y="3611085"/>
                <a:ext cx="80327" cy="66436"/>
              </a:xfrm>
              <a:custGeom>
                <a:avLst/>
                <a:gdLst>
                  <a:gd name="csX0" fmla="*/ 28575 w 80327"/>
                  <a:gd name="csY0" fmla="*/ 66437 h 66436"/>
                  <a:gd name="csX1" fmla="*/ 952 w 80327"/>
                  <a:gd name="csY1" fmla="*/ 55642 h 66436"/>
                  <a:gd name="csX2" fmla="*/ 0 w 80327"/>
                  <a:gd name="csY2" fmla="*/ 25638 h 66436"/>
                  <a:gd name="csX3" fmla="*/ 16589 w 80327"/>
                  <a:gd name="csY3" fmla="*/ 9763 h 66436"/>
                  <a:gd name="csX4" fmla="*/ 53419 w 80327"/>
                  <a:gd name="csY4" fmla="*/ 0 h 66436"/>
                  <a:gd name="csX5" fmla="*/ 72787 w 80327"/>
                  <a:gd name="csY5" fmla="*/ 794 h 66436"/>
                  <a:gd name="csX6" fmla="*/ 80327 w 80327"/>
                  <a:gd name="csY6" fmla="*/ 14208 h 66436"/>
                  <a:gd name="csX7" fmla="*/ 65484 w 80327"/>
                  <a:gd name="csY7" fmla="*/ 29528 h 66436"/>
                  <a:gd name="csX8" fmla="*/ 57705 w 80327"/>
                  <a:gd name="csY8" fmla="*/ 49689 h 66436"/>
                  <a:gd name="csX9" fmla="*/ 28575 w 80327"/>
                  <a:gd name="csY9" fmla="*/ 66437 h 664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80327" h="66436">
                    <a:moveTo>
                      <a:pt x="28575" y="66437"/>
                    </a:moveTo>
                    <a:lnTo>
                      <a:pt x="952" y="55642"/>
                    </a:lnTo>
                    <a:lnTo>
                      <a:pt x="0" y="25638"/>
                    </a:lnTo>
                    <a:lnTo>
                      <a:pt x="16589" y="9763"/>
                    </a:lnTo>
                    <a:lnTo>
                      <a:pt x="53419" y="0"/>
                    </a:lnTo>
                    <a:lnTo>
                      <a:pt x="72787" y="794"/>
                    </a:lnTo>
                    <a:lnTo>
                      <a:pt x="80327" y="14208"/>
                    </a:lnTo>
                    <a:lnTo>
                      <a:pt x="65484" y="29528"/>
                    </a:lnTo>
                    <a:lnTo>
                      <a:pt x="57705" y="49689"/>
                    </a:lnTo>
                    <a:lnTo>
                      <a:pt x="28575" y="6643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3" name="Freeform: Shape 642">
                <a:extLst>
                  <a:ext uri="{FF2B5EF4-FFF2-40B4-BE49-F238E27FC236}">
                    <a16:creationId xmlns:a16="http://schemas.microsoft.com/office/drawing/2014/main" id="{075FF859-A996-2A41-197F-A34982281354}"/>
                  </a:ext>
                </a:extLst>
              </p:cNvPr>
              <p:cNvSpPr/>
              <p:nvPr/>
            </p:nvSpPr>
            <p:spPr>
              <a:xfrm>
                <a:off x="3524567" y="2301160"/>
                <a:ext cx="2067004" cy="1303575"/>
              </a:xfrm>
              <a:custGeom>
                <a:avLst/>
                <a:gdLst>
                  <a:gd name="csX0" fmla="*/ 221853 w 2067004"/>
                  <a:gd name="csY0" fmla="*/ 478155 h 1303575"/>
                  <a:gd name="csX1" fmla="*/ 219154 w 2067004"/>
                  <a:gd name="csY1" fmla="*/ 454978 h 1303575"/>
                  <a:gd name="csX2" fmla="*/ 242332 w 2067004"/>
                  <a:gd name="csY2" fmla="*/ 444341 h 1303575"/>
                  <a:gd name="csX3" fmla="*/ 212011 w 2067004"/>
                  <a:gd name="csY3" fmla="*/ 372665 h 1303575"/>
                  <a:gd name="csX4" fmla="*/ 278686 w 2067004"/>
                  <a:gd name="csY4" fmla="*/ 355997 h 1303575"/>
                  <a:gd name="csX5" fmla="*/ 295989 w 2067004"/>
                  <a:gd name="csY5" fmla="*/ 346710 h 1303575"/>
                  <a:gd name="csX6" fmla="*/ 320278 w 2067004"/>
                  <a:gd name="csY6" fmla="*/ 270986 h 1303575"/>
                  <a:gd name="csX7" fmla="*/ 387112 w 2067004"/>
                  <a:gd name="csY7" fmla="*/ 285036 h 1303575"/>
                  <a:gd name="csX8" fmla="*/ 405844 w 2067004"/>
                  <a:gd name="csY8" fmla="*/ 265748 h 1303575"/>
                  <a:gd name="csX9" fmla="*/ 407432 w 2067004"/>
                  <a:gd name="csY9" fmla="*/ 222647 h 1303575"/>
                  <a:gd name="csX10" fmla="*/ 435451 w 2067004"/>
                  <a:gd name="csY10" fmla="*/ 218678 h 1303575"/>
                  <a:gd name="csX11" fmla="*/ 461089 w 2067004"/>
                  <a:gd name="csY11" fmla="*/ 189706 h 1303575"/>
                  <a:gd name="csX12" fmla="*/ 474266 w 2067004"/>
                  <a:gd name="csY12" fmla="*/ 186134 h 1303575"/>
                  <a:gd name="csX13" fmla="*/ 483076 w 2067004"/>
                  <a:gd name="csY13" fmla="*/ 216456 h 1303575"/>
                  <a:gd name="csX14" fmla="*/ 511413 w 2067004"/>
                  <a:gd name="csY14" fmla="*/ 239316 h 1303575"/>
                  <a:gd name="csX15" fmla="*/ 559515 w 2067004"/>
                  <a:gd name="csY15" fmla="*/ 255508 h 1303575"/>
                  <a:gd name="csX16" fmla="*/ 582692 w 2067004"/>
                  <a:gd name="csY16" fmla="*/ 289798 h 1303575"/>
                  <a:gd name="csX17" fmla="*/ 569754 w 2067004"/>
                  <a:gd name="csY17" fmla="*/ 339169 h 1303575"/>
                  <a:gd name="csX18" fmla="*/ 581898 w 2067004"/>
                  <a:gd name="csY18" fmla="*/ 357267 h 1303575"/>
                  <a:gd name="csX19" fmla="*/ 621903 w 2067004"/>
                  <a:gd name="csY19" fmla="*/ 364411 h 1303575"/>
                  <a:gd name="csX20" fmla="*/ 667305 w 2067004"/>
                  <a:gd name="csY20" fmla="*/ 370284 h 1303575"/>
                  <a:gd name="csX21" fmla="*/ 708025 w 2067004"/>
                  <a:gd name="csY21" fmla="*/ 396081 h 1303575"/>
                  <a:gd name="csX22" fmla="*/ 728821 w 2067004"/>
                  <a:gd name="csY22" fmla="*/ 400685 h 1303575"/>
                  <a:gd name="csX23" fmla="*/ 744140 w 2067004"/>
                  <a:gd name="csY23" fmla="*/ 438626 h 1303575"/>
                  <a:gd name="csX24" fmla="*/ 763905 w 2067004"/>
                  <a:gd name="csY24" fmla="*/ 462915 h 1303575"/>
                  <a:gd name="csX25" fmla="*/ 801053 w 2067004"/>
                  <a:gd name="csY25" fmla="*/ 461962 h 1303575"/>
                  <a:gd name="csX26" fmla="*/ 870585 w 2067004"/>
                  <a:gd name="csY26" fmla="*/ 471091 h 1303575"/>
                  <a:gd name="csX27" fmla="*/ 915432 w 2067004"/>
                  <a:gd name="csY27" fmla="*/ 465376 h 1303575"/>
                  <a:gd name="csX28" fmla="*/ 948690 w 2067004"/>
                  <a:gd name="csY28" fmla="*/ 471487 h 1303575"/>
                  <a:gd name="csX29" fmla="*/ 998538 w 2067004"/>
                  <a:gd name="csY29" fmla="*/ 496094 h 1303575"/>
                  <a:gd name="csX30" fmla="*/ 1039257 w 2067004"/>
                  <a:gd name="csY30" fmla="*/ 496014 h 1303575"/>
                  <a:gd name="csX31" fmla="*/ 1054179 w 2067004"/>
                  <a:gd name="csY31" fmla="*/ 508556 h 1303575"/>
                  <a:gd name="csX32" fmla="*/ 1093390 w 2067004"/>
                  <a:gd name="csY32" fmla="*/ 486886 h 1303575"/>
                  <a:gd name="csX33" fmla="*/ 1147842 w 2067004"/>
                  <a:gd name="csY33" fmla="*/ 472837 h 1303575"/>
                  <a:gd name="csX34" fmla="*/ 1198324 w 2067004"/>
                  <a:gd name="csY34" fmla="*/ 471249 h 1303575"/>
                  <a:gd name="csX35" fmla="*/ 1237694 w 2067004"/>
                  <a:gd name="csY35" fmla="*/ 456962 h 1303575"/>
                  <a:gd name="csX36" fmla="*/ 1261904 w 2067004"/>
                  <a:gd name="csY36" fmla="*/ 435054 h 1303575"/>
                  <a:gd name="csX37" fmla="*/ 1285478 w 2067004"/>
                  <a:gd name="csY37" fmla="*/ 421243 h 1303575"/>
                  <a:gd name="csX38" fmla="*/ 1280001 w 2067004"/>
                  <a:gd name="csY38" fmla="*/ 407670 h 1303575"/>
                  <a:gd name="csX39" fmla="*/ 1269286 w 2067004"/>
                  <a:gd name="csY39" fmla="*/ 391795 h 1303575"/>
                  <a:gd name="csX40" fmla="*/ 1286907 w 2067004"/>
                  <a:gd name="csY40" fmla="*/ 364966 h 1303575"/>
                  <a:gd name="csX41" fmla="*/ 1305877 w 2067004"/>
                  <a:gd name="csY41" fmla="*/ 368776 h 1303575"/>
                  <a:gd name="csX42" fmla="*/ 1340485 w 2067004"/>
                  <a:gd name="csY42" fmla="*/ 377190 h 1303575"/>
                  <a:gd name="csX43" fmla="*/ 1374061 w 2067004"/>
                  <a:gd name="csY43" fmla="*/ 355044 h 1303575"/>
                  <a:gd name="csX44" fmla="*/ 1425496 w 2067004"/>
                  <a:gd name="csY44" fmla="*/ 338852 h 1303575"/>
                  <a:gd name="csX45" fmla="*/ 1450181 w 2067004"/>
                  <a:gd name="csY45" fmla="*/ 310991 h 1303575"/>
                  <a:gd name="csX46" fmla="*/ 1473835 w 2067004"/>
                  <a:gd name="csY46" fmla="*/ 299006 h 1303575"/>
                  <a:gd name="csX47" fmla="*/ 1522809 w 2067004"/>
                  <a:gd name="csY47" fmla="*/ 293370 h 1303575"/>
                  <a:gd name="csX48" fmla="*/ 1549400 w 2067004"/>
                  <a:gd name="csY48" fmla="*/ 298132 h 1303575"/>
                  <a:gd name="csX49" fmla="*/ 1553051 w 2067004"/>
                  <a:gd name="csY49" fmla="*/ 283051 h 1303575"/>
                  <a:gd name="csX50" fmla="*/ 1522571 w 2067004"/>
                  <a:gd name="csY50" fmla="*/ 253206 h 1303575"/>
                  <a:gd name="csX51" fmla="*/ 1495504 w 2067004"/>
                  <a:gd name="csY51" fmla="*/ 239474 h 1303575"/>
                  <a:gd name="csX52" fmla="*/ 1469628 w 2067004"/>
                  <a:gd name="csY52" fmla="*/ 255270 h 1303575"/>
                  <a:gd name="csX53" fmla="*/ 1436370 w 2067004"/>
                  <a:gd name="csY53" fmla="*/ 248603 h 1303575"/>
                  <a:gd name="csX54" fmla="*/ 1417320 w 2067004"/>
                  <a:gd name="csY54" fmla="*/ 254079 h 1303575"/>
                  <a:gd name="csX55" fmla="*/ 1408589 w 2067004"/>
                  <a:gd name="csY55" fmla="*/ 236537 h 1303575"/>
                  <a:gd name="csX56" fmla="*/ 1432401 w 2067004"/>
                  <a:gd name="csY56" fmla="*/ 193199 h 1303575"/>
                  <a:gd name="csX57" fmla="*/ 1448832 w 2067004"/>
                  <a:gd name="csY57" fmla="*/ 160258 h 1303575"/>
                  <a:gd name="csX58" fmla="*/ 1489313 w 2067004"/>
                  <a:gd name="csY58" fmla="*/ 176847 h 1303575"/>
                  <a:gd name="csX59" fmla="*/ 1536780 w 2067004"/>
                  <a:gd name="csY59" fmla="*/ 149066 h 1303575"/>
                  <a:gd name="csX60" fmla="*/ 1536462 w 2067004"/>
                  <a:gd name="csY60" fmla="*/ 129619 h 1303575"/>
                  <a:gd name="csX61" fmla="*/ 1566863 w 2067004"/>
                  <a:gd name="csY61" fmla="*/ 82391 h 1303575"/>
                  <a:gd name="csX62" fmla="*/ 1585595 w 2067004"/>
                  <a:gd name="csY62" fmla="*/ 67945 h 1303575"/>
                  <a:gd name="csX63" fmla="*/ 1585198 w 2067004"/>
                  <a:gd name="csY63" fmla="*/ 43021 h 1303575"/>
                  <a:gd name="csX64" fmla="*/ 1566704 w 2067004"/>
                  <a:gd name="csY64" fmla="*/ 32226 h 1303575"/>
                  <a:gd name="csX65" fmla="*/ 1594485 w 2067004"/>
                  <a:gd name="csY65" fmla="*/ 9525 h 1303575"/>
                  <a:gd name="csX66" fmla="*/ 1636395 w 2067004"/>
                  <a:gd name="csY66" fmla="*/ 1270 h 1303575"/>
                  <a:gd name="csX67" fmla="*/ 1681083 w 2067004"/>
                  <a:gd name="csY67" fmla="*/ 0 h 1303575"/>
                  <a:gd name="csX68" fmla="*/ 1731486 w 2067004"/>
                  <a:gd name="csY68" fmla="*/ 13653 h 1303575"/>
                  <a:gd name="csX69" fmla="*/ 1761093 w 2067004"/>
                  <a:gd name="csY69" fmla="*/ 30480 h 1303575"/>
                  <a:gd name="csX70" fmla="*/ 1781890 w 2067004"/>
                  <a:gd name="csY70" fmla="*/ 76041 h 1303575"/>
                  <a:gd name="csX71" fmla="*/ 1794510 w 2067004"/>
                  <a:gd name="csY71" fmla="*/ 95329 h 1303575"/>
                  <a:gd name="csX72" fmla="*/ 1806257 w 2067004"/>
                  <a:gd name="csY72" fmla="*/ 122714 h 1303575"/>
                  <a:gd name="csX73" fmla="*/ 1818719 w 2067004"/>
                  <a:gd name="csY73" fmla="*/ 165894 h 1303575"/>
                  <a:gd name="csX74" fmla="*/ 1877377 w 2067004"/>
                  <a:gd name="csY74" fmla="*/ 179864 h 1303575"/>
                  <a:gd name="csX75" fmla="*/ 1917224 w 2067004"/>
                  <a:gd name="csY75" fmla="*/ 210820 h 1303575"/>
                  <a:gd name="csX76" fmla="*/ 1930876 w 2067004"/>
                  <a:gd name="csY76" fmla="*/ 251301 h 1303575"/>
                  <a:gd name="csX77" fmla="*/ 1982073 w 2067004"/>
                  <a:gd name="csY77" fmla="*/ 251380 h 1303575"/>
                  <a:gd name="csX78" fmla="*/ 2011283 w 2067004"/>
                  <a:gd name="csY78" fmla="*/ 234394 h 1303575"/>
                  <a:gd name="csX79" fmla="*/ 2067004 w 2067004"/>
                  <a:gd name="csY79" fmla="*/ 221694 h 1303575"/>
                  <a:gd name="csX80" fmla="*/ 2049225 w 2067004"/>
                  <a:gd name="csY80" fmla="*/ 260429 h 1303575"/>
                  <a:gd name="csX81" fmla="*/ 2036207 w 2067004"/>
                  <a:gd name="csY81" fmla="*/ 276066 h 1303575"/>
                  <a:gd name="csX82" fmla="*/ 2024618 w 2067004"/>
                  <a:gd name="csY82" fmla="*/ 322421 h 1303575"/>
                  <a:gd name="csX83" fmla="*/ 2001996 w 2067004"/>
                  <a:gd name="csY83" fmla="*/ 363220 h 1303575"/>
                  <a:gd name="csX84" fmla="*/ 1961118 w 2067004"/>
                  <a:gd name="csY84" fmla="*/ 355838 h 1303575"/>
                  <a:gd name="csX85" fmla="*/ 1932146 w 2067004"/>
                  <a:gd name="csY85" fmla="*/ 370602 h 1303575"/>
                  <a:gd name="csX86" fmla="*/ 1941036 w 2067004"/>
                  <a:gd name="csY86" fmla="*/ 406083 h 1303575"/>
                  <a:gd name="csX87" fmla="*/ 1936194 w 2067004"/>
                  <a:gd name="csY87" fmla="*/ 454581 h 1303575"/>
                  <a:gd name="csX88" fmla="*/ 1918970 w 2067004"/>
                  <a:gd name="csY88" fmla="*/ 455692 h 1303575"/>
                  <a:gd name="csX89" fmla="*/ 1919208 w 2067004"/>
                  <a:gd name="csY89" fmla="*/ 476329 h 1303575"/>
                  <a:gd name="csX90" fmla="*/ 1897460 w 2067004"/>
                  <a:gd name="csY90" fmla="*/ 452279 h 1303575"/>
                  <a:gd name="csX91" fmla="*/ 1884045 w 2067004"/>
                  <a:gd name="csY91" fmla="*/ 475139 h 1303575"/>
                  <a:gd name="csX92" fmla="*/ 1831975 w 2067004"/>
                  <a:gd name="csY92" fmla="*/ 492601 h 1303575"/>
                  <a:gd name="csX93" fmla="*/ 1837293 w 2067004"/>
                  <a:gd name="csY93" fmla="*/ 513874 h 1303575"/>
                  <a:gd name="csX94" fmla="*/ 1808163 w 2067004"/>
                  <a:gd name="csY94" fmla="*/ 512366 h 1303575"/>
                  <a:gd name="csX95" fmla="*/ 1792129 w 2067004"/>
                  <a:gd name="csY95" fmla="*/ 499745 h 1303575"/>
                  <a:gd name="csX96" fmla="*/ 1769030 w 2067004"/>
                  <a:gd name="csY96" fmla="*/ 528320 h 1303575"/>
                  <a:gd name="csX97" fmla="*/ 1731883 w 2067004"/>
                  <a:gd name="csY97" fmla="*/ 549831 h 1303575"/>
                  <a:gd name="csX98" fmla="*/ 1704420 w 2067004"/>
                  <a:gd name="csY98" fmla="*/ 575310 h 1303575"/>
                  <a:gd name="csX99" fmla="*/ 1657350 w 2067004"/>
                  <a:gd name="csY99" fmla="*/ 586899 h 1303575"/>
                  <a:gd name="csX100" fmla="*/ 1632506 w 2067004"/>
                  <a:gd name="csY100" fmla="*/ 605314 h 1303575"/>
                  <a:gd name="csX101" fmla="*/ 1596231 w 2067004"/>
                  <a:gd name="csY101" fmla="*/ 616109 h 1303575"/>
                  <a:gd name="csX102" fmla="*/ 1614170 w 2067004"/>
                  <a:gd name="csY102" fmla="*/ 597853 h 1303575"/>
                  <a:gd name="csX103" fmla="*/ 1607106 w 2067004"/>
                  <a:gd name="csY103" fmla="*/ 582374 h 1303575"/>
                  <a:gd name="csX104" fmla="*/ 1633776 w 2067004"/>
                  <a:gd name="csY104" fmla="*/ 555704 h 1303575"/>
                  <a:gd name="csX105" fmla="*/ 1615996 w 2067004"/>
                  <a:gd name="csY105" fmla="*/ 534749 h 1303575"/>
                  <a:gd name="csX106" fmla="*/ 1586627 w 2067004"/>
                  <a:gd name="csY106" fmla="*/ 548878 h 1303575"/>
                  <a:gd name="csX107" fmla="*/ 1548606 w 2067004"/>
                  <a:gd name="csY107" fmla="*/ 576580 h 1303575"/>
                  <a:gd name="csX108" fmla="*/ 1527810 w 2067004"/>
                  <a:gd name="csY108" fmla="*/ 602139 h 1303575"/>
                  <a:gd name="csX109" fmla="*/ 1494790 w 2067004"/>
                  <a:gd name="csY109" fmla="*/ 603964 h 1303575"/>
                  <a:gd name="csX110" fmla="*/ 1477566 w 2067004"/>
                  <a:gd name="csY110" fmla="*/ 622379 h 1303575"/>
                  <a:gd name="csX111" fmla="*/ 1495346 w 2067004"/>
                  <a:gd name="csY111" fmla="*/ 648891 h 1303575"/>
                  <a:gd name="csX112" fmla="*/ 1522968 w 2067004"/>
                  <a:gd name="csY112" fmla="*/ 655320 h 1303575"/>
                  <a:gd name="csX113" fmla="*/ 1524079 w 2067004"/>
                  <a:gd name="csY113" fmla="*/ 672783 h 1303575"/>
                  <a:gd name="csX114" fmla="*/ 1550749 w 2067004"/>
                  <a:gd name="csY114" fmla="*/ 684133 h 1303575"/>
                  <a:gd name="csX115" fmla="*/ 1588452 w 2067004"/>
                  <a:gd name="csY115" fmla="*/ 656352 h 1303575"/>
                  <a:gd name="csX116" fmla="*/ 1618377 w 2067004"/>
                  <a:gd name="csY116" fmla="*/ 671513 h 1303575"/>
                  <a:gd name="csX117" fmla="*/ 1640125 w 2067004"/>
                  <a:gd name="csY117" fmla="*/ 672544 h 1303575"/>
                  <a:gd name="csX118" fmla="*/ 1645602 w 2067004"/>
                  <a:gd name="csY118" fmla="*/ 692864 h 1303575"/>
                  <a:gd name="csX119" fmla="*/ 1597898 w 2067004"/>
                  <a:gd name="csY119" fmla="*/ 703659 h 1303575"/>
                  <a:gd name="csX120" fmla="*/ 1582182 w 2067004"/>
                  <a:gd name="csY120" fmla="*/ 724456 h 1303575"/>
                  <a:gd name="csX121" fmla="*/ 1549400 w 2067004"/>
                  <a:gd name="csY121" fmla="*/ 743744 h 1303575"/>
                  <a:gd name="csX122" fmla="*/ 1532096 w 2067004"/>
                  <a:gd name="csY122" fmla="*/ 770493 h 1303575"/>
                  <a:gd name="csX123" fmla="*/ 1568371 w 2067004"/>
                  <a:gd name="csY123" fmla="*/ 791448 h 1303575"/>
                  <a:gd name="csX124" fmla="*/ 1581626 w 2067004"/>
                  <a:gd name="csY124" fmla="*/ 828675 h 1303575"/>
                  <a:gd name="csX125" fmla="*/ 1602105 w 2067004"/>
                  <a:gd name="csY125" fmla="*/ 863124 h 1303575"/>
                  <a:gd name="csX126" fmla="*/ 1625045 w 2067004"/>
                  <a:gd name="csY126" fmla="*/ 891778 h 1303575"/>
                  <a:gd name="csX127" fmla="*/ 1624489 w 2067004"/>
                  <a:gd name="csY127" fmla="*/ 919401 h 1303575"/>
                  <a:gd name="csX128" fmla="*/ 1603296 w 2067004"/>
                  <a:gd name="csY128" fmla="*/ 929561 h 1303575"/>
                  <a:gd name="csX129" fmla="*/ 1611392 w 2067004"/>
                  <a:gd name="csY129" fmla="*/ 949246 h 1303575"/>
                  <a:gd name="csX130" fmla="*/ 1631236 w 2067004"/>
                  <a:gd name="csY130" fmla="*/ 960755 h 1303575"/>
                  <a:gd name="csX131" fmla="*/ 1625997 w 2067004"/>
                  <a:gd name="csY131" fmla="*/ 990679 h 1303575"/>
                  <a:gd name="csX132" fmla="*/ 1617504 w 2067004"/>
                  <a:gd name="csY132" fmla="*/ 1019651 h 1303575"/>
                  <a:gd name="csX133" fmla="*/ 1598613 w 2067004"/>
                  <a:gd name="csY133" fmla="*/ 1022906 h 1303575"/>
                  <a:gd name="csX134" fmla="*/ 1574085 w 2067004"/>
                  <a:gd name="csY134" fmla="*/ 1062276 h 1303575"/>
                  <a:gd name="csX135" fmla="*/ 1546780 w 2067004"/>
                  <a:gd name="csY135" fmla="*/ 1109662 h 1303575"/>
                  <a:gd name="csX136" fmla="*/ 1515507 w 2067004"/>
                  <a:gd name="csY136" fmla="*/ 1152525 h 1303575"/>
                  <a:gd name="csX137" fmla="*/ 1469152 w 2067004"/>
                  <a:gd name="csY137" fmla="*/ 1185466 h 1303575"/>
                  <a:gd name="csX138" fmla="*/ 1422320 w 2067004"/>
                  <a:gd name="csY138" fmla="*/ 1215311 h 1303575"/>
                  <a:gd name="csX139" fmla="*/ 1384300 w 2067004"/>
                  <a:gd name="csY139" fmla="*/ 1219438 h 1303575"/>
                  <a:gd name="csX140" fmla="*/ 1363742 w 2067004"/>
                  <a:gd name="csY140" fmla="*/ 1235154 h 1303575"/>
                  <a:gd name="csX141" fmla="*/ 1352074 w 2067004"/>
                  <a:gd name="csY141" fmla="*/ 1223645 h 1303575"/>
                  <a:gd name="csX142" fmla="*/ 1333024 w 2067004"/>
                  <a:gd name="csY142" fmla="*/ 1241266 h 1303575"/>
                  <a:gd name="csX143" fmla="*/ 1285954 w 2067004"/>
                  <a:gd name="csY143" fmla="*/ 1258967 h 1303575"/>
                  <a:gd name="csX144" fmla="*/ 1250315 w 2067004"/>
                  <a:gd name="csY144" fmla="*/ 1264365 h 1303575"/>
                  <a:gd name="csX145" fmla="*/ 1238806 w 2067004"/>
                  <a:gd name="csY145" fmla="*/ 1301512 h 1303575"/>
                  <a:gd name="csX146" fmla="*/ 1220073 w 2067004"/>
                  <a:gd name="csY146" fmla="*/ 1303576 h 1303575"/>
                  <a:gd name="csX147" fmla="*/ 1211263 w 2067004"/>
                  <a:gd name="csY147" fmla="*/ 1278017 h 1303575"/>
                  <a:gd name="csX148" fmla="*/ 1219280 w 2067004"/>
                  <a:gd name="csY148" fmla="*/ 1264444 h 1303575"/>
                  <a:gd name="csX149" fmla="*/ 1174036 w 2067004"/>
                  <a:gd name="csY149" fmla="*/ 1253093 h 1303575"/>
                  <a:gd name="csX150" fmla="*/ 1158161 w 2067004"/>
                  <a:gd name="csY150" fmla="*/ 1258888 h 1303575"/>
                  <a:gd name="csX151" fmla="*/ 1124188 w 2067004"/>
                  <a:gd name="csY151" fmla="*/ 1249680 h 1303575"/>
                  <a:gd name="csX152" fmla="*/ 1108155 w 2067004"/>
                  <a:gd name="csY152" fmla="*/ 1235313 h 1303575"/>
                  <a:gd name="csX153" fmla="*/ 1113473 w 2067004"/>
                  <a:gd name="csY153" fmla="*/ 1214914 h 1303575"/>
                  <a:gd name="csX154" fmla="*/ 1082675 w 2067004"/>
                  <a:gd name="csY154" fmla="*/ 1208484 h 1303575"/>
                  <a:gd name="csX155" fmla="*/ 1066483 w 2067004"/>
                  <a:gd name="csY155" fmla="*/ 1195149 h 1303575"/>
                  <a:gd name="csX156" fmla="*/ 1037749 w 2067004"/>
                  <a:gd name="csY156" fmla="*/ 1214041 h 1303575"/>
                  <a:gd name="csX157" fmla="*/ 1004967 w 2067004"/>
                  <a:gd name="csY157" fmla="*/ 1218168 h 1303575"/>
                  <a:gd name="csX158" fmla="*/ 978138 w 2067004"/>
                  <a:gd name="csY158" fmla="*/ 1217930 h 1303575"/>
                  <a:gd name="csX159" fmla="*/ 960041 w 2067004"/>
                  <a:gd name="csY159" fmla="*/ 1226582 h 1303575"/>
                  <a:gd name="csX160" fmla="*/ 942578 w 2067004"/>
                  <a:gd name="csY160" fmla="*/ 1231821 h 1303575"/>
                  <a:gd name="csX161" fmla="*/ 947658 w 2067004"/>
                  <a:gd name="csY161" fmla="*/ 1272223 h 1303575"/>
                  <a:gd name="csX162" fmla="*/ 929719 w 2067004"/>
                  <a:gd name="csY162" fmla="*/ 1271191 h 1303575"/>
                  <a:gd name="csX163" fmla="*/ 926703 w 2067004"/>
                  <a:gd name="csY163" fmla="*/ 1262936 h 1303575"/>
                  <a:gd name="csX164" fmla="*/ 925671 w 2067004"/>
                  <a:gd name="csY164" fmla="*/ 1248331 h 1303575"/>
                  <a:gd name="csX165" fmla="*/ 900985 w 2067004"/>
                  <a:gd name="csY165" fmla="*/ 1258649 h 1303575"/>
                  <a:gd name="csX166" fmla="*/ 886381 w 2067004"/>
                  <a:gd name="csY166" fmla="*/ 1252141 h 1303575"/>
                  <a:gd name="csX167" fmla="*/ 861377 w 2067004"/>
                  <a:gd name="csY167" fmla="*/ 1238885 h 1303575"/>
                  <a:gd name="csX168" fmla="*/ 871140 w 2067004"/>
                  <a:gd name="csY168" fmla="*/ 1209437 h 1303575"/>
                  <a:gd name="csX169" fmla="*/ 849789 w 2067004"/>
                  <a:gd name="csY169" fmla="*/ 1202531 h 1303575"/>
                  <a:gd name="csX170" fmla="*/ 841772 w 2067004"/>
                  <a:gd name="csY170" fmla="*/ 1169749 h 1303575"/>
                  <a:gd name="csX171" fmla="*/ 806212 w 2067004"/>
                  <a:gd name="csY171" fmla="*/ 1175703 h 1303575"/>
                  <a:gd name="csX172" fmla="*/ 810260 w 2067004"/>
                  <a:gd name="csY172" fmla="*/ 1133316 h 1303575"/>
                  <a:gd name="csX173" fmla="*/ 842169 w 2067004"/>
                  <a:gd name="csY173" fmla="*/ 1103233 h 1303575"/>
                  <a:gd name="csX174" fmla="*/ 843518 w 2067004"/>
                  <a:gd name="csY174" fmla="*/ 1073467 h 1303575"/>
                  <a:gd name="csX175" fmla="*/ 842566 w 2067004"/>
                  <a:gd name="csY175" fmla="*/ 1045766 h 1303575"/>
                  <a:gd name="csX176" fmla="*/ 827802 w 2067004"/>
                  <a:gd name="csY176" fmla="*/ 1037034 h 1303575"/>
                  <a:gd name="csX177" fmla="*/ 816610 w 2067004"/>
                  <a:gd name="csY177" fmla="*/ 1015603 h 1303575"/>
                  <a:gd name="csX178" fmla="*/ 796846 w 2067004"/>
                  <a:gd name="csY178" fmla="*/ 1018302 h 1303575"/>
                  <a:gd name="csX179" fmla="*/ 760571 w 2067004"/>
                  <a:gd name="csY179" fmla="*/ 1012904 h 1303575"/>
                  <a:gd name="csX180" fmla="*/ 771922 w 2067004"/>
                  <a:gd name="csY180" fmla="*/ 997506 h 1303575"/>
                  <a:gd name="csX181" fmla="*/ 756126 w 2067004"/>
                  <a:gd name="csY181" fmla="*/ 974725 h 1303575"/>
                  <a:gd name="csX182" fmla="*/ 732076 w 2067004"/>
                  <a:gd name="csY182" fmla="*/ 990124 h 1303575"/>
                  <a:gd name="csX183" fmla="*/ 703818 w 2067004"/>
                  <a:gd name="csY183" fmla="*/ 981154 h 1303575"/>
                  <a:gd name="csX184" fmla="*/ 665004 w 2067004"/>
                  <a:gd name="csY184" fmla="*/ 1004491 h 1303575"/>
                  <a:gd name="csX185" fmla="*/ 634365 w 2067004"/>
                  <a:gd name="csY185" fmla="*/ 1031637 h 1303575"/>
                  <a:gd name="csX186" fmla="*/ 607140 w 2067004"/>
                  <a:gd name="csY186" fmla="*/ 1036161 h 1303575"/>
                  <a:gd name="csX187" fmla="*/ 592455 w 2067004"/>
                  <a:gd name="csY187" fmla="*/ 1026398 h 1303575"/>
                  <a:gd name="csX188" fmla="*/ 574596 w 2067004"/>
                  <a:gd name="csY188" fmla="*/ 1025525 h 1303575"/>
                  <a:gd name="csX189" fmla="*/ 550545 w 2067004"/>
                  <a:gd name="csY189" fmla="*/ 1017032 h 1303575"/>
                  <a:gd name="csX190" fmla="*/ 532368 w 2067004"/>
                  <a:gd name="csY190" fmla="*/ 1026319 h 1303575"/>
                  <a:gd name="csX191" fmla="*/ 510064 w 2067004"/>
                  <a:gd name="csY191" fmla="*/ 1053386 h 1303575"/>
                  <a:gd name="csX192" fmla="*/ 507206 w 2067004"/>
                  <a:gd name="csY192" fmla="*/ 1024731 h 1303575"/>
                  <a:gd name="csX193" fmla="*/ 486727 w 2067004"/>
                  <a:gd name="csY193" fmla="*/ 1032351 h 1303575"/>
                  <a:gd name="csX194" fmla="*/ 447437 w 2067004"/>
                  <a:gd name="csY194" fmla="*/ 1028779 h 1303575"/>
                  <a:gd name="csX195" fmla="*/ 409337 w 2067004"/>
                  <a:gd name="csY195" fmla="*/ 1020445 h 1303575"/>
                  <a:gd name="csX196" fmla="*/ 381952 w 2067004"/>
                  <a:gd name="csY196" fmla="*/ 1004411 h 1303575"/>
                  <a:gd name="csX197" fmla="*/ 355759 w 2067004"/>
                  <a:gd name="csY197" fmla="*/ 997188 h 1303575"/>
                  <a:gd name="csX198" fmla="*/ 344487 w 2067004"/>
                  <a:gd name="csY198" fmla="*/ 979567 h 1303575"/>
                  <a:gd name="csX199" fmla="*/ 325517 w 2067004"/>
                  <a:gd name="csY199" fmla="*/ 974328 h 1303575"/>
                  <a:gd name="csX200" fmla="*/ 291544 w 2067004"/>
                  <a:gd name="csY200" fmla="*/ 950278 h 1303575"/>
                  <a:gd name="csX201" fmla="*/ 264557 w 2067004"/>
                  <a:gd name="csY201" fmla="*/ 938927 h 1303575"/>
                  <a:gd name="csX202" fmla="*/ 250587 w 2067004"/>
                  <a:gd name="csY202" fmla="*/ 947817 h 1303575"/>
                  <a:gd name="csX203" fmla="*/ 203755 w 2067004"/>
                  <a:gd name="csY203" fmla="*/ 921941 h 1303575"/>
                  <a:gd name="csX204" fmla="*/ 170656 w 2067004"/>
                  <a:gd name="csY204" fmla="*/ 898366 h 1303575"/>
                  <a:gd name="csX205" fmla="*/ 161211 w 2067004"/>
                  <a:gd name="csY205" fmla="*/ 857171 h 1303575"/>
                  <a:gd name="csX206" fmla="*/ 185341 w 2067004"/>
                  <a:gd name="csY206" fmla="*/ 862251 h 1303575"/>
                  <a:gd name="csX207" fmla="*/ 186452 w 2067004"/>
                  <a:gd name="csY207" fmla="*/ 843042 h 1303575"/>
                  <a:gd name="csX208" fmla="*/ 173037 w 2067004"/>
                  <a:gd name="csY208" fmla="*/ 823754 h 1303575"/>
                  <a:gd name="csX209" fmla="*/ 176450 w 2067004"/>
                  <a:gd name="csY209" fmla="*/ 792877 h 1303575"/>
                  <a:gd name="csX210" fmla="*/ 140255 w 2067004"/>
                  <a:gd name="csY210" fmla="*/ 748189 h 1303575"/>
                  <a:gd name="csX211" fmla="*/ 84852 w 2067004"/>
                  <a:gd name="csY211" fmla="*/ 732711 h 1303575"/>
                  <a:gd name="csX212" fmla="*/ 74851 w 2067004"/>
                  <a:gd name="csY212" fmla="*/ 703104 h 1303575"/>
                  <a:gd name="csX213" fmla="*/ 50006 w 2067004"/>
                  <a:gd name="csY213" fmla="*/ 685006 h 1303575"/>
                  <a:gd name="csX214" fmla="*/ 43974 w 2067004"/>
                  <a:gd name="csY214" fmla="*/ 673894 h 1303575"/>
                  <a:gd name="csX215" fmla="*/ 38973 w 2067004"/>
                  <a:gd name="csY215" fmla="*/ 651669 h 1303575"/>
                  <a:gd name="csX216" fmla="*/ 40084 w 2067004"/>
                  <a:gd name="csY216" fmla="*/ 636429 h 1303575"/>
                  <a:gd name="csX217" fmla="*/ 19685 w 2067004"/>
                  <a:gd name="csY217" fmla="*/ 627539 h 1303575"/>
                  <a:gd name="csX218" fmla="*/ 8572 w 2067004"/>
                  <a:gd name="csY218" fmla="*/ 631508 h 1303575"/>
                  <a:gd name="csX219" fmla="*/ 0 w 2067004"/>
                  <a:gd name="csY219" fmla="*/ 595074 h 1303575"/>
                  <a:gd name="csX220" fmla="*/ 9604 w 2067004"/>
                  <a:gd name="csY220" fmla="*/ 586026 h 1303575"/>
                  <a:gd name="csX221" fmla="*/ 5001 w 2067004"/>
                  <a:gd name="csY221" fmla="*/ 576739 h 1303575"/>
                  <a:gd name="csX222" fmla="*/ 37147 w 2067004"/>
                  <a:gd name="csY222" fmla="*/ 557927 h 1303575"/>
                  <a:gd name="csX223" fmla="*/ 60404 w 2067004"/>
                  <a:gd name="csY223" fmla="*/ 550148 h 1303575"/>
                  <a:gd name="csX224" fmla="*/ 96123 w 2067004"/>
                  <a:gd name="csY224" fmla="*/ 555466 h 1303575"/>
                  <a:gd name="csX225" fmla="*/ 108823 w 2067004"/>
                  <a:gd name="csY225" fmla="*/ 529908 h 1303575"/>
                  <a:gd name="csX226" fmla="*/ 152003 w 2067004"/>
                  <a:gd name="csY226" fmla="*/ 525145 h 1303575"/>
                  <a:gd name="csX227" fmla="*/ 164068 w 2067004"/>
                  <a:gd name="csY227" fmla="*/ 509191 h 1303575"/>
                  <a:gd name="csX228" fmla="*/ 217170 w 2067004"/>
                  <a:gd name="csY228" fmla="*/ 487283 h 1303575"/>
                  <a:gd name="csX229" fmla="*/ 221853 w 2067004"/>
                  <a:gd name="csY229" fmla="*/ 478155 h 13035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</a:cxnLst>
                <a:rect l="l" t="t" r="r" b="b"/>
                <a:pathLst>
                  <a:path w="2067004" h="1303575">
                    <a:moveTo>
                      <a:pt x="221853" y="478155"/>
                    </a:moveTo>
                    <a:lnTo>
                      <a:pt x="219154" y="454978"/>
                    </a:lnTo>
                    <a:lnTo>
                      <a:pt x="242332" y="444341"/>
                    </a:lnTo>
                    <a:lnTo>
                      <a:pt x="212011" y="372665"/>
                    </a:lnTo>
                    <a:lnTo>
                      <a:pt x="278686" y="355997"/>
                    </a:lnTo>
                    <a:lnTo>
                      <a:pt x="295989" y="346710"/>
                    </a:lnTo>
                    <a:lnTo>
                      <a:pt x="320278" y="270986"/>
                    </a:lnTo>
                    <a:lnTo>
                      <a:pt x="387112" y="285036"/>
                    </a:lnTo>
                    <a:lnTo>
                      <a:pt x="405844" y="265748"/>
                    </a:lnTo>
                    <a:lnTo>
                      <a:pt x="407432" y="222647"/>
                    </a:lnTo>
                    <a:lnTo>
                      <a:pt x="435451" y="218678"/>
                    </a:lnTo>
                    <a:lnTo>
                      <a:pt x="461089" y="189706"/>
                    </a:lnTo>
                    <a:lnTo>
                      <a:pt x="474266" y="186134"/>
                    </a:lnTo>
                    <a:lnTo>
                      <a:pt x="483076" y="216456"/>
                    </a:lnTo>
                    <a:lnTo>
                      <a:pt x="511413" y="239316"/>
                    </a:lnTo>
                    <a:lnTo>
                      <a:pt x="559515" y="255508"/>
                    </a:lnTo>
                    <a:lnTo>
                      <a:pt x="582692" y="289798"/>
                    </a:lnTo>
                    <a:lnTo>
                      <a:pt x="569754" y="339169"/>
                    </a:lnTo>
                    <a:lnTo>
                      <a:pt x="581898" y="357267"/>
                    </a:lnTo>
                    <a:lnTo>
                      <a:pt x="621903" y="364411"/>
                    </a:lnTo>
                    <a:lnTo>
                      <a:pt x="667305" y="370284"/>
                    </a:lnTo>
                    <a:lnTo>
                      <a:pt x="708025" y="396081"/>
                    </a:lnTo>
                    <a:lnTo>
                      <a:pt x="728821" y="400685"/>
                    </a:lnTo>
                    <a:lnTo>
                      <a:pt x="744140" y="438626"/>
                    </a:lnTo>
                    <a:lnTo>
                      <a:pt x="763905" y="462915"/>
                    </a:lnTo>
                    <a:lnTo>
                      <a:pt x="801053" y="461962"/>
                    </a:lnTo>
                    <a:lnTo>
                      <a:pt x="870585" y="471091"/>
                    </a:lnTo>
                    <a:lnTo>
                      <a:pt x="915432" y="465376"/>
                    </a:lnTo>
                    <a:lnTo>
                      <a:pt x="948690" y="471487"/>
                    </a:lnTo>
                    <a:lnTo>
                      <a:pt x="998538" y="496094"/>
                    </a:lnTo>
                    <a:lnTo>
                      <a:pt x="1039257" y="496014"/>
                    </a:lnTo>
                    <a:lnTo>
                      <a:pt x="1054179" y="508556"/>
                    </a:lnTo>
                    <a:lnTo>
                      <a:pt x="1093390" y="486886"/>
                    </a:lnTo>
                    <a:lnTo>
                      <a:pt x="1147842" y="472837"/>
                    </a:lnTo>
                    <a:lnTo>
                      <a:pt x="1198324" y="471249"/>
                    </a:lnTo>
                    <a:lnTo>
                      <a:pt x="1237694" y="456962"/>
                    </a:lnTo>
                    <a:lnTo>
                      <a:pt x="1261904" y="435054"/>
                    </a:lnTo>
                    <a:lnTo>
                      <a:pt x="1285478" y="421243"/>
                    </a:lnTo>
                    <a:lnTo>
                      <a:pt x="1280001" y="407670"/>
                    </a:lnTo>
                    <a:lnTo>
                      <a:pt x="1269286" y="391795"/>
                    </a:lnTo>
                    <a:lnTo>
                      <a:pt x="1286907" y="364966"/>
                    </a:lnTo>
                    <a:lnTo>
                      <a:pt x="1305877" y="368776"/>
                    </a:lnTo>
                    <a:lnTo>
                      <a:pt x="1340485" y="377190"/>
                    </a:lnTo>
                    <a:lnTo>
                      <a:pt x="1374061" y="355044"/>
                    </a:lnTo>
                    <a:lnTo>
                      <a:pt x="1425496" y="338852"/>
                    </a:lnTo>
                    <a:lnTo>
                      <a:pt x="1450181" y="310991"/>
                    </a:lnTo>
                    <a:lnTo>
                      <a:pt x="1473835" y="299006"/>
                    </a:lnTo>
                    <a:lnTo>
                      <a:pt x="1522809" y="293370"/>
                    </a:lnTo>
                    <a:lnTo>
                      <a:pt x="1549400" y="298132"/>
                    </a:lnTo>
                    <a:lnTo>
                      <a:pt x="1553051" y="283051"/>
                    </a:lnTo>
                    <a:lnTo>
                      <a:pt x="1522571" y="253206"/>
                    </a:lnTo>
                    <a:lnTo>
                      <a:pt x="1495504" y="239474"/>
                    </a:lnTo>
                    <a:lnTo>
                      <a:pt x="1469628" y="255270"/>
                    </a:lnTo>
                    <a:lnTo>
                      <a:pt x="1436370" y="248603"/>
                    </a:lnTo>
                    <a:lnTo>
                      <a:pt x="1417320" y="254079"/>
                    </a:lnTo>
                    <a:lnTo>
                      <a:pt x="1408589" y="236537"/>
                    </a:lnTo>
                    <a:lnTo>
                      <a:pt x="1432401" y="193199"/>
                    </a:lnTo>
                    <a:lnTo>
                      <a:pt x="1448832" y="160258"/>
                    </a:lnTo>
                    <a:lnTo>
                      <a:pt x="1489313" y="176847"/>
                    </a:lnTo>
                    <a:lnTo>
                      <a:pt x="1536780" y="149066"/>
                    </a:lnTo>
                    <a:lnTo>
                      <a:pt x="1536462" y="129619"/>
                    </a:lnTo>
                    <a:lnTo>
                      <a:pt x="1566863" y="82391"/>
                    </a:lnTo>
                    <a:lnTo>
                      <a:pt x="1585595" y="67945"/>
                    </a:lnTo>
                    <a:lnTo>
                      <a:pt x="1585198" y="43021"/>
                    </a:lnTo>
                    <a:lnTo>
                      <a:pt x="1566704" y="32226"/>
                    </a:lnTo>
                    <a:lnTo>
                      <a:pt x="1594485" y="9525"/>
                    </a:lnTo>
                    <a:lnTo>
                      <a:pt x="1636395" y="1270"/>
                    </a:lnTo>
                    <a:lnTo>
                      <a:pt x="1681083" y="0"/>
                    </a:lnTo>
                    <a:lnTo>
                      <a:pt x="1731486" y="13653"/>
                    </a:lnTo>
                    <a:lnTo>
                      <a:pt x="1761093" y="30480"/>
                    </a:lnTo>
                    <a:lnTo>
                      <a:pt x="1781890" y="76041"/>
                    </a:lnTo>
                    <a:lnTo>
                      <a:pt x="1794510" y="95329"/>
                    </a:lnTo>
                    <a:lnTo>
                      <a:pt x="1806257" y="122714"/>
                    </a:lnTo>
                    <a:lnTo>
                      <a:pt x="1818719" y="165894"/>
                    </a:lnTo>
                    <a:lnTo>
                      <a:pt x="1877377" y="179864"/>
                    </a:lnTo>
                    <a:lnTo>
                      <a:pt x="1917224" y="210820"/>
                    </a:lnTo>
                    <a:lnTo>
                      <a:pt x="1930876" y="251301"/>
                    </a:lnTo>
                    <a:lnTo>
                      <a:pt x="1982073" y="251380"/>
                    </a:lnTo>
                    <a:lnTo>
                      <a:pt x="2011283" y="234394"/>
                    </a:lnTo>
                    <a:lnTo>
                      <a:pt x="2067004" y="221694"/>
                    </a:lnTo>
                    <a:lnTo>
                      <a:pt x="2049225" y="260429"/>
                    </a:lnTo>
                    <a:lnTo>
                      <a:pt x="2036207" y="276066"/>
                    </a:lnTo>
                    <a:lnTo>
                      <a:pt x="2024618" y="322421"/>
                    </a:lnTo>
                    <a:lnTo>
                      <a:pt x="2001996" y="363220"/>
                    </a:lnTo>
                    <a:lnTo>
                      <a:pt x="1961118" y="355838"/>
                    </a:lnTo>
                    <a:lnTo>
                      <a:pt x="1932146" y="370602"/>
                    </a:lnTo>
                    <a:lnTo>
                      <a:pt x="1941036" y="406083"/>
                    </a:lnTo>
                    <a:lnTo>
                      <a:pt x="1936194" y="454581"/>
                    </a:lnTo>
                    <a:lnTo>
                      <a:pt x="1918970" y="455692"/>
                    </a:lnTo>
                    <a:lnTo>
                      <a:pt x="1919208" y="476329"/>
                    </a:lnTo>
                    <a:lnTo>
                      <a:pt x="1897460" y="452279"/>
                    </a:lnTo>
                    <a:lnTo>
                      <a:pt x="1884045" y="475139"/>
                    </a:lnTo>
                    <a:lnTo>
                      <a:pt x="1831975" y="492601"/>
                    </a:lnTo>
                    <a:lnTo>
                      <a:pt x="1837293" y="513874"/>
                    </a:lnTo>
                    <a:lnTo>
                      <a:pt x="1808163" y="512366"/>
                    </a:lnTo>
                    <a:lnTo>
                      <a:pt x="1792129" y="499745"/>
                    </a:lnTo>
                    <a:lnTo>
                      <a:pt x="1769030" y="528320"/>
                    </a:lnTo>
                    <a:lnTo>
                      <a:pt x="1731883" y="549831"/>
                    </a:lnTo>
                    <a:lnTo>
                      <a:pt x="1704420" y="575310"/>
                    </a:lnTo>
                    <a:lnTo>
                      <a:pt x="1657350" y="586899"/>
                    </a:lnTo>
                    <a:lnTo>
                      <a:pt x="1632506" y="605314"/>
                    </a:lnTo>
                    <a:lnTo>
                      <a:pt x="1596231" y="616109"/>
                    </a:lnTo>
                    <a:lnTo>
                      <a:pt x="1614170" y="597853"/>
                    </a:lnTo>
                    <a:lnTo>
                      <a:pt x="1607106" y="582374"/>
                    </a:lnTo>
                    <a:lnTo>
                      <a:pt x="1633776" y="555704"/>
                    </a:lnTo>
                    <a:lnTo>
                      <a:pt x="1615996" y="534749"/>
                    </a:lnTo>
                    <a:lnTo>
                      <a:pt x="1586627" y="548878"/>
                    </a:lnTo>
                    <a:lnTo>
                      <a:pt x="1548606" y="576580"/>
                    </a:lnTo>
                    <a:lnTo>
                      <a:pt x="1527810" y="602139"/>
                    </a:lnTo>
                    <a:lnTo>
                      <a:pt x="1494790" y="603964"/>
                    </a:lnTo>
                    <a:lnTo>
                      <a:pt x="1477566" y="622379"/>
                    </a:lnTo>
                    <a:lnTo>
                      <a:pt x="1495346" y="648891"/>
                    </a:lnTo>
                    <a:lnTo>
                      <a:pt x="1522968" y="655320"/>
                    </a:lnTo>
                    <a:lnTo>
                      <a:pt x="1524079" y="672783"/>
                    </a:lnTo>
                    <a:lnTo>
                      <a:pt x="1550749" y="684133"/>
                    </a:lnTo>
                    <a:lnTo>
                      <a:pt x="1588452" y="656352"/>
                    </a:lnTo>
                    <a:lnTo>
                      <a:pt x="1618377" y="671513"/>
                    </a:lnTo>
                    <a:lnTo>
                      <a:pt x="1640125" y="672544"/>
                    </a:lnTo>
                    <a:lnTo>
                      <a:pt x="1645602" y="692864"/>
                    </a:lnTo>
                    <a:lnTo>
                      <a:pt x="1597898" y="703659"/>
                    </a:lnTo>
                    <a:lnTo>
                      <a:pt x="1582182" y="724456"/>
                    </a:lnTo>
                    <a:lnTo>
                      <a:pt x="1549400" y="743744"/>
                    </a:lnTo>
                    <a:lnTo>
                      <a:pt x="1532096" y="770493"/>
                    </a:lnTo>
                    <a:lnTo>
                      <a:pt x="1568371" y="791448"/>
                    </a:lnTo>
                    <a:lnTo>
                      <a:pt x="1581626" y="828675"/>
                    </a:lnTo>
                    <a:lnTo>
                      <a:pt x="1602105" y="863124"/>
                    </a:lnTo>
                    <a:lnTo>
                      <a:pt x="1625045" y="891778"/>
                    </a:lnTo>
                    <a:lnTo>
                      <a:pt x="1624489" y="919401"/>
                    </a:lnTo>
                    <a:lnTo>
                      <a:pt x="1603296" y="929561"/>
                    </a:lnTo>
                    <a:lnTo>
                      <a:pt x="1611392" y="949246"/>
                    </a:lnTo>
                    <a:lnTo>
                      <a:pt x="1631236" y="960755"/>
                    </a:lnTo>
                    <a:lnTo>
                      <a:pt x="1625997" y="990679"/>
                    </a:lnTo>
                    <a:lnTo>
                      <a:pt x="1617504" y="1019651"/>
                    </a:lnTo>
                    <a:lnTo>
                      <a:pt x="1598613" y="1022906"/>
                    </a:lnTo>
                    <a:lnTo>
                      <a:pt x="1574085" y="1062276"/>
                    </a:lnTo>
                    <a:lnTo>
                      <a:pt x="1546780" y="1109662"/>
                    </a:lnTo>
                    <a:lnTo>
                      <a:pt x="1515507" y="1152525"/>
                    </a:lnTo>
                    <a:lnTo>
                      <a:pt x="1469152" y="1185466"/>
                    </a:lnTo>
                    <a:lnTo>
                      <a:pt x="1422320" y="1215311"/>
                    </a:lnTo>
                    <a:lnTo>
                      <a:pt x="1384300" y="1219438"/>
                    </a:lnTo>
                    <a:lnTo>
                      <a:pt x="1363742" y="1235154"/>
                    </a:lnTo>
                    <a:lnTo>
                      <a:pt x="1352074" y="1223645"/>
                    </a:lnTo>
                    <a:lnTo>
                      <a:pt x="1333024" y="1241266"/>
                    </a:lnTo>
                    <a:lnTo>
                      <a:pt x="1285954" y="1258967"/>
                    </a:lnTo>
                    <a:lnTo>
                      <a:pt x="1250315" y="1264365"/>
                    </a:lnTo>
                    <a:lnTo>
                      <a:pt x="1238806" y="1301512"/>
                    </a:lnTo>
                    <a:lnTo>
                      <a:pt x="1220073" y="1303576"/>
                    </a:lnTo>
                    <a:lnTo>
                      <a:pt x="1211263" y="1278017"/>
                    </a:lnTo>
                    <a:lnTo>
                      <a:pt x="1219280" y="1264444"/>
                    </a:lnTo>
                    <a:lnTo>
                      <a:pt x="1174036" y="1253093"/>
                    </a:lnTo>
                    <a:lnTo>
                      <a:pt x="1158161" y="1258888"/>
                    </a:lnTo>
                    <a:lnTo>
                      <a:pt x="1124188" y="1249680"/>
                    </a:lnTo>
                    <a:lnTo>
                      <a:pt x="1108155" y="1235313"/>
                    </a:lnTo>
                    <a:lnTo>
                      <a:pt x="1113473" y="1214914"/>
                    </a:lnTo>
                    <a:lnTo>
                      <a:pt x="1082675" y="1208484"/>
                    </a:lnTo>
                    <a:lnTo>
                      <a:pt x="1066483" y="1195149"/>
                    </a:lnTo>
                    <a:lnTo>
                      <a:pt x="1037749" y="1214041"/>
                    </a:lnTo>
                    <a:lnTo>
                      <a:pt x="1004967" y="1218168"/>
                    </a:lnTo>
                    <a:lnTo>
                      <a:pt x="978138" y="1217930"/>
                    </a:lnTo>
                    <a:lnTo>
                      <a:pt x="960041" y="1226582"/>
                    </a:lnTo>
                    <a:lnTo>
                      <a:pt x="942578" y="1231821"/>
                    </a:lnTo>
                    <a:lnTo>
                      <a:pt x="947658" y="1272223"/>
                    </a:lnTo>
                    <a:lnTo>
                      <a:pt x="929719" y="1271191"/>
                    </a:lnTo>
                    <a:lnTo>
                      <a:pt x="926703" y="1262936"/>
                    </a:lnTo>
                    <a:lnTo>
                      <a:pt x="925671" y="1248331"/>
                    </a:lnTo>
                    <a:lnTo>
                      <a:pt x="900985" y="1258649"/>
                    </a:lnTo>
                    <a:lnTo>
                      <a:pt x="886381" y="1252141"/>
                    </a:lnTo>
                    <a:lnTo>
                      <a:pt x="861377" y="1238885"/>
                    </a:lnTo>
                    <a:lnTo>
                      <a:pt x="871140" y="1209437"/>
                    </a:lnTo>
                    <a:lnTo>
                      <a:pt x="849789" y="1202531"/>
                    </a:lnTo>
                    <a:lnTo>
                      <a:pt x="841772" y="1169749"/>
                    </a:lnTo>
                    <a:lnTo>
                      <a:pt x="806212" y="1175703"/>
                    </a:lnTo>
                    <a:lnTo>
                      <a:pt x="810260" y="1133316"/>
                    </a:lnTo>
                    <a:lnTo>
                      <a:pt x="842169" y="1103233"/>
                    </a:lnTo>
                    <a:lnTo>
                      <a:pt x="843518" y="1073467"/>
                    </a:lnTo>
                    <a:lnTo>
                      <a:pt x="842566" y="1045766"/>
                    </a:lnTo>
                    <a:lnTo>
                      <a:pt x="827802" y="1037034"/>
                    </a:lnTo>
                    <a:lnTo>
                      <a:pt x="816610" y="1015603"/>
                    </a:lnTo>
                    <a:lnTo>
                      <a:pt x="796846" y="1018302"/>
                    </a:lnTo>
                    <a:lnTo>
                      <a:pt x="760571" y="1012904"/>
                    </a:lnTo>
                    <a:lnTo>
                      <a:pt x="771922" y="997506"/>
                    </a:lnTo>
                    <a:lnTo>
                      <a:pt x="756126" y="974725"/>
                    </a:lnTo>
                    <a:lnTo>
                      <a:pt x="732076" y="990124"/>
                    </a:lnTo>
                    <a:lnTo>
                      <a:pt x="703818" y="981154"/>
                    </a:lnTo>
                    <a:lnTo>
                      <a:pt x="665004" y="1004491"/>
                    </a:lnTo>
                    <a:lnTo>
                      <a:pt x="634365" y="1031637"/>
                    </a:lnTo>
                    <a:lnTo>
                      <a:pt x="607140" y="1036161"/>
                    </a:lnTo>
                    <a:lnTo>
                      <a:pt x="592455" y="1026398"/>
                    </a:lnTo>
                    <a:lnTo>
                      <a:pt x="574596" y="1025525"/>
                    </a:lnTo>
                    <a:lnTo>
                      <a:pt x="550545" y="1017032"/>
                    </a:lnTo>
                    <a:lnTo>
                      <a:pt x="532368" y="1026319"/>
                    </a:lnTo>
                    <a:lnTo>
                      <a:pt x="510064" y="1053386"/>
                    </a:lnTo>
                    <a:lnTo>
                      <a:pt x="507206" y="1024731"/>
                    </a:lnTo>
                    <a:lnTo>
                      <a:pt x="486727" y="1032351"/>
                    </a:lnTo>
                    <a:lnTo>
                      <a:pt x="447437" y="1028779"/>
                    </a:lnTo>
                    <a:lnTo>
                      <a:pt x="409337" y="1020445"/>
                    </a:lnTo>
                    <a:lnTo>
                      <a:pt x="381952" y="1004411"/>
                    </a:lnTo>
                    <a:lnTo>
                      <a:pt x="355759" y="997188"/>
                    </a:lnTo>
                    <a:lnTo>
                      <a:pt x="344487" y="979567"/>
                    </a:lnTo>
                    <a:lnTo>
                      <a:pt x="325517" y="974328"/>
                    </a:lnTo>
                    <a:lnTo>
                      <a:pt x="291544" y="950278"/>
                    </a:lnTo>
                    <a:lnTo>
                      <a:pt x="264557" y="938927"/>
                    </a:lnTo>
                    <a:lnTo>
                      <a:pt x="250587" y="947817"/>
                    </a:lnTo>
                    <a:lnTo>
                      <a:pt x="203755" y="921941"/>
                    </a:lnTo>
                    <a:lnTo>
                      <a:pt x="170656" y="898366"/>
                    </a:lnTo>
                    <a:lnTo>
                      <a:pt x="161211" y="857171"/>
                    </a:lnTo>
                    <a:lnTo>
                      <a:pt x="185341" y="862251"/>
                    </a:lnTo>
                    <a:lnTo>
                      <a:pt x="186452" y="843042"/>
                    </a:lnTo>
                    <a:lnTo>
                      <a:pt x="173037" y="823754"/>
                    </a:lnTo>
                    <a:lnTo>
                      <a:pt x="176450" y="792877"/>
                    </a:lnTo>
                    <a:lnTo>
                      <a:pt x="140255" y="748189"/>
                    </a:lnTo>
                    <a:lnTo>
                      <a:pt x="84852" y="732711"/>
                    </a:lnTo>
                    <a:lnTo>
                      <a:pt x="74851" y="703104"/>
                    </a:lnTo>
                    <a:lnTo>
                      <a:pt x="50006" y="685006"/>
                    </a:lnTo>
                    <a:lnTo>
                      <a:pt x="43974" y="673894"/>
                    </a:lnTo>
                    <a:lnTo>
                      <a:pt x="38973" y="651669"/>
                    </a:lnTo>
                    <a:lnTo>
                      <a:pt x="40084" y="636429"/>
                    </a:lnTo>
                    <a:lnTo>
                      <a:pt x="19685" y="627539"/>
                    </a:lnTo>
                    <a:lnTo>
                      <a:pt x="8572" y="631508"/>
                    </a:lnTo>
                    <a:lnTo>
                      <a:pt x="0" y="595074"/>
                    </a:lnTo>
                    <a:lnTo>
                      <a:pt x="9604" y="586026"/>
                    </a:lnTo>
                    <a:lnTo>
                      <a:pt x="5001" y="576739"/>
                    </a:lnTo>
                    <a:lnTo>
                      <a:pt x="37147" y="557927"/>
                    </a:lnTo>
                    <a:lnTo>
                      <a:pt x="60404" y="550148"/>
                    </a:lnTo>
                    <a:lnTo>
                      <a:pt x="96123" y="555466"/>
                    </a:lnTo>
                    <a:lnTo>
                      <a:pt x="108823" y="529908"/>
                    </a:lnTo>
                    <a:lnTo>
                      <a:pt x="152003" y="525145"/>
                    </a:lnTo>
                    <a:lnTo>
                      <a:pt x="164068" y="509191"/>
                    </a:lnTo>
                    <a:lnTo>
                      <a:pt x="217170" y="487283"/>
                    </a:lnTo>
                    <a:lnTo>
                      <a:pt x="221853" y="47815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5AA257E1-0B91-B973-EBC6-9B6FAD56E91D}"/>
                </a:ext>
              </a:extLst>
            </p:cNvPr>
            <p:cNvSpPr/>
            <p:nvPr/>
          </p:nvSpPr>
          <p:spPr>
            <a:xfrm>
              <a:off x="5088889" y="3426856"/>
              <a:ext cx="62150" cy="118427"/>
            </a:xfrm>
            <a:custGeom>
              <a:avLst/>
              <a:gdLst>
                <a:gd name="csX0" fmla="*/ 56277 w 62150"/>
                <a:gd name="csY0" fmla="*/ 32305 h 118427"/>
                <a:gd name="csX1" fmla="*/ 36036 w 62150"/>
                <a:gd name="csY1" fmla="*/ 89376 h 118427"/>
                <a:gd name="csX2" fmla="*/ 21590 w 62150"/>
                <a:gd name="csY2" fmla="*/ 118427 h 118427"/>
                <a:gd name="csX3" fmla="*/ 3810 w 62150"/>
                <a:gd name="csY3" fmla="*/ 88503 h 118427"/>
                <a:gd name="csX4" fmla="*/ 0 w 62150"/>
                <a:gd name="csY4" fmla="*/ 62151 h 118427"/>
                <a:gd name="csX5" fmla="*/ 19844 w 62150"/>
                <a:gd name="csY5" fmla="*/ 27146 h 118427"/>
                <a:gd name="csX6" fmla="*/ 46752 w 62150"/>
                <a:gd name="csY6" fmla="*/ 0 h 118427"/>
                <a:gd name="csX7" fmla="*/ 62151 w 62150"/>
                <a:gd name="csY7" fmla="*/ 10636 h 118427"/>
                <a:gd name="csX8" fmla="*/ 56277 w 62150"/>
                <a:gd name="csY8" fmla="*/ 32305 h 1184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2150" h="118427">
                  <a:moveTo>
                    <a:pt x="56277" y="32305"/>
                  </a:moveTo>
                  <a:lnTo>
                    <a:pt x="36036" y="89376"/>
                  </a:lnTo>
                  <a:lnTo>
                    <a:pt x="21590" y="118427"/>
                  </a:lnTo>
                  <a:lnTo>
                    <a:pt x="3810" y="88503"/>
                  </a:lnTo>
                  <a:lnTo>
                    <a:pt x="0" y="62151"/>
                  </a:lnTo>
                  <a:lnTo>
                    <a:pt x="19844" y="27146"/>
                  </a:lnTo>
                  <a:lnTo>
                    <a:pt x="46752" y="0"/>
                  </a:lnTo>
                  <a:lnTo>
                    <a:pt x="62151" y="10636"/>
                  </a:lnTo>
                  <a:lnTo>
                    <a:pt x="56277" y="3230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45" name="Graphic 387">
              <a:extLst>
                <a:ext uri="{FF2B5EF4-FFF2-40B4-BE49-F238E27FC236}">
                  <a16:creationId xmlns:a16="http://schemas.microsoft.com/office/drawing/2014/main" id="{010289CC-67CA-F623-C22E-13D9B906D1C0}"/>
                </a:ext>
              </a:extLst>
            </p:cNvPr>
            <p:cNvGrpSpPr/>
            <p:nvPr/>
          </p:nvGrpSpPr>
          <p:grpSpPr>
            <a:xfrm>
              <a:off x="1269841" y="2581353"/>
              <a:ext cx="395208" cy="424656"/>
              <a:chOff x="1269841" y="2581353"/>
              <a:chExt cx="395208" cy="424656"/>
            </a:xfrm>
          </p:grpSpPr>
          <p:sp>
            <p:nvSpPr>
              <p:cNvPr id="646" name="Freeform: Shape 645">
                <a:extLst>
                  <a:ext uri="{FF2B5EF4-FFF2-40B4-BE49-F238E27FC236}">
                    <a16:creationId xmlns:a16="http://schemas.microsoft.com/office/drawing/2014/main" id="{83FC5C1F-6BE8-D6C3-8B52-7FCC6514DA09}"/>
                  </a:ext>
                </a:extLst>
              </p:cNvPr>
              <p:cNvSpPr/>
              <p:nvPr/>
            </p:nvSpPr>
            <p:spPr>
              <a:xfrm>
                <a:off x="1269841" y="2581353"/>
                <a:ext cx="395208" cy="374650"/>
              </a:xfrm>
              <a:custGeom>
                <a:avLst/>
                <a:gdLst>
                  <a:gd name="csX0" fmla="*/ 124460 w 395208"/>
                  <a:gd name="csY0" fmla="*/ 9446 h 374650"/>
                  <a:gd name="csX1" fmla="*/ 144859 w 395208"/>
                  <a:gd name="csY1" fmla="*/ 15478 h 374650"/>
                  <a:gd name="csX2" fmla="*/ 148749 w 395208"/>
                  <a:gd name="csY2" fmla="*/ 7382 h 374650"/>
                  <a:gd name="csX3" fmla="*/ 182086 w 395208"/>
                  <a:gd name="csY3" fmla="*/ 0 h 374650"/>
                  <a:gd name="csX4" fmla="*/ 189548 w 395208"/>
                  <a:gd name="csY4" fmla="*/ 14764 h 374650"/>
                  <a:gd name="csX5" fmla="*/ 237728 w 395208"/>
                  <a:gd name="csY5" fmla="*/ 25718 h 374650"/>
                  <a:gd name="csX6" fmla="*/ 234077 w 395208"/>
                  <a:gd name="csY6" fmla="*/ 46514 h 374650"/>
                  <a:gd name="csX7" fmla="*/ 242173 w 395208"/>
                  <a:gd name="csY7" fmla="*/ 64373 h 374650"/>
                  <a:gd name="csX8" fmla="*/ 215344 w 395208"/>
                  <a:gd name="csY8" fmla="*/ 58261 h 374650"/>
                  <a:gd name="csX9" fmla="*/ 187960 w 395208"/>
                  <a:gd name="csY9" fmla="*/ 73105 h 374650"/>
                  <a:gd name="csX10" fmla="*/ 189865 w 395208"/>
                  <a:gd name="csY10" fmla="*/ 93821 h 374650"/>
                  <a:gd name="csX11" fmla="*/ 185738 w 395208"/>
                  <a:gd name="csY11" fmla="*/ 105648 h 374650"/>
                  <a:gd name="csX12" fmla="*/ 196771 w 395208"/>
                  <a:gd name="csY12" fmla="*/ 126683 h 374650"/>
                  <a:gd name="csX13" fmla="*/ 228362 w 395208"/>
                  <a:gd name="csY13" fmla="*/ 147399 h 374650"/>
                  <a:gd name="csX14" fmla="*/ 245269 w 395208"/>
                  <a:gd name="csY14" fmla="*/ 181213 h 374650"/>
                  <a:gd name="csX15" fmla="*/ 282813 w 395208"/>
                  <a:gd name="csY15" fmla="*/ 213916 h 374650"/>
                  <a:gd name="csX16" fmla="*/ 309166 w 395208"/>
                  <a:gd name="csY16" fmla="*/ 213678 h 374650"/>
                  <a:gd name="csX17" fmla="*/ 317421 w 395208"/>
                  <a:gd name="csY17" fmla="*/ 222647 h 374650"/>
                  <a:gd name="csX18" fmla="*/ 307896 w 395208"/>
                  <a:gd name="csY18" fmla="*/ 230664 h 374650"/>
                  <a:gd name="csX19" fmla="*/ 338138 w 395208"/>
                  <a:gd name="csY19" fmla="*/ 245189 h 374650"/>
                  <a:gd name="csX20" fmla="*/ 362823 w 395208"/>
                  <a:gd name="csY20" fmla="*/ 257334 h 374650"/>
                  <a:gd name="csX21" fmla="*/ 391716 w 395208"/>
                  <a:gd name="csY21" fmla="*/ 278130 h 374650"/>
                  <a:gd name="csX22" fmla="*/ 395208 w 395208"/>
                  <a:gd name="csY22" fmla="*/ 285591 h 374650"/>
                  <a:gd name="csX23" fmla="*/ 388938 w 395208"/>
                  <a:gd name="csY23" fmla="*/ 299800 h 374650"/>
                  <a:gd name="csX24" fmla="*/ 370205 w 395208"/>
                  <a:gd name="csY24" fmla="*/ 281226 h 374650"/>
                  <a:gd name="csX25" fmla="*/ 340995 w 395208"/>
                  <a:gd name="csY25" fmla="*/ 274717 h 374650"/>
                  <a:gd name="csX26" fmla="*/ 326787 w 395208"/>
                  <a:gd name="csY26" fmla="*/ 300434 h 374650"/>
                  <a:gd name="csX27" fmla="*/ 351155 w 395208"/>
                  <a:gd name="csY27" fmla="*/ 315119 h 374650"/>
                  <a:gd name="csX28" fmla="*/ 347107 w 395208"/>
                  <a:gd name="csY28" fmla="*/ 335677 h 374650"/>
                  <a:gd name="csX29" fmla="*/ 333058 w 395208"/>
                  <a:gd name="csY29" fmla="*/ 338058 h 374650"/>
                  <a:gd name="csX30" fmla="*/ 315039 w 395208"/>
                  <a:gd name="csY30" fmla="*/ 371634 h 374650"/>
                  <a:gd name="csX31" fmla="*/ 300990 w 395208"/>
                  <a:gd name="csY31" fmla="*/ 374650 h 374650"/>
                  <a:gd name="csX32" fmla="*/ 301149 w 395208"/>
                  <a:gd name="csY32" fmla="*/ 362664 h 374650"/>
                  <a:gd name="csX33" fmla="*/ 308054 w 395208"/>
                  <a:gd name="csY33" fmla="*/ 341630 h 374650"/>
                  <a:gd name="csX34" fmla="*/ 315357 w 395208"/>
                  <a:gd name="csY34" fmla="*/ 333296 h 374650"/>
                  <a:gd name="csX35" fmla="*/ 302181 w 395208"/>
                  <a:gd name="csY35" fmla="*/ 310356 h 374650"/>
                  <a:gd name="csX36" fmla="*/ 291941 w 395208"/>
                  <a:gd name="csY36" fmla="*/ 290354 h 374650"/>
                  <a:gd name="csX37" fmla="*/ 277892 w 395208"/>
                  <a:gd name="csY37" fmla="*/ 285433 h 374650"/>
                  <a:gd name="csX38" fmla="*/ 267970 w 395208"/>
                  <a:gd name="csY38" fmla="*/ 268208 h 374650"/>
                  <a:gd name="csX39" fmla="*/ 246301 w 395208"/>
                  <a:gd name="csY39" fmla="*/ 260985 h 374650"/>
                  <a:gd name="csX40" fmla="*/ 231775 w 395208"/>
                  <a:gd name="csY40" fmla="*/ 244872 h 374650"/>
                  <a:gd name="csX41" fmla="*/ 206851 w 395208"/>
                  <a:gd name="csY41" fmla="*/ 242253 h 374650"/>
                  <a:gd name="csX42" fmla="*/ 180499 w 395208"/>
                  <a:gd name="csY42" fmla="*/ 224076 h 374650"/>
                  <a:gd name="csX43" fmla="*/ 149701 w 395208"/>
                  <a:gd name="csY43" fmla="*/ 197723 h 374650"/>
                  <a:gd name="csX44" fmla="*/ 126762 w 395208"/>
                  <a:gd name="csY44" fmla="*/ 174308 h 374650"/>
                  <a:gd name="csX45" fmla="*/ 116284 w 395208"/>
                  <a:gd name="csY45" fmla="*/ 133747 h 374650"/>
                  <a:gd name="csX46" fmla="*/ 99536 w 395208"/>
                  <a:gd name="csY46" fmla="*/ 128984 h 374650"/>
                  <a:gd name="csX47" fmla="*/ 72073 w 395208"/>
                  <a:gd name="csY47" fmla="*/ 115332 h 374650"/>
                  <a:gd name="csX48" fmla="*/ 56594 w 395208"/>
                  <a:gd name="csY48" fmla="*/ 120968 h 374650"/>
                  <a:gd name="csX49" fmla="*/ 37148 w 395208"/>
                  <a:gd name="csY49" fmla="*/ 140097 h 374650"/>
                  <a:gd name="csX50" fmla="*/ 23098 w 395208"/>
                  <a:gd name="csY50" fmla="*/ 143113 h 374650"/>
                  <a:gd name="csX51" fmla="*/ 26988 w 395208"/>
                  <a:gd name="csY51" fmla="*/ 125175 h 374650"/>
                  <a:gd name="csX52" fmla="*/ 8731 w 395208"/>
                  <a:gd name="csY52" fmla="*/ 119936 h 374650"/>
                  <a:gd name="csX53" fmla="*/ 0 w 395208"/>
                  <a:gd name="csY53" fmla="*/ 87868 h 374650"/>
                  <a:gd name="csX54" fmla="*/ 11668 w 395208"/>
                  <a:gd name="csY54" fmla="*/ 75168 h 374650"/>
                  <a:gd name="csX55" fmla="*/ 1826 w 395208"/>
                  <a:gd name="csY55" fmla="*/ 59452 h 374650"/>
                  <a:gd name="csX56" fmla="*/ 3175 w 395208"/>
                  <a:gd name="csY56" fmla="*/ 47546 h 374650"/>
                  <a:gd name="csX57" fmla="*/ 17701 w 395208"/>
                  <a:gd name="csY57" fmla="*/ 56515 h 374650"/>
                  <a:gd name="csX58" fmla="*/ 33893 w 395208"/>
                  <a:gd name="csY58" fmla="*/ 54531 h 374650"/>
                  <a:gd name="csX59" fmla="*/ 52784 w 395208"/>
                  <a:gd name="csY59" fmla="*/ 40323 h 374650"/>
                  <a:gd name="csX60" fmla="*/ 58658 w 395208"/>
                  <a:gd name="csY60" fmla="*/ 46990 h 374650"/>
                  <a:gd name="csX61" fmla="*/ 74692 w 395208"/>
                  <a:gd name="csY61" fmla="*/ 45641 h 374650"/>
                  <a:gd name="csX62" fmla="*/ 81994 w 395208"/>
                  <a:gd name="csY62" fmla="*/ 28655 h 374650"/>
                  <a:gd name="csX63" fmla="*/ 106918 w 395208"/>
                  <a:gd name="csY63" fmla="*/ 33893 h 374650"/>
                  <a:gd name="csX64" fmla="*/ 121761 w 395208"/>
                  <a:gd name="csY64" fmla="*/ 26749 h 374650"/>
                  <a:gd name="csX65" fmla="*/ 124460 w 395208"/>
                  <a:gd name="csY65" fmla="*/ 9446 h 374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</a:cxnLst>
                <a:rect l="l" t="t" r="r" b="b"/>
                <a:pathLst>
                  <a:path w="395208" h="374650">
                    <a:moveTo>
                      <a:pt x="124460" y="9446"/>
                    </a:moveTo>
                    <a:lnTo>
                      <a:pt x="144859" y="15478"/>
                    </a:lnTo>
                    <a:lnTo>
                      <a:pt x="148749" y="7382"/>
                    </a:lnTo>
                    <a:lnTo>
                      <a:pt x="182086" y="0"/>
                    </a:lnTo>
                    <a:lnTo>
                      <a:pt x="189548" y="14764"/>
                    </a:lnTo>
                    <a:lnTo>
                      <a:pt x="237728" y="25718"/>
                    </a:lnTo>
                    <a:lnTo>
                      <a:pt x="234077" y="46514"/>
                    </a:lnTo>
                    <a:lnTo>
                      <a:pt x="242173" y="64373"/>
                    </a:lnTo>
                    <a:lnTo>
                      <a:pt x="215344" y="58261"/>
                    </a:lnTo>
                    <a:lnTo>
                      <a:pt x="187960" y="73105"/>
                    </a:lnTo>
                    <a:lnTo>
                      <a:pt x="189865" y="93821"/>
                    </a:lnTo>
                    <a:lnTo>
                      <a:pt x="185738" y="105648"/>
                    </a:lnTo>
                    <a:lnTo>
                      <a:pt x="196771" y="126683"/>
                    </a:lnTo>
                    <a:lnTo>
                      <a:pt x="228362" y="147399"/>
                    </a:lnTo>
                    <a:lnTo>
                      <a:pt x="245269" y="181213"/>
                    </a:lnTo>
                    <a:lnTo>
                      <a:pt x="282813" y="213916"/>
                    </a:lnTo>
                    <a:lnTo>
                      <a:pt x="309166" y="213678"/>
                    </a:lnTo>
                    <a:lnTo>
                      <a:pt x="317421" y="222647"/>
                    </a:lnTo>
                    <a:lnTo>
                      <a:pt x="307896" y="230664"/>
                    </a:lnTo>
                    <a:lnTo>
                      <a:pt x="338138" y="245189"/>
                    </a:lnTo>
                    <a:lnTo>
                      <a:pt x="362823" y="257334"/>
                    </a:lnTo>
                    <a:lnTo>
                      <a:pt x="391716" y="278130"/>
                    </a:lnTo>
                    <a:lnTo>
                      <a:pt x="395208" y="285591"/>
                    </a:lnTo>
                    <a:lnTo>
                      <a:pt x="388938" y="299800"/>
                    </a:lnTo>
                    <a:lnTo>
                      <a:pt x="370205" y="281226"/>
                    </a:lnTo>
                    <a:lnTo>
                      <a:pt x="340995" y="274717"/>
                    </a:lnTo>
                    <a:lnTo>
                      <a:pt x="326787" y="300434"/>
                    </a:lnTo>
                    <a:lnTo>
                      <a:pt x="351155" y="315119"/>
                    </a:lnTo>
                    <a:lnTo>
                      <a:pt x="347107" y="335677"/>
                    </a:lnTo>
                    <a:lnTo>
                      <a:pt x="333058" y="338058"/>
                    </a:lnTo>
                    <a:lnTo>
                      <a:pt x="315039" y="371634"/>
                    </a:lnTo>
                    <a:lnTo>
                      <a:pt x="300990" y="374650"/>
                    </a:lnTo>
                    <a:lnTo>
                      <a:pt x="301149" y="362664"/>
                    </a:lnTo>
                    <a:lnTo>
                      <a:pt x="308054" y="341630"/>
                    </a:lnTo>
                    <a:lnTo>
                      <a:pt x="315357" y="333296"/>
                    </a:lnTo>
                    <a:lnTo>
                      <a:pt x="302181" y="310356"/>
                    </a:lnTo>
                    <a:lnTo>
                      <a:pt x="291941" y="290354"/>
                    </a:lnTo>
                    <a:lnTo>
                      <a:pt x="277892" y="285433"/>
                    </a:lnTo>
                    <a:lnTo>
                      <a:pt x="267970" y="268208"/>
                    </a:lnTo>
                    <a:lnTo>
                      <a:pt x="246301" y="260985"/>
                    </a:lnTo>
                    <a:lnTo>
                      <a:pt x="231775" y="244872"/>
                    </a:lnTo>
                    <a:lnTo>
                      <a:pt x="206851" y="242253"/>
                    </a:lnTo>
                    <a:lnTo>
                      <a:pt x="180499" y="224076"/>
                    </a:lnTo>
                    <a:lnTo>
                      <a:pt x="149701" y="197723"/>
                    </a:lnTo>
                    <a:lnTo>
                      <a:pt x="126762" y="174308"/>
                    </a:lnTo>
                    <a:lnTo>
                      <a:pt x="116284" y="133747"/>
                    </a:lnTo>
                    <a:lnTo>
                      <a:pt x="99536" y="128984"/>
                    </a:lnTo>
                    <a:lnTo>
                      <a:pt x="72073" y="115332"/>
                    </a:lnTo>
                    <a:lnTo>
                      <a:pt x="56594" y="120968"/>
                    </a:lnTo>
                    <a:lnTo>
                      <a:pt x="37148" y="140097"/>
                    </a:lnTo>
                    <a:lnTo>
                      <a:pt x="23098" y="143113"/>
                    </a:lnTo>
                    <a:lnTo>
                      <a:pt x="26988" y="125175"/>
                    </a:lnTo>
                    <a:lnTo>
                      <a:pt x="8731" y="119936"/>
                    </a:lnTo>
                    <a:lnTo>
                      <a:pt x="0" y="87868"/>
                    </a:lnTo>
                    <a:lnTo>
                      <a:pt x="11668" y="75168"/>
                    </a:lnTo>
                    <a:lnTo>
                      <a:pt x="1826" y="59452"/>
                    </a:lnTo>
                    <a:lnTo>
                      <a:pt x="3175" y="47546"/>
                    </a:lnTo>
                    <a:lnTo>
                      <a:pt x="17701" y="56515"/>
                    </a:lnTo>
                    <a:lnTo>
                      <a:pt x="33893" y="54531"/>
                    </a:lnTo>
                    <a:lnTo>
                      <a:pt x="52784" y="40323"/>
                    </a:lnTo>
                    <a:lnTo>
                      <a:pt x="58658" y="46990"/>
                    </a:lnTo>
                    <a:lnTo>
                      <a:pt x="74692" y="45641"/>
                    </a:lnTo>
                    <a:lnTo>
                      <a:pt x="81994" y="28655"/>
                    </a:lnTo>
                    <a:lnTo>
                      <a:pt x="106918" y="33893"/>
                    </a:lnTo>
                    <a:lnTo>
                      <a:pt x="121761" y="26749"/>
                    </a:lnTo>
                    <a:lnTo>
                      <a:pt x="124460" y="944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7" name="Freeform: Shape 646">
                <a:extLst>
                  <a:ext uri="{FF2B5EF4-FFF2-40B4-BE49-F238E27FC236}">
                    <a16:creationId xmlns:a16="http://schemas.microsoft.com/office/drawing/2014/main" id="{C581CAD4-3F3A-683C-E02C-35341D02C976}"/>
                  </a:ext>
                </a:extLst>
              </p:cNvPr>
              <p:cNvSpPr/>
              <p:nvPr/>
            </p:nvSpPr>
            <p:spPr>
              <a:xfrm>
                <a:off x="1461293" y="2943383"/>
                <a:ext cx="104060" cy="62626"/>
              </a:xfrm>
              <a:custGeom>
                <a:avLst/>
                <a:gdLst>
                  <a:gd name="csX0" fmla="*/ 78502 w 104060"/>
                  <a:gd name="csY0" fmla="*/ 3413 h 62626"/>
                  <a:gd name="csX1" fmla="*/ 104061 w 104060"/>
                  <a:gd name="csY1" fmla="*/ 0 h 62626"/>
                  <a:gd name="csX2" fmla="*/ 91916 w 104060"/>
                  <a:gd name="csY2" fmla="*/ 30718 h 62626"/>
                  <a:gd name="csX3" fmla="*/ 96996 w 104060"/>
                  <a:gd name="csY3" fmla="*/ 42783 h 62626"/>
                  <a:gd name="csX4" fmla="*/ 89852 w 104060"/>
                  <a:gd name="csY4" fmla="*/ 62627 h 62626"/>
                  <a:gd name="csX5" fmla="*/ 64135 w 104060"/>
                  <a:gd name="csY5" fmla="*/ 48101 h 62626"/>
                  <a:gd name="csX6" fmla="*/ 46990 w 104060"/>
                  <a:gd name="csY6" fmla="*/ 43894 h 62626"/>
                  <a:gd name="csX7" fmla="*/ 0 w 104060"/>
                  <a:gd name="csY7" fmla="*/ 24130 h 62626"/>
                  <a:gd name="csX8" fmla="*/ 4683 w 104060"/>
                  <a:gd name="csY8" fmla="*/ 4127 h 62626"/>
                  <a:gd name="csX9" fmla="*/ 44132 w 104060"/>
                  <a:gd name="csY9" fmla="*/ 7699 h 62626"/>
                  <a:gd name="csX10" fmla="*/ 78502 w 104060"/>
                  <a:gd name="csY10" fmla="*/ 3413 h 626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04060" h="62626">
                    <a:moveTo>
                      <a:pt x="78502" y="3413"/>
                    </a:moveTo>
                    <a:lnTo>
                      <a:pt x="104061" y="0"/>
                    </a:lnTo>
                    <a:lnTo>
                      <a:pt x="91916" y="30718"/>
                    </a:lnTo>
                    <a:lnTo>
                      <a:pt x="96996" y="42783"/>
                    </a:lnTo>
                    <a:lnTo>
                      <a:pt x="89852" y="62627"/>
                    </a:lnTo>
                    <a:lnTo>
                      <a:pt x="64135" y="48101"/>
                    </a:lnTo>
                    <a:lnTo>
                      <a:pt x="46990" y="43894"/>
                    </a:lnTo>
                    <a:lnTo>
                      <a:pt x="0" y="24130"/>
                    </a:lnTo>
                    <a:lnTo>
                      <a:pt x="4683" y="4127"/>
                    </a:lnTo>
                    <a:lnTo>
                      <a:pt x="44132" y="7699"/>
                    </a:lnTo>
                    <a:lnTo>
                      <a:pt x="78502" y="341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8" name="Freeform: Shape 647">
                <a:extLst>
                  <a:ext uri="{FF2B5EF4-FFF2-40B4-BE49-F238E27FC236}">
                    <a16:creationId xmlns:a16="http://schemas.microsoft.com/office/drawing/2014/main" id="{4F067662-7903-C036-D0CE-8D95287DA94D}"/>
                  </a:ext>
                </a:extLst>
              </p:cNvPr>
              <p:cNvSpPr/>
              <p:nvPr/>
            </p:nvSpPr>
            <p:spPr>
              <a:xfrm>
                <a:off x="1317386" y="2825352"/>
                <a:ext cx="55562" cy="91519"/>
              </a:xfrm>
              <a:custGeom>
                <a:avLst/>
                <a:gdLst>
                  <a:gd name="csX0" fmla="*/ 18494 w 55562"/>
                  <a:gd name="csY0" fmla="*/ 12382 h 91519"/>
                  <a:gd name="csX1" fmla="*/ 35322 w 55562"/>
                  <a:gd name="csY1" fmla="*/ 0 h 91519"/>
                  <a:gd name="csX2" fmla="*/ 55563 w 55562"/>
                  <a:gd name="csY2" fmla="*/ 28416 h 91519"/>
                  <a:gd name="csX3" fmla="*/ 50879 w 55562"/>
                  <a:gd name="csY3" fmla="*/ 80883 h 91519"/>
                  <a:gd name="csX4" fmla="*/ 35560 w 55562"/>
                  <a:gd name="csY4" fmla="*/ 78343 h 91519"/>
                  <a:gd name="csX5" fmla="*/ 21749 w 55562"/>
                  <a:gd name="csY5" fmla="*/ 91519 h 91519"/>
                  <a:gd name="csX6" fmla="*/ 9049 w 55562"/>
                  <a:gd name="csY6" fmla="*/ 81121 h 91519"/>
                  <a:gd name="csX7" fmla="*/ 7699 w 55562"/>
                  <a:gd name="csY7" fmla="*/ 33258 h 91519"/>
                  <a:gd name="csX8" fmla="*/ 0 w 55562"/>
                  <a:gd name="csY8" fmla="*/ 10398 h 91519"/>
                  <a:gd name="csX9" fmla="*/ 18494 w 55562"/>
                  <a:gd name="csY9" fmla="*/ 12382 h 915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55562" h="91519">
                    <a:moveTo>
                      <a:pt x="18494" y="12382"/>
                    </a:moveTo>
                    <a:lnTo>
                      <a:pt x="35322" y="0"/>
                    </a:lnTo>
                    <a:lnTo>
                      <a:pt x="55563" y="28416"/>
                    </a:lnTo>
                    <a:lnTo>
                      <a:pt x="50879" y="80883"/>
                    </a:lnTo>
                    <a:lnTo>
                      <a:pt x="35560" y="78343"/>
                    </a:lnTo>
                    <a:lnTo>
                      <a:pt x="21749" y="91519"/>
                    </a:lnTo>
                    <a:lnTo>
                      <a:pt x="9049" y="81121"/>
                    </a:lnTo>
                    <a:lnTo>
                      <a:pt x="7699" y="33258"/>
                    </a:lnTo>
                    <a:lnTo>
                      <a:pt x="0" y="10398"/>
                    </a:lnTo>
                    <a:lnTo>
                      <a:pt x="18494" y="1238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49" name="Graphic 387">
              <a:extLst>
                <a:ext uri="{FF2B5EF4-FFF2-40B4-BE49-F238E27FC236}">
                  <a16:creationId xmlns:a16="http://schemas.microsoft.com/office/drawing/2014/main" id="{DBD4072F-FD95-654C-A19A-AEB14D68428E}"/>
                </a:ext>
              </a:extLst>
            </p:cNvPr>
            <p:cNvGrpSpPr/>
            <p:nvPr/>
          </p:nvGrpSpPr>
          <p:grpSpPr>
            <a:xfrm>
              <a:off x="1315005" y="2099388"/>
              <a:ext cx="155019" cy="139699"/>
              <a:chOff x="1315005" y="2099388"/>
              <a:chExt cx="155019" cy="139699"/>
            </a:xfrm>
          </p:grpSpPr>
          <p:sp>
            <p:nvSpPr>
              <p:cNvPr id="650" name="Freeform: Shape 649">
                <a:extLst>
                  <a:ext uri="{FF2B5EF4-FFF2-40B4-BE49-F238E27FC236}">
                    <a16:creationId xmlns:a16="http://schemas.microsoft.com/office/drawing/2014/main" id="{143F0527-D7C0-2729-EEA0-02F2C5B323A7}"/>
                  </a:ext>
                </a:extLst>
              </p:cNvPr>
              <p:cNvSpPr/>
              <p:nvPr/>
            </p:nvSpPr>
            <p:spPr>
              <a:xfrm>
                <a:off x="1315005" y="2099388"/>
                <a:ext cx="95091" cy="138271"/>
              </a:xfrm>
              <a:custGeom>
                <a:avLst/>
                <a:gdLst>
                  <a:gd name="csX0" fmla="*/ 61754 w 95091"/>
                  <a:gd name="csY0" fmla="*/ 131127 h 138271"/>
                  <a:gd name="csX1" fmla="*/ 40164 w 95091"/>
                  <a:gd name="csY1" fmla="*/ 138271 h 138271"/>
                  <a:gd name="csX2" fmla="*/ 14684 w 95091"/>
                  <a:gd name="csY2" fmla="*/ 132080 h 138271"/>
                  <a:gd name="csX3" fmla="*/ 1032 w 95091"/>
                  <a:gd name="csY3" fmla="*/ 106045 h 138271"/>
                  <a:gd name="csX4" fmla="*/ 0 w 95091"/>
                  <a:gd name="csY4" fmla="*/ 57467 h 138271"/>
                  <a:gd name="csX5" fmla="*/ 5636 w 95091"/>
                  <a:gd name="csY5" fmla="*/ 44529 h 138271"/>
                  <a:gd name="csX6" fmla="*/ 15319 w 95091"/>
                  <a:gd name="csY6" fmla="*/ 30083 h 138271"/>
                  <a:gd name="csX7" fmla="*/ 44926 w 95091"/>
                  <a:gd name="csY7" fmla="*/ 27067 h 138271"/>
                  <a:gd name="csX8" fmla="*/ 56833 w 95091"/>
                  <a:gd name="csY8" fmla="*/ 13732 h 138271"/>
                  <a:gd name="csX9" fmla="*/ 83899 w 95091"/>
                  <a:gd name="csY9" fmla="*/ 0 h 138271"/>
                  <a:gd name="csX10" fmla="*/ 82788 w 95091"/>
                  <a:gd name="csY10" fmla="*/ 25003 h 138271"/>
                  <a:gd name="csX11" fmla="*/ 72787 w 95091"/>
                  <a:gd name="csY11" fmla="*/ 40640 h 138271"/>
                  <a:gd name="csX12" fmla="*/ 76835 w 95091"/>
                  <a:gd name="csY12" fmla="*/ 54134 h 138271"/>
                  <a:gd name="csX13" fmla="*/ 95091 w 95091"/>
                  <a:gd name="csY13" fmla="*/ 61357 h 138271"/>
                  <a:gd name="csX14" fmla="*/ 86836 w 95091"/>
                  <a:gd name="csY14" fmla="*/ 79296 h 138271"/>
                  <a:gd name="csX15" fmla="*/ 76835 w 95091"/>
                  <a:gd name="csY15" fmla="*/ 74136 h 138271"/>
                  <a:gd name="csX16" fmla="*/ 52546 w 95091"/>
                  <a:gd name="csY16" fmla="*/ 108267 h 138271"/>
                  <a:gd name="csX17" fmla="*/ 61754 w 95091"/>
                  <a:gd name="csY17" fmla="*/ 131127 h 138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95091" h="138271">
                    <a:moveTo>
                      <a:pt x="61754" y="131127"/>
                    </a:moveTo>
                    <a:lnTo>
                      <a:pt x="40164" y="138271"/>
                    </a:lnTo>
                    <a:lnTo>
                      <a:pt x="14684" y="132080"/>
                    </a:lnTo>
                    <a:lnTo>
                      <a:pt x="1032" y="106045"/>
                    </a:lnTo>
                    <a:lnTo>
                      <a:pt x="0" y="57467"/>
                    </a:lnTo>
                    <a:lnTo>
                      <a:pt x="5636" y="44529"/>
                    </a:lnTo>
                    <a:lnTo>
                      <a:pt x="15319" y="30083"/>
                    </a:lnTo>
                    <a:lnTo>
                      <a:pt x="44926" y="27067"/>
                    </a:lnTo>
                    <a:lnTo>
                      <a:pt x="56833" y="13732"/>
                    </a:lnTo>
                    <a:lnTo>
                      <a:pt x="83899" y="0"/>
                    </a:lnTo>
                    <a:lnTo>
                      <a:pt x="82788" y="25003"/>
                    </a:lnTo>
                    <a:lnTo>
                      <a:pt x="72787" y="40640"/>
                    </a:lnTo>
                    <a:lnTo>
                      <a:pt x="76835" y="54134"/>
                    </a:lnTo>
                    <a:lnTo>
                      <a:pt x="95091" y="61357"/>
                    </a:lnTo>
                    <a:lnTo>
                      <a:pt x="86836" y="79296"/>
                    </a:lnTo>
                    <a:lnTo>
                      <a:pt x="76835" y="74136"/>
                    </a:lnTo>
                    <a:lnTo>
                      <a:pt x="52546" y="108267"/>
                    </a:lnTo>
                    <a:lnTo>
                      <a:pt x="61754" y="13112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1" name="Freeform: Shape 650">
                <a:extLst>
                  <a:ext uri="{FF2B5EF4-FFF2-40B4-BE49-F238E27FC236}">
                    <a16:creationId xmlns:a16="http://schemas.microsoft.com/office/drawing/2014/main" id="{EBD91FA2-DC83-2A55-C3C8-C47733B2BEB4}"/>
                  </a:ext>
                </a:extLst>
              </p:cNvPr>
              <p:cNvSpPr/>
              <p:nvPr/>
            </p:nvSpPr>
            <p:spPr>
              <a:xfrm>
                <a:off x="1409779" y="2177255"/>
                <a:ext cx="60245" cy="61833"/>
              </a:xfrm>
              <a:custGeom>
                <a:avLst/>
                <a:gdLst>
                  <a:gd name="csX0" fmla="*/ 49451 w 60245"/>
                  <a:gd name="csY0" fmla="*/ 0 h 61833"/>
                  <a:gd name="csX1" fmla="*/ 60246 w 60245"/>
                  <a:gd name="csY1" fmla="*/ 23813 h 61833"/>
                  <a:gd name="csX2" fmla="*/ 40005 w 60245"/>
                  <a:gd name="csY2" fmla="*/ 61833 h 61833"/>
                  <a:gd name="csX3" fmla="*/ 4763 w 60245"/>
                  <a:gd name="csY3" fmla="*/ 35322 h 61833"/>
                  <a:gd name="csX4" fmla="*/ 0 w 60245"/>
                  <a:gd name="csY4" fmla="*/ 15716 h 61833"/>
                  <a:gd name="csX5" fmla="*/ 49451 w 60245"/>
                  <a:gd name="csY5" fmla="*/ 0 h 618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60245" h="61833">
                    <a:moveTo>
                      <a:pt x="49451" y="0"/>
                    </a:moveTo>
                    <a:lnTo>
                      <a:pt x="60246" y="23813"/>
                    </a:lnTo>
                    <a:lnTo>
                      <a:pt x="40005" y="61833"/>
                    </a:lnTo>
                    <a:lnTo>
                      <a:pt x="4763" y="35322"/>
                    </a:lnTo>
                    <a:lnTo>
                      <a:pt x="0" y="15716"/>
                    </a:lnTo>
                    <a:lnTo>
                      <a:pt x="49451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52" name="Graphic 387">
              <a:extLst>
                <a:ext uri="{FF2B5EF4-FFF2-40B4-BE49-F238E27FC236}">
                  <a16:creationId xmlns:a16="http://schemas.microsoft.com/office/drawing/2014/main" id="{5F8A3E4F-C48F-4BA4-A2EA-B00B58F0C170}"/>
                </a:ext>
              </a:extLst>
            </p:cNvPr>
            <p:cNvGrpSpPr/>
            <p:nvPr/>
          </p:nvGrpSpPr>
          <p:grpSpPr>
            <a:xfrm>
              <a:off x="787320" y="2055097"/>
              <a:ext cx="311784" cy="403224"/>
              <a:chOff x="787320" y="2055097"/>
              <a:chExt cx="311784" cy="403224"/>
            </a:xfrm>
          </p:grpSpPr>
          <p:sp>
            <p:nvSpPr>
              <p:cNvPr id="653" name="Freeform: Shape 652">
                <a:extLst>
                  <a:ext uri="{FF2B5EF4-FFF2-40B4-BE49-F238E27FC236}">
                    <a16:creationId xmlns:a16="http://schemas.microsoft.com/office/drawing/2014/main" id="{BA4ACC1B-6C31-E5C0-489F-25E90FD3AF35}"/>
                  </a:ext>
                </a:extLst>
              </p:cNvPr>
              <p:cNvSpPr/>
              <p:nvPr/>
            </p:nvSpPr>
            <p:spPr>
              <a:xfrm>
                <a:off x="787320" y="2221626"/>
                <a:ext cx="64373" cy="60721"/>
              </a:xfrm>
              <a:custGeom>
                <a:avLst/>
                <a:gdLst>
                  <a:gd name="csX0" fmla="*/ 46355 w 64373"/>
                  <a:gd name="csY0" fmla="*/ 60722 h 60721"/>
                  <a:gd name="csX1" fmla="*/ 20876 w 64373"/>
                  <a:gd name="csY1" fmla="*/ 51197 h 60721"/>
                  <a:gd name="csX2" fmla="*/ 0 w 64373"/>
                  <a:gd name="csY2" fmla="*/ 51832 h 60721"/>
                  <a:gd name="csX3" fmla="*/ 6985 w 64373"/>
                  <a:gd name="csY3" fmla="*/ 26987 h 60721"/>
                  <a:gd name="csX4" fmla="*/ 0 w 64373"/>
                  <a:gd name="csY4" fmla="*/ 1905 h 60721"/>
                  <a:gd name="csX5" fmla="*/ 28257 w 64373"/>
                  <a:gd name="csY5" fmla="*/ 0 h 60721"/>
                  <a:gd name="csX6" fmla="*/ 64373 w 64373"/>
                  <a:gd name="csY6" fmla="*/ 28892 h 60721"/>
                  <a:gd name="csX7" fmla="*/ 46355 w 64373"/>
                  <a:gd name="csY7" fmla="*/ 60722 h 607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64373" h="60721">
                    <a:moveTo>
                      <a:pt x="46355" y="60722"/>
                    </a:moveTo>
                    <a:lnTo>
                      <a:pt x="20876" y="51197"/>
                    </a:lnTo>
                    <a:lnTo>
                      <a:pt x="0" y="51832"/>
                    </a:lnTo>
                    <a:lnTo>
                      <a:pt x="6985" y="26987"/>
                    </a:lnTo>
                    <a:lnTo>
                      <a:pt x="0" y="1905"/>
                    </a:lnTo>
                    <a:lnTo>
                      <a:pt x="28257" y="0"/>
                    </a:lnTo>
                    <a:lnTo>
                      <a:pt x="64373" y="28892"/>
                    </a:lnTo>
                    <a:lnTo>
                      <a:pt x="46355" y="6072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4" name="Freeform: Shape 653">
                <a:extLst>
                  <a:ext uri="{FF2B5EF4-FFF2-40B4-BE49-F238E27FC236}">
                    <a16:creationId xmlns:a16="http://schemas.microsoft.com/office/drawing/2014/main" id="{6DA360BC-3BB9-B93C-D963-679840775D36}"/>
                  </a:ext>
                </a:extLst>
              </p:cNvPr>
              <p:cNvSpPr/>
              <p:nvPr/>
            </p:nvSpPr>
            <p:spPr>
              <a:xfrm>
                <a:off x="835263" y="2055097"/>
                <a:ext cx="263842" cy="403224"/>
              </a:xfrm>
              <a:custGeom>
                <a:avLst/>
                <a:gdLst>
                  <a:gd name="csX0" fmla="*/ 102949 w 263842"/>
                  <a:gd name="csY0" fmla="*/ 248603 h 403224"/>
                  <a:gd name="csX1" fmla="*/ 103029 w 263842"/>
                  <a:gd name="csY1" fmla="*/ 248603 h 403224"/>
                  <a:gd name="csX2" fmla="*/ 107950 w 263842"/>
                  <a:gd name="csY2" fmla="*/ 221853 h 403224"/>
                  <a:gd name="csX3" fmla="*/ 85407 w 263842"/>
                  <a:gd name="csY3" fmla="*/ 193278 h 403224"/>
                  <a:gd name="csX4" fmla="*/ 84931 w 263842"/>
                  <a:gd name="csY4" fmla="*/ 192643 h 403224"/>
                  <a:gd name="csX5" fmla="*/ 43974 w 263842"/>
                  <a:gd name="csY5" fmla="*/ 184388 h 403224"/>
                  <a:gd name="csX6" fmla="*/ 35957 w 263842"/>
                  <a:gd name="csY6" fmla="*/ 171768 h 403224"/>
                  <a:gd name="csX7" fmla="*/ 48181 w 263842"/>
                  <a:gd name="csY7" fmla="*/ 150733 h 403224"/>
                  <a:gd name="csX8" fmla="*/ 37148 w 263842"/>
                  <a:gd name="csY8" fmla="*/ 137716 h 403224"/>
                  <a:gd name="csX9" fmla="*/ 18971 w 263842"/>
                  <a:gd name="csY9" fmla="*/ 160020 h 403224"/>
                  <a:gd name="csX10" fmla="*/ 16986 w 263842"/>
                  <a:gd name="csY10" fmla="*/ 114379 h 403224"/>
                  <a:gd name="csX11" fmla="*/ 0 w 263842"/>
                  <a:gd name="csY11" fmla="*/ 90011 h 403224"/>
                  <a:gd name="csX12" fmla="*/ 12224 w 263842"/>
                  <a:gd name="csY12" fmla="*/ 40005 h 403224"/>
                  <a:gd name="csX13" fmla="*/ 38417 w 263842"/>
                  <a:gd name="csY13" fmla="*/ 238 h 403224"/>
                  <a:gd name="csX14" fmla="*/ 65326 w 263842"/>
                  <a:gd name="csY14" fmla="*/ 4127 h 403224"/>
                  <a:gd name="csX15" fmla="*/ 105966 w 263842"/>
                  <a:gd name="csY15" fmla="*/ 0 h 403224"/>
                  <a:gd name="csX16" fmla="*/ 69929 w 263842"/>
                  <a:gd name="csY16" fmla="*/ 52943 h 403224"/>
                  <a:gd name="csX17" fmla="*/ 104299 w 263842"/>
                  <a:gd name="csY17" fmla="*/ 46276 h 403224"/>
                  <a:gd name="csX18" fmla="*/ 141208 w 263842"/>
                  <a:gd name="csY18" fmla="*/ 46514 h 403224"/>
                  <a:gd name="csX19" fmla="*/ 132398 w 263842"/>
                  <a:gd name="csY19" fmla="*/ 85884 h 403224"/>
                  <a:gd name="csX20" fmla="*/ 102076 w 263842"/>
                  <a:gd name="csY20" fmla="*/ 128746 h 403224"/>
                  <a:gd name="csX21" fmla="*/ 136922 w 263842"/>
                  <a:gd name="csY21" fmla="*/ 131762 h 403224"/>
                  <a:gd name="csX22" fmla="*/ 139621 w 263842"/>
                  <a:gd name="csY22" fmla="*/ 136763 h 403224"/>
                  <a:gd name="csX23" fmla="*/ 169624 w 263842"/>
                  <a:gd name="csY23" fmla="*/ 192167 h 403224"/>
                  <a:gd name="csX24" fmla="*/ 192722 w 263842"/>
                  <a:gd name="csY24" fmla="*/ 199628 h 403224"/>
                  <a:gd name="csX25" fmla="*/ 213439 w 263842"/>
                  <a:gd name="csY25" fmla="*/ 252254 h 403224"/>
                  <a:gd name="csX26" fmla="*/ 223044 w 263842"/>
                  <a:gd name="csY26" fmla="*/ 270272 h 403224"/>
                  <a:gd name="csX27" fmla="*/ 263842 w 263842"/>
                  <a:gd name="csY27" fmla="*/ 278924 h 403224"/>
                  <a:gd name="csX28" fmla="*/ 259715 w 263842"/>
                  <a:gd name="csY28" fmla="*/ 307896 h 403224"/>
                  <a:gd name="csX29" fmla="*/ 242570 w 263842"/>
                  <a:gd name="csY29" fmla="*/ 321072 h 403224"/>
                  <a:gd name="csX30" fmla="*/ 256064 w 263842"/>
                  <a:gd name="csY30" fmla="*/ 344249 h 403224"/>
                  <a:gd name="csX31" fmla="*/ 225742 w 263842"/>
                  <a:gd name="csY31" fmla="*/ 367586 h 403224"/>
                  <a:gd name="csX32" fmla="*/ 180657 w 263842"/>
                  <a:gd name="csY32" fmla="*/ 367189 h 403224"/>
                  <a:gd name="csX33" fmla="*/ 123269 w 263842"/>
                  <a:gd name="csY33" fmla="*/ 379412 h 403224"/>
                  <a:gd name="csX34" fmla="*/ 107632 w 263842"/>
                  <a:gd name="csY34" fmla="*/ 370681 h 403224"/>
                  <a:gd name="csX35" fmla="*/ 85328 w 263842"/>
                  <a:gd name="csY35" fmla="*/ 391398 h 403224"/>
                  <a:gd name="csX36" fmla="*/ 54134 w 263842"/>
                  <a:gd name="csY36" fmla="*/ 386397 h 403224"/>
                  <a:gd name="csX37" fmla="*/ 30480 w 263842"/>
                  <a:gd name="csY37" fmla="*/ 403225 h 403224"/>
                  <a:gd name="csX38" fmla="*/ 12621 w 263842"/>
                  <a:gd name="csY38" fmla="*/ 394414 h 403224"/>
                  <a:gd name="csX39" fmla="*/ 61992 w 263842"/>
                  <a:gd name="csY39" fmla="*/ 347821 h 403224"/>
                  <a:gd name="csX40" fmla="*/ 92154 w 263842"/>
                  <a:gd name="csY40" fmla="*/ 338217 h 403224"/>
                  <a:gd name="csX41" fmla="*/ 91916 w 263842"/>
                  <a:gd name="csY41" fmla="*/ 338138 h 403224"/>
                  <a:gd name="csX42" fmla="*/ 39291 w 263842"/>
                  <a:gd name="csY42" fmla="*/ 330676 h 403224"/>
                  <a:gd name="csX43" fmla="*/ 29766 w 263842"/>
                  <a:gd name="csY43" fmla="*/ 312817 h 403224"/>
                  <a:gd name="csX44" fmla="*/ 64929 w 263842"/>
                  <a:gd name="csY44" fmla="*/ 298847 h 403224"/>
                  <a:gd name="csX45" fmla="*/ 46514 w 263842"/>
                  <a:gd name="csY45" fmla="*/ 274399 h 403224"/>
                  <a:gd name="csX46" fmla="*/ 52864 w 263842"/>
                  <a:gd name="csY46" fmla="*/ 244396 h 403224"/>
                  <a:gd name="csX47" fmla="*/ 102949 w 263842"/>
                  <a:gd name="csY47" fmla="*/ 248603 h 4032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263842" h="403224">
                    <a:moveTo>
                      <a:pt x="102949" y="248603"/>
                    </a:moveTo>
                    <a:lnTo>
                      <a:pt x="103029" y="248603"/>
                    </a:lnTo>
                    <a:lnTo>
                      <a:pt x="107950" y="221853"/>
                    </a:lnTo>
                    <a:lnTo>
                      <a:pt x="85407" y="193278"/>
                    </a:lnTo>
                    <a:lnTo>
                      <a:pt x="84931" y="192643"/>
                    </a:lnTo>
                    <a:lnTo>
                      <a:pt x="43974" y="184388"/>
                    </a:lnTo>
                    <a:lnTo>
                      <a:pt x="35957" y="171768"/>
                    </a:lnTo>
                    <a:lnTo>
                      <a:pt x="48181" y="150733"/>
                    </a:lnTo>
                    <a:lnTo>
                      <a:pt x="37148" y="137716"/>
                    </a:lnTo>
                    <a:lnTo>
                      <a:pt x="18971" y="160020"/>
                    </a:lnTo>
                    <a:lnTo>
                      <a:pt x="16986" y="114379"/>
                    </a:lnTo>
                    <a:lnTo>
                      <a:pt x="0" y="90011"/>
                    </a:lnTo>
                    <a:lnTo>
                      <a:pt x="12224" y="40005"/>
                    </a:lnTo>
                    <a:lnTo>
                      <a:pt x="38417" y="238"/>
                    </a:lnTo>
                    <a:lnTo>
                      <a:pt x="65326" y="4127"/>
                    </a:lnTo>
                    <a:lnTo>
                      <a:pt x="105966" y="0"/>
                    </a:lnTo>
                    <a:lnTo>
                      <a:pt x="69929" y="52943"/>
                    </a:lnTo>
                    <a:lnTo>
                      <a:pt x="104299" y="46276"/>
                    </a:lnTo>
                    <a:lnTo>
                      <a:pt x="141208" y="46514"/>
                    </a:lnTo>
                    <a:lnTo>
                      <a:pt x="132398" y="85884"/>
                    </a:lnTo>
                    <a:lnTo>
                      <a:pt x="102076" y="128746"/>
                    </a:lnTo>
                    <a:lnTo>
                      <a:pt x="136922" y="131762"/>
                    </a:lnTo>
                    <a:lnTo>
                      <a:pt x="139621" y="136763"/>
                    </a:lnTo>
                    <a:lnTo>
                      <a:pt x="169624" y="192167"/>
                    </a:lnTo>
                    <a:lnTo>
                      <a:pt x="192722" y="199628"/>
                    </a:lnTo>
                    <a:lnTo>
                      <a:pt x="213439" y="252254"/>
                    </a:lnTo>
                    <a:lnTo>
                      <a:pt x="223044" y="270272"/>
                    </a:lnTo>
                    <a:lnTo>
                      <a:pt x="263842" y="278924"/>
                    </a:lnTo>
                    <a:lnTo>
                      <a:pt x="259715" y="307896"/>
                    </a:lnTo>
                    <a:lnTo>
                      <a:pt x="242570" y="321072"/>
                    </a:lnTo>
                    <a:lnTo>
                      <a:pt x="256064" y="344249"/>
                    </a:lnTo>
                    <a:lnTo>
                      <a:pt x="225742" y="367586"/>
                    </a:lnTo>
                    <a:lnTo>
                      <a:pt x="180657" y="367189"/>
                    </a:lnTo>
                    <a:lnTo>
                      <a:pt x="123269" y="379412"/>
                    </a:lnTo>
                    <a:lnTo>
                      <a:pt x="107632" y="370681"/>
                    </a:lnTo>
                    <a:lnTo>
                      <a:pt x="85328" y="391398"/>
                    </a:lnTo>
                    <a:lnTo>
                      <a:pt x="54134" y="386397"/>
                    </a:lnTo>
                    <a:lnTo>
                      <a:pt x="30480" y="403225"/>
                    </a:lnTo>
                    <a:lnTo>
                      <a:pt x="12621" y="394414"/>
                    </a:lnTo>
                    <a:lnTo>
                      <a:pt x="61992" y="347821"/>
                    </a:lnTo>
                    <a:lnTo>
                      <a:pt x="92154" y="338217"/>
                    </a:lnTo>
                    <a:lnTo>
                      <a:pt x="91916" y="338138"/>
                    </a:lnTo>
                    <a:lnTo>
                      <a:pt x="39291" y="330676"/>
                    </a:lnTo>
                    <a:lnTo>
                      <a:pt x="29766" y="312817"/>
                    </a:lnTo>
                    <a:lnTo>
                      <a:pt x="64929" y="298847"/>
                    </a:lnTo>
                    <a:lnTo>
                      <a:pt x="46514" y="274399"/>
                    </a:lnTo>
                    <a:lnTo>
                      <a:pt x="52864" y="244396"/>
                    </a:lnTo>
                    <a:lnTo>
                      <a:pt x="102949" y="24860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E96CD48D-2303-B769-8E2B-999153516121}"/>
                </a:ext>
              </a:extLst>
            </p:cNvPr>
            <p:cNvSpPr/>
            <p:nvPr/>
          </p:nvSpPr>
          <p:spPr>
            <a:xfrm>
              <a:off x="222884" y="1640125"/>
              <a:ext cx="361076" cy="165893"/>
            </a:xfrm>
            <a:custGeom>
              <a:avLst/>
              <a:gdLst>
                <a:gd name="csX0" fmla="*/ 330756 w 361076"/>
                <a:gd name="csY0" fmla="*/ 3969 h 165893"/>
                <a:gd name="csX1" fmla="*/ 322977 w 361076"/>
                <a:gd name="csY1" fmla="*/ 40084 h 165893"/>
                <a:gd name="csX2" fmla="*/ 361077 w 361076"/>
                <a:gd name="csY2" fmla="*/ 77787 h 165893"/>
                <a:gd name="csX3" fmla="*/ 317262 w 361076"/>
                <a:gd name="csY3" fmla="*/ 119301 h 165893"/>
                <a:gd name="csX4" fmla="*/ 220107 w 361076"/>
                <a:gd name="csY4" fmla="*/ 156131 h 165893"/>
                <a:gd name="csX5" fmla="*/ 191056 w 361076"/>
                <a:gd name="csY5" fmla="*/ 165894 h 165893"/>
                <a:gd name="csX6" fmla="*/ 146685 w 361076"/>
                <a:gd name="csY6" fmla="*/ 158036 h 165893"/>
                <a:gd name="csX7" fmla="*/ 52705 w 361076"/>
                <a:gd name="csY7" fmla="*/ 141049 h 165893"/>
                <a:gd name="csX8" fmla="*/ 85884 w 361076"/>
                <a:gd name="csY8" fmla="*/ 117237 h 165893"/>
                <a:gd name="csX9" fmla="*/ 12541 w 361076"/>
                <a:gd name="csY9" fmla="*/ 90646 h 165893"/>
                <a:gd name="csX10" fmla="*/ 72152 w 361076"/>
                <a:gd name="csY10" fmla="*/ 80010 h 165893"/>
                <a:gd name="csX11" fmla="*/ 70723 w 361076"/>
                <a:gd name="csY11" fmla="*/ 63897 h 165893"/>
                <a:gd name="csX12" fmla="*/ 0 w 361076"/>
                <a:gd name="csY12" fmla="*/ 51038 h 165893"/>
                <a:gd name="csX13" fmla="*/ 22781 w 361076"/>
                <a:gd name="csY13" fmla="*/ 14843 h 165893"/>
                <a:gd name="csX14" fmla="*/ 73819 w 361076"/>
                <a:gd name="csY14" fmla="*/ 6509 h 165893"/>
                <a:gd name="csX15" fmla="*/ 126365 w 361076"/>
                <a:gd name="csY15" fmla="*/ 44371 h 165893"/>
                <a:gd name="csX16" fmla="*/ 177562 w 361076"/>
                <a:gd name="csY16" fmla="*/ 14049 h 165893"/>
                <a:gd name="csX17" fmla="*/ 219948 w 361076"/>
                <a:gd name="csY17" fmla="*/ 29845 h 165893"/>
                <a:gd name="csX18" fmla="*/ 274876 w 361076"/>
                <a:gd name="csY18" fmla="*/ 0 h 165893"/>
                <a:gd name="csX19" fmla="*/ 330756 w 361076"/>
                <a:gd name="csY19" fmla="*/ 3969 h 165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61076" h="165893">
                  <a:moveTo>
                    <a:pt x="330756" y="3969"/>
                  </a:moveTo>
                  <a:lnTo>
                    <a:pt x="322977" y="40084"/>
                  </a:lnTo>
                  <a:lnTo>
                    <a:pt x="361077" y="77787"/>
                  </a:lnTo>
                  <a:lnTo>
                    <a:pt x="317262" y="119301"/>
                  </a:lnTo>
                  <a:lnTo>
                    <a:pt x="220107" y="156131"/>
                  </a:lnTo>
                  <a:lnTo>
                    <a:pt x="191056" y="165894"/>
                  </a:lnTo>
                  <a:lnTo>
                    <a:pt x="146685" y="158036"/>
                  </a:lnTo>
                  <a:lnTo>
                    <a:pt x="52705" y="141049"/>
                  </a:lnTo>
                  <a:lnTo>
                    <a:pt x="85884" y="117237"/>
                  </a:lnTo>
                  <a:lnTo>
                    <a:pt x="12541" y="90646"/>
                  </a:lnTo>
                  <a:lnTo>
                    <a:pt x="72152" y="80010"/>
                  </a:lnTo>
                  <a:lnTo>
                    <a:pt x="70723" y="63897"/>
                  </a:lnTo>
                  <a:lnTo>
                    <a:pt x="0" y="51038"/>
                  </a:lnTo>
                  <a:lnTo>
                    <a:pt x="22781" y="14843"/>
                  </a:lnTo>
                  <a:lnTo>
                    <a:pt x="73819" y="6509"/>
                  </a:lnTo>
                  <a:lnTo>
                    <a:pt x="126365" y="44371"/>
                  </a:lnTo>
                  <a:lnTo>
                    <a:pt x="177562" y="14049"/>
                  </a:lnTo>
                  <a:lnTo>
                    <a:pt x="219948" y="29845"/>
                  </a:lnTo>
                  <a:lnTo>
                    <a:pt x="274876" y="0"/>
                  </a:lnTo>
                  <a:lnTo>
                    <a:pt x="330756" y="396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56" name="Graphic 387">
              <a:extLst>
                <a:ext uri="{FF2B5EF4-FFF2-40B4-BE49-F238E27FC236}">
                  <a16:creationId xmlns:a16="http://schemas.microsoft.com/office/drawing/2014/main" id="{181ED6FE-6C74-DCC0-762B-A4A2636FD493}"/>
                </a:ext>
              </a:extLst>
            </p:cNvPr>
            <p:cNvGrpSpPr/>
            <p:nvPr/>
          </p:nvGrpSpPr>
          <p:grpSpPr>
            <a:xfrm>
              <a:off x="2551588" y="2799158"/>
              <a:ext cx="188595" cy="142716"/>
              <a:chOff x="2551588" y="2799158"/>
              <a:chExt cx="188595" cy="142716"/>
            </a:xfrm>
          </p:grpSpPr>
          <p:sp>
            <p:nvSpPr>
              <p:cNvPr id="657" name="Freeform: Shape 656">
                <a:extLst>
                  <a:ext uri="{FF2B5EF4-FFF2-40B4-BE49-F238E27FC236}">
                    <a16:creationId xmlns:a16="http://schemas.microsoft.com/office/drawing/2014/main" id="{B43916AB-1CE2-F721-903C-329F5759A8E3}"/>
                  </a:ext>
                </a:extLst>
              </p:cNvPr>
              <p:cNvSpPr/>
              <p:nvPr/>
            </p:nvSpPr>
            <p:spPr>
              <a:xfrm>
                <a:off x="2557621" y="2799158"/>
                <a:ext cx="182562" cy="142716"/>
              </a:xfrm>
              <a:custGeom>
                <a:avLst/>
                <a:gdLst>
                  <a:gd name="csX0" fmla="*/ 48260 w 182562"/>
                  <a:gd name="csY0" fmla="*/ 0 h 142716"/>
                  <a:gd name="csX1" fmla="*/ 57706 w 182562"/>
                  <a:gd name="csY1" fmla="*/ 1349 h 142716"/>
                  <a:gd name="csX2" fmla="*/ 80883 w 182562"/>
                  <a:gd name="csY2" fmla="*/ 25797 h 142716"/>
                  <a:gd name="csX3" fmla="*/ 95726 w 182562"/>
                  <a:gd name="csY3" fmla="*/ 28496 h 142716"/>
                  <a:gd name="csX4" fmla="*/ 101521 w 182562"/>
                  <a:gd name="csY4" fmla="*/ 18336 h 142716"/>
                  <a:gd name="csX5" fmla="*/ 121682 w 182562"/>
                  <a:gd name="csY5" fmla="*/ 2064 h 142716"/>
                  <a:gd name="csX6" fmla="*/ 139382 w 182562"/>
                  <a:gd name="csY6" fmla="*/ 23257 h 142716"/>
                  <a:gd name="csX7" fmla="*/ 156528 w 182562"/>
                  <a:gd name="csY7" fmla="*/ 51673 h 142716"/>
                  <a:gd name="csX8" fmla="*/ 172244 w 182562"/>
                  <a:gd name="csY8" fmla="*/ 53578 h 142716"/>
                  <a:gd name="csX9" fmla="*/ 182563 w 182562"/>
                  <a:gd name="csY9" fmla="*/ 64294 h 142716"/>
                  <a:gd name="csX10" fmla="*/ 154861 w 182562"/>
                  <a:gd name="csY10" fmla="*/ 67469 h 142716"/>
                  <a:gd name="csX11" fmla="*/ 148987 w 182562"/>
                  <a:gd name="csY11" fmla="*/ 98266 h 142716"/>
                  <a:gd name="csX12" fmla="*/ 143193 w 182562"/>
                  <a:gd name="csY12" fmla="*/ 112157 h 142716"/>
                  <a:gd name="csX13" fmla="*/ 130810 w 182562"/>
                  <a:gd name="csY13" fmla="*/ 121285 h 142716"/>
                  <a:gd name="csX14" fmla="*/ 131763 w 182562"/>
                  <a:gd name="csY14" fmla="*/ 140732 h 142716"/>
                  <a:gd name="csX15" fmla="*/ 123349 w 182562"/>
                  <a:gd name="csY15" fmla="*/ 142716 h 142716"/>
                  <a:gd name="csX16" fmla="*/ 102314 w 182562"/>
                  <a:gd name="csY16" fmla="*/ 122158 h 142716"/>
                  <a:gd name="csX17" fmla="*/ 113982 w 182562"/>
                  <a:gd name="csY17" fmla="*/ 102632 h 142716"/>
                  <a:gd name="csX18" fmla="*/ 103981 w 182562"/>
                  <a:gd name="csY18" fmla="*/ 91043 h 142716"/>
                  <a:gd name="csX19" fmla="*/ 91361 w 182562"/>
                  <a:gd name="csY19" fmla="*/ 93980 h 142716"/>
                  <a:gd name="csX20" fmla="*/ 51594 w 182562"/>
                  <a:gd name="csY20" fmla="*/ 123111 h 142716"/>
                  <a:gd name="csX21" fmla="*/ 50879 w 182562"/>
                  <a:gd name="csY21" fmla="*/ 95726 h 142716"/>
                  <a:gd name="csX22" fmla="*/ 35719 w 182562"/>
                  <a:gd name="csY22" fmla="*/ 89218 h 142716"/>
                  <a:gd name="csX23" fmla="*/ 21431 w 182562"/>
                  <a:gd name="csY23" fmla="*/ 78502 h 142716"/>
                  <a:gd name="csX24" fmla="*/ 30956 w 182562"/>
                  <a:gd name="csY24" fmla="*/ 65802 h 142716"/>
                  <a:gd name="csX25" fmla="*/ 13017 w 182562"/>
                  <a:gd name="csY25" fmla="*/ 52149 h 142716"/>
                  <a:gd name="csX26" fmla="*/ 19764 w 182562"/>
                  <a:gd name="csY26" fmla="*/ 42148 h 142716"/>
                  <a:gd name="csX27" fmla="*/ 6985 w 182562"/>
                  <a:gd name="csY27" fmla="*/ 35163 h 142716"/>
                  <a:gd name="csX28" fmla="*/ 0 w 182562"/>
                  <a:gd name="csY28" fmla="*/ 24606 h 142716"/>
                  <a:gd name="csX29" fmla="*/ 8255 w 182562"/>
                  <a:gd name="csY29" fmla="*/ 18097 h 142716"/>
                  <a:gd name="csX30" fmla="*/ 33338 w 182562"/>
                  <a:gd name="csY30" fmla="*/ 29607 h 142716"/>
                  <a:gd name="csX31" fmla="*/ 51514 w 182562"/>
                  <a:gd name="csY31" fmla="*/ 31988 h 142716"/>
                  <a:gd name="csX32" fmla="*/ 56118 w 182562"/>
                  <a:gd name="csY32" fmla="*/ 27305 h 142716"/>
                  <a:gd name="csX33" fmla="*/ 39529 w 182562"/>
                  <a:gd name="csY33" fmla="*/ 5556 h 142716"/>
                  <a:gd name="csX34" fmla="*/ 48260 w 182562"/>
                  <a:gd name="csY34" fmla="*/ 0 h 1427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182562" h="142716">
                    <a:moveTo>
                      <a:pt x="48260" y="0"/>
                    </a:moveTo>
                    <a:lnTo>
                      <a:pt x="57706" y="1349"/>
                    </a:lnTo>
                    <a:lnTo>
                      <a:pt x="80883" y="25797"/>
                    </a:lnTo>
                    <a:lnTo>
                      <a:pt x="95726" y="28496"/>
                    </a:lnTo>
                    <a:lnTo>
                      <a:pt x="101521" y="18336"/>
                    </a:lnTo>
                    <a:lnTo>
                      <a:pt x="121682" y="2064"/>
                    </a:lnTo>
                    <a:lnTo>
                      <a:pt x="139382" y="23257"/>
                    </a:lnTo>
                    <a:lnTo>
                      <a:pt x="156528" y="51673"/>
                    </a:lnTo>
                    <a:lnTo>
                      <a:pt x="172244" y="53578"/>
                    </a:lnTo>
                    <a:lnTo>
                      <a:pt x="182563" y="64294"/>
                    </a:lnTo>
                    <a:lnTo>
                      <a:pt x="154861" y="67469"/>
                    </a:lnTo>
                    <a:lnTo>
                      <a:pt x="148987" y="98266"/>
                    </a:lnTo>
                    <a:lnTo>
                      <a:pt x="143193" y="112157"/>
                    </a:lnTo>
                    <a:lnTo>
                      <a:pt x="130810" y="121285"/>
                    </a:lnTo>
                    <a:lnTo>
                      <a:pt x="131763" y="140732"/>
                    </a:lnTo>
                    <a:lnTo>
                      <a:pt x="123349" y="142716"/>
                    </a:lnTo>
                    <a:lnTo>
                      <a:pt x="102314" y="122158"/>
                    </a:lnTo>
                    <a:lnTo>
                      <a:pt x="113982" y="102632"/>
                    </a:lnTo>
                    <a:lnTo>
                      <a:pt x="103981" y="91043"/>
                    </a:lnTo>
                    <a:lnTo>
                      <a:pt x="91361" y="93980"/>
                    </a:lnTo>
                    <a:lnTo>
                      <a:pt x="51594" y="123111"/>
                    </a:lnTo>
                    <a:lnTo>
                      <a:pt x="50879" y="95726"/>
                    </a:lnTo>
                    <a:lnTo>
                      <a:pt x="35719" y="89218"/>
                    </a:lnTo>
                    <a:lnTo>
                      <a:pt x="21431" y="78502"/>
                    </a:lnTo>
                    <a:lnTo>
                      <a:pt x="30956" y="65802"/>
                    </a:lnTo>
                    <a:lnTo>
                      <a:pt x="13017" y="52149"/>
                    </a:lnTo>
                    <a:lnTo>
                      <a:pt x="19764" y="42148"/>
                    </a:lnTo>
                    <a:lnTo>
                      <a:pt x="6985" y="35163"/>
                    </a:lnTo>
                    <a:lnTo>
                      <a:pt x="0" y="24606"/>
                    </a:lnTo>
                    <a:lnTo>
                      <a:pt x="8255" y="18097"/>
                    </a:lnTo>
                    <a:lnTo>
                      <a:pt x="33338" y="29607"/>
                    </a:lnTo>
                    <a:lnTo>
                      <a:pt x="51514" y="31988"/>
                    </a:lnTo>
                    <a:lnTo>
                      <a:pt x="56118" y="27305"/>
                    </a:lnTo>
                    <a:lnTo>
                      <a:pt x="39529" y="5556"/>
                    </a:lnTo>
                    <a:lnTo>
                      <a:pt x="4826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8" name="Freeform: Shape 657">
                <a:extLst>
                  <a:ext uri="{FF2B5EF4-FFF2-40B4-BE49-F238E27FC236}">
                    <a16:creationId xmlns:a16="http://schemas.microsoft.com/office/drawing/2014/main" id="{AF89F5DB-482E-C32D-BD42-5DD033D7B99F}"/>
                  </a:ext>
                </a:extLst>
              </p:cNvPr>
              <p:cNvSpPr/>
              <p:nvPr/>
            </p:nvSpPr>
            <p:spPr>
              <a:xfrm>
                <a:off x="2551588" y="2884010"/>
                <a:ext cx="45481" cy="39369"/>
              </a:xfrm>
              <a:custGeom>
                <a:avLst/>
                <a:gdLst>
                  <a:gd name="csX0" fmla="*/ 45482 w 45481"/>
                  <a:gd name="csY0" fmla="*/ 39370 h 39369"/>
                  <a:gd name="csX1" fmla="*/ 22384 w 45481"/>
                  <a:gd name="csY1" fmla="*/ 34131 h 39369"/>
                  <a:gd name="csX2" fmla="*/ 5318 w 45481"/>
                  <a:gd name="csY2" fmla="*/ 15954 h 39369"/>
                  <a:gd name="csX3" fmla="*/ 0 w 45481"/>
                  <a:gd name="csY3" fmla="*/ 1032 h 39369"/>
                  <a:gd name="csX4" fmla="*/ 6985 w 45481"/>
                  <a:gd name="csY4" fmla="*/ 0 h 39369"/>
                  <a:gd name="csX5" fmla="*/ 16986 w 45481"/>
                  <a:gd name="csY5" fmla="*/ 10557 h 39369"/>
                  <a:gd name="csX6" fmla="*/ 31829 w 45481"/>
                  <a:gd name="csY6" fmla="*/ 10478 h 39369"/>
                  <a:gd name="csX7" fmla="*/ 31671 w 45481"/>
                  <a:gd name="csY7" fmla="*/ 16589 h 39369"/>
                  <a:gd name="csX8" fmla="*/ 45482 w 45481"/>
                  <a:gd name="csY8" fmla="*/ 39370 h 39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5481" h="39369">
                    <a:moveTo>
                      <a:pt x="45482" y="39370"/>
                    </a:moveTo>
                    <a:lnTo>
                      <a:pt x="22384" y="34131"/>
                    </a:lnTo>
                    <a:lnTo>
                      <a:pt x="5318" y="15954"/>
                    </a:lnTo>
                    <a:lnTo>
                      <a:pt x="0" y="1032"/>
                    </a:lnTo>
                    <a:lnTo>
                      <a:pt x="6985" y="0"/>
                    </a:lnTo>
                    <a:lnTo>
                      <a:pt x="16986" y="10557"/>
                    </a:lnTo>
                    <a:lnTo>
                      <a:pt x="31829" y="10478"/>
                    </a:lnTo>
                    <a:lnTo>
                      <a:pt x="31671" y="16589"/>
                    </a:lnTo>
                    <a:lnTo>
                      <a:pt x="45482" y="39370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A28C0272-64F1-E229-D0ED-8D43D876B933}"/>
                </a:ext>
              </a:extLst>
            </p:cNvPr>
            <p:cNvSpPr/>
            <p:nvPr/>
          </p:nvSpPr>
          <p:spPr>
            <a:xfrm>
              <a:off x="2388552" y="2730181"/>
              <a:ext cx="225186" cy="100965"/>
            </a:xfrm>
            <a:custGeom>
              <a:avLst/>
              <a:gdLst>
                <a:gd name="csX0" fmla="*/ 0 w 225186"/>
                <a:gd name="csY0" fmla="*/ 4842 h 100965"/>
                <a:gd name="csX1" fmla="*/ 4127 w 225186"/>
                <a:gd name="csY1" fmla="*/ 0 h 100965"/>
                <a:gd name="csX2" fmla="*/ 32623 w 225186"/>
                <a:gd name="csY2" fmla="*/ 7064 h 100965"/>
                <a:gd name="csX3" fmla="*/ 82153 w 225186"/>
                <a:gd name="csY3" fmla="*/ 13653 h 100965"/>
                <a:gd name="csX4" fmla="*/ 128032 w 225186"/>
                <a:gd name="csY4" fmla="*/ 33258 h 100965"/>
                <a:gd name="csX5" fmla="*/ 133985 w 225186"/>
                <a:gd name="csY5" fmla="*/ 40799 h 100965"/>
                <a:gd name="csX6" fmla="*/ 154384 w 225186"/>
                <a:gd name="csY6" fmla="*/ 34449 h 100965"/>
                <a:gd name="csX7" fmla="*/ 185817 w 225186"/>
                <a:gd name="csY7" fmla="*/ 42942 h 100965"/>
                <a:gd name="csX8" fmla="*/ 196136 w 225186"/>
                <a:gd name="csY8" fmla="*/ 59611 h 100965"/>
                <a:gd name="csX9" fmla="*/ 217329 w 225186"/>
                <a:gd name="csY9" fmla="*/ 68977 h 100965"/>
                <a:gd name="csX10" fmla="*/ 208597 w 225186"/>
                <a:gd name="csY10" fmla="*/ 74533 h 100965"/>
                <a:gd name="csX11" fmla="*/ 225187 w 225186"/>
                <a:gd name="csY11" fmla="*/ 96282 h 100965"/>
                <a:gd name="csX12" fmla="*/ 220583 w 225186"/>
                <a:gd name="csY12" fmla="*/ 100965 h 100965"/>
                <a:gd name="csX13" fmla="*/ 202406 w 225186"/>
                <a:gd name="csY13" fmla="*/ 98584 h 100965"/>
                <a:gd name="csX14" fmla="*/ 177324 w 225186"/>
                <a:gd name="csY14" fmla="*/ 87074 h 100965"/>
                <a:gd name="csX15" fmla="*/ 169069 w 225186"/>
                <a:gd name="csY15" fmla="*/ 93583 h 100965"/>
                <a:gd name="csX16" fmla="*/ 122237 w 225186"/>
                <a:gd name="csY16" fmla="*/ 99854 h 100965"/>
                <a:gd name="csX17" fmla="*/ 89773 w 225186"/>
                <a:gd name="csY17" fmla="*/ 80169 h 100965"/>
                <a:gd name="csX18" fmla="*/ 53895 w 225186"/>
                <a:gd name="csY18" fmla="*/ 82074 h 100965"/>
                <a:gd name="csX19" fmla="*/ 58896 w 225186"/>
                <a:gd name="csY19" fmla="*/ 64849 h 100965"/>
                <a:gd name="csX20" fmla="*/ 50482 w 225186"/>
                <a:gd name="csY20" fmla="*/ 37148 h 100965"/>
                <a:gd name="csX21" fmla="*/ 31035 w 225186"/>
                <a:gd name="csY21" fmla="*/ 22146 h 100965"/>
                <a:gd name="csX22" fmla="*/ 12382 w 225186"/>
                <a:gd name="csY22" fmla="*/ 17383 h 100965"/>
                <a:gd name="csX23" fmla="*/ 0 w 225186"/>
                <a:gd name="csY23" fmla="*/ 4842 h 1009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25186" h="100965">
                  <a:moveTo>
                    <a:pt x="0" y="4842"/>
                  </a:moveTo>
                  <a:lnTo>
                    <a:pt x="4127" y="0"/>
                  </a:lnTo>
                  <a:lnTo>
                    <a:pt x="32623" y="7064"/>
                  </a:lnTo>
                  <a:lnTo>
                    <a:pt x="82153" y="13653"/>
                  </a:lnTo>
                  <a:lnTo>
                    <a:pt x="128032" y="33258"/>
                  </a:lnTo>
                  <a:lnTo>
                    <a:pt x="133985" y="40799"/>
                  </a:lnTo>
                  <a:lnTo>
                    <a:pt x="154384" y="34449"/>
                  </a:lnTo>
                  <a:lnTo>
                    <a:pt x="185817" y="42942"/>
                  </a:lnTo>
                  <a:lnTo>
                    <a:pt x="196136" y="59611"/>
                  </a:lnTo>
                  <a:lnTo>
                    <a:pt x="217329" y="68977"/>
                  </a:lnTo>
                  <a:lnTo>
                    <a:pt x="208597" y="74533"/>
                  </a:lnTo>
                  <a:lnTo>
                    <a:pt x="225187" y="96282"/>
                  </a:lnTo>
                  <a:lnTo>
                    <a:pt x="220583" y="100965"/>
                  </a:lnTo>
                  <a:lnTo>
                    <a:pt x="202406" y="98584"/>
                  </a:lnTo>
                  <a:lnTo>
                    <a:pt x="177324" y="87074"/>
                  </a:lnTo>
                  <a:lnTo>
                    <a:pt x="169069" y="93583"/>
                  </a:lnTo>
                  <a:lnTo>
                    <a:pt x="122237" y="99854"/>
                  </a:lnTo>
                  <a:lnTo>
                    <a:pt x="89773" y="80169"/>
                  </a:lnTo>
                  <a:lnTo>
                    <a:pt x="53895" y="82074"/>
                  </a:lnTo>
                  <a:lnTo>
                    <a:pt x="58896" y="64849"/>
                  </a:lnTo>
                  <a:lnTo>
                    <a:pt x="50482" y="37148"/>
                  </a:lnTo>
                  <a:lnTo>
                    <a:pt x="31035" y="22146"/>
                  </a:lnTo>
                  <a:lnTo>
                    <a:pt x="12382" y="17383"/>
                  </a:lnTo>
                  <a:lnTo>
                    <a:pt x="0" y="484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60" name="Graphic 387">
              <a:extLst>
                <a:ext uri="{FF2B5EF4-FFF2-40B4-BE49-F238E27FC236}">
                  <a16:creationId xmlns:a16="http://schemas.microsoft.com/office/drawing/2014/main" id="{B527BFC0-9836-DDBB-4894-F8F9C55ACADA}"/>
                </a:ext>
              </a:extLst>
            </p:cNvPr>
            <p:cNvGrpSpPr/>
            <p:nvPr/>
          </p:nvGrpSpPr>
          <p:grpSpPr>
            <a:xfrm>
              <a:off x="4990067" y="3666806"/>
              <a:ext cx="315436" cy="442356"/>
              <a:chOff x="4990067" y="3666806"/>
              <a:chExt cx="315436" cy="442356"/>
            </a:xfrm>
          </p:grpSpPr>
          <p:sp>
            <p:nvSpPr>
              <p:cNvPr id="661" name="Freeform: Shape 660">
                <a:extLst>
                  <a:ext uri="{FF2B5EF4-FFF2-40B4-BE49-F238E27FC236}">
                    <a16:creationId xmlns:a16="http://schemas.microsoft.com/office/drawing/2014/main" id="{F54F646C-2BB1-76F8-2353-B8B0802FD55E}"/>
                  </a:ext>
                </a:extLst>
              </p:cNvPr>
              <p:cNvSpPr/>
              <p:nvPr/>
            </p:nvSpPr>
            <p:spPr>
              <a:xfrm>
                <a:off x="5096192" y="3840955"/>
                <a:ext cx="40560" cy="43180"/>
              </a:xfrm>
              <a:custGeom>
                <a:avLst/>
                <a:gdLst>
                  <a:gd name="csX0" fmla="*/ 17225 w 40560"/>
                  <a:gd name="csY0" fmla="*/ 26114 h 43180"/>
                  <a:gd name="csX1" fmla="*/ 0 w 40560"/>
                  <a:gd name="csY1" fmla="*/ 0 h 43180"/>
                  <a:gd name="csX2" fmla="*/ 28893 w 40560"/>
                  <a:gd name="csY2" fmla="*/ 1270 h 43180"/>
                  <a:gd name="csX3" fmla="*/ 40561 w 40560"/>
                  <a:gd name="csY3" fmla="*/ 13573 h 43180"/>
                  <a:gd name="csX4" fmla="*/ 31592 w 40560"/>
                  <a:gd name="csY4" fmla="*/ 43180 h 43180"/>
                  <a:gd name="csX5" fmla="*/ 17225 w 40560"/>
                  <a:gd name="csY5" fmla="*/ 26114 h 431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0560" h="43180">
                    <a:moveTo>
                      <a:pt x="17225" y="26114"/>
                    </a:moveTo>
                    <a:lnTo>
                      <a:pt x="0" y="0"/>
                    </a:lnTo>
                    <a:lnTo>
                      <a:pt x="28893" y="1270"/>
                    </a:lnTo>
                    <a:lnTo>
                      <a:pt x="40561" y="13573"/>
                    </a:lnTo>
                    <a:lnTo>
                      <a:pt x="31592" y="43180"/>
                    </a:lnTo>
                    <a:lnTo>
                      <a:pt x="17225" y="2611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2" name="Freeform: Shape 661">
                <a:extLst>
                  <a:ext uri="{FF2B5EF4-FFF2-40B4-BE49-F238E27FC236}">
                    <a16:creationId xmlns:a16="http://schemas.microsoft.com/office/drawing/2014/main" id="{308F3C36-08B3-5131-3500-7D502EB846F3}"/>
                  </a:ext>
                </a:extLst>
              </p:cNvPr>
              <p:cNvSpPr/>
              <p:nvPr/>
            </p:nvSpPr>
            <p:spPr>
              <a:xfrm>
                <a:off x="5165487" y="3917314"/>
                <a:ext cx="57229" cy="75247"/>
              </a:xfrm>
              <a:custGeom>
                <a:avLst/>
                <a:gdLst>
                  <a:gd name="csX0" fmla="*/ 6906 w 57229"/>
                  <a:gd name="csY0" fmla="*/ 42704 h 75247"/>
                  <a:gd name="csX1" fmla="*/ 15399 w 57229"/>
                  <a:gd name="csY1" fmla="*/ 33099 h 75247"/>
                  <a:gd name="csX2" fmla="*/ 19129 w 57229"/>
                  <a:gd name="csY2" fmla="*/ 11986 h 75247"/>
                  <a:gd name="csX3" fmla="*/ 37703 w 57229"/>
                  <a:gd name="csY3" fmla="*/ 10001 h 75247"/>
                  <a:gd name="csX4" fmla="*/ 32226 w 57229"/>
                  <a:gd name="csY4" fmla="*/ 32941 h 75247"/>
                  <a:gd name="csX5" fmla="*/ 57229 w 57229"/>
                  <a:gd name="csY5" fmla="*/ 0 h 75247"/>
                  <a:gd name="csX6" fmla="*/ 53975 w 57229"/>
                  <a:gd name="csY6" fmla="*/ 32544 h 75247"/>
                  <a:gd name="csX7" fmla="*/ 41910 w 57229"/>
                  <a:gd name="csY7" fmla="*/ 43736 h 75247"/>
                  <a:gd name="csX8" fmla="*/ 31353 w 57229"/>
                  <a:gd name="csY8" fmla="*/ 65167 h 75247"/>
                  <a:gd name="csX9" fmla="*/ 20717 w 57229"/>
                  <a:gd name="csY9" fmla="*/ 75248 h 75247"/>
                  <a:gd name="csX10" fmla="*/ 0 w 57229"/>
                  <a:gd name="csY10" fmla="*/ 51753 h 75247"/>
                  <a:gd name="csX11" fmla="*/ 6906 w 57229"/>
                  <a:gd name="csY11" fmla="*/ 42704 h 752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57229" h="75247">
                    <a:moveTo>
                      <a:pt x="6906" y="42704"/>
                    </a:moveTo>
                    <a:lnTo>
                      <a:pt x="15399" y="33099"/>
                    </a:lnTo>
                    <a:lnTo>
                      <a:pt x="19129" y="11986"/>
                    </a:lnTo>
                    <a:lnTo>
                      <a:pt x="37703" y="10001"/>
                    </a:lnTo>
                    <a:lnTo>
                      <a:pt x="32226" y="32941"/>
                    </a:lnTo>
                    <a:lnTo>
                      <a:pt x="57229" y="0"/>
                    </a:lnTo>
                    <a:lnTo>
                      <a:pt x="53975" y="32544"/>
                    </a:lnTo>
                    <a:lnTo>
                      <a:pt x="41910" y="43736"/>
                    </a:lnTo>
                    <a:lnTo>
                      <a:pt x="31353" y="65167"/>
                    </a:lnTo>
                    <a:lnTo>
                      <a:pt x="20717" y="75248"/>
                    </a:lnTo>
                    <a:lnTo>
                      <a:pt x="0" y="51753"/>
                    </a:lnTo>
                    <a:lnTo>
                      <a:pt x="6906" y="4270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3" name="Freeform: Shape 662">
                <a:extLst>
                  <a:ext uri="{FF2B5EF4-FFF2-40B4-BE49-F238E27FC236}">
                    <a16:creationId xmlns:a16="http://schemas.microsoft.com/office/drawing/2014/main" id="{91F1050C-6FEA-9E88-4E60-A5FBB107BD05}"/>
                  </a:ext>
                </a:extLst>
              </p:cNvPr>
              <p:cNvSpPr/>
              <p:nvPr/>
            </p:nvSpPr>
            <p:spPr>
              <a:xfrm>
                <a:off x="5150008" y="3967479"/>
                <a:ext cx="155495" cy="141684"/>
              </a:xfrm>
              <a:custGeom>
                <a:avLst/>
                <a:gdLst>
                  <a:gd name="csX0" fmla="*/ 150098 w 155495"/>
                  <a:gd name="csY0" fmla="*/ 45720 h 141684"/>
                  <a:gd name="csX1" fmla="*/ 153511 w 155495"/>
                  <a:gd name="csY1" fmla="*/ 68263 h 141684"/>
                  <a:gd name="csX2" fmla="*/ 155495 w 155495"/>
                  <a:gd name="csY2" fmla="*/ 87233 h 141684"/>
                  <a:gd name="csX3" fmla="*/ 144065 w 155495"/>
                  <a:gd name="csY3" fmla="*/ 118189 h 141684"/>
                  <a:gd name="csX4" fmla="*/ 131762 w 155495"/>
                  <a:gd name="csY4" fmla="*/ 83741 h 141684"/>
                  <a:gd name="csX5" fmla="*/ 115967 w 155495"/>
                  <a:gd name="csY5" fmla="*/ 100886 h 141684"/>
                  <a:gd name="csX6" fmla="*/ 126762 w 155495"/>
                  <a:gd name="csY6" fmla="*/ 125809 h 141684"/>
                  <a:gd name="csX7" fmla="*/ 117078 w 155495"/>
                  <a:gd name="csY7" fmla="*/ 141684 h 141684"/>
                  <a:gd name="csX8" fmla="*/ 77470 w 155495"/>
                  <a:gd name="csY8" fmla="*/ 121999 h 141684"/>
                  <a:gd name="csX9" fmla="*/ 67945 w 155495"/>
                  <a:gd name="csY9" fmla="*/ 97552 h 141684"/>
                  <a:gd name="csX10" fmla="*/ 78264 w 155495"/>
                  <a:gd name="csY10" fmla="*/ 81439 h 141684"/>
                  <a:gd name="csX11" fmla="*/ 56912 w 155495"/>
                  <a:gd name="csY11" fmla="*/ 65405 h 141684"/>
                  <a:gd name="csX12" fmla="*/ 46355 w 155495"/>
                  <a:gd name="csY12" fmla="*/ 79454 h 141684"/>
                  <a:gd name="csX13" fmla="*/ 30480 w 155495"/>
                  <a:gd name="csY13" fmla="*/ 78184 h 141684"/>
                  <a:gd name="csX14" fmla="*/ 5556 w 155495"/>
                  <a:gd name="csY14" fmla="*/ 97076 h 141684"/>
                  <a:gd name="csX15" fmla="*/ 0 w 155495"/>
                  <a:gd name="csY15" fmla="*/ 87154 h 141684"/>
                  <a:gd name="csX16" fmla="*/ 13176 w 155495"/>
                  <a:gd name="csY16" fmla="*/ 58579 h 141684"/>
                  <a:gd name="csX17" fmla="*/ 34448 w 155495"/>
                  <a:gd name="csY17" fmla="*/ 49054 h 141684"/>
                  <a:gd name="csX18" fmla="*/ 52784 w 155495"/>
                  <a:gd name="csY18" fmla="*/ 36274 h 141684"/>
                  <a:gd name="csX19" fmla="*/ 64690 w 155495"/>
                  <a:gd name="csY19" fmla="*/ 51594 h 141684"/>
                  <a:gd name="csX20" fmla="*/ 90329 w 155495"/>
                  <a:gd name="csY20" fmla="*/ 42307 h 141684"/>
                  <a:gd name="csX21" fmla="*/ 95806 w 155495"/>
                  <a:gd name="csY21" fmla="*/ 27226 h 141684"/>
                  <a:gd name="csX22" fmla="*/ 119618 w 155495"/>
                  <a:gd name="csY22" fmla="*/ 26273 h 141684"/>
                  <a:gd name="csX23" fmla="*/ 117634 w 155495"/>
                  <a:gd name="csY23" fmla="*/ 0 h 141684"/>
                  <a:gd name="csX24" fmla="*/ 144939 w 155495"/>
                  <a:gd name="csY24" fmla="*/ 16113 h 141684"/>
                  <a:gd name="csX25" fmla="*/ 147717 w 155495"/>
                  <a:gd name="csY25" fmla="*/ 33258 h 141684"/>
                  <a:gd name="csX26" fmla="*/ 150098 w 155495"/>
                  <a:gd name="csY26" fmla="*/ 45720 h 1416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155495" h="141684">
                    <a:moveTo>
                      <a:pt x="150098" y="45720"/>
                    </a:moveTo>
                    <a:lnTo>
                      <a:pt x="153511" y="68263"/>
                    </a:lnTo>
                    <a:lnTo>
                      <a:pt x="155495" y="87233"/>
                    </a:lnTo>
                    <a:lnTo>
                      <a:pt x="144065" y="118189"/>
                    </a:lnTo>
                    <a:lnTo>
                      <a:pt x="131762" y="83741"/>
                    </a:lnTo>
                    <a:lnTo>
                      <a:pt x="115967" y="100886"/>
                    </a:lnTo>
                    <a:lnTo>
                      <a:pt x="126762" y="125809"/>
                    </a:lnTo>
                    <a:lnTo>
                      <a:pt x="117078" y="141684"/>
                    </a:lnTo>
                    <a:lnTo>
                      <a:pt x="77470" y="121999"/>
                    </a:lnTo>
                    <a:lnTo>
                      <a:pt x="67945" y="97552"/>
                    </a:lnTo>
                    <a:lnTo>
                      <a:pt x="78264" y="81439"/>
                    </a:lnTo>
                    <a:lnTo>
                      <a:pt x="56912" y="65405"/>
                    </a:lnTo>
                    <a:lnTo>
                      <a:pt x="46355" y="79454"/>
                    </a:lnTo>
                    <a:lnTo>
                      <a:pt x="30480" y="78184"/>
                    </a:lnTo>
                    <a:lnTo>
                      <a:pt x="5556" y="97076"/>
                    </a:lnTo>
                    <a:lnTo>
                      <a:pt x="0" y="87154"/>
                    </a:lnTo>
                    <a:lnTo>
                      <a:pt x="13176" y="58579"/>
                    </a:lnTo>
                    <a:lnTo>
                      <a:pt x="34448" y="49054"/>
                    </a:lnTo>
                    <a:lnTo>
                      <a:pt x="52784" y="36274"/>
                    </a:lnTo>
                    <a:lnTo>
                      <a:pt x="64690" y="51594"/>
                    </a:lnTo>
                    <a:lnTo>
                      <a:pt x="90329" y="42307"/>
                    </a:lnTo>
                    <a:lnTo>
                      <a:pt x="95806" y="27226"/>
                    </a:lnTo>
                    <a:lnTo>
                      <a:pt x="119618" y="26273"/>
                    </a:lnTo>
                    <a:lnTo>
                      <a:pt x="117634" y="0"/>
                    </a:lnTo>
                    <a:lnTo>
                      <a:pt x="144939" y="16113"/>
                    </a:lnTo>
                    <a:lnTo>
                      <a:pt x="147717" y="33258"/>
                    </a:lnTo>
                    <a:lnTo>
                      <a:pt x="150098" y="4572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4" name="Freeform: Shape 663">
                <a:extLst>
                  <a:ext uri="{FF2B5EF4-FFF2-40B4-BE49-F238E27FC236}">
                    <a16:creationId xmlns:a16="http://schemas.microsoft.com/office/drawing/2014/main" id="{0CF395F4-47F9-4204-37CA-FBEFF71474DB}"/>
                  </a:ext>
                </a:extLst>
              </p:cNvPr>
              <p:cNvSpPr/>
              <p:nvPr/>
            </p:nvSpPr>
            <p:spPr>
              <a:xfrm>
                <a:off x="4990067" y="3912710"/>
                <a:ext cx="84772" cy="102076"/>
              </a:xfrm>
              <a:custGeom>
                <a:avLst/>
                <a:gdLst>
                  <a:gd name="csX0" fmla="*/ 44847 w 84772"/>
                  <a:gd name="csY0" fmla="*/ 69850 h 102076"/>
                  <a:gd name="csX1" fmla="*/ 0 w 84772"/>
                  <a:gd name="csY1" fmla="*/ 102076 h 102076"/>
                  <a:gd name="csX2" fmla="*/ 16510 w 84772"/>
                  <a:gd name="csY2" fmla="*/ 78343 h 102076"/>
                  <a:gd name="csX3" fmla="*/ 40878 w 84772"/>
                  <a:gd name="csY3" fmla="*/ 57388 h 102076"/>
                  <a:gd name="csX4" fmla="*/ 61119 w 84772"/>
                  <a:gd name="csY4" fmla="*/ 33814 h 102076"/>
                  <a:gd name="csX5" fmla="*/ 78740 w 84772"/>
                  <a:gd name="csY5" fmla="*/ 0 h 102076"/>
                  <a:gd name="csX6" fmla="*/ 84772 w 84772"/>
                  <a:gd name="csY6" fmla="*/ 27781 h 102076"/>
                  <a:gd name="csX7" fmla="*/ 62548 w 84772"/>
                  <a:gd name="csY7" fmla="*/ 46514 h 102076"/>
                  <a:gd name="csX8" fmla="*/ 44847 w 84772"/>
                  <a:gd name="csY8" fmla="*/ 69850 h 1020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4772" h="102076">
                    <a:moveTo>
                      <a:pt x="44847" y="69850"/>
                    </a:moveTo>
                    <a:lnTo>
                      <a:pt x="0" y="102076"/>
                    </a:lnTo>
                    <a:lnTo>
                      <a:pt x="16510" y="78343"/>
                    </a:lnTo>
                    <a:lnTo>
                      <a:pt x="40878" y="57388"/>
                    </a:lnTo>
                    <a:lnTo>
                      <a:pt x="61119" y="33814"/>
                    </a:lnTo>
                    <a:lnTo>
                      <a:pt x="78740" y="0"/>
                    </a:lnTo>
                    <a:lnTo>
                      <a:pt x="84772" y="27781"/>
                    </a:lnTo>
                    <a:lnTo>
                      <a:pt x="62548" y="46514"/>
                    </a:lnTo>
                    <a:lnTo>
                      <a:pt x="44847" y="6985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" name="Freeform: Shape 664">
                <a:extLst>
                  <a:ext uri="{FF2B5EF4-FFF2-40B4-BE49-F238E27FC236}">
                    <a16:creationId xmlns:a16="http://schemas.microsoft.com/office/drawing/2014/main" id="{7ECBBBA7-507A-6756-6A66-45CCAB629877}"/>
                  </a:ext>
                </a:extLst>
              </p:cNvPr>
              <p:cNvSpPr/>
              <p:nvPr/>
            </p:nvSpPr>
            <p:spPr>
              <a:xfrm>
                <a:off x="5081349" y="3666806"/>
                <a:ext cx="144779" cy="205978"/>
              </a:xfrm>
              <a:custGeom>
                <a:avLst/>
                <a:gdLst>
                  <a:gd name="csX0" fmla="*/ 82709 w 144779"/>
                  <a:gd name="csY0" fmla="*/ 9763 h 205978"/>
                  <a:gd name="csX1" fmla="*/ 77232 w 144779"/>
                  <a:gd name="csY1" fmla="*/ 24210 h 205978"/>
                  <a:gd name="csX2" fmla="*/ 88662 w 144779"/>
                  <a:gd name="csY2" fmla="*/ 49133 h 205978"/>
                  <a:gd name="csX3" fmla="*/ 79851 w 144779"/>
                  <a:gd name="csY3" fmla="*/ 77867 h 205978"/>
                  <a:gd name="csX4" fmla="*/ 59928 w 144779"/>
                  <a:gd name="csY4" fmla="*/ 89297 h 205978"/>
                  <a:gd name="csX5" fmla="*/ 54610 w 144779"/>
                  <a:gd name="csY5" fmla="*/ 117158 h 205978"/>
                  <a:gd name="csX6" fmla="*/ 62151 w 144779"/>
                  <a:gd name="csY6" fmla="*/ 144542 h 205978"/>
                  <a:gd name="csX7" fmla="*/ 80010 w 144779"/>
                  <a:gd name="csY7" fmla="*/ 148352 h 205978"/>
                  <a:gd name="csX8" fmla="*/ 94933 w 144779"/>
                  <a:gd name="csY8" fmla="*/ 144304 h 205978"/>
                  <a:gd name="csX9" fmla="*/ 137001 w 144779"/>
                  <a:gd name="csY9" fmla="*/ 163354 h 205978"/>
                  <a:gd name="csX10" fmla="*/ 133827 w 144779"/>
                  <a:gd name="csY10" fmla="*/ 182007 h 205978"/>
                  <a:gd name="csX11" fmla="*/ 144780 w 144779"/>
                  <a:gd name="csY11" fmla="*/ 190262 h 205978"/>
                  <a:gd name="csX12" fmla="*/ 141287 w 144779"/>
                  <a:gd name="csY12" fmla="*/ 205978 h 205978"/>
                  <a:gd name="csX13" fmla="*/ 115014 w 144779"/>
                  <a:gd name="csY13" fmla="*/ 189230 h 205978"/>
                  <a:gd name="csX14" fmla="*/ 102632 w 144779"/>
                  <a:gd name="csY14" fmla="*/ 171212 h 205978"/>
                  <a:gd name="csX15" fmla="*/ 93980 w 144779"/>
                  <a:gd name="csY15" fmla="*/ 183753 h 205978"/>
                  <a:gd name="csX16" fmla="*/ 72469 w 144779"/>
                  <a:gd name="csY16" fmla="*/ 163274 h 205978"/>
                  <a:gd name="csX17" fmla="*/ 41910 w 144779"/>
                  <a:gd name="csY17" fmla="*/ 168275 h 205978"/>
                  <a:gd name="csX18" fmla="*/ 25083 w 144779"/>
                  <a:gd name="csY18" fmla="*/ 160734 h 205978"/>
                  <a:gd name="csX19" fmla="*/ 26829 w 144779"/>
                  <a:gd name="csY19" fmla="*/ 146526 h 205978"/>
                  <a:gd name="csX20" fmla="*/ 37386 w 144779"/>
                  <a:gd name="csY20" fmla="*/ 137795 h 205978"/>
                  <a:gd name="csX21" fmla="*/ 27305 w 144779"/>
                  <a:gd name="csY21" fmla="*/ 129858 h 205978"/>
                  <a:gd name="csX22" fmla="*/ 22939 w 144779"/>
                  <a:gd name="csY22" fmla="*/ 142240 h 205978"/>
                  <a:gd name="csX23" fmla="*/ 6350 w 144779"/>
                  <a:gd name="csY23" fmla="*/ 122476 h 205978"/>
                  <a:gd name="csX24" fmla="*/ 1270 w 144779"/>
                  <a:gd name="csY24" fmla="*/ 107474 h 205978"/>
                  <a:gd name="csX25" fmla="*/ 0 w 144779"/>
                  <a:gd name="csY25" fmla="*/ 74374 h 205978"/>
                  <a:gd name="csX26" fmla="*/ 13573 w 144779"/>
                  <a:gd name="csY26" fmla="*/ 85725 h 205978"/>
                  <a:gd name="csX27" fmla="*/ 17066 w 144779"/>
                  <a:gd name="csY27" fmla="*/ 31591 h 205978"/>
                  <a:gd name="csX28" fmla="*/ 28099 w 144779"/>
                  <a:gd name="csY28" fmla="*/ 0 h 205978"/>
                  <a:gd name="csX29" fmla="*/ 48419 w 144779"/>
                  <a:gd name="csY29" fmla="*/ 79 h 205978"/>
                  <a:gd name="csX30" fmla="*/ 69215 w 144779"/>
                  <a:gd name="csY30" fmla="*/ 10001 h 205978"/>
                  <a:gd name="csX31" fmla="*/ 79613 w 144779"/>
                  <a:gd name="csY31" fmla="*/ 952 h 205978"/>
                  <a:gd name="csX32" fmla="*/ 82709 w 144779"/>
                  <a:gd name="csY32" fmla="*/ 9763 h 2059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44779" h="205978">
                    <a:moveTo>
                      <a:pt x="82709" y="9763"/>
                    </a:moveTo>
                    <a:lnTo>
                      <a:pt x="77232" y="24210"/>
                    </a:lnTo>
                    <a:lnTo>
                      <a:pt x="88662" y="49133"/>
                    </a:lnTo>
                    <a:lnTo>
                      <a:pt x="79851" y="77867"/>
                    </a:lnTo>
                    <a:lnTo>
                      <a:pt x="59928" y="89297"/>
                    </a:lnTo>
                    <a:lnTo>
                      <a:pt x="54610" y="117158"/>
                    </a:lnTo>
                    <a:lnTo>
                      <a:pt x="62151" y="144542"/>
                    </a:lnTo>
                    <a:lnTo>
                      <a:pt x="80010" y="148352"/>
                    </a:lnTo>
                    <a:lnTo>
                      <a:pt x="94933" y="144304"/>
                    </a:lnTo>
                    <a:lnTo>
                      <a:pt x="137001" y="163354"/>
                    </a:lnTo>
                    <a:lnTo>
                      <a:pt x="133827" y="182007"/>
                    </a:lnTo>
                    <a:lnTo>
                      <a:pt x="144780" y="190262"/>
                    </a:lnTo>
                    <a:lnTo>
                      <a:pt x="141287" y="205978"/>
                    </a:lnTo>
                    <a:lnTo>
                      <a:pt x="115014" y="189230"/>
                    </a:lnTo>
                    <a:lnTo>
                      <a:pt x="102632" y="171212"/>
                    </a:lnTo>
                    <a:lnTo>
                      <a:pt x="93980" y="183753"/>
                    </a:lnTo>
                    <a:lnTo>
                      <a:pt x="72469" y="163274"/>
                    </a:lnTo>
                    <a:lnTo>
                      <a:pt x="41910" y="168275"/>
                    </a:lnTo>
                    <a:lnTo>
                      <a:pt x="25083" y="160734"/>
                    </a:lnTo>
                    <a:lnTo>
                      <a:pt x="26829" y="146526"/>
                    </a:lnTo>
                    <a:lnTo>
                      <a:pt x="37386" y="137795"/>
                    </a:lnTo>
                    <a:lnTo>
                      <a:pt x="27305" y="129858"/>
                    </a:lnTo>
                    <a:lnTo>
                      <a:pt x="22939" y="142240"/>
                    </a:lnTo>
                    <a:lnTo>
                      <a:pt x="6350" y="122476"/>
                    </a:lnTo>
                    <a:lnTo>
                      <a:pt x="1270" y="107474"/>
                    </a:lnTo>
                    <a:lnTo>
                      <a:pt x="0" y="74374"/>
                    </a:lnTo>
                    <a:lnTo>
                      <a:pt x="13573" y="85725"/>
                    </a:lnTo>
                    <a:lnTo>
                      <a:pt x="17066" y="31591"/>
                    </a:lnTo>
                    <a:lnTo>
                      <a:pt x="28099" y="0"/>
                    </a:lnTo>
                    <a:lnTo>
                      <a:pt x="48419" y="79"/>
                    </a:lnTo>
                    <a:lnTo>
                      <a:pt x="69215" y="10001"/>
                    </a:lnTo>
                    <a:lnTo>
                      <a:pt x="79613" y="952"/>
                    </a:lnTo>
                    <a:lnTo>
                      <a:pt x="82709" y="976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6" name="Freeform: Shape 665">
                <a:extLst>
                  <a:ext uri="{FF2B5EF4-FFF2-40B4-BE49-F238E27FC236}">
                    <a16:creationId xmlns:a16="http://schemas.microsoft.com/office/drawing/2014/main" id="{14161AD5-BE6C-702C-F42F-A0BD08CA54C8}"/>
                  </a:ext>
                </a:extLst>
              </p:cNvPr>
              <p:cNvSpPr/>
              <p:nvPr/>
            </p:nvSpPr>
            <p:spPr>
              <a:xfrm>
                <a:off x="5148738" y="3894851"/>
                <a:ext cx="41671" cy="49450"/>
              </a:xfrm>
              <a:custGeom>
                <a:avLst/>
                <a:gdLst>
                  <a:gd name="csX0" fmla="*/ 5239 w 41671"/>
                  <a:gd name="csY0" fmla="*/ 16272 h 49450"/>
                  <a:gd name="csX1" fmla="*/ 0 w 41671"/>
                  <a:gd name="csY1" fmla="*/ 0 h 49450"/>
                  <a:gd name="csX2" fmla="*/ 20241 w 41671"/>
                  <a:gd name="csY2" fmla="*/ 10557 h 49450"/>
                  <a:gd name="csX3" fmla="*/ 41672 w 41671"/>
                  <a:gd name="csY3" fmla="*/ 10557 h 49450"/>
                  <a:gd name="csX4" fmla="*/ 41037 w 41671"/>
                  <a:gd name="csY4" fmla="*/ 24765 h 49450"/>
                  <a:gd name="csX5" fmla="*/ 25400 w 41671"/>
                  <a:gd name="csY5" fmla="*/ 39211 h 49450"/>
                  <a:gd name="csX6" fmla="*/ 4048 w 41671"/>
                  <a:gd name="csY6" fmla="*/ 49451 h 49450"/>
                  <a:gd name="csX7" fmla="*/ 2858 w 41671"/>
                  <a:gd name="csY7" fmla="*/ 33655 h 49450"/>
                  <a:gd name="csX8" fmla="*/ 5239 w 41671"/>
                  <a:gd name="csY8" fmla="*/ 16272 h 494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1671" h="49450">
                    <a:moveTo>
                      <a:pt x="5239" y="16272"/>
                    </a:moveTo>
                    <a:lnTo>
                      <a:pt x="0" y="0"/>
                    </a:lnTo>
                    <a:lnTo>
                      <a:pt x="20241" y="10557"/>
                    </a:lnTo>
                    <a:lnTo>
                      <a:pt x="41672" y="10557"/>
                    </a:lnTo>
                    <a:lnTo>
                      <a:pt x="41037" y="24765"/>
                    </a:lnTo>
                    <a:lnTo>
                      <a:pt x="25400" y="39211"/>
                    </a:lnTo>
                    <a:lnTo>
                      <a:pt x="4048" y="49451"/>
                    </a:lnTo>
                    <a:lnTo>
                      <a:pt x="2858" y="33655"/>
                    </a:lnTo>
                    <a:lnTo>
                      <a:pt x="5239" y="1627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" name="Freeform: Shape 666">
                <a:extLst>
                  <a:ext uri="{FF2B5EF4-FFF2-40B4-BE49-F238E27FC236}">
                    <a16:creationId xmlns:a16="http://schemas.microsoft.com/office/drawing/2014/main" id="{B793351D-7544-F630-9A7D-4CB12A561FEA}"/>
                  </a:ext>
                </a:extLst>
              </p:cNvPr>
              <p:cNvSpPr/>
              <p:nvPr/>
            </p:nvSpPr>
            <p:spPr>
              <a:xfrm>
                <a:off x="5229066" y="3872070"/>
                <a:ext cx="51038" cy="82708"/>
              </a:xfrm>
              <a:custGeom>
                <a:avLst/>
                <a:gdLst>
                  <a:gd name="csX0" fmla="*/ 41592 w 51038"/>
                  <a:gd name="csY0" fmla="*/ 13494 h 82708"/>
                  <a:gd name="csX1" fmla="*/ 51038 w 51038"/>
                  <a:gd name="csY1" fmla="*/ 51673 h 82708"/>
                  <a:gd name="csX2" fmla="*/ 25082 w 51038"/>
                  <a:gd name="csY2" fmla="*/ 42624 h 82708"/>
                  <a:gd name="csX3" fmla="*/ 25797 w 51038"/>
                  <a:gd name="csY3" fmla="*/ 54054 h 82708"/>
                  <a:gd name="csX4" fmla="*/ 34052 w 51038"/>
                  <a:gd name="csY4" fmla="*/ 75089 h 82708"/>
                  <a:gd name="csX5" fmla="*/ 18018 w 51038"/>
                  <a:gd name="csY5" fmla="*/ 82709 h 82708"/>
                  <a:gd name="csX6" fmla="*/ 16589 w 51038"/>
                  <a:gd name="csY6" fmla="*/ 58737 h 82708"/>
                  <a:gd name="csX7" fmla="*/ 6429 w 51038"/>
                  <a:gd name="csY7" fmla="*/ 56991 h 82708"/>
                  <a:gd name="csX8" fmla="*/ 1190 w 51038"/>
                  <a:gd name="csY8" fmla="*/ 36354 h 82708"/>
                  <a:gd name="csX9" fmla="*/ 21034 w 51038"/>
                  <a:gd name="csY9" fmla="*/ 39052 h 82708"/>
                  <a:gd name="csX10" fmla="*/ 20558 w 51038"/>
                  <a:gd name="csY10" fmla="*/ 26114 h 82708"/>
                  <a:gd name="csX11" fmla="*/ 0 w 51038"/>
                  <a:gd name="csY11" fmla="*/ 0 h 82708"/>
                  <a:gd name="csX12" fmla="*/ 32305 w 51038"/>
                  <a:gd name="csY12" fmla="*/ 794 h 82708"/>
                  <a:gd name="csX13" fmla="*/ 41592 w 51038"/>
                  <a:gd name="csY13" fmla="*/ 13494 h 827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1038" h="82708">
                    <a:moveTo>
                      <a:pt x="41592" y="13494"/>
                    </a:moveTo>
                    <a:lnTo>
                      <a:pt x="51038" y="51673"/>
                    </a:lnTo>
                    <a:lnTo>
                      <a:pt x="25082" y="42624"/>
                    </a:lnTo>
                    <a:lnTo>
                      <a:pt x="25797" y="54054"/>
                    </a:lnTo>
                    <a:lnTo>
                      <a:pt x="34052" y="75089"/>
                    </a:lnTo>
                    <a:lnTo>
                      <a:pt x="18018" y="82709"/>
                    </a:lnTo>
                    <a:lnTo>
                      <a:pt x="16589" y="58737"/>
                    </a:lnTo>
                    <a:lnTo>
                      <a:pt x="6429" y="56991"/>
                    </a:lnTo>
                    <a:lnTo>
                      <a:pt x="1190" y="36354"/>
                    </a:lnTo>
                    <a:lnTo>
                      <a:pt x="21034" y="39052"/>
                    </a:lnTo>
                    <a:lnTo>
                      <a:pt x="20558" y="26114"/>
                    </a:lnTo>
                    <a:lnTo>
                      <a:pt x="0" y="0"/>
                    </a:lnTo>
                    <a:lnTo>
                      <a:pt x="32305" y="794"/>
                    </a:lnTo>
                    <a:lnTo>
                      <a:pt x="41592" y="1349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68" name="Graphic 387">
              <a:extLst>
                <a:ext uri="{FF2B5EF4-FFF2-40B4-BE49-F238E27FC236}">
                  <a16:creationId xmlns:a16="http://schemas.microsoft.com/office/drawing/2014/main" id="{836C9E5A-1D93-AD39-E9D2-8A615B20C1A6}"/>
                </a:ext>
              </a:extLst>
            </p:cNvPr>
            <p:cNvGrpSpPr/>
            <p:nvPr/>
          </p:nvGrpSpPr>
          <p:grpSpPr>
            <a:xfrm>
              <a:off x="4414361" y="4063602"/>
              <a:ext cx="643334" cy="207724"/>
              <a:chOff x="4414361" y="4063602"/>
              <a:chExt cx="643334" cy="207724"/>
            </a:xfrm>
          </p:grpSpPr>
          <p:sp>
            <p:nvSpPr>
              <p:cNvPr id="669" name="Freeform: Shape 668">
                <a:extLst>
                  <a:ext uri="{FF2B5EF4-FFF2-40B4-BE49-F238E27FC236}">
                    <a16:creationId xmlns:a16="http://schemas.microsoft.com/office/drawing/2014/main" id="{3677D55A-4B85-99A6-E64F-C41FEFD3D1BA}"/>
                  </a:ext>
                </a:extLst>
              </p:cNvPr>
              <p:cNvSpPr/>
              <p:nvPr/>
            </p:nvSpPr>
            <p:spPr>
              <a:xfrm>
                <a:off x="4414361" y="4073207"/>
                <a:ext cx="140255" cy="182800"/>
              </a:xfrm>
              <a:custGeom>
                <a:avLst/>
                <a:gdLst>
                  <a:gd name="csX0" fmla="*/ 0 w 140255"/>
                  <a:gd name="csY0" fmla="*/ 6033 h 182800"/>
                  <a:gd name="csX1" fmla="*/ 5874 w 140255"/>
                  <a:gd name="csY1" fmla="*/ 0 h 182800"/>
                  <a:gd name="csX2" fmla="*/ 33338 w 140255"/>
                  <a:gd name="csY2" fmla="*/ 14843 h 182800"/>
                  <a:gd name="csX3" fmla="*/ 36036 w 140255"/>
                  <a:gd name="csY3" fmla="*/ 32226 h 182800"/>
                  <a:gd name="csX4" fmla="*/ 58261 w 140255"/>
                  <a:gd name="csY4" fmla="*/ 28178 h 182800"/>
                  <a:gd name="csX5" fmla="*/ 69294 w 140255"/>
                  <a:gd name="csY5" fmla="*/ 14287 h 182800"/>
                  <a:gd name="csX6" fmla="*/ 76994 w 140255"/>
                  <a:gd name="csY6" fmla="*/ 17462 h 182800"/>
                  <a:gd name="csX7" fmla="*/ 96917 w 140255"/>
                  <a:gd name="csY7" fmla="*/ 37862 h 182800"/>
                  <a:gd name="csX8" fmla="*/ 111046 w 140255"/>
                  <a:gd name="csY8" fmla="*/ 60484 h 182800"/>
                  <a:gd name="csX9" fmla="*/ 112950 w 140255"/>
                  <a:gd name="csY9" fmla="*/ 83185 h 182800"/>
                  <a:gd name="csX10" fmla="*/ 109379 w 140255"/>
                  <a:gd name="csY10" fmla="*/ 98504 h 182800"/>
                  <a:gd name="csX11" fmla="*/ 112633 w 140255"/>
                  <a:gd name="csY11" fmla="*/ 110093 h 182800"/>
                  <a:gd name="csX12" fmla="*/ 115094 w 140255"/>
                  <a:gd name="csY12" fmla="*/ 130096 h 182800"/>
                  <a:gd name="csX13" fmla="*/ 127000 w 140255"/>
                  <a:gd name="csY13" fmla="*/ 139382 h 182800"/>
                  <a:gd name="csX14" fmla="*/ 140255 w 140255"/>
                  <a:gd name="csY14" fmla="*/ 169148 h 182800"/>
                  <a:gd name="csX15" fmla="*/ 139620 w 140255"/>
                  <a:gd name="csY15" fmla="*/ 180578 h 182800"/>
                  <a:gd name="csX16" fmla="*/ 115728 w 140255"/>
                  <a:gd name="csY16" fmla="*/ 182801 h 182800"/>
                  <a:gd name="csX17" fmla="*/ 83820 w 140255"/>
                  <a:gd name="csY17" fmla="*/ 157877 h 182800"/>
                  <a:gd name="csX18" fmla="*/ 43974 w 140255"/>
                  <a:gd name="csY18" fmla="*/ 131127 h 182800"/>
                  <a:gd name="csX19" fmla="*/ 40005 w 140255"/>
                  <a:gd name="csY19" fmla="*/ 113903 h 182800"/>
                  <a:gd name="csX20" fmla="*/ 20558 w 140255"/>
                  <a:gd name="csY20" fmla="*/ 91361 h 182800"/>
                  <a:gd name="csX21" fmla="*/ 15875 w 140255"/>
                  <a:gd name="csY21" fmla="*/ 63421 h 182800"/>
                  <a:gd name="csX22" fmla="*/ 3730 w 140255"/>
                  <a:gd name="csY22" fmla="*/ 45005 h 182800"/>
                  <a:gd name="csX23" fmla="*/ 7461 w 140255"/>
                  <a:gd name="csY23" fmla="*/ 20399 h 182800"/>
                  <a:gd name="csX24" fmla="*/ 0 w 140255"/>
                  <a:gd name="csY24" fmla="*/ 6033 h 1828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40255" h="182800">
                    <a:moveTo>
                      <a:pt x="0" y="6033"/>
                    </a:moveTo>
                    <a:lnTo>
                      <a:pt x="5874" y="0"/>
                    </a:lnTo>
                    <a:lnTo>
                      <a:pt x="33338" y="14843"/>
                    </a:lnTo>
                    <a:lnTo>
                      <a:pt x="36036" y="32226"/>
                    </a:lnTo>
                    <a:lnTo>
                      <a:pt x="58261" y="28178"/>
                    </a:lnTo>
                    <a:lnTo>
                      <a:pt x="69294" y="14287"/>
                    </a:lnTo>
                    <a:lnTo>
                      <a:pt x="76994" y="17462"/>
                    </a:lnTo>
                    <a:lnTo>
                      <a:pt x="96917" y="37862"/>
                    </a:lnTo>
                    <a:lnTo>
                      <a:pt x="111046" y="60484"/>
                    </a:lnTo>
                    <a:lnTo>
                      <a:pt x="112950" y="83185"/>
                    </a:lnTo>
                    <a:lnTo>
                      <a:pt x="109379" y="98504"/>
                    </a:lnTo>
                    <a:lnTo>
                      <a:pt x="112633" y="110093"/>
                    </a:lnTo>
                    <a:lnTo>
                      <a:pt x="115094" y="130096"/>
                    </a:lnTo>
                    <a:lnTo>
                      <a:pt x="127000" y="139382"/>
                    </a:lnTo>
                    <a:lnTo>
                      <a:pt x="140255" y="169148"/>
                    </a:lnTo>
                    <a:lnTo>
                      <a:pt x="139620" y="180578"/>
                    </a:lnTo>
                    <a:lnTo>
                      <a:pt x="115728" y="182801"/>
                    </a:lnTo>
                    <a:lnTo>
                      <a:pt x="83820" y="157877"/>
                    </a:lnTo>
                    <a:lnTo>
                      <a:pt x="43974" y="131127"/>
                    </a:lnTo>
                    <a:lnTo>
                      <a:pt x="40005" y="113903"/>
                    </a:lnTo>
                    <a:lnTo>
                      <a:pt x="20558" y="91361"/>
                    </a:lnTo>
                    <a:lnTo>
                      <a:pt x="15875" y="63421"/>
                    </a:lnTo>
                    <a:lnTo>
                      <a:pt x="3730" y="45005"/>
                    </a:lnTo>
                    <a:lnTo>
                      <a:pt x="7461" y="20399"/>
                    </a:lnTo>
                    <a:lnTo>
                      <a:pt x="0" y="6033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0" name="Freeform: Shape 669">
                <a:extLst>
                  <a:ext uri="{FF2B5EF4-FFF2-40B4-BE49-F238E27FC236}">
                    <a16:creationId xmlns:a16="http://schemas.microsoft.com/office/drawing/2014/main" id="{32236C42-3556-4D2F-34AB-B4D2E9E04DB7}"/>
                  </a:ext>
                </a:extLst>
              </p:cNvPr>
              <p:cNvSpPr/>
              <p:nvPr/>
            </p:nvSpPr>
            <p:spPr>
              <a:xfrm>
                <a:off x="4737020" y="4063602"/>
                <a:ext cx="320675" cy="207724"/>
              </a:xfrm>
              <a:custGeom>
                <a:avLst/>
                <a:gdLst>
                  <a:gd name="csX0" fmla="*/ 276940 w 320675"/>
                  <a:gd name="csY0" fmla="*/ 94297 h 207724"/>
                  <a:gd name="csX1" fmla="*/ 247730 w 320675"/>
                  <a:gd name="csY1" fmla="*/ 88582 h 207724"/>
                  <a:gd name="csX2" fmla="*/ 208995 w 320675"/>
                  <a:gd name="csY2" fmla="*/ 88582 h 207724"/>
                  <a:gd name="csX3" fmla="*/ 197327 w 320675"/>
                  <a:gd name="csY3" fmla="*/ 126921 h 207724"/>
                  <a:gd name="csX4" fmla="*/ 184309 w 320675"/>
                  <a:gd name="csY4" fmla="*/ 138668 h 207724"/>
                  <a:gd name="csX5" fmla="*/ 167085 w 320675"/>
                  <a:gd name="csY5" fmla="*/ 185499 h 207724"/>
                  <a:gd name="csX6" fmla="*/ 139621 w 320675"/>
                  <a:gd name="csY6" fmla="*/ 192722 h 207724"/>
                  <a:gd name="csX7" fmla="*/ 107712 w 320675"/>
                  <a:gd name="csY7" fmla="*/ 183277 h 207724"/>
                  <a:gd name="csX8" fmla="*/ 91599 w 320675"/>
                  <a:gd name="csY8" fmla="*/ 186214 h 207724"/>
                  <a:gd name="csX9" fmla="*/ 71914 w 320675"/>
                  <a:gd name="csY9" fmla="*/ 203279 h 207724"/>
                  <a:gd name="csX10" fmla="*/ 50403 w 320675"/>
                  <a:gd name="csY10" fmla="*/ 200819 h 207724"/>
                  <a:gd name="csX11" fmla="*/ 28655 w 320675"/>
                  <a:gd name="csY11" fmla="*/ 207724 h 207724"/>
                  <a:gd name="csX12" fmla="*/ 5636 w 320675"/>
                  <a:gd name="csY12" fmla="*/ 188674 h 207724"/>
                  <a:gd name="csX13" fmla="*/ 0 w 320675"/>
                  <a:gd name="csY13" fmla="*/ 166132 h 207724"/>
                  <a:gd name="csX14" fmla="*/ 24686 w 320675"/>
                  <a:gd name="csY14" fmla="*/ 177721 h 207724"/>
                  <a:gd name="csX15" fmla="*/ 50721 w 320675"/>
                  <a:gd name="csY15" fmla="*/ 171371 h 207724"/>
                  <a:gd name="csX16" fmla="*/ 57547 w 320675"/>
                  <a:gd name="csY16" fmla="*/ 142875 h 207724"/>
                  <a:gd name="csX17" fmla="*/ 71914 w 320675"/>
                  <a:gd name="csY17" fmla="*/ 136525 h 207724"/>
                  <a:gd name="csX18" fmla="*/ 112316 w 320675"/>
                  <a:gd name="csY18" fmla="*/ 129222 h 207724"/>
                  <a:gd name="csX19" fmla="*/ 136446 w 320675"/>
                  <a:gd name="csY19" fmla="*/ 102473 h 207724"/>
                  <a:gd name="csX20" fmla="*/ 153035 w 320675"/>
                  <a:gd name="csY20" fmla="*/ 81200 h 207724"/>
                  <a:gd name="csX21" fmla="*/ 168355 w 320675"/>
                  <a:gd name="csY21" fmla="*/ 98663 h 207724"/>
                  <a:gd name="csX22" fmla="*/ 175419 w 320675"/>
                  <a:gd name="csY22" fmla="*/ 87154 h 207724"/>
                  <a:gd name="csX23" fmla="*/ 191532 w 320675"/>
                  <a:gd name="csY23" fmla="*/ 88186 h 207724"/>
                  <a:gd name="csX24" fmla="*/ 193516 w 320675"/>
                  <a:gd name="csY24" fmla="*/ 66675 h 207724"/>
                  <a:gd name="csX25" fmla="*/ 195024 w 320675"/>
                  <a:gd name="csY25" fmla="*/ 50006 h 207724"/>
                  <a:gd name="csX26" fmla="*/ 220980 w 320675"/>
                  <a:gd name="csY26" fmla="*/ 26511 h 207724"/>
                  <a:gd name="csX27" fmla="*/ 237967 w 320675"/>
                  <a:gd name="csY27" fmla="*/ 79 h 207724"/>
                  <a:gd name="csX28" fmla="*/ 251539 w 320675"/>
                  <a:gd name="csY28" fmla="*/ 0 h 207724"/>
                  <a:gd name="csX29" fmla="*/ 268843 w 320675"/>
                  <a:gd name="csY29" fmla="*/ 17066 h 207724"/>
                  <a:gd name="csX30" fmla="*/ 270431 w 320675"/>
                  <a:gd name="csY30" fmla="*/ 31750 h 207724"/>
                  <a:gd name="csX31" fmla="*/ 292577 w 320675"/>
                  <a:gd name="csY31" fmla="*/ 41196 h 207724"/>
                  <a:gd name="csX32" fmla="*/ 320675 w 320675"/>
                  <a:gd name="csY32" fmla="*/ 51356 h 207724"/>
                  <a:gd name="csX33" fmla="*/ 318294 w 320675"/>
                  <a:gd name="csY33" fmla="*/ 64611 h 207724"/>
                  <a:gd name="csX34" fmla="*/ 295672 w 320675"/>
                  <a:gd name="csY34" fmla="*/ 66278 h 207724"/>
                  <a:gd name="csX35" fmla="*/ 301704 w 320675"/>
                  <a:gd name="csY35" fmla="*/ 82788 h 207724"/>
                  <a:gd name="csX36" fmla="*/ 276940 w 320675"/>
                  <a:gd name="csY36" fmla="*/ 94297 h 2077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</a:cxnLst>
                <a:rect l="l" t="t" r="r" b="b"/>
                <a:pathLst>
                  <a:path w="320675" h="207724">
                    <a:moveTo>
                      <a:pt x="276940" y="94297"/>
                    </a:moveTo>
                    <a:lnTo>
                      <a:pt x="247730" y="88582"/>
                    </a:lnTo>
                    <a:lnTo>
                      <a:pt x="208995" y="88582"/>
                    </a:lnTo>
                    <a:lnTo>
                      <a:pt x="197327" y="126921"/>
                    </a:lnTo>
                    <a:lnTo>
                      <a:pt x="184309" y="138668"/>
                    </a:lnTo>
                    <a:lnTo>
                      <a:pt x="167085" y="185499"/>
                    </a:lnTo>
                    <a:lnTo>
                      <a:pt x="139621" y="192722"/>
                    </a:lnTo>
                    <a:lnTo>
                      <a:pt x="107712" y="183277"/>
                    </a:lnTo>
                    <a:lnTo>
                      <a:pt x="91599" y="186214"/>
                    </a:lnTo>
                    <a:lnTo>
                      <a:pt x="71914" y="203279"/>
                    </a:lnTo>
                    <a:lnTo>
                      <a:pt x="50403" y="200819"/>
                    </a:lnTo>
                    <a:lnTo>
                      <a:pt x="28655" y="207724"/>
                    </a:lnTo>
                    <a:lnTo>
                      <a:pt x="5636" y="188674"/>
                    </a:lnTo>
                    <a:lnTo>
                      <a:pt x="0" y="166132"/>
                    </a:lnTo>
                    <a:lnTo>
                      <a:pt x="24686" y="177721"/>
                    </a:lnTo>
                    <a:lnTo>
                      <a:pt x="50721" y="171371"/>
                    </a:lnTo>
                    <a:lnTo>
                      <a:pt x="57547" y="142875"/>
                    </a:lnTo>
                    <a:lnTo>
                      <a:pt x="71914" y="136525"/>
                    </a:lnTo>
                    <a:lnTo>
                      <a:pt x="112316" y="129222"/>
                    </a:lnTo>
                    <a:lnTo>
                      <a:pt x="136446" y="102473"/>
                    </a:lnTo>
                    <a:lnTo>
                      <a:pt x="153035" y="81200"/>
                    </a:lnTo>
                    <a:lnTo>
                      <a:pt x="168355" y="98663"/>
                    </a:lnTo>
                    <a:lnTo>
                      <a:pt x="175419" y="87154"/>
                    </a:lnTo>
                    <a:lnTo>
                      <a:pt x="191532" y="88186"/>
                    </a:lnTo>
                    <a:lnTo>
                      <a:pt x="193516" y="66675"/>
                    </a:lnTo>
                    <a:lnTo>
                      <a:pt x="195024" y="50006"/>
                    </a:lnTo>
                    <a:lnTo>
                      <a:pt x="220980" y="26511"/>
                    </a:lnTo>
                    <a:lnTo>
                      <a:pt x="237967" y="79"/>
                    </a:lnTo>
                    <a:lnTo>
                      <a:pt x="251539" y="0"/>
                    </a:lnTo>
                    <a:lnTo>
                      <a:pt x="268843" y="17066"/>
                    </a:lnTo>
                    <a:lnTo>
                      <a:pt x="270431" y="31750"/>
                    </a:lnTo>
                    <a:lnTo>
                      <a:pt x="292577" y="41196"/>
                    </a:lnTo>
                    <a:lnTo>
                      <a:pt x="320675" y="51356"/>
                    </a:lnTo>
                    <a:lnTo>
                      <a:pt x="318294" y="64611"/>
                    </a:lnTo>
                    <a:lnTo>
                      <a:pt x="295672" y="66278"/>
                    </a:lnTo>
                    <a:lnTo>
                      <a:pt x="301704" y="82788"/>
                    </a:lnTo>
                    <a:lnTo>
                      <a:pt x="276940" y="94297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2BBA628E-2434-ADC0-C3E9-0C6C0C413292}"/>
                </a:ext>
              </a:extLst>
            </p:cNvPr>
            <p:cNvSpPr/>
            <p:nvPr/>
          </p:nvSpPr>
          <p:spPr>
            <a:xfrm>
              <a:off x="4890055" y="4113608"/>
              <a:ext cx="41989" cy="48656"/>
            </a:xfrm>
            <a:custGeom>
              <a:avLst/>
              <a:gdLst>
                <a:gd name="csX0" fmla="*/ 41989 w 41989"/>
                <a:gd name="csY0" fmla="*/ 0 h 48656"/>
                <a:gd name="csX1" fmla="*/ 40481 w 41989"/>
                <a:gd name="csY1" fmla="*/ 16669 h 48656"/>
                <a:gd name="csX2" fmla="*/ 38497 w 41989"/>
                <a:gd name="csY2" fmla="*/ 38179 h 48656"/>
                <a:gd name="csX3" fmla="*/ 22384 w 41989"/>
                <a:gd name="csY3" fmla="*/ 37147 h 48656"/>
                <a:gd name="csX4" fmla="*/ 15319 w 41989"/>
                <a:gd name="csY4" fmla="*/ 48657 h 48656"/>
                <a:gd name="csX5" fmla="*/ 0 w 41989"/>
                <a:gd name="csY5" fmla="*/ 31194 h 48656"/>
                <a:gd name="csX6" fmla="*/ 13335 w 41989"/>
                <a:gd name="csY6" fmla="*/ 18494 h 48656"/>
                <a:gd name="csX7" fmla="*/ 41989 w 41989"/>
                <a:gd name="csY7" fmla="*/ 0 h 486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1989" h="48656">
                  <a:moveTo>
                    <a:pt x="41989" y="0"/>
                  </a:moveTo>
                  <a:lnTo>
                    <a:pt x="40481" y="16669"/>
                  </a:lnTo>
                  <a:lnTo>
                    <a:pt x="38497" y="38179"/>
                  </a:lnTo>
                  <a:lnTo>
                    <a:pt x="22384" y="37147"/>
                  </a:lnTo>
                  <a:lnTo>
                    <a:pt x="15319" y="48657"/>
                  </a:lnTo>
                  <a:lnTo>
                    <a:pt x="0" y="31194"/>
                  </a:lnTo>
                  <a:lnTo>
                    <a:pt x="13335" y="18494"/>
                  </a:lnTo>
                  <a:lnTo>
                    <a:pt x="41989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321D3950-0BF6-4DDE-B830-2350A5B6FB0A}"/>
                </a:ext>
              </a:extLst>
            </p:cNvPr>
            <p:cNvSpPr/>
            <p:nvPr/>
          </p:nvSpPr>
          <p:spPr>
            <a:xfrm>
              <a:off x="1503918" y="2592545"/>
              <a:ext cx="96599" cy="58975"/>
            </a:xfrm>
            <a:custGeom>
              <a:avLst/>
              <a:gdLst>
                <a:gd name="csX0" fmla="*/ 3651 w 96599"/>
                <a:gd name="csY0" fmla="*/ 14526 h 58975"/>
                <a:gd name="csX1" fmla="*/ 31512 w 96599"/>
                <a:gd name="csY1" fmla="*/ 17780 h 58975"/>
                <a:gd name="csX2" fmla="*/ 48498 w 96599"/>
                <a:gd name="csY2" fmla="*/ 8176 h 58975"/>
                <a:gd name="csX3" fmla="*/ 77946 w 96599"/>
                <a:gd name="csY3" fmla="*/ 7144 h 58975"/>
                <a:gd name="csX4" fmla="*/ 84376 w 96599"/>
                <a:gd name="csY4" fmla="*/ 0 h 58975"/>
                <a:gd name="csX5" fmla="*/ 90091 w 96599"/>
                <a:gd name="csY5" fmla="*/ 397 h 58975"/>
                <a:gd name="csX6" fmla="*/ 96599 w 96599"/>
                <a:gd name="csY6" fmla="*/ 14764 h 58975"/>
                <a:gd name="csX7" fmla="*/ 69771 w 96599"/>
                <a:gd name="csY7" fmla="*/ 25956 h 58975"/>
                <a:gd name="csX8" fmla="*/ 66516 w 96599"/>
                <a:gd name="csY8" fmla="*/ 42942 h 58975"/>
                <a:gd name="csX9" fmla="*/ 54848 w 96599"/>
                <a:gd name="csY9" fmla="*/ 47228 h 58975"/>
                <a:gd name="csX10" fmla="*/ 54927 w 96599"/>
                <a:gd name="csY10" fmla="*/ 58976 h 58975"/>
                <a:gd name="csX11" fmla="*/ 41751 w 96599"/>
                <a:gd name="csY11" fmla="*/ 58182 h 58975"/>
                <a:gd name="csX12" fmla="*/ 30242 w 96599"/>
                <a:gd name="csY12" fmla="*/ 51356 h 58975"/>
                <a:gd name="csX13" fmla="*/ 24051 w 96599"/>
                <a:gd name="csY13" fmla="*/ 58420 h 58975"/>
                <a:gd name="csX14" fmla="*/ 635 w 96599"/>
                <a:gd name="csY14" fmla="*/ 56991 h 58975"/>
                <a:gd name="csX15" fmla="*/ 8096 w 96599"/>
                <a:gd name="csY15" fmla="*/ 53181 h 58975"/>
                <a:gd name="csX16" fmla="*/ 0 w 96599"/>
                <a:gd name="csY16" fmla="*/ 35322 h 58975"/>
                <a:gd name="csX17" fmla="*/ 3651 w 96599"/>
                <a:gd name="csY17" fmla="*/ 14526 h 589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96599" h="58975">
                  <a:moveTo>
                    <a:pt x="3651" y="14526"/>
                  </a:moveTo>
                  <a:lnTo>
                    <a:pt x="31512" y="17780"/>
                  </a:lnTo>
                  <a:lnTo>
                    <a:pt x="48498" y="8176"/>
                  </a:lnTo>
                  <a:lnTo>
                    <a:pt x="77946" y="7144"/>
                  </a:lnTo>
                  <a:lnTo>
                    <a:pt x="84376" y="0"/>
                  </a:lnTo>
                  <a:lnTo>
                    <a:pt x="90091" y="397"/>
                  </a:lnTo>
                  <a:lnTo>
                    <a:pt x="96599" y="14764"/>
                  </a:lnTo>
                  <a:lnTo>
                    <a:pt x="69771" y="25956"/>
                  </a:lnTo>
                  <a:lnTo>
                    <a:pt x="66516" y="42942"/>
                  </a:lnTo>
                  <a:lnTo>
                    <a:pt x="54848" y="47228"/>
                  </a:lnTo>
                  <a:lnTo>
                    <a:pt x="54927" y="58976"/>
                  </a:lnTo>
                  <a:lnTo>
                    <a:pt x="41751" y="58182"/>
                  </a:lnTo>
                  <a:lnTo>
                    <a:pt x="30242" y="51356"/>
                  </a:lnTo>
                  <a:lnTo>
                    <a:pt x="24051" y="58420"/>
                  </a:lnTo>
                  <a:lnTo>
                    <a:pt x="635" y="56991"/>
                  </a:lnTo>
                  <a:lnTo>
                    <a:pt x="8096" y="53181"/>
                  </a:lnTo>
                  <a:lnTo>
                    <a:pt x="0" y="35322"/>
                  </a:lnTo>
                  <a:lnTo>
                    <a:pt x="3651" y="1452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357697BC-C8D8-D8E4-13A4-86EC8CB12AC0}"/>
                </a:ext>
              </a:extLst>
            </p:cNvPr>
            <p:cNvSpPr/>
            <p:nvPr/>
          </p:nvSpPr>
          <p:spPr>
            <a:xfrm>
              <a:off x="1737995" y="1428035"/>
              <a:ext cx="366236" cy="566737"/>
            </a:xfrm>
            <a:custGeom>
              <a:avLst/>
              <a:gdLst>
                <a:gd name="csX0" fmla="*/ 267732 w 366236"/>
                <a:gd name="csY0" fmla="*/ 65722 h 566737"/>
                <a:gd name="csX1" fmla="*/ 262811 w 366236"/>
                <a:gd name="csY1" fmla="*/ 106839 h 566737"/>
                <a:gd name="csX2" fmla="*/ 314404 w 366236"/>
                <a:gd name="csY2" fmla="*/ 145415 h 566737"/>
                <a:gd name="csX3" fmla="*/ 283289 w 366236"/>
                <a:gd name="csY3" fmla="*/ 188516 h 566737"/>
                <a:gd name="csX4" fmla="*/ 322501 w 366236"/>
                <a:gd name="csY4" fmla="*/ 252333 h 566737"/>
                <a:gd name="csX5" fmla="*/ 299799 w 366236"/>
                <a:gd name="csY5" fmla="*/ 299561 h 566737"/>
                <a:gd name="csX6" fmla="*/ 330120 w 366236"/>
                <a:gd name="csY6" fmla="*/ 340042 h 566737"/>
                <a:gd name="csX7" fmla="*/ 316389 w 366236"/>
                <a:gd name="csY7" fmla="*/ 374967 h 566737"/>
                <a:gd name="csX8" fmla="*/ 366236 w 366236"/>
                <a:gd name="csY8" fmla="*/ 411321 h 566737"/>
                <a:gd name="csX9" fmla="*/ 353616 w 366236"/>
                <a:gd name="csY9" fmla="*/ 438071 h 566737"/>
                <a:gd name="csX10" fmla="*/ 322262 w 366236"/>
                <a:gd name="csY10" fmla="*/ 468154 h 566737"/>
                <a:gd name="csX11" fmla="*/ 250111 w 366236"/>
                <a:gd name="csY11" fmla="*/ 533559 h 566737"/>
                <a:gd name="csX12" fmla="*/ 250111 w 366236"/>
                <a:gd name="csY12" fmla="*/ 533559 h 566737"/>
                <a:gd name="csX13" fmla="*/ 250111 w 366236"/>
                <a:gd name="csY13" fmla="*/ 533559 h 566737"/>
                <a:gd name="csX14" fmla="*/ 188992 w 366236"/>
                <a:gd name="csY14" fmla="*/ 537607 h 566737"/>
                <a:gd name="csX15" fmla="*/ 129778 w 366236"/>
                <a:gd name="csY15" fmla="*/ 556181 h 566737"/>
                <a:gd name="csX16" fmla="*/ 74930 w 366236"/>
                <a:gd name="csY16" fmla="*/ 566737 h 566737"/>
                <a:gd name="csX17" fmla="*/ 55483 w 366236"/>
                <a:gd name="csY17" fmla="*/ 539274 h 566737"/>
                <a:gd name="csX18" fmla="*/ 22781 w 366236"/>
                <a:gd name="csY18" fmla="*/ 522605 h 566737"/>
                <a:gd name="csX19" fmla="*/ 30321 w 366236"/>
                <a:gd name="csY19" fmla="*/ 472043 h 566737"/>
                <a:gd name="csX20" fmla="*/ 13970 w 366236"/>
                <a:gd name="csY20" fmla="*/ 424974 h 566737"/>
                <a:gd name="csX21" fmla="*/ 30004 w 366236"/>
                <a:gd name="csY21" fmla="*/ 394256 h 566737"/>
                <a:gd name="csX22" fmla="*/ 60563 w 366236"/>
                <a:gd name="csY22" fmla="*/ 360839 h 566737"/>
                <a:gd name="csX23" fmla="*/ 137636 w 366236"/>
                <a:gd name="csY23" fmla="*/ 302101 h 566737"/>
                <a:gd name="csX24" fmla="*/ 160099 w 366236"/>
                <a:gd name="csY24" fmla="*/ 290671 h 566737"/>
                <a:gd name="csX25" fmla="*/ 156607 w 366236"/>
                <a:gd name="csY25" fmla="*/ 267414 h 566737"/>
                <a:gd name="csX26" fmla="*/ 109776 w 366236"/>
                <a:gd name="csY26" fmla="*/ 241141 h 566737"/>
                <a:gd name="csX27" fmla="*/ 98425 w 366236"/>
                <a:gd name="csY27" fmla="*/ 219393 h 566737"/>
                <a:gd name="csX28" fmla="*/ 97552 w 366236"/>
                <a:gd name="csY28" fmla="*/ 131683 h 566737"/>
                <a:gd name="csX29" fmla="*/ 44926 w 366236"/>
                <a:gd name="csY29" fmla="*/ 92075 h 566737"/>
                <a:gd name="csX30" fmla="*/ 0 w 366236"/>
                <a:gd name="csY30" fmla="*/ 63262 h 566737"/>
                <a:gd name="csX31" fmla="*/ 20241 w 366236"/>
                <a:gd name="csY31" fmla="*/ 47625 h 566737"/>
                <a:gd name="csX32" fmla="*/ 57626 w 366236"/>
                <a:gd name="csY32" fmla="*/ 78899 h 566737"/>
                <a:gd name="csX33" fmla="*/ 101679 w 366236"/>
                <a:gd name="csY33" fmla="*/ 75962 h 566737"/>
                <a:gd name="csX34" fmla="*/ 137795 w 366236"/>
                <a:gd name="csY34" fmla="*/ 90170 h 566737"/>
                <a:gd name="csX35" fmla="*/ 169942 w 366236"/>
                <a:gd name="csY35" fmla="*/ 64135 h 566737"/>
                <a:gd name="csX36" fmla="*/ 186452 w 366236"/>
                <a:gd name="csY36" fmla="*/ 20399 h 566737"/>
                <a:gd name="csX37" fmla="*/ 238760 w 366236"/>
                <a:gd name="csY37" fmla="*/ 0 h 566737"/>
                <a:gd name="csX38" fmla="*/ 282019 w 366236"/>
                <a:gd name="csY38" fmla="*/ 23971 h 566737"/>
                <a:gd name="csX39" fmla="*/ 267732 w 366236"/>
                <a:gd name="csY39" fmla="*/ 65722 h 5667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366236" h="566737">
                  <a:moveTo>
                    <a:pt x="267732" y="65722"/>
                  </a:moveTo>
                  <a:lnTo>
                    <a:pt x="262811" y="106839"/>
                  </a:lnTo>
                  <a:lnTo>
                    <a:pt x="314404" y="145415"/>
                  </a:lnTo>
                  <a:lnTo>
                    <a:pt x="283289" y="188516"/>
                  </a:lnTo>
                  <a:lnTo>
                    <a:pt x="322501" y="252333"/>
                  </a:lnTo>
                  <a:lnTo>
                    <a:pt x="299799" y="299561"/>
                  </a:lnTo>
                  <a:lnTo>
                    <a:pt x="330120" y="340042"/>
                  </a:lnTo>
                  <a:lnTo>
                    <a:pt x="316389" y="374967"/>
                  </a:lnTo>
                  <a:lnTo>
                    <a:pt x="366236" y="411321"/>
                  </a:lnTo>
                  <a:lnTo>
                    <a:pt x="353616" y="438071"/>
                  </a:lnTo>
                  <a:lnTo>
                    <a:pt x="322262" y="468154"/>
                  </a:lnTo>
                  <a:lnTo>
                    <a:pt x="250111" y="533559"/>
                  </a:lnTo>
                  <a:lnTo>
                    <a:pt x="250111" y="533559"/>
                  </a:lnTo>
                  <a:lnTo>
                    <a:pt x="250111" y="533559"/>
                  </a:lnTo>
                  <a:lnTo>
                    <a:pt x="188992" y="537607"/>
                  </a:lnTo>
                  <a:lnTo>
                    <a:pt x="129778" y="556181"/>
                  </a:lnTo>
                  <a:lnTo>
                    <a:pt x="74930" y="566737"/>
                  </a:lnTo>
                  <a:lnTo>
                    <a:pt x="55483" y="539274"/>
                  </a:lnTo>
                  <a:lnTo>
                    <a:pt x="22781" y="522605"/>
                  </a:lnTo>
                  <a:lnTo>
                    <a:pt x="30321" y="472043"/>
                  </a:lnTo>
                  <a:lnTo>
                    <a:pt x="13970" y="424974"/>
                  </a:lnTo>
                  <a:lnTo>
                    <a:pt x="30004" y="394256"/>
                  </a:lnTo>
                  <a:lnTo>
                    <a:pt x="60563" y="360839"/>
                  </a:lnTo>
                  <a:lnTo>
                    <a:pt x="137636" y="302101"/>
                  </a:lnTo>
                  <a:lnTo>
                    <a:pt x="160099" y="290671"/>
                  </a:lnTo>
                  <a:lnTo>
                    <a:pt x="156607" y="267414"/>
                  </a:lnTo>
                  <a:lnTo>
                    <a:pt x="109776" y="241141"/>
                  </a:lnTo>
                  <a:lnTo>
                    <a:pt x="98425" y="219393"/>
                  </a:lnTo>
                  <a:lnTo>
                    <a:pt x="97552" y="131683"/>
                  </a:lnTo>
                  <a:lnTo>
                    <a:pt x="44926" y="92075"/>
                  </a:lnTo>
                  <a:lnTo>
                    <a:pt x="0" y="63262"/>
                  </a:lnTo>
                  <a:lnTo>
                    <a:pt x="20241" y="47625"/>
                  </a:lnTo>
                  <a:lnTo>
                    <a:pt x="57626" y="78899"/>
                  </a:lnTo>
                  <a:lnTo>
                    <a:pt x="101679" y="75962"/>
                  </a:lnTo>
                  <a:lnTo>
                    <a:pt x="137795" y="90170"/>
                  </a:lnTo>
                  <a:lnTo>
                    <a:pt x="169942" y="64135"/>
                  </a:lnTo>
                  <a:lnTo>
                    <a:pt x="186452" y="20399"/>
                  </a:lnTo>
                  <a:lnTo>
                    <a:pt x="238760" y="0"/>
                  </a:lnTo>
                  <a:lnTo>
                    <a:pt x="282019" y="23971"/>
                  </a:lnTo>
                  <a:lnTo>
                    <a:pt x="267732" y="65722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4DFF10DF-52F7-2777-3489-30CE3061F3EF}"/>
                </a:ext>
              </a:extLst>
            </p:cNvPr>
            <p:cNvSpPr/>
            <p:nvPr/>
          </p:nvSpPr>
          <p:spPr>
            <a:xfrm>
              <a:off x="1611153" y="2475308"/>
              <a:ext cx="191293" cy="78581"/>
            </a:xfrm>
            <a:custGeom>
              <a:avLst/>
              <a:gdLst>
                <a:gd name="csX0" fmla="*/ 191294 w 191293"/>
                <a:gd name="csY0" fmla="*/ 21193 h 78581"/>
                <a:gd name="csX1" fmla="*/ 181927 w 191293"/>
                <a:gd name="csY1" fmla="*/ 32544 h 78581"/>
                <a:gd name="csX2" fmla="*/ 175339 w 191293"/>
                <a:gd name="csY2" fmla="*/ 50006 h 78581"/>
                <a:gd name="csX3" fmla="*/ 168196 w 191293"/>
                <a:gd name="csY3" fmla="*/ 54372 h 78581"/>
                <a:gd name="csX4" fmla="*/ 132080 w 191293"/>
                <a:gd name="csY4" fmla="*/ 41275 h 78581"/>
                <a:gd name="csX5" fmla="*/ 121047 w 191293"/>
                <a:gd name="csY5" fmla="*/ 43894 h 78581"/>
                <a:gd name="csX6" fmla="*/ 113189 w 191293"/>
                <a:gd name="csY6" fmla="*/ 54054 h 78581"/>
                <a:gd name="csX7" fmla="*/ 97314 w 191293"/>
                <a:gd name="csY7" fmla="*/ 59452 h 78581"/>
                <a:gd name="csX8" fmla="*/ 93663 w 191293"/>
                <a:gd name="csY8" fmla="*/ 56674 h 78581"/>
                <a:gd name="csX9" fmla="*/ 77311 w 191293"/>
                <a:gd name="csY9" fmla="*/ 63421 h 78581"/>
                <a:gd name="csX10" fmla="*/ 63897 w 191293"/>
                <a:gd name="csY10" fmla="*/ 64691 h 78581"/>
                <a:gd name="csX11" fmla="*/ 61198 w 191293"/>
                <a:gd name="csY11" fmla="*/ 73263 h 78581"/>
                <a:gd name="csX12" fmla="*/ 32941 w 191293"/>
                <a:gd name="csY12" fmla="*/ 78581 h 78581"/>
                <a:gd name="csX13" fmla="*/ 20479 w 191293"/>
                <a:gd name="csY13" fmla="*/ 73898 h 78581"/>
                <a:gd name="csX14" fmla="*/ 3334 w 191293"/>
                <a:gd name="csY14" fmla="*/ 62865 h 78581"/>
                <a:gd name="csX15" fmla="*/ 0 w 191293"/>
                <a:gd name="csY15" fmla="*/ 47943 h 78581"/>
                <a:gd name="csX16" fmla="*/ 2699 w 191293"/>
                <a:gd name="csY16" fmla="*/ 42386 h 78581"/>
                <a:gd name="csX17" fmla="*/ 7461 w 191293"/>
                <a:gd name="csY17" fmla="*/ 32861 h 78581"/>
                <a:gd name="csX18" fmla="*/ 22384 w 191293"/>
                <a:gd name="csY18" fmla="*/ 33655 h 78581"/>
                <a:gd name="csX19" fmla="*/ 33893 w 191293"/>
                <a:gd name="csY19" fmla="*/ 29130 h 78581"/>
                <a:gd name="csX20" fmla="*/ 34846 w 191293"/>
                <a:gd name="csY20" fmla="*/ 25083 h 78581"/>
                <a:gd name="csX21" fmla="*/ 41275 w 191293"/>
                <a:gd name="csY21" fmla="*/ 23019 h 78581"/>
                <a:gd name="csX22" fmla="*/ 43498 w 191293"/>
                <a:gd name="csY22" fmla="*/ 13097 h 78581"/>
                <a:gd name="csX23" fmla="*/ 51197 w 191293"/>
                <a:gd name="csY23" fmla="*/ 11192 h 78581"/>
                <a:gd name="csX24" fmla="*/ 56436 w 191293"/>
                <a:gd name="csY24" fmla="*/ 3334 h 78581"/>
                <a:gd name="csX25" fmla="*/ 66437 w 191293"/>
                <a:gd name="csY25" fmla="*/ 3334 h 78581"/>
                <a:gd name="csX26" fmla="*/ 68342 w 191293"/>
                <a:gd name="csY26" fmla="*/ 5953 h 78581"/>
                <a:gd name="csX27" fmla="*/ 82233 w 191293"/>
                <a:gd name="csY27" fmla="*/ 0 h 78581"/>
                <a:gd name="csX28" fmla="*/ 99219 w 191293"/>
                <a:gd name="csY28" fmla="*/ 15478 h 78581"/>
                <a:gd name="csX29" fmla="*/ 119142 w 191293"/>
                <a:gd name="csY29" fmla="*/ 6112 h 78581"/>
                <a:gd name="csX30" fmla="*/ 135017 w 191293"/>
                <a:gd name="csY30" fmla="*/ 10636 h 78581"/>
                <a:gd name="csX31" fmla="*/ 159306 w 191293"/>
                <a:gd name="csY31" fmla="*/ 4445 h 78581"/>
                <a:gd name="csX32" fmla="*/ 191294 w 191293"/>
                <a:gd name="csY32" fmla="*/ 21193 h 78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91293" h="78581">
                  <a:moveTo>
                    <a:pt x="191294" y="21193"/>
                  </a:moveTo>
                  <a:lnTo>
                    <a:pt x="181927" y="32544"/>
                  </a:lnTo>
                  <a:lnTo>
                    <a:pt x="175339" y="50006"/>
                  </a:lnTo>
                  <a:lnTo>
                    <a:pt x="168196" y="54372"/>
                  </a:lnTo>
                  <a:lnTo>
                    <a:pt x="132080" y="41275"/>
                  </a:lnTo>
                  <a:lnTo>
                    <a:pt x="121047" y="43894"/>
                  </a:lnTo>
                  <a:lnTo>
                    <a:pt x="113189" y="54054"/>
                  </a:lnTo>
                  <a:lnTo>
                    <a:pt x="97314" y="59452"/>
                  </a:lnTo>
                  <a:lnTo>
                    <a:pt x="93663" y="56674"/>
                  </a:lnTo>
                  <a:lnTo>
                    <a:pt x="77311" y="63421"/>
                  </a:lnTo>
                  <a:lnTo>
                    <a:pt x="63897" y="64691"/>
                  </a:lnTo>
                  <a:lnTo>
                    <a:pt x="61198" y="73263"/>
                  </a:lnTo>
                  <a:lnTo>
                    <a:pt x="32941" y="78581"/>
                  </a:lnTo>
                  <a:lnTo>
                    <a:pt x="20479" y="73898"/>
                  </a:lnTo>
                  <a:lnTo>
                    <a:pt x="3334" y="62865"/>
                  </a:lnTo>
                  <a:lnTo>
                    <a:pt x="0" y="47943"/>
                  </a:lnTo>
                  <a:lnTo>
                    <a:pt x="2699" y="42386"/>
                  </a:lnTo>
                  <a:lnTo>
                    <a:pt x="7461" y="32861"/>
                  </a:lnTo>
                  <a:lnTo>
                    <a:pt x="22384" y="33655"/>
                  </a:lnTo>
                  <a:lnTo>
                    <a:pt x="33893" y="29130"/>
                  </a:lnTo>
                  <a:lnTo>
                    <a:pt x="34846" y="25083"/>
                  </a:lnTo>
                  <a:lnTo>
                    <a:pt x="41275" y="23019"/>
                  </a:lnTo>
                  <a:lnTo>
                    <a:pt x="43498" y="13097"/>
                  </a:lnTo>
                  <a:lnTo>
                    <a:pt x="51197" y="11192"/>
                  </a:lnTo>
                  <a:lnTo>
                    <a:pt x="56436" y="3334"/>
                  </a:lnTo>
                  <a:lnTo>
                    <a:pt x="66437" y="3334"/>
                  </a:lnTo>
                  <a:lnTo>
                    <a:pt x="68342" y="5953"/>
                  </a:lnTo>
                  <a:lnTo>
                    <a:pt x="82233" y="0"/>
                  </a:lnTo>
                  <a:lnTo>
                    <a:pt x="99219" y="15478"/>
                  </a:lnTo>
                  <a:lnTo>
                    <a:pt x="119142" y="6112"/>
                  </a:lnTo>
                  <a:lnTo>
                    <a:pt x="135017" y="10636"/>
                  </a:lnTo>
                  <a:lnTo>
                    <a:pt x="159306" y="4445"/>
                  </a:lnTo>
                  <a:lnTo>
                    <a:pt x="191294" y="2119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C476D10B-F0C4-FBA5-BBFE-1B8F7F048CC7}"/>
                </a:ext>
              </a:extLst>
            </p:cNvPr>
            <p:cNvSpPr/>
            <p:nvPr/>
          </p:nvSpPr>
          <p:spPr>
            <a:xfrm>
              <a:off x="1454864" y="2407046"/>
              <a:ext cx="222726" cy="112474"/>
            </a:xfrm>
            <a:custGeom>
              <a:avLst/>
              <a:gdLst>
                <a:gd name="csX0" fmla="*/ 93504 w 222726"/>
                <a:gd name="csY0" fmla="*/ 476 h 112474"/>
                <a:gd name="csX1" fmla="*/ 109458 w 222726"/>
                <a:gd name="csY1" fmla="*/ 14843 h 112474"/>
                <a:gd name="csX2" fmla="*/ 134699 w 222726"/>
                <a:gd name="csY2" fmla="*/ 18653 h 112474"/>
                <a:gd name="csX3" fmla="*/ 132556 w 222726"/>
                <a:gd name="csY3" fmla="*/ 30877 h 112474"/>
                <a:gd name="csX4" fmla="*/ 150892 w 222726"/>
                <a:gd name="csY4" fmla="*/ 40005 h 112474"/>
                <a:gd name="csX5" fmla="*/ 155893 w 222726"/>
                <a:gd name="csY5" fmla="*/ 28575 h 112474"/>
                <a:gd name="csX6" fmla="*/ 178991 w 222726"/>
                <a:gd name="csY6" fmla="*/ 33496 h 112474"/>
                <a:gd name="csX7" fmla="*/ 182245 w 222726"/>
                <a:gd name="csY7" fmla="*/ 47307 h 112474"/>
                <a:gd name="csX8" fmla="*/ 207248 w 222726"/>
                <a:gd name="csY8" fmla="*/ 50006 h 112474"/>
                <a:gd name="csX9" fmla="*/ 222726 w 222726"/>
                <a:gd name="csY9" fmla="*/ 71596 h 112474"/>
                <a:gd name="csX10" fmla="*/ 212725 w 222726"/>
                <a:gd name="csY10" fmla="*/ 71596 h 112474"/>
                <a:gd name="csX11" fmla="*/ 207486 w 222726"/>
                <a:gd name="csY11" fmla="*/ 79454 h 112474"/>
                <a:gd name="csX12" fmla="*/ 199787 w 222726"/>
                <a:gd name="csY12" fmla="*/ 81359 h 112474"/>
                <a:gd name="csX13" fmla="*/ 197564 w 222726"/>
                <a:gd name="csY13" fmla="*/ 91281 h 112474"/>
                <a:gd name="csX14" fmla="*/ 191135 w 222726"/>
                <a:gd name="csY14" fmla="*/ 93345 h 112474"/>
                <a:gd name="csX15" fmla="*/ 190183 w 222726"/>
                <a:gd name="csY15" fmla="*/ 97393 h 112474"/>
                <a:gd name="csX16" fmla="*/ 178673 w 222726"/>
                <a:gd name="csY16" fmla="*/ 101917 h 112474"/>
                <a:gd name="csX17" fmla="*/ 163751 w 222726"/>
                <a:gd name="csY17" fmla="*/ 101124 h 112474"/>
                <a:gd name="csX18" fmla="*/ 158988 w 222726"/>
                <a:gd name="csY18" fmla="*/ 110649 h 112474"/>
                <a:gd name="csX19" fmla="*/ 143431 w 222726"/>
                <a:gd name="csY19" fmla="*/ 102473 h 112474"/>
                <a:gd name="csX20" fmla="*/ 127635 w 222726"/>
                <a:gd name="csY20" fmla="*/ 104775 h 112474"/>
                <a:gd name="csX21" fmla="*/ 101521 w 222726"/>
                <a:gd name="csY21" fmla="*/ 91519 h 112474"/>
                <a:gd name="csX22" fmla="*/ 89614 w 222726"/>
                <a:gd name="csY22" fmla="*/ 94774 h 112474"/>
                <a:gd name="csX23" fmla="*/ 70644 w 222726"/>
                <a:gd name="csY23" fmla="*/ 112474 h 112474"/>
                <a:gd name="csX24" fmla="*/ 45641 w 222726"/>
                <a:gd name="csY24" fmla="*/ 98504 h 112474"/>
                <a:gd name="csX25" fmla="*/ 26591 w 222726"/>
                <a:gd name="csY25" fmla="*/ 79851 h 112474"/>
                <a:gd name="csX26" fmla="*/ 9446 w 222726"/>
                <a:gd name="csY26" fmla="*/ 69294 h 112474"/>
                <a:gd name="csX27" fmla="*/ 5874 w 222726"/>
                <a:gd name="csY27" fmla="*/ 50800 h 112474"/>
                <a:gd name="csX28" fmla="*/ 0 w 222726"/>
                <a:gd name="csY28" fmla="*/ 37783 h 112474"/>
                <a:gd name="csX29" fmla="*/ 24448 w 222726"/>
                <a:gd name="csY29" fmla="*/ 28099 h 112474"/>
                <a:gd name="csX30" fmla="*/ 36989 w 222726"/>
                <a:gd name="csY30" fmla="*/ 17066 h 112474"/>
                <a:gd name="csX31" fmla="*/ 61119 w 222726"/>
                <a:gd name="csY31" fmla="*/ 8493 h 112474"/>
                <a:gd name="csX32" fmla="*/ 69612 w 222726"/>
                <a:gd name="csY32" fmla="*/ 0 h 112474"/>
                <a:gd name="csX33" fmla="*/ 78502 w 222726"/>
                <a:gd name="csY33" fmla="*/ 5159 h 112474"/>
                <a:gd name="csX34" fmla="*/ 93504 w 222726"/>
                <a:gd name="csY34" fmla="*/ 476 h 1124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222726" h="112474">
                  <a:moveTo>
                    <a:pt x="93504" y="476"/>
                  </a:moveTo>
                  <a:lnTo>
                    <a:pt x="109458" y="14843"/>
                  </a:lnTo>
                  <a:lnTo>
                    <a:pt x="134699" y="18653"/>
                  </a:lnTo>
                  <a:lnTo>
                    <a:pt x="132556" y="30877"/>
                  </a:lnTo>
                  <a:lnTo>
                    <a:pt x="150892" y="40005"/>
                  </a:lnTo>
                  <a:lnTo>
                    <a:pt x="155893" y="28575"/>
                  </a:lnTo>
                  <a:lnTo>
                    <a:pt x="178991" y="33496"/>
                  </a:lnTo>
                  <a:lnTo>
                    <a:pt x="182245" y="47307"/>
                  </a:lnTo>
                  <a:lnTo>
                    <a:pt x="207248" y="50006"/>
                  </a:lnTo>
                  <a:lnTo>
                    <a:pt x="222726" y="71596"/>
                  </a:lnTo>
                  <a:lnTo>
                    <a:pt x="212725" y="71596"/>
                  </a:lnTo>
                  <a:lnTo>
                    <a:pt x="207486" y="79454"/>
                  </a:lnTo>
                  <a:lnTo>
                    <a:pt x="199787" y="81359"/>
                  </a:lnTo>
                  <a:lnTo>
                    <a:pt x="197564" y="91281"/>
                  </a:lnTo>
                  <a:lnTo>
                    <a:pt x="191135" y="93345"/>
                  </a:lnTo>
                  <a:lnTo>
                    <a:pt x="190183" y="97393"/>
                  </a:lnTo>
                  <a:lnTo>
                    <a:pt x="178673" y="101917"/>
                  </a:lnTo>
                  <a:lnTo>
                    <a:pt x="163751" y="101124"/>
                  </a:lnTo>
                  <a:lnTo>
                    <a:pt x="158988" y="110649"/>
                  </a:lnTo>
                  <a:lnTo>
                    <a:pt x="143431" y="102473"/>
                  </a:lnTo>
                  <a:lnTo>
                    <a:pt x="127635" y="104775"/>
                  </a:lnTo>
                  <a:lnTo>
                    <a:pt x="101521" y="91519"/>
                  </a:lnTo>
                  <a:lnTo>
                    <a:pt x="89614" y="94774"/>
                  </a:lnTo>
                  <a:lnTo>
                    <a:pt x="70644" y="112474"/>
                  </a:lnTo>
                  <a:lnTo>
                    <a:pt x="45641" y="98504"/>
                  </a:lnTo>
                  <a:lnTo>
                    <a:pt x="26591" y="79851"/>
                  </a:lnTo>
                  <a:lnTo>
                    <a:pt x="9446" y="69294"/>
                  </a:lnTo>
                  <a:lnTo>
                    <a:pt x="5874" y="50800"/>
                  </a:lnTo>
                  <a:lnTo>
                    <a:pt x="0" y="37783"/>
                  </a:lnTo>
                  <a:lnTo>
                    <a:pt x="24448" y="28099"/>
                  </a:lnTo>
                  <a:lnTo>
                    <a:pt x="36989" y="17066"/>
                  </a:lnTo>
                  <a:lnTo>
                    <a:pt x="61119" y="8493"/>
                  </a:lnTo>
                  <a:lnTo>
                    <a:pt x="69612" y="0"/>
                  </a:lnTo>
                  <a:lnTo>
                    <a:pt x="78502" y="5159"/>
                  </a:lnTo>
                  <a:lnTo>
                    <a:pt x="93504" y="47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1D2D8A9A-3233-B793-23DF-DFA128468F93}"/>
                </a:ext>
              </a:extLst>
            </p:cNvPr>
            <p:cNvSpPr/>
            <p:nvPr/>
          </p:nvSpPr>
          <p:spPr>
            <a:xfrm>
              <a:off x="2266235" y="3684507"/>
              <a:ext cx="227647" cy="191055"/>
            </a:xfrm>
            <a:custGeom>
              <a:avLst/>
              <a:gdLst>
                <a:gd name="csX0" fmla="*/ 3572 w 227647"/>
                <a:gd name="csY0" fmla="*/ 123666 h 191055"/>
                <a:gd name="csX1" fmla="*/ 0 w 227647"/>
                <a:gd name="csY1" fmla="*/ 109855 h 191055"/>
                <a:gd name="csX2" fmla="*/ 14446 w 227647"/>
                <a:gd name="csY2" fmla="*/ 59134 h 191055"/>
                <a:gd name="csX3" fmla="*/ 17780 w 227647"/>
                <a:gd name="csY3" fmla="*/ 36116 h 191055"/>
                <a:gd name="csX4" fmla="*/ 28416 w 227647"/>
                <a:gd name="csY4" fmla="*/ 25559 h 191055"/>
                <a:gd name="csX5" fmla="*/ 53181 w 227647"/>
                <a:gd name="csY5" fmla="*/ 19844 h 191055"/>
                <a:gd name="csX6" fmla="*/ 70247 w 227647"/>
                <a:gd name="csY6" fmla="*/ 0 h 191055"/>
                <a:gd name="csX7" fmla="*/ 89852 w 227647"/>
                <a:gd name="csY7" fmla="*/ 40164 h 191055"/>
                <a:gd name="csX8" fmla="*/ 99139 w 227647"/>
                <a:gd name="csY8" fmla="*/ 71914 h 191055"/>
                <a:gd name="csX9" fmla="*/ 117554 w 227647"/>
                <a:gd name="csY9" fmla="*/ 88741 h 191055"/>
                <a:gd name="csX10" fmla="*/ 163592 w 227647"/>
                <a:gd name="csY10" fmla="*/ 121285 h 191055"/>
                <a:gd name="csX11" fmla="*/ 182324 w 227647"/>
                <a:gd name="csY11" fmla="*/ 140811 h 191055"/>
                <a:gd name="csX12" fmla="*/ 200501 w 227647"/>
                <a:gd name="csY12" fmla="*/ 160655 h 191055"/>
                <a:gd name="csX13" fmla="*/ 211058 w 227647"/>
                <a:gd name="csY13" fmla="*/ 172403 h 191055"/>
                <a:gd name="csX14" fmla="*/ 227647 w 227647"/>
                <a:gd name="csY14" fmla="*/ 182721 h 191055"/>
                <a:gd name="csX15" fmla="*/ 217487 w 227647"/>
                <a:gd name="csY15" fmla="*/ 191056 h 191055"/>
                <a:gd name="csX16" fmla="*/ 203041 w 227647"/>
                <a:gd name="csY16" fmla="*/ 188119 h 191055"/>
                <a:gd name="csX17" fmla="*/ 191532 w 227647"/>
                <a:gd name="csY17" fmla="*/ 177006 h 191055"/>
                <a:gd name="csX18" fmla="*/ 177721 w 227647"/>
                <a:gd name="csY18" fmla="*/ 156924 h 191055"/>
                <a:gd name="csX19" fmla="*/ 162719 w 227647"/>
                <a:gd name="csY19" fmla="*/ 145891 h 191055"/>
                <a:gd name="csX20" fmla="*/ 154067 w 227647"/>
                <a:gd name="csY20" fmla="*/ 134064 h 191055"/>
                <a:gd name="csX21" fmla="*/ 124698 w 227647"/>
                <a:gd name="csY21" fmla="*/ 120253 h 191055"/>
                <a:gd name="csX22" fmla="*/ 101600 w 227647"/>
                <a:gd name="csY22" fmla="*/ 119856 h 191055"/>
                <a:gd name="csX23" fmla="*/ 93504 w 227647"/>
                <a:gd name="csY23" fmla="*/ 112713 h 191055"/>
                <a:gd name="csX24" fmla="*/ 73739 w 227647"/>
                <a:gd name="csY24" fmla="*/ 120729 h 191055"/>
                <a:gd name="csX25" fmla="*/ 53261 w 227647"/>
                <a:gd name="csY25" fmla="*/ 105172 h 191055"/>
                <a:gd name="csX26" fmla="*/ 42783 w 227647"/>
                <a:gd name="csY26" fmla="*/ 130810 h 191055"/>
                <a:gd name="csX27" fmla="*/ 3572 w 227647"/>
                <a:gd name="csY27" fmla="*/ 123666 h 191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27647" h="191055">
                  <a:moveTo>
                    <a:pt x="3572" y="123666"/>
                  </a:moveTo>
                  <a:lnTo>
                    <a:pt x="0" y="109855"/>
                  </a:lnTo>
                  <a:lnTo>
                    <a:pt x="14446" y="59134"/>
                  </a:lnTo>
                  <a:lnTo>
                    <a:pt x="17780" y="36116"/>
                  </a:lnTo>
                  <a:lnTo>
                    <a:pt x="28416" y="25559"/>
                  </a:lnTo>
                  <a:lnTo>
                    <a:pt x="53181" y="19844"/>
                  </a:lnTo>
                  <a:lnTo>
                    <a:pt x="70247" y="0"/>
                  </a:lnTo>
                  <a:lnTo>
                    <a:pt x="89852" y="40164"/>
                  </a:lnTo>
                  <a:lnTo>
                    <a:pt x="99139" y="71914"/>
                  </a:lnTo>
                  <a:lnTo>
                    <a:pt x="117554" y="88741"/>
                  </a:lnTo>
                  <a:lnTo>
                    <a:pt x="163592" y="121285"/>
                  </a:lnTo>
                  <a:lnTo>
                    <a:pt x="182324" y="140811"/>
                  </a:lnTo>
                  <a:lnTo>
                    <a:pt x="200501" y="160655"/>
                  </a:lnTo>
                  <a:lnTo>
                    <a:pt x="211058" y="172403"/>
                  </a:lnTo>
                  <a:lnTo>
                    <a:pt x="227647" y="182721"/>
                  </a:lnTo>
                  <a:lnTo>
                    <a:pt x="217487" y="191056"/>
                  </a:lnTo>
                  <a:lnTo>
                    <a:pt x="203041" y="188119"/>
                  </a:lnTo>
                  <a:lnTo>
                    <a:pt x="191532" y="177006"/>
                  </a:lnTo>
                  <a:lnTo>
                    <a:pt x="177721" y="156924"/>
                  </a:lnTo>
                  <a:lnTo>
                    <a:pt x="162719" y="145891"/>
                  </a:lnTo>
                  <a:lnTo>
                    <a:pt x="154067" y="134064"/>
                  </a:lnTo>
                  <a:lnTo>
                    <a:pt x="124698" y="120253"/>
                  </a:lnTo>
                  <a:lnTo>
                    <a:pt x="101600" y="119856"/>
                  </a:lnTo>
                  <a:lnTo>
                    <a:pt x="93504" y="112713"/>
                  </a:lnTo>
                  <a:lnTo>
                    <a:pt x="73739" y="120729"/>
                  </a:lnTo>
                  <a:lnTo>
                    <a:pt x="53261" y="105172"/>
                  </a:lnTo>
                  <a:lnTo>
                    <a:pt x="42783" y="130810"/>
                  </a:lnTo>
                  <a:lnTo>
                    <a:pt x="3572" y="12366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77" name="Graphic 387">
              <a:extLst>
                <a:ext uri="{FF2B5EF4-FFF2-40B4-BE49-F238E27FC236}">
                  <a16:creationId xmlns:a16="http://schemas.microsoft.com/office/drawing/2014/main" id="{F9854B97-AAC4-E847-FCF3-161ECC239E50}"/>
                </a:ext>
              </a:extLst>
            </p:cNvPr>
            <p:cNvGrpSpPr/>
            <p:nvPr/>
          </p:nvGrpSpPr>
          <p:grpSpPr>
            <a:xfrm>
              <a:off x="5402262" y="2647393"/>
              <a:ext cx="543560" cy="570229"/>
              <a:chOff x="5402262" y="2647393"/>
              <a:chExt cx="543560" cy="570229"/>
            </a:xfrm>
          </p:grpSpPr>
          <p:sp>
            <p:nvSpPr>
              <p:cNvPr id="678" name="Freeform: Shape 677">
                <a:extLst>
                  <a:ext uri="{FF2B5EF4-FFF2-40B4-BE49-F238E27FC236}">
                    <a16:creationId xmlns:a16="http://schemas.microsoft.com/office/drawing/2014/main" id="{23EDB5E7-BE85-BB98-DF75-E162D6A36D46}"/>
                  </a:ext>
                </a:extLst>
              </p:cNvPr>
              <p:cNvSpPr/>
              <p:nvPr/>
            </p:nvSpPr>
            <p:spPr>
              <a:xfrm>
                <a:off x="5402262" y="2818526"/>
                <a:ext cx="421322" cy="399097"/>
              </a:xfrm>
              <a:custGeom>
                <a:avLst/>
                <a:gdLst>
                  <a:gd name="csX0" fmla="*/ 420291 w 421322"/>
                  <a:gd name="csY0" fmla="*/ 87551 h 399097"/>
                  <a:gd name="csX1" fmla="*/ 389176 w 421322"/>
                  <a:gd name="csY1" fmla="*/ 127079 h 399097"/>
                  <a:gd name="csX2" fmla="*/ 389732 w 421322"/>
                  <a:gd name="csY2" fmla="*/ 167323 h 399097"/>
                  <a:gd name="csX3" fmla="*/ 377031 w 421322"/>
                  <a:gd name="csY3" fmla="*/ 198199 h 399097"/>
                  <a:gd name="csX4" fmla="*/ 382905 w 421322"/>
                  <a:gd name="csY4" fmla="*/ 217408 h 399097"/>
                  <a:gd name="csX5" fmla="*/ 365363 w 421322"/>
                  <a:gd name="csY5" fmla="*/ 244475 h 399097"/>
                  <a:gd name="csX6" fmla="*/ 322342 w 421322"/>
                  <a:gd name="csY6" fmla="*/ 262414 h 399097"/>
                  <a:gd name="csX7" fmla="*/ 263128 w 421322"/>
                  <a:gd name="csY7" fmla="*/ 264716 h 399097"/>
                  <a:gd name="csX8" fmla="*/ 215107 w 421322"/>
                  <a:gd name="csY8" fmla="*/ 307975 h 399097"/>
                  <a:gd name="csX9" fmla="*/ 192484 w 421322"/>
                  <a:gd name="csY9" fmla="*/ 293449 h 399097"/>
                  <a:gd name="csX10" fmla="*/ 191056 w 421322"/>
                  <a:gd name="csY10" fmla="*/ 265112 h 399097"/>
                  <a:gd name="csX11" fmla="*/ 132477 w 421322"/>
                  <a:gd name="csY11" fmla="*/ 273447 h 399097"/>
                  <a:gd name="csX12" fmla="*/ 92631 w 421322"/>
                  <a:gd name="csY12" fmla="*/ 291306 h 399097"/>
                  <a:gd name="csX13" fmla="*/ 53181 w 421322"/>
                  <a:gd name="csY13" fmla="*/ 292021 h 399097"/>
                  <a:gd name="csX14" fmla="*/ 87313 w 421322"/>
                  <a:gd name="csY14" fmla="*/ 319802 h 399097"/>
                  <a:gd name="csX15" fmla="*/ 64850 w 421322"/>
                  <a:gd name="csY15" fmla="*/ 383461 h 399097"/>
                  <a:gd name="csX16" fmla="*/ 43022 w 421322"/>
                  <a:gd name="csY16" fmla="*/ 399098 h 399097"/>
                  <a:gd name="csX17" fmla="*/ 26749 w 421322"/>
                  <a:gd name="csY17" fmla="*/ 384651 h 399097"/>
                  <a:gd name="csX18" fmla="*/ 35005 w 421322"/>
                  <a:gd name="csY18" fmla="*/ 350996 h 399097"/>
                  <a:gd name="csX19" fmla="*/ 13653 w 421322"/>
                  <a:gd name="csY19" fmla="*/ 340122 h 399097"/>
                  <a:gd name="csX20" fmla="*/ 0 w 421322"/>
                  <a:gd name="csY20" fmla="*/ 314325 h 399097"/>
                  <a:gd name="csX21" fmla="*/ 31829 w 421322"/>
                  <a:gd name="csY21" fmla="*/ 302736 h 399097"/>
                  <a:gd name="csX22" fmla="*/ 49530 w 421322"/>
                  <a:gd name="csY22" fmla="*/ 278924 h 399097"/>
                  <a:gd name="csX23" fmla="*/ 83423 w 421322"/>
                  <a:gd name="csY23" fmla="*/ 259239 h 399097"/>
                  <a:gd name="csX24" fmla="*/ 108109 w 421322"/>
                  <a:gd name="csY24" fmla="*/ 233124 h 399097"/>
                  <a:gd name="csX25" fmla="*/ 175181 w 421322"/>
                  <a:gd name="csY25" fmla="*/ 221694 h 399097"/>
                  <a:gd name="csX26" fmla="*/ 211217 w 421322"/>
                  <a:gd name="csY26" fmla="*/ 229553 h 399097"/>
                  <a:gd name="csX27" fmla="*/ 246460 w 421322"/>
                  <a:gd name="csY27" fmla="*/ 160972 h 399097"/>
                  <a:gd name="csX28" fmla="*/ 268923 w 421322"/>
                  <a:gd name="csY28" fmla="*/ 179467 h 399097"/>
                  <a:gd name="csX29" fmla="*/ 318374 w 421322"/>
                  <a:gd name="csY29" fmla="*/ 140653 h 399097"/>
                  <a:gd name="csX30" fmla="*/ 337503 w 421322"/>
                  <a:gd name="csY30" fmla="*/ 125492 h 399097"/>
                  <a:gd name="csX31" fmla="*/ 358696 w 421322"/>
                  <a:gd name="csY31" fmla="*/ 77391 h 399097"/>
                  <a:gd name="csX32" fmla="*/ 352901 w 421322"/>
                  <a:gd name="csY32" fmla="*/ 32702 h 399097"/>
                  <a:gd name="csX33" fmla="*/ 367109 w 421322"/>
                  <a:gd name="csY33" fmla="*/ 7382 h 399097"/>
                  <a:gd name="csX34" fmla="*/ 402987 w 421322"/>
                  <a:gd name="csY34" fmla="*/ 0 h 399097"/>
                  <a:gd name="csX35" fmla="*/ 421323 w 421322"/>
                  <a:gd name="csY35" fmla="*/ 55483 h 399097"/>
                  <a:gd name="csX36" fmla="*/ 420291 w 421322"/>
                  <a:gd name="csY36" fmla="*/ 87551 h 3990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</a:cxnLst>
                <a:rect l="l" t="t" r="r" b="b"/>
                <a:pathLst>
                  <a:path w="421322" h="399097">
                    <a:moveTo>
                      <a:pt x="420291" y="87551"/>
                    </a:moveTo>
                    <a:lnTo>
                      <a:pt x="389176" y="127079"/>
                    </a:lnTo>
                    <a:lnTo>
                      <a:pt x="389732" y="167323"/>
                    </a:lnTo>
                    <a:lnTo>
                      <a:pt x="377031" y="198199"/>
                    </a:lnTo>
                    <a:lnTo>
                      <a:pt x="382905" y="217408"/>
                    </a:lnTo>
                    <a:lnTo>
                      <a:pt x="365363" y="244475"/>
                    </a:lnTo>
                    <a:lnTo>
                      <a:pt x="322342" y="262414"/>
                    </a:lnTo>
                    <a:lnTo>
                      <a:pt x="263128" y="264716"/>
                    </a:lnTo>
                    <a:lnTo>
                      <a:pt x="215107" y="307975"/>
                    </a:lnTo>
                    <a:lnTo>
                      <a:pt x="192484" y="293449"/>
                    </a:lnTo>
                    <a:lnTo>
                      <a:pt x="191056" y="265112"/>
                    </a:lnTo>
                    <a:lnTo>
                      <a:pt x="132477" y="273447"/>
                    </a:lnTo>
                    <a:lnTo>
                      <a:pt x="92631" y="291306"/>
                    </a:lnTo>
                    <a:lnTo>
                      <a:pt x="53181" y="292021"/>
                    </a:lnTo>
                    <a:lnTo>
                      <a:pt x="87313" y="319802"/>
                    </a:lnTo>
                    <a:lnTo>
                      <a:pt x="64850" y="383461"/>
                    </a:lnTo>
                    <a:lnTo>
                      <a:pt x="43022" y="399098"/>
                    </a:lnTo>
                    <a:lnTo>
                      <a:pt x="26749" y="384651"/>
                    </a:lnTo>
                    <a:lnTo>
                      <a:pt x="35005" y="350996"/>
                    </a:lnTo>
                    <a:lnTo>
                      <a:pt x="13653" y="340122"/>
                    </a:lnTo>
                    <a:lnTo>
                      <a:pt x="0" y="314325"/>
                    </a:lnTo>
                    <a:lnTo>
                      <a:pt x="31829" y="302736"/>
                    </a:lnTo>
                    <a:lnTo>
                      <a:pt x="49530" y="278924"/>
                    </a:lnTo>
                    <a:lnTo>
                      <a:pt x="83423" y="259239"/>
                    </a:lnTo>
                    <a:lnTo>
                      <a:pt x="108109" y="233124"/>
                    </a:lnTo>
                    <a:lnTo>
                      <a:pt x="175181" y="221694"/>
                    </a:lnTo>
                    <a:lnTo>
                      <a:pt x="211217" y="229553"/>
                    </a:lnTo>
                    <a:lnTo>
                      <a:pt x="246460" y="160972"/>
                    </a:lnTo>
                    <a:lnTo>
                      <a:pt x="268923" y="179467"/>
                    </a:lnTo>
                    <a:lnTo>
                      <a:pt x="318374" y="140653"/>
                    </a:lnTo>
                    <a:lnTo>
                      <a:pt x="337503" y="125492"/>
                    </a:lnTo>
                    <a:lnTo>
                      <a:pt x="358696" y="77391"/>
                    </a:lnTo>
                    <a:lnTo>
                      <a:pt x="352901" y="32702"/>
                    </a:lnTo>
                    <a:lnTo>
                      <a:pt x="367109" y="7382"/>
                    </a:lnTo>
                    <a:lnTo>
                      <a:pt x="402987" y="0"/>
                    </a:lnTo>
                    <a:lnTo>
                      <a:pt x="421323" y="55483"/>
                    </a:lnTo>
                    <a:lnTo>
                      <a:pt x="420291" y="8755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9" name="Freeform: Shape 678">
                <a:extLst>
                  <a:ext uri="{FF2B5EF4-FFF2-40B4-BE49-F238E27FC236}">
                    <a16:creationId xmlns:a16="http://schemas.microsoft.com/office/drawing/2014/main" id="{058B2CF0-D179-6635-289C-C0CF5A738247}"/>
                  </a:ext>
                </a:extLst>
              </p:cNvPr>
              <p:cNvSpPr/>
              <p:nvPr/>
            </p:nvSpPr>
            <p:spPr>
              <a:xfrm>
                <a:off x="5752941" y="2647393"/>
                <a:ext cx="192881" cy="163512"/>
              </a:xfrm>
              <a:custGeom>
                <a:avLst/>
                <a:gdLst>
                  <a:gd name="csX0" fmla="*/ 161607 w 192881"/>
                  <a:gd name="csY0" fmla="*/ 66040 h 163512"/>
                  <a:gd name="csX1" fmla="*/ 185420 w 192881"/>
                  <a:gd name="csY1" fmla="*/ 48577 h 163512"/>
                  <a:gd name="csX2" fmla="*/ 192881 w 192881"/>
                  <a:gd name="csY2" fmla="*/ 94774 h 163512"/>
                  <a:gd name="csX3" fmla="*/ 142954 w 192881"/>
                  <a:gd name="csY3" fmla="*/ 105966 h 163512"/>
                  <a:gd name="csX4" fmla="*/ 113427 w 192881"/>
                  <a:gd name="csY4" fmla="*/ 146288 h 163512"/>
                  <a:gd name="csX5" fmla="*/ 60484 w 192881"/>
                  <a:gd name="csY5" fmla="*/ 118586 h 163512"/>
                  <a:gd name="csX6" fmla="*/ 42148 w 192881"/>
                  <a:gd name="csY6" fmla="*/ 162877 h 163512"/>
                  <a:gd name="csX7" fmla="*/ 4683 w 192881"/>
                  <a:gd name="csY7" fmla="*/ 163513 h 163512"/>
                  <a:gd name="csX8" fmla="*/ 0 w 192881"/>
                  <a:gd name="csY8" fmla="*/ 123269 h 163512"/>
                  <a:gd name="csX9" fmla="*/ 16669 w 192881"/>
                  <a:gd name="csY9" fmla="*/ 91837 h 163512"/>
                  <a:gd name="csX10" fmla="*/ 52705 w 192881"/>
                  <a:gd name="csY10" fmla="*/ 89535 h 163512"/>
                  <a:gd name="csX11" fmla="*/ 62468 w 192881"/>
                  <a:gd name="csY11" fmla="*/ 32464 h 163512"/>
                  <a:gd name="csX12" fmla="*/ 72469 w 192881"/>
                  <a:gd name="csY12" fmla="*/ 0 h 163512"/>
                  <a:gd name="csX13" fmla="*/ 112077 w 192881"/>
                  <a:gd name="csY13" fmla="*/ 43339 h 163512"/>
                  <a:gd name="csX14" fmla="*/ 137874 w 192881"/>
                  <a:gd name="csY14" fmla="*/ 57229 h 163512"/>
                  <a:gd name="csX15" fmla="*/ 161607 w 192881"/>
                  <a:gd name="csY15" fmla="*/ 66040 h 1635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92881" h="163512">
                    <a:moveTo>
                      <a:pt x="161607" y="66040"/>
                    </a:moveTo>
                    <a:lnTo>
                      <a:pt x="185420" y="48577"/>
                    </a:lnTo>
                    <a:lnTo>
                      <a:pt x="192881" y="94774"/>
                    </a:lnTo>
                    <a:lnTo>
                      <a:pt x="142954" y="105966"/>
                    </a:lnTo>
                    <a:lnTo>
                      <a:pt x="113427" y="146288"/>
                    </a:lnTo>
                    <a:lnTo>
                      <a:pt x="60484" y="118586"/>
                    </a:lnTo>
                    <a:lnTo>
                      <a:pt x="42148" y="162877"/>
                    </a:lnTo>
                    <a:lnTo>
                      <a:pt x="4683" y="163513"/>
                    </a:lnTo>
                    <a:lnTo>
                      <a:pt x="0" y="123269"/>
                    </a:lnTo>
                    <a:lnTo>
                      <a:pt x="16669" y="91837"/>
                    </a:lnTo>
                    <a:lnTo>
                      <a:pt x="52705" y="89535"/>
                    </a:lnTo>
                    <a:lnTo>
                      <a:pt x="62468" y="32464"/>
                    </a:lnTo>
                    <a:lnTo>
                      <a:pt x="72469" y="0"/>
                    </a:lnTo>
                    <a:lnTo>
                      <a:pt x="112077" y="43339"/>
                    </a:lnTo>
                    <a:lnTo>
                      <a:pt x="137874" y="57229"/>
                    </a:lnTo>
                    <a:lnTo>
                      <a:pt x="161607" y="6604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0" name="Freeform: Shape 679">
                <a:extLst>
                  <a:ext uri="{FF2B5EF4-FFF2-40B4-BE49-F238E27FC236}">
                    <a16:creationId xmlns:a16="http://schemas.microsoft.com/office/drawing/2014/main" id="{B64B88A0-2CB1-53A9-70C7-C52120888DB3}"/>
                  </a:ext>
                </a:extLst>
              </p:cNvPr>
              <p:cNvSpPr/>
              <p:nvPr/>
            </p:nvSpPr>
            <p:spPr>
              <a:xfrm>
                <a:off x="5501798" y="3092449"/>
                <a:ext cx="80962" cy="62626"/>
              </a:xfrm>
              <a:custGeom>
                <a:avLst/>
                <a:gdLst>
                  <a:gd name="csX0" fmla="*/ 317 w 80962"/>
                  <a:gd name="csY0" fmla="*/ 34052 h 62626"/>
                  <a:gd name="csX1" fmla="*/ 18891 w 80962"/>
                  <a:gd name="csY1" fmla="*/ 11509 h 62626"/>
                  <a:gd name="csX2" fmla="*/ 38100 w 80962"/>
                  <a:gd name="csY2" fmla="*/ 15875 h 62626"/>
                  <a:gd name="csX3" fmla="*/ 51911 w 80962"/>
                  <a:gd name="csY3" fmla="*/ 0 h 62626"/>
                  <a:gd name="csX4" fmla="*/ 76676 w 80962"/>
                  <a:gd name="csY4" fmla="*/ 8176 h 62626"/>
                  <a:gd name="csX5" fmla="*/ 80963 w 80962"/>
                  <a:gd name="csY5" fmla="*/ 21114 h 62626"/>
                  <a:gd name="csX6" fmla="*/ 61992 w 80962"/>
                  <a:gd name="csY6" fmla="*/ 43974 h 62626"/>
                  <a:gd name="csX7" fmla="*/ 48181 w 80962"/>
                  <a:gd name="csY7" fmla="*/ 31909 h 62626"/>
                  <a:gd name="csX8" fmla="*/ 30877 w 80962"/>
                  <a:gd name="csY8" fmla="*/ 40640 h 62626"/>
                  <a:gd name="csX9" fmla="*/ 21987 w 80962"/>
                  <a:gd name="csY9" fmla="*/ 62627 h 62626"/>
                  <a:gd name="csX10" fmla="*/ 0 w 80962"/>
                  <a:gd name="csY10" fmla="*/ 51911 h 62626"/>
                  <a:gd name="csX11" fmla="*/ 317 w 80962"/>
                  <a:gd name="csY11" fmla="*/ 34052 h 626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80962" h="62626">
                    <a:moveTo>
                      <a:pt x="317" y="34052"/>
                    </a:moveTo>
                    <a:lnTo>
                      <a:pt x="18891" y="11509"/>
                    </a:lnTo>
                    <a:lnTo>
                      <a:pt x="38100" y="15875"/>
                    </a:lnTo>
                    <a:lnTo>
                      <a:pt x="51911" y="0"/>
                    </a:lnTo>
                    <a:lnTo>
                      <a:pt x="76676" y="8176"/>
                    </a:lnTo>
                    <a:lnTo>
                      <a:pt x="80963" y="21114"/>
                    </a:lnTo>
                    <a:lnTo>
                      <a:pt x="61992" y="43974"/>
                    </a:lnTo>
                    <a:lnTo>
                      <a:pt x="48181" y="31909"/>
                    </a:lnTo>
                    <a:lnTo>
                      <a:pt x="30877" y="40640"/>
                    </a:lnTo>
                    <a:lnTo>
                      <a:pt x="21987" y="62627"/>
                    </a:lnTo>
                    <a:lnTo>
                      <a:pt x="0" y="51911"/>
                    </a:lnTo>
                    <a:lnTo>
                      <a:pt x="317" y="3405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7A902AA8-E981-B481-3E3E-76CF15A3815E}"/>
                </a:ext>
              </a:extLst>
            </p:cNvPr>
            <p:cNvSpPr/>
            <p:nvPr/>
          </p:nvSpPr>
          <p:spPr>
            <a:xfrm>
              <a:off x="11059080" y="4957047"/>
              <a:ext cx="282733" cy="292179"/>
            </a:xfrm>
            <a:custGeom>
              <a:avLst/>
              <a:gdLst>
                <a:gd name="csX0" fmla="*/ 152241 w 282733"/>
                <a:gd name="csY0" fmla="*/ 29210 h 292179"/>
                <a:gd name="csX1" fmla="*/ 162163 w 282733"/>
                <a:gd name="csY1" fmla="*/ 48736 h 292179"/>
                <a:gd name="csX2" fmla="*/ 159941 w 282733"/>
                <a:gd name="csY2" fmla="*/ 96599 h 292179"/>
                <a:gd name="csX3" fmla="*/ 195501 w 282733"/>
                <a:gd name="csY3" fmla="*/ 103425 h 292179"/>
                <a:gd name="csX4" fmla="*/ 209312 w 282733"/>
                <a:gd name="csY4" fmla="*/ 96440 h 292179"/>
                <a:gd name="csX5" fmla="*/ 232013 w 282733"/>
                <a:gd name="csY5" fmla="*/ 106045 h 292179"/>
                <a:gd name="csX6" fmla="*/ 238363 w 282733"/>
                <a:gd name="csY6" fmla="*/ 116602 h 292179"/>
                <a:gd name="csX7" fmla="*/ 241458 w 282733"/>
                <a:gd name="csY7" fmla="*/ 149145 h 292179"/>
                <a:gd name="csX8" fmla="*/ 245427 w 282733"/>
                <a:gd name="csY8" fmla="*/ 162878 h 292179"/>
                <a:gd name="csX9" fmla="*/ 257969 w 282733"/>
                <a:gd name="csY9" fmla="*/ 164465 h 292179"/>
                <a:gd name="csX10" fmla="*/ 270589 w 282733"/>
                <a:gd name="csY10" fmla="*/ 158750 h 292179"/>
                <a:gd name="csX11" fmla="*/ 282734 w 282733"/>
                <a:gd name="csY11" fmla="*/ 165179 h 292179"/>
                <a:gd name="csX12" fmla="*/ 282734 w 282733"/>
                <a:gd name="csY12" fmla="*/ 184864 h 292179"/>
                <a:gd name="csX13" fmla="*/ 278130 w 282733"/>
                <a:gd name="csY13" fmla="*/ 205978 h 292179"/>
                <a:gd name="csX14" fmla="*/ 271542 w 282733"/>
                <a:gd name="csY14" fmla="*/ 226774 h 292179"/>
                <a:gd name="csX15" fmla="*/ 266065 w 282733"/>
                <a:gd name="csY15" fmla="*/ 258604 h 292179"/>
                <a:gd name="csX16" fmla="*/ 235505 w 282733"/>
                <a:gd name="csY16" fmla="*/ 286385 h 292179"/>
                <a:gd name="csX17" fmla="*/ 208835 w 282733"/>
                <a:gd name="csY17" fmla="*/ 292179 h 292179"/>
                <a:gd name="csX18" fmla="*/ 170974 w 282733"/>
                <a:gd name="csY18" fmla="*/ 286623 h 292179"/>
                <a:gd name="csX19" fmla="*/ 137001 w 282733"/>
                <a:gd name="csY19" fmla="*/ 276781 h 292179"/>
                <a:gd name="csX20" fmla="*/ 170180 w 282733"/>
                <a:gd name="csY20" fmla="*/ 221853 h 292179"/>
                <a:gd name="csX21" fmla="*/ 165338 w 282733"/>
                <a:gd name="csY21" fmla="*/ 206057 h 292179"/>
                <a:gd name="csX22" fmla="*/ 130651 w 282733"/>
                <a:gd name="csY22" fmla="*/ 192008 h 292179"/>
                <a:gd name="csX23" fmla="*/ 89456 w 282733"/>
                <a:gd name="csY23" fmla="*/ 165576 h 292179"/>
                <a:gd name="csX24" fmla="*/ 61912 w 282733"/>
                <a:gd name="csY24" fmla="*/ 160179 h 292179"/>
                <a:gd name="csX25" fmla="*/ 0 w 282733"/>
                <a:gd name="csY25" fmla="*/ 102235 h 292179"/>
                <a:gd name="csX26" fmla="*/ 13255 w 282733"/>
                <a:gd name="csY26" fmla="*/ 60007 h 292179"/>
                <a:gd name="csX27" fmla="*/ 14129 w 282733"/>
                <a:gd name="csY27" fmla="*/ 41037 h 292179"/>
                <a:gd name="csX28" fmla="*/ 30241 w 282733"/>
                <a:gd name="csY28" fmla="*/ 10239 h 292179"/>
                <a:gd name="csX29" fmla="*/ 88979 w 282733"/>
                <a:gd name="csY29" fmla="*/ 0 h 292179"/>
                <a:gd name="csX30" fmla="*/ 120253 w 282733"/>
                <a:gd name="csY30" fmla="*/ 556 h 292179"/>
                <a:gd name="csX31" fmla="*/ 151686 w 282733"/>
                <a:gd name="csY31" fmla="*/ 18415 h 292179"/>
                <a:gd name="csX32" fmla="*/ 152241 w 282733"/>
                <a:gd name="csY32" fmla="*/ 29210 h 2921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282733" h="292179">
                  <a:moveTo>
                    <a:pt x="152241" y="29210"/>
                  </a:moveTo>
                  <a:lnTo>
                    <a:pt x="162163" y="48736"/>
                  </a:lnTo>
                  <a:lnTo>
                    <a:pt x="159941" y="96599"/>
                  </a:lnTo>
                  <a:lnTo>
                    <a:pt x="195501" y="103425"/>
                  </a:lnTo>
                  <a:lnTo>
                    <a:pt x="209312" y="96440"/>
                  </a:lnTo>
                  <a:lnTo>
                    <a:pt x="232013" y="106045"/>
                  </a:lnTo>
                  <a:lnTo>
                    <a:pt x="238363" y="116602"/>
                  </a:lnTo>
                  <a:lnTo>
                    <a:pt x="241458" y="149145"/>
                  </a:lnTo>
                  <a:lnTo>
                    <a:pt x="245427" y="162878"/>
                  </a:lnTo>
                  <a:lnTo>
                    <a:pt x="257969" y="164465"/>
                  </a:lnTo>
                  <a:lnTo>
                    <a:pt x="270589" y="158750"/>
                  </a:lnTo>
                  <a:lnTo>
                    <a:pt x="282734" y="165179"/>
                  </a:lnTo>
                  <a:lnTo>
                    <a:pt x="282734" y="184864"/>
                  </a:lnTo>
                  <a:lnTo>
                    <a:pt x="278130" y="205978"/>
                  </a:lnTo>
                  <a:lnTo>
                    <a:pt x="271542" y="226774"/>
                  </a:lnTo>
                  <a:lnTo>
                    <a:pt x="266065" y="258604"/>
                  </a:lnTo>
                  <a:lnTo>
                    <a:pt x="235505" y="286385"/>
                  </a:lnTo>
                  <a:lnTo>
                    <a:pt x="208835" y="292179"/>
                  </a:lnTo>
                  <a:lnTo>
                    <a:pt x="170974" y="286623"/>
                  </a:lnTo>
                  <a:lnTo>
                    <a:pt x="137001" y="276781"/>
                  </a:lnTo>
                  <a:lnTo>
                    <a:pt x="170180" y="221853"/>
                  </a:lnTo>
                  <a:lnTo>
                    <a:pt x="165338" y="206057"/>
                  </a:lnTo>
                  <a:lnTo>
                    <a:pt x="130651" y="192008"/>
                  </a:lnTo>
                  <a:lnTo>
                    <a:pt x="89456" y="165576"/>
                  </a:lnTo>
                  <a:lnTo>
                    <a:pt x="61912" y="160179"/>
                  </a:lnTo>
                  <a:lnTo>
                    <a:pt x="0" y="102235"/>
                  </a:lnTo>
                  <a:lnTo>
                    <a:pt x="13255" y="60007"/>
                  </a:lnTo>
                  <a:lnTo>
                    <a:pt x="14129" y="41037"/>
                  </a:lnTo>
                  <a:lnTo>
                    <a:pt x="30241" y="10239"/>
                  </a:lnTo>
                  <a:lnTo>
                    <a:pt x="88979" y="0"/>
                  </a:lnTo>
                  <a:lnTo>
                    <a:pt x="120253" y="556"/>
                  </a:lnTo>
                  <a:lnTo>
                    <a:pt x="151686" y="18415"/>
                  </a:lnTo>
                  <a:lnTo>
                    <a:pt x="152241" y="2921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6DD7E2E0-D40A-8943-06E4-9EE53F3BA88F}"/>
                </a:ext>
              </a:extLst>
            </p:cNvPr>
            <p:cNvSpPr/>
            <p:nvPr/>
          </p:nvSpPr>
          <p:spPr>
            <a:xfrm>
              <a:off x="2477849" y="3649582"/>
              <a:ext cx="353853" cy="221535"/>
            </a:xfrm>
            <a:custGeom>
              <a:avLst/>
              <a:gdLst>
                <a:gd name="csX0" fmla="*/ 316468 w 353853"/>
                <a:gd name="csY0" fmla="*/ 0 h 221535"/>
                <a:gd name="csX1" fmla="*/ 342820 w 353853"/>
                <a:gd name="csY1" fmla="*/ 57467 h 221535"/>
                <a:gd name="csX2" fmla="*/ 353854 w 353853"/>
                <a:gd name="csY2" fmla="*/ 81677 h 221535"/>
                <a:gd name="csX3" fmla="*/ 329485 w 353853"/>
                <a:gd name="csY3" fmla="*/ 90964 h 221535"/>
                <a:gd name="csX4" fmla="*/ 322977 w 353853"/>
                <a:gd name="csY4" fmla="*/ 106283 h 221535"/>
                <a:gd name="csX5" fmla="*/ 322183 w 353853"/>
                <a:gd name="csY5" fmla="*/ 118110 h 221535"/>
                <a:gd name="csX6" fmla="*/ 288607 w 353853"/>
                <a:gd name="csY6" fmla="*/ 132636 h 221535"/>
                <a:gd name="csX7" fmla="*/ 234791 w 353853"/>
                <a:gd name="csY7" fmla="*/ 148669 h 221535"/>
                <a:gd name="csX8" fmla="*/ 204629 w 353853"/>
                <a:gd name="csY8" fmla="*/ 172958 h 221535"/>
                <a:gd name="csX9" fmla="*/ 189785 w 353853"/>
                <a:gd name="csY9" fmla="*/ 174863 h 221535"/>
                <a:gd name="csX10" fmla="*/ 179705 w 353853"/>
                <a:gd name="csY10" fmla="*/ 172799 h 221535"/>
                <a:gd name="csX11" fmla="*/ 160020 w 353853"/>
                <a:gd name="csY11" fmla="*/ 187087 h 221535"/>
                <a:gd name="csX12" fmla="*/ 138509 w 353853"/>
                <a:gd name="csY12" fmla="*/ 193675 h 221535"/>
                <a:gd name="csX13" fmla="*/ 110252 w 353853"/>
                <a:gd name="csY13" fmla="*/ 195421 h 221535"/>
                <a:gd name="csX14" fmla="*/ 101759 w 353853"/>
                <a:gd name="csY14" fmla="*/ 197406 h 221535"/>
                <a:gd name="csX15" fmla="*/ 94377 w 353853"/>
                <a:gd name="csY15" fmla="*/ 206454 h 221535"/>
                <a:gd name="csX16" fmla="*/ 85566 w 353853"/>
                <a:gd name="csY16" fmla="*/ 208915 h 221535"/>
                <a:gd name="csX17" fmla="*/ 80327 w 353853"/>
                <a:gd name="csY17" fmla="*/ 217646 h 221535"/>
                <a:gd name="csX18" fmla="*/ 63659 w 353853"/>
                <a:gd name="csY18" fmla="*/ 216932 h 221535"/>
                <a:gd name="csX19" fmla="*/ 52864 w 353853"/>
                <a:gd name="csY19" fmla="*/ 221536 h 221535"/>
                <a:gd name="csX20" fmla="*/ 29528 w 353853"/>
                <a:gd name="csY20" fmla="*/ 219789 h 221535"/>
                <a:gd name="csX21" fmla="*/ 20796 w 353853"/>
                <a:gd name="csY21" fmla="*/ 199787 h 221535"/>
                <a:gd name="csX22" fmla="*/ 21749 w 353853"/>
                <a:gd name="csY22" fmla="*/ 181054 h 221535"/>
                <a:gd name="csX23" fmla="*/ 16272 w 353853"/>
                <a:gd name="csY23" fmla="*/ 170894 h 221535"/>
                <a:gd name="csX24" fmla="*/ 9684 w 353853"/>
                <a:gd name="csY24" fmla="*/ 145494 h 221535"/>
                <a:gd name="csX25" fmla="*/ 0 w 353853"/>
                <a:gd name="csY25" fmla="*/ 131286 h 221535"/>
                <a:gd name="csX26" fmla="*/ 6747 w 353853"/>
                <a:gd name="csY26" fmla="*/ 129619 h 221535"/>
                <a:gd name="csX27" fmla="*/ 3254 w 353853"/>
                <a:gd name="csY27" fmla="*/ 113903 h 221535"/>
                <a:gd name="csX28" fmla="*/ 7382 w 353853"/>
                <a:gd name="csY28" fmla="*/ 107235 h 221535"/>
                <a:gd name="csX29" fmla="*/ 5874 w 353853"/>
                <a:gd name="csY29" fmla="*/ 92154 h 221535"/>
                <a:gd name="csX30" fmla="*/ 20637 w 353853"/>
                <a:gd name="csY30" fmla="*/ 81121 h 221535"/>
                <a:gd name="csX31" fmla="*/ 17224 w 353853"/>
                <a:gd name="csY31" fmla="*/ 66516 h 221535"/>
                <a:gd name="csX32" fmla="*/ 26114 w 353853"/>
                <a:gd name="csY32" fmla="*/ 49450 h 221535"/>
                <a:gd name="csX33" fmla="*/ 39926 w 353853"/>
                <a:gd name="csY33" fmla="*/ 58499 h 221535"/>
                <a:gd name="csX34" fmla="*/ 49054 w 353853"/>
                <a:gd name="csY34" fmla="*/ 55324 h 221535"/>
                <a:gd name="csX35" fmla="*/ 87947 w 353853"/>
                <a:gd name="csY35" fmla="*/ 54531 h 221535"/>
                <a:gd name="csX36" fmla="*/ 94139 w 353853"/>
                <a:gd name="csY36" fmla="*/ 58023 h 221535"/>
                <a:gd name="csX37" fmla="*/ 126682 w 353853"/>
                <a:gd name="csY37" fmla="*/ 61516 h 221535"/>
                <a:gd name="csX38" fmla="*/ 139621 w 353853"/>
                <a:gd name="csY38" fmla="*/ 59769 h 221535"/>
                <a:gd name="csX39" fmla="*/ 148034 w 353853"/>
                <a:gd name="csY39" fmla="*/ 71279 h 221535"/>
                <a:gd name="csX40" fmla="*/ 163750 w 353853"/>
                <a:gd name="csY40" fmla="*/ 65564 h 221535"/>
                <a:gd name="csX41" fmla="*/ 187880 w 353853"/>
                <a:gd name="csY41" fmla="*/ 29051 h 221535"/>
                <a:gd name="csX42" fmla="*/ 219392 w 353853"/>
                <a:gd name="csY42" fmla="*/ 13414 h 221535"/>
                <a:gd name="csX43" fmla="*/ 316468 w 353853"/>
                <a:gd name="csY43" fmla="*/ 0 h 221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353853" h="221535">
                  <a:moveTo>
                    <a:pt x="316468" y="0"/>
                  </a:moveTo>
                  <a:lnTo>
                    <a:pt x="342820" y="57467"/>
                  </a:lnTo>
                  <a:lnTo>
                    <a:pt x="353854" y="81677"/>
                  </a:lnTo>
                  <a:lnTo>
                    <a:pt x="329485" y="90964"/>
                  </a:lnTo>
                  <a:lnTo>
                    <a:pt x="322977" y="106283"/>
                  </a:lnTo>
                  <a:lnTo>
                    <a:pt x="322183" y="118110"/>
                  </a:lnTo>
                  <a:lnTo>
                    <a:pt x="288607" y="132636"/>
                  </a:lnTo>
                  <a:lnTo>
                    <a:pt x="234791" y="148669"/>
                  </a:lnTo>
                  <a:lnTo>
                    <a:pt x="204629" y="172958"/>
                  </a:lnTo>
                  <a:lnTo>
                    <a:pt x="189785" y="174863"/>
                  </a:lnTo>
                  <a:lnTo>
                    <a:pt x="179705" y="172799"/>
                  </a:lnTo>
                  <a:lnTo>
                    <a:pt x="160020" y="187087"/>
                  </a:lnTo>
                  <a:lnTo>
                    <a:pt x="138509" y="193675"/>
                  </a:lnTo>
                  <a:lnTo>
                    <a:pt x="110252" y="195421"/>
                  </a:lnTo>
                  <a:lnTo>
                    <a:pt x="101759" y="197406"/>
                  </a:lnTo>
                  <a:lnTo>
                    <a:pt x="94377" y="206454"/>
                  </a:lnTo>
                  <a:lnTo>
                    <a:pt x="85566" y="208915"/>
                  </a:lnTo>
                  <a:lnTo>
                    <a:pt x="80327" y="217646"/>
                  </a:lnTo>
                  <a:lnTo>
                    <a:pt x="63659" y="216932"/>
                  </a:lnTo>
                  <a:lnTo>
                    <a:pt x="52864" y="221536"/>
                  </a:lnTo>
                  <a:lnTo>
                    <a:pt x="29528" y="219789"/>
                  </a:lnTo>
                  <a:lnTo>
                    <a:pt x="20796" y="199787"/>
                  </a:lnTo>
                  <a:lnTo>
                    <a:pt x="21749" y="181054"/>
                  </a:lnTo>
                  <a:lnTo>
                    <a:pt x="16272" y="170894"/>
                  </a:lnTo>
                  <a:lnTo>
                    <a:pt x="9684" y="145494"/>
                  </a:lnTo>
                  <a:lnTo>
                    <a:pt x="0" y="131286"/>
                  </a:lnTo>
                  <a:lnTo>
                    <a:pt x="6747" y="129619"/>
                  </a:lnTo>
                  <a:lnTo>
                    <a:pt x="3254" y="113903"/>
                  </a:lnTo>
                  <a:lnTo>
                    <a:pt x="7382" y="107235"/>
                  </a:lnTo>
                  <a:lnTo>
                    <a:pt x="5874" y="92154"/>
                  </a:lnTo>
                  <a:lnTo>
                    <a:pt x="20637" y="81121"/>
                  </a:lnTo>
                  <a:lnTo>
                    <a:pt x="17224" y="66516"/>
                  </a:lnTo>
                  <a:lnTo>
                    <a:pt x="26114" y="49450"/>
                  </a:lnTo>
                  <a:lnTo>
                    <a:pt x="39926" y="58499"/>
                  </a:lnTo>
                  <a:lnTo>
                    <a:pt x="49054" y="55324"/>
                  </a:lnTo>
                  <a:lnTo>
                    <a:pt x="87947" y="54531"/>
                  </a:lnTo>
                  <a:lnTo>
                    <a:pt x="94139" y="58023"/>
                  </a:lnTo>
                  <a:lnTo>
                    <a:pt x="126682" y="61516"/>
                  </a:lnTo>
                  <a:lnTo>
                    <a:pt x="139621" y="59769"/>
                  </a:lnTo>
                  <a:lnTo>
                    <a:pt x="148034" y="71279"/>
                  </a:lnTo>
                  <a:lnTo>
                    <a:pt x="163750" y="65564"/>
                  </a:lnTo>
                  <a:lnTo>
                    <a:pt x="187880" y="29051"/>
                  </a:lnTo>
                  <a:lnTo>
                    <a:pt x="219392" y="13414"/>
                  </a:lnTo>
                  <a:lnTo>
                    <a:pt x="316468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9AC65023-11F6-06D1-5638-7AF0448847AB}"/>
                </a:ext>
              </a:extLst>
            </p:cNvPr>
            <p:cNvSpPr/>
            <p:nvPr/>
          </p:nvSpPr>
          <p:spPr>
            <a:xfrm>
              <a:off x="2209244" y="3175475"/>
              <a:ext cx="708659" cy="566261"/>
            </a:xfrm>
            <a:custGeom>
              <a:avLst/>
              <a:gdLst>
                <a:gd name="csX0" fmla="*/ 10875 w 708659"/>
                <a:gd name="csY0" fmla="*/ 103902 h 566261"/>
                <a:gd name="csX1" fmla="*/ 48419 w 708659"/>
                <a:gd name="csY1" fmla="*/ 109776 h 566261"/>
                <a:gd name="csX2" fmla="*/ 62945 w 708659"/>
                <a:gd name="csY2" fmla="*/ 98425 h 566261"/>
                <a:gd name="csX3" fmla="*/ 71041 w 708659"/>
                <a:gd name="csY3" fmla="*/ 85169 h 566261"/>
                <a:gd name="csX4" fmla="*/ 96758 w 708659"/>
                <a:gd name="csY4" fmla="*/ 80089 h 566261"/>
                <a:gd name="csX5" fmla="*/ 102235 w 708659"/>
                <a:gd name="csY5" fmla="*/ 67707 h 566261"/>
                <a:gd name="csX6" fmla="*/ 113427 w 708659"/>
                <a:gd name="csY6" fmla="*/ 61436 h 566261"/>
                <a:gd name="csX7" fmla="*/ 79851 w 708659"/>
                <a:gd name="csY7" fmla="*/ 24368 h 566261"/>
                <a:gd name="csX8" fmla="*/ 147320 w 708659"/>
                <a:gd name="csY8" fmla="*/ 5636 h 566261"/>
                <a:gd name="csX9" fmla="*/ 153750 w 708659"/>
                <a:gd name="csY9" fmla="*/ 0 h 566261"/>
                <a:gd name="csX10" fmla="*/ 194310 w 708659"/>
                <a:gd name="csY10" fmla="*/ 10081 h 566261"/>
                <a:gd name="csX11" fmla="*/ 244475 w 708659"/>
                <a:gd name="csY11" fmla="*/ 36195 h 566261"/>
                <a:gd name="csX12" fmla="*/ 339487 w 708659"/>
                <a:gd name="csY12" fmla="*/ 110411 h 566261"/>
                <a:gd name="csX13" fmla="*/ 402114 w 708659"/>
                <a:gd name="csY13" fmla="*/ 113347 h 566261"/>
                <a:gd name="csX14" fmla="*/ 432118 w 708659"/>
                <a:gd name="csY14" fmla="*/ 116919 h 566261"/>
                <a:gd name="csX15" fmla="*/ 440531 w 708659"/>
                <a:gd name="csY15" fmla="*/ 134382 h 566261"/>
                <a:gd name="csX16" fmla="*/ 464344 w 708659"/>
                <a:gd name="csY16" fmla="*/ 133429 h 566261"/>
                <a:gd name="csX17" fmla="*/ 477520 w 708659"/>
                <a:gd name="csY17" fmla="*/ 164862 h 566261"/>
                <a:gd name="csX18" fmla="*/ 494109 w 708659"/>
                <a:gd name="csY18" fmla="*/ 173117 h 566261"/>
                <a:gd name="csX19" fmla="*/ 499904 w 708659"/>
                <a:gd name="csY19" fmla="*/ 185896 h 566261"/>
                <a:gd name="csX20" fmla="*/ 522843 w 708659"/>
                <a:gd name="csY20" fmla="*/ 201136 h 566261"/>
                <a:gd name="csX21" fmla="*/ 524907 w 708659"/>
                <a:gd name="csY21" fmla="*/ 216059 h 566261"/>
                <a:gd name="csX22" fmla="*/ 521573 w 708659"/>
                <a:gd name="csY22" fmla="*/ 228044 h 566261"/>
                <a:gd name="csX23" fmla="*/ 525780 w 708659"/>
                <a:gd name="csY23" fmla="*/ 240109 h 566261"/>
                <a:gd name="csX24" fmla="*/ 535464 w 708659"/>
                <a:gd name="csY24" fmla="*/ 250190 h 566261"/>
                <a:gd name="csX25" fmla="*/ 539988 w 708659"/>
                <a:gd name="csY25" fmla="*/ 261938 h 566261"/>
                <a:gd name="csX26" fmla="*/ 544989 w 708659"/>
                <a:gd name="csY26" fmla="*/ 270748 h 566261"/>
                <a:gd name="csX27" fmla="*/ 555228 w 708659"/>
                <a:gd name="csY27" fmla="*/ 277892 h 566261"/>
                <a:gd name="csX28" fmla="*/ 564515 w 708659"/>
                <a:gd name="csY28" fmla="*/ 275352 h 566261"/>
                <a:gd name="csX29" fmla="*/ 570945 w 708659"/>
                <a:gd name="csY29" fmla="*/ 289004 h 566261"/>
                <a:gd name="csX30" fmla="*/ 572215 w 708659"/>
                <a:gd name="csY30" fmla="*/ 297259 h 566261"/>
                <a:gd name="csX31" fmla="*/ 585153 w 708659"/>
                <a:gd name="csY31" fmla="*/ 333296 h 566261"/>
                <a:gd name="csX32" fmla="*/ 686435 w 708659"/>
                <a:gd name="csY32" fmla="*/ 351155 h 566261"/>
                <a:gd name="csX33" fmla="*/ 693182 w 708659"/>
                <a:gd name="csY33" fmla="*/ 343694 h 566261"/>
                <a:gd name="csX34" fmla="*/ 708660 w 708659"/>
                <a:gd name="csY34" fmla="*/ 368776 h 566261"/>
                <a:gd name="csX35" fmla="*/ 686197 w 708659"/>
                <a:gd name="csY35" fmla="*/ 439103 h 566261"/>
                <a:gd name="csX36" fmla="*/ 585073 w 708659"/>
                <a:gd name="csY36" fmla="*/ 474107 h 566261"/>
                <a:gd name="csX37" fmla="*/ 487998 w 708659"/>
                <a:gd name="csY37" fmla="*/ 487521 h 566261"/>
                <a:gd name="csX38" fmla="*/ 456486 w 708659"/>
                <a:gd name="csY38" fmla="*/ 503158 h 566261"/>
                <a:gd name="csX39" fmla="*/ 432356 w 708659"/>
                <a:gd name="csY39" fmla="*/ 539671 h 566261"/>
                <a:gd name="csX40" fmla="*/ 416640 w 708659"/>
                <a:gd name="csY40" fmla="*/ 545386 h 566261"/>
                <a:gd name="csX41" fmla="*/ 408226 w 708659"/>
                <a:gd name="csY41" fmla="*/ 533876 h 566261"/>
                <a:gd name="csX42" fmla="*/ 395288 w 708659"/>
                <a:gd name="csY42" fmla="*/ 535623 h 566261"/>
                <a:gd name="csX43" fmla="*/ 362744 w 708659"/>
                <a:gd name="csY43" fmla="*/ 532130 h 566261"/>
                <a:gd name="csX44" fmla="*/ 356553 w 708659"/>
                <a:gd name="csY44" fmla="*/ 528638 h 566261"/>
                <a:gd name="csX45" fmla="*/ 317659 w 708659"/>
                <a:gd name="csY45" fmla="*/ 529431 h 566261"/>
                <a:gd name="csX46" fmla="*/ 308531 w 708659"/>
                <a:gd name="csY46" fmla="*/ 532606 h 566261"/>
                <a:gd name="csX47" fmla="*/ 294719 w 708659"/>
                <a:gd name="csY47" fmla="*/ 523557 h 566261"/>
                <a:gd name="csX48" fmla="*/ 285829 w 708659"/>
                <a:gd name="csY48" fmla="*/ 540623 h 566261"/>
                <a:gd name="csX49" fmla="*/ 289243 w 708659"/>
                <a:gd name="csY49" fmla="*/ 555228 h 566261"/>
                <a:gd name="csX50" fmla="*/ 274479 w 708659"/>
                <a:gd name="csY50" fmla="*/ 566261 h 566261"/>
                <a:gd name="csX51" fmla="*/ 270113 w 708659"/>
                <a:gd name="csY51" fmla="*/ 551498 h 566261"/>
                <a:gd name="csX52" fmla="*/ 259953 w 708659"/>
                <a:gd name="csY52" fmla="*/ 541020 h 566261"/>
                <a:gd name="csX53" fmla="*/ 257334 w 708659"/>
                <a:gd name="csY53" fmla="*/ 527209 h 566261"/>
                <a:gd name="csX54" fmla="*/ 239951 w 708659"/>
                <a:gd name="csY54" fmla="*/ 514747 h 566261"/>
                <a:gd name="csX55" fmla="*/ 222012 w 708659"/>
                <a:gd name="csY55" fmla="*/ 485537 h 566261"/>
                <a:gd name="csX56" fmla="*/ 212487 w 708659"/>
                <a:gd name="csY56" fmla="*/ 457121 h 566261"/>
                <a:gd name="csX57" fmla="*/ 189151 w 708659"/>
                <a:gd name="csY57" fmla="*/ 432991 h 566261"/>
                <a:gd name="csX58" fmla="*/ 174149 w 708659"/>
                <a:gd name="csY58" fmla="*/ 427276 h 566261"/>
                <a:gd name="csX59" fmla="*/ 151844 w 708659"/>
                <a:gd name="csY59" fmla="*/ 393700 h 566261"/>
                <a:gd name="csX60" fmla="*/ 147955 w 708659"/>
                <a:gd name="csY60" fmla="*/ 369173 h 566261"/>
                <a:gd name="csX61" fmla="*/ 149384 w 708659"/>
                <a:gd name="csY61" fmla="*/ 348218 h 566261"/>
                <a:gd name="csX62" fmla="*/ 130016 w 708659"/>
                <a:gd name="csY62" fmla="*/ 308848 h 566261"/>
                <a:gd name="csX63" fmla="*/ 114221 w 708659"/>
                <a:gd name="csY63" fmla="*/ 294958 h 566261"/>
                <a:gd name="csX64" fmla="*/ 96044 w 708659"/>
                <a:gd name="csY64" fmla="*/ 287576 h 566261"/>
                <a:gd name="csX65" fmla="*/ 84931 w 708659"/>
                <a:gd name="csY65" fmla="*/ 267018 h 566261"/>
                <a:gd name="csX66" fmla="*/ 86836 w 708659"/>
                <a:gd name="csY66" fmla="*/ 258921 h 566261"/>
                <a:gd name="csX67" fmla="*/ 77470 w 708659"/>
                <a:gd name="csY67" fmla="*/ 240347 h 566261"/>
                <a:gd name="csX68" fmla="*/ 67628 w 708659"/>
                <a:gd name="csY68" fmla="*/ 232251 h 566261"/>
                <a:gd name="csX69" fmla="*/ 54451 w 708659"/>
                <a:gd name="csY69" fmla="*/ 205423 h 566261"/>
                <a:gd name="csX70" fmla="*/ 33972 w 708659"/>
                <a:gd name="csY70" fmla="*/ 176213 h 566261"/>
                <a:gd name="csX71" fmla="*/ 16748 w 708659"/>
                <a:gd name="csY71" fmla="*/ 151209 h 566261"/>
                <a:gd name="csX72" fmla="*/ 0 w 708659"/>
                <a:gd name="csY72" fmla="*/ 151448 h 566261"/>
                <a:gd name="csX73" fmla="*/ 5239 w 708659"/>
                <a:gd name="csY73" fmla="*/ 131366 h 566261"/>
                <a:gd name="csX74" fmla="*/ 6747 w 708659"/>
                <a:gd name="csY74" fmla="*/ 118586 h 566261"/>
                <a:gd name="csX75" fmla="*/ 10875 w 708659"/>
                <a:gd name="csY75" fmla="*/ 103902 h 5662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708659" h="566261">
                  <a:moveTo>
                    <a:pt x="10875" y="103902"/>
                  </a:moveTo>
                  <a:lnTo>
                    <a:pt x="48419" y="109776"/>
                  </a:lnTo>
                  <a:lnTo>
                    <a:pt x="62945" y="98425"/>
                  </a:lnTo>
                  <a:lnTo>
                    <a:pt x="71041" y="85169"/>
                  </a:lnTo>
                  <a:lnTo>
                    <a:pt x="96758" y="80089"/>
                  </a:lnTo>
                  <a:lnTo>
                    <a:pt x="102235" y="67707"/>
                  </a:lnTo>
                  <a:lnTo>
                    <a:pt x="113427" y="61436"/>
                  </a:lnTo>
                  <a:lnTo>
                    <a:pt x="79851" y="24368"/>
                  </a:lnTo>
                  <a:lnTo>
                    <a:pt x="147320" y="5636"/>
                  </a:lnTo>
                  <a:lnTo>
                    <a:pt x="153750" y="0"/>
                  </a:lnTo>
                  <a:lnTo>
                    <a:pt x="194310" y="10081"/>
                  </a:lnTo>
                  <a:lnTo>
                    <a:pt x="244475" y="36195"/>
                  </a:lnTo>
                  <a:lnTo>
                    <a:pt x="339487" y="110411"/>
                  </a:lnTo>
                  <a:lnTo>
                    <a:pt x="402114" y="113347"/>
                  </a:lnTo>
                  <a:lnTo>
                    <a:pt x="432118" y="116919"/>
                  </a:lnTo>
                  <a:lnTo>
                    <a:pt x="440531" y="134382"/>
                  </a:lnTo>
                  <a:lnTo>
                    <a:pt x="464344" y="133429"/>
                  </a:lnTo>
                  <a:lnTo>
                    <a:pt x="477520" y="164862"/>
                  </a:lnTo>
                  <a:lnTo>
                    <a:pt x="494109" y="173117"/>
                  </a:lnTo>
                  <a:lnTo>
                    <a:pt x="499904" y="185896"/>
                  </a:lnTo>
                  <a:lnTo>
                    <a:pt x="522843" y="201136"/>
                  </a:lnTo>
                  <a:lnTo>
                    <a:pt x="524907" y="216059"/>
                  </a:lnTo>
                  <a:lnTo>
                    <a:pt x="521573" y="228044"/>
                  </a:lnTo>
                  <a:lnTo>
                    <a:pt x="525780" y="240109"/>
                  </a:lnTo>
                  <a:lnTo>
                    <a:pt x="535464" y="250190"/>
                  </a:lnTo>
                  <a:lnTo>
                    <a:pt x="539988" y="261938"/>
                  </a:lnTo>
                  <a:lnTo>
                    <a:pt x="544989" y="270748"/>
                  </a:lnTo>
                  <a:lnTo>
                    <a:pt x="555228" y="277892"/>
                  </a:lnTo>
                  <a:lnTo>
                    <a:pt x="564515" y="275352"/>
                  </a:lnTo>
                  <a:lnTo>
                    <a:pt x="570945" y="289004"/>
                  </a:lnTo>
                  <a:lnTo>
                    <a:pt x="572215" y="297259"/>
                  </a:lnTo>
                  <a:lnTo>
                    <a:pt x="585153" y="333296"/>
                  </a:lnTo>
                  <a:lnTo>
                    <a:pt x="686435" y="351155"/>
                  </a:lnTo>
                  <a:lnTo>
                    <a:pt x="693182" y="343694"/>
                  </a:lnTo>
                  <a:lnTo>
                    <a:pt x="708660" y="368776"/>
                  </a:lnTo>
                  <a:lnTo>
                    <a:pt x="686197" y="439103"/>
                  </a:lnTo>
                  <a:lnTo>
                    <a:pt x="585073" y="474107"/>
                  </a:lnTo>
                  <a:lnTo>
                    <a:pt x="487998" y="487521"/>
                  </a:lnTo>
                  <a:lnTo>
                    <a:pt x="456486" y="503158"/>
                  </a:lnTo>
                  <a:lnTo>
                    <a:pt x="432356" y="539671"/>
                  </a:lnTo>
                  <a:lnTo>
                    <a:pt x="416640" y="545386"/>
                  </a:lnTo>
                  <a:lnTo>
                    <a:pt x="408226" y="533876"/>
                  </a:lnTo>
                  <a:lnTo>
                    <a:pt x="395288" y="535623"/>
                  </a:lnTo>
                  <a:lnTo>
                    <a:pt x="362744" y="532130"/>
                  </a:lnTo>
                  <a:lnTo>
                    <a:pt x="356553" y="528638"/>
                  </a:lnTo>
                  <a:lnTo>
                    <a:pt x="317659" y="529431"/>
                  </a:lnTo>
                  <a:lnTo>
                    <a:pt x="308531" y="532606"/>
                  </a:lnTo>
                  <a:lnTo>
                    <a:pt x="294719" y="523557"/>
                  </a:lnTo>
                  <a:lnTo>
                    <a:pt x="285829" y="540623"/>
                  </a:lnTo>
                  <a:lnTo>
                    <a:pt x="289243" y="555228"/>
                  </a:lnTo>
                  <a:lnTo>
                    <a:pt x="274479" y="566261"/>
                  </a:lnTo>
                  <a:lnTo>
                    <a:pt x="270113" y="551498"/>
                  </a:lnTo>
                  <a:lnTo>
                    <a:pt x="259953" y="541020"/>
                  </a:lnTo>
                  <a:lnTo>
                    <a:pt x="257334" y="527209"/>
                  </a:lnTo>
                  <a:lnTo>
                    <a:pt x="239951" y="514747"/>
                  </a:lnTo>
                  <a:lnTo>
                    <a:pt x="222012" y="485537"/>
                  </a:lnTo>
                  <a:lnTo>
                    <a:pt x="212487" y="457121"/>
                  </a:lnTo>
                  <a:lnTo>
                    <a:pt x="189151" y="432991"/>
                  </a:lnTo>
                  <a:lnTo>
                    <a:pt x="174149" y="427276"/>
                  </a:lnTo>
                  <a:lnTo>
                    <a:pt x="151844" y="393700"/>
                  </a:lnTo>
                  <a:lnTo>
                    <a:pt x="147955" y="369173"/>
                  </a:lnTo>
                  <a:lnTo>
                    <a:pt x="149384" y="348218"/>
                  </a:lnTo>
                  <a:lnTo>
                    <a:pt x="130016" y="308848"/>
                  </a:lnTo>
                  <a:lnTo>
                    <a:pt x="114221" y="294958"/>
                  </a:lnTo>
                  <a:lnTo>
                    <a:pt x="96044" y="287576"/>
                  </a:lnTo>
                  <a:lnTo>
                    <a:pt x="84931" y="267018"/>
                  </a:lnTo>
                  <a:lnTo>
                    <a:pt x="86836" y="258921"/>
                  </a:lnTo>
                  <a:lnTo>
                    <a:pt x="77470" y="240347"/>
                  </a:lnTo>
                  <a:lnTo>
                    <a:pt x="67628" y="232251"/>
                  </a:lnTo>
                  <a:lnTo>
                    <a:pt x="54451" y="205423"/>
                  </a:lnTo>
                  <a:lnTo>
                    <a:pt x="33972" y="176213"/>
                  </a:lnTo>
                  <a:lnTo>
                    <a:pt x="16748" y="151209"/>
                  </a:lnTo>
                  <a:lnTo>
                    <a:pt x="0" y="151448"/>
                  </a:lnTo>
                  <a:lnTo>
                    <a:pt x="5239" y="131366"/>
                  </a:lnTo>
                  <a:lnTo>
                    <a:pt x="6747" y="118586"/>
                  </a:lnTo>
                  <a:lnTo>
                    <a:pt x="10875" y="103902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D0D2BDA8-C3F2-2049-1A1D-59E01EF8F5FA}"/>
                </a:ext>
              </a:extLst>
            </p:cNvPr>
            <p:cNvSpPr/>
            <p:nvPr/>
          </p:nvSpPr>
          <p:spPr>
            <a:xfrm>
              <a:off x="2145188" y="3042522"/>
              <a:ext cx="62150" cy="25717"/>
            </a:xfrm>
            <a:custGeom>
              <a:avLst/>
              <a:gdLst>
                <a:gd name="csX0" fmla="*/ 0 w 62150"/>
                <a:gd name="csY0" fmla="*/ 20399 h 25717"/>
                <a:gd name="csX1" fmla="*/ 2381 w 62150"/>
                <a:gd name="csY1" fmla="*/ 20161 h 25717"/>
                <a:gd name="csX2" fmla="*/ 7223 w 62150"/>
                <a:gd name="csY2" fmla="*/ 10954 h 25717"/>
                <a:gd name="csX3" fmla="*/ 31512 w 62150"/>
                <a:gd name="csY3" fmla="*/ 11430 h 25717"/>
                <a:gd name="csX4" fmla="*/ 62151 w 62150"/>
                <a:gd name="csY4" fmla="*/ 0 h 25717"/>
                <a:gd name="csX5" fmla="*/ 39370 w 62150"/>
                <a:gd name="csY5" fmla="*/ 16351 h 25717"/>
                <a:gd name="csX6" fmla="*/ 41831 w 62150"/>
                <a:gd name="csY6" fmla="*/ 23495 h 25717"/>
                <a:gd name="csX7" fmla="*/ 38259 w 62150"/>
                <a:gd name="csY7" fmla="*/ 22146 h 25717"/>
                <a:gd name="csX8" fmla="*/ 31829 w 62150"/>
                <a:gd name="csY8" fmla="*/ 25003 h 25717"/>
                <a:gd name="csX9" fmla="*/ 26749 w 62150"/>
                <a:gd name="csY9" fmla="*/ 24209 h 25717"/>
                <a:gd name="csX10" fmla="*/ 25083 w 62150"/>
                <a:gd name="csY10" fmla="*/ 25717 h 25717"/>
                <a:gd name="csX11" fmla="*/ 24447 w 62150"/>
                <a:gd name="csY11" fmla="*/ 21828 h 25717"/>
                <a:gd name="csX12" fmla="*/ 21987 w 62150"/>
                <a:gd name="csY12" fmla="*/ 19526 h 25717"/>
                <a:gd name="csX13" fmla="*/ 15478 w 62150"/>
                <a:gd name="csY13" fmla="*/ 19129 h 25717"/>
                <a:gd name="csX14" fmla="*/ 6350 w 62150"/>
                <a:gd name="csY14" fmla="*/ 22384 h 25717"/>
                <a:gd name="csX15" fmla="*/ 0 w 62150"/>
                <a:gd name="csY15" fmla="*/ 20399 h 257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2150" h="25717">
                  <a:moveTo>
                    <a:pt x="0" y="20399"/>
                  </a:moveTo>
                  <a:lnTo>
                    <a:pt x="2381" y="20161"/>
                  </a:lnTo>
                  <a:lnTo>
                    <a:pt x="7223" y="10954"/>
                  </a:lnTo>
                  <a:lnTo>
                    <a:pt x="31512" y="11430"/>
                  </a:lnTo>
                  <a:lnTo>
                    <a:pt x="62151" y="0"/>
                  </a:lnTo>
                  <a:lnTo>
                    <a:pt x="39370" y="16351"/>
                  </a:lnTo>
                  <a:lnTo>
                    <a:pt x="41831" y="23495"/>
                  </a:lnTo>
                  <a:lnTo>
                    <a:pt x="38259" y="22146"/>
                  </a:lnTo>
                  <a:lnTo>
                    <a:pt x="31829" y="25003"/>
                  </a:lnTo>
                  <a:lnTo>
                    <a:pt x="26749" y="24209"/>
                  </a:lnTo>
                  <a:lnTo>
                    <a:pt x="25083" y="25717"/>
                  </a:lnTo>
                  <a:lnTo>
                    <a:pt x="24447" y="21828"/>
                  </a:lnTo>
                  <a:lnTo>
                    <a:pt x="21987" y="19526"/>
                  </a:lnTo>
                  <a:lnTo>
                    <a:pt x="15478" y="19129"/>
                  </a:lnTo>
                  <a:lnTo>
                    <a:pt x="6350" y="22384"/>
                  </a:lnTo>
                  <a:lnTo>
                    <a:pt x="0" y="2039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614D9E16-AD90-7D8C-EE7D-25A5A94C17D4}"/>
                </a:ext>
              </a:extLst>
            </p:cNvPr>
            <p:cNvSpPr/>
            <p:nvPr/>
          </p:nvSpPr>
          <p:spPr>
            <a:xfrm>
              <a:off x="2129154" y="3061652"/>
              <a:ext cx="58975" cy="22860"/>
            </a:xfrm>
            <a:custGeom>
              <a:avLst/>
              <a:gdLst>
                <a:gd name="csX0" fmla="*/ 16034 w 58975"/>
                <a:gd name="csY0" fmla="*/ 1270 h 22860"/>
                <a:gd name="csX1" fmla="*/ 22384 w 58975"/>
                <a:gd name="csY1" fmla="*/ 3254 h 22860"/>
                <a:gd name="csX2" fmla="*/ 31512 w 58975"/>
                <a:gd name="csY2" fmla="*/ 0 h 22860"/>
                <a:gd name="csX3" fmla="*/ 38021 w 58975"/>
                <a:gd name="csY3" fmla="*/ 397 h 22860"/>
                <a:gd name="csX4" fmla="*/ 40481 w 58975"/>
                <a:gd name="csY4" fmla="*/ 2699 h 22860"/>
                <a:gd name="csX5" fmla="*/ 41116 w 58975"/>
                <a:gd name="csY5" fmla="*/ 6588 h 22860"/>
                <a:gd name="csX6" fmla="*/ 42783 w 58975"/>
                <a:gd name="csY6" fmla="*/ 5080 h 22860"/>
                <a:gd name="csX7" fmla="*/ 47863 w 58975"/>
                <a:gd name="csY7" fmla="*/ 5874 h 22860"/>
                <a:gd name="csX8" fmla="*/ 54292 w 58975"/>
                <a:gd name="csY8" fmla="*/ 3016 h 22860"/>
                <a:gd name="csX9" fmla="*/ 57864 w 58975"/>
                <a:gd name="csY9" fmla="*/ 4366 h 22860"/>
                <a:gd name="csX10" fmla="*/ 58976 w 58975"/>
                <a:gd name="csY10" fmla="*/ 7382 h 22860"/>
                <a:gd name="csX11" fmla="*/ 24368 w 58975"/>
                <a:gd name="csY11" fmla="*/ 22860 h 22860"/>
                <a:gd name="csX12" fmla="*/ 7938 w 58975"/>
                <a:gd name="csY12" fmla="*/ 17939 h 22860"/>
                <a:gd name="csX13" fmla="*/ 0 w 58975"/>
                <a:gd name="csY13" fmla="*/ 2619 h 22860"/>
                <a:gd name="csX14" fmla="*/ 16034 w 58975"/>
                <a:gd name="csY14" fmla="*/ 1270 h 228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8975" h="22860">
                  <a:moveTo>
                    <a:pt x="16034" y="1270"/>
                  </a:moveTo>
                  <a:lnTo>
                    <a:pt x="22384" y="3254"/>
                  </a:lnTo>
                  <a:lnTo>
                    <a:pt x="31512" y="0"/>
                  </a:lnTo>
                  <a:lnTo>
                    <a:pt x="38021" y="397"/>
                  </a:lnTo>
                  <a:lnTo>
                    <a:pt x="40481" y="2699"/>
                  </a:lnTo>
                  <a:lnTo>
                    <a:pt x="41116" y="6588"/>
                  </a:lnTo>
                  <a:lnTo>
                    <a:pt x="42783" y="5080"/>
                  </a:lnTo>
                  <a:lnTo>
                    <a:pt x="47863" y="5874"/>
                  </a:lnTo>
                  <a:lnTo>
                    <a:pt x="54292" y="3016"/>
                  </a:lnTo>
                  <a:lnTo>
                    <a:pt x="57864" y="4366"/>
                  </a:lnTo>
                  <a:lnTo>
                    <a:pt x="58976" y="7382"/>
                  </a:lnTo>
                  <a:lnTo>
                    <a:pt x="24368" y="22860"/>
                  </a:lnTo>
                  <a:lnTo>
                    <a:pt x="7938" y="17939"/>
                  </a:lnTo>
                  <a:lnTo>
                    <a:pt x="0" y="2619"/>
                  </a:lnTo>
                  <a:lnTo>
                    <a:pt x="16034" y="127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0E746ED3-FAD2-77FD-4DD0-236E11571859}"/>
                </a:ext>
              </a:extLst>
            </p:cNvPr>
            <p:cNvSpPr/>
            <p:nvPr/>
          </p:nvSpPr>
          <p:spPr>
            <a:xfrm>
              <a:off x="469026" y="3039188"/>
              <a:ext cx="535543" cy="525462"/>
            </a:xfrm>
            <a:custGeom>
              <a:avLst/>
              <a:gdLst>
                <a:gd name="csX0" fmla="*/ 500301 w 535543"/>
                <a:gd name="csY0" fmla="*/ 22622 h 525462"/>
                <a:gd name="csX1" fmla="*/ 513001 w 535543"/>
                <a:gd name="csY1" fmla="*/ 46990 h 525462"/>
                <a:gd name="csX2" fmla="*/ 515064 w 535543"/>
                <a:gd name="csY2" fmla="*/ 70088 h 525462"/>
                <a:gd name="csX3" fmla="*/ 526653 w 535543"/>
                <a:gd name="csY3" fmla="*/ 109934 h 525462"/>
                <a:gd name="csX4" fmla="*/ 535543 w 535543"/>
                <a:gd name="csY4" fmla="*/ 117872 h 525462"/>
                <a:gd name="csX5" fmla="*/ 529352 w 535543"/>
                <a:gd name="csY5" fmla="*/ 132477 h 525462"/>
                <a:gd name="csX6" fmla="*/ 485299 w 535543"/>
                <a:gd name="csY6" fmla="*/ 138747 h 525462"/>
                <a:gd name="csX7" fmla="*/ 470059 w 535543"/>
                <a:gd name="csY7" fmla="*/ 152559 h 525462"/>
                <a:gd name="csX8" fmla="*/ 450533 w 535543"/>
                <a:gd name="csY8" fmla="*/ 155813 h 525462"/>
                <a:gd name="csX9" fmla="*/ 449104 w 535543"/>
                <a:gd name="csY9" fmla="*/ 183356 h 525462"/>
                <a:gd name="csX10" fmla="*/ 409734 w 535543"/>
                <a:gd name="csY10" fmla="*/ 198040 h 525462"/>
                <a:gd name="csX11" fmla="*/ 396796 w 535543"/>
                <a:gd name="csY11" fmla="*/ 216535 h 525462"/>
                <a:gd name="csX12" fmla="*/ 369253 w 535543"/>
                <a:gd name="csY12" fmla="*/ 226377 h 525462"/>
                <a:gd name="csX13" fmla="*/ 335598 w 535543"/>
                <a:gd name="csY13" fmla="*/ 232013 h 525462"/>
                <a:gd name="csX14" fmla="*/ 281226 w 535543"/>
                <a:gd name="csY14" fmla="*/ 259080 h 525462"/>
                <a:gd name="csX15" fmla="*/ 281464 w 535543"/>
                <a:gd name="csY15" fmla="*/ 302339 h 525462"/>
                <a:gd name="csX16" fmla="*/ 276384 w 535543"/>
                <a:gd name="csY16" fmla="*/ 302339 h 525462"/>
                <a:gd name="csX17" fmla="*/ 277098 w 535543"/>
                <a:gd name="csY17" fmla="*/ 321786 h 525462"/>
                <a:gd name="csX18" fmla="*/ 256302 w 535543"/>
                <a:gd name="csY18" fmla="*/ 322977 h 525462"/>
                <a:gd name="csX19" fmla="*/ 245428 w 535543"/>
                <a:gd name="csY19" fmla="*/ 331232 h 525462"/>
                <a:gd name="csX20" fmla="*/ 230108 w 535543"/>
                <a:gd name="csY20" fmla="*/ 331232 h 525462"/>
                <a:gd name="csX21" fmla="*/ 217964 w 535543"/>
                <a:gd name="csY21" fmla="*/ 326469 h 525462"/>
                <a:gd name="csX22" fmla="*/ 189627 w 535543"/>
                <a:gd name="csY22" fmla="*/ 330359 h 525462"/>
                <a:gd name="csX23" fmla="*/ 178673 w 535543"/>
                <a:gd name="csY23" fmla="*/ 358537 h 525462"/>
                <a:gd name="csX24" fmla="*/ 168116 w 535543"/>
                <a:gd name="csY24" fmla="*/ 361156 h 525462"/>
                <a:gd name="csX25" fmla="*/ 152241 w 535543"/>
                <a:gd name="csY25" fmla="*/ 406479 h 525462"/>
                <a:gd name="csX26" fmla="*/ 105410 w 535543"/>
                <a:gd name="csY26" fmla="*/ 445055 h 525462"/>
                <a:gd name="csX27" fmla="*/ 94298 w 535543"/>
                <a:gd name="csY27" fmla="*/ 494030 h 525462"/>
                <a:gd name="csX28" fmla="*/ 80486 w 535543"/>
                <a:gd name="csY28" fmla="*/ 509905 h 525462"/>
                <a:gd name="csX29" fmla="*/ 76438 w 535543"/>
                <a:gd name="csY29" fmla="*/ 522684 h 525462"/>
                <a:gd name="csX30" fmla="*/ 635 w 535543"/>
                <a:gd name="csY30" fmla="*/ 525462 h 525462"/>
                <a:gd name="csX31" fmla="*/ 0 w 535543"/>
                <a:gd name="csY31" fmla="*/ 525383 h 525462"/>
                <a:gd name="csX32" fmla="*/ 1588 w 535543"/>
                <a:gd name="csY32" fmla="*/ 509032 h 525462"/>
                <a:gd name="csX33" fmla="*/ 14526 w 535543"/>
                <a:gd name="csY33" fmla="*/ 499427 h 525462"/>
                <a:gd name="csX34" fmla="*/ 25559 w 535543"/>
                <a:gd name="csY34" fmla="*/ 481012 h 525462"/>
                <a:gd name="csX35" fmla="*/ 23416 w 535543"/>
                <a:gd name="csY35" fmla="*/ 468947 h 525462"/>
                <a:gd name="csX36" fmla="*/ 35004 w 535543"/>
                <a:gd name="csY36" fmla="*/ 443865 h 525462"/>
                <a:gd name="csX37" fmla="*/ 53737 w 535543"/>
                <a:gd name="csY37" fmla="*/ 421164 h 525462"/>
                <a:gd name="csX38" fmla="*/ 65088 w 535543"/>
                <a:gd name="csY38" fmla="*/ 415449 h 525462"/>
                <a:gd name="csX39" fmla="*/ 73978 w 535543"/>
                <a:gd name="csY39" fmla="*/ 394573 h 525462"/>
                <a:gd name="csX40" fmla="*/ 74771 w 535543"/>
                <a:gd name="csY40" fmla="*/ 375444 h 525462"/>
                <a:gd name="csX41" fmla="*/ 86916 w 535543"/>
                <a:gd name="csY41" fmla="*/ 353139 h 525462"/>
                <a:gd name="csX42" fmla="*/ 109379 w 535543"/>
                <a:gd name="csY42" fmla="*/ 339963 h 525462"/>
                <a:gd name="csX43" fmla="*/ 130731 w 535543"/>
                <a:gd name="csY43" fmla="*/ 302974 h 525462"/>
                <a:gd name="csX44" fmla="*/ 131366 w 535543"/>
                <a:gd name="csY44" fmla="*/ 302419 h 525462"/>
                <a:gd name="csX45" fmla="*/ 148272 w 535543"/>
                <a:gd name="csY45" fmla="*/ 288449 h 525462"/>
                <a:gd name="csX46" fmla="*/ 179626 w 535543"/>
                <a:gd name="csY46" fmla="*/ 284401 h 525462"/>
                <a:gd name="csX47" fmla="*/ 206137 w 535543"/>
                <a:gd name="csY47" fmla="*/ 259477 h 525462"/>
                <a:gd name="csX48" fmla="*/ 223044 w 535543"/>
                <a:gd name="csY48" fmla="*/ 249714 h 525462"/>
                <a:gd name="csX49" fmla="*/ 251222 w 535543"/>
                <a:gd name="csY49" fmla="*/ 218996 h 525462"/>
                <a:gd name="csX50" fmla="*/ 242808 w 535543"/>
                <a:gd name="csY50" fmla="*/ 172958 h 525462"/>
                <a:gd name="csX51" fmla="*/ 255588 w 535543"/>
                <a:gd name="csY51" fmla="*/ 140891 h 525462"/>
                <a:gd name="csX52" fmla="*/ 260112 w 535543"/>
                <a:gd name="csY52" fmla="*/ 121126 h 525462"/>
                <a:gd name="csX53" fmla="*/ 281781 w 535543"/>
                <a:gd name="csY53" fmla="*/ 95805 h 525462"/>
                <a:gd name="csX54" fmla="*/ 315595 w 535543"/>
                <a:gd name="csY54" fmla="*/ 78502 h 525462"/>
                <a:gd name="csX55" fmla="*/ 340519 w 535543"/>
                <a:gd name="csY55" fmla="*/ 62865 h 525462"/>
                <a:gd name="csX56" fmla="*/ 363061 w 535543"/>
                <a:gd name="csY56" fmla="*/ 23495 h 525462"/>
                <a:gd name="csX57" fmla="*/ 373618 w 535543"/>
                <a:gd name="csY57" fmla="*/ 0 h 525462"/>
                <a:gd name="csX58" fmla="*/ 398463 w 535543"/>
                <a:gd name="csY58" fmla="*/ 159 h 525462"/>
                <a:gd name="csX59" fmla="*/ 418783 w 535543"/>
                <a:gd name="csY59" fmla="*/ 16430 h 525462"/>
                <a:gd name="csX60" fmla="*/ 450771 w 535543"/>
                <a:gd name="csY60" fmla="*/ 13732 h 525462"/>
                <a:gd name="csX61" fmla="*/ 485696 w 535543"/>
                <a:gd name="csY61" fmla="*/ 22225 h 525462"/>
                <a:gd name="csX62" fmla="*/ 500301 w 535543"/>
                <a:gd name="csY62" fmla="*/ 22622 h 525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535543" h="525462">
                  <a:moveTo>
                    <a:pt x="500301" y="22622"/>
                  </a:moveTo>
                  <a:lnTo>
                    <a:pt x="513001" y="46990"/>
                  </a:lnTo>
                  <a:lnTo>
                    <a:pt x="515064" y="70088"/>
                  </a:lnTo>
                  <a:lnTo>
                    <a:pt x="526653" y="109934"/>
                  </a:lnTo>
                  <a:lnTo>
                    <a:pt x="535543" y="117872"/>
                  </a:lnTo>
                  <a:lnTo>
                    <a:pt x="529352" y="132477"/>
                  </a:lnTo>
                  <a:lnTo>
                    <a:pt x="485299" y="138747"/>
                  </a:lnTo>
                  <a:lnTo>
                    <a:pt x="470059" y="152559"/>
                  </a:lnTo>
                  <a:lnTo>
                    <a:pt x="450533" y="155813"/>
                  </a:lnTo>
                  <a:lnTo>
                    <a:pt x="449104" y="183356"/>
                  </a:lnTo>
                  <a:lnTo>
                    <a:pt x="409734" y="198040"/>
                  </a:lnTo>
                  <a:lnTo>
                    <a:pt x="396796" y="216535"/>
                  </a:lnTo>
                  <a:lnTo>
                    <a:pt x="369253" y="226377"/>
                  </a:lnTo>
                  <a:lnTo>
                    <a:pt x="335598" y="232013"/>
                  </a:lnTo>
                  <a:lnTo>
                    <a:pt x="281226" y="259080"/>
                  </a:lnTo>
                  <a:lnTo>
                    <a:pt x="281464" y="302339"/>
                  </a:lnTo>
                  <a:lnTo>
                    <a:pt x="276384" y="302339"/>
                  </a:lnTo>
                  <a:lnTo>
                    <a:pt x="277098" y="321786"/>
                  </a:lnTo>
                  <a:lnTo>
                    <a:pt x="256302" y="322977"/>
                  </a:lnTo>
                  <a:lnTo>
                    <a:pt x="245428" y="331232"/>
                  </a:lnTo>
                  <a:lnTo>
                    <a:pt x="230108" y="331232"/>
                  </a:lnTo>
                  <a:lnTo>
                    <a:pt x="217964" y="326469"/>
                  </a:lnTo>
                  <a:lnTo>
                    <a:pt x="189627" y="330359"/>
                  </a:lnTo>
                  <a:lnTo>
                    <a:pt x="178673" y="358537"/>
                  </a:lnTo>
                  <a:lnTo>
                    <a:pt x="168116" y="361156"/>
                  </a:lnTo>
                  <a:lnTo>
                    <a:pt x="152241" y="406479"/>
                  </a:lnTo>
                  <a:lnTo>
                    <a:pt x="105410" y="445055"/>
                  </a:lnTo>
                  <a:lnTo>
                    <a:pt x="94298" y="494030"/>
                  </a:lnTo>
                  <a:lnTo>
                    <a:pt x="80486" y="509905"/>
                  </a:lnTo>
                  <a:lnTo>
                    <a:pt x="76438" y="522684"/>
                  </a:lnTo>
                  <a:lnTo>
                    <a:pt x="635" y="525462"/>
                  </a:lnTo>
                  <a:lnTo>
                    <a:pt x="0" y="525383"/>
                  </a:lnTo>
                  <a:lnTo>
                    <a:pt x="1588" y="509032"/>
                  </a:lnTo>
                  <a:lnTo>
                    <a:pt x="14526" y="499427"/>
                  </a:lnTo>
                  <a:lnTo>
                    <a:pt x="25559" y="481012"/>
                  </a:lnTo>
                  <a:lnTo>
                    <a:pt x="23416" y="468947"/>
                  </a:lnTo>
                  <a:lnTo>
                    <a:pt x="35004" y="443865"/>
                  </a:lnTo>
                  <a:lnTo>
                    <a:pt x="53737" y="421164"/>
                  </a:lnTo>
                  <a:lnTo>
                    <a:pt x="65088" y="415449"/>
                  </a:lnTo>
                  <a:lnTo>
                    <a:pt x="73978" y="394573"/>
                  </a:lnTo>
                  <a:lnTo>
                    <a:pt x="74771" y="375444"/>
                  </a:lnTo>
                  <a:lnTo>
                    <a:pt x="86916" y="353139"/>
                  </a:lnTo>
                  <a:lnTo>
                    <a:pt x="109379" y="339963"/>
                  </a:lnTo>
                  <a:lnTo>
                    <a:pt x="130731" y="302974"/>
                  </a:lnTo>
                  <a:lnTo>
                    <a:pt x="131366" y="302419"/>
                  </a:lnTo>
                  <a:lnTo>
                    <a:pt x="148272" y="288449"/>
                  </a:lnTo>
                  <a:lnTo>
                    <a:pt x="179626" y="284401"/>
                  </a:lnTo>
                  <a:lnTo>
                    <a:pt x="206137" y="259477"/>
                  </a:lnTo>
                  <a:lnTo>
                    <a:pt x="223044" y="249714"/>
                  </a:lnTo>
                  <a:lnTo>
                    <a:pt x="251222" y="218996"/>
                  </a:lnTo>
                  <a:lnTo>
                    <a:pt x="242808" y="172958"/>
                  </a:lnTo>
                  <a:lnTo>
                    <a:pt x="255588" y="140891"/>
                  </a:lnTo>
                  <a:lnTo>
                    <a:pt x="260112" y="121126"/>
                  </a:lnTo>
                  <a:lnTo>
                    <a:pt x="281781" y="95805"/>
                  </a:lnTo>
                  <a:lnTo>
                    <a:pt x="315595" y="78502"/>
                  </a:lnTo>
                  <a:lnTo>
                    <a:pt x="340519" y="62865"/>
                  </a:lnTo>
                  <a:lnTo>
                    <a:pt x="363061" y="23495"/>
                  </a:lnTo>
                  <a:lnTo>
                    <a:pt x="373618" y="0"/>
                  </a:lnTo>
                  <a:lnTo>
                    <a:pt x="398463" y="159"/>
                  </a:lnTo>
                  <a:lnTo>
                    <a:pt x="418783" y="16430"/>
                  </a:lnTo>
                  <a:lnTo>
                    <a:pt x="450771" y="13732"/>
                  </a:lnTo>
                  <a:lnTo>
                    <a:pt x="485696" y="22225"/>
                  </a:lnTo>
                  <a:lnTo>
                    <a:pt x="500301" y="22622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F51EDD16-D75D-9442-B6AA-02C71C7EC22A}"/>
                </a:ext>
              </a:extLst>
            </p:cNvPr>
            <p:cNvSpPr/>
            <p:nvPr/>
          </p:nvSpPr>
          <p:spPr>
            <a:xfrm>
              <a:off x="1874599" y="3196907"/>
              <a:ext cx="409892" cy="347344"/>
            </a:xfrm>
            <a:custGeom>
              <a:avLst/>
              <a:gdLst>
                <a:gd name="csX0" fmla="*/ 409893 w 409892"/>
                <a:gd name="csY0" fmla="*/ 347345 h 347344"/>
                <a:gd name="csX1" fmla="*/ 276304 w 409892"/>
                <a:gd name="csY1" fmla="*/ 347345 h 347344"/>
                <a:gd name="csX2" fmla="*/ 145574 w 409892"/>
                <a:gd name="csY2" fmla="*/ 347345 h 347344"/>
                <a:gd name="csX3" fmla="*/ 10081 w 409892"/>
                <a:gd name="csY3" fmla="*/ 347345 h 347344"/>
                <a:gd name="csX4" fmla="*/ 10081 w 409892"/>
                <a:gd name="csY4" fmla="*/ 216059 h 347344"/>
                <a:gd name="csX5" fmla="*/ 10081 w 409892"/>
                <a:gd name="csY5" fmla="*/ 86836 h 347344"/>
                <a:gd name="csX6" fmla="*/ 0 w 409892"/>
                <a:gd name="csY6" fmla="*/ 57150 h 347344"/>
                <a:gd name="csX7" fmla="*/ 8652 w 409892"/>
                <a:gd name="csY7" fmla="*/ 34369 h 347344"/>
                <a:gd name="csX8" fmla="*/ 3493 w 409892"/>
                <a:gd name="csY8" fmla="*/ 18494 h 347344"/>
                <a:gd name="csX9" fmla="*/ 15637 w 409892"/>
                <a:gd name="csY9" fmla="*/ 635 h 347344"/>
                <a:gd name="csX10" fmla="*/ 60484 w 409892"/>
                <a:gd name="csY10" fmla="*/ 0 h 347344"/>
                <a:gd name="csX11" fmla="*/ 92948 w 409892"/>
                <a:gd name="csY11" fmla="*/ 9842 h 347344"/>
                <a:gd name="csX12" fmla="*/ 126365 w 409892"/>
                <a:gd name="csY12" fmla="*/ 20876 h 347344"/>
                <a:gd name="csX13" fmla="*/ 142002 w 409892"/>
                <a:gd name="csY13" fmla="*/ 26670 h 347344"/>
                <a:gd name="csX14" fmla="*/ 167878 w 409892"/>
                <a:gd name="csY14" fmla="*/ 14843 h 347344"/>
                <a:gd name="csX15" fmla="*/ 181769 w 409892"/>
                <a:gd name="csY15" fmla="*/ 4207 h 347344"/>
                <a:gd name="csX16" fmla="*/ 211455 w 409892"/>
                <a:gd name="csY16" fmla="*/ 1111 h 347344"/>
                <a:gd name="csX17" fmla="*/ 235426 w 409892"/>
                <a:gd name="csY17" fmla="*/ 5874 h 347344"/>
                <a:gd name="csX18" fmla="*/ 244634 w 409892"/>
                <a:gd name="csY18" fmla="*/ 24289 h 347344"/>
                <a:gd name="csX19" fmla="*/ 252413 w 409892"/>
                <a:gd name="csY19" fmla="*/ 12144 h 347344"/>
                <a:gd name="csX20" fmla="*/ 279400 w 409892"/>
                <a:gd name="csY20" fmla="*/ 20955 h 347344"/>
                <a:gd name="csX21" fmla="*/ 305673 w 409892"/>
                <a:gd name="csY21" fmla="*/ 23019 h 347344"/>
                <a:gd name="csX22" fmla="*/ 322262 w 409892"/>
                <a:gd name="csY22" fmla="*/ 13653 h 347344"/>
                <a:gd name="csX23" fmla="*/ 322262 w 409892"/>
                <a:gd name="csY23" fmla="*/ 13653 h 347344"/>
                <a:gd name="csX24" fmla="*/ 341075 w 409892"/>
                <a:gd name="csY24" fmla="*/ 67627 h 347344"/>
                <a:gd name="csX25" fmla="*/ 344408 w 409892"/>
                <a:gd name="csY25" fmla="*/ 77153 h 347344"/>
                <a:gd name="csX26" fmla="*/ 334962 w 409892"/>
                <a:gd name="csY26" fmla="*/ 91916 h 347344"/>
                <a:gd name="csX27" fmla="*/ 327660 w 409892"/>
                <a:gd name="csY27" fmla="*/ 119539 h 347344"/>
                <a:gd name="csX28" fmla="*/ 318532 w 409892"/>
                <a:gd name="csY28" fmla="*/ 138589 h 347344"/>
                <a:gd name="csX29" fmla="*/ 310674 w 409892"/>
                <a:gd name="csY29" fmla="*/ 144939 h 347344"/>
                <a:gd name="csX30" fmla="*/ 299482 w 409892"/>
                <a:gd name="csY30" fmla="*/ 133191 h 347344"/>
                <a:gd name="csX31" fmla="*/ 284242 w 409892"/>
                <a:gd name="csY31" fmla="*/ 116919 h 347344"/>
                <a:gd name="csX32" fmla="*/ 260191 w 409892"/>
                <a:gd name="csY32" fmla="*/ 64294 h 347344"/>
                <a:gd name="csX33" fmla="*/ 256778 w 409892"/>
                <a:gd name="csY33" fmla="*/ 67627 h 347344"/>
                <a:gd name="csX34" fmla="*/ 270669 w 409892"/>
                <a:gd name="csY34" fmla="*/ 106362 h 347344"/>
                <a:gd name="csX35" fmla="*/ 291386 w 409892"/>
                <a:gd name="csY35" fmla="*/ 143034 h 347344"/>
                <a:gd name="csX36" fmla="*/ 316865 w 409892"/>
                <a:gd name="csY36" fmla="*/ 199469 h 347344"/>
                <a:gd name="csX37" fmla="*/ 329327 w 409892"/>
                <a:gd name="csY37" fmla="*/ 219075 h 347344"/>
                <a:gd name="csX38" fmla="*/ 340122 w 409892"/>
                <a:gd name="csY38" fmla="*/ 239316 h 347344"/>
                <a:gd name="csX39" fmla="*/ 370364 w 409892"/>
                <a:gd name="csY39" fmla="*/ 278924 h 347344"/>
                <a:gd name="csX40" fmla="*/ 363617 w 409892"/>
                <a:gd name="csY40" fmla="*/ 285115 h 347344"/>
                <a:gd name="csX41" fmla="*/ 364728 w 409892"/>
                <a:gd name="csY41" fmla="*/ 308213 h 347344"/>
                <a:gd name="csX42" fmla="*/ 403939 w 409892"/>
                <a:gd name="csY42" fmla="*/ 340042 h 347344"/>
                <a:gd name="csX43" fmla="*/ 409893 w 409892"/>
                <a:gd name="csY43" fmla="*/ 347345 h 3473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409892" h="347344">
                  <a:moveTo>
                    <a:pt x="409893" y="347345"/>
                  </a:moveTo>
                  <a:lnTo>
                    <a:pt x="276304" y="347345"/>
                  </a:lnTo>
                  <a:lnTo>
                    <a:pt x="145574" y="347345"/>
                  </a:lnTo>
                  <a:lnTo>
                    <a:pt x="10081" y="347345"/>
                  </a:lnTo>
                  <a:lnTo>
                    <a:pt x="10081" y="216059"/>
                  </a:lnTo>
                  <a:lnTo>
                    <a:pt x="10081" y="86836"/>
                  </a:lnTo>
                  <a:lnTo>
                    <a:pt x="0" y="57150"/>
                  </a:lnTo>
                  <a:lnTo>
                    <a:pt x="8652" y="34369"/>
                  </a:lnTo>
                  <a:lnTo>
                    <a:pt x="3493" y="18494"/>
                  </a:lnTo>
                  <a:lnTo>
                    <a:pt x="15637" y="635"/>
                  </a:lnTo>
                  <a:lnTo>
                    <a:pt x="60484" y="0"/>
                  </a:lnTo>
                  <a:lnTo>
                    <a:pt x="92948" y="9842"/>
                  </a:lnTo>
                  <a:lnTo>
                    <a:pt x="126365" y="20876"/>
                  </a:lnTo>
                  <a:lnTo>
                    <a:pt x="142002" y="26670"/>
                  </a:lnTo>
                  <a:lnTo>
                    <a:pt x="167878" y="14843"/>
                  </a:lnTo>
                  <a:lnTo>
                    <a:pt x="181769" y="4207"/>
                  </a:lnTo>
                  <a:lnTo>
                    <a:pt x="211455" y="1111"/>
                  </a:lnTo>
                  <a:lnTo>
                    <a:pt x="235426" y="5874"/>
                  </a:lnTo>
                  <a:lnTo>
                    <a:pt x="244634" y="24289"/>
                  </a:lnTo>
                  <a:lnTo>
                    <a:pt x="252413" y="12144"/>
                  </a:lnTo>
                  <a:lnTo>
                    <a:pt x="279400" y="20955"/>
                  </a:lnTo>
                  <a:lnTo>
                    <a:pt x="305673" y="23019"/>
                  </a:lnTo>
                  <a:lnTo>
                    <a:pt x="322262" y="13653"/>
                  </a:lnTo>
                  <a:lnTo>
                    <a:pt x="322262" y="13653"/>
                  </a:lnTo>
                  <a:lnTo>
                    <a:pt x="341075" y="67627"/>
                  </a:lnTo>
                  <a:lnTo>
                    <a:pt x="344408" y="77153"/>
                  </a:lnTo>
                  <a:lnTo>
                    <a:pt x="334962" y="91916"/>
                  </a:lnTo>
                  <a:lnTo>
                    <a:pt x="327660" y="119539"/>
                  </a:lnTo>
                  <a:lnTo>
                    <a:pt x="318532" y="138589"/>
                  </a:lnTo>
                  <a:lnTo>
                    <a:pt x="310674" y="144939"/>
                  </a:lnTo>
                  <a:lnTo>
                    <a:pt x="299482" y="133191"/>
                  </a:lnTo>
                  <a:lnTo>
                    <a:pt x="284242" y="116919"/>
                  </a:lnTo>
                  <a:lnTo>
                    <a:pt x="260191" y="64294"/>
                  </a:lnTo>
                  <a:lnTo>
                    <a:pt x="256778" y="67627"/>
                  </a:lnTo>
                  <a:lnTo>
                    <a:pt x="270669" y="106362"/>
                  </a:lnTo>
                  <a:lnTo>
                    <a:pt x="291386" y="143034"/>
                  </a:lnTo>
                  <a:lnTo>
                    <a:pt x="316865" y="199469"/>
                  </a:lnTo>
                  <a:lnTo>
                    <a:pt x="329327" y="219075"/>
                  </a:lnTo>
                  <a:lnTo>
                    <a:pt x="340122" y="239316"/>
                  </a:lnTo>
                  <a:lnTo>
                    <a:pt x="370364" y="278924"/>
                  </a:lnTo>
                  <a:lnTo>
                    <a:pt x="363617" y="285115"/>
                  </a:lnTo>
                  <a:lnTo>
                    <a:pt x="364728" y="308213"/>
                  </a:lnTo>
                  <a:lnTo>
                    <a:pt x="403939" y="340042"/>
                  </a:lnTo>
                  <a:lnTo>
                    <a:pt x="409893" y="347345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413A3B4C-10FE-4A23-A613-643C1E7C96EF}"/>
                </a:ext>
              </a:extLst>
            </p:cNvPr>
            <p:cNvSpPr/>
            <p:nvPr/>
          </p:nvSpPr>
          <p:spPr>
            <a:xfrm>
              <a:off x="1356439" y="3138804"/>
              <a:ext cx="533796" cy="490458"/>
            </a:xfrm>
            <a:custGeom>
              <a:avLst/>
              <a:gdLst>
                <a:gd name="csX0" fmla="*/ 528241 w 533796"/>
                <a:gd name="csY0" fmla="*/ 405447 h 490458"/>
                <a:gd name="csX1" fmla="*/ 528241 w 533796"/>
                <a:gd name="csY1" fmla="*/ 475694 h 490458"/>
                <a:gd name="csX2" fmla="*/ 489506 w 533796"/>
                <a:gd name="csY2" fmla="*/ 475774 h 490458"/>
                <a:gd name="csX3" fmla="*/ 489109 w 533796"/>
                <a:gd name="csY3" fmla="*/ 490458 h 490458"/>
                <a:gd name="csX4" fmla="*/ 354727 w 533796"/>
                <a:gd name="csY4" fmla="*/ 423228 h 490458"/>
                <a:gd name="csX5" fmla="*/ 220345 w 533796"/>
                <a:gd name="csY5" fmla="*/ 355441 h 490458"/>
                <a:gd name="csX6" fmla="*/ 186372 w 533796"/>
                <a:gd name="csY6" fmla="*/ 374888 h 490458"/>
                <a:gd name="csX7" fmla="*/ 162560 w 533796"/>
                <a:gd name="csY7" fmla="*/ 388064 h 490458"/>
                <a:gd name="csX8" fmla="*/ 143589 w 533796"/>
                <a:gd name="csY8" fmla="*/ 368538 h 490458"/>
                <a:gd name="csX9" fmla="*/ 90249 w 533796"/>
                <a:gd name="csY9" fmla="*/ 353219 h 490458"/>
                <a:gd name="csX10" fmla="*/ 75486 w 533796"/>
                <a:gd name="csY10" fmla="*/ 330914 h 490458"/>
                <a:gd name="csX11" fmla="*/ 48895 w 533796"/>
                <a:gd name="csY11" fmla="*/ 314325 h 490458"/>
                <a:gd name="csX12" fmla="*/ 33179 w 533796"/>
                <a:gd name="csY12" fmla="*/ 320834 h 490458"/>
                <a:gd name="csX13" fmla="*/ 21193 w 533796"/>
                <a:gd name="csY13" fmla="*/ 300911 h 490458"/>
                <a:gd name="csX14" fmla="*/ 19923 w 533796"/>
                <a:gd name="csY14" fmla="*/ 285512 h 490458"/>
                <a:gd name="csX15" fmla="*/ 0 w 533796"/>
                <a:gd name="csY15" fmla="*/ 259318 h 490458"/>
                <a:gd name="csX16" fmla="*/ 13335 w 533796"/>
                <a:gd name="csY16" fmla="*/ 244237 h 490458"/>
                <a:gd name="csX17" fmla="*/ 10398 w 533796"/>
                <a:gd name="csY17" fmla="*/ 221456 h 490458"/>
                <a:gd name="csX18" fmla="*/ 14684 w 533796"/>
                <a:gd name="csY18" fmla="*/ 201533 h 490458"/>
                <a:gd name="csX19" fmla="*/ 12303 w 533796"/>
                <a:gd name="csY19" fmla="*/ 184944 h 490458"/>
                <a:gd name="csX20" fmla="*/ 18177 w 533796"/>
                <a:gd name="csY20" fmla="*/ 155178 h 490458"/>
                <a:gd name="csX21" fmla="*/ 16351 w 533796"/>
                <a:gd name="csY21" fmla="*/ 138112 h 490458"/>
                <a:gd name="csX22" fmla="*/ 5477 w 533796"/>
                <a:gd name="csY22" fmla="*/ 105569 h 490458"/>
                <a:gd name="csX23" fmla="*/ 21907 w 533796"/>
                <a:gd name="csY23" fmla="*/ 96996 h 490458"/>
                <a:gd name="csX24" fmla="*/ 24844 w 533796"/>
                <a:gd name="csY24" fmla="*/ 81359 h 490458"/>
                <a:gd name="csX25" fmla="*/ 21273 w 533796"/>
                <a:gd name="csY25" fmla="*/ 65961 h 490458"/>
                <a:gd name="csX26" fmla="*/ 44371 w 533796"/>
                <a:gd name="csY26" fmla="*/ 51594 h 490458"/>
                <a:gd name="csX27" fmla="*/ 54769 w 533796"/>
                <a:gd name="csY27" fmla="*/ 39608 h 490458"/>
                <a:gd name="csX28" fmla="*/ 71199 w 533796"/>
                <a:gd name="csY28" fmla="*/ 28892 h 490458"/>
                <a:gd name="csX29" fmla="*/ 73104 w 533796"/>
                <a:gd name="csY29" fmla="*/ 0 h 490458"/>
                <a:gd name="csX30" fmla="*/ 112633 w 533796"/>
                <a:gd name="csY30" fmla="*/ 13017 h 490458"/>
                <a:gd name="csX31" fmla="*/ 126762 w 533796"/>
                <a:gd name="csY31" fmla="*/ 9763 h 490458"/>
                <a:gd name="csX32" fmla="*/ 154940 w 533796"/>
                <a:gd name="csY32" fmla="*/ 16034 h 490458"/>
                <a:gd name="csX33" fmla="*/ 199628 w 533796"/>
                <a:gd name="csY33" fmla="*/ 32782 h 490458"/>
                <a:gd name="csX34" fmla="*/ 215424 w 533796"/>
                <a:gd name="csY34" fmla="*/ 65961 h 490458"/>
                <a:gd name="csX35" fmla="*/ 245666 w 533796"/>
                <a:gd name="csY35" fmla="*/ 73184 h 490458"/>
                <a:gd name="csX36" fmla="*/ 293132 w 533796"/>
                <a:gd name="csY36" fmla="*/ 88662 h 490458"/>
                <a:gd name="csX37" fmla="*/ 329009 w 533796"/>
                <a:gd name="csY37" fmla="*/ 107077 h 490458"/>
                <a:gd name="csX38" fmla="*/ 345440 w 533796"/>
                <a:gd name="csY38" fmla="*/ 97472 h 490458"/>
                <a:gd name="csX39" fmla="*/ 361632 w 533796"/>
                <a:gd name="csY39" fmla="*/ 80407 h 490458"/>
                <a:gd name="csX40" fmla="*/ 353774 w 533796"/>
                <a:gd name="csY40" fmla="*/ 51911 h 490458"/>
                <a:gd name="csX41" fmla="*/ 364331 w 533796"/>
                <a:gd name="csY41" fmla="*/ 33734 h 490458"/>
                <a:gd name="csX42" fmla="*/ 388620 w 533796"/>
                <a:gd name="csY42" fmla="*/ 16193 h 490458"/>
                <a:gd name="csX43" fmla="*/ 411798 w 533796"/>
                <a:gd name="csY43" fmla="*/ 11112 h 490458"/>
                <a:gd name="csX44" fmla="*/ 457359 w 533796"/>
                <a:gd name="csY44" fmla="*/ 18732 h 490458"/>
                <a:gd name="csX45" fmla="*/ 468868 w 533796"/>
                <a:gd name="csY45" fmla="*/ 35560 h 490458"/>
                <a:gd name="csX46" fmla="*/ 481409 w 533796"/>
                <a:gd name="csY46" fmla="*/ 35639 h 490458"/>
                <a:gd name="csX47" fmla="*/ 492125 w 533796"/>
                <a:gd name="csY47" fmla="*/ 42069 h 490458"/>
                <a:gd name="csX48" fmla="*/ 525621 w 533796"/>
                <a:gd name="csY48" fmla="*/ 46434 h 490458"/>
                <a:gd name="csX49" fmla="*/ 533797 w 533796"/>
                <a:gd name="csY49" fmla="*/ 58737 h 490458"/>
                <a:gd name="csX50" fmla="*/ 521653 w 533796"/>
                <a:gd name="csY50" fmla="*/ 76597 h 490458"/>
                <a:gd name="csX51" fmla="*/ 526812 w 533796"/>
                <a:gd name="csY51" fmla="*/ 92472 h 490458"/>
                <a:gd name="csX52" fmla="*/ 518160 w 533796"/>
                <a:gd name="csY52" fmla="*/ 115252 h 490458"/>
                <a:gd name="csX53" fmla="*/ 528241 w 533796"/>
                <a:gd name="csY53" fmla="*/ 144939 h 490458"/>
                <a:gd name="csX54" fmla="*/ 528241 w 533796"/>
                <a:gd name="csY54" fmla="*/ 274161 h 490458"/>
                <a:gd name="csX55" fmla="*/ 528241 w 533796"/>
                <a:gd name="csY55" fmla="*/ 405447 h 490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533796" h="490458">
                  <a:moveTo>
                    <a:pt x="528241" y="405447"/>
                  </a:moveTo>
                  <a:lnTo>
                    <a:pt x="528241" y="475694"/>
                  </a:lnTo>
                  <a:lnTo>
                    <a:pt x="489506" y="475774"/>
                  </a:lnTo>
                  <a:lnTo>
                    <a:pt x="489109" y="490458"/>
                  </a:lnTo>
                  <a:lnTo>
                    <a:pt x="354727" y="423228"/>
                  </a:lnTo>
                  <a:lnTo>
                    <a:pt x="220345" y="355441"/>
                  </a:lnTo>
                  <a:lnTo>
                    <a:pt x="186372" y="374888"/>
                  </a:lnTo>
                  <a:lnTo>
                    <a:pt x="162560" y="388064"/>
                  </a:lnTo>
                  <a:lnTo>
                    <a:pt x="143589" y="368538"/>
                  </a:lnTo>
                  <a:lnTo>
                    <a:pt x="90249" y="353219"/>
                  </a:lnTo>
                  <a:lnTo>
                    <a:pt x="75486" y="330914"/>
                  </a:lnTo>
                  <a:lnTo>
                    <a:pt x="48895" y="314325"/>
                  </a:lnTo>
                  <a:lnTo>
                    <a:pt x="33179" y="320834"/>
                  </a:lnTo>
                  <a:lnTo>
                    <a:pt x="21193" y="300911"/>
                  </a:lnTo>
                  <a:lnTo>
                    <a:pt x="19923" y="285512"/>
                  </a:lnTo>
                  <a:lnTo>
                    <a:pt x="0" y="259318"/>
                  </a:lnTo>
                  <a:lnTo>
                    <a:pt x="13335" y="244237"/>
                  </a:lnTo>
                  <a:lnTo>
                    <a:pt x="10398" y="221456"/>
                  </a:lnTo>
                  <a:lnTo>
                    <a:pt x="14684" y="201533"/>
                  </a:lnTo>
                  <a:lnTo>
                    <a:pt x="12303" y="184944"/>
                  </a:lnTo>
                  <a:lnTo>
                    <a:pt x="18177" y="155178"/>
                  </a:lnTo>
                  <a:lnTo>
                    <a:pt x="16351" y="138112"/>
                  </a:lnTo>
                  <a:lnTo>
                    <a:pt x="5477" y="105569"/>
                  </a:lnTo>
                  <a:lnTo>
                    <a:pt x="21907" y="96996"/>
                  </a:lnTo>
                  <a:lnTo>
                    <a:pt x="24844" y="81359"/>
                  </a:lnTo>
                  <a:lnTo>
                    <a:pt x="21273" y="65961"/>
                  </a:lnTo>
                  <a:lnTo>
                    <a:pt x="44371" y="51594"/>
                  </a:lnTo>
                  <a:lnTo>
                    <a:pt x="54769" y="39608"/>
                  </a:lnTo>
                  <a:lnTo>
                    <a:pt x="71199" y="28892"/>
                  </a:lnTo>
                  <a:lnTo>
                    <a:pt x="73104" y="0"/>
                  </a:lnTo>
                  <a:lnTo>
                    <a:pt x="112633" y="13017"/>
                  </a:lnTo>
                  <a:lnTo>
                    <a:pt x="126762" y="9763"/>
                  </a:lnTo>
                  <a:lnTo>
                    <a:pt x="154940" y="16034"/>
                  </a:lnTo>
                  <a:lnTo>
                    <a:pt x="199628" y="32782"/>
                  </a:lnTo>
                  <a:lnTo>
                    <a:pt x="215424" y="65961"/>
                  </a:lnTo>
                  <a:lnTo>
                    <a:pt x="245666" y="73184"/>
                  </a:lnTo>
                  <a:lnTo>
                    <a:pt x="293132" y="88662"/>
                  </a:lnTo>
                  <a:lnTo>
                    <a:pt x="329009" y="107077"/>
                  </a:lnTo>
                  <a:lnTo>
                    <a:pt x="345440" y="97472"/>
                  </a:lnTo>
                  <a:lnTo>
                    <a:pt x="361632" y="80407"/>
                  </a:lnTo>
                  <a:lnTo>
                    <a:pt x="353774" y="51911"/>
                  </a:lnTo>
                  <a:lnTo>
                    <a:pt x="364331" y="33734"/>
                  </a:lnTo>
                  <a:lnTo>
                    <a:pt x="388620" y="16193"/>
                  </a:lnTo>
                  <a:lnTo>
                    <a:pt x="411798" y="11112"/>
                  </a:lnTo>
                  <a:lnTo>
                    <a:pt x="457359" y="18732"/>
                  </a:lnTo>
                  <a:lnTo>
                    <a:pt x="468868" y="35560"/>
                  </a:lnTo>
                  <a:lnTo>
                    <a:pt x="481409" y="35639"/>
                  </a:lnTo>
                  <a:lnTo>
                    <a:pt x="492125" y="42069"/>
                  </a:lnTo>
                  <a:lnTo>
                    <a:pt x="525621" y="46434"/>
                  </a:lnTo>
                  <a:lnTo>
                    <a:pt x="533797" y="58737"/>
                  </a:lnTo>
                  <a:lnTo>
                    <a:pt x="521653" y="76597"/>
                  </a:lnTo>
                  <a:lnTo>
                    <a:pt x="526812" y="92472"/>
                  </a:lnTo>
                  <a:lnTo>
                    <a:pt x="518160" y="115252"/>
                  </a:lnTo>
                  <a:lnTo>
                    <a:pt x="528241" y="144939"/>
                  </a:lnTo>
                  <a:lnTo>
                    <a:pt x="528241" y="274161"/>
                  </a:lnTo>
                  <a:lnTo>
                    <a:pt x="528241" y="405447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99F5505E-0649-0123-F8C8-4DE727C62FE4}"/>
                </a:ext>
              </a:extLst>
            </p:cNvPr>
            <p:cNvSpPr/>
            <p:nvPr/>
          </p:nvSpPr>
          <p:spPr>
            <a:xfrm>
              <a:off x="2152729" y="3789679"/>
              <a:ext cx="499745" cy="392350"/>
            </a:xfrm>
            <a:custGeom>
              <a:avLst/>
              <a:gdLst>
                <a:gd name="csX0" fmla="*/ 499745 w 499745"/>
                <a:gd name="csY0" fmla="*/ 237490 h 392350"/>
                <a:gd name="csX1" fmla="*/ 404574 w 499745"/>
                <a:gd name="csY1" fmla="*/ 339011 h 392350"/>
                <a:gd name="csX2" fmla="*/ 360680 w 499745"/>
                <a:gd name="csY2" fmla="*/ 340519 h 392350"/>
                <a:gd name="csX3" fmla="*/ 330676 w 499745"/>
                <a:gd name="csY3" fmla="*/ 364331 h 392350"/>
                <a:gd name="csX4" fmla="*/ 309086 w 499745"/>
                <a:gd name="csY4" fmla="*/ 364966 h 392350"/>
                <a:gd name="csX5" fmla="*/ 299800 w 499745"/>
                <a:gd name="csY5" fmla="*/ 375603 h 392350"/>
                <a:gd name="csX6" fmla="*/ 276781 w 499745"/>
                <a:gd name="csY6" fmla="*/ 375603 h 392350"/>
                <a:gd name="csX7" fmla="*/ 263208 w 499745"/>
                <a:gd name="csY7" fmla="*/ 364173 h 392350"/>
                <a:gd name="csX8" fmla="*/ 232489 w 499745"/>
                <a:gd name="csY8" fmla="*/ 378301 h 392350"/>
                <a:gd name="csX9" fmla="*/ 222488 w 499745"/>
                <a:gd name="csY9" fmla="*/ 392351 h 392350"/>
                <a:gd name="csX10" fmla="*/ 200025 w 499745"/>
                <a:gd name="csY10" fmla="*/ 389652 h 392350"/>
                <a:gd name="csX11" fmla="*/ 192564 w 499745"/>
                <a:gd name="csY11" fmla="*/ 385763 h 392350"/>
                <a:gd name="csX12" fmla="*/ 184706 w 499745"/>
                <a:gd name="csY12" fmla="*/ 386715 h 392350"/>
                <a:gd name="csX13" fmla="*/ 174070 w 499745"/>
                <a:gd name="csY13" fmla="*/ 386397 h 392350"/>
                <a:gd name="csX14" fmla="*/ 131366 w 499745"/>
                <a:gd name="csY14" fmla="*/ 357743 h 392350"/>
                <a:gd name="csX15" fmla="*/ 107950 w 499745"/>
                <a:gd name="csY15" fmla="*/ 357743 h 392350"/>
                <a:gd name="csX16" fmla="*/ 96441 w 499745"/>
                <a:gd name="csY16" fmla="*/ 346631 h 392350"/>
                <a:gd name="csX17" fmla="*/ 96441 w 499745"/>
                <a:gd name="csY17" fmla="*/ 327660 h 392350"/>
                <a:gd name="csX18" fmla="*/ 78899 w 499745"/>
                <a:gd name="csY18" fmla="*/ 321945 h 392350"/>
                <a:gd name="csX19" fmla="*/ 59055 w 499745"/>
                <a:gd name="csY19" fmla="*/ 285194 h 392350"/>
                <a:gd name="csX20" fmla="*/ 43656 w 499745"/>
                <a:gd name="csY20" fmla="*/ 277336 h 392350"/>
                <a:gd name="csX21" fmla="*/ 37703 w 499745"/>
                <a:gd name="csY21" fmla="*/ 263842 h 392350"/>
                <a:gd name="csX22" fmla="*/ 20638 w 499745"/>
                <a:gd name="csY22" fmla="*/ 247333 h 392350"/>
                <a:gd name="csX23" fmla="*/ 0 w 499745"/>
                <a:gd name="csY23" fmla="*/ 244872 h 392350"/>
                <a:gd name="csX24" fmla="*/ 11430 w 499745"/>
                <a:gd name="csY24" fmla="*/ 225584 h 392350"/>
                <a:gd name="csX25" fmla="*/ 29289 w 499745"/>
                <a:gd name="csY25" fmla="*/ 224711 h 392350"/>
                <a:gd name="csX26" fmla="*/ 34370 w 499745"/>
                <a:gd name="csY26" fmla="*/ 214392 h 392350"/>
                <a:gd name="csX27" fmla="*/ 33893 w 499745"/>
                <a:gd name="csY27" fmla="*/ 183833 h 392350"/>
                <a:gd name="csX28" fmla="*/ 43894 w 499745"/>
                <a:gd name="csY28" fmla="*/ 148193 h 392350"/>
                <a:gd name="csX29" fmla="*/ 59849 w 499745"/>
                <a:gd name="csY29" fmla="*/ 138668 h 392350"/>
                <a:gd name="csX30" fmla="*/ 63183 w 499745"/>
                <a:gd name="csY30" fmla="*/ 124698 h 392350"/>
                <a:gd name="csX31" fmla="*/ 77629 w 499745"/>
                <a:gd name="csY31" fmla="*/ 98663 h 392350"/>
                <a:gd name="csX32" fmla="*/ 97949 w 499745"/>
                <a:gd name="csY32" fmla="*/ 81677 h 392350"/>
                <a:gd name="csX33" fmla="*/ 111681 w 499745"/>
                <a:gd name="csY33" fmla="*/ 47943 h 392350"/>
                <a:gd name="csX34" fmla="*/ 117078 w 499745"/>
                <a:gd name="csY34" fmla="*/ 18494 h 392350"/>
                <a:gd name="csX35" fmla="*/ 156289 w 499745"/>
                <a:gd name="csY35" fmla="*/ 25638 h 392350"/>
                <a:gd name="csX36" fmla="*/ 166767 w 499745"/>
                <a:gd name="csY36" fmla="*/ 0 h 392350"/>
                <a:gd name="csX37" fmla="*/ 187246 w 499745"/>
                <a:gd name="csY37" fmla="*/ 15557 h 392350"/>
                <a:gd name="csX38" fmla="*/ 207010 w 499745"/>
                <a:gd name="csY38" fmla="*/ 7541 h 392350"/>
                <a:gd name="csX39" fmla="*/ 215106 w 499745"/>
                <a:gd name="csY39" fmla="*/ 14684 h 392350"/>
                <a:gd name="csX40" fmla="*/ 238204 w 499745"/>
                <a:gd name="csY40" fmla="*/ 15081 h 392350"/>
                <a:gd name="csX41" fmla="*/ 267573 w 499745"/>
                <a:gd name="csY41" fmla="*/ 28892 h 392350"/>
                <a:gd name="csX42" fmla="*/ 276225 w 499745"/>
                <a:gd name="csY42" fmla="*/ 40719 h 392350"/>
                <a:gd name="csX43" fmla="*/ 291227 w 499745"/>
                <a:gd name="csY43" fmla="*/ 51752 h 392350"/>
                <a:gd name="csX44" fmla="*/ 305038 w 499745"/>
                <a:gd name="csY44" fmla="*/ 71834 h 392350"/>
                <a:gd name="csX45" fmla="*/ 316548 w 499745"/>
                <a:gd name="csY45" fmla="*/ 82947 h 392350"/>
                <a:gd name="csX46" fmla="*/ 304721 w 499745"/>
                <a:gd name="csY46" fmla="*/ 98028 h 392350"/>
                <a:gd name="csX47" fmla="*/ 293291 w 499745"/>
                <a:gd name="csY47" fmla="*/ 114062 h 392350"/>
                <a:gd name="csX48" fmla="*/ 295910 w 499745"/>
                <a:gd name="csY48" fmla="*/ 123507 h 392350"/>
                <a:gd name="csX49" fmla="*/ 296466 w 499745"/>
                <a:gd name="csY49" fmla="*/ 133906 h 392350"/>
                <a:gd name="csX50" fmla="*/ 315278 w 499745"/>
                <a:gd name="csY50" fmla="*/ 134461 h 392350"/>
                <a:gd name="csX51" fmla="*/ 323453 w 499745"/>
                <a:gd name="csY51" fmla="*/ 132001 h 392350"/>
                <a:gd name="csX52" fmla="*/ 330914 w 499745"/>
                <a:gd name="csY52" fmla="*/ 138112 h 392350"/>
                <a:gd name="csX53" fmla="*/ 323533 w 499745"/>
                <a:gd name="csY53" fmla="*/ 150177 h 392350"/>
                <a:gd name="csX54" fmla="*/ 335995 w 499745"/>
                <a:gd name="csY54" fmla="*/ 168910 h 392350"/>
                <a:gd name="csX55" fmla="*/ 348456 w 499745"/>
                <a:gd name="csY55" fmla="*/ 185261 h 392350"/>
                <a:gd name="csX56" fmla="*/ 361315 w 499745"/>
                <a:gd name="csY56" fmla="*/ 197406 h 392350"/>
                <a:gd name="csX57" fmla="*/ 471408 w 499745"/>
                <a:gd name="csY57" fmla="*/ 237649 h 392350"/>
                <a:gd name="csX58" fmla="*/ 499745 w 499745"/>
                <a:gd name="csY58" fmla="*/ 237490 h 392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499745" h="392350">
                  <a:moveTo>
                    <a:pt x="499745" y="237490"/>
                  </a:moveTo>
                  <a:lnTo>
                    <a:pt x="404574" y="339011"/>
                  </a:lnTo>
                  <a:lnTo>
                    <a:pt x="360680" y="340519"/>
                  </a:lnTo>
                  <a:lnTo>
                    <a:pt x="330676" y="364331"/>
                  </a:lnTo>
                  <a:lnTo>
                    <a:pt x="309086" y="364966"/>
                  </a:lnTo>
                  <a:lnTo>
                    <a:pt x="299800" y="375603"/>
                  </a:lnTo>
                  <a:lnTo>
                    <a:pt x="276781" y="375603"/>
                  </a:lnTo>
                  <a:lnTo>
                    <a:pt x="263208" y="364173"/>
                  </a:lnTo>
                  <a:lnTo>
                    <a:pt x="232489" y="378301"/>
                  </a:lnTo>
                  <a:lnTo>
                    <a:pt x="222488" y="392351"/>
                  </a:lnTo>
                  <a:lnTo>
                    <a:pt x="200025" y="389652"/>
                  </a:lnTo>
                  <a:lnTo>
                    <a:pt x="192564" y="385763"/>
                  </a:lnTo>
                  <a:lnTo>
                    <a:pt x="184706" y="386715"/>
                  </a:lnTo>
                  <a:lnTo>
                    <a:pt x="174070" y="386397"/>
                  </a:lnTo>
                  <a:lnTo>
                    <a:pt x="131366" y="357743"/>
                  </a:lnTo>
                  <a:lnTo>
                    <a:pt x="107950" y="357743"/>
                  </a:lnTo>
                  <a:lnTo>
                    <a:pt x="96441" y="346631"/>
                  </a:lnTo>
                  <a:lnTo>
                    <a:pt x="96441" y="327660"/>
                  </a:lnTo>
                  <a:lnTo>
                    <a:pt x="78899" y="321945"/>
                  </a:lnTo>
                  <a:lnTo>
                    <a:pt x="59055" y="285194"/>
                  </a:lnTo>
                  <a:lnTo>
                    <a:pt x="43656" y="277336"/>
                  </a:lnTo>
                  <a:lnTo>
                    <a:pt x="37703" y="263842"/>
                  </a:lnTo>
                  <a:lnTo>
                    <a:pt x="20638" y="247333"/>
                  </a:lnTo>
                  <a:lnTo>
                    <a:pt x="0" y="244872"/>
                  </a:lnTo>
                  <a:lnTo>
                    <a:pt x="11430" y="225584"/>
                  </a:lnTo>
                  <a:lnTo>
                    <a:pt x="29289" y="224711"/>
                  </a:lnTo>
                  <a:lnTo>
                    <a:pt x="34370" y="214392"/>
                  </a:lnTo>
                  <a:lnTo>
                    <a:pt x="33893" y="183833"/>
                  </a:lnTo>
                  <a:lnTo>
                    <a:pt x="43894" y="148193"/>
                  </a:lnTo>
                  <a:lnTo>
                    <a:pt x="59849" y="138668"/>
                  </a:lnTo>
                  <a:lnTo>
                    <a:pt x="63183" y="124698"/>
                  </a:lnTo>
                  <a:lnTo>
                    <a:pt x="77629" y="98663"/>
                  </a:lnTo>
                  <a:lnTo>
                    <a:pt x="97949" y="81677"/>
                  </a:lnTo>
                  <a:lnTo>
                    <a:pt x="111681" y="47943"/>
                  </a:lnTo>
                  <a:lnTo>
                    <a:pt x="117078" y="18494"/>
                  </a:lnTo>
                  <a:lnTo>
                    <a:pt x="156289" y="25638"/>
                  </a:lnTo>
                  <a:lnTo>
                    <a:pt x="166767" y="0"/>
                  </a:lnTo>
                  <a:lnTo>
                    <a:pt x="187246" y="15557"/>
                  </a:lnTo>
                  <a:lnTo>
                    <a:pt x="207010" y="7541"/>
                  </a:lnTo>
                  <a:lnTo>
                    <a:pt x="215106" y="14684"/>
                  </a:lnTo>
                  <a:lnTo>
                    <a:pt x="238204" y="15081"/>
                  </a:lnTo>
                  <a:lnTo>
                    <a:pt x="267573" y="28892"/>
                  </a:lnTo>
                  <a:lnTo>
                    <a:pt x="276225" y="40719"/>
                  </a:lnTo>
                  <a:lnTo>
                    <a:pt x="291227" y="51752"/>
                  </a:lnTo>
                  <a:lnTo>
                    <a:pt x="305038" y="71834"/>
                  </a:lnTo>
                  <a:lnTo>
                    <a:pt x="316548" y="82947"/>
                  </a:lnTo>
                  <a:lnTo>
                    <a:pt x="304721" y="98028"/>
                  </a:lnTo>
                  <a:lnTo>
                    <a:pt x="293291" y="114062"/>
                  </a:lnTo>
                  <a:lnTo>
                    <a:pt x="295910" y="123507"/>
                  </a:lnTo>
                  <a:lnTo>
                    <a:pt x="296466" y="133906"/>
                  </a:lnTo>
                  <a:lnTo>
                    <a:pt x="315278" y="134461"/>
                  </a:lnTo>
                  <a:lnTo>
                    <a:pt x="323453" y="132001"/>
                  </a:lnTo>
                  <a:lnTo>
                    <a:pt x="330914" y="138112"/>
                  </a:lnTo>
                  <a:lnTo>
                    <a:pt x="323533" y="150177"/>
                  </a:lnTo>
                  <a:lnTo>
                    <a:pt x="335995" y="168910"/>
                  </a:lnTo>
                  <a:lnTo>
                    <a:pt x="348456" y="185261"/>
                  </a:lnTo>
                  <a:lnTo>
                    <a:pt x="361315" y="197406"/>
                  </a:lnTo>
                  <a:lnTo>
                    <a:pt x="471408" y="237649"/>
                  </a:lnTo>
                  <a:lnTo>
                    <a:pt x="499745" y="23749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3641434C-99B2-EAF4-FE90-35C792E255B2}"/>
                </a:ext>
              </a:extLst>
            </p:cNvPr>
            <p:cNvSpPr/>
            <p:nvPr/>
          </p:nvSpPr>
          <p:spPr>
            <a:xfrm>
              <a:off x="2446020" y="3867228"/>
              <a:ext cx="55800" cy="60563"/>
            </a:xfrm>
            <a:custGeom>
              <a:avLst/>
              <a:gdLst>
                <a:gd name="csX0" fmla="*/ 23257 w 55800"/>
                <a:gd name="csY0" fmla="*/ 5398 h 60563"/>
                <a:gd name="csX1" fmla="*/ 37703 w 55800"/>
                <a:gd name="csY1" fmla="*/ 8335 h 60563"/>
                <a:gd name="csX2" fmla="*/ 47863 w 55800"/>
                <a:gd name="csY2" fmla="*/ 0 h 60563"/>
                <a:gd name="csX3" fmla="*/ 55801 w 55800"/>
                <a:gd name="csY3" fmla="*/ 10557 h 60563"/>
                <a:gd name="csX4" fmla="*/ 54769 w 55800"/>
                <a:gd name="csY4" fmla="*/ 24765 h 60563"/>
                <a:gd name="csX5" fmla="*/ 35560 w 55800"/>
                <a:gd name="csY5" fmla="*/ 32941 h 60563"/>
                <a:gd name="csX6" fmla="*/ 50006 w 55800"/>
                <a:gd name="csY6" fmla="*/ 42307 h 60563"/>
                <a:gd name="csX7" fmla="*/ 37624 w 55800"/>
                <a:gd name="csY7" fmla="*/ 60563 h 60563"/>
                <a:gd name="csX8" fmla="*/ 30162 w 55800"/>
                <a:gd name="csY8" fmla="*/ 54451 h 60563"/>
                <a:gd name="csX9" fmla="*/ 21987 w 55800"/>
                <a:gd name="csY9" fmla="*/ 56912 h 60563"/>
                <a:gd name="csX10" fmla="*/ 3175 w 55800"/>
                <a:gd name="csY10" fmla="*/ 56356 h 60563"/>
                <a:gd name="csX11" fmla="*/ 2619 w 55800"/>
                <a:gd name="csY11" fmla="*/ 45958 h 60563"/>
                <a:gd name="csX12" fmla="*/ 0 w 55800"/>
                <a:gd name="csY12" fmla="*/ 36513 h 60563"/>
                <a:gd name="csX13" fmla="*/ 11430 w 55800"/>
                <a:gd name="csY13" fmla="*/ 20479 h 60563"/>
                <a:gd name="csX14" fmla="*/ 23257 w 55800"/>
                <a:gd name="csY14" fmla="*/ 5398 h 605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5800" h="60563">
                  <a:moveTo>
                    <a:pt x="23257" y="5398"/>
                  </a:moveTo>
                  <a:lnTo>
                    <a:pt x="37703" y="8335"/>
                  </a:lnTo>
                  <a:lnTo>
                    <a:pt x="47863" y="0"/>
                  </a:lnTo>
                  <a:lnTo>
                    <a:pt x="55801" y="10557"/>
                  </a:lnTo>
                  <a:lnTo>
                    <a:pt x="54769" y="24765"/>
                  </a:lnTo>
                  <a:lnTo>
                    <a:pt x="35560" y="32941"/>
                  </a:lnTo>
                  <a:lnTo>
                    <a:pt x="50006" y="42307"/>
                  </a:lnTo>
                  <a:lnTo>
                    <a:pt x="37624" y="60563"/>
                  </a:lnTo>
                  <a:lnTo>
                    <a:pt x="30162" y="54451"/>
                  </a:lnTo>
                  <a:lnTo>
                    <a:pt x="21987" y="56912"/>
                  </a:lnTo>
                  <a:lnTo>
                    <a:pt x="3175" y="56356"/>
                  </a:lnTo>
                  <a:lnTo>
                    <a:pt x="2619" y="45958"/>
                  </a:lnTo>
                  <a:lnTo>
                    <a:pt x="0" y="36513"/>
                  </a:lnTo>
                  <a:lnTo>
                    <a:pt x="11430" y="20479"/>
                  </a:lnTo>
                  <a:lnTo>
                    <a:pt x="23257" y="539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B7992557-10D4-F105-78B1-BD7845DC09A4}"/>
                </a:ext>
              </a:extLst>
            </p:cNvPr>
            <p:cNvSpPr/>
            <p:nvPr/>
          </p:nvSpPr>
          <p:spPr>
            <a:xfrm>
              <a:off x="2476261" y="3909535"/>
              <a:ext cx="215264" cy="117792"/>
            </a:xfrm>
            <a:custGeom>
              <a:avLst/>
              <a:gdLst>
                <a:gd name="csX0" fmla="*/ 215265 w 215264"/>
                <a:gd name="csY0" fmla="*/ 1746 h 117792"/>
                <a:gd name="csX1" fmla="*/ 215265 w 215264"/>
                <a:gd name="csY1" fmla="*/ 1746 h 117792"/>
                <a:gd name="csX2" fmla="*/ 215027 w 215264"/>
                <a:gd name="csY2" fmla="*/ 2302 h 117792"/>
                <a:gd name="csX3" fmla="*/ 214947 w 215264"/>
                <a:gd name="csY3" fmla="*/ 16351 h 117792"/>
                <a:gd name="csX4" fmla="*/ 214947 w 215264"/>
                <a:gd name="csY4" fmla="*/ 50721 h 117792"/>
                <a:gd name="csX5" fmla="*/ 214947 w 215264"/>
                <a:gd name="csY5" fmla="*/ 68421 h 117792"/>
                <a:gd name="csX6" fmla="*/ 199708 w 215264"/>
                <a:gd name="csY6" fmla="*/ 89297 h 117792"/>
                <a:gd name="csX7" fmla="*/ 176213 w 215264"/>
                <a:gd name="csY7" fmla="*/ 117634 h 117792"/>
                <a:gd name="csX8" fmla="*/ 147876 w 215264"/>
                <a:gd name="csY8" fmla="*/ 117792 h 117792"/>
                <a:gd name="csX9" fmla="*/ 37783 w 215264"/>
                <a:gd name="csY9" fmla="*/ 77549 h 117792"/>
                <a:gd name="csX10" fmla="*/ 24924 w 215264"/>
                <a:gd name="csY10" fmla="*/ 65405 h 117792"/>
                <a:gd name="csX11" fmla="*/ 12462 w 215264"/>
                <a:gd name="csY11" fmla="*/ 49054 h 117792"/>
                <a:gd name="csX12" fmla="*/ 0 w 215264"/>
                <a:gd name="csY12" fmla="*/ 30321 h 117792"/>
                <a:gd name="csX13" fmla="*/ 7382 w 215264"/>
                <a:gd name="csY13" fmla="*/ 18256 h 117792"/>
                <a:gd name="csX14" fmla="*/ 19764 w 215264"/>
                <a:gd name="csY14" fmla="*/ 0 h 117792"/>
                <a:gd name="csX15" fmla="*/ 30718 w 215264"/>
                <a:gd name="csY15" fmla="*/ 6270 h 117792"/>
                <a:gd name="csX16" fmla="*/ 37306 w 215264"/>
                <a:gd name="csY16" fmla="*/ 20399 h 117792"/>
                <a:gd name="csX17" fmla="*/ 52546 w 215264"/>
                <a:gd name="csY17" fmla="*/ 34607 h 117792"/>
                <a:gd name="csX18" fmla="*/ 69294 w 215264"/>
                <a:gd name="csY18" fmla="*/ 34766 h 117792"/>
                <a:gd name="csX19" fmla="*/ 101044 w 215264"/>
                <a:gd name="csY19" fmla="*/ 26035 h 117792"/>
                <a:gd name="csX20" fmla="*/ 137716 w 215264"/>
                <a:gd name="csY20" fmla="*/ 21987 h 117792"/>
                <a:gd name="csX21" fmla="*/ 167322 w 215264"/>
                <a:gd name="csY21" fmla="*/ 11430 h 117792"/>
                <a:gd name="csX22" fmla="*/ 184071 w 215264"/>
                <a:gd name="csY22" fmla="*/ 9128 h 117792"/>
                <a:gd name="csX23" fmla="*/ 196056 w 215264"/>
                <a:gd name="csY23" fmla="*/ 2937 h 117792"/>
                <a:gd name="csX24" fmla="*/ 215265 w 215264"/>
                <a:gd name="csY24" fmla="*/ 1746 h 117792"/>
                <a:gd name="csX25" fmla="*/ 215265 w 215264"/>
                <a:gd name="csY25" fmla="*/ 1746 h 117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15264" h="117792">
                  <a:moveTo>
                    <a:pt x="215265" y="1746"/>
                  </a:moveTo>
                  <a:lnTo>
                    <a:pt x="215265" y="1746"/>
                  </a:lnTo>
                  <a:lnTo>
                    <a:pt x="215027" y="2302"/>
                  </a:lnTo>
                  <a:lnTo>
                    <a:pt x="214947" y="16351"/>
                  </a:lnTo>
                  <a:lnTo>
                    <a:pt x="214947" y="50721"/>
                  </a:lnTo>
                  <a:lnTo>
                    <a:pt x="214947" y="68421"/>
                  </a:lnTo>
                  <a:lnTo>
                    <a:pt x="199708" y="89297"/>
                  </a:lnTo>
                  <a:lnTo>
                    <a:pt x="176213" y="117634"/>
                  </a:lnTo>
                  <a:lnTo>
                    <a:pt x="147876" y="117792"/>
                  </a:lnTo>
                  <a:lnTo>
                    <a:pt x="37783" y="77549"/>
                  </a:lnTo>
                  <a:lnTo>
                    <a:pt x="24924" y="65405"/>
                  </a:lnTo>
                  <a:lnTo>
                    <a:pt x="12462" y="49054"/>
                  </a:lnTo>
                  <a:lnTo>
                    <a:pt x="0" y="30321"/>
                  </a:lnTo>
                  <a:lnTo>
                    <a:pt x="7382" y="18256"/>
                  </a:lnTo>
                  <a:lnTo>
                    <a:pt x="19764" y="0"/>
                  </a:lnTo>
                  <a:lnTo>
                    <a:pt x="30718" y="6270"/>
                  </a:lnTo>
                  <a:lnTo>
                    <a:pt x="37306" y="20399"/>
                  </a:lnTo>
                  <a:lnTo>
                    <a:pt x="52546" y="34607"/>
                  </a:lnTo>
                  <a:lnTo>
                    <a:pt x="69294" y="34766"/>
                  </a:lnTo>
                  <a:lnTo>
                    <a:pt x="101044" y="26035"/>
                  </a:lnTo>
                  <a:lnTo>
                    <a:pt x="137716" y="21987"/>
                  </a:lnTo>
                  <a:lnTo>
                    <a:pt x="167322" y="11430"/>
                  </a:lnTo>
                  <a:lnTo>
                    <a:pt x="184071" y="9128"/>
                  </a:lnTo>
                  <a:lnTo>
                    <a:pt x="196056" y="2937"/>
                  </a:lnTo>
                  <a:lnTo>
                    <a:pt x="215265" y="1746"/>
                  </a:lnTo>
                  <a:lnTo>
                    <a:pt x="215265" y="174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1D525664-4423-55FA-58C9-BA35EB2EDDBA}"/>
                </a:ext>
              </a:extLst>
            </p:cNvPr>
            <p:cNvSpPr/>
            <p:nvPr/>
          </p:nvSpPr>
          <p:spPr>
            <a:xfrm>
              <a:off x="2038985" y="4154090"/>
              <a:ext cx="183832" cy="191849"/>
            </a:xfrm>
            <a:custGeom>
              <a:avLst/>
              <a:gdLst>
                <a:gd name="csX0" fmla="*/ 145732 w 183832"/>
                <a:gd name="csY0" fmla="*/ 175260 h 191849"/>
                <a:gd name="csX1" fmla="*/ 77073 w 183832"/>
                <a:gd name="csY1" fmla="*/ 177879 h 191849"/>
                <a:gd name="csX2" fmla="*/ 40084 w 183832"/>
                <a:gd name="csY2" fmla="*/ 177403 h 191849"/>
                <a:gd name="csX3" fmla="*/ 28337 w 183832"/>
                <a:gd name="csY3" fmla="*/ 181451 h 191849"/>
                <a:gd name="csX4" fmla="*/ 8176 w 183832"/>
                <a:gd name="csY4" fmla="*/ 191849 h 191849"/>
                <a:gd name="csX5" fmla="*/ 0 w 183832"/>
                <a:gd name="csY5" fmla="*/ 188436 h 191849"/>
                <a:gd name="csX6" fmla="*/ 318 w 183832"/>
                <a:gd name="csY6" fmla="*/ 163036 h 191849"/>
                <a:gd name="csX7" fmla="*/ 8096 w 183832"/>
                <a:gd name="csY7" fmla="*/ 150178 h 191849"/>
                <a:gd name="csX8" fmla="*/ 10001 w 183832"/>
                <a:gd name="csY8" fmla="*/ 123110 h 191849"/>
                <a:gd name="csX9" fmla="*/ 17066 w 183832"/>
                <a:gd name="csY9" fmla="*/ 107474 h 191849"/>
                <a:gd name="csX10" fmla="*/ 30004 w 183832"/>
                <a:gd name="csY10" fmla="*/ 89853 h 191849"/>
                <a:gd name="csX11" fmla="*/ 42942 w 183832"/>
                <a:gd name="csY11" fmla="*/ 80962 h 191849"/>
                <a:gd name="csX12" fmla="*/ 53737 w 183832"/>
                <a:gd name="csY12" fmla="*/ 68977 h 191849"/>
                <a:gd name="csX13" fmla="*/ 40243 w 183832"/>
                <a:gd name="csY13" fmla="*/ 64373 h 191849"/>
                <a:gd name="csX14" fmla="*/ 42307 w 183832"/>
                <a:gd name="csY14" fmla="*/ 25003 h 191849"/>
                <a:gd name="csX15" fmla="*/ 42307 w 183832"/>
                <a:gd name="csY15" fmla="*/ 25003 h 191849"/>
                <a:gd name="csX16" fmla="*/ 56118 w 183832"/>
                <a:gd name="csY16" fmla="*/ 15796 h 191849"/>
                <a:gd name="csX17" fmla="*/ 77549 w 183832"/>
                <a:gd name="csY17" fmla="*/ 23336 h 191849"/>
                <a:gd name="csX18" fmla="*/ 104696 w 183832"/>
                <a:gd name="csY18" fmla="*/ 15399 h 191849"/>
                <a:gd name="csX19" fmla="*/ 128429 w 183832"/>
                <a:gd name="csY19" fmla="*/ 15478 h 191849"/>
                <a:gd name="csX20" fmla="*/ 149146 w 183832"/>
                <a:gd name="csY20" fmla="*/ 0 h 191849"/>
                <a:gd name="csX21" fmla="*/ 165100 w 183832"/>
                <a:gd name="csY21" fmla="*/ 23415 h 191849"/>
                <a:gd name="csX22" fmla="*/ 168989 w 183832"/>
                <a:gd name="csY22" fmla="*/ 40322 h 191849"/>
                <a:gd name="csX23" fmla="*/ 183833 w 183832"/>
                <a:gd name="csY23" fmla="*/ 79057 h 191849"/>
                <a:gd name="csX24" fmla="*/ 171609 w 183832"/>
                <a:gd name="csY24" fmla="*/ 103584 h 191849"/>
                <a:gd name="csX25" fmla="*/ 155019 w 183832"/>
                <a:gd name="csY25" fmla="*/ 125889 h 191849"/>
                <a:gd name="csX26" fmla="*/ 145336 w 183832"/>
                <a:gd name="csY26" fmla="*/ 139541 h 191849"/>
                <a:gd name="csX27" fmla="*/ 145732 w 183832"/>
                <a:gd name="csY27" fmla="*/ 175260 h 1918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83832" h="191849">
                  <a:moveTo>
                    <a:pt x="145732" y="175260"/>
                  </a:moveTo>
                  <a:lnTo>
                    <a:pt x="77073" y="177879"/>
                  </a:lnTo>
                  <a:lnTo>
                    <a:pt x="40084" y="177403"/>
                  </a:lnTo>
                  <a:lnTo>
                    <a:pt x="28337" y="181451"/>
                  </a:lnTo>
                  <a:lnTo>
                    <a:pt x="8176" y="191849"/>
                  </a:lnTo>
                  <a:lnTo>
                    <a:pt x="0" y="188436"/>
                  </a:lnTo>
                  <a:lnTo>
                    <a:pt x="318" y="163036"/>
                  </a:lnTo>
                  <a:lnTo>
                    <a:pt x="8096" y="150178"/>
                  </a:lnTo>
                  <a:lnTo>
                    <a:pt x="10001" y="123110"/>
                  </a:lnTo>
                  <a:lnTo>
                    <a:pt x="17066" y="107474"/>
                  </a:lnTo>
                  <a:lnTo>
                    <a:pt x="30004" y="89853"/>
                  </a:lnTo>
                  <a:lnTo>
                    <a:pt x="42942" y="80962"/>
                  </a:lnTo>
                  <a:lnTo>
                    <a:pt x="53737" y="68977"/>
                  </a:lnTo>
                  <a:lnTo>
                    <a:pt x="40243" y="64373"/>
                  </a:lnTo>
                  <a:lnTo>
                    <a:pt x="42307" y="25003"/>
                  </a:lnTo>
                  <a:lnTo>
                    <a:pt x="42307" y="25003"/>
                  </a:lnTo>
                  <a:lnTo>
                    <a:pt x="56118" y="15796"/>
                  </a:lnTo>
                  <a:lnTo>
                    <a:pt x="77549" y="23336"/>
                  </a:lnTo>
                  <a:lnTo>
                    <a:pt x="104696" y="15399"/>
                  </a:lnTo>
                  <a:lnTo>
                    <a:pt x="128429" y="15478"/>
                  </a:lnTo>
                  <a:lnTo>
                    <a:pt x="149146" y="0"/>
                  </a:lnTo>
                  <a:lnTo>
                    <a:pt x="165100" y="23415"/>
                  </a:lnTo>
                  <a:lnTo>
                    <a:pt x="168989" y="40322"/>
                  </a:lnTo>
                  <a:lnTo>
                    <a:pt x="183833" y="79057"/>
                  </a:lnTo>
                  <a:lnTo>
                    <a:pt x="171609" y="103584"/>
                  </a:lnTo>
                  <a:lnTo>
                    <a:pt x="155019" y="125889"/>
                  </a:lnTo>
                  <a:lnTo>
                    <a:pt x="145336" y="139541"/>
                  </a:lnTo>
                  <a:lnTo>
                    <a:pt x="145732" y="17526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4354C9D7-AF01-88D0-0FE4-42E91944169E}"/>
                </a:ext>
              </a:extLst>
            </p:cNvPr>
            <p:cNvSpPr/>
            <p:nvPr/>
          </p:nvSpPr>
          <p:spPr>
            <a:xfrm>
              <a:off x="2020331" y="4335541"/>
              <a:ext cx="60325" cy="60165"/>
            </a:xfrm>
            <a:custGeom>
              <a:avLst/>
              <a:gdLst>
                <a:gd name="csX0" fmla="*/ 46990 w 60325"/>
                <a:gd name="csY0" fmla="*/ 0 h 60165"/>
                <a:gd name="csX1" fmla="*/ 60325 w 60325"/>
                <a:gd name="csY1" fmla="*/ 19050 h 60165"/>
                <a:gd name="csX2" fmla="*/ 58420 w 60325"/>
                <a:gd name="csY2" fmla="*/ 38893 h 60165"/>
                <a:gd name="csX3" fmla="*/ 48657 w 60325"/>
                <a:gd name="csY3" fmla="*/ 43101 h 60165"/>
                <a:gd name="csX4" fmla="*/ 48657 w 60325"/>
                <a:gd name="csY4" fmla="*/ 43180 h 60165"/>
                <a:gd name="csX5" fmla="*/ 30798 w 60325"/>
                <a:gd name="csY5" fmla="*/ 40957 h 60165"/>
                <a:gd name="csX6" fmla="*/ 20479 w 60325"/>
                <a:gd name="csY6" fmla="*/ 60166 h 60165"/>
                <a:gd name="csX7" fmla="*/ 0 w 60325"/>
                <a:gd name="csY7" fmla="*/ 57467 h 60165"/>
                <a:gd name="csX8" fmla="*/ 3096 w 60325"/>
                <a:gd name="csY8" fmla="*/ 39052 h 60165"/>
                <a:gd name="csX9" fmla="*/ 7699 w 60325"/>
                <a:gd name="csY9" fmla="*/ 36433 h 60165"/>
                <a:gd name="csX10" fmla="*/ 8969 w 60325"/>
                <a:gd name="csY10" fmla="*/ 16351 h 60165"/>
                <a:gd name="csX11" fmla="*/ 18653 w 60325"/>
                <a:gd name="csY11" fmla="*/ 6985 h 60165"/>
                <a:gd name="csX12" fmla="*/ 26829 w 60325"/>
                <a:gd name="csY12" fmla="*/ 10398 h 60165"/>
                <a:gd name="csX13" fmla="*/ 46990 w 60325"/>
                <a:gd name="csY13" fmla="*/ 0 h 601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60325" h="60165">
                  <a:moveTo>
                    <a:pt x="46990" y="0"/>
                  </a:moveTo>
                  <a:lnTo>
                    <a:pt x="60325" y="19050"/>
                  </a:lnTo>
                  <a:lnTo>
                    <a:pt x="58420" y="38893"/>
                  </a:lnTo>
                  <a:lnTo>
                    <a:pt x="48657" y="43101"/>
                  </a:lnTo>
                  <a:lnTo>
                    <a:pt x="48657" y="43180"/>
                  </a:lnTo>
                  <a:lnTo>
                    <a:pt x="30798" y="40957"/>
                  </a:lnTo>
                  <a:lnTo>
                    <a:pt x="20479" y="60166"/>
                  </a:lnTo>
                  <a:lnTo>
                    <a:pt x="0" y="57467"/>
                  </a:lnTo>
                  <a:lnTo>
                    <a:pt x="3096" y="39052"/>
                  </a:lnTo>
                  <a:lnTo>
                    <a:pt x="7699" y="36433"/>
                  </a:lnTo>
                  <a:lnTo>
                    <a:pt x="8969" y="16351"/>
                  </a:lnTo>
                  <a:lnTo>
                    <a:pt x="18653" y="6985"/>
                  </a:lnTo>
                  <a:lnTo>
                    <a:pt x="26829" y="10398"/>
                  </a:lnTo>
                  <a:lnTo>
                    <a:pt x="46990" y="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E4891C42-E612-CEE5-45F8-E439FCECD8AD}"/>
                </a:ext>
              </a:extLst>
            </p:cNvPr>
            <p:cNvSpPr/>
            <p:nvPr/>
          </p:nvSpPr>
          <p:spPr>
            <a:xfrm>
              <a:off x="1573053" y="2660649"/>
              <a:ext cx="129698" cy="106441"/>
            </a:xfrm>
            <a:custGeom>
              <a:avLst/>
              <a:gdLst>
                <a:gd name="csX0" fmla="*/ 94694 w 129698"/>
                <a:gd name="csY0" fmla="*/ 106442 h 106441"/>
                <a:gd name="csX1" fmla="*/ 64849 w 129698"/>
                <a:gd name="csY1" fmla="*/ 91043 h 106441"/>
                <a:gd name="csX2" fmla="*/ 52149 w 129698"/>
                <a:gd name="csY2" fmla="*/ 73977 h 106441"/>
                <a:gd name="csX3" fmla="*/ 39291 w 129698"/>
                <a:gd name="csY3" fmla="*/ 64849 h 106441"/>
                <a:gd name="csX4" fmla="*/ 23813 w 129698"/>
                <a:gd name="csY4" fmla="*/ 49450 h 106441"/>
                <a:gd name="csX5" fmla="*/ 16510 w 129698"/>
                <a:gd name="csY5" fmla="*/ 36671 h 106441"/>
                <a:gd name="csX6" fmla="*/ 0 w 129698"/>
                <a:gd name="csY6" fmla="*/ 17304 h 106441"/>
                <a:gd name="csX7" fmla="*/ 7064 w 129698"/>
                <a:gd name="csY7" fmla="*/ 0 h 106441"/>
                <a:gd name="csX8" fmla="*/ 19129 w 129698"/>
                <a:gd name="csY8" fmla="*/ 9604 h 106441"/>
                <a:gd name="csX9" fmla="*/ 26432 w 129698"/>
                <a:gd name="csY9" fmla="*/ 952 h 106441"/>
                <a:gd name="csX10" fmla="*/ 42228 w 129698"/>
                <a:gd name="csY10" fmla="*/ 0 h 106441"/>
                <a:gd name="csX11" fmla="*/ 71199 w 129698"/>
                <a:gd name="csY11" fmla="*/ 6906 h 106441"/>
                <a:gd name="csX12" fmla="*/ 94456 w 129698"/>
                <a:gd name="csY12" fmla="*/ 6350 h 106441"/>
                <a:gd name="csX13" fmla="*/ 109696 w 129698"/>
                <a:gd name="csY13" fmla="*/ 15557 h 106441"/>
                <a:gd name="csX14" fmla="*/ 109696 w 129698"/>
                <a:gd name="csY14" fmla="*/ 15557 h 106441"/>
                <a:gd name="csX15" fmla="*/ 121920 w 129698"/>
                <a:gd name="csY15" fmla="*/ 15478 h 106441"/>
                <a:gd name="csX16" fmla="*/ 113506 w 129698"/>
                <a:gd name="csY16" fmla="*/ 33734 h 106441"/>
                <a:gd name="csX17" fmla="*/ 129699 w 129698"/>
                <a:gd name="csY17" fmla="*/ 49609 h 106441"/>
                <a:gd name="csX18" fmla="*/ 124778 w 129698"/>
                <a:gd name="csY18" fmla="*/ 68977 h 106441"/>
                <a:gd name="csX19" fmla="*/ 116919 w 129698"/>
                <a:gd name="csY19" fmla="*/ 70802 h 106441"/>
                <a:gd name="csX20" fmla="*/ 110569 w 129698"/>
                <a:gd name="csY20" fmla="*/ 74533 h 106441"/>
                <a:gd name="csX21" fmla="*/ 99616 w 129698"/>
                <a:gd name="csY21" fmla="*/ 84058 h 106441"/>
                <a:gd name="csX22" fmla="*/ 94694 w 129698"/>
                <a:gd name="csY22" fmla="*/ 106442 h 106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29698" h="106441">
                  <a:moveTo>
                    <a:pt x="94694" y="106442"/>
                  </a:moveTo>
                  <a:lnTo>
                    <a:pt x="64849" y="91043"/>
                  </a:lnTo>
                  <a:lnTo>
                    <a:pt x="52149" y="73977"/>
                  </a:lnTo>
                  <a:lnTo>
                    <a:pt x="39291" y="64849"/>
                  </a:lnTo>
                  <a:lnTo>
                    <a:pt x="23813" y="49450"/>
                  </a:lnTo>
                  <a:lnTo>
                    <a:pt x="16510" y="36671"/>
                  </a:lnTo>
                  <a:lnTo>
                    <a:pt x="0" y="17304"/>
                  </a:lnTo>
                  <a:lnTo>
                    <a:pt x="7064" y="0"/>
                  </a:lnTo>
                  <a:lnTo>
                    <a:pt x="19129" y="9604"/>
                  </a:lnTo>
                  <a:lnTo>
                    <a:pt x="26432" y="952"/>
                  </a:lnTo>
                  <a:lnTo>
                    <a:pt x="42228" y="0"/>
                  </a:lnTo>
                  <a:lnTo>
                    <a:pt x="71199" y="6906"/>
                  </a:lnTo>
                  <a:lnTo>
                    <a:pt x="94456" y="6350"/>
                  </a:lnTo>
                  <a:lnTo>
                    <a:pt x="109696" y="15557"/>
                  </a:lnTo>
                  <a:lnTo>
                    <a:pt x="109696" y="15557"/>
                  </a:lnTo>
                  <a:lnTo>
                    <a:pt x="121920" y="15478"/>
                  </a:lnTo>
                  <a:lnTo>
                    <a:pt x="113506" y="33734"/>
                  </a:lnTo>
                  <a:lnTo>
                    <a:pt x="129699" y="49609"/>
                  </a:lnTo>
                  <a:lnTo>
                    <a:pt x="124778" y="68977"/>
                  </a:lnTo>
                  <a:lnTo>
                    <a:pt x="116919" y="70802"/>
                  </a:lnTo>
                  <a:lnTo>
                    <a:pt x="110569" y="74533"/>
                  </a:lnTo>
                  <a:lnTo>
                    <a:pt x="99616" y="84058"/>
                  </a:lnTo>
                  <a:lnTo>
                    <a:pt x="94694" y="106442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7C9D9475-5CAF-BCFB-C671-1CBAC6C66495}"/>
                </a:ext>
              </a:extLst>
            </p:cNvPr>
            <p:cNvSpPr/>
            <p:nvPr/>
          </p:nvSpPr>
          <p:spPr>
            <a:xfrm>
              <a:off x="1731883" y="2780505"/>
              <a:ext cx="83819" cy="59531"/>
            </a:xfrm>
            <a:custGeom>
              <a:avLst/>
              <a:gdLst>
                <a:gd name="csX0" fmla="*/ 64611 w 83819"/>
                <a:gd name="csY0" fmla="*/ 0 h 59531"/>
                <a:gd name="csX1" fmla="*/ 81439 w 83819"/>
                <a:gd name="csY1" fmla="*/ 13018 h 59531"/>
                <a:gd name="csX2" fmla="*/ 83820 w 83819"/>
                <a:gd name="csY2" fmla="*/ 39688 h 59531"/>
                <a:gd name="csX3" fmla="*/ 77391 w 83819"/>
                <a:gd name="csY3" fmla="*/ 41037 h 59531"/>
                <a:gd name="csX4" fmla="*/ 71914 w 83819"/>
                <a:gd name="csY4" fmla="*/ 48022 h 59531"/>
                <a:gd name="csX5" fmla="*/ 53657 w 83819"/>
                <a:gd name="csY5" fmla="*/ 47228 h 59531"/>
                <a:gd name="csX6" fmla="*/ 40799 w 83819"/>
                <a:gd name="csY6" fmla="*/ 56039 h 59531"/>
                <a:gd name="csX7" fmla="*/ 18733 w 83819"/>
                <a:gd name="csY7" fmla="*/ 59531 h 59531"/>
                <a:gd name="csX8" fmla="*/ 4762 w 83819"/>
                <a:gd name="csY8" fmla="*/ 49768 h 59531"/>
                <a:gd name="csX9" fmla="*/ 0 w 83819"/>
                <a:gd name="csY9" fmla="*/ 32544 h 59531"/>
                <a:gd name="csX10" fmla="*/ 4286 w 83819"/>
                <a:gd name="csY10" fmla="*/ 18812 h 59531"/>
                <a:gd name="csX11" fmla="*/ 4286 w 83819"/>
                <a:gd name="csY11" fmla="*/ 18812 h 59531"/>
                <a:gd name="csX12" fmla="*/ 8573 w 83819"/>
                <a:gd name="csY12" fmla="*/ 19129 h 59531"/>
                <a:gd name="csX13" fmla="*/ 10081 w 83819"/>
                <a:gd name="csY13" fmla="*/ 10875 h 59531"/>
                <a:gd name="csX14" fmla="*/ 29924 w 83819"/>
                <a:gd name="csY14" fmla="*/ 4604 h 59531"/>
                <a:gd name="csX15" fmla="*/ 37465 w 83819"/>
                <a:gd name="csY15" fmla="*/ 3096 h 59531"/>
                <a:gd name="csX16" fmla="*/ 48974 w 83819"/>
                <a:gd name="csY16" fmla="*/ 715 h 59531"/>
                <a:gd name="csX17" fmla="*/ 64611 w 83819"/>
                <a:gd name="csY17" fmla="*/ 0 h 59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83819" h="59531">
                  <a:moveTo>
                    <a:pt x="64611" y="0"/>
                  </a:moveTo>
                  <a:lnTo>
                    <a:pt x="81439" y="13018"/>
                  </a:lnTo>
                  <a:lnTo>
                    <a:pt x="83820" y="39688"/>
                  </a:lnTo>
                  <a:lnTo>
                    <a:pt x="77391" y="41037"/>
                  </a:lnTo>
                  <a:lnTo>
                    <a:pt x="71914" y="48022"/>
                  </a:lnTo>
                  <a:lnTo>
                    <a:pt x="53657" y="47228"/>
                  </a:lnTo>
                  <a:lnTo>
                    <a:pt x="40799" y="56039"/>
                  </a:lnTo>
                  <a:lnTo>
                    <a:pt x="18733" y="59531"/>
                  </a:lnTo>
                  <a:lnTo>
                    <a:pt x="4762" y="49768"/>
                  </a:lnTo>
                  <a:lnTo>
                    <a:pt x="0" y="32544"/>
                  </a:lnTo>
                  <a:lnTo>
                    <a:pt x="4286" y="18812"/>
                  </a:lnTo>
                  <a:lnTo>
                    <a:pt x="4286" y="18812"/>
                  </a:lnTo>
                  <a:lnTo>
                    <a:pt x="8573" y="19129"/>
                  </a:lnTo>
                  <a:lnTo>
                    <a:pt x="10081" y="10875"/>
                  </a:lnTo>
                  <a:lnTo>
                    <a:pt x="29924" y="4604"/>
                  </a:lnTo>
                  <a:lnTo>
                    <a:pt x="37465" y="3096"/>
                  </a:lnTo>
                  <a:lnTo>
                    <a:pt x="48974" y="715"/>
                  </a:lnTo>
                  <a:lnTo>
                    <a:pt x="64611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41C35190-EAB3-90A4-F90F-ABFB83A8D3EF}"/>
                </a:ext>
              </a:extLst>
            </p:cNvPr>
            <p:cNvSpPr/>
            <p:nvPr/>
          </p:nvSpPr>
          <p:spPr>
            <a:xfrm>
              <a:off x="1676876" y="2621279"/>
              <a:ext cx="140017" cy="162321"/>
            </a:xfrm>
            <a:custGeom>
              <a:avLst/>
              <a:gdLst>
                <a:gd name="csX0" fmla="*/ 0 w 140017"/>
                <a:gd name="csY0" fmla="*/ 11113 h 162321"/>
                <a:gd name="csX1" fmla="*/ 0 w 140017"/>
                <a:gd name="csY1" fmla="*/ 11113 h 162321"/>
                <a:gd name="csX2" fmla="*/ 25797 w 140017"/>
                <a:gd name="csY2" fmla="*/ 0 h 162321"/>
                <a:gd name="csX3" fmla="*/ 46831 w 140017"/>
                <a:gd name="csY3" fmla="*/ 1905 h 162321"/>
                <a:gd name="csX4" fmla="*/ 65088 w 140017"/>
                <a:gd name="csY4" fmla="*/ 18415 h 162321"/>
                <a:gd name="csX5" fmla="*/ 68818 w 140017"/>
                <a:gd name="csY5" fmla="*/ 31750 h 162321"/>
                <a:gd name="csX6" fmla="*/ 89376 w 140017"/>
                <a:gd name="csY6" fmla="*/ 41593 h 162321"/>
                <a:gd name="csX7" fmla="*/ 91996 w 140017"/>
                <a:gd name="csY7" fmla="*/ 58738 h 162321"/>
                <a:gd name="csX8" fmla="*/ 111681 w 140017"/>
                <a:gd name="csY8" fmla="*/ 70803 h 162321"/>
                <a:gd name="csX9" fmla="*/ 122238 w 140017"/>
                <a:gd name="csY9" fmla="*/ 61516 h 162321"/>
                <a:gd name="csX10" fmla="*/ 130572 w 140017"/>
                <a:gd name="csY10" fmla="*/ 66675 h 162321"/>
                <a:gd name="csX11" fmla="*/ 122714 w 140017"/>
                <a:gd name="csY11" fmla="*/ 73660 h 162321"/>
                <a:gd name="csX12" fmla="*/ 128905 w 140017"/>
                <a:gd name="csY12" fmla="*/ 80883 h 162321"/>
                <a:gd name="csX13" fmla="*/ 120571 w 140017"/>
                <a:gd name="csY13" fmla="*/ 90249 h 162321"/>
                <a:gd name="csX14" fmla="*/ 123587 w 140017"/>
                <a:gd name="csY14" fmla="*/ 105251 h 162321"/>
                <a:gd name="csX15" fmla="*/ 140018 w 140017"/>
                <a:gd name="csY15" fmla="*/ 122952 h 162321"/>
                <a:gd name="csX16" fmla="*/ 127159 w 140017"/>
                <a:gd name="csY16" fmla="*/ 135731 h 162321"/>
                <a:gd name="csX17" fmla="*/ 121444 w 140017"/>
                <a:gd name="csY17" fmla="*/ 148669 h 162321"/>
                <a:gd name="csX18" fmla="*/ 125095 w 140017"/>
                <a:gd name="csY18" fmla="*/ 153511 h 162321"/>
                <a:gd name="csX19" fmla="*/ 119618 w 140017"/>
                <a:gd name="csY19" fmla="*/ 159226 h 162321"/>
                <a:gd name="csX20" fmla="*/ 103981 w 140017"/>
                <a:gd name="csY20" fmla="*/ 159941 h 162321"/>
                <a:gd name="csX21" fmla="*/ 92472 w 140017"/>
                <a:gd name="csY21" fmla="*/ 162322 h 162321"/>
                <a:gd name="csX22" fmla="*/ 91361 w 140017"/>
                <a:gd name="csY22" fmla="*/ 159226 h 162321"/>
                <a:gd name="csX23" fmla="*/ 95409 w 140017"/>
                <a:gd name="csY23" fmla="*/ 154384 h 162321"/>
                <a:gd name="csX24" fmla="*/ 99219 w 140017"/>
                <a:gd name="csY24" fmla="*/ 144542 h 162321"/>
                <a:gd name="csX25" fmla="*/ 94377 w 140017"/>
                <a:gd name="csY25" fmla="*/ 144701 h 162321"/>
                <a:gd name="csX26" fmla="*/ 87868 w 140017"/>
                <a:gd name="csY26" fmla="*/ 137160 h 162321"/>
                <a:gd name="csX27" fmla="*/ 82312 w 140017"/>
                <a:gd name="csY27" fmla="*/ 135255 h 162321"/>
                <a:gd name="csX28" fmla="*/ 77946 w 140017"/>
                <a:gd name="csY28" fmla="*/ 128746 h 162321"/>
                <a:gd name="csX29" fmla="*/ 71596 w 140017"/>
                <a:gd name="csY29" fmla="*/ 126206 h 162321"/>
                <a:gd name="csX30" fmla="*/ 66834 w 140017"/>
                <a:gd name="csY30" fmla="*/ 120491 h 162321"/>
                <a:gd name="csX31" fmla="*/ 60801 w 140017"/>
                <a:gd name="csY31" fmla="*/ 122714 h 162321"/>
                <a:gd name="csX32" fmla="*/ 56118 w 140017"/>
                <a:gd name="csY32" fmla="*/ 136287 h 162321"/>
                <a:gd name="csX33" fmla="*/ 48101 w 140017"/>
                <a:gd name="csY33" fmla="*/ 139224 h 162321"/>
                <a:gd name="csX34" fmla="*/ 50800 w 140017"/>
                <a:gd name="csY34" fmla="*/ 135731 h 162321"/>
                <a:gd name="csX35" fmla="*/ 38021 w 140017"/>
                <a:gd name="csY35" fmla="*/ 127238 h 162321"/>
                <a:gd name="csX36" fmla="*/ 26908 w 140017"/>
                <a:gd name="csY36" fmla="*/ 122873 h 162321"/>
                <a:gd name="csX37" fmla="*/ 21987 w 140017"/>
                <a:gd name="csY37" fmla="*/ 117158 h 162321"/>
                <a:gd name="csX38" fmla="*/ 13097 w 140017"/>
                <a:gd name="csY38" fmla="*/ 110173 h 162321"/>
                <a:gd name="csX39" fmla="*/ 20955 w 140017"/>
                <a:gd name="csY39" fmla="*/ 108347 h 162321"/>
                <a:gd name="csX40" fmla="*/ 25876 w 140017"/>
                <a:gd name="csY40" fmla="*/ 88980 h 162321"/>
                <a:gd name="csX41" fmla="*/ 9684 w 140017"/>
                <a:gd name="csY41" fmla="*/ 73105 h 162321"/>
                <a:gd name="csX42" fmla="*/ 18097 w 140017"/>
                <a:gd name="csY42" fmla="*/ 54848 h 162321"/>
                <a:gd name="csX43" fmla="*/ 5874 w 140017"/>
                <a:gd name="csY43" fmla="*/ 54928 h 162321"/>
                <a:gd name="csX44" fmla="*/ 5874 w 140017"/>
                <a:gd name="csY44" fmla="*/ 54928 h 162321"/>
                <a:gd name="csX45" fmla="*/ 18891 w 140017"/>
                <a:gd name="csY45" fmla="*/ 39291 h 162321"/>
                <a:gd name="csX46" fmla="*/ 8176 w 140017"/>
                <a:gd name="csY46" fmla="*/ 27305 h 162321"/>
                <a:gd name="csX47" fmla="*/ 0 w 140017"/>
                <a:gd name="csY47" fmla="*/ 11113 h 1623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140017" h="162321">
                  <a:moveTo>
                    <a:pt x="0" y="11113"/>
                  </a:moveTo>
                  <a:lnTo>
                    <a:pt x="0" y="11113"/>
                  </a:lnTo>
                  <a:lnTo>
                    <a:pt x="25797" y="0"/>
                  </a:lnTo>
                  <a:lnTo>
                    <a:pt x="46831" y="1905"/>
                  </a:lnTo>
                  <a:lnTo>
                    <a:pt x="65088" y="18415"/>
                  </a:lnTo>
                  <a:lnTo>
                    <a:pt x="68818" y="31750"/>
                  </a:lnTo>
                  <a:lnTo>
                    <a:pt x="89376" y="41593"/>
                  </a:lnTo>
                  <a:lnTo>
                    <a:pt x="91996" y="58738"/>
                  </a:lnTo>
                  <a:lnTo>
                    <a:pt x="111681" y="70803"/>
                  </a:lnTo>
                  <a:lnTo>
                    <a:pt x="122238" y="61516"/>
                  </a:lnTo>
                  <a:lnTo>
                    <a:pt x="130572" y="66675"/>
                  </a:lnTo>
                  <a:lnTo>
                    <a:pt x="122714" y="73660"/>
                  </a:lnTo>
                  <a:lnTo>
                    <a:pt x="128905" y="80883"/>
                  </a:lnTo>
                  <a:lnTo>
                    <a:pt x="120571" y="90249"/>
                  </a:lnTo>
                  <a:lnTo>
                    <a:pt x="123587" y="105251"/>
                  </a:lnTo>
                  <a:lnTo>
                    <a:pt x="140018" y="122952"/>
                  </a:lnTo>
                  <a:lnTo>
                    <a:pt x="127159" y="135731"/>
                  </a:lnTo>
                  <a:lnTo>
                    <a:pt x="121444" y="148669"/>
                  </a:lnTo>
                  <a:lnTo>
                    <a:pt x="125095" y="153511"/>
                  </a:lnTo>
                  <a:lnTo>
                    <a:pt x="119618" y="159226"/>
                  </a:lnTo>
                  <a:lnTo>
                    <a:pt x="103981" y="159941"/>
                  </a:lnTo>
                  <a:lnTo>
                    <a:pt x="92472" y="162322"/>
                  </a:lnTo>
                  <a:lnTo>
                    <a:pt x="91361" y="159226"/>
                  </a:lnTo>
                  <a:lnTo>
                    <a:pt x="95409" y="154384"/>
                  </a:lnTo>
                  <a:lnTo>
                    <a:pt x="99219" y="144542"/>
                  </a:lnTo>
                  <a:lnTo>
                    <a:pt x="94377" y="144701"/>
                  </a:lnTo>
                  <a:lnTo>
                    <a:pt x="87868" y="137160"/>
                  </a:lnTo>
                  <a:lnTo>
                    <a:pt x="82312" y="135255"/>
                  </a:lnTo>
                  <a:lnTo>
                    <a:pt x="77946" y="128746"/>
                  </a:lnTo>
                  <a:lnTo>
                    <a:pt x="71596" y="126206"/>
                  </a:lnTo>
                  <a:lnTo>
                    <a:pt x="66834" y="120491"/>
                  </a:lnTo>
                  <a:lnTo>
                    <a:pt x="60801" y="122714"/>
                  </a:lnTo>
                  <a:lnTo>
                    <a:pt x="56118" y="136287"/>
                  </a:lnTo>
                  <a:lnTo>
                    <a:pt x="48101" y="139224"/>
                  </a:lnTo>
                  <a:lnTo>
                    <a:pt x="50800" y="135731"/>
                  </a:lnTo>
                  <a:lnTo>
                    <a:pt x="38021" y="127238"/>
                  </a:lnTo>
                  <a:lnTo>
                    <a:pt x="26908" y="122873"/>
                  </a:lnTo>
                  <a:lnTo>
                    <a:pt x="21987" y="117158"/>
                  </a:lnTo>
                  <a:lnTo>
                    <a:pt x="13097" y="110173"/>
                  </a:lnTo>
                  <a:lnTo>
                    <a:pt x="20955" y="108347"/>
                  </a:lnTo>
                  <a:lnTo>
                    <a:pt x="25876" y="88980"/>
                  </a:lnTo>
                  <a:lnTo>
                    <a:pt x="9684" y="73105"/>
                  </a:lnTo>
                  <a:lnTo>
                    <a:pt x="18097" y="54848"/>
                  </a:lnTo>
                  <a:lnTo>
                    <a:pt x="5874" y="54928"/>
                  </a:lnTo>
                  <a:lnTo>
                    <a:pt x="5874" y="54928"/>
                  </a:lnTo>
                  <a:lnTo>
                    <a:pt x="18891" y="39291"/>
                  </a:lnTo>
                  <a:lnTo>
                    <a:pt x="8176" y="27305"/>
                  </a:lnTo>
                  <a:lnTo>
                    <a:pt x="0" y="1111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D0D4E77E-DD4E-B65E-2A1A-EE6E82104DE8}"/>
                </a:ext>
              </a:extLst>
            </p:cNvPr>
            <p:cNvSpPr/>
            <p:nvPr/>
          </p:nvSpPr>
          <p:spPr>
            <a:xfrm>
              <a:off x="1664017" y="2731451"/>
              <a:ext cx="63658" cy="66992"/>
            </a:xfrm>
            <a:custGeom>
              <a:avLst/>
              <a:gdLst>
                <a:gd name="csX0" fmla="*/ 54610 w 63658"/>
                <a:gd name="csY0" fmla="*/ 38179 h 66992"/>
                <a:gd name="csX1" fmla="*/ 45561 w 63658"/>
                <a:gd name="csY1" fmla="*/ 41751 h 66992"/>
                <a:gd name="csX2" fmla="*/ 43418 w 63658"/>
                <a:gd name="csY2" fmla="*/ 34131 h 66992"/>
                <a:gd name="csX3" fmla="*/ 28813 w 63658"/>
                <a:gd name="csY3" fmla="*/ 54134 h 66992"/>
                <a:gd name="csX4" fmla="*/ 31115 w 63658"/>
                <a:gd name="csY4" fmla="*/ 66993 h 66992"/>
                <a:gd name="csX5" fmla="*/ 24051 w 63658"/>
                <a:gd name="csY5" fmla="*/ 63897 h 66992"/>
                <a:gd name="csX6" fmla="*/ 14605 w 63658"/>
                <a:gd name="csY6" fmla="*/ 50641 h 66992"/>
                <a:gd name="csX7" fmla="*/ 0 w 63658"/>
                <a:gd name="csY7" fmla="*/ 42545 h 66992"/>
                <a:gd name="csX8" fmla="*/ 3731 w 63658"/>
                <a:gd name="csY8" fmla="*/ 35639 h 66992"/>
                <a:gd name="csX9" fmla="*/ 8652 w 63658"/>
                <a:gd name="csY9" fmla="*/ 13256 h 66992"/>
                <a:gd name="csX10" fmla="*/ 19606 w 63658"/>
                <a:gd name="csY10" fmla="*/ 3731 h 66992"/>
                <a:gd name="csX11" fmla="*/ 25956 w 63658"/>
                <a:gd name="csY11" fmla="*/ 0 h 66992"/>
                <a:gd name="csX12" fmla="*/ 34846 w 63658"/>
                <a:gd name="csY12" fmla="*/ 6985 h 66992"/>
                <a:gd name="csX13" fmla="*/ 39767 w 63658"/>
                <a:gd name="csY13" fmla="*/ 12700 h 66992"/>
                <a:gd name="csX14" fmla="*/ 50879 w 63658"/>
                <a:gd name="csY14" fmla="*/ 17066 h 66992"/>
                <a:gd name="csX15" fmla="*/ 63659 w 63658"/>
                <a:gd name="csY15" fmla="*/ 25559 h 66992"/>
                <a:gd name="csX16" fmla="*/ 60960 w 63658"/>
                <a:gd name="csY16" fmla="*/ 29051 h 66992"/>
                <a:gd name="csX17" fmla="*/ 54610 w 63658"/>
                <a:gd name="csY17" fmla="*/ 38179 h 66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3658" h="66992">
                  <a:moveTo>
                    <a:pt x="54610" y="38179"/>
                  </a:moveTo>
                  <a:lnTo>
                    <a:pt x="45561" y="41751"/>
                  </a:lnTo>
                  <a:lnTo>
                    <a:pt x="43418" y="34131"/>
                  </a:lnTo>
                  <a:lnTo>
                    <a:pt x="28813" y="54134"/>
                  </a:lnTo>
                  <a:lnTo>
                    <a:pt x="31115" y="66993"/>
                  </a:lnTo>
                  <a:lnTo>
                    <a:pt x="24051" y="63897"/>
                  </a:lnTo>
                  <a:lnTo>
                    <a:pt x="14605" y="50641"/>
                  </a:lnTo>
                  <a:lnTo>
                    <a:pt x="0" y="42545"/>
                  </a:lnTo>
                  <a:lnTo>
                    <a:pt x="3731" y="35639"/>
                  </a:lnTo>
                  <a:lnTo>
                    <a:pt x="8652" y="13256"/>
                  </a:lnTo>
                  <a:lnTo>
                    <a:pt x="19606" y="3731"/>
                  </a:lnTo>
                  <a:lnTo>
                    <a:pt x="25956" y="0"/>
                  </a:lnTo>
                  <a:lnTo>
                    <a:pt x="34846" y="6985"/>
                  </a:lnTo>
                  <a:lnTo>
                    <a:pt x="39767" y="12700"/>
                  </a:lnTo>
                  <a:lnTo>
                    <a:pt x="50879" y="17066"/>
                  </a:lnTo>
                  <a:lnTo>
                    <a:pt x="63659" y="25559"/>
                  </a:lnTo>
                  <a:lnTo>
                    <a:pt x="60960" y="29051"/>
                  </a:lnTo>
                  <a:lnTo>
                    <a:pt x="54610" y="3817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99434A51-21AC-946A-C4E6-283D56D10BED}"/>
                </a:ext>
              </a:extLst>
            </p:cNvPr>
            <p:cNvSpPr/>
            <p:nvPr/>
          </p:nvSpPr>
          <p:spPr>
            <a:xfrm>
              <a:off x="1718627" y="2741770"/>
              <a:ext cx="57467" cy="57864"/>
            </a:xfrm>
            <a:custGeom>
              <a:avLst/>
              <a:gdLst>
                <a:gd name="csX0" fmla="*/ 17542 w 57467"/>
                <a:gd name="csY0" fmla="*/ 57547 h 57864"/>
                <a:gd name="csX1" fmla="*/ 15240 w 57467"/>
                <a:gd name="csY1" fmla="*/ 42942 h 57864"/>
                <a:gd name="csX2" fmla="*/ 7223 w 57467"/>
                <a:gd name="csY2" fmla="*/ 38735 h 57864"/>
                <a:gd name="csX3" fmla="*/ 0 w 57467"/>
                <a:gd name="csY3" fmla="*/ 27860 h 57864"/>
                <a:gd name="csX4" fmla="*/ 6350 w 57467"/>
                <a:gd name="csY4" fmla="*/ 18732 h 57864"/>
                <a:gd name="csX5" fmla="*/ 14367 w 57467"/>
                <a:gd name="csY5" fmla="*/ 15796 h 57864"/>
                <a:gd name="csX6" fmla="*/ 19050 w 57467"/>
                <a:gd name="csY6" fmla="*/ 2222 h 57864"/>
                <a:gd name="csX7" fmla="*/ 25082 w 57467"/>
                <a:gd name="csY7" fmla="*/ 0 h 57864"/>
                <a:gd name="csX8" fmla="*/ 29845 w 57467"/>
                <a:gd name="csY8" fmla="*/ 5715 h 57864"/>
                <a:gd name="csX9" fmla="*/ 36195 w 57467"/>
                <a:gd name="csY9" fmla="*/ 8255 h 57864"/>
                <a:gd name="csX10" fmla="*/ 40561 w 57467"/>
                <a:gd name="csY10" fmla="*/ 14764 h 57864"/>
                <a:gd name="csX11" fmla="*/ 46117 w 57467"/>
                <a:gd name="csY11" fmla="*/ 16669 h 57864"/>
                <a:gd name="csX12" fmla="*/ 52626 w 57467"/>
                <a:gd name="csY12" fmla="*/ 24209 h 57864"/>
                <a:gd name="csX13" fmla="*/ 57467 w 57467"/>
                <a:gd name="csY13" fmla="*/ 24051 h 57864"/>
                <a:gd name="csX14" fmla="*/ 53657 w 57467"/>
                <a:gd name="csY14" fmla="*/ 33893 h 57864"/>
                <a:gd name="csX15" fmla="*/ 49609 w 57467"/>
                <a:gd name="csY15" fmla="*/ 38735 h 57864"/>
                <a:gd name="csX16" fmla="*/ 50721 w 57467"/>
                <a:gd name="csY16" fmla="*/ 41831 h 57864"/>
                <a:gd name="csX17" fmla="*/ 43180 w 57467"/>
                <a:gd name="csY17" fmla="*/ 43339 h 57864"/>
                <a:gd name="csX18" fmla="*/ 23336 w 57467"/>
                <a:gd name="csY18" fmla="*/ 49609 h 57864"/>
                <a:gd name="csX19" fmla="*/ 21828 w 57467"/>
                <a:gd name="csY19" fmla="*/ 57864 h 57864"/>
                <a:gd name="csX20" fmla="*/ 17542 w 57467"/>
                <a:gd name="csY20" fmla="*/ 57547 h 578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7467" h="57864">
                  <a:moveTo>
                    <a:pt x="17542" y="57547"/>
                  </a:moveTo>
                  <a:lnTo>
                    <a:pt x="15240" y="42942"/>
                  </a:lnTo>
                  <a:lnTo>
                    <a:pt x="7223" y="38735"/>
                  </a:lnTo>
                  <a:lnTo>
                    <a:pt x="0" y="27860"/>
                  </a:lnTo>
                  <a:lnTo>
                    <a:pt x="6350" y="18732"/>
                  </a:lnTo>
                  <a:lnTo>
                    <a:pt x="14367" y="15796"/>
                  </a:lnTo>
                  <a:lnTo>
                    <a:pt x="19050" y="2222"/>
                  </a:lnTo>
                  <a:lnTo>
                    <a:pt x="25082" y="0"/>
                  </a:lnTo>
                  <a:lnTo>
                    <a:pt x="29845" y="5715"/>
                  </a:lnTo>
                  <a:lnTo>
                    <a:pt x="36195" y="8255"/>
                  </a:lnTo>
                  <a:lnTo>
                    <a:pt x="40561" y="14764"/>
                  </a:lnTo>
                  <a:lnTo>
                    <a:pt x="46117" y="16669"/>
                  </a:lnTo>
                  <a:lnTo>
                    <a:pt x="52626" y="24209"/>
                  </a:lnTo>
                  <a:lnTo>
                    <a:pt x="57467" y="24051"/>
                  </a:lnTo>
                  <a:lnTo>
                    <a:pt x="53657" y="33893"/>
                  </a:lnTo>
                  <a:lnTo>
                    <a:pt x="49609" y="38735"/>
                  </a:lnTo>
                  <a:lnTo>
                    <a:pt x="50721" y="41831"/>
                  </a:lnTo>
                  <a:lnTo>
                    <a:pt x="43180" y="43339"/>
                  </a:lnTo>
                  <a:lnTo>
                    <a:pt x="23336" y="49609"/>
                  </a:lnTo>
                  <a:lnTo>
                    <a:pt x="21828" y="57864"/>
                  </a:lnTo>
                  <a:lnTo>
                    <a:pt x="17542" y="57547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821A80A-5BA5-D178-FBC6-5646EFFBAC4F}"/>
                </a:ext>
              </a:extLst>
            </p:cNvPr>
            <p:cNvSpPr/>
            <p:nvPr/>
          </p:nvSpPr>
          <p:spPr>
            <a:xfrm>
              <a:off x="11083845" y="3929062"/>
              <a:ext cx="35559" cy="30241"/>
            </a:xfrm>
            <a:custGeom>
              <a:avLst/>
              <a:gdLst>
                <a:gd name="csX0" fmla="*/ 9128 w 35559"/>
                <a:gd name="csY0" fmla="*/ 4366 h 30241"/>
                <a:gd name="csX1" fmla="*/ 28495 w 35559"/>
                <a:gd name="csY1" fmla="*/ 0 h 30241"/>
                <a:gd name="csX2" fmla="*/ 35560 w 35559"/>
                <a:gd name="csY2" fmla="*/ 1191 h 30241"/>
                <a:gd name="csX3" fmla="*/ 34210 w 35559"/>
                <a:gd name="csY3" fmla="*/ 26511 h 30241"/>
                <a:gd name="csX4" fmla="*/ 6033 w 35559"/>
                <a:gd name="csY4" fmla="*/ 30242 h 30241"/>
                <a:gd name="csX5" fmla="*/ 0 w 35559"/>
                <a:gd name="csY5" fmla="*/ 27226 h 30241"/>
                <a:gd name="csX6" fmla="*/ 9763 w 35559"/>
                <a:gd name="csY6" fmla="*/ 17859 h 30241"/>
                <a:gd name="csX7" fmla="*/ 9128 w 35559"/>
                <a:gd name="csY7" fmla="*/ 4366 h 30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5559" h="30241">
                  <a:moveTo>
                    <a:pt x="9128" y="4366"/>
                  </a:moveTo>
                  <a:lnTo>
                    <a:pt x="28495" y="0"/>
                  </a:lnTo>
                  <a:lnTo>
                    <a:pt x="35560" y="1191"/>
                  </a:lnTo>
                  <a:lnTo>
                    <a:pt x="34210" y="26511"/>
                  </a:lnTo>
                  <a:lnTo>
                    <a:pt x="6033" y="30242"/>
                  </a:lnTo>
                  <a:lnTo>
                    <a:pt x="0" y="27226"/>
                  </a:lnTo>
                  <a:lnTo>
                    <a:pt x="9763" y="17859"/>
                  </a:lnTo>
                  <a:lnTo>
                    <a:pt x="9128" y="436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3673C5EE-B613-C77E-6C72-5C0F7E121A24}"/>
                </a:ext>
              </a:extLst>
            </p:cNvPr>
            <p:cNvSpPr/>
            <p:nvPr/>
          </p:nvSpPr>
          <p:spPr>
            <a:xfrm>
              <a:off x="1847215" y="3882707"/>
              <a:ext cx="384413" cy="296386"/>
            </a:xfrm>
            <a:custGeom>
              <a:avLst/>
              <a:gdLst>
                <a:gd name="csX0" fmla="*/ 234077 w 384413"/>
                <a:gd name="csY0" fmla="*/ 296386 h 296386"/>
                <a:gd name="csX1" fmla="*/ 204391 w 384413"/>
                <a:gd name="csY1" fmla="*/ 273923 h 296386"/>
                <a:gd name="csX2" fmla="*/ 196374 w 384413"/>
                <a:gd name="csY2" fmla="*/ 259556 h 296386"/>
                <a:gd name="csX3" fmla="*/ 177641 w 384413"/>
                <a:gd name="csY3" fmla="*/ 266700 h 296386"/>
                <a:gd name="csX4" fmla="*/ 162004 w 384413"/>
                <a:gd name="csY4" fmla="*/ 264478 h 296386"/>
                <a:gd name="csX5" fmla="*/ 153035 w 384413"/>
                <a:gd name="csY5" fmla="*/ 270113 h 296386"/>
                <a:gd name="csX6" fmla="*/ 137874 w 384413"/>
                <a:gd name="csY6" fmla="*/ 265986 h 296386"/>
                <a:gd name="csX7" fmla="*/ 117475 w 384413"/>
                <a:gd name="csY7" fmla="*/ 238125 h 296386"/>
                <a:gd name="csX8" fmla="*/ 112077 w 384413"/>
                <a:gd name="csY8" fmla="*/ 227409 h 296386"/>
                <a:gd name="csX9" fmla="*/ 86916 w 384413"/>
                <a:gd name="csY9" fmla="*/ 214074 h 296386"/>
                <a:gd name="csX10" fmla="*/ 78343 w 384413"/>
                <a:gd name="csY10" fmla="*/ 193754 h 296386"/>
                <a:gd name="csX11" fmla="*/ 64373 w 384413"/>
                <a:gd name="csY11" fmla="*/ 179149 h 296386"/>
                <a:gd name="csX12" fmla="*/ 41672 w 384413"/>
                <a:gd name="csY12" fmla="*/ 161528 h 296386"/>
                <a:gd name="csX13" fmla="*/ 41354 w 384413"/>
                <a:gd name="csY13" fmla="*/ 150495 h 296386"/>
                <a:gd name="csX14" fmla="*/ 22939 w 384413"/>
                <a:gd name="csY14" fmla="*/ 136763 h 296386"/>
                <a:gd name="csX15" fmla="*/ 0 w 384413"/>
                <a:gd name="csY15" fmla="*/ 123507 h 296386"/>
                <a:gd name="csX16" fmla="*/ 10319 w 384413"/>
                <a:gd name="csY16" fmla="*/ 119856 h 296386"/>
                <a:gd name="csX17" fmla="*/ 21907 w 384413"/>
                <a:gd name="csY17" fmla="*/ 113427 h 296386"/>
                <a:gd name="csX18" fmla="*/ 30559 w 384413"/>
                <a:gd name="csY18" fmla="*/ 83106 h 296386"/>
                <a:gd name="csX19" fmla="*/ 39846 w 384413"/>
                <a:gd name="csY19" fmla="*/ 67310 h 296386"/>
                <a:gd name="csX20" fmla="*/ 64135 w 384413"/>
                <a:gd name="csY20" fmla="*/ 62627 h 296386"/>
                <a:gd name="csX21" fmla="*/ 69929 w 384413"/>
                <a:gd name="csY21" fmla="*/ 71993 h 296386"/>
                <a:gd name="csX22" fmla="*/ 87233 w 384413"/>
                <a:gd name="csY22" fmla="*/ 91837 h 296386"/>
                <a:gd name="csX23" fmla="*/ 96520 w 384413"/>
                <a:gd name="csY23" fmla="*/ 94774 h 296386"/>
                <a:gd name="csX24" fmla="*/ 108664 w 384413"/>
                <a:gd name="csY24" fmla="*/ 88900 h 296386"/>
                <a:gd name="csX25" fmla="*/ 132953 w 384413"/>
                <a:gd name="csY25" fmla="*/ 90091 h 296386"/>
                <a:gd name="csX26" fmla="*/ 137557 w 384413"/>
                <a:gd name="csY26" fmla="*/ 97076 h 296386"/>
                <a:gd name="csX27" fmla="*/ 171132 w 384413"/>
                <a:gd name="csY27" fmla="*/ 97076 h 296386"/>
                <a:gd name="csX28" fmla="*/ 172323 w 384413"/>
                <a:gd name="csY28" fmla="*/ 90091 h 296386"/>
                <a:gd name="csX29" fmla="*/ 189627 w 384413"/>
                <a:gd name="csY29" fmla="*/ 83661 h 296386"/>
                <a:gd name="csX30" fmla="*/ 193119 w 384413"/>
                <a:gd name="csY30" fmla="*/ 73739 h 296386"/>
                <a:gd name="csX31" fmla="*/ 205819 w 384413"/>
                <a:gd name="csY31" fmla="*/ 66754 h 296386"/>
                <a:gd name="csX32" fmla="*/ 234156 w 384413"/>
                <a:gd name="csY32" fmla="*/ 86598 h 296386"/>
                <a:gd name="csX33" fmla="*/ 251539 w 384413"/>
                <a:gd name="csY33" fmla="*/ 83106 h 296386"/>
                <a:gd name="csX34" fmla="*/ 268287 w 384413"/>
                <a:gd name="csY34" fmla="*/ 58579 h 296386"/>
                <a:gd name="csX35" fmla="*/ 286782 w 384413"/>
                <a:gd name="csY35" fmla="*/ 39846 h 296386"/>
                <a:gd name="csX36" fmla="*/ 283924 w 384413"/>
                <a:gd name="csY36" fmla="*/ 19288 h 296386"/>
                <a:gd name="csX37" fmla="*/ 275828 w 384413"/>
                <a:gd name="csY37" fmla="*/ 9366 h 296386"/>
                <a:gd name="csX38" fmla="*/ 296069 w 384413"/>
                <a:gd name="csY38" fmla="*/ 7620 h 296386"/>
                <a:gd name="csX39" fmla="*/ 298371 w 384413"/>
                <a:gd name="csY39" fmla="*/ 0 h 296386"/>
                <a:gd name="csX40" fmla="*/ 314007 w 384413"/>
                <a:gd name="csY40" fmla="*/ 2302 h 296386"/>
                <a:gd name="csX41" fmla="*/ 309959 w 384413"/>
                <a:gd name="csY41" fmla="*/ 27543 h 296386"/>
                <a:gd name="csX42" fmla="*/ 314007 w 384413"/>
                <a:gd name="csY42" fmla="*/ 52149 h 296386"/>
                <a:gd name="csX43" fmla="*/ 331311 w 384413"/>
                <a:gd name="csY43" fmla="*/ 65564 h 296386"/>
                <a:gd name="csX44" fmla="*/ 335359 w 384413"/>
                <a:gd name="csY44" fmla="*/ 77232 h 296386"/>
                <a:gd name="csX45" fmla="*/ 334804 w 384413"/>
                <a:gd name="csY45" fmla="*/ 94139 h 296386"/>
                <a:gd name="csX46" fmla="*/ 339487 w 384413"/>
                <a:gd name="csY46" fmla="*/ 94853 h 296386"/>
                <a:gd name="csX47" fmla="*/ 339884 w 384413"/>
                <a:gd name="csY47" fmla="*/ 121364 h 296386"/>
                <a:gd name="csX48" fmla="*/ 334804 w 384413"/>
                <a:gd name="csY48" fmla="*/ 131683 h 296386"/>
                <a:gd name="csX49" fmla="*/ 316944 w 384413"/>
                <a:gd name="csY49" fmla="*/ 132556 h 296386"/>
                <a:gd name="csX50" fmla="*/ 305514 w 384413"/>
                <a:gd name="csY50" fmla="*/ 151844 h 296386"/>
                <a:gd name="csX51" fmla="*/ 326152 w 384413"/>
                <a:gd name="csY51" fmla="*/ 154305 h 296386"/>
                <a:gd name="csX52" fmla="*/ 343217 w 384413"/>
                <a:gd name="csY52" fmla="*/ 170815 h 296386"/>
                <a:gd name="csX53" fmla="*/ 349171 w 384413"/>
                <a:gd name="csY53" fmla="*/ 184309 h 296386"/>
                <a:gd name="csX54" fmla="*/ 364569 w 384413"/>
                <a:gd name="csY54" fmla="*/ 192167 h 296386"/>
                <a:gd name="csX55" fmla="*/ 384413 w 384413"/>
                <a:gd name="csY55" fmla="*/ 228917 h 296386"/>
                <a:gd name="csX56" fmla="*/ 361632 w 384413"/>
                <a:gd name="csY56" fmla="*/ 251222 h 296386"/>
                <a:gd name="csX57" fmla="*/ 340916 w 384413"/>
                <a:gd name="csY57" fmla="*/ 271383 h 296386"/>
                <a:gd name="csX58" fmla="*/ 320199 w 384413"/>
                <a:gd name="csY58" fmla="*/ 286861 h 296386"/>
                <a:gd name="csX59" fmla="*/ 296466 w 384413"/>
                <a:gd name="csY59" fmla="*/ 286782 h 296386"/>
                <a:gd name="csX60" fmla="*/ 269319 w 384413"/>
                <a:gd name="csY60" fmla="*/ 294719 h 296386"/>
                <a:gd name="csX61" fmla="*/ 247888 w 384413"/>
                <a:gd name="csY61" fmla="*/ 287179 h 296386"/>
                <a:gd name="csX62" fmla="*/ 234077 w 384413"/>
                <a:gd name="csY62" fmla="*/ 296386 h 296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84413" h="296386">
                  <a:moveTo>
                    <a:pt x="234077" y="296386"/>
                  </a:moveTo>
                  <a:lnTo>
                    <a:pt x="204391" y="273923"/>
                  </a:lnTo>
                  <a:lnTo>
                    <a:pt x="196374" y="259556"/>
                  </a:lnTo>
                  <a:lnTo>
                    <a:pt x="177641" y="266700"/>
                  </a:lnTo>
                  <a:lnTo>
                    <a:pt x="162004" y="264478"/>
                  </a:lnTo>
                  <a:lnTo>
                    <a:pt x="153035" y="270113"/>
                  </a:lnTo>
                  <a:lnTo>
                    <a:pt x="137874" y="265986"/>
                  </a:lnTo>
                  <a:lnTo>
                    <a:pt x="117475" y="238125"/>
                  </a:lnTo>
                  <a:lnTo>
                    <a:pt x="112077" y="227409"/>
                  </a:lnTo>
                  <a:lnTo>
                    <a:pt x="86916" y="214074"/>
                  </a:lnTo>
                  <a:lnTo>
                    <a:pt x="78343" y="193754"/>
                  </a:lnTo>
                  <a:lnTo>
                    <a:pt x="64373" y="179149"/>
                  </a:lnTo>
                  <a:lnTo>
                    <a:pt x="41672" y="161528"/>
                  </a:lnTo>
                  <a:lnTo>
                    <a:pt x="41354" y="150495"/>
                  </a:lnTo>
                  <a:lnTo>
                    <a:pt x="22939" y="136763"/>
                  </a:lnTo>
                  <a:lnTo>
                    <a:pt x="0" y="123507"/>
                  </a:lnTo>
                  <a:lnTo>
                    <a:pt x="10319" y="119856"/>
                  </a:lnTo>
                  <a:lnTo>
                    <a:pt x="21907" y="113427"/>
                  </a:lnTo>
                  <a:lnTo>
                    <a:pt x="30559" y="83106"/>
                  </a:lnTo>
                  <a:lnTo>
                    <a:pt x="39846" y="67310"/>
                  </a:lnTo>
                  <a:lnTo>
                    <a:pt x="64135" y="62627"/>
                  </a:lnTo>
                  <a:lnTo>
                    <a:pt x="69929" y="71993"/>
                  </a:lnTo>
                  <a:lnTo>
                    <a:pt x="87233" y="91837"/>
                  </a:lnTo>
                  <a:lnTo>
                    <a:pt x="96520" y="94774"/>
                  </a:lnTo>
                  <a:lnTo>
                    <a:pt x="108664" y="88900"/>
                  </a:lnTo>
                  <a:lnTo>
                    <a:pt x="132953" y="90091"/>
                  </a:lnTo>
                  <a:lnTo>
                    <a:pt x="137557" y="97076"/>
                  </a:lnTo>
                  <a:lnTo>
                    <a:pt x="171132" y="97076"/>
                  </a:lnTo>
                  <a:lnTo>
                    <a:pt x="172323" y="90091"/>
                  </a:lnTo>
                  <a:lnTo>
                    <a:pt x="189627" y="83661"/>
                  </a:lnTo>
                  <a:lnTo>
                    <a:pt x="193119" y="73739"/>
                  </a:lnTo>
                  <a:lnTo>
                    <a:pt x="205819" y="66754"/>
                  </a:lnTo>
                  <a:lnTo>
                    <a:pt x="234156" y="86598"/>
                  </a:lnTo>
                  <a:lnTo>
                    <a:pt x="251539" y="83106"/>
                  </a:lnTo>
                  <a:lnTo>
                    <a:pt x="268287" y="58579"/>
                  </a:lnTo>
                  <a:lnTo>
                    <a:pt x="286782" y="39846"/>
                  </a:lnTo>
                  <a:lnTo>
                    <a:pt x="283924" y="19288"/>
                  </a:lnTo>
                  <a:lnTo>
                    <a:pt x="275828" y="9366"/>
                  </a:lnTo>
                  <a:lnTo>
                    <a:pt x="296069" y="7620"/>
                  </a:lnTo>
                  <a:lnTo>
                    <a:pt x="298371" y="0"/>
                  </a:lnTo>
                  <a:lnTo>
                    <a:pt x="314007" y="2302"/>
                  </a:lnTo>
                  <a:lnTo>
                    <a:pt x="309959" y="27543"/>
                  </a:lnTo>
                  <a:lnTo>
                    <a:pt x="314007" y="52149"/>
                  </a:lnTo>
                  <a:lnTo>
                    <a:pt x="331311" y="65564"/>
                  </a:lnTo>
                  <a:lnTo>
                    <a:pt x="335359" y="77232"/>
                  </a:lnTo>
                  <a:lnTo>
                    <a:pt x="334804" y="94139"/>
                  </a:lnTo>
                  <a:lnTo>
                    <a:pt x="339487" y="94853"/>
                  </a:lnTo>
                  <a:lnTo>
                    <a:pt x="339884" y="121364"/>
                  </a:lnTo>
                  <a:lnTo>
                    <a:pt x="334804" y="131683"/>
                  </a:lnTo>
                  <a:lnTo>
                    <a:pt x="316944" y="132556"/>
                  </a:lnTo>
                  <a:lnTo>
                    <a:pt x="305514" y="151844"/>
                  </a:lnTo>
                  <a:lnTo>
                    <a:pt x="326152" y="154305"/>
                  </a:lnTo>
                  <a:lnTo>
                    <a:pt x="343217" y="170815"/>
                  </a:lnTo>
                  <a:lnTo>
                    <a:pt x="349171" y="184309"/>
                  </a:lnTo>
                  <a:lnTo>
                    <a:pt x="364569" y="192167"/>
                  </a:lnTo>
                  <a:lnTo>
                    <a:pt x="384413" y="228917"/>
                  </a:lnTo>
                  <a:lnTo>
                    <a:pt x="361632" y="251222"/>
                  </a:lnTo>
                  <a:lnTo>
                    <a:pt x="340916" y="271383"/>
                  </a:lnTo>
                  <a:lnTo>
                    <a:pt x="320199" y="286861"/>
                  </a:lnTo>
                  <a:lnTo>
                    <a:pt x="296466" y="286782"/>
                  </a:lnTo>
                  <a:lnTo>
                    <a:pt x="269319" y="294719"/>
                  </a:lnTo>
                  <a:lnTo>
                    <a:pt x="247888" y="287179"/>
                  </a:lnTo>
                  <a:lnTo>
                    <a:pt x="234077" y="29638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7123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D52F-0D36-EFCB-CBCC-A3C8ACE93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6A02-53E9-8716-0B23-282F367D5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Pacific-Centered World Map – Slide Template</a:t>
            </a:r>
          </a:p>
        </p:txBody>
      </p:sp>
      <p:grpSp>
        <p:nvGrpSpPr>
          <p:cNvPr id="701" name="Group 700">
            <a:extLst>
              <a:ext uri="{FF2B5EF4-FFF2-40B4-BE49-F238E27FC236}">
                <a16:creationId xmlns:a16="http://schemas.microsoft.com/office/drawing/2014/main" id="{24684CD6-603D-E10D-A1E0-8227D0F03297}"/>
              </a:ext>
            </a:extLst>
          </p:cNvPr>
          <p:cNvGrpSpPr/>
          <p:nvPr/>
        </p:nvGrpSpPr>
        <p:grpSpPr>
          <a:xfrm>
            <a:off x="692692" y="1071285"/>
            <a:ext cx="10806616" cy="5283218"/>
            <a:chOff x="31750" y="464263"/>
            <a:chExt cx="12128500" cy="5929471"/>
          </a:xfrm>
        </p:grpSpPr>
        <p:grpSp>
          <p:nvGrpSpPr>
            <p:cNvPr id="390" name="Graphic 387">
              <a:extLst>
                <a:ext uri="{FF2B5EF4-FFF2-40B4-BE49-F238E27FC236}">
                  <a16:creationId xmlns:a16="http://schemas.microsoft.com/office/drawing/2014/main" id="{9C602E70-493F-A1A5-1360-687079923A0E}"/>
                </a:ext>
              </a:extLst>
            </p:cNvPr>
            <p:cNvGrpSpPr/>
            <p:nvPr/>
          </p:nvGrpSpPr>
          <p:grpSpPr>
            <a:xfrm>
              <a:off x="7015241" y="4841636"/>
              <a:ext cx="98425" cy="78660"/>
              <a:chOff x="7015241" y="4841636"/>
              <a:chExt cx="98425" cy="78660"/>
            </a:xfrm>
          </p:grpSpPr>
          <p:sp>
            <p:nvSpPr>
              <p:cNvPr id="391" name="Freeform: Shape 390">
                <a:extLst>
                  <a:ext uri="{FF2B5EF4-FFF2-40B4-BE49-F238E27FC236}">
                    <a16:creationId xmlns:a16="http://schemas.microsoft.com/office/drawing/2014/main" id="{E3F91AB8-05D8-0D5D-A6C3-B11A3364510C}"/>
                  </a:ext>
                </a:extLst>
              </p:cNvPr>
              <p:cNvSpPr/>
              <p:nvPr/>
            </p:nvSpPr>
            <p:spPr>
              <a:xfrm>
                <a:off x="7059453" y="4843223"/>
                <a:ext cx="47228" cy="32702"/>
              </a:xfrm>
              <a:custGeom>
                <a:avLst/>
                <a:gdLst>
                  <a:gd name="csX0" fmla="*/ 47228 w 47228"/>
                  <a:gd name="csY0" fmla="*/ 0 h 32702"/>
                  <a:gd name="csX1" fmla="*/ 47228 w 47228"/>
                  <a:gd name="csY1" fmla="*/ 16907 h 32702"/>
                  <a:gd name="csX2" fmla="*/ 25797 w 47228"/>
                  <a:gd name="csY2" fmla="*/ 25400 h 32702"/>
                  <a:gd name="csX3" fmla="*/ 4286 w 47228"/>
                  <a:gd name="csY3" fmla="*/ 32702 h 32702"/>
                  <a:gd name="csX4" fmla="*/ 0 w 47228"/>
                  <a:gd name="csY4" fmla="*/ 19844 h 32702"/>
                  <a:gd name="csX5" fmla="*/ 16827 w 47228"/>
                  <a:gd name="csY5" fmla="*/ 12700 h 32702"/>
                  <a:gd name="csX6" fmla="*/ 27464 w 47228"/>
                  <a:gd name="csY6" fmla="*/ 10795 h 32702"/>
                  <a:gd name="csX7" fmla="*/ 47228 w 47228"/>
                  <a:gd name="csY7" fmla="*/ 0 h 327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7228" h="32702">
                    <a:moveTo>
                      <a:pt x="47228" y="0"/>
                    </a:moveTo>
                    <a:lnTo>
                      <a:pt x="47228" y="16907"/>
                    </a:lnTo>
                    <a:lnTo>
                      <a:pt x="25797" y="25400"/>
                    </a:lnTo>
                    <a:lnTo>
                      <a:pt x="4286" y="32702"/>
                    </a:lnTo>
                    <a:lnTo>
                      <a:pt x="0" y="19844"/>
                    </a:lnTo>
                    <a:lnTo>
                      <a:pt x="16827" y="12700"/>
                    </a:lnTo>
                    <a:lnTo>
                      <a:pt x="27464" y="10795"/>
                    </a:lnTo>
                    <a:lnTo>
                      <a:pt x="4722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03374937-5794-3586-5249-48B2897B6F4F}"/>
                  </a:ext>
                </a:extLst>
              </p:cNvPr>
              <p:cNvSpPr/>
              <p:nvPr/>
            </p:nvSpPr>
            <p:spPr>
              <a:xfrm>
                <a:off x="7015241" y="4887356"/>
                <a:ext cx="48260" cy="32940"/>
              </a:xfrm>
              <a:custGeom>
                <a:avLst/>
                <a:gdLst>
                  <a:gd name="csX0" fmla="*/ 28337 w 48260"/>
                  <a:gd name="csY0" fmla="*/ 5715 h 32940"/>
                  <a:gd name="csX1" fmla="*/ 36671 w 48260"/>
                  <a:gd name="csY1" fmla="*/ 0 h 32940"/>
                  <a:gd name="csX2" fmla="*/ 48260 w 48260"/>
                  <a:gd name="csY2" fmla="*/ 10001 h 32940"/>
                  <a:gd name="csX3" fmla="*/ 42704 w 48260"/>
                  <a:gd name="csY3" fmla="*/ 28179 h 32940"/>
                  <a:gd name="csX4" fmla="*/ 21828 w 48260"/>
                  <a:gd name="csY4" fmla="*/ 32941 h 32940"/>
                  <a:gd name="csX5" fmla="*/ 3254 w 48260"/>
                  <a:gd name="csY5" fmla="*/ 28655 h 32940"/>
                  <a:gd name="csX6" fmla="*/ 0 w 48260"/>
                  <a:gd name="csY6" fmla="*/ 13335 h 32940"/>
                  <a:gd name="csX7" fmla="*/ 13018 w 48260"/>
                  <a:gd name="csY7" fmla="*/ 1429 h 32940"/>
                  <a:gd name="csX8" fmla="*/ 28337 w 48260"/>
                  <a:gd name="csY8" fmla="*/ 5715 h 329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8260" h="32940">
                    <a:moveTo>
                      <a:pt x="28337" y="5715"/>
                    </a:moveTo>
                    <a:lnTo>
                      <a:pt x="36671" y="0"/>
                    </a:lnTo>
                    <a:lnTo>
                      <a:pt x="48260" y="10001"/>
                    </a:lnTo>
                    <a:lnTo>
                      <a:pt x="42704" y="28179"/>
                    </a:lnTo>
                    <a:lnTo>
                      <a:pt x="21828" y="32941"/>
                    </a:lnTo>
                    <a:lnTo>
                      <a:pt x="3254" y="28655"/>
                    </a:lnTo>
                    <a:lnTo>
                      <a:pt x="0" y="13335"/>
                    </a:lnTo>
                    <a:lnTo>
                      <a:pt x="13018" y="1429"/>
                    </a:lnTo>
                    <a:lnTo>
                      <a:pt x="28337" y="571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BA42CB22-4DD7-F125-DA41-7E8214DDE10A}"/>
                  </a:ext>
                </a:extLst>
              </p:cNvPr>
              <p:cNvSpPr/>
              <p:nvPr/>
            </p:nvSpPr>
            <p:spPr>
              <a:xfrm>
                <a:off x="7106682" y="4841636"/>
                <a:ext cx="6985" cy="18494"/>
              </a:xfrm>
              <a:custGeom>
                <a:avLst/>
                <a:gdLst>
                  <a:gd name="csX0" fmla="*/ 6985 w 6985"/>
                  <a:gd name="csY0" fmla="*/ 0 h 18494"/>
                  <a:gd name="csX1" fmla="*/ 2778 w 6985"/>
                  <a:gd name="csY1" fmla="*/ 16669 h 18494"/>
                  <a:gd name="csX2" fmla="*/ 0 w 6985"/>
                  <a:gd name="csY2" fmla="*/ 18495 h 18494"/>
                  <a:gd name="csX3" fmla="*/ 0 w 6985"/>
                  <a:gd name="csY3" fmla="*/ 1588 h 18494"/>
                  <a:gd name="csX4" fmla="*/ 6985 w 6985"/>
                  <a:gd name="csY4" fmla="*/ 0 h 184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985" h="18494">
                    <a:moveTo>
                      <a:pt x="6985" y="0"/>
                    </a:moveTo>
                    <a:lnTo>
                      <a:pt x="2778" y="16669"/>
                    </a:lnTo>
                    <a:lnTo>
                      <a:pt x="0" y="18495"/>
                    </a:lnTo>
                    <a:lnTo>
                      <a:pt x="0" y="1588"/>
                    </a:lnTo>
                    <a:lnTo>
                      <a:pt x="6985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DD91F40E-4606-1C0E-A942-BAD0FF960FEC}"/>
                </a:ext>
              </a:extLst>
            </p:cNvPr>
            <p:cNvSpPr/>
            <p:nvPr/>
          </p:nvSpPr>
          <p:spPr>
            <a:xfrm>
              <a:off x="2030968" y="4329350"/>
              <a:ext cx="369728" cy="364648"/>
            </a:xfrm>
            <a:custGeom>
              <a:avLst/>
              <a:gdLst>
                <a:gd name="csX0" fmla="*/ 153749 w 369728"/>
                <a:gd name="csY0" fmla="*/ 0 h 364648"/>
                <a:gd name="csX1" fmla="*/ 159385 w 369728"/>
                <a:gd name="csY1" fmla="*/ 3731 h 364648"/>
                <a:gd name="csX2" fmla="*/ 281543 w 369728"/>
                <a:gd name="csY2" fmla="*/ 72390 h 364648"/>
                <a:gd name="csX3" fmla="*/ 283845 w 369728"/>
                <a:gd name="csY3" fmla="*/ 91916 h 364648"/>
                <a:gd name="csX4" fmla="*/ 332184 w 369728"/>
                <a:gd name="csY4" fmla="*/ 125651 h 364648"/>
                <a:gd name="csX5" fmla="*/ 316706 w 369728"/>
                <a:gd name="csY5" fmla="*/ 167323 h 364648"/>
                <a:gd name="csX6" fmla="*/ 318691 w 369728"/>
                <a:gd name="csY6" fmla="*/ 186452 h 364648"/>
                <a:gd name="csX7" fmla="*/ 340201 w 369728"/>
                <a:gd name="csY7" fmla="*/ 198755 h 364648"/>
                <a:gd name="csX8" fmla="*/ 341233 w 369728"/>
                <a:gd name="csY8" fmla="*/ 207566 h 364648"/>
                <a:gd name="csX9" fmla="*/ 331946 w 369728"/>
                <a:gd name="csY9" fmla="*/ 228044 h 364648"/>
                <a:gd name="csX10" fmla="*/ 333931 w 369728"/>
                <a:gd name="csY10" fmla="*/ 238363 h 364648"/>
                <a:gd name="csX11" fmla="*/ 331708 w 369728"/>
                <a:gd name="csY11" fmla="*/ 254556 h 364648"/>
                <a:gd name="csX12" fmla="*/ 343456 w 369728"/>
                <a:gd name="csY12" fmla="*/ 275828 h 364648"/>
                <a:gd name="csX13" fmla="*/ 357426 w 369728"/>
                <a:gd name="csY13" fmla="*/ 309325 h 364648"/>
                <a:gd name="csX14" fmla="*/ 369729 w 369728"/>
                <a:gd name="csY14" fmla="*/ 316786 h 364648"/>
                <a:gd name="csX15" fmla="*/ 369729 w 369728"/>
                <a:gd name="csY15" fmla="*/ 316786 h 364648"/>
                <a:gd name="csX16" fmla="*/ 342979 w 369728"/>
                <a:gd name="csY16" fmla="*/ 336550 h 364648"/>
                <a:gd name="csX17" fmla="*/ 306149 w 369728"/>
                <a:gd name="csY17" fmla="*/ 349806 h 364648"/>
                <a:gd name="csX18" fmla="*/ 285909 w 369728"/>
                <a:gd name="csY18" fmla="*/ 349250 h 364648"/>
                <a:gd name="csX19" fmla="*/ 273923 w 369728"/>
                <a:gd name="csY19" fmla="*/ 359489 h 364648"/>
                <a:gd name="csX20" fmla="*/ 250428 w 369728"/>
                <a:gd name="csY20" fmla="*/ 360363 h 364648"/>
                <a:gd name="csX21" fmla="*/ 241697 w 369728"/>
                <a:gd name="csY21" fmla="*/ 364649 h 364648"/>
                <a:gd name="csX22" fmla="*/ 201136 w 369728"/>
                <a:gd name="csY22" fmla="*/ 355044 h 364648"/>
                <a:gd name="csX23" fmla="*/ 175816 w 369728"/>
                <a:gd name="csY23" fmla="*/ 357823 h 364648"/>
                <a:gd name="csX24" fmla="*/ 166370 w 369728"/>
                <a:gd name="csY24" fmla="*/ 311467 h 364648"/>
                <a:gd name="csX25" fmla="*/ 154940 w 369728"/>
                <a:gd name="csY25" fmla="*/ 295592 h 364648"/>
                <a:gd name="csX26" fmla="*/ 148193 w 369728"/>
                <a:gd name="csY26" fmla="*/ 286147 h 364648"/>
                <a:gd name="csX27" fmla="*/ 115173 w 369728"/>
                <a:gd name="csY27" fmla="*/ 279876 h 364648"/>
                <a:gd name="csX28" fmla="*/ 96044 w 369728"/>
                <a:gd name="csY28" fmla="*/ 269637 h 364648"/>
                <a:gd name="csX29" fmla="*/ 74612 w 369728"/>
                <a:gd name="csY29" fmla="*/ 263922 h 364648"/>
                <a:gd name="csX30" fmla="*/ 61198 w 369728"/>
                <a:gd name="csY30" fmla="*/ 258207 h 364648"/>
                <a:gd name="csX31" fmla="*/ 47149 w 369728"/>
                <a:gd name="csY31" fmla="*/ 249634 h 364648"/>
                <a:gd name="csX32" fmla="*/ 47149 w 369728"/>
                <a:gd name="csY32" fmla="*/ 249634 h 364648"/>
                <a:gd name="csX33" fmla="*/ 28972 w 369728"/>
                <a:gd name="csY33" fmla="*/ 206931 h 364648"/>
                <a:gd name="csX34" fmla="*/ 9366 w 369728"/>
                <a:gd name="csY34" fmla="*/ 187960 h 364648"/>
                <a:gd name="csX35" fmla="*/ 2620 w 369728"/>
                <a:gd name="csY35" fmla="*/ 168355 h 364648"/>
                <a:gd name="csX36" fmla="*/ 6033 w 369728"/>
                <a:gd name="csY36" fmla="*/ 150733 h 364648"/>
                <a:gd name="csX37" fmla="*/ 0 w 369728"/>
                <a:gd name="csY37" fmla="*/ 119698 h 364648"/>
                <a:gd name="csX38" fmla="*/ 13891 w 369728"/>
                <a:gd name="csY38" fmla="*/ 118110 h 364648"/>
                <a:gd name="csX39" fmla="*/ 26114 w 369728"/>
                <a:gd name="csY39" fmla="*/ 105886 h 364648"/>
                <a:gd name="csX40" fmla="*/ 39211 w 369728"/>
                <a:gd name="csY40" fmla="*/ 88265 h 364648"/>
                <a:gd name="csX41" fmla="*/ 47546 w 369728"/>
                <a:gd name="csY41" fmla="*/ 81200 h 364648"/>
                <a:gd name="csX42" fmla="*/ 47228 w 369728"/>
                <a:gd name="csY42" fmla="*/ 70247 h 364648"/>
                <a:gd name="csX43" fmla="*/ 40005 w 369728"/>
                <a:gd name="csY43" fmla="*/ 62627 h 364648"/>
                <a:gd name="csX44" fmla="*/ 38021 w 369728"/>
                <a:gd name="csY44" fmla="*/ 49372 h 364648"/>
                <a:gd name="csX45" fmla="*/ 38021 w 369728"/>
                <a:gd name="csY45" fmla="*/ 49292 h 364648"/>
                <a:gd name="csX46" fmla="*/ 47784 w 369728"/>
                <a:gd name="csY46" fmla="*/ 45085 h 364648"/>
                <a:gd name="csX47" fmla="*/ 49689 w 369728"/>
                <a:gd name="csY47" fmla="*/ 25241 h 364648"/>
                <a:gd name="csX48" fmla="*/ 36354 w 369728"/>
                <a:gd name="csY48" fmla="*/ 6191 h 364648"/>
                <a:gd name="csX49" fmla="*/ 48101 w 369728"/>
                <a:gd name="csY49" fmla="*/ 2143 h 364648"/>
                <a:gd name="csX50" fmla="*/ 85090 w 369728"/>
                <a:gd name="csY50" fmla="*/ 2620 h 364648"/>
                <a:gd name="csX51" fmla="*/ 153749 w 369728"/>
                <a:gd name="csY51" fmla="*/ 0 h 364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369728" h="364648">
                  <a:moveTo>
                    <a:pt x="153749" y="0"/>
                  </a:moveTo>
                  <a:lnTo>
                    <a:pt x="159385" y="3731"/>
                  </a:lnTo>
                  <a:lnTo>
                    <a:pt x="281543" y="72390"/>
                  </a:lnTo>
                  <a:lnTo>
                    <a:pt x="283845" y="91916"/>
                  </a:lnTo>
                  <a:lnTo>
                    <a:pt x="332184" y="125651"/>
                  </a:lnTo>
                  <a:lnTo>
                    <a:pt x="316706" y="167323"/>
                  </a:lnTo>
                  <a:lnTo>
                    <a:pt x="318691" y="186452"/>
                  </a:lnTo>
                  <a:lnTo>
                    <a:pt x="340201" y="198755"/>
                  </a:lnTo>
                  <a:lnTo>
                    <a:pt x="341233" y="207566"/>
                  </a:lnTo>
                  <a:lnTo>
                    <a:pt x="331946" y="228044"/>
                  </a:lnTo>
                  <a:lnTo>
                    <a:pt x="333931" y="238363"/>
                  </a:lnTo>
                  <a:lnTo>
                    <a:pt x="331708" y="254556"/>
                  </a:lnTo>
                  <a:lnTo>
                    <a:pt x="343456" y="275828"/>
                  </a:lnTo>
                  <a:lnTo>
                    <a:pt x="357426" y="309325"/>
                  </a:lnTo>
                  <a:lnTo>
                    <a:pt x="369729" y="316786"/>
                  </a:lnTo>
                  <a:lnTo>
                    <a:pt x="369729" y="316786"/>
                  </a:lnTo>
                  <a:lnTo>
                    <a:pt x="342979" y="336550"/>
                  </a:lnTo>
                  <a:lnTo>
                    <a:pt x="306149" y="349806"/>
                  </a:lnTo>
                  <a:lnTo>
                    <a:pt x="285909" y="349250"/>
                  </a:lnTo>
                  <a:lnTo>
                    <a:pt x="273923" y="359489"/>
                  </a:lnTo>
                  <a:lnTo>
                    <a:pt x="250428" y="360363"/>
                  </a:lnTo>
                  <a:lnTo>
                    <a:pt x="241697" y="364649"/>
                  </a:lnTo>
                  <a:lnTo>
                    <a:pt x="201136" y="355044"/>
                  </a:lnTo>
                  <a:lnTo>
                    <a:pt x="175816" y="357823"/>
                  </a:lnTo>
                  <a:lnTo>
                    <a:pt x="166370" y="311467"/>
                  </a:lnTo>
                  <a:lnTo>
                    <a:pt x="154940" y="295592"/>
                  </a:lnTo>
                  <a:lnTo>
                    <a:pt x="148193" y="286147"/>
                  </a:lnTo>
                  <a:lnTo>
                    <a:pt x="115173" y="279876"/>
                  </a:lnTo>
                  <a:lnTo>
                    <a:pt x="96044" y="269637"/>
                  </a:lnTo>
                  <a:lnTo>
                    <a:pt x="74612" y="263922"/>
                  </a:lnTo>
                  <a:lnTo>
                    <a:pt x="61198" y="258207"/>
                  </a:lnTo>
                  <a:lnTo>
                    <a:pt x="47149" y="249634"/>
                  </a:lnTo>
                  <a:lnTo>
                    <a:pt x="47149" y="249634"/>
                  </a:lnTo>
                  <a:lnTo>
                    <a:pt x="28972" y="206931"/>
                  </a:lnTo>
                  <a:lnTo>
                    <a:pt x="9366" y="187960"/>
                  </a:lnTo>
                  <a:lnTo>
                    <a:pt x="2620" y="168355"/>
                  </a:lnTo>
                  <a:lnTo>
                    <a:pt x="6033" y="150733"/>
                  </a:lnTo>
                  <a:lnTo>
                    <a:pt x="0" y="119698"/>
                  </a:lnTo>
                  <a:lnTo>
                    <a:pt x="13891" y="118110"/>
                  </a:lnTo>
                  <a:lnTo>
                    <a:pt x="26114" y="105886"/>
                  </a:lnTo>
                  <a:lnTo>
                    <a:pt x="39211" y="88265"/>
                  </a:lnTo>
                  <a:lnTo>
                    <a:pt x="47546" y="81200"/>
                  </a:lnTo>
                  <a:lnTo>
                    <a:pt x="47228" y="70247"/>
                  </a:lnTo>
                  <a:lnTo>
                    <a:pt x="40005" y="62627"/>
                  </a:lnTo>
                  <a:lnTo>
                    <a:pt x="38021" y="49372"/>
                  </a:lnTo>
                  <a:lnTo>
                    <a:pt x="38021" y="49292"/>
                  </a:lnTo>
                  <a:lnTo>
                    <a:pt x="47784" y="45085"/>
                  </a:lnTo>
                  <a:lnTo>
                    <a:pt x="49689" y="25241"/>
                  </a:lnTo>
                  <a:lnTo>
                    <a:pt x="36354" y="6191"/>
                  </a:lnTo>
                  <a:lnTo>
                    <a:pt x="48101" y="2143"/>
                  </a:lnTo>
                  <a:lnTo>
                    <a:pt x="85090" y="2620"/>
                  </a:lnTo>
                  <a:lnTo>
                    <a:pt x="153749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95070460-F4C5-69A1-EDFC-B1C4359E0214}"/>
                </a:ext>
              </a:extLst>
            </p:cNvPr>
            <p:cNvSpPr/>
            <p:nvPr/>
          </p:nvSpPr>
          <p:spPr>
            <a:xfrm>
              <a:off x="467598" y="3341528"/>
              <a:ext cx="282892" cy="237966"/>
            </a:xfrm>
            <a:custGeom>
              <a:avLst/>
              <a:gdLst>
                <a:gd name="csX0" fmla="*/ 282893 w 282892"/>
                <a:gd name="csY0" fmla="*/ 0 h 237966"/>
                <a:gd name="csX1" fmla="*/ 282893 w 282892"/>
                <a:gd name="csY1" fmla="*/ 2461 h 237966"/>
                <a:gd name="csX2" fmla="*/ 282258 w 282892"/>
                <a:gd name="csY2" fmla="*/ 9446 h 237966"/>
                <a:gd name="csX3" fmla="*/ 282178 w 282892"/>
                <a:gd name="csY3" fmla="*/ 64214 h 237966"/>
                <a:gd name="csX4" fmla="*/ 171609 w 282892"/>
                <a:gd name="csY4" fmla="*/ 62389 h 237966"/>
                <a:gd name="csX5" fmla="*/ 172720 w 282892"/>
                <a:gd name="csY5" fmla="*/ 153987 h 237966"/>
                <a:gd name="csX6" fmla="*/ 141129 w 282892"/>
                <a:gd name="csY6" fmla="*/ 157162 h 237966"/>
                <a:gd name="csX7" fmla="*/ 132874 w 282892"/>
                <a:gd name="csY7" fmla="*/ 175419 h 237966"/>
                <a:gd name="csX8" fmla="*/ 139303 w 282892"/>
                <a:gd name="csY8" fmla="*/ 226457 h 237966"/>
                <a:gd name="csX9" fmla="*/ 7303 w 282892"/>
                <a:gd name="csY9" fmla="*/ 226219 h 237966"/>
                <a:gd name="csX10" fmla="*/ 0 w 282892"/>
                <a:gd name="csY10" fmla="*/ 237966 h 237966"/>
                <a:gd name="csX11" fmla="*/ 1429 w 282892"/>
                <a:gd name="csY11" fmla="*/ 223044 h 237966"/>
                <a:gd name="csX12" fmla="*/ 2064 w 282892"/>
                <a:gd name="csY12" fmla="*/ 223123 h 237966"/>
                <a:gd name="csX13" fmla="*/ 77867 w 282892"/>
                <a:gd name="csY13" fmla="*/ 220345 h 237966"/>
                <a:gd name="csX14" fmla="*/ 81915 w 282892"/>
                <a:gd name="csY14" fmla="*/ 207566 h 237966"/>
                <a:gd name="csX15" fmla="*/ 95726 w 282892"/>
                <a:gd name="csY15" fmla="*/ 191691 h 237966"/>
                <a:gd name="csX16" fmla="*/ 106839 w 282892"/>
                <a:gd name="csY16" fmla="*/ 142716 h 237966"/>
                <a:gd name="csX17" fmla="*/ 153670 w 282892"/>
                <a:gd name="csY17" fmla="*/ 104140 h 237966"/>
                <a:gd name="csX18" fmla="*/ 169545 w 282892"/>
                <a:gd name="csY18" fmla="*/ 58817 h 237966"/>
                <a:gd name="csX19" fmla="*/ 180102 w 282892"/>
                <a:gd name="csY19" fmla="*/ 56197 h 237966"/>
                <a:gd name="csX20" fmla="*/ 191056 w 282892"/>
                <a:gd name="csY20" fmla="*/ 28019 h 237966"/>
                <a:gd name="csX21" fmla="*/ 219393 w 282892"/>
                <a:gd name="csY21" fmla="*/ 24130 h 237966"/>
                <a:gd name="csX22" fmla="*/ 231537 w 282892"/>
                <a:gd name="csY22" fmla="*/ 28892 h 237966"/>
                <a:gd name="csX23" fmla="*/ 246856 w 282892"/>
                <a:gd name="csY23" fmla="*/ 28892 h 237966"/>
                <a:gd name="csX24" fmla="*/ 257731 w 282892"/>
                <a:gd name="csY24" fmla="*/ 20637 h 237966"/>
                <a:gd name="csX25" fmla="*/ 278527 w 282892"/>
                <a:gd name="csY25" fmla="*/ 19447 h 237966"/>
                <a:gd name="csX26" fmla="*/ 277813 w 282892"/>
                <a:gd name="csY26" fmla="*/ 0 h 237966"/>
                <a:gd name="csX27" fmla="*/ 282893 w 282892"/>
                <a:gd name="csY27" fmla="*/ 0 h 2379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82892" h="237966">
                  <a:moveTo>
                    <a:pt x="282893" y="0"/>
                  </a:moveTo>
                  <a:lnTo>
                    <a:pt x="282893" y="2461"/>
                  </a:lnTo>
                  <a:lnTo>
                    <a:pt x="282258" y="9446"/>
                  </a:lnTo>
                  <a:lnTo>
                    <a:pt x="282178" y="64214"/>
                  </a:lnTo>
                  <a:lnTo>
                    <a:pt x="171609" y="62389"/>
                  </a:lnTo>
                  <a:lnTo>
                    <a:pt x="172720" y="153987"/>
                  </a:lnTo>
                  <a:lnTo>
                    <a:pt x="141129" y="157162"/>
                  </a:lnTo>
                  <a:lnTo>
                    <a:pt x="132874" y="175419"/>
                  </a:lnTo>
                  <a:lnTo>
                    <a:pt x="139303" y="226457"/>
                  </a:lnTo>
                  <a:lnTo>
                    <a:pt x="7303" y="226219"/>
                  </a:lnTo>
                  <a:lnTo>
                    <a:pt x="0" y="237966"/>
                  </a:lnTo>
                  <a:lnTo>
                    <a:pt x="1429" y="223044"/>
                  </a:lnTo>
                  <a:lnTo>
                    <a:pt x="2064" y="223123"/>
                  </a:lnTo>
                  <a:lnTo>
                    <a:pt x="77867" y="220345"/>
                  </a:lnTo>
                  <a:lnTo>
                    <a:pt x="81915" y="207566"/>
                  </a:lnTo>
                  <a:lnTo>
                    <a:pt x="95726" y="191691"/>
                  </a:lnTo>
                  <a:lnTo>
                    <a:pt x="106839" y="142716"/>
                  </a:lnTo>
                  <a:lnTo>
                    <a:pt x="153670" y="104140"/>
                  </a:lnTo>
                  <a:lnTo>
                    <a:pt x="169545" y="58817"/>
                  </a:lnTo>
                  <a:lnTo>
                    <a:pt x="180102" y="56197"/>
                  </a:lnTo>
                  <a:lnTo>
                    <a:pt x="191056" y="28019"/>
                  </a:lnTo>
                  <a:lnTo>
                    <a:pt x="219393" y="24130"/>
                  </a:lnTo>
                  <a:lnTo>
                    <a:pt x="231537" y="28892"/>
                  </a:lnTo>
                  <a:lnTo>
                    <a:pt x="246856" y="28892"/>
                  </a:lnTo>
                  <a:lnTo>
                    <a:pt x="257731" y="20637"/>
                  </a:lnTo>
                  <a:lnTo>
                    <a:pt x="278527" y="19447"/>
                  </a:lnTo>
                  <a:lnTo>
                    <a:pt x="277813" y="0"/>
                  </a:lnTo>
                  <a:lnTo>
                    <a:pt x="282893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96" name="Graphic 387">
              <a:extLst>
                <a:ext uri="{FF2B5EF4-FFF2-40B4-BE49-F238E27FC236}">
                  <a16:creationId xmlns:a16="http://schemas.microsoft.com/office/drawing/2014/main" id="{EABFDF83-4FA6-B025-36C7-65D3A254B13C}"/>
                </a:ext>
              </a:extLst>
            </p:cNvPr>
            <p:cNvGrpSpPr/>
            <p:nvPr/>
          </p:nvGrpSpPr>
          <p:grpSpPr>
            <a:xfrm>
              <a:off x="8420735" y="499426"/>
              <a:ext cx="2976483" cy="2307193"/>
              <a:chOff x="8420735" y="499426"/>
              <a:chExt cx="2976483" cy="2307193"/>
            </a:xfrm>
          </p:grpSpPr>
          <p:sp>
            <p:nvSpPr>
              <p:cNvPr id="397" name="Freeform: Shape 396">
                <a:extLst>
                  <a:ext uri="{FF2B5EF4-FFF2-40B4-BE49-F238E27FC236}">
                    <a16:creationId xmlns:a16="http://schemas.microsoft.com/office/drawing/2014/main" id="{6905CAA2-1E5B-815D-EAD1-C2F00EF2C28F}"/>
                  </a:ext>
                </a:extLst>
              </p:cNvPr>
              <p:cNvSpPr/>
              <p:nvPr/>
            </p:nvSpPr>
            <p:spPr>
              <a:xfrm>
                <a:off x="8420735" y="1319846"/>
                <a:ext cx="2874248" cy="1486773"/>
              </a:xfrm>
              <a:custGeom>
                <a:avLst/>
                <a:gdLst>
                  <a:gd name="csX0" fmla="*/ 611743 w 2874248"/>
                  <a:gd name="csY0" fmla="*/ 1180386 h 1486773"/>
                  <a:gd name="csX1" fmla="*/ 607219 w 2874248"/>
                  <a:gd name="csY1" fmla="*/ 1180306 h 1486773"/>
                  <a:gd name="csX2" fmla="*/ 541973 w 2874248"/>
                  <a:gd name="csY2" fmla="*/ 1137365 h 1486773"/>
                  <a:gd name="csX3" fmla="*/ 517922 w 2874248"/>
                  <a:gd name="csY3" fmla="*/ 1118315 h 1486773"/>
                  <a:gd name="csX4" fmla="*/ 456882 w 2874248"/>
                  <a:gd name="csY4" fmla="*/ 1099979 h 1486773"/>
                  <a:gd name="csX5" fmla="*/ 438150 w 2874248"/>
                  <a:gd name="csY5" fmla="*/ 1060450 h 1486773"/>
                  <a:gd name="csX6" fmla="*/ 442913 w 2874248"/>
                  <a:gd name="csY6" fmla="*/ 1032748 h 1486773"/>
                  <a:gd name="csX7" fmla="*/ 399812 w 2874248"/>
                  <a:gd name="csY7" fmla="*/ 1013460 h 1486773"/>
                  <a:gd name="csX8" fmla="*/ 393859 w 2874248"/>
                  <a:gd name="csY8" fmla="*/ 976630 h 1486773"/>
                  <a:gd name="csX9" fmla="*/ 353139 w 2874248"/>
                  <a:gd name="csY9" fmla="*/ 943134 h 1486773"/>
                  <a:gd name="csX10" fmla="*/ 352425 w 2874248"/>
                  <a:gd name="csY10" fmla="*/ 919083 h 1486773"/>
                  <a:gd name="csX11" fmla="*/ 352425 w 2874248"/>
                  <a:gd name="csY11" fmla="*/ 919083 h 1486773"/>
                  <a:gd name="csX12" fmla="*/ 371158 w 2874248"/>
                  <a:gd name="csY12" fmla="*/ 896541 h 1486773"/>
                  <a:gd name="csX13" fmla="*/ 370205 w 2874248"/>
                  <a:gd name="csY13" fmla="*/ 866696 h 1486773"/>
                  <a:gd name="csX14" fmla="*/ 312976 w 2874248"/>
                  <a:gd name="csY14" fmla="*/ 836454 h 1486773"/>
                  <a:gd name="csX15" fmla="*/ 278527 w 2874248"/>
                  <a:gd name="csY15" fmla="*/ 781368 h 1486773"/>
                  <a:gd name="csX16" fmla="*/ 257414 w 2874248"/>
                  <a:gd name="csY16" fmla="*/ 746284 h 1486773"/>
                  <a:gd name="csX17" fmla="*/ 226616 w 2874248"/>
                  <a:gd name="csY17" fmla="*/ 724059 h 1486773"/>
                  <a:gd name="csX18" fmla="*/ 203914 w 2874248"/>
                  <a:gd name="csY18" fmla="*/ 703739 h 1486773"/>
                  <a:gd name="csX19" fmla="*/ 185976 w 2874248"/>
                  <a:gd name="csY19" fmla="*/ 677942 h 1486773"/>
                  <a:gd name="csX20" fmla="*/ 152162 w 2874248"/>
                  <a:gd name="csY20" fmla="*/ 694134 h 1486773"/>
                  <a:gd name="csX21" fmla="*/ 119380 w 2874248"/>
                  <a:gd name="csY21" fmla="*/ 721916 h 1486773"/>
                  <a:gd name="csX22" fmla="*/ 89456 w 2874248"/>
                  <a:gd name="csY22" fmla="*/ 689213 h 1486773"/>
                  <a:gd name="csX23" fmla="*/ 65960 w 2874248"/>
                  <a:gd name="csY23" fmla="*/ 667226 h 1486773"/>
                  <a:gd name="csX24" fmla="*/ 33179 w 2874248"/>
                  <a:gd name="csY24" fmla="*/ 653256 h 1486773"/>
                  <a:gd name="csX25" fmla="*/ 0 w 2874248"/>
                  <a:gd name="csY25" fmla="*/ 651748 h 1486773"/>
                  <a:gd name="csX26" fmla="*/ 159 w 2874248"/>
                  <a:gd name="csY26" fmla="*/ 349726 h 1486773"/>
                  <a:gd name="csX27" fmla="*/ 397 w 2874248"/>
                  <a:gd name="csY27" fmla="*/ 135414 h 1486773"/>
                  <a:gd name="csX28" fmla="*/ 397 w 2874248"/>
                  <a:gd name="csY28" fmla="*/ 135414 h 1486773"/>
                  <a:gd name="csX29" fmla="*/ 63182 w 2874248"/>
                  <a:gd name="csY29" fmla="*/ 149781 h 1486773"/>
                  <a:gd name="csX30" fmla="*/ 116285 w 2874248"/>
                  <a:gd name="csY30" fmla="*/ 178356 h 1486773"/>
                  <a:gd name="csX31" fmla="*/ 151368 w 2874248"/>
                  <a:gd name="csY31" fmla="*/ 183753 h 1486773"/>
                  <a:gd name="csX32" fmla="*/ 180975 w 2874248"/>
                  <a:gd name="csY32" fmla="*/ 159068 h 1486773"/>
                  <a:gd name="csX33" fmla="*/ 221773 w 2874248"/>
                  <a:gd name="csY33" fmla="*/ 140494 h 1486773"/>
                  <a:gd name="csX34" fmla="*/ 271780 w 2874248"/>
                  <a:gd name="csY34" fmla="*/ 147717 h 1486773"/>
                  <a:gd name="csX35" fmla="*/ 322262 w 2874248"/>
                  <a:gd name="csY35" fmla="*/ 121444 h 1486773"/>
                  <a:gd name="csX36" fmla="*/ 377429 w 2874248"/>
                  <a:gd name="csY36" fmla="*/ 106442 h 1486773"/>
                  <a:gd name="csX37" fmla="*/ 400526 w 2874248"/>
                  <a:gd name="csY37" fmla="*/ 131366 h 1486773"/>
                  <a:gd name="csX38" fmla="*/ 425688 w 2874248"/>
                  <a:gd name="csY38" fmla="*/ 117316 h 1486773"/>
                  <a:gd name="csX39" fmla="*/ 433228 w 2874248"/>
                  <a:gd name="csY39" fmla="*/ 88821 h 1486773"/>
                  <a:gd name="csX40" fmla="*/ 456486 w 2874248"/>
                  <a:gd name="csY40" fmla="*/ 95250 h 1486773"/>
                  <a:gd name="csX41" fmla="*/ 513476 w 2874248"/>
                  <a:gd name="csY41" fmla="*/ 149225 h 1486773"/>
                  <a:gd name="csX42" fmla="*/ 558324 w 2874248"/>
                  <a:gd name="csY42" fmla="*/ 108506 h 1486773"/>
                  <a:gd name="csX43" fmla="*/ 562848 w 2874248"/>
                  <a:gd name="csY43" fmla="*/ 154067 h 1486773"/>
                  <a:gd name="csX44" fmla="*/ 604282 w 2874248"/>
                  <a:gd name="csY44" fmla="*/ 144304 h 1486773"/>
                  <a:gd name="csX45" fmla="*/ 616982 w 2874248"/>
                  <a:gd name="csY45" fmla="*/ 126762 h 1486773"/>
                  <a:gd name="csX46" fmla="*/ 657781 w 2874248"/>
                  <a:gd name="csY46" fmla="*/ 130254 h 1486773"/>
                  <a:gd name="csX47" fmla="*/ 709295 w 2874248"/>
                  <a:gd name="csY47" fmla="*/ 155337 h 1486773"/>
                  <a:gd name="csX48" fmla="*/ 788194 w 2874248"/>
                  <a:gd name="csY48" fmla="*/ 177086 h 1486773"/>
                  <a:gd name="csX49" fmla="*/ 834549 w 2874248"/>
                  <a:gd name="csY49" fmla="*/ 187087 h 1486773"/>
                  <a:gd name="csX50" fmla="*/ 867490 w 2874248"/>
                  <a:gd name="csY50" fmla="*/ 183277 h 1486773"/>
                  <a:gd name="csX51" fmla="*/ 912971 w 2874248"/>
                  <a:gd name="csY51" fmla="*/ 213042 h 1486773"/>
                  <a:gd name="csX52" fmla="*/ 865585 w 2874248"/>
                  <a:gd name="csY52" fmla="*/ 241856 h 1486773"/>
                  <a:gd name="csX53" fmla="*/ 926465 w 2874248"/>
                  <a:gd name="csY53" fmla="*/ 254159 h 1486773"/>
                  <a:gd name="csX54" fmla="*/ 1017429 w 2874248"/>
                  <a:gd name="csY54" fmla="*/ 247412 h 1486773"/>
                  <a:gd name="csX55" fmla="*/ 1046083 w 2874248"/>
                  <a:gd name="csY55" fmla="*/ 237252 h 1486773"/>
                  <a:gd name="csX56" fmla="*/ 1082040 w 2874248"/>
                  <a:gd name="csY56" fmla="*/ 271780 h 1486773"/>
                  <a:gd name="csX57" fmla="*/ 1118632 w 2874248"/>
                  <a:gd name="csY57" fmla="*/ 242729 h 1486773"/>
                  <a:gd name="csX58" fmla="*/ 1084262 w 2874248"/>
                  <a:gd name="csY58" fmla="*/ 218122 h 1486773"/>
                  <a:gd name="csX59" fmla="*/ 1106011 w 2874248"/>
                  <a:gd name="csY59" fmla="*/ 198120 h 1486773"/>
                  <a:gd name="csX60" fmla="*/ 1147048 w 2874248"/>
                  <a:gd name="csY60" fmla="*/ 195421 h 1486773"/>
                  <a:gd name="csX61" fmla="*/ 1174036 w 2874248"/>
                  <a:gd name="csY61" fmla="*/ 189548 h 1486773"/>
                  <a:gd name="csX62" fmla="*/ 1201182 w 2874248"/>
                  <a:gd name="csY62" fmla="*/ 203518 h 1486773"/>
                  <a:gd name="csX63" fmla="*/ 1235075 w 2874248"/>
                  <a:gd name="csY63" fmla="*/ 235109 h 1486773"/>
                  <a:gd name="csX64" fmla="*/ 1272699 w 2874248"/>
                  <a:gd name="csY64" fmla="*/ 230505 h 1486773"/>
                  <a:gd name="csX65" fmla="*/ 1332230 w 2874248"/>
                  <a:gd name="csY65" fmla="*/ 256540 h 1486773"/>
                  <a:gd name="csX66" fmla="*/ 1384539 w 2874248"/>
                  <a:gd name="csY66" fmla="*/ 247412 h 1486773"/>
                  <a:gd name="csX67" fmla="*/ 1433671 w 2874248"/>
                  <a:gd name="csY67" fmla="*/ 248761 h 1486773"/>
                  <a:gd name="csX68" fmla="*/ 1429782 w 2874248"/>
                  <a:gd name="csY68" fmla="*/ 212725 h 1486773"/>
                  <a:gd name="csX69" fmla="*/ 1459707 w 2874248"/>
                  <a:gd name="csY69" fmla="*/ 202486 h 1486773"/>
                  <a:gd name="csX70" fmla="*/ 1511935 w 2874248"/>
                  <a:gd name="csY70" fmla="*/ 222329 h 1486773"/>
                  <a:gd name="csX71" fmla="*/ 1511697 w 2874248"/>
                  <a:gd name="csY71" fmla="*/ 276781 h 1486773"/>
                  <a:gd name="csX72" fmla="*/ 1533128 w 2874248"/>
                  <a:gd name="csY72" fmla="*/ 230902 h 1486773"/>
                  <a:gd name="csX73" fmla="*/ 1560274 w 2874248"/>
                  <a:gd name="csY73" fmla="*/ 232489 h 1486773"/>
                  <a:gd name="csX74" fmla="*/ 1575514 w 2874248"/>
                  <a:gd name="csY74" fmla="*/ 173673 h 1486773"/>
                  <a:gd name="csX75" fmla="*/ 1539398 w 2874248"/>
                  <a:gd name="csY75" fmla="*/ 137001 h 1486773"/>
                  <a:gd name="csX76" fmla="*/ 1500108 w 2874248"/>
                  <a:gd name="csY76" fmla="*/ 112712 h 1486773"/>
                  <a:gd name="csX77" fmla="*/ 1502807 w 2874248"/>
                  <a:gd name="csY77" fmla="*/ 45244 h 1486773"/>
                  <a:gd name="csX78" fmla="*/ 1542574 w 2874248"/>
                  <a:gd name="csY78" fmla="*/ 0 h 1486773"/>
                  <a:gd name="csX79" fmla="*/ 1587023 w 2874248"/>
                  <a:gd name="csY79" fmla="*/ 10081 h 1486773"/>
                  <a:gd name="csX80" fmla="*/ 1621155 w 2874248"/>
                  <a:gd name="csY80" fmla="*/ 37544 h 1486773"/>
                  <a:gd name="csX81" fmla="*/ 1666875 w 2874248"/>
                  <a:gd name="csY81" fmla="*/ 106521 h 1486773"/>
                  <a:gd name="csX82" fmla="*/ 1637030 w 2874248"/>
                  <a:gd name="csY82" fmla="*/ 136128 h 1486773"/>
                  <a:gd name="csX83" fmla="*/ 1699657 w 2874248"/>
                  <a:gd name="csY83" fmla="*/ 148193 h 1486773"/>
                  <a:gd name="csX84" fmla="*/ 1699498 w 2874248"/>
                  <a:gd name="csY84" fmla="*/ 208597 h 1486773"/>
                  <a:gd name="csX85" fmla="*/ 1744504 w 2874248"/>
                  <a:gd name="csY85" fmla="*/ 162401 h 1486773"/>
                  <a:gd name="csX86" fmla="*/ 1784826 w 2874248"/>
                  <a:gd name="csY86" fmla="*/ 200343 h 1486773"/>
                  <a:gd name="csX87" fmla="*/ 1774745 w 2874248"/>
                  <a:gd name="csY87" fmla="*/ 243523 h 1486773"/>
                  <a:gd name="csX88" fmla="*/ 1807368 w 2874248"/>
                  <a:gd name="csY88" fmla="*/ 282178 h 1486773"/>
                  <a:gd name="csX89" fmla="*/ 1842532 w 2874248"/>
                  <a:gd name="csY89" fmla="*/ 240744 h 1486773"/>
                  <a:gd name="csX90" fmla="*/ 1867138 w 2874248"/>
                  <a:gd name="csY90" fmla="*/ 190421 h 1486773"/>
                  <a:gd name="csX91" fmla="*/ 1868964 w 2874248"/>
                  <a:gd name="csY91" fmla="*/ 125174 h 1486773"/>
                  <a:gd name="csX92" fmla="*/ 1916827 w 2874248"/>
                  <a:gd name="csY92" fmla="*/ 129778 h 1486773"/>
                  <a:gd name="csX93" fmla="*/ 1966675 w 2874248"/>
                  <a:gd name="csY93" fmla="*/ 138589 h 1486773"/>
                  <a:gd name="csX94" fmla="*/ 2011839 w 2874248"/>
                  <a:gd name="csY94" fmla="*/ 168196 h 1486773"/>
                  <a:gd name="csX95" fmla="*/ 2013902 w 2874248"/>
                  <a:gd name="csY95" fmla="*/ 197406 h 1486773"/>
                  <a:gd name="csX96" fmla="*/ 1988820 w 2874248"/>
                  <a:gd name="csY96" fmla="*/ 228521 h 1486773"/>
                  <a:gd name="csX97" fmla="*/ 2012554 w 2874248"/>
                  <a:gd name="csY97" fmla="*/ 259398 h 1486773"/>
                  <a:gd name="csX98" fmla="*/ 2008267 w 2874248"/>
                  <a:gd name="csY98" fmla="*/ 287179 h 1486773"/>
                  <a:gd name="csX99" fmla="*/ 1942306 w 2874248"/>
                  <a:gd name="csY99" fmla="*/ 326708 h 1486773"/>
                  <a:gd name="csX100" fmla="*/ 1895475 w 2874248"/>
                  <a:gd name="csY100" fmla="*/ 335359 h 1486773"/>
                  <a:gd name="csX101" fmla="*/ 1860630 w 2874248"/>
                  <a:gd name="csY101" fmla="*/ 318452 h 1486773"/>
                  <a:gd name="csX102" fmla="*/ 1850549 w 2874248"/>
                  <a:gd name="csY102" fmla="*/ 346631 h 1486773"/>
                  <a:gd name="csX103" fmla="*/ 1818085 w 2874248"/>
                  <a:gd name="csY103" fmla="*/ 393303 h 1486773"/>
                  <a:gd name="csX104" fmla="*/ 1808241 w 2874248"/>
                  <a:gd name="csY104" fmla="*/ 417195 h 1486773"/>
                  <a:gd name="csX105" fmla="*/ 1769190 w 2874248"/>
                  <a:gd name="csY105" fmla="*/ 453866 h 1486773"/>
                  <a:gd name="csX106" fmla="*/ 1721008 w 2874248"/>
                  <a:gd name="csY106" fmla="*/ 457438 h 1486773"/>
                  <a:gd name="csX107" fmla="*/ 1694418 w 2874248"/>
                  <a:gd name="csY107" fmla="*/ 480060 h 1486773"/>
                  <a:gd name="csX108" fmla="*/ 1692117 w 2874248"/>
                  <a:gd name="csY108" fmla="*/ 514588 h 1486773"/>
                  <a:gd name="csX109" fmla="*/ 1652984 w 2874248"/>
                  <a:gd name="csY109" fmla="*/ 521256 h 1486773"/>
                  <a:gd name="csX110" fmla="*/ 1611710 w 2874248"/>
                  <a:gd name="csY110" fmla="*/ 563642 h 1486773"/>
                  <a:gd name="csX111" fmla="*/ 1575197 w 2874248"/>
                  <a:gd name="csY111" fmla="*/ 621665 h 1486773"/>
                  <a:gd name="csX112" fmla="*/ 1562100 w 2874248"/>
                  <a:gd name="csY112" fmla="*/ 661670 h 1486773"/>
                  <a:gd name="csX113" fmla="*/ 1560274 w 2874248"/>
                  <a:gd name="csY113" fmla="*/ 719773 h 1486773"/>
                  <a:gd name="csX114" fmla="*/ 1609804 w 2874248"/>
                  <a:gd name="csY114" fmla="*/ 727948 h 1486773"/>
                  <a:gd name="csX115" fmla="*/ 1624965 w 2874248"/>
                  <a:gd name="csY115" fmla="*/ 773986 h 1486773"/>
                  <a:gd name="csX116" fmla="*/ 1640681 w 2874248"/>
                  <a:gd name="csY116" fmla="*/ 810736 h 1486773"/>
                  <a:gd name="csX117" fmla="*/ 1687830 w 2874248"/>
                  <a:gd name="csY117" fmla="*/ 801211 h 1486773"/>
                  <a:gd name="csX118" fmla="*/ 1750457 w 2874248"/>
                  <a:gd name="csY118" fmla="*/ 822087 h 1486773"/>
                  <a:gd name="csX119" fmla="*/ 1784112 w 2874248"/>
                  <a:gd name="csY119" fmla="*/ 840264 h 1486773"/>
                  <a:gd name="csX120" fmla="*/ 1808241 w 2874248"/>
                  <a:gd name="csY120" fmla="*/ 862806 h 1486773"/>
                  <a:gd name="csX121" fmla="*/ 1850469 w 2874248"/>
                  <a:gd name="csY121" fmla="*/ 875824 h 1486773"/>
                  <a:gd name="csX122" fmla="*/ 1886188 w 2874248"/>
                  <a:gd name="csY122" fmla="*/ 895668 h 1486773"/>
                  <a:gd name="csX123" fmla="*/ 1941751 w 2874248"/>
                  <a:gd name="csY123" fmla="*/ 898366 h 1486773"/>
                  <a:gd name="csX124" fmla="*/ 1978422 w 2874248"/>
                  <a:gd name="csY124" fmla="*/ 902970 h 1486773"/>
                  <a:gd name="csX125" fmla="*/ 1972945 w 2874248"/>
                  <a:gd name="csY125" fmla="*/ 943372 h 1486773"/>
                  <a:gd name="csX126" fmla="*/ 1983423 w 2874248"/>
                  <a:gd name="csY126" fmla="*/ 989647 h 1486773"/>
                  <a:gd name="csX127" fmla="*/ 2007790 w 2874248"/>
                  <a:gd name="csY127" fmla="*/ 1040527 h 1486773"/>
                  <a:gd name="csX128" fmla="*/ 2057956 w 2874248"/>
                  <a:gd name="csY128" fmla="*/ 1083151 h 1486773"/>
                  <a:gd name="csX129" fmla="*/ 2083912 w 2874248"/>
                  <a:gd name="csY129" fmla="*/ 1068626 h 1486773"/>
                  <a:gd name="csX130" fmla="*/ 2102088 w 2874248"/>
                  <a:gd name="csY130" fmla="*/ 1022271 h 1486773"/>
                  <a:gd name="csX131" fmla="*/ 2084546 w 2874248"/>
                  <a:gd name="csY131" fmla="*/ 949881 h 1486773"/>
                  <a:gd name="csX132" fmla="*/ 2060734 w 2874248"/>
                  <a:gd name="csY132" fmla="*/ 925433 h 1486773"/>
                  <a:gd name="csX133" fmla="*/ 2114709 w 2874248"/>
                  <a:gd name="csY133" fmla="*/ 903526 h 1486773"/>
                  <a:gd name="csX134" fmla="*/ 2152888 w 2874248"/>
                  <a:gd name="csY134" fmla="*/ 870426 h 1486773"/>
                  <a:gd name="csX135" fmla="*/ 2171541 w 2874248"/>
                  <a:gd name="csY135" fmla="*/ 837247 h 1486773"/>
                  <a:gd name="csX136" fmla="*/ 2168763 w 2874248"/>
                  <a:gd name="csY136" fmla="*/ 805180 h 1486773"/>
                  <a:gd name="csX137" fmla="*/ 2145903 w 2874248"/>
                  <a:gd name="csY137" fmla="*/ 763905 h 1486773"/>
                  <a:gd name="csX138" fmla="*/ 2104945 w 2874248"/>
                  <a:gd name="csY138" fmla="*/ 726837 h 1486773"/>
                  <a:gd name="csX139" fmla="*/ 2144712 w 2874248"/>
                  <a:gd name="csY139" fmla="*/ 674688 h 1486773"/>
                  <a:gd name="csX140" fmla="*/ 2130028 w 2874248"/>
                  <a:gd name="csY140" fmla="*/ 628888 h 1486773"/>
                  <a:gd name="csX141" fmla="*/ 2118757 w 2874248"/>
                  <a:gd name="csY141" fmla="*/ 548243 h 1486773"/>
                  <a:gd name="csX142" fmla="*/ 2142252 w 2874248"/>
                  <a:gd name="csY142" fmla="*/ 536178 h 1486773"/>
                  <a:gd name="csX143" fmla="*/ 2199958 w 2874248"/>
                  <a:gd name="csY143" fmla="*/ 550386 h 1486773"/>
                  <a:gd name="csX144" fmla="*/ 2234645 w 2874248"/>
                  <a:gd name="csY144" fmla="*/ 555466 h 1486773"/>
                  <a:gd name="csX145" fmla="*/ 2262505 w 2874248"/>
                  <a:gd name="csY145" fmla="*/ 541814 h 1486773"/>
                  <a:gd name="csX146" fmla="*/ 2293938 w 2874248"/>
                  <a:gd name="csY146" fmla="*/ 559435 h 1486773"/>
                  <a:gd name="csX147" fmla="*/ 2335371 w 2874248"/>
                  <a:gd name="csY147" fmla="*/ 589518 h 1486773"/>
                  <a:gd name="csX148" fmla="*/ 2345611 w 2874248"/>
                  <a:gd name="csY148" fmla="*/ 609441 h 1486773"/>
                  <a:gd name="csX149" fmla="*/ 2405697 w 2874248"/>
                  <a:gd name="csY149" fmla="*/ 613331 h 1486773"/>
                  <a:gd name="csX150" fmla="*/ 2404665 w 2874248"/>
                  <a:gd name="csY150" fmla="*/ 656114 h 1486773"/>
                  <a:gd name="csX151" fmla="*/ 2415858 w 2874248"/>
                  <a:gd name="csY151" fmla="*/ 719296 h 1486773"/>
                  <a:gd name="csX152" fmla="*/ 2446655 w 2874248"/>
                  <a:gd name="csY152" fmla="*/ 727075 h 1486773"/>
                  <a:gd name="csX153" fmla="*/ 2471102 w 2874248"/>
                  <a:gd name="csY153" fmla="*/ 756047 h 1486773"/>
                  <a:gd name="csX154" fmla="*/ 2519839 w 2874248"/>
                  <a:gd name="csY154" fmla="*/ 728742 h 1486773"/>
                  <a:gd name="csX155" fmla="*/ 2552065 w 2874248"/>
                  <a:gd name="csY155" fmla="*/ 673735 h 1486773"/>
                  <a:gd name="csX156" fmla="*/ 2574369 w 2874248"/>
                  <a:gd name="csY156" fmla="*/ 650319 h 1486773"/>
                  <a:gd name="csX157" fmla="*/ 2600643 w 2874248"/>
                  <a:gd name="csY157" fmla="*/ 695166 h 1486773"/>
                  <a:gd name="csX158" fmla="*/ 2644537 w 2874248"/>
                  <a:gd name="csY158" fmla="*/ 758269 h 1486773"/>
                  <a:gd name="csX159" fmla="*/ 2681764 w 2874248"/>
                  <a:gd name="csY159" fmla="*/ 816451 h 1486773"/>
                  <a:gd name="csX160" fmla="*/ 2668191 w 2874248"/>
                  <a:gd name="csY160" fmla="*/ 846614 h 1486773"/>
                  <a:gd name="csX161" fmla="*/ 2713038 w 2874248"/>
                  <a:gd name="csY161" fmla="*/ 873363 h 1486773"/>
                  <a:gd name="csX162" fmla="*/ 2743279 w 2874248"/>
                  <a:gd name="csY162" fmla="*/ 900351 h 1486773"/>
                  <a:gd name="csX163" fmla="*/ 2797016 w 2874248"/>
                  <a:gd name="csY163" fmla="*/ 912416 h 1486773"/>
                  <a:gd name="csX164" fmla="*/ 2818686 w 2874248"/>
                  <a:gd name="csY164" fmla="*/ 927338 h 1486773"/>
                  <a:gd name="csX165" fmla="*/ 2832021 w 2874248"/>
                  <a:gd name="csY165" fmla="*/ 966549 h 1486773"/>
                  <a:gd name="csX166" fmla="*/ 2858214 w 2874248"/>
                  <a:gd name="csY166" fmla="*/ 972661 h 1486773"/>
                  <a:gd name="csX167" fmla="*/ 2871788 w 2874248"/>
                  <a:gd name="csY167" fmla="*/ 989965 h 1486773"/>
                  <a:gd name="csX168" fmla="*/ 2874248 w 2874248"/>
                  <a:gd name="csY168" fmla="*/ 1041083 h 1486773"/>
                  <a:gd name="csX169" fmla="*/ 2849801 w 2874248"/>
                  <a:gd name="csY169" fmla="*/ 1057990 h 1486773"/>
                  <a:gd name="csX170" fmla="*/ 2825591 w 2874248"/>
                  <a:gd name="csY170" fmla="*/ 1073706 h 1486773"/>
                  <a:gd name="csX171" fmla="*/ 2770108 w 2874248"/>
                  <a:gd name="csY171" fmla="*/ 1089581 h 1486773"/>
                  <a:gd name="csX172" fmla="*/ 2727722 w 2874248"/>
                  <a:gd name="csY172" fmla="*/ 1126014 h 1486773"/>
                  <a:gd name="csX173" fmla="*/ 2670731 w 2874248"/>
                  <a:gd name="csY173" fmla="*/ 1133158 h 1486773"/>
                  <a:gd name="csX174" fmla="*/ 2598658 w 2874248"/>
                  <a:gd name="csY174" fmla="*/ 1123871 h 1486773"/>
                  <a:gd name="csX175" fmla="*/ 2548097 w 2874248"/>
                  <a:gd name="csY175" fmla="*/ 1123553 h 1486773"/>
                  <a:gd name="csX176" fmla="*/ 2513251 w 2874248"/>
                  <a:gd name="csY176" fmla="*/ 1126569 h 1486773"/>
                  <a:gd name="csX177" fmla="*/ 2484993 w 2874248"/>
                  <a:gd name="csY177" fmla="*/ 1158081 h 1486773"/>
                  <a:gd name="csX178" fmla="*/ 2442052 w 2874248"/>
                  <a:gd name="csY178" fmla="*/ 1177449 h 1486773"/>
                  <a:gd name="csX179" fmla="*/ 2393474 w 2874248"/>
                  <a:gd name="csY179" fmla="*/ 1234599 h 1486773"/>
                  <a:gd name="csX180" fmla="*/ 2354660 w 2874248"/>
                  <a:gd name="csY180" fmla="*/ 1273969 h 1486773"/>
                  <a:gd name="csX181" fmla="*/ 2383314 w 2874248"/>
                  <a:gd name="csY181" fmla="*/ 1266984 h 1486773"/>
                  <a:gd name="csX182" fmla="*/ 2437368 w 2874248"/>
                  <a:gd name="csY182" fmla="*/ 1210707 h 1486773"/>
                  <a:gd name="csX183" fmla="*/ 2508091 w 2874248"/>
                  <a:gd name="csY183" fmla="*/ 1174591 h 1486773"/>
                  <a:gd name="csX184" fmla="*/ 2558494 w 2874248"/>
                  <a:gd name="csY184" fmla="*/ 1170305 h 1486773"/>
                  <a:gd name="csX185" fmla="*/ 2588260 w 2874248"/>
                  <a:gd name="csY185" fmla="*/ 1191578 h 1486773"/>
                  <a:gd name="csX186" fmla="*/ 2556430 w 2874248"/>
                  <a:gd name="csY186" fmla="*/ 1220629 h 1486773"/>
                  <a:gd name="csX187" fmla="*/ 2567147 w 2874248"/>
                  <a:gd name="csY187" fmla="*/ 1266666 h 1486773"/>
                  <a:gd name="csX188" fmla="*/ 2578101 w 2874248"/>
                  <a:gd name="csY188" fmla="*/ 1298655 h 1486773"/>
                  <a:gd name="csX189" fmla="*/ 2621915 w 2874248"/>
                  <a:gd name="csY189" fmla="*/ 1319689 h 1486773"/>
                  <a:gd name="csX190" fmla="*/ 2677557 w 2874248"/>
                  <a:gd name="csY190" fmla="*/ 1313577 h 1486773"/>
                  <a:gd name="csX191" fmla="*/ 2711370 w 2874248"/>
                  <a:gd name="csY191" fmla="*/ 1266031 h 1486773"/>
                  <a:gd name="csX192" fmla="*/ 2713673 w 2874248"/>
                  <a:gd name="csY192" fmla="*/ 1296749 h 1486773"/>
                  <a:gd name="csX193" fmla="*/ 2735421 w 2874248"/>
                  <a:gd name="csY193" fmla="*/ 1312069 h 1486773"/>
                  <a:gd name="csX194" fmla="*/ 2693749 w 2874248"/>
                  <a:gd name="csY194" fmla="*/ 1339453 h 1486773"/>
                  <a:gd name="csX195" fmla="*/ 2619137 w 2874248"/>
                  <a:gd name="csY195" fmla="*/ 1364298 h 1486773"/>
                  <a:gd name="csX196" fmla="*/ 2585720 w 2874248"/>
                  <a:gd name="csY196" fmla="*/ 1381046 h 1486773"/>
                  <a:gd name="csX197" fmla="*/ 2548097 w 2874248"/>
                  <a:gd name="csY197" fmla="*/ 1410653 h 1486773"/>
                  <a:gd name="csX198" fmla="*/ 2522538 w 2874248"/>
                  <a:gd name="csY198" fmla="*/ 1407636 h 1486773"/>
                  <a:gd name="csX199" fmla="*/ 2521188 w 2874248"/>
                  <a:gd name="csY199" fmla="*/ 1372791 h 1486773"/>
                  <a:gd name="csX200" fmla="*/ 2579688 w 2874248"/>
                  <a:gd name="csY200" fmla="*/ 1338342 h 1486773"/>
                  <a:gd name="csX201" fmla="*/ 2525792 w 2874248"/>
                  <a:gd name="csY201" fmla="*/ 1339771 h 1486773"/>
                  <a:gd name="csX202" fmla="*/ 2488327 w 2874248"/>
                  <a:gd name="csY202" fmla="*/ 1344851 h 1486773"/>
                  <a:gd name="csX203" fmla="*/ 2466340 w 2874248"/>
                  <a:gd name="csY203" fmla="*/ 1321197 h 1486773"/>
                  <a:gd name="csX204" fmla="*/ 2466340 w 2874248"/>
                  <a:gd name="csY204" fmla="*/ 1263571 h 1486773"/>
                  <a:gd name="csX205" fmla="*/ 2451417 w 2874248"/>
                  <a:gd name="csY205" fmla="*/ 1251268 h 1486773"/>
                  <a:gd name="csX206" fmla="*/ 2428796 w 2874248"/>
                  <a:gd name="csY206" fmla="*/ 1258491 h 1486773"/>
                  <a:gd name="csX207" fmla="*/ 2417604 w 2874248"/>
                  <a:gd name="csY207" fmla="*/ 1247299 h 1486773"/>
                  <a:gd name="csX208" fmla="*/ 2391886 w 2874248"/>
                  <a:gd name="csY208" fmla="*/ 1279446 h 1486773"/>
                  <a:gd name="csX209" fmla="*/ 2381647 w 2874248"/>
                  <a:gd name="csY209" fmla="*/ 1312228 h 1486773"/>
                  <a:gd name="csX210" fmla="*/ 2369662 w 2874248"/>
                  <a:gd name="csY210" fmla="*/ 1331357 h 1486773"/>
                  <a:gd name="csX211" fmla="*/ 2355374 w 2874248"/>
                  <a:gd name="csY211" fmla="*/ 1337786 h 1486773"/>
                  <a:gd name="csX212" fmla="*/ 2344579 w 2874248"/>
                  <a:gd name="csY212" fmla="*/ 1339929 h 1486773"/>
                  <a:gd name="csX213" fmla="*/ 2341165 w 2874248"/>
                  <a:gd name="csY213" fmla="*/ 1350169 h 1486773"/>
                  <a:gd name="csX214" fmla="*/ 2279095 w 2874248"/>
                  <a:gd name="csY214" fmla="*/ 1350248 h 1486773"/>
                  <a:gd name="csX215" fmla="*/ 2227898 w 2874248"/>
                  <a:gd name="csY215" fmla="*/ 1350486 h 1486773"/>
                  <a:gd name="csX216" fmla="*/ 2212737 w 2874248"/>
                  <a:gd name="csY216" fmla="*/ 1358186 h 1486773"/>
                  <a:gd name="csX217" fmla="*/ 2177098 w 2874248"/>
                  <a:gd name="csY217" fmla="*/ 1388031 h 1486773"/>
                  <a:gd name="csX218" fmla="*/ 2172891 w 2874248"/>
                  <a:gd name="csY218" fmla="*/ 1391206 h 1486773"/>
                  <a:gd name="csX219" fmla="*/ 2162096 w 2874248"/>
                  <a:gd name="csY219" fmla="*/ 1407240 h 1486773"/>
                  <a:gd name="csX220" fmla="*/ 2131219 w 2874248"/>
                  <a:gd name="csY220" fmla="*/ 1407240 h 1486773"/>
                  <a:gd name="csX221" fmla="*/ 2098119 w 2874248"/>
                  <a:gd name="csY221" fmla="*/ 1407398 h 1486773"/>
                  <a:gd name="csX222" fmla="*/ 2082880 w 2874248"/>
                  <a:gd name="csY222" fmla="*/ 1413907 h 1486773"/>
                  <a:gd name="csX223" fmla="*/ 2088356 w 2874248"/>
                  <a:gd name="csY223" fmla="*/ 1422003 h 1486773"/>
                  <a:gd name="csX224" fmla="*/ 2091372 w 2874248"/>
                  <a:gd name="csY224" fmla="*/ 1434465 h 1486773"/>
                  <a:gd name="csX225" fmla="*/ 2090738 w 2874248"/>
                  <a:gd name="csY225" fmla="*/ 1438592 h 1486773"/>
                  <a:gd name="csX226" fmla="*/ 2046684 w 2874248"/>
                  <a:gd name="csY226" fmla="*/ 1458833 h 1486773"/>
                  <a:gd name="csX227" fmla="*/ 2011918 w 2874248"/>
                  <a:gd name="csY227" fmla="*/ 1465183 h 1486773"/>
                  <a:gd name="csX228" fmla="*/ 1972787 w 2874248"/>
                  <a:gd name="csY228" fmla="*/ 1486773 h 1486773"/>
                  <a:gd name="csX229" fmla="*/ 1964372 w 2874248"/>
                  <a:gd name="csY229" fmla="*/ 1486773 h 1486773"/>
                  <a:gd name="csX230" fmla="*/ 1952943 w 2874248"/>
                  <a:gd name="csY230" fmla="*/ 1480423 h 1486773"/>
                  <a:gd name="csX231" fmla="*/ 1949132 w 2874248"/>
                  <a:gd name="csY231" fmla="*/ 1474629 h 1486773"/>
                  <a:gd name="csX232" fmla="*/ 1949927 w 2874248"/>
                  <a:gd name="csY232" fmla="*/ 1470422 h 1486773"/>
                  <a:gd name="csX233" fmla="*/ 1957308 w 2874248"/>
                  <a:gd name="csY233" fmla="*/ 1456214 h 1486773"/>
                  <a:gd name="csX234" fmla="*/ 1973103 w 2874248"/>
                  <a:gd name="csY234" fmla="*/ 1433830 h 1486773"/>
                  <a:gd name="csX235" fmla="*/ 1982946 w 2874248"/>
                  <a:gd name="csY235" fmla="*/ 1409621 h 1486773"/>
                  <a:gd name="csX236" fmla="*/ 1976279 w 2874248"/>
                  <a:gd name="csY236" fmla="*/ 1373822 h 1486773"/>
                  <a:gd name="csX237" fmla="*/ 1969055 w 2874248"/>
                  <a:gd name="csY237" fmla="*/ 1336040 h 1486773"/>
                  <a:gd name="csX238" fmla="*/ 1933972 w 2874248"/>
                  <a:gd name="csY238" fmla="*/ 1316355 h 1486773"/>
                  <a:gd name="csX239" fmla="*/ 1938100 w 2874248"/>
                  <a:gd name="csY239" fmla="*/ 1308894 h 1486773"/>
                  <a:gd name="csX240" fmla="*/ 1933179 w 2874248"/>
                  <a:gd name="csY240" fmla="*/ 1303734 h 1486773"/>
                  <a:gd name="csX241" fmla="*/ 1923891 w 2874248"/>
                  <a:gd name="csY241" fmla="*/ 1303734 h 1486773"/>
                  <a:gd name="csX242" fmla="*/ 1917145 w 2874248"/>
                  <a:gd name="csY242" fmla="*/ 1297067 h 1486773"/>
                  <a:gd name="csX243" fmla="*/ 1915477 w 2874248"/>
                  <a:gd name="csY243" fmla="*/ 1287066 h 1486773"/>
                  <a:gd name="csX244" fmla="*/ 1908889 w 2874248"/>
                  <a:gd name="csY244" fmla="*/ 1291431 h 1486773"/>
                  <a:gd name="csX245" fmla="*/ 1899840 w 2874248"/>
                  <a:gd name="csY245" fmla="*/ 1290161 h 1486773"/>
                  <a:gd name="csX246" fmla="*/ 1901904 w 2874248"/>
                  <a:gd name="csY246" fmla="*/ 1285955 h 1486773"/>
                  <a:gd name="csX247" fmla="*/ 1893967 w 2874248"/>
                  <a:gd name="csY247" fmla="*/ 1281827 h 1486773"/>
                  <a:gd name="csX248" fmla="*/ 1890712 w 2874248"/>
                  <a:gd name="csY248" fmla="*/ 1270635 h 1486773"/>
                  <a:gd name="csX249" fmla="*/ 1864598 w 2874248"/>
                  <a:gd name="csY249" fmla="*/ 1256983 h 1486773"/>
                  <a:gd name="csX250" fmla="*/ 1837293 w 2874248"/>
                  <a:gd name="csY250" fmla="*/ 1242774 h 1486773"/>
                  <a:gd name="csX251" fmla="*/ 1804352 w 2874248"/>
                  <a:gd name="csY251" fmla="*/ 1226185 h 1486773"/>
                  <a:gd name="csX252" fmla="*/ 1772761 w 2874248"/>
                  <a:gd name="csY252" fmla="*/ 1210627 h 1486773"/>
                  <a:gd name="csX253" fmla="*/ 1742599 w 2874248"/>
                  <a:gd name="csY253" fmla="*/ 1222772 h 1486773"/>
                  <a:gd name="csX254" fmla="*/ 1731566 w 2874248"/>
                  <a:gd name="csY254" fmla="*/ 1223169 h 1486773"/>
                  <a:gd name="csX255" fmla="*/ 1690132 w 2874248"/>
                  <a:gd name="csY255" fmla="*/ 1211977 h 1486773"/>
                  <a:gd name="csX256" fmla="*/ 1662827 w 2874248"/>
                  <a:gd name="csY256" fmla="*/ 1217613 h 1486773"/>
                  <a:gd name="csX257" fmla="*/ 1630204 w 2874248"/>
                  <a:gd name="csY257" fmla="*/ 1204278 h 1486773"/>
                  <a:gd name="csX258" fmla="*/ 1595755 w 2874248"/>
                  <a:gd name="csY258" fmla="*/ 1197372 h 1486773"/>
                  <a:gd name="csX259" fmla="*/ 1572260 w 2874248"/>
                  <a:gd name="csY259" fmla="*/ 1194673 h 1486773"/>
                  <a:gd name="csX260" fmla="*/ 1561783 w 2874248"/>
                  <a:gd name="csY260" fmla="*/ 1187371 h 1486773"/>
                  <a:gd name="csX261" fmla="*/ 1555830 w 2874248"/>
                  <a:gd name="csY261" fmla="*/ 1163479 h 1486773"/>
                  <a:gd name="csX262" fmla="*/ 1544399 w 2874248"/>
                  <a:gd name="csY262" fmla="*/ 1163638 h 1486773"/>
                  <a:gd name="csX263" fmla="*/ 1544320 w 2874248"/>
                  <a:gd name="csY263" fmla="*/ 1180386 h 1486773"/>
                  <a:gd name="csX264" fmla="*/ 1474550 w 2874248"/>
                  <a:gd name="csY264" fmla="*/ 1180386 h 1486773"/>
                  <a:gd name="csX265" fmla="*/ 1359297 w 2874248"/>
                  <a:gd name="csY265" fmla="*/ 1180386 h 1486773"/>
                  <a:gd name="csX266" fmla="*/ 1244838 w 2874248"/>
                  <a:gd name="csY266" fmla="*/ 1180386 h 1486773"/>
                  <a:gd name="csX267" fmla="*/ 1143714 w 2874248"/>
                  <a:gd name="csY267" fmla="*/ 1180386 h 1486773"/>
                  <a:gd name="csX268" fmla="*/ 1042590 w 2874248"/>
                  <a:gd name="csY268" fmla="*/ 1180386 h 1486773"/>
                  <a:gd name="csX269" fmla="*/ 943213 w 2874248"/>
                  <a:gd name="csY269" fmla="*/ 1180386 h 1486773"/>
                  <a:gd name="csX270" fmla="*/ 840502 w 2874248"/>
                  <a:gd name="csY270" fmla="*/ 1180386 h 1486773"/>
                  <a:gd name="csX271" fmla="*/ 807402 w 2874248"/>
                  <a:gd name="csY271" fmla="*/ 1180386 h 1486773"/>
                  <a:gd name="csX272" fmla="*/ 707390 w 2874248"/>
                  <a:gd name="csY272" fmla="*/ 1180386 h 1486773"/>
                  <a:gd name="csX273" fmla="*/ 611743 w 2874248"/>
                  <a:gd name="csY273" fmla="*/ 1180386 h 14867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</a:cxnLst>
                <a:rect l="l" t="t" r="r" b="b"/>
                <a:pathLst>
                  <a:path w="2874248" h="1486773">
                    <a:moveTo>
                      <a:pt x="611743" y="1180386"/>
                    </a:moveTo>
                    <a:lnTo>
                      <a:pt x="607219" y="1180306"/>
                    </a:lnTo>
                    <a:lnTo>
                      <a:pt x="541973" y="1137365"/>
                    </a:lnTo>
                    <a:lnTo>
                      <a:pt x="517922" y="1118315"/>
                    </a:lnTo>
                    <a:lnTo>
                      <a:pt x="456882" y="1099979"/>
                    </a:lnTo>
                    <a:lnTo>
                      <a:pt x="438150" y="1060450"/>
                    </a:lnTo>
                    <a:lnTo>
                      <a:pt x="442913" y="1032748"/>
                    </a:lnTo>
                    <a:lnTo>
                      <a:pt x="399812" y="1013460"/>
                    </a:lnTo>
                    <a:lnTo>
                      <a:pt x="393859" y="976630"/>
                    </a:lnTo>
                    <a:lnTo>
                      <a:pt x="353139" y="943134"/>
                    </a:lnTo>
                    <a:lnTo>
                      <a:pt x="352425" y="919083"/>
                    </a:lnTo>
                    <a:lnTo>
                      <a:pt x="352425" y="919083"/>
                    </a:lnTo>
                    <a:lnTo>
                      <a:pt x="371158" y="896541"/>
                    </a:lnTo>
                    <a:lnTo>
                      <a:pt x="370205" y="866696"/>
                    </a:lnTo>
                    <a:lnTo>
                      <a:pt x="312976" y="836454"/>
                    </a:lnTo>
                    <a:lnTo>
                      <a:pt x="278527" y="781368"/>
                    </a:lnTo>
                    <a:lnTo>
                      <a:pt x="257414" y="746284"/>
                    </a:lnTo>
                    <a:lnTo>
                      <a:pt x="226616" y="724059"/>
                    </a:lnTo>
                    <a:lnTo>
                      <a:pt x="203914" y="703739"/>
                    </a:lnTo>
                    <a:lnTo>
                      <a:pt x="185976" y="677942"/>
                    </a:lnTo>
                    <a:lnTo>
                      <a:pt x="152162" y="694134"/>
                    </a:lnTo>
                    <a:lnTo>
                      <a:pt x="119380" y="721916"/>
                    </a:lnTo>
                    <a:lnTo>
                      <a:pt x="89456" y="689213"/>
                    </a:lnTo>
                    <a:lnTo>
                      <a:pt x="65960" y="667226"/>
                    </a:lnTo>
                    <a:lnTo>
                      <a:pt x="33179" y="653256"/>
                    </a:lnTo>
                    <a:lnTo>
                      <a:pt x="0" y="651748"/>
                    </a:lnTo>
                    <a:lnTo>
                      <a:pt x="159" y="349726"/>
                    </a:lnTo>
                    <a:lnTo>
                      <a:pt x="397" y="135414"/>
                    </a:lnTo>
                    <a:lnTo>
                      <a:pt x="397" y="135414"/>
                    </a:lnTo>
                    <a:lnTo>
                      <a:pt x="63182" y="149781"/>
                    </a:lnTo>
                    <a:lnTo>
                      <a:pt x="116285" y="178356"/>
                    </a:lnTo>
                    <a:lnTo>
                      <a:pt x="151368" y="183753"/>
                    </a:lnTo>
                    <a:lnTo>
                      <a:pt x="180975" y="159068"/>
                    </a:lnTo>
                    <a:lnTo>
                      <a:pt x="221773" y="140494"/>
                    </a:lnTo>
                    <a:lnTo>
                      <a:pt x="271780" y="147717"/>
                    </a:lnTo>
                    <a:lnTo>
                      <a:pt x="322262" y="121444"/>
                    </a:lnTo>
                    <a:lnTo>
                      <a:pt x="377429" y="106442"/>
                    </a:lnTo>
                    <a:lnTo>
                      <a:pt x="400526" y="131366"/>
                    </a:lnTo>
                    <a:lnTo>
                      <a:pt x="425688" y="117316"/>
                    </a:lnTo>
                    <a:lnTo>
                      <a:pt x="433228" y="88821"/>
                    </a:lnTo>
                    <a:lnTo>
                      <a:pt x="456486" y="95250"/>
                    </a:lnTo>
                    <a:lnTo>
                      <a:pt x="513476" y="149225"/>
                    </a:lnTo>
                    <a:lnTo>
                      <a:pt x="558324" y="108506"/>
                    </a:lnTo>
                    <a:lnTo>
                      <a:pt x="562848" y="154067"/>
                    </a:lnTo>
                    <a:lnTo>
                      <a:pt x="604282" y="144304"/>
                    </a:lnTo>
                    <a:lnTo>
                      <a:pt x="616982" y="126762"/>
                    </a:lnTo>
                    <a:lnTo>
                      <a:pt x="657781" y="130254"/>
                    </a:lnTo>
                    <a:lnTo>
                      <a:pt x="709295" y="155337"/>
                    </a:lnTo>
                    <a:lnTo>
                      <a:pt x="788194" y="177086"/>
                    </a:lnTo>
                    <a:lnTo>
                      <a:pt x="834549" y="187087"/>
                    </a:lnTo>
                    <a:lnTo>
                      <a:pt x="867490" y="183277"/>
                    </a:lnTo>
                    <a:lnTo>
                      <a:pt x="912971" y="213042"/>
                    </a:lnTo>
                    <a:lnTo>
                      <a:pt x="865585" y="241856"/>
                    </a:lnTo>
                    <a:lnTo>
                      <a:pt x="926465" y="254159"/>
                    </a:lnTo>
                    <a:lnTo>
                      <a:pt x="1017429" y="247412"/>
                    </a:lnTo>
                    <a:lnTo>
                      <a:pt x="1046083" y="237252"/>
                    </a:lnTo>
                    <a:lnTo>
                      <a:pt x="1082040" y="271780"/>
                    </a:lnTo>
                    <a:lnTo>
                      <a:pt x="1118632" y="242729"/>
                    </a:lnTo>
                    <a:lnTo>
                      <a:pt x="1084262" y="218122"/>
                    </a:lnTo>
                    <a:lnTo>
                      <a:pt x="1106011" y="198120"/>
                    </a:lnTo>
                    <a:lnTo>
                      <a:pt x="1147048" y="195421"/>
                    </a:lnTo>
                    <a:lnTo>
                      <a:pt x="1174036" y="189548"/>
                    </a:lnTo>
                    <a:lnTo>
                      <a:pt x="1201182" y="203518"/>
                    </a:lnTo>
                    <a:lnTo>
                      <a:pt x="1235075" y="235109"/>
                    </a:lnTo>
                    <a:lnTo>
                      <a:pt x="1272699" y="230505"/>
                    </a:lnTo>
                    <a:lnTo>
                      <a:pt x="1332230" y="256540"/>
                    </a:lnTo>
                    <a:lnTo>
                      <a:pt x="1384539" y="247412"/>
                    </a:lnTo>
                    <a:lnTo>
                      <a:pt x="1433671" y="248761"/>
                    </a:lnTo>
                    <a:lnTo>
                      <a:pt x="1429782" y="212725"/>
                    </a:lnTo>
                    <a:lnTo>
                      <a:pt x="1459707" y="202486"/>
                    </a:lnTo>
                    <a:lnTo>
                      <a:pt x="1511935" y="222329"/>
                    </a:lnTo>
                    <a:lnTo>
                      <a:pt x="1511697" y="276781"/>
                    </a:lnTo>
                    <a:lnTo>
                      <a:pt x="1533128" y="230902"/>
                    </a:lnTo>
                    <a:lnTo>
                      <a:pt x="1560274" y="232489"/>
                    </a:lnTo>
                    <a:lnTo>
                      <a:pt x="1575514" y="173673"/>
                    </a:lnTo>
                    <a:lnTo>
                      <a:pt x="1539398" y="137001"/>
                    </a:lnTo>
                    <a:lnTo>
                      <a:pt x="1500108" y="112712"/>
                    </a:lnTo>
                    <a:lnTo>
                      <a:pt x="1502807" y="45244"/>
                    </a:lnTo>
                    <a:lnTo>
                      <a:pt x="1542574" y="0"/>
                    </a:lnTo>
                    <a:lnTo>
                      <a:pt x="1587023" y="10081"/>
                    </a:lnTo>
                    <a:lnTo>
                      <a:pt x="1621155" y="37544"/>
                    </a:lnTo>
                    <a:lnTo>
                      <a:pt x="1666875" y="106521"/>
                    </a:lnTo>
                    <a:lnTo>
                      <a:pt x="1637030" y="136128"/>
                    </a:lnTo>
                    <a:lnTo>
                      <a:pt x="1699657" y="148193"/>
                    </a:lnTo>
                    <a:lnTo>
                      <a:pt x="1699498" y="208597"/>
                    </a:lnTo>
                    <a:lnTo>
                      <a:pt x="1744504" y="162401"/>
                    </a:lnTo>
                    <a:lnTo>
                      <a:pt x="1784826" y="200343"/>
                    </a:lnTo>
                    <a:lnTo>
                      <a:pt x="1774745" y="243523"/>
                    </a:lnTo>
                    <a:lnTo>
                      <a:pt x="1807368" y="282178"/>
                    </a:lnTo>
                    <a:lnTo>
                      <a:pt x="1842532" y="240744"/>
                    </a:lnTo>
                    <a:lnTo>
                      <a:pt x="1867138" y="190421"/>
                    </a:lnTo>
                    <a:lnTo>
                      <a:pt x="1868964" y="125174"/>
                    </a:lnTo>
                    <a:lnTo>
                      <a:pt x="1916827" y="129778"/>
                    </a:lnTo>
                    <a:lnTo>
                      <a:pt x="1966675" y="138589"/>
                    </a:lnTo>
                    <a:lnTo>
                      <a:pt x="2011839" y="168196"/>
                    </a:lnTo>
                    <a:lnTo>
                      <a:pt x="2013902" y="197406"/>
                    </a:lnTo>
                    <a:lnTo>
                      <a:pt x="1988820" y="228521"/>
                    </a:lnTo>
                    <a:lnTo>
                      <a:pt x="2012554" y="259398"/>
                    </a:lnTo>
                    <a:lnTo>
                      <a:pt x="2008267" y="287179"/>
                    </a:lnTo>
                    <a:lnTo>
                      <a:pt x="1942306" y="326708"/>
                    </a:lnTo>
                    <a:lnTo>
                      <a:pt x="1895475" y="335359"/>
                    </a:lnTo>
                    <a:lnTo>
                      <a:pt x="1860630" y="318452"/>
                    </a:lnTo>
                    <a:lnTo>
                      <a:pt x="1850549" y="346631"/>
                    </a:lnTo>
                    <a:lnTo>
                      <a:pt x="1818085" y="393303"/>
                    </a:lnTo>
                    <a:lnTo>
                      <a:pt x="1808241" y="417195"/>
                    </a:lnTo>
                    <a:lnTo>
                      <a:pt x="1769190" y="453866"/>
                    </a:lnTo>
                    <a:lnTo>
                      <a:pt x="1721008" y="457438"/>
                    </a:lnTo>
                    <a:lnTo>
                      <a:pt x="1694418" y="480060"/>
                    </a:lnTo>
                    <a:lnTo>
                      <a:pt x="1692117" y="514588"/>
                    </a:lnTo>
                    <a:lnTo>
                      <a:pt x="1652984" y="521256"/>
                    </a:lnTo>
                    <a:lnTo>
                      <a:pt x="1611710" y="563642"/>
                    </a:lnTo>
                    <a:lnTo>
                      <a:pt x="1575197" y="621665"/>
                    </a:lnTo>
                    <a:lnTo>
                      <a:pt x="1562100" y="661670"/>
                    </a:lnTo>
                    <a:lnTo>
                      <a:pt x="1560274" y="719773"/>
                    </a:lnTo>
                    <a:lnTo>
                      <a:pt x="1609804" y="727948"/>
                    </a:lnTo>
                    <a:lnTo>
                      <a:pt x="1624965" y="773986"/>
                    </a:lnTo>
                    <a:lnTo>
                      <a:pt x="1640681" y="810736"/>
                    </a:lnTo>
                    <a:lnTo>
                      <a:pt x="1687830" y="801211"/>
                    </a:lnTo>
                    <a:lnTo>
                      <a:pt x="1750457" y="822087"/>
                    </a:lnTo>
                    <a:lnTo>
                      <a:pt x="1784112" y="840264"/>
                    </a:lnTo>
                    <a:lnTo>
                      <a:pt x="1808241" y="862806"/>
                    </a:lnTo>
                    <a:lnTo>
                      <a:pt x="1850469" y="875824"/>
                    </a:lnTo>
                    <a:lnTo>
                      <a:pt x="1886188" y="895668"/>
                    </a:lnTo>
                    <a:lnTo>
                      <a:pt x="1941751" y="898366"/>
                    </a:lnTo>
                    <a:lnTo>
                      <a:pt x="1978422" y="902970"/>
                    </a:lnTo>
                    <a:lnTo>
                      <a:pt x="1972945" y="943372"/>
                    </a:lnTo>
                    <a:lnTo>
                      <a:pt x="1983423" y="989647"/>
                    </a:lnTo>
                    <a:lnTo>
                      <a:pt x="2007790" y="1040527"/>
                    </a:lnTo>
                    <a:lnTo>
                      <a:pt x="2057956" y="1083151"/>
                    </a:lnTo>
                    <a:lnTo>
                      <a:pt x="2083912" y="1068626"/>
                    </a:lnTo>
                    <a:lnTo>
                      <a:pt x="2102088" y="1022271"/>
                    </a:lnTo>
                    <a:lnTo>
                      <a:pt x="2084546" y="949881"/>
                    </a:lnTo>
                    <a:lnTo>
                      <a:pt x="2060734" y="925433"/>
                    </a:lnTo>
                    <a:lnTo>
                      <a:pt x="2114709" y="903526"/>
                    </a:lnTo>
                    <a:lnTo>
                      <a:pt x="2152888" y="870426"/>
                    </a:lnTo>
                    <a:lnTo>
                      <a:pt x="2171541" y="837247"/>
                    </a:lnTo>
                    <a:lnTo>
                      <a:pt x="2168763" y="805180"/>
                    </a:lnTo>
                    <a:lnTo>
                      <a:pt x="2145903" y="763905"/>
                    </a:lnTo>
                    <a:lnTo>
                      <a:pt x="2104945" y="726837"/>
                    </a:lnTo>
                    <a:lnTo>
                      <a:pt x="2144712" y="674688"/>
                    </a:lnTo>
                    <a:lnTo>
                      <a:pt x="2130028" y="628888"/>
                    </a:lnTo>
                    <a:lnTo>
                      <a:pt x="2118757" y="548243"/>
                    </a:lnTo>
                    <a:lnTo>
                      <a:pt x="2142252" y="536178"/>
                    </a:lnTo>
                    <a:lnTo>
                      <a:pt x="2199958" y="550386"/>
                    </a:lnTo>
                    <a:lnTo>
                      <a:pt x="2234645" y="555466"/>
                    </a:lnTo>
                    <a:lnTo>
                      <a:pt x="2262505" y="541814"/>
                    </a:lnTo>
                    <a:lnTo>
                      <a:pt x="2293938" y="559435"/>
                    </a:lnTo>
                    <a:lnTo>
                      <a:pt x="2335371" y="589518"/>
                    </a:lnTo>
                    <a:lnTo>
                      <a:pt x="2345611" y="609441"/>
                    </a:lnTo>
                    <a:lnTo>
                      <a:pt x="2405697" y="613331"/>
                    </a:lnTo>
                    <a:lnTo>
                      <a:pt x="2404665" y="656114"/>
                    </a:lnTo>
                    <a:lnTo>
                      <a:pt x="2415858" y="719296"/>
                    </a:lnTo>
                    <a:lnTo>
                      <a:pt x="2446655" y="727075"/>
                    </a:lnTo>
                    <a:lnTo>
                      <a:pt x="2471102" y="756047"/>
                    </a:lnTo>
                    <a:lnTo>
                      <a:pt x="2519839" y="728742"/>
                    </a:lnTo>
                    <a:lnTo>
                      <a:pt x="2552065" y="673735"/>
                    </a:lnTo>
                    <a:lnTo>
                      <a:pt x="2574369" y="650319"/>
                    </a:lnTo>
                    <a:lnTo>
                      <a:pt x="2600643" y="695166"/>
                    </a:lnTo>
                    <a:lnTo>
                      <a:pt x="2644537" y="758269"/>
                    </a:lnTo>
                    <a:lnTo>
                      <a:pt x="2681764" y="816451"/>
                    </a:lnTo>
                    <a:lnTo>
                      <a:pt x="2668191" y="846614"/>
                    </a:lnTo>
                    <a:lnTo>
                      <a:pt x="2713038" y="873363"/>
                    </a:lnTo>
                    <a:lnTo>
                      <a:pt x="2743279" y="900351"/>
                    </a:lnTo>
                    <a:lnTo>
                      <a:pt x="2797016" y="912416"/>
                    </a:lnTo>
                    <a:lnTo>
                      <a:pt x="2818686" y="927338"/>
                    </a:lnTo>
                    <a:lnTo>
                      <a:pt x="2832021" y="966549"/>
                    </a:lnTo>
                    <a:lnTo>
                      <a:pt x="2858214" y="972661"/>
                    </a:lnTo>
                    <a:lnTo>
                      <a:pt x="2871788" y="989965"/>
                    </a:lnTo>
                    <a:lnTo>
                      <a:pt x="2874248" y="1041083"/>
                    </a:lnTo>
                    <a:lnTo>
                      <a:pt x="2849801" y="1057990"/>
                    </a:lnTo>
                    <a:lnTo>
                      <a:pt x="2825591" y="1073706"/>
                    </a:lnTo>
                    <a:lnTo>
                      <a:pt x="2770108" y="1089581"/>
                    </a:lnTo>
                    <a:lnTo>
                      <a:pt x="2727722" y="1126014"/>
                    </a:lnTo>
                    <a:lnTo>
                      <a:pt x="2670731" y="1133158"/>
                    </a:lnTo>
                    <a:lnTo>
                      <a:pt x="2598658" y="1123871"/>
                    </a:lnTo>
                    <a:lnTo>
                      <a:pt x="2548097" y="1123553"/>
                    </a:lnTo>
                    <a:lnTo>
                      <a:pt x="2513251" y="1126569"/>
                    </a:lnTo>
                    <a:lnTo>
                      <a:pt x="2484993" y="1158081"/>
                    </a:lnTo>
                    <a:lnTo>
                      <a:pt x="2442052" y="1177449"/>
                    </a:lnTo>
                    <a:lnTo>
                      <a:pt x="2393474" y="1234599"/>
                    </a:lnTo>
                    <a:lnTo>
                      <a:pt x="2354660" y="1273969"/>
                    </a:lnTo>
                    <a:lnTo>
                      <a:pt x="2383314" y="1266984"/>
                    </a:lnTo>
                    <a:lnTo>
                      <a:pt x="2437368" y="1210707"/>
                    </a:lnTo>
                    <a:lnTo>
                      <a:pt x="2508091" y="1174591"/>
                    </a:lnTo>
                    <a:lnTo>
                      <a:pt x="2558494" y="1170305"/>
                    </a:lnTo>
                    <a:lnTo>
                      <a:pt x="2588260" y="1191578"/>
                    </a:lnTo>
                    <a:lnTo>
                      <a:pt x="2556430" y="1220629"/>
                    </a:lnTo>
                    <a:lnTo>
                      <a:pt x="2567147" y="1266666"/>
                    </a:lnTo>
                    <a:lnTo>
                      <a:pt x="2578101" y="1298655"/>
                    </a:lnTo>
                    <a:lnTo>
                      <a:pt x="2621915" y="1319689"/>
                    </a:lnTo>
                    <a:lnTo>
                      <a:pt x="2677557" y="1313577"/>
                    </a:lnTo>
                    <a:lnTo>
                      <a:pt x="2711370" y="1266031"/>
                    </a:lnTo>
                    <a:lnTo>
                      <a:pt x="2713673" y="1296749"/>
                    </a:lnTo>
                    <a:lnTo>
                      <a:pt x="2735421" y="1312069"/>
                    </a:lnTo>
                    <a:lnTo>
                      <a:pt x="2693749" y="1339453"/>
                    </a:lnTo>
                    <a:lnTo>
                      <a:pt x="2619137" y="1364298"/>
                    </a:lnTo>
                    <a:lnTo>
                      <a:pt x="2585720" y="1381046"/>
                    </a:lnTo>
                    <a:lnTo>
                      <a:pt x="2548097" y="1410653"/>
                    </a:lnTo>
                    <a:lnTo>
                      <a:pt x="2522538" y="1407636"/>
                    </a:lnTo>
                    <a:lnTo>
                      <a:pt x="2521188" y="1372791"/>
                    </a:lnTo>
                    <a:lnTo>
                      <a:pt x="2579688" y="1338342"/>
                    </a:lnTo>
                    <a:lnTo>
                      <a:pt x="2525792" y="1339771"/>
                    </a:lnTo>
                    <a:lnTo>
                      <a:pt x="2488327" y="1344851"/>
                    </a:lnTo>
                    <a:lnTo>
                      <a:pt x="2466340" y="1321197"/>
                    </a:lnTo>
                    <a:lnTo>
                      <a:pt x="2466340" y="1263571"/>
                    </a:lnTo>
                    <a:lnTo>
                      <a:pt x="2451417" y="1251268"/>
                    </a:lnTo>
                    <a:lnTo>
                      <a:pt x="2428796" y="1258491"/>
                    </a:lnTo>
                    <a:lnTo>
                      <a:pt x="2417604" y="1247299"/>
                    </a:lnTo>
                    <a:lnTo>
                      <a:pt x="2391886" y="1279446"/>
                    </a:lnTo>
                    <a:lnTo>
                      <a:pt x="2381647" y="1312228"/>
                    </a:lnTo>
                    <a:lnTo>
                      <a:pt x="2369662" y="1331357"/>
                    </a:lnTo>
                    <a:lnTo>
                      <a:pt x="2355374" y="1337786"/>
                    </a:lnTo>
                    <a:lnTo>
                      <a:pt x="2344579" y="1339929"/>
                    </a:lnTo>
                    <a:lnTo>
                      <a:pt x="2341165" y="1350169"/>
                    </a:lnTo>
                    <a:lnTo>
                      <a:pt x="2279095" y="1350248"/>
                    </a:lnTo>
                    <a:lnTo>
                      <a:pt x="2227898" y="1350486"/>
                    </a:lnTo>
                    <a:lnTo>
                      <a:pt x="2212737" y="1358186"/>
                    </a:lnTo>
                    <a:lnTo>
                      <a:pt x="2177098" y="1388031"/>
                    </a:lnTo>
                    <a:lnTo>
                      <a:pt x="2172891" y="1391206"/>
                    </a:lnTo>
                    <a:lnTo>
                      <a:pt x="2162096" y="1407240"/>
                    </a:lnTo>
                    <a:lnTo>
                      <a:pt x="2131219" y="1407240"/>
                    </a:lnTo>
                    <a:lnTo>
                      <a:pt x="2098119" y="1407398"/>
                    </a:lnTo>
                    <a:lnTo>
                      <a:pt x="2082880" y="1413907"/>
                    </a:lnTo>
                    <a:lnTo>
                      <a:pt x="2088356" y="1422003"/>
                    </a:lnTo>
                    <a:lnTo>
                      <a:pt x="2091372" y="1434465"/>
                    </a:lnTo>
                    <a:lnTo>
                      <a:pt x="2090738" y="1438592"/>
                    </a:lnTo>
                    <a:lnTo>
                      <a:pt x="2046684" y="1458833"/>
                    </a:lnTo>
                    <a:lnTo>
                      <a:pt x="2011918" y="1465183"/>
                    </a:lnTo>
                    <a:lnTo>
                      <a:pt x="1972787" y="1486773"/>
                    </a:lnTo>
                    <a:lnTo>
                      <a:pt x="1964372" y="1486773"/>
                    </a:lnTo>
                    <a:lnTo>
                      <a:pt x="1952943" y="1480423"/>
                    </a:lnTo>
                    <a:lnTo>
                      <a:pt x="1949132" y="1474629"/>
                    </a:lnTo>
                    <a:lnTo>
                      <a:pt x="1949927" y="1470422"/>
                    </a:lnTo>
                    <a:lnTo>
                      <a:pt x="1957308" y="1456214"/>
                    </a:lnTo>
                    <a:lnTo>
                      <a:pt x="1973103" y="1433830"/>
                    </a:lnTo>
                    <a:lnTo>
                      <a:pt x="1982946" y="1409621"/>
                    </a:lnTo>
                    <a:lnTo>
                      <a:pt x="1976279" y="1373822"/>
                    </a:lnTo>
                    <a:lnTo>
                      <a:pt x="1969055" y="1336040"/>
                    </a:lnTo>
                    <a:lnTo>
                      <a:pt x="1933972" y="1316355"/>
                    </a:lnTo>
                    <a:lnTo>
                      <a:pt x="1938100" y="1308894"/>
                    </a:lnTo>
                    <a:lnTo>
                      <a:pt x="1933179" y="1303734"/>
                    </a:lnTo>
                    <a:lnTo>
                      <a:pt x="1923891" y="1303734"/>
                    </a:lnTo>
                    <a:lnTo>
                      <a:pt x="1917145" y="1297067"/>
                    </a:lnTo>
                    <a:lnTo>
                      <a:pt x="1915477" y="1287066"/>
                    </a:lnTo>
                    <a:lnTo>
                      <a:pt x="1908889" y="1291431"/>
                    </a:lnTo>
                    <a:lnTo>
                      <a:pt x="1899840" y="1290161"/>
                    </a:lnTo>
                    <a:lnTo>
                      <a:pt x="1901904" y="1285955"/>
                    </a:lnTo>
                    <a:lnTo>
                      <a:pt x="1893967" y="1281827"/>
                    </a:lnTo>
                    <a:lnTo>
                      <a:pt x="1890712" y="1270635"/>
                    </a:lnTo>
                    <a:lnTo>
                      <a:pt x="1864598" y="1256983"/>
                    </a:lnTo>
                    <a:lnTo>
                      <a:pt x="1837293" y="1242774"/>
                    </a:lnTo>
                    <a:lnTo>
                      <a:pt x="1804352" y="1226185"/>
                    </a:lnTo>
                    <a:lnTo>
                      <a:pt x="1772761" y="1210627"/>
                    </a:lnTo>
                    <a:lnTo>
                      <a:pt x="1742599" y="1222772"/>
                    </a:lnTo>
                    <a:lnTo>
                      <a:pt x="1731566" y="1223169"/>
                    </a:lnTo>
                    <a:lnTo>
                      <a:pt x="1690132" y="1211977"/>
                    </a:lnTo>
                    <a:lnTo>
                      <a:pt x="1662827" y="1217613"/>
                    </a:lnTo>
                    <a:lnTo>
                      <a:pt x="1630204" y="1204278"/>
                    </a:lnTo>
                    <a:lnTo>
                      <a:pt x="1595755" y="1197372"/>
                    </a:lnTo>
                    <a:lnTo>
                      <a:pt x="1572260" y="1194673"/>
                    </a:lnTo>
                    <a:lnTo>
                      <a:pt x="1561783" y="1187371"/>
                    </a:lnTo>
                    <a:lnTo>
                      <a:pt x="1555830" y="1163479"/>
                    </a:lnTo>
                    <a:lnTo>
                      <a:pt x="1544399" y="1163638"/>
                    </a:lnTo>
                    <a:lnTo>
                      <a:pt x="1544320" y="1180386"/>
                    </a:lnTo>
                    <a:lnTo>
                      <a:pt x="1474550" y="1180386"/>
                    </a:lnTo>
                    <a:lnTo>
                      <a:pt x="1359297" y="1180386"/>
                    </a:lnTo>
                    <a:lnTo>
                      <a:pt x="1244838" y="1180386"/>
                    </a:lnTo>
                    <a:lnTo>
                      <a:pt x="1143714" y="1180386"/>
                    </a:lnTo>
                    <a:lnTo>
                      <a:pt x="1042590" y="1180386"/>
                    </a:lnTo>
                    <a:lnTo>
                      <a:pt x="943213" y="1180386"/>
                    </a:lnTo>
                    <a:lnTo>
                      <a:pt x="840502" y="1180386"/>
                    </a:lnTo>
                    <a:lnTo>
                      <a:pt x="807402" y="1180386"/>
                    </a:lnTo>
                    <a:lnTo>
                      <a:pt x="707390" y="1180386"/>
                    </a:lnTo>
                    <a:lnTo>
                      <a:pt x="611743" y="1180386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D78B15E9-B0CE-23AD-CFFC-77E4E9E40BC8}"/>
                  </a:ext>
                </a:extLst>
              </p:cNvPr>
              <p:cNvSpPr/>
              <p:nvPr/>
            </p:nvSpPr>
            <p:spPr>
              <a:xfrm>
                <a:off x="10341212" y="1836895"/>
                <a:ext cx="71279" cy="39608"/>
              </a:xfrm>
              <a:custGeom>
                <a:avLst/>
                <a:gdLst>
                  <a:gd name="csX0" fmla="*/ 0 w 71279"/>
                  <a:gd name="csY0" fmla="*/ 24289 h 39608"/>
                  <a:gd name="csX1" fmla="*/ 25003 w 71279"/>
                  <a:gd name="csY1" fmla="*/ 0 h 39608"/>
                  <a:gd name="csX2" fmla="*/ 71280 w 71279"/>
                  <a:gd name="csY2" fmla="*/ 476 h 39608"/>
                  <a:gd name="csX3" fmla="*/ 70564 w 71279"/>
                  <a:gd name="csY3" fmla="*/ 10716 h 39608"/>
                  <a:gd name="csX4" fmla="*/ 31115 w 71279"/>
                  <a:gd name="csY4" fmla="*/ 39608 h 39608"/>
                  <a:gd name="csX5" fmla="*/ 7382 w 71279"/>
                  <a:gd name="csY5" fmla="*/ 38417 h 39608"/>
                  <a:gd name="csX6" fmla="*/ 0 w 71279"/>
                  <a:gd name="csY6" fmla="*/ 24289 h 396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71279" h="39608">
                    <a:moveTo>
                      <a:pt x="0" y="24289"/>
                    </a:moveTo>
                    <a:lnTo>
                      <a:pt x="25003" y="0"/>
                    </a:lnTo>
                    <a:lnTo>
                      <a:pt x="71280" y="476"/>
                    </a:lnTo>
                    <a:lnTo>
                      <a:pt x="70564" y="10716"/>
                    </a:lnTo>
                    <a:lnTo>
                      <a:pt x="31115" y="39608"/>
                    </a:lnTo>
                    <a:lnTo>
                      <a:pt x="7382" y="38417"/>
                    </a:lnTo>
                    <a:lnTo>
                      <a:pt x="0" y="2428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7B27E3D9-A6B1-2D74-DF11-D8FAE26B6E6F}"/>
                  </a:ext>
                </a:extLst>
              </p:cNvPr>
              <p:cNvSpPr/>
              <p:nvPr/>
            </p:nvSpPr>
            <p:spPr>
              <a:xfrm>
                <a:off x="10446226" y="1202054"/>
                <a:ext cx="155812" cy="65801"/>
              </a:xfrm>
              <a:custGeom>
                <a:avLst/>
                <a:gdLst>
                  <a:gd name="csX0" fmla="*/ 37068 w 155812"/>
                  <a:gd name="csY0" fmla="*/ 61913 h 65801"/>
                  <a:gd name="csX1" fmla="*/ 0 w 155812"/>
                  <a:gd name="csY1" fmla="*/ 27702 h 65801"/>
                  <a:gd name="csX2" fmla="*/ 1428 w 155812"/>
                  <a:gd name="csY2" fmla="*/ 4286 h 65801"/>
                  <a:gd name="csX3" fmla="*/ 17621 w 155812"/>
                  <a:gd name="csY3" fmla="*/ 0 h 65801"/>
                  <a:gd name="csX4" fmla="*/ 94694 w 155812"/>
                  <a:gd name="csY4" fmla="*/ 6985 h 65801"/>
                  <a:gd name="csX5" fmla="*/ 152797 w 155812"/>
                  <a:gd name="csY5" fmla="*/ 42624 h 65801"/>
                  <a:gd name="csX6" fmla="*/ 155812 w 155812"/>
                  <a:gd name="csY6" fmla="*/ 60404 h 65801"/>
                  <a:gd name="csX7" fmla="*/ 120015 w 155812"/>
                  <a:gd name="csY7" fmla="*/ 58499 h 65801"/>
                  <a:gd name="csX8" fmla="*/ 83661 w 155812"/>
                  <a:gd name="csY8" fmla="*/ 57150 h 65801"/>
                  <a:gd name="csX9" fmla="*/ 46830 w 155812"/>
                  <a:gd name="csY9" fmla="*/ 65802 h 65801"/>
                  <a:gd name="csX10" fmla="*/ 37068 w 155812"/>
                  <a:gd name="csY10" fmla="*/ 61913 h 658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55812" h="65801">
                    <a:moveTo>
                      <a:pt x="37068" y="61913"/>
                    </a:moveTo>
                    <a:lnTo>
                      <a:pt x="0" y="27702"/>
                    </a:lnTo>
                    <a:lnTo>
                      <a:pt x="1428" y="4286"/>
                    </a:lnTo>
                    <a:lnTo>
                      <a:pt x="17621" y="0"/>
                    </a:lnTo>
                    <a:lnTo>
                      <a:pt x="94694" y="6985"/>
                    </a:lnTo>
                    <a:lnTo>
                      <a:pt x="152797" y="42624"/>
                    </a:lnTo>
                    <a:lnTo>
                      <a:pt x="155812" y="60404"/>
                    </a:lnTo>
                    <a:lnTo>
                      <a:pt x="120015" y="58499"/>
                    </a:lnTo>
                    <a:lnTo>
                      <a:pt x="83661" y="57150"/>
                    </a:lnTo>
                    <a:lnTo>
                      <a:pt x="46830" y="65802"/>
                    </a:lnTo>
                    <a:lnTo>
                      <a:pt x="37068" y="6191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" name="Freeform: Shape 399">
                <a:extLst>
                  <a:ext uri="{FF2B5EF4-FFF2-40B4-BE49-F238E27FC236}">
                    <a16:creationId xmlns:a16="http://schemas.microsoft.com/office/drawing/2014/main" id="{E2E35E07-EC8C-D536-9826-90029584239E}"/>
                  </a:ext>
                </a:extLst>
              </p:cNvPr>
              <p:cNvSpPr/>
              <p:nvPr/>
            </p:nvSpPr>
            <p:spPr>
              <a:xfrm>
                <a:off x="10463529" y="1864676"/>
                <a:ext cx="36909" cy="39131"/>
              </a:xfrm>
              <a:custGeom>
                <a:avLst/>
                <a:gdLst>
                  <a:gd name="csX0" fmla="*/ 1587 w 36909"/>
                  <a:gd name="csY0" fmla="*/ 15637 h 39131"/>
                  <a:gd name="csX1" fmla="*/ 14605 w 36909"/>
                  <a:gd name="csY1" fmla="*/ 0 h 39131"/>
                  <a:gd name="csX2" fmla="*/ 28416 w 36909"/>
                  <a:gd name="csY2" fmla="*/ 1111 h 39131"/>
                  <a:gd name="csX3" fmla="*/ 36910 w 36909"/>
                  <a:gd name="csY3" fmla="*/ 11827 h 39131"/>
                  <a:gd name="csX4" fmla="*/ 23733 w 36909"/>
                  <a:gd name="csY4" fmla="*/ 39132 h 39131"/>
                  <a:gd name="csX5" fmla="*/ 8890 w 36909"/>
                  <a:gd name="csY5" fmla="*/ 34687 h 39131"/>
                  <a:gd name="csX6" fmla="*/ 0 w 36909"/>
                  <a:gd name="csY6" fmla="*/ 19209 h 39131"/>
                  <a:gd name="csX7" fmla="*/ 1587 w 36909"/>
                  <a:gd name="csY7" fmla="*/ 15637 h 391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6909" h="39131">
                    <a:moveTo>
                      <a:pt x="1587" y="15637"/>
                    </a:moveTo>
                    <a:lnTo>
                      <a:pt x="14605" y="0"/>
                    </a:lnTo>
                    <a:lnTo>
                      <a:pt x="28416" y="1111"/>
                    </a:lnTo>
                    <a:lnTo>
                      <a:pt x="36910" y="11827"/>
                    </a:lnTo>
                    <a:lnTo>
                      <a:pt x="23733" y="39132"/>
                    </a:lnTo>
                    <a:lnTo>
                      <a:pt x="8890" y="34687"/>
                    </a:lnTo>
                    <a:lnTo>
                      <a:pt x="0" y="19209"/>
                    </a:lnTo>
                    <a:lnTo>
                      <a:pt x="1587" y="1563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A160649F-A775-6A3C-50BF-A0EFA70A0F04}"/>
                  </a:ext>
                </a:extLst>
              </p:cNvPr>
              <p:cNvSpPr/>
              <p:nvPr/>
            </p:nvSpPr>
            <p:spPr>
              <a:xfrm>
                <a:off x="9909016" y="1075689"/>
                <a:ext cx="108108" cy="71278"/>
              </a:xfrm>
              <a:custGeom>
                <a:avLst/>
                <a:gdLst>
                  <a:gd name="csX0" fmla="*/ 108109 w 108108"/>
                  <a:gd name="csY0" fmla="*/ 45323 h 71278"/>
                  <a:gd name="csX1" fmla="*/ 89773 w 108108"/>
                  <a:gd name="csY1" fmla="*/ 71279 h 71278"/>
                  <a:gd name="csX2" fmla="*/ 40878 w 108108"/>
                  <a:gd name="csY2" fmla="*/ 66358 h 71278"/>
                  <a:gd name="csX3" fmla="*/ 0 w 108108"/>
                  <a:gd name="csY3" fmla="*/ 48816 h 71278"/>
                  <a:gd name="csX4" fmla="*/ 17939 w 108108"/>
                  <a:gd name="csY4" fmla="*/ 18415 h 71278"/>
                  <a:gd name="csX5" fmla="*/ 66357 w 108108"/>
                  <a:gd name="csY5" fmla="*/ 0 h 71278"/>
                  <a:gd name="csX6" fmla="*/ 95805 w 108108"/>
                  <a:gd name="csY6" fmla="*/ 23971 h 71278"/>
                  <a:gd name="csX7" fmla="*/ 108109 w 108108"/>
                  <a:gd name="csY7" fmla="*/ 45323 h 712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08108" h="71278">
                    <a:moveTo>
                      <a:pt x="108109" y="45323"/>
                    </a:moveTo>
                    <a:lnTo>
                      <a:pt x="89773" y="71279"/>
                    </a:lnTo>
                    <a:lnTo>
                      <a:pt x="40878" y="66358"/>
                    </a:lnTo>
                    <a:lnTo>
                      <a:pt x="0" y="48816"/>
                    </a:lnTo>
                    <a:lnTo>
                      <a:pt x="17939" y="18415"/>
                    </a:lnTo>
                    <a:lnTo>
                      <a:pt x="66357" y="0"/>
                    </a:lnTo>
                    <a:lnTo>
                      <a:pt x="95805" y="23971"/>
                    </a:lnTo>
                    <a:lnTo>
                      <a:pt x="108109" y="4532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2" name="Freeform: Shape 401">
                <a:extLst>
                  <a:ext uri="{FF2B5EF4-FFF2-40B4-BE49-F238E27FC236}">
                    <a16:creationId xmlns:a16="http://schemas.microsoft.com/office/drawing/2014/main" id="{62F38B06-16A5-E2B1-22F1-FAB9A257B6CC}"/>
                  </a:ext>
                </a:extLst>
              </p:cNvPr>
              <p:cNvSpPr/>
              <p:nvPr/>
            </p:nvSpPr>
            <p:spPr>
              <a:xfrm>
                <a:off x="9921954" y="921781"/>
                <a:ext cx="91519" cy="24685"/>
              </a:xfrm>
              <a:custGeom>
                <a:avLst/>
                <a:gdLst>
                  <a:gd name="csX0" fmla="*/ 87471 w 91519"/>
                  <a:gd name="csY0" fmla="*/ 22622 h 24685"/>
                  <a:gd name="csX1" fmla="*/ 72152 w 91519"/>
                  <a:gd name="csY1" fmla="*/ 24686 h 24685"/>
                  <a:gd name="csX2" fmla="*/ 9049 w 91519"/>
                  <a:gd name="csY2" fmla="*/ 20161 h 24685"/>
                  <a:gd name="csX3" fmla="*/ 0 w 91519"/>
                  <a:gd name="csY3" fmla="*/ 0 h 24685"/>
                  <a:gd name="csX4" fmla="*/ 67866 w 91519"/>
                  <a:gd name="csY4" fmla="*/ 1032 h 24685"/>
                  <a:gd name="csX5" fmla="*/ 91520 w 91519"/>
                  <a:gd name="csY5" fmla="*/ 14446 h 24685"/>
                  <a:gd name="csX6" fmla="*/ 87471 w 91519"/>
                  <a:gd name="csY6" fmla="*/ 22622 h 246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91519" h="24685">
                    <a:moveTo>
                      <a:pt x="87471" y="22622"/>
                    </a:moveTo>
                    <a:lnTo>
                      <a:pt x="72152" y="24686"/>
                    </a:lnTo>
                    <a:lnTo>
                      <a:pt x="9049" y="20161"/>
                    </a:lnTo>
                    <a:lnTo>
                      <a:pt x="0" y="0"/>
                    </a:lnTo>
                    <a:lnTo>
                      <a:pt x="67866" y="1032"/>
                    </a:lnTo>
                    <a:lnTo>
                      <a:pt x="91520" y="14446"/>
                    </a:lnTo>
                    <a:lnTo>
                      <a:pt x="87471" y="2262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C36DF22D-18D1-D55B-D841-FCDCEC572CDF}"/>
                  </a:ext>
                </a:extLst>
              </p:cNvPr>
              <p:cNvSpPr/>
              <p:nvPr/>
            </p:nvSpPr>
            <p:spPr>
              <a:xfrm>
                <a:off x="9848055" y="845581"/>
                <a:ext cx="103505" cy="75009"/>
              </a:xfrm>
              <a:custGeom>
                <a:avLst/>
                <a:gdLst>
                  <a:gd name="csX0" fmla="*/ 63183 w 103505"/>
                  <a:gd name="csY0" fmla="*/ 7938 h 75009"/>
                  <a:gd name="csX1" fmla="*/ 103505 w 103505"/>
                  <a:gd name="csY1" fmla="*/ 33576 h 75009"/>
                  <a:gd name="csX2" fmla="*/ 94377 w 103505"/>
                  <a:gd name="csY2" fmla="*/ 60007 h 75009"/>
                  <a:gd name="csX3" fmla="*/ 44530 w 103505"/>
                  <a:gd name="csY3" fmla="*/ 75009 h 75009"/>
                  <a:gd name="csX4" fmla="*/ 17066 w 103505"/>
                  <a:gd name="csY4" fmla="*/ 58182 h 75009"/>
                  <a:gd name="csX5" fmla="*/ 2620 w 103505"/>
                  <a:gd name="csY5" fmla="*/ 30639 h 75009"/>
                  <a:gd name="csX6" fmla="*/ 0 w 103505"/>
                  <a:gd name="csY6" fmla="*/ 0 h 75009"/>
                  <a:gd name="csX7" fmla="*/ 43577 w 103505"/>
                  <a:gd name="csY7" fmla="*/ 3016 h 75009"/>
                  <a:gd name="csX8" fmla="*/ 63183 w 103505"/>
                  <a:gd name="csY8" fmla="*/ 7938 h 750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03505" h="75009">
                    <a:moveTo>
                      <a:pt x="63183" y="7938"/>
                    </a:moveTo>
                    <a:lnTo>
                      <a:pt x="103505" y="33576"/>
                    </a:lnTo>
                    <a:lnTo>
                      <a:pt x="94377" y="60007"/>
                    </a:lnTo>
                    <a:lnTo>
                      <a:pt x="44530" y="75009"/>
                    </a:lnTo>
                    <a:lnTo>
                      <a:pt x="17066" y="58182"/>
                    </a:lnTo>
                    <a:lnTo>
                      <a:pt x="2620" y="30639"/>
                    </a:lnTo>
                    <a:lnTo>
                      <a:pt x="0" y="0"/>
                    </a:lnTo>
                    <a:lnTo>
                      <a:pt x="43577" y="3016"/>
                    </a:lnTo>
                    <a:lnTo>
                      <a:pt x="63183" y="7938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E8DC3733-223C-4775-5EDC-E53D9EE46ED0}"/>
                  </a:ext>
                </a:extLst>
              </p:cNvPr>
              <p:cNvSpPr/>
              <p:nvPr/>
            </p:nvSpPr>
            <p:spPr>
              <a:xfrm>
                <a:off x="9898935" y="970041"/>
                <a:ext cx="582374" cy="190261"/>
              </a:xfrm>
              <a:custGeom>
                <a:avLst/>
                <a:gdLst>
                  <a:gd name="csX0" fmla="*/ 302181 w 582374"/>
                  <a:gd name="csY0" fmla="*/ 190262 h 190261"/>
                  <a:gd name="csX1" fmla="*/ 247809 w 582374"/>
                  <a:gd name="csY1" fmla="*/ 182086 h 190261"/>
                  <a:gd name="csX2" fmla="*/ 158274 w 582374"/>
                  <a:gd name="csY2" fmla="*/ 160576 h 190261"/>
                  <a:gd name="csX3" fmla="*/ 146605 w 582374"/>
                  <a:gd name="csY3" fmla="*/ 123428 h 190261"/>
                  <a:gd name="csX4" fmla="*/ 142557 w 582374"/>
                  <a:gd name="csY4" fmla="*/ 89535 h 190261"/>
                  <a:gd name="csX5" fmla="*/ 108744 w 582374"/>
                  <a:gd name="csY5" fmla="*/ 59293 h 190261"/>
                  <a:gd name="csX6" fmla="*/ 39053 w 582374"/>
                  <a:gd name="csY6" fmla="*/ 50800 h 190261"/>
                  <a:gd name="csX7" fmla="*/ 0 w 582374"/>
                  <a:gd name="csY7" fmla="*/ 29051 h 190261"/>
                  <a:gd name="csX8" fmla="*/ 12620 w 582374"/>
                  <a:gd name="csY8" fmla="*/ 0 h 190261"/>
                  <a:gd name="csX9" fmla="*/ 82073 w 582374"/>
                  <a:gd name="csY9" fmla="*/ 4524 h 190261"/>
                  <a:gd name="csX10" fmla="*/ 119460 w 582374"/>
                  <a:gd name="csY10" fmla="*/ 27305 h 190261"/>
                  <a:gd name="csX11" fmla="*/ 185817 w 582374"/>
                  <a:gd name="csY11" fmla="*/ 27146 h 190261"/>
                  <a:gd name="csX12" fmla="*/ 214869 w 582374"/>
                  <a:gd name="csY12" fmla="*/ 50165 h 190261"/>
                  <a:gd name="csX13" fmla="*/ 207248 w 582374"/>
                  <a:gd name="csY13" fmla="*/ 76279 h 190261"/>
                  <a:gd name="csX14" fmla="*/ 245904 w 582374"/>
                  <a:gd name="csY14" fmla="*/ 91916 h 190261"/>
                  <a:gd name="csX15" fmla="*/ 267256 w 582374"/>
                  <a:gd name="csY15" fmla="*/ 108188 h 190261"/>
                  <a:gd name="csX16" fmla="*/ 312738 w 582374"/>
                  <a:gd name="csY16" fmla="*/ 111204 h 190261"/>
                  <a:gd name="csX17" fmla="*/ 361870 w 582374"/>
                  <a:gd name="csY17" fmla="*/ 116919 h 190261"/>
                  <a:gd name="csX18" fmla="*/ 415448 w 582374"/>
                  <a:gd name="csY18" fmla="*/ 102076 h 190261"/>
                  <a:gd name="csX19" fmla="*/ 484029 w 582374"/>
                  <a:gd name="csY19" fmla="*/ 96282 h 190261"/>
                  <a:gd name="csX20" fmla="*/ 538798 w 582374"/>
                  <a:gd name="csY20" fmla="*/ 101124 h 190261"/>
                  <a:gd name="csX21" fmla="*/ 574834 w 582374"/>
                  <a:gd name="csY21" fmla="*/ 126841 h 190261"/>
                  <a:gd name="csX22" fmla="*/ 582374 w 582374"/>
                  <a:gd name="csY22" fmla="*/ 154781 h 190261"/>
                  <a:gd name="csX23" fmla="*/ 561340 w 582374"/>
                  <a:gd name="csY23" fmla="*/ 172641 h 190261"/>
                  <a:gd name="csX24" fmla="*/ 511175 w 582374"/>
                  <a:gd name="csY24" fmla="*/ 186928 h 190261"/>
                  <a:gd name="csX25" fmla="*/ 467995 w 582374"/>
                  <a:gd name="csY25" fmla="*/ 178832 h 190261"/>
                  <a:gd name="csX26" fmla="*/ 371396 w 582374"/>
                  <a:gd name="csY26" fmla="*/ 189071 h 190261"/>
                  <a:gd name="csX27" fmla="*/ 302181 w 582374"/>
                  <a:gd name="csY27" fmla="*/ 190262 h 1902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582374" h="190261">
                    <a:moveTo>
                      <a:pt x="302181" y="190262"/>
                    </a:moveTo>
                    <a:lnTo>
                      <a:pt x="247809" y="182086"/>
                    </a:lnTo>
                    <a:lnTo>
                      <a:pt x="158274" y="160576"/>
                    </a:lnTo>
                    <a:lnTo>
                      <a:pt x="146605" y="123428"/>
                    </a:lnTo>
                    <a:lnTo>
                      <a:pt x="142557" y="89535"/>
                    </a:lnTo>
                    <a:lnTo>
                      <a:pt x="108744" y="59293"/>
                    </a:lnTo>
                    <a:lnTo>
                      <a:pt x="39053" y="50800"/>
                    </a:lnTo>
                    <a:lnTo>
                      <a:pt x="0" y="29051"/>
                    </a:lnTo>
                    <a:lnTo>
                      <a:pt x="12620" y="0"/>
                    </a:lnTo>
                    <a:lnTo>
                      <a:pt x="82073" y="4524"/>
                    </a:lnTo>
                    <a:lnTo>
                      <a:pt x="119460" y="27305"/>
                    </a:lnTo>
                    <a:lnTo>
                      <a:pt x="185817" y="27146"/>
                    </a:lnTo>
                    <a:lnTo>
                      <a:pt x="214869" y="50165"/>
                    </a:lnTo>
                    <a:lnTo>
                      <a:pt x="207248" y="76279"/>
                    </a:lnTo>
                    <a:lnTo>
                      <a:pt x="245904" y="91916"/>
                    </a:lnTo>
                    <a:lnTo>
                      <a:pt x="267256" y="108188"/>
                    </a:lnTo>
                    <a:lnTo>
                      <a:pt x="312738" y="111204"/>
                    </a:lnTo>
                    <a:lnTo>
                      <a:pt x="361870" y="116919"/>
                    </a:lnTo>
                    <a:lnTo>
                      <a:pt x="415448" y="102076"/>
                    </a:lnTo>
                    <a:lnTo>
                      <a:pt x="484029" y="96282"/>
                    </a:lnTo>
                    <a:lnTo>
                      <a:pt x="538798" y="101124"/>
                    </a:lnTo>
                    <a:lnTo>
                      <a:pt x="574834" y="126841"/>
                    </a:lnTo>
                    <a:lnTo>
                      <a:pt x="582374" y="154781"/>
                    </a:lnTo>
                    <a:lnTo>
                      <a:pt x="561340" y="172641"/>
                    </a:lnTo>
                    <a:lnTo>
                      <a:pt x="511175" y="186928"/>
                    </a:lnTo>
                    <a:lnTo>
                      <a:pt x="467995" y="178832"/>
                    </a:lnTo>
                    <a:lnTo>
                      <a:pt x="371396" y="189071"/>
                    </a:lnTo>
                    <a:lnTo>
                      <a:pt x="302181" y="19026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DD23E376-845A-E098-3069-6BE7CBB52F34}"/>
                  </a:ext>
                </a:extLst>
              </p:cNvPr>
              <p:cNvSpPr/>
              <p:nvPr/>
            </p:nvSpPr>
            <p:spPr>
              <a:xfrm>
                <a:off x="9345929" y="898603"/>
                <a:ext cx="123984" cy="53816"/>
              </a:xfrm>
              <a:custGeom>
                <a:avLst/>
                <a:gdLst>
                  <a:gd name="csX0" fmla="*/ 76518 w 123984"/>
                  <a:gd name="csY0" fmla="*/ 0 h 53816"/>
                  <a:gd name="csX1" fmla="*/ 123985 w 123984"/>
                  <a:gd name="csY1" fmla="*/ 11430 h 53816"/>
                  <a:gd name="csX2" fmla="*/ 112793 w 123984"/>
                  <a:gd name="csY2" fmla="*/ 33099 h 53816"/>
                  <a:gd name="csX3" fmla="*/ 50007 w 123984"/>
                  <a:gd name="csY3" fmla="*/ 53816 h 53816"/>
                  <a:gd name="csX4" fmla="*/ 0 w 123984"/>
                  <a:gd name="csY4" fmla="*/ 30559 h 53816"/>
                  <a:gd name="csX5" fmla="*/ 27306 w 123984"/>
                  <a:gd name="csY5" fmla="*/ 7461 h 53816"/>
                  <a:gd name="csX6" fmla="*/ 76518 w 123984"/>
                  <a:gd name="csY6" fmla="*/ 0 h 538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23984" h="53816">
                    <a:moveTo>
                      <a:pt x="76518" y="0"/>
                    </a:moveTo>
                    <a:lnTo>
                      <a:pt x="123985" y="11430"/>
                    </a:lnTo>
                    <a:lnTo>
                      <a:pt x="112793" y="33099"/>
                    </a:lnTo>
                    <a:lnTo>
                      <a:pt x="50007" y="53816"/>
                    </a:lnTo>
                    <a:lnTo>
                      <a:pt x="0" y="30559"/>
                    </a:lnTo>
                    <a:lnTo>
                      <a:pt x="27306" y="7461"/>
                    </a:lnTo>
                    <a:lnTo>
                      <a:pt x="7651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6" name="Freeform: Shape 405">
                <a:extLst>
                  <a:ext uri="{FF2B5EF4-FFF2-40B4-BE49-F238E27FC236}">
                    <a16:creationId xmlns:a16="http://schemas.microsoft.com/office/drawing/2014/main" id="{29897A8F-F9C9-9FF9-1D4E-C79AD44E7C08}"/>
                  </a:ext>
                </a:extLst>
              </p:cNvPr>
              <p:cNvSpPr/>
              <p:nvPr/>
            </p:nvSpPr>
            <p:spPr>
              <a:xfrm>
                <a:off x="9379347" y="847248"/>
                <a:ext cx="96996" cy="32781"/>
              </a:xfrm>
              <a:custGeom>
                <a:avLst/>
                <a:gdLst>
                  <a:gd name="csX0" fmla="*/ 53181 w 96996"/>
                  <a:gd name="csY0" fmla="*/ 3334 h 32781"/>
                  <a:gd name="csX1" fmla="*/ 96996 w 96996"/>
                  <a:gd name="csY1" fmla="*/ 18415 h 32781"/>
                  <a:gd name="csX2" fmla="*/ 55959 w 96996"/>
                  <a:gd name="csY2" fmla="*/ 32782 h 32781"/>
                  <a:gd name="csX3" fmla="*/ 0 w 96996"/>
                  <a:gd name="csY3" fmla="*/ 32703 h 32781"/>
                  <a:gd name="csX4" fmla="*/ 555 w 96996"/>
                  <a:gd name="csY4" fmla="*/ 22146 h 32781"/>
                  <a:gd name="csX5" fmla="*/ 35163 w 96996"/>
                  <a:gd name="csY5" fmla="*/ 0 h 32781"/>
                  <a:gd name="csX6" fmla="*/ 53181 w 96996"/>
                  <a:gd name="csY6" fmla="*/ 3334 h 327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96996" h="32781">
                    <a:moveTo>
                      <a:pt x="53181" y="3334"/>
                    </a:moveTo>
                    <a:lnTo>
                      <a:pt x="96996" y="18415"/>
                    </a:lnTo>
                    <a:lnTo>
                      <a:pt x="55959" y="32782"/>
                    </a:lnTo>
                    <a:lnTo>
                      <a:pt x="0" y="32703"/>
                    </a:lnTo>
                    <a:lnTo>
                      <a:pt x="555" y="22146"/>
                    </a:lnTo>
                    <a:lnTo>
                      <a:pt x="35163" y="0"/>
                    </a:lnTo>
                    <a:lnTo>
                      <a:pt x="53181" y="333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DE543BEA-D657-B875-D66F-8D552D3BD2AA}"/>
                  </a:ext>
                </a:extLst>
              </p:cNvPr>
              <p:cNvSpPr/>
              <p:nvPr/>
            </p:nvSpPr>
            <p:spPr>
              <a:xfrm>
                <a:off x="11169094" y="2384027"/>
                <a:ext cx="228123" cy="218439"/>
              </a:xfrm>
              <a:custGeom>
                <a:avLst/>
                <a:gdLst>
                  <a:gd name="csX0" fmla="*/ 128667 w 228123"/>
                  <a:gd name="csY0" fmla="*/ 14129 h 218439"/>
                  <a:gd name="csX1" fmla="*/ 110728 w 228123"/>
                  <a:gd name="csY1" fmla="*/ 42148 h 218439"/>
                  <a:gd name="csX2" fmla="*/ 88424 w 228123"/>
                  <a:gd name="csY2" fmla="*/ 80724 h 218439"/>
                  <a:gd name="csX3" fmla="*/ 110411 w 228123"/>
                  <a:gd name="csY3" fmla="*/ 65881 h 218439"/>
                  <a:gd name="csX4" fmla="*/ 133033 w 228123"/>
                  <a:gd name="csY4" fmla="*/ 75327 h 218439"/>
                  <a:gd name="csX5" fmla="*/ 121206 w 228123"/>
                  <a:gd name="csY5" fmla="*/ 90646 h 218439"/>
                  <a:gd name="csX6" fmla="*/ 151051 w 228123"/>
                  <a:gd name="csY6" fmla="*/ 102632 h 218439"/>
                  <a:gd name="csX7" fmla="*/ 166608 w 228123"/>
                  <a:gd name="csY7" fmla="*/ 91916 h 218439"/>
                  <a:gd name="csX8" fmla="*/ 200263 w 228123"/>
                  <a:gd name="csY8" fmla="*/ 105410 h 218439"/>
                  <a:gd name="csX9" fmla="*/ 189786 w 228123"/>
                  <a:gd name="csY9" fmla="*/ 137160 h 218439"/>
                  <a:gd name="csX10" fmla="*/ 213360 w 228123"/>
                  <a:gd name="csY10" fmla="*/ 129778 h 218439"/>
                  <a:gd name="csX11" fmla="*/ 217647 w 228123"/>
                  <a:gd name="csY11" fmla="*/ 152717 h 218439"/>
                  <a:gd name="csX12" fmla="*/ 228124 w 228123"/>
                  <a:gd name="csY12" fmla="*/ 179388 h 218439"/>
                  <a:gd name="csX13" fmla="*/ 213915 w 228123"/>
                  <a:gd name="csY13" fmla="*/ 216853 h 218439"/>
                  <a:gd name="csX14" fmla="*/ 198676 w 228123"/>
                  <a:gd name="csY14" fmla="*/ 218440 h 218439"/>
                  <a:gd name="csX15" fmla="*/ 176530 w 228123"/>
                  <a:gd name="csY15" fmla="*/ 210423 h 218439"/>
                  <a:gd name="csX16" fmla="*/ 183912 w 228123"/>
                  <a:gd name="csY16" fmla="*/ 175498 h 218439"/>
                  <a:gd name="csX17" fmla="*/ 174466 w 228123"/>
                  <a:gd name="csY17" fmla="*/ 170101 h 218439"/>
                  <a:gd name="csX18" fmla="*/ 135413 w 228123"/>
                  <a:gd name="csY18" fmla="*/ 207089 h 218439"/>
                  <a:gd name="csX19" fmla="*/ 115332 w 228123"/>
                  <a:gd name="csY19" fmla="*/ 205661 h 218439"/>
                  <a:gd name="csX20" fmla="*/ 139065 w 228123"/>
                  <a:gd name="csY20" fmla="*/ 185579 h 218439"/>
                  <a:gd name="csX21" fmla="*/ 106759 w 228123"/>
                  <a:gd name="csY21" fmla="*/ 175181 h 218439"/>
                  <a:gd name="csX22" fmla="*/ 70564 w 228123"/>
                  <a:gd name="csY22" fmla="*/ 177800 h 218439"/>
                  <a:gd name="csX23" fmla="*/ 5160 w 228123"/>
                  <a:gd name="csY23" fmla="*/ 176450 h 218439"/>
                  <a:gd name="csX24" fmla="*/ 0 w 228123"/>
                  <a:gd name="csY24" fmla="*/ 163751 h 218439"/>
                  <a:gd name="csX25" fmla="*/ 20955 w 228123"/>
                  <a:gd name="csY25" fmla="*/ 148590 h 218439"/>
                  <a:gd name="csX26" fmla="*/ 6350 w 228123"/>
                  <a:gd name="csY26" fmla="*/ 136922 h 218439"/>
                  <a:gd name="csX27" fmla="*/ 34607 w 228123"/>
                  <a:gd name="csY27" fmla="*/ 110728 h 218439"/>
                  <a:gd name="csX28" fmla="*/ 69453 w 228123"/>
                  <a:gd name="csY28" fmla="*/ 40799 h 218439"/>
                  <a:gd name="csX29" fmla="*/ 90329 w 228123"/>
                  <a:gd name="csY29" fmla="*/ 15478 h 218439"/>
                  <a:gd name="csX30" fmla="*/ 119538 w 228123"/>
                  <a:gd name="csY30" fmla="*/ 0 h 218439"/>
                  <a:gd name="csX31" fmla="*/ 135176 w 228123"/>
                  <a:gd name="csY31" fmla="*/ 1984 h 218439"/>
                  <a:gd name="csX32" fmla="*/ 128667 w 228123"/>
                  <a:gd name="csY32" fmla="*/ 14129 h 2184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228123" h="218439">
                    <a:moveTo>
                      <a:pt x="128667" y="14129"/>
                    </a:moveTo>
                    <a:lnTo>
                      <a:pt x="110728" y="42148"/>
                    </a:lnTo>
                    <a:lnTo>
                      <a:pt x="88424" y="80724"/>
                    </a:lnTo>
                    <a:lnTo>
                      <a:pt x="110411" y="65881"/>
                    </a:lnTo>
                    <a:lnTo>
                      <a:pt x="133033" y="75327"/>
                    </a:lnTo>
                    <a:lnTo>
                      <a:pt x="121206" y="90646"/>
                    </a:lnTo>
                    <a:lnTo>
                      <a:pt x="151051" y="102632"/>
                    </a:lnTo>
                    <a:lnTo>
                      <a:pt x="166608" y="91916"/>
                    </a:lnTo>
                    <a:lnTo>
                      <a:pt x="200263" y="105410"/>
                    </a:lnTo>
                    <a:lnTo>
                      <a:pt x="189786" y="137160"/>
                    </a:lnTo>
                    <a:lnTo>
                      <a:pt x="213360" y="129778"/>
                    </a:lnTo>
                    <a:lnTo>
                      <a:pt x="217647" y="152717"/>
                    </a:lnTo>
                    <a:lnTo>
                      <a:pt x="228124" y="179388"/>
                    </a:lnTo>
                    <a:lnTo>
                      <a:pt x="213915" y="216853"/>
                    </a:lnTo>
                    <a:lnTo>
                      <a:pt x="198676" y="218440"/>
                    </a:lnTo>
                    <a:lnTo>
                      <a:pt x="176530" y="210423"/>
                    </a:lnTo>
                    <a:lnTo>
                      <a:pt x="183912" y="175498"/>
                    </a:lnTo>
                    <a:lnTo>
                      <a:pt x="174466" y="170101"/>
                    </a:lnTo>
                    <a:lnTo>
                      <a:pt x="135413" y="207089"/>
                    </a:lnTo>
                    <a:lnTo>
                      <a:pt x="115332" y="205661"/>
                    </a:lnTo>
                    <a:lnTo>
                      <a:pt x="139065" y="185579"/>
                    </a:lnTo>
                    <a:lnTo>
                      <a:pt x="106759" y="175181"/>
                    </a:lnTo>
                    <a:lnTo>
                      <a:pt x="70564" y="177800"/>
                    </a:lnTo>
                    <a:lnTo>
                      <a:pt x="5160" y="176450"/>
                    </a:lnTo>
                    <a:lnTo>
                      <a:pt x="0" y="163751"/>
                    </a:lnTo>
                    <a:lnTo>
                      <a:pt x="20955" y="148590"/>
                    </a:lnTo>
                    <a:lnTo>
                      <a:pt x="6350" y="136922"/>
                    </a:lnTo>
                    <a:lnTo>
                      <a:pt x="34607" y="110728"/>
                    </a:lnTo>
                    <a:lnTo>
                      <a:pt x="69453" y="40799"/>
                    </a:lnTo>
                    <a:lnTo>
                      <a:pt x="90329" y="15478"/>
                    </a:lnTo>
                    <a:lnTo>
                      <a:pt x="119538" y="0"/>
                    </a:lnTo>
                    <a:lnTo>
                      <a:pt x="135176" y="1984"/>
                    </a:lnTo>
                    <a:lnTo>
                      <a:pt x="128667" y="1412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C59DD73A-DD8E-53DD-FF0D-B06944EBC6B0}"/>
                  </a:ext>
                </a:extLst>
              </p:cNvPr>
              <p:cNvSpPr/>
              <p:nvPr/>
            </p:nvSpPr>
            <p:spPr>
              <a:xfrm>
                <a:off x="10232389" y="1684098"/>
                <a:ext cx="239871" cy="145494"/>
              </a:xfrm>
              <a:custGeom>
                <a:avLst/>
                <a:gdLst>
                  <a:gd name="csX0" fmla="*/ 112554 w 239871"/>
                  <a:gd name="csY0" fmla="*/ 34687 h 145494"/>
                  <a:gd name="csX1" fmla="*/ 149463 w 239871"/>
                  <a:gd name="csY1" fmla="*/ 53419 h 145494"/>
                  <a:gd name="csX2" fmla="*/ 188040 w 239871"/>
                  <a:gd name="csY2" fmla="*/ 70406 h 145494"/>
                  <a:gd name="csX3" fmla="*/ 190977 w 239871"/>
                  <a:gd name="csY3" fmla="*/ 96044 h 145494"/>
                  <a:gd name="csX4" fmla="*/ 215821 w 239871"/>
                  <a:gd name="csY4" fmla="*/ 91837 h 145494"/>
                  <a:gd name="csX5" fmla="*/ 239871 w 239871"/>
                  <a:gd name="csY5" fmla="*/ 109617 h 145494"/>
                  <a:gd name="csX6" fmla="*/ 209946 w 239871"/>
                  <a:gd name="csY6" fmla="*/ 126444 h 145494"/>
                  <a:gd name="csX7" fmla="*/ 157559 w 239871"/>
                  <a:gd name="csY7" fmla="*/ 113665 h 145494"/>
                  <a:gd name="csX8" fmla="*/ 138588 w 239871"/>
                  <a:gd name="csY8" fmla="*/ 89456 h 145494"/>
                  <a:gd name="csX9" fmla="*/ 105172 w 239871"/>
                  <a:gd name="csY9" fmla="*/ 118031 h 145494"/>
                  <a:gd name="csX10" fmla="*/ 57229 w 239871"/>
                  <a:gd name="csY10" fmla="*/ 145494 h 145494"/>
                  <a:gd name="csX11" fmla="*/ 45720 w 239871"/>
                  <a:gd name="csY11" fmla="*/ 114379 h 145494"/>
                  <a:gd name="csX12" fmla="*/ 0 w 239871"/>
                  <a:gd name="csY12" fmla="*/ 119539 h 145494"/>
                  <a:gd name="csX13" fmla="*/ 29290 w 239871"/>
                  <a:gd name="csY13" fmla="*/ 93028 h 145494"/>
                  <a:gd name="csX14" fmla="*/ 33655 w 239871"/>
                  <a:gd name="csY14" fmla="*/ 50403 h 145494"/>
                  <a:gd name="csX15" fmla="*/ 45085 w 239871"/>
                  <a:gd name="csY15" fmla="*/ 0 h 145494"/>
                  <a:gd name="csX16" fmla="*/ 69453 w 239871"/>
                  <a:gd name="csY16" fmla="*/ 4524 h 145494"/>
                  <a:gd name="csX17" fmla="*/ 75724 w 239871"/>
                  <a:gd name="csY17" fmla="*/ 28813 h 145494"/>
                  <a:gd name="csX18" fmla="*/ 92948 w 239871"/>
                  <a:gd name="csY18" fmla="*/ 20320 h 145494"/>
                  <a:gd name="csX19" fmla="*/ 112554 w 239871"/>
                  <a:gd name="csY19" fmla="*/ 34687 h 1454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39871" h="145494">
                    <a:moveTo>
                      <a:pt x="112554" y="34687"/>
                    </a:moveTo>
                    <a:lnTo>
                      <a:pt x="149463" y="53419"/>
                    </a:lnTo>
                    <a:lnTo>
                      <a:pt x="188040" y="70406"/>
                    </a:lnTo>
                    <a:lnTo>
                      <a:pt x="190977" y="96044"/>
                    </a:lnTo>
                    <a:lnTo>
                      <a:pt x="215821" y="91837"/>
                    </a:lnTo>
                    <a:lnTo>
                      <a:pt x="239871" y="109617"/>
                    </a:lnTo>
                    <a:lnTo>
                      <a:pt x="209946" y="126444"/>
                    </a:lnTo>
                    <a:lnTo>
                      <a:pt x="157559" y="113665"/>
                    </a:lnTo>
                    <a:lnTo>
                      <a:pt x="138588" y="89456"/>
                    </a:lnTo>
                    <a:lnTo>
                      <a:pt x="105172" y="118031"/>
                    </a:lnTo>
                    <a:lnTo>
                      <a:pt x="57229" y="145494"/>
                    </a:lnTo>
                    <a:lnTo>
                      <a:pt x="45720" y="114379"/>
                    </a:lnTo>
                    <a:lnTo>
                      <a:pt x="0" y="119539"/>
                    </a:lnTo>
                    <a:lnTo>
                      <a:pt x="29290" y="93028"/>
                    </a:lnTo>
                    <a:lnTo>
                      <a:pt x="33655" y="50403"/>
                    </a:lnTo>
                    <a:lnTo>
                      <a:pt x="45085" y="0"/>
                    </a:lnTo>
                    <a:lnTo>
                      <a:pt x="69453" y="4524"/>
                    </a:lnTo>
                    <a:lnTo>
                      <a:pt x="75724" y="28813"/>
                    </a:lnTo>
                    <a:lnTo>
                      <a:pt x="92948" y="20320"/>
                    </a:lnTo>
                    <a:lnTo>
                      <a:pt x="112554" y="3468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74A9D552-3313-0635-B40B-E5B92B869FF8}"/>
                  </a:ext>
                </a:extLst>
              </p:cNvPr>
              <p:cNvSpPr/>
              <p:nvPr/>
            </p:nvSpPr>
            <p:spPr>
              <a:xfrm>
                <a:off x="10131900" y="1199117"/>
                <a:ext cx="955278" cy="689213"/>
              </a:xfrm>
              <a:custGeom>
                <a:avLst/>
                <a:gdLst>
                  <a:gd name="csX0" fmla="*/ 385287 w 955278"/>
                  <a:gd name="csY0" fmla="*/ 93504 h 689213"/>
                  <a:gd name="csX1" fmla="*/ 417116 w 955278"/>
                  <a:gd name="csY1" fmla="*/ 68262 h 689213"/>
                  <a:gd name="csX2" fmla="*/ 491888 w 955278"/>
                  <a:gd name="csY2" fmla="*/ 100409 h 689213"/>
                  <a:gd name="csX3" fmla="*/ 538242 w 955278"/>
                  <a:gd name="csY3" fmla="*/ 130334 h 689213"/>
                  <a:gd name="csX4" fmla="*/ 542607 w 955278"/>
                  <a:gd name="csY4" fmla="*/ 157559 h 689213"/>
                  <a:gd name="csX5" fmla="*/ 605234 w 955278"/>
                  <a:gd name="csY5" fmla="*/ 143510 h 689213"/>
                  <a:gd name="csX6" fmla="*/ 640319 w 955278"/>
                  <a:gd name="csY6" fmla="*/ 182880 h 689213"/>
                  <a:gd name="csX7" fmla="*/ 721598 w 955278"/>
                  <a:gd name="csY7" fmla="*/ 207010 h 689213"/>
                  <a:gd name="csX8" fmla="*/ 750967 w 955278"/>
                  <a:gd name="csY8" fmla="*/ 231457 h 689213"/>
                  <a:gd name="csX9" fmla="*/ 782876 w 955278"/>
                  <a:gd name="csY9" fmla="*/ 287496 h 689213"/>
                  <a:gd name="csX10" fmla="*/ 720964 w 955278"/>
                  <a:gd name="csY10" fmla="*/ 314960 h 689213"/>
                  <a:gd name="csX11" fmla="*/ 800339 w 955278"/>
                  <a:gd name="csY11" fmla="*/ 353060 h 689213"/>
                  <a:gd name="csX12" fmla="*/ 853837 w 955278"/>
                  <a:gd name="csY12" fmla="*/ 365760 h 689213"/>
                  <a:gd name="csX13" fmla="*/ 902256 w 955278"/>
                  <a:gd name="csY13" fmla="*/ 418306 h 689213"/>
                  <a:gd name="csX14" fmla="*/ 955279 w 955278"/>
                  <a:gd name="csY14" fmla="*/ 422037 h 689213"/>
                  <a:gd name="csX15" fmla="*/ 944801 w 955278"/>
                  <a:gd name="csY15" fmla="*/ 461566 h 689213"/>
                  <a:gd name="csX16" fmla="*/ 885667 w 955278"/>
                  <a:gd name="csY16" fmla="*/ 525780 h 689213"/>
                  <a:gd name="csX17" fmla="*/ 844154 w 955278"/>
                  <a:gd name="csY17" fmla="*/ 502285 h 689213"/>
                  <a:gd name="csX18" fmla="*/ 791210 w 955278"/>
                  <a:gd name="csY18" fmla="*/ 448786 h 689213"/>
                  <a:gd name="csX19" fmla="*/ 747634 w 955278"/>
                  <a:gd name="csY19" fmla="*/ 455771 h 689213"/>
                  <a:gd name="csX20" fmla="*/ 743347 w 955278"/>
                  <a:gd name="csY20" fmla="*/ 487680 h 689213"/>
                  <a:gd name="csX21" fmla="*/ 778827 w 955278"/>
                  <a:gd name="csY21" fmla="*/ 519748 h 689213"/>
                  <a:gd name="csX22" fmla="*/ 824548 w 955278"/>
                  <a:gd name="csY22" fmla="*/ 544909 h 689213"/>
                  <a:gd name="csX23" fmla="*/ 838438 w 955278"/>
                  <a:gd name="csY23" fmla="*/ 559276 h 689213"/>
                  <a:gd name="csX24" fmla="*/ 860346 w 955278"/>
                  <a:gd name="csY24" fmla="*/ 612378 h 689213"/>
                  <a:gd name="csX25" fmla="*/ 848757 w 955278"/>
                  <a:gd name="csY25" fmla="*/ 650399 h 689213"/>
                  <a:gd name="csX26" fmla="*/ 806212 w 955278"/>
                  <a:gd name="csY26" fmla="*/ 636111 h 689213"/>
                  <a:gd name="csX27" fmla="*/ 721757 w 955278"/>
                  <a:gd name="csY27" fmla="*/ 593566 h 689213"/>
                  <a:gd name="csX28" fmla="*/ 769382 w 955278"/>
                  <a:gd name="csY28" fmla="*/ 639366 h 689213"/>
                  <a:gd name="csX29" fmla="*/ 804466 w 955278"/>
                  <a:gd name="csY29" fmla="*/ 671036 h 689213"/>
                  <a:gd name="csX30" fmla="*/ 809943 w 955278"/>
                  <a:gd name="csY30" fmla="*/ 689213 h 689213"/>
                  <a:gd name="csX31" fmla="*/ 718582 w 955278"/>
                  <a:gd name="csY31" fmla="*/ 668417 h 689213"/>
                  <a:gd name="csX32" fmla="*/ 646272 w 955278"/>
                  <a:gd name="csY32" fmla="*/ 637937 h 689213"/>
                  <a:gd name="csX33" fmla="*/ 605393 w 955278"/>
                  <a:gd name="csY33" fmla="*/ 612140 h 689213"/>
                  <a:gd name="csX34" fmla="*/ 617220 w 955278"/>
                  <a:gd name="csY34" fmla="*/ 597059 h 689213"/>
                  <a:gd name="csX35" fmla="*/ 566897 w 955278"/>
                  <a:gd name="csY35" fmla="*/ 569516 h 689213"/>
                  <a:gd name="csX36" fmla="*/ 517842 w 955278"/>
                  <a:gd name="csY36" fmla="*/ 543242 h 689213"/>
                  <a:gd name="csX37" fmla="*/ 518399 w 955278"/>
                  <a:gd name="csY37" fmla="*/ 558959 h 689213"/>
                  <a:gd name="csX38" fmla="*/ 421005 w 955278"/>
                  <a:gd name="csY38" fmla="*/ 567531 h 689213"/>
                  <a:gd name="csX39" fmla="*/ 392510 w 955278"/>
                  <a:gd name="csY39" fmla="*/ 548957 h 689213"/>
                  <a:gd name="csX40" fmla="*/ 414655 w 955278"/>
                  <a:gd name="csY40" fmla="*/ 508714 h 689213"/>
                  <a:gd name="csX41" fmla="*/ 477997 w 955278"/>
                  <a:gd name="csY41" fmla="*/ 507762 h 689213"/>
                  <a:gd name="csX42" fmla="*/ 547371 w 955278"/>
                  <a:gd name="csY42" fmla="*/ 500697 h 689213"/>
                  <a:gd name="csX43" fmla="*/ 536099 w 955278"/>
                  <a:gd name="csY43" fmla="*/ 480933 h 689213"/>
                  <a:gd name="csX44" fmla="*/ 547846 w 955278"/>
                  <a:gd name="csY44" fmla="*/ 453152 h 689213"/>
                  <a:gd name="csX45" fmla="*/ 591423 w 955278"/>
                  <a:gd name="csY45" fmla="*/ 398066 h 689213"/>
                  <a:gd name="csX46" fmla="*/ 582137 w 955278"/>
                  <a:gd name="csY46" fmla="*/ 372666 h 689213"/>
                  <a:gd name="csX47" fmla="*/ 569199 w 955278"/>
                  <a:gd name="csY47" fmla="*/ 352901 h 689213"/>
                  <a:gd name="csX48" fmla="*/ 517605 w 955278"/>
                  <a:gd name="csY48" fmla="*/ 324644 h 689213"/>
                  <a:gd name="csX49" fmla="*/ 449342 w 955278"/>
                  <a:gd name="csY49" fmla="*/ 304641 h 689213"/>
                  <a:gd name="csX50" fmla="*/ 470933 w 955278"/>
                  <a:gd name="csY50" fmla="*/ 289719 h 689213"/>
                  <a:gd name="csX51" fmla="*/ 435214 w 955278"/>
                  <a:gd name="csY51" fmla="*/ 252651 h 689213"/>
                  <a:gd name="csX52" fmla="*/ 405528 w 955278"/>
                  <a:gd name="csY52" fmla="*/ 249238 h 689213"/>
                  <a:gd name="csX53" fmla="*/ 378936 w 955278"/>
                  <a:gd name="csY53" fmla="*/ 228759 h 689213"/>
                  <a:gd name="csX54" fmla="*/ 360919 w 955278"/>
                  <a:gd name="csY54" fmla="*/ 246539 h 689213"/>
                  <a:gd name="csX55" fmla="*/ 299879 w 955278"/>
                  <a:gd name="csY55" fmla="*/ 254238 h 689213"/>
                  <a:gd name="csX56" fmla="*/ 177245 w 955278"/>
                  <a:gd name="csY56" fmla="*/ 240824 h 689213"/>
                  <a:gd name="csX57" fmla="*/ 105966 w 955278"/>
                  <a:gd name="csY57" fmla="*/ 223123 h 689213"/>
                  <a:gd name="csX58" fmla="*/ 51356 w 955278"/>
                  <a:gd name="csY58" fmla="*/ 213995 h 689213"/>
                  <a:gd name="csX59" fmla="*/ 23337 w 955278"/>
                  <a:gd name="csY59" fmla="*/ 192564 h 689213"/>
                  <a:gd name="csX60" fmla="*/ 58579 w 955278"/>
                  <a:gd name="csY60" fmla="*/ 164465 h 689213"/>
                  <a:gd name="csX61" fmla="*/ 10716 w 955278"/>
                  <a:gd name="csY61" fmla="*/ 164227 h 689213"/>
                  <a:gd name="csX62" fmla="*/ 0 w 955278"/>
                  <a:gd name="csY62" fmla="*/ 100965 h 689213"/>
                  <a:gd name="csX63" fmla="*/ 25876 w 955278"/>
                  <a:gd name="csY63" fmla="*/ 43815 h 689213"/>
                  <a:gd name="csX64" fmla="*/ 60563 w 955278"/>
                  <a:gd name="csY64" fmla="*/ 17383 h 689213"/>
                  <a:gd name="csX65" fmla="*/ 147559 w 955278"/>
                  <a:gd name="csY65" fmla="*/ 0 h 689213"/>
                  <a:gd name="csX66" fmla="*/ 122714 w 955278"/>
                  <a:gd name="csY66" fmla="*/ 42069 h 689213"/>
                  <a:gd name="csX67" fmla="*/ 149305 w 955278"/>
                  <a:gd name="csY67" fmla="*/ 81994 h 689213"/>
                  <a:gd name="csX68" fmla="*/ 180419 w 955278"/>
                  <a:gd name="csY68" fmla="*/ 30242 h 689213"/>
                  <a:gd name="csX69" fmla="*/ 265827 w 955278"/>
                  <a:gd name="csY69" fmla="*/ 3493 h 689213"/>
                  <a:gd name="csX70" fmla="*/ 323612 w 955278"/>
                  <a:gd name="csY70" fmla="*/ 70326 h 689213"/>
                  <a:gd name="csX71" fmla="*/ 318611 w 955278"/>
                  <a:gd name="csY71" fmla="*/ 111839 h 689213"/>
                  <a:gd name="csX72" fmla="*/ 385287 w 955278"/>
                  <a:gd name="csY72" fmla="*/ 93504 h 6892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</a:cxnLst>
                <a:rect l="l" t="t" r="r" b="b"/>
                <a:pathLst>
                  <a:path w="955278" h="689213">
                    <a:moveTo>
                      <a:pt x="385287" y="93504"/>
                    </a:moveTo>
                    <a:lnTo>
                      <a:pt x="417116" y="68262"/>
                    </a:lnTo>
                    <a:lnTo>
                      <a:pt x="491888" y="100409"/>
                    </a:lnTo>
                    <a:lnTo>
                      <a:pt x="538242" y="130334"/>
                    </a:lnTo>
                    <a:lnTo>
                      <a:pt x="542607" y="157559"/>
                    </a:lnTo>
                    <a:lnTo>
                      <a:pt x="605234" y="143510"/>
                    </a:lnTo>
                    <a:lnTo>
                      <a:pt x="640319" y="182880"/>
                    </a:lnTo>
                    <a:lnTo>
                      <a:pt x="721598" y="207010"/>
                    </a:lnTo>
                    <a:lnTo>
                      <a:pt x="750967" y="231457"/>
                    </a:lnTo>
                    <a:lnTo>
                      <a:pt x="782876" y="287496"/>
                    </a:lnTo>
                    <a:lnTo>
                      <a:pt x="720964" y="314960"/>
                    </a:lnTo>
                    <a:lnTo>
                      <a:pt x="800339" y="353060"/>
                    </a:lnTo>
                    <a:lnTo>
                      <a:pt x="853837" y="365760"/>
                    </a:lnTo>
                    <a:lnTo>
                      <a:pt x="902256" y="418306"/>
                    </a:lnTo>
                    <a:lnTo>
                      <a:pt x="955279" y="422037"/>
                    </a:lnTo>
                    <a:lnTo>
                      <a:pt x="944801" y="461566"/>
                    </a:lnTo>
                    <a:lnTo>
                      <a:pt x="885667" y="525780"/>
                    </a:lnTo>
                    <a:lnTo>
                      <a:pt x="844154" y="502285"/>
                    </a:lnTo>
                    <a:lnTo>
                      <a:pt x="791210" y="448786"/>
                    </a:lnTo>
                    <a:lnTo>
                      <a:pt x="747634" y="455771"/>
                    </a:lnTo>
                    <a:lnTo>
                      <a:pt x="743347" y="487680"/>
                    </a:lnTo>
                    <a:lnTo>
                      <a:pt x="778827" y="519748"/>
                    </a:lnTo>
                    <a:lnTo>
                      <a:pt x="824548" y="544909"/>
                    </a:lnTo>
                    <a:lnTo>
                      <a:pt x="838438" y="559276"/>
                    </a:lnTo>
                    <a:lnTo>
                      <a:pt x="860346" y="612378"/>
                    </a:lnTo>
                    <a:lnTo>
                      <a:pt x="848757" y="650399"/>
                    </a:lnTo>
                    <a:lnTo>
                      <a:pt x="806212" y="636111"/>
                    </a:lnTo>
                    <a:lnTo>
                      <a:pt x="721757" y="593566"/>
                    </a:lnTo>
                    <a:lnTo>
                      <a:pt x="769382" y="639366"/>
                    </a:lnTo>
                    <a:lnTo>
                      <a:pt x="804466" y="671036"/>
                    </a:lnTo>
                    <a:lnTo>
                      <a:pt x="809943" y="689213"/>
                    </a:lnTo>
                    <a:lnTo>
                      <a:pt x="718582" y="668417"/>
                    </a:lnTo>
                    <a:lnTo>
                      <a:pt x="646272" y="637937"/>
                    </a:lnTo>
                    <a:lnTo>
                      <a:pt x="605393" y="612140"/>
                    </a:lnTo>
                    <a:lnTo>
                      <a:pt x="617220" y="597059"/>
                    </a:lnTo>
                    <a:lnTo>
                      <a:pt x="566897" y="569516"/>
                    </a:lnTo>
                    <a:lnTo>
                      <a:pt x="517842" y="543242"/>
                    </a:lnTo>
                    <a:lnTo>
                      <a:pt x="518399" y="558959"/>
                    </a:lnTo>
                    <a:lnTo>
                      <a:pt x="421005" y="567531"/>
                    </a:lnTo>
                    <a:lnTo>
                      <a:pt x="392510" y="548957"/>
                    </a:lnTo>
                    <a:lnTo>
                      <a:pt x="414655" y="508714"/>
                    </a:lnTo>
                    <a:lnTo>
                      <a:pt x="477997" y="507762"/>
                    </a:lnTo>
                    <a:lnTo>
                      <a:pt x="547371" y="500697"/>
                    </a:lnTo>
                    <a:lnTo>
                      <a:pt x="536099" y="480933"/>
                    </a:lnTo>
                    <a:lnTo>
                      <a:pt x="547846" y="453152"/>
                    </a:lnTo>
                    <a:lnTo>
                      <a:pt x="591423" y="398066"/>
                    </a:lnTo>
                    <a:lnTo>
                      <a:pt x="582137" y="372666"/>
                    </a:lnTo>
                    <a:lnTo>
                      <a:pt x="569199" y="352901"/>
                    </a:lnTo>
                    <a:lnTo>
                      <a:pt x="517605" y="324644"/>
                    </a:lnTo>
                    <a:lnTo>
                      <a:pt x="449342" y="304641"/>
                    </a:lnTo>
                    <a:lnTo>
                      <a:pt x="470933" y="289719"/>
                    </a:lnTo>
                    <a:lnTo>
                      <a:pt x="435214" y="252651"/>
                    </a:lnTo>
                    <a:lnTo>
                      <a:pt x="405528" y="249238"/>
                    </a:lnTo>
                    <a:lnTo>
                      <a:pt x="378936" y="228759"/>
                    </a:lnTo>
                    <a:lnTo>
                      <a:pt x="360919" y="246539"/>
                    </a:lnTo>
                    <a:lnTo>
                      <a:pt x="299879" y="254238"/>
                    </a:lnTo>
                    <a:lnTo>
                      <a:pt x="177245" y="240824"/>
                    </a:lnTo>
                    <a:lnTo>
                      <a:pt x="105966" y="223123"/>
                    </a:lnTo>
                    <a:lnTo>
                      <a:pt x="51356" y="213995"/>
                    </a:lnTo>
                    <a:lnTo>
                      <a:pt x="23337" y="192564"/>
                    </a:lnTo>
                    <a:lnTo>
                      <a:pt x="58579" y="164465"/>
                    </a:lnTo>
                    <a:lnTo>
                      <a:pt x="10716" y="164227"/>
                    </a:lnTo>
                    <a:lnTo>
                      <a:pt x="0" y="100965"/>
                    </a:lnTo>
                    <a:lnTo>
                      <a:pt x="25876" y="43815"/>
                    </a:lnTo>
                    <a:lnTo>
                      <a:pt x="60563" y="17383"/>
                    </a:lnTo>
                    <a:lnTo>
                      <a:pt x="147559" y="0"/>
                    </a:lnTo>
                    <a:lnTo>
                      <a:pt x="122714" y="42069"/>
                    </a:lnTo>
                    <a:lnTo>
                      <a:pt x="149305" y="81994"/>
                    </a:lnTo>
                    <a:lnTo>
                      <a:pt x="180419" y="30242"/>
                    </a:lnTo>
                    <a:lnTo>
                      <a:pt x="265827" y="3493"/>
                    </a:lnTo>
                    <a:lnTo>
                      <a:pt x="323612" y="70326"/>
                    </a:lnTo>
                    <a:lnTo>
                      <a:pt x="318611" y="111839"/>
                    </a:lnTo>
                    <a:lnTo>
                      <a:pt x="385287" y="9350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A288A2B0-6EA0-B78B-CBC3-9BE102C5EF47}"/>
                  </a:ext>
                </a:extLst>
              </p:cNvPr>
              <p:cNvSpPr/>
              <p:nvPr/>
            </p:nvSpPr>
            <p:spPr>
              <a:xfrm>
                <a:off x="9935527" y="1177368"/>
                <a:ext cx="186134" cy="135969"/>
              </a:xfrm>
              <a:custGeom>
                <a:avLst/>
                <a:gdLst>
                  <a:gd name="csX0" fmla="*/ 51594 w 186134"/>
                  <a:gd name="csY0" fmla="*/ 0 h 135969"/>
                  <a:gd name="csX1" fmla="*/ 121762 w 186134"/>
                  <a:gd name="csY1" fmla="*/ 2302 h 135969"/>
                  <a:gd name="csX2" fmla="*/ 186135 w 186134"/>
                  <a:gd name="csY2" fmla="*/ 18256 h 135969"/>
                  <a:gd name="csX3" fmla="*/ 135811 w 186134"/>
                  <a:gd name="csY3" fmla="*/ 76121 h 135969"/>
                  <a:gd name="csX4" fmla="*/ 95647 w 186134"/>
                  <a:gd name="csY4" fmla="*/ 88583 h 135969"/>
                  <a:gd name="csX5" fmla="*/ 59452 w 186134"/>
                  <a:gd name="csY5" fmla="*/ 135969 h 135969"/>
                  <a:gd name="csX6" fmla="*/ 21035 w 186134"/>
                  <a:gd name="csY6" fmla="*/ 133588 h 135969"/>
                  <a:gd name="csX7" fmla="*/ 0 w 186134"/>
                  <a:gd name="csY7" fmla="*/ 77788 h 135969"/>
                  <a:gd name="csX8" fmla="*/ 556 w 186134"/>
                  <a:gd name="csY8" fmla="*/ 45641 h 135969"/>
                  <a:gd name="csX9" fmla="*/ 18177 w 186134"/>
                  <a:gd name="csY9" fmla="*/ 17939 h 135969"/>
                  <a:gd name="csX10" fmla="*/ 51594 w 186134"/>
                  <a:gd name="csY10" fmla="*/ 0 h 1359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86134" h="135969">
                    <a:moveTo>
                      <a:pt x="51594" y="0"/>
                    </a:moveTo>
                    <a:lnTo>
                      <a:pt x="121762" y="2302"/>
                    </a:lnTo>
                    <a:lnTo>
                      <a:pt x="186135" y="18256"/>
                    </a:lnTo>
                    <a:lnTo>
                      <a:pt x="135811" y="76121"/>
                    </a:lnTo>
                    <a:lnTo>
                      <a:pt x="95647" y="88583"/>
                    </a:lnTo>
                    <a:lnTo>
                      <a:pt x="59452" y="135969"/>
                    </a:lnTo>
                    <a:lnTo>
                      <a:pt x="21035" y="133588"/>
                    </a:lnTo>
                    <a:lnTo>
                      <a:pt x="0" y="77788"/>
                    </a:lnTo>
                    <a:lnTo>
                      <a:pt x="556" y="45641"/>
                    </a:lnTo>
                    <a:lnTo>
                      <a:pt x="18177" y="17939"/>
                    </a:lnTo>
                    <a:lnTo>
                      <a:pt x="51594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C55CAECA-FC85-CD1C-3A08-51D879003728}"/>
                  </a:ext>
                </a:extLst>
              </p:cNvPr>
              <p:cNvSpPr/>
              <p:nvPr/>
            </p:nvSpPr>
            <p:spPr>
              <a:xfrm>
                <a:off x="9031922" y="935433"/>
                <a:ext cx="224234" cy="122951"/>
              </a:xfrm>
              <a:custGeom>
                <a:avLst/>
                <a:gdLst>
                  <a:gd name="csX0" fmla="*/ 0 w 224234"/>
                  <a:gd name="csY0" fmla="*/ 107950 h 122951"/>
                  <a:gd name="csX1" fmla="*/ 0 w 224234"/>
                  <a:gd name="csY1" fmla="*/ 107950 h 122951"/>
                  <a:gd name="csX2" fmla="*/ 57229 w 224234"/>
                  <a:gd name="csY2" fmla="*/ 55642 h 122951"/>
                  <a:gd name="csX3" fmla="*/ 126365 w 224234"/>
                  <a:gd name="csY3" fmla="*/ 9525 h 122951"/>
                  <a:gd name="csX4" fmla="*/ 178039 w 224234"/>
                  <a:gd name="csY4" fmla="*/ 10557 h 122951"/>
                  <a:gd name="csX5" fmla="*/ 224234 w 224234"/>
                  <a:gd name="csY5" fmla="*/ 0 h 122951"/>
                  <a:gd name="csX6" fmla="*/ 219631 w 224234"/>
                  <a:gd name="csY6" fmla="*/ 54769 h 122951"/>
                  <a:gd name="csX7" fmla="*/ 193675 w 224234"/>
                  <a:gd name="csY7" fmla="*/ 79216 h 122951"/>
                  <a:gd name="csX8" fmla="*/ 162242 w 224234"/>
                  <a:gd name="csY8" fmla="*/ 82629 h 122951"/>
                  <a:gd name="csX9" fmla="*/ 99616 w 224234"/>
                  <a:gd name="csY9" fmla="*/ 112316 h 122951"/>
                  <a:gd name="csX10" fmla="*/ 45641 w 224234"/>
                  <a:gd name="csY10" fmla="*/ 122952 h 122951"/>
                  <a:gd name="csX11" fmla="*/ 0 w 224234"/>
                  <a:gd name="csY11" fmla="*/ 107950 h 1229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24234" h="122951">
                    <a:moveTo>
                      <a:pt x="0" y="107950"/>
                    </a:moveTo>
                    <a:lnTo>
                      <a:pt x="0" y="107950"/>
                    </a:lnTo>
                    <a:lnTo>
                      <a:pt x="57229" y="55642"/>
                    </a:lnTo>
                    <a:lnTo>
                      <a:pt x="126365" y="9525"/>
                    </a:lnTo>
                    <a:lnTo>
                      <a:pt x="178039" y="10557"/>
                    </a:lnTo>
                    <a:lnTo>
                      <a:pt x="224234" y="0"/>
                    </a:lnTo>
                    <a:lnTo>
                      <a:pt x="219631" y="54769"/>
                    </a:lnTo>
                    <a:lnTo>
                      <a:pt x="193675" y="79216"/>
                    </a:lnTo>
                    <a:lnTo>
                      <a:pt x="162242" y="82629"/>
                    </a:lnTo>
                    <a:lnTo>
                      <a:pt x="99616" y="112316"/>
                    </a:lnTo>
                    <a:lnTo>
                      <a:pt x="45641" y="122952"/>
                    </a:lnTo>
                    <a:lnTo>
                      <a:pt x="0" y="10795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" name="Freeform: Shape 411">
                <a:extLst>
                  <a:ext uri="{FF2B5EF4-FFF2-40B4-BE49-F238E27FC236}">
                    <a16:creationId xmlns:a16="http://schemas.microsoft.com/office/drawing/2014/main" id="{FDCE6EB4-6953-C76F-7916-F58987B630B7}"/>
                  </a:ext>
                </a:extLst>
              </p:cNvPr>
              <p:cNvSpPr/>
              <p:nvPr/>
            </p:nvSpPr>
            <p:spPr>
              <a:xfrm>
                <a:off x="8682037" y="2268378"/>
                <a:ext cx="69453" cy="90963"/>
              </a:xfrm>
              <a:custGeom>
                <a:avLst/>
                <a:gdLst>
                  <a:gd name="csX0" fmla="*/ 17859 w 69453"/>
                  <a:gd name="csY0" fmla="*/ 6033 h 90963"/>
                  <a:gd name="csX1" fmla="*/ 50244 w 69453"/>
                  <a:gd name="csY1" fmla="*/ 2302 h 90963"/>
                  <a:gd name="csX2" fmla="*/ 40163 w 69453"/>
                  <a:gd name="csY2" fmla="*/ 54531 h 90963"/>
                  <a:gd name="csX3" fmla="*/ 69453 w 69453"/>
                  <a:gd name="csY3" fmla="*/ 90964 h 90963"/>
                  <a:gd name="csX4" fmla="*/ 56038 w 69453"/>
                  <a:gd name="csY4" fmla="*/ 90884 h 90963"/>
                  <a:gd name="csX5" fmla="*/ 35719 w 69453"/>
                  <a:gd name="csY5" fmla="*/ 70167 h 90963"/>
                  <a:gd name="csX6" fmla="*/ 23256 w 69453"/>
                  <a:gd name="csY6" fmla="*/ 49213 h 90963"/>
                  <a:gd name="csX7" fmla="*/ 6270 w 69453"/>
                  <a:gd name="csY7" fmla="*/ 35004 h 90963"/>
                  <a:gd name="csX8" fmla="*/ 0 w 69453"/>
                  <a:gd name="csY8" fmla="*/ 14764 h 90963"/>
                  <a:gd name="csX9" fmla="*/ 2064 w 69453"/>
                  <a:gd name="csY9" fmla="*/ 0 h 90963"/>
                  <a:gd name="csX10" fmla="*/ 17859 w 69453"/>
                  <a:gd name="csY10" fmla="*/ 6033 h 909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69453" h="90963">
                    <a:moveTo>
                      <a:pt x="17859" y="6033"/>
                    </a:moveTo>
                    <a:lnTo>
                      <a:pt x="50244" y="2302"/>
                    </a:lnTo>
                    <a:lnTo>
                      <a:pt x="40163" y="54531"/>
                    </a:lnTo>
                    <a:lnTo>
                      <a:pt x="69453" y="90964"/>
                    </a:lnTo>
                    <a:lnTo>
                      <a:pt x="56038" y="90884"/>
                    </a:lnTo>
                    <a:lnTo>
                      <a:pt x="35719" y="70167"/>
                    </a:lnTo>
                    <a:lnTo>
                      <a:pt x="23256" y="49213"/>
                    </a:lnTo>
                    <a:lnTo>
                      <a:pt x="6270" y="35004"/>
                    </a:lnTo>
                    <a:lnTo>
                      <a:pt x="0" y="14764"/>
                    </a:lnTo>
                    <a:lnTo>
                      <a:pt x="2064" y="0"/>
                    </a:lnTo>
                    <a:lnTo>
                      <a:pt x="17859" y="603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657C4B55-D10A-4639-77B6-B650E9ED221B}"/>
                  </a:ext>
                </a:extLst>
              </p:cNvPr>
              <p:cNvSpPr/>
              <p:nvPr/>
            </p:nvSpPr>
            <p:spPr>
              <a:xfrm>
                <a:off x="9616915" y="813434"/>
                <a:ext cx="196136" cy="103028"/>
              </a:xfrm>
              <a:custGeom>
                <a:avLst/>
                <a:gdLst>
                  <a:gd name="csX0" fmla="*/ 0 w 196136"/>
                  <a:gd name="csY0" fmla="*/ 0 h 103028"/>
                  <a:gd name="csX1" fmla="*/ 66120 w 196136"/>
                  <a:gd name="csY1" fmla="*/ 10239 h 103028"/>
                  <a:gd name="csX2" fmla="*/ 157242 w 196136"/>
                  <a:gd name="csY2" fmla="*/ 37465 h 103028"/>
                  <a:gd name="csX3" fmla="*/ 182960 w 196136"/>
                  <a:gd name="csY3" fmla="*/ 72628 h 103028"/>
                  <a:gd name="csX4" fmla="*/ 196136 w 196136"/>
                  <a:gd name="csY4" fmla="*/ 103029 h 103028"/>
                  <a:gd name="csX5" fmla="*/ 141050 w 196136"/>
                  <a:gd name="csY5" fmla="*/ 94932 h 103028"/>
                  <a:gd name="csX6" fmla="*/ 85646 w 196136"/>
                  <a:gd name="csY6" fmla="*/ 71279 h 103028"/>
                  <a:gd name="csX7" fmla="*/ 10637 w 196136"/>
                  <a:gd name="csY7" fmla="*/ 68501 h 103028"/>
                  <a:gd name="csX8" fmla="*/ 43181 w 196136"/>
                  <a:gd name="csY8" fmla="*/ 46593 h 103028"/>
                  <a:gd name="csX9" fmla="*/ 2461 w 196136"/>
                  <a:gd name="csY9" fmla="*/ 28734 h 103028"/>
                  <a:gd name="csX10" fmla="*/ 0 w 196136"/>
                  <a:gd name="csY10" fmla="*/ 0 h 1030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96136" h="103028">
                    <a:moveTo>
                      <a:pt x="0" y="0"/>
                    </a:moveTo>
                    <a:lnTo>
                      <a:pt x="66120" y="10239"/>
                    </a:lnTo>
                    <a:lnTo>
                      <a:pt x="157242" y="37465"/>
                    </a:lnTo>
                    <a:lnTo>
                      <a:pt x="182960" y="72628"/>
                    </a:lnTo>
                    <a:lnTo>
                      <a:pt x="196136" y="103029"/>
                    </a:lnTo>
                    <a:lnTo>
                      <a:pt x="141050" y="94932"/>
                    </a:lnTo>
                    <a:lnTo>
                      <a:pt x="85646" y="71279"/>
                    </a:lnTo>
                    <a:lnTo>
                      <a:pt x="10637" y="68501"/>
                    </a:lnTo>
                    <a:lnTo>
                      <a:pt x="43181" y="46593"/>
                    </a:lnTo>
                    <a:lnTo>
                      <a:pt x="2461" y="2873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4" name="Freeform: Shape 413">
                <a:extLst>
                  <a:ext uri="{FF2B5EF4-FFF2-40B4-BE49-F238E27FC236}">
                    <a16:creationId xmlns:a16="http://schemas.microsoft.com/office/drawing/2014/main" id="{5CD1F6D1-58CD-3622-B848-2744A5152CD6}"/>
                  </a:ext>
                </a:extLst>
              </p:cNvPr>
              <p:cNvSpPr/>
              <p:nvPr/>
            </p:nvSpPr>
            <p:spPr>
              <a:xfrm>
                <a:off x="8843645" y="2422445"/>
                <a:ext cx="166210" cy="105092"/>
              </a:xfrm>
              <a:custGeom>
                <a:avLst/>
                <a:gdLst>
                  <a:gd name="csX0" fmla="*/ 166211 w 166210"/>
                  <a:gd name="csY0" fmla="*/ 99060 h 105092"/>
                  <a:gd name="csX1" fmla="*/ 149304 w 166210"/>
                  <a:gd name="csY1" fmla="*/ 105092 h 105092"/>
                  <a:gd name="csX2" fmla="*/ 93980 w 166210"/>
                  <a:gd name="csY2" fmla="*/ 85408 h 105092"/>
                  <a:gd name="csX3" fmla="*/ 83820 w 166210"/>
                  <a:gd name="csY3" fmla="*/ 70009 h 105092"/>
                  <a:gd name="csX4" fmla="*/ 53737 w 166210"/>
                  <a:gd name="csY4" fmla="*/ 54689 h 105092"/>
                  <a:gd name="csX5" fmla="*/ 47625 w 166210"/>
                  <a:gd name="csY5" fmla="*/ 42228 h 105092"/>
                  <a:gd name="csX6" fmla="*/ 12938 w 166210"/>
                  <a:gd name="csY6" fmla="*/ 34290 h 105092"/>
                  <a:gd name="csX7" fmla="*/ 0 w 166210"/>
                  <a:gd name="csY7" fmla="*/ 10319 h 105092"/>
                  <a:gd name="csX8" fmla="*/ 2857 w 166210"/>
                  <a:gd name="csY8" fmla="*/ 0 h 105092"/>
                  <a:gd name="csX9" fmla="*/ 38258 w 166210"/>
                  <a:gd name="csY9" fmla="*/ 9684 h 105092"/>
                  <a:gd name="csX10" fmla="*/ 58896 w 166210"/>
                  <a:gd name="csY10" fmla="*/ 16431 h 105092"/>
                  <a:gd name="csX11" fmla="*/ 90566 w 166210"/>
                  <a:gd name="csY11" fmla="*/ 21114 h 105092"/>
                  <a:gd name="csX12" fmla="*/ 102076 w 166210"/>
                  <a:gd name="csY12" fmla="*/ 36274 h 105092"/>
                  <a:gd name="csX13" fmla="*/ 118665 w 166210"/>
                  <a:gd name="csY13" fmla="*/ 57071 h 105092"/>
                  <a:gd name="csX14" fmla="*/ 152320 w 166210"/>
                  <a:gd name="csY14" fmla="*/ 75089 h 105092"/>
                  <a:gd name="csX15" fmla="*/ 166211 w 166210"/>
                  <a:gd name="csY15" fmla="*/ 99060 h 1050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66210" h="105092">
                    <a:moveTo>
                      <a:pt x="166211" y="99060"/>
                    </a:moveTo>
                    <a:lnTo>
                      <a:pt x="149304" y="105092"/>
                    </a:lnTo>
                    <a:lnTo>
                      <a:pt x="93980" y="85408"/>
                    </a:lnTo>
                    <a:lnTo>
                      <a:pt x="83820" y="70009"/>
                    </a:lnTo>
                    <a:lnTo>
                      <a:pt x="53737" y="54689"/>
                    </a:lnTo>
                    <a:lnTo>
                      <a:pt x="47625" y="42228"/>
                    </a:lnTo>
                    <a:lnTo>
                      <a:pt x="12938" y="34290"/>
                    </a:lnTo>
                    <a:lnTo>
                      <a:pt x="0" y="10319"/>
                    </a:lnTo>
                    <a:lnTo>
                      <a:pt x="2857" y="0"/>
                    </a:lnTo>
                    <a:lnTo>
                      <a:pt x="38258" y="9684"/>
                    </a:lnTo>
                    <a:lnTo>
                      <a:pt x="58896" y="16431"/>
                    </a:lnTo>
                    <a:lnTo>
                      <a:pt x="90566" y="21114"/>
                    </a:lnTo>
                    <a:lnTo>
                      <a:pt x="102076" y="36274"/>
                    </a:lnTo>
                    <a:lnTo>
                      <a:pt x="118665" y="57071"/>
                    </a:lnTo>
                    <a:lnTo>
                      <a:pt x="152320" y="75089"/>
                    </a:lnTo>
                    <a:lnTo>
                      <a:pt x="166211" y="9906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5" name="Freeform: Shape 414">
                <a:extLst>
                  <a:ext uri="{FF2B5EF4-FFF2-40B4-BE49-F238E27FC236}">
                    <a16:creationId xmlns:a16="http://schemas.microsoft.com/office/drawing/2014/main" id="{24280F25-3E18-9A2F-93B4-B9E29F9EEB82}"/>
                  </a:ext>
                </a:extLst>
              </p:cNvPr>
              <p:cNvSpPr/>
              <p:nvPr/>
            </p:nvSpPr>
            <p:spPr>
              <a:xfrm>
                <a:off x="8928337" y="1156572"/>
                <a:ext cx="350996" cy="226536"/>
              </a:xfrm>
              <a:custGeom>
                <a:avLst/>
                <a:gdLst>
                  <a:gd name="csX0" fmla="*/ 147955 w 350996"/>
                  <a:gd name="csY0" fmla="*/ 0 h 226536"/>
                  <a:gd name="csX1" fmla="*/ 196057 w 350996"/>
                  <a:gd name="csY1" fmla="*/ 13732 h 226536"/>
                  <a:gd name="csX2" fmla="*/ 282099 w 350996"/>
                  <a:gd name="csY2" fmla="*/ 17463 h 226536"/>
                  <a:gd name="csX3" fmla="*/ 314881 w 350996"/>
                  <a:gd name="csY3" fmla="*/ 36512 h 226536"/>
                  <a:gd name="csX4" fmla="*/ 350997 w 350996"/>
                  <a:gd name="csY4" fmla="*/ 63976 h 226536"/>
                  <a:gd name="csX5" fmla="*/ 308690 w 350996"/>
                  <a:gd name="csY5" fmla="*/ 80328 h 226536"/>
                  <a:gd name="csX6" fmla="*/ 226061 w 350996"/>
                  <a:gd name="csY6" fmla="*/ 125412 h 226536"/>
                  <a:gd name="csX7" fmla="*/ 184309 w 350996"/>
                  <a:gd name="csY7" fmla="*/ 169624 h 226536"/>
                  <a:gd name="csX8" fmla="*/ 184309 w 350996"/>
                  <a:gd name="csY8" fmla="*/ 196771 h 226536"/>
                  <a:gd name="csX9" fmla="*/ 95647 w 350996"/>
                  <a:gd name="csY9" fmla="*/ 226536 h 226536"/>
                  <a:gd name="csX10" fmla="*/ 77867 w 350996"/>
                  <a:gd name="csY10" fmla="*/ 199469 h 226536"/>
                  <a:gd name="csX11" fmla="*/ 0 w 350996"/>
                  <a:gd name="csY11" fmla="*/ 166529 h 226536"/>
                  <a:gd name="csX12" fmla="*/ 14526 w 350996"/>
                  <a:gd name="csY12" fmla="*/ 139859 h 226536"/>
                  <a:gd name="csX13" fmla="*/ 37862 w 350996"/>
                  <a:gd name="csY13" fmla="*/ 93266 h 226536"/>
                  <a:gd name="csX14" fmla="*/ 67072 w 350996"/>
                  <a:gd name="csY14" fmla="*/ 50641 h 226536"/>
                  <a:gd name="csX15" fmla="*/ 34132 w 350996"/>
                  <a:gd name="csY15" fmla="*/ 10319 h 226536"/>
                  <a:gd name="csX16" fmla="*/ 147955 w 350996"/>
                  <a:gd name="csY16" fmla="*/ 0 h 2265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350996" h="226536">
                    <a:moveTo>
                      <a:pt x="147955" y="0"/>
                    </a:moveTo>
                    <a:lnTo>
                      <a:pt x="196057" y="13732"/>
                    </a:lnTo>
                    <a:lnTo>
                      <a:pt x="282099" y="17463"/>
                    </a:lnTo>
                    <a:lnTo>
                      <a:pt x="314881" y="36512"/>
                    </a:lnTo>
                    <a:lnTo>
                      <a:pt x="350997" y="63976"/>
                    </a:lnTo>
                    <a:lnTo>
                      <a:pt x="308690" y="80328"/>
                    </a:lnTo>
                    <a:lnTo>
                      <a:pt x="226061" y="125412"/>
                    </a:lnTo>
                    <a:lnTo>
                      <a:pt x="184309" y="169624"/>
                    </a:lnTo>
                    <a:lnTo>
                      <a:pt x="184309" y="196771"/>
                    </a:lnTo>
                    <a:lnTo>
                      <a:pt x="95647" y="226536"/>
                    </a:lnTo>
                    <a:lnTo>
                      <a:pt x="77867" y="199469"/>
                    </a:lnTo>
                    <a:lnTo>
                      <a:pt x="0" y="166529"/>
                    </a:lnTo>
                    <a:lnTo>
                      <a:pt x="14526" y="139859"/>
                    </a:lnTo>
                    <a:lnTo>
                      <a:pt x="37862" y="93266"/>
                    </a:lnTo>
                    <a:lnTo>
                      <a:pt x="67072" y="50641"/>
                    </a:lnTo>
                    <a:lnTo>
                      <a:pt x="34132" y="10319"/>
                    </a:lnTo>
                    <a:lnTo>
                      <a:pt x="147955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6" name="Freeform: Shape 415">
                <a:extLst>
                  <a:ext uri="{FF2B5EF4-FFF2-40B4-BE49-F238E27FC236}">
                    <a16:creationId xmlns:a16="http://schemas.microsoft.com/office/drawing/2014/main" id="{2C0B4060-22A5-A56D-0637-56A82CDDABF4}"/>
                  </a:ext>
                </a:extLst>
              </p:cNvPr>
              <p:cNvSpPr/>
              <p:nvPr/>
            </p:nvSpPr>
            <p:spPr>
              <a:xfrm>
                <a:off x="9205277" y="996076"/>
                <a:ext cx="404416" cy="164147"/>
              </a:xfrm>
              <a:custGeom>
                <a:avLst/>
                <a:gdLst>
                  <a:gd name="csX0" fmla="*/ 333216 w 404416"/>
                  <a:gd name="csY0" fmla="*/ 66040 h 164147"/>
                  <a:gd name="csX1" fmla="*/ 363220 w 404416"/>
                  <a:gd name="csY1" fmla="*/ 54531 h 164147"/>
                  <a:gd name="csX2" fmla="*/ 398543 w 404416"/>
                  <a:gd name="csY2" fmla="*/ 57468 h 164147"/>
                  <a:gd name="csX3" fmla="*/ 404416 w 404416"/>
                  <a:gd name="csY3" fmla="*/ 91123 h 164147"/>
                  <a:gd name="csX4" fmla="*/ 383937 w 404416"/>
                  <a:gd name="csY4" fmla="*/ 123269 h 164147"/>
                  <a:gd name="csX5" fmla="*/ 269875 w 404416"/>
                  <a:gd name="csY5" fmla="*/ 133668 h 164147"/>
                  <a:gd name="csX6" fmla="*/ 184865 w 404416"/>
                  <a:gd name="csY6" fmla="*/ 162639 h 164147"/>
                  <a:gd name="csX7" fmla="*/ 133589 w 404416"/>
                  <a:gd name="csY7" fmla="*/ 164148 h 164147"/>
                  <a:gd name="csX8" fmla="*/ 129302 w 404416"/>
                  <a:gd name="csY8" fmla="*/ 142399 h 164147"/>
                  <a:gd name="csX9" fmla="*/ 199311 w 404416"/>
                  <a:gd name="csY9" fmla="*/ 112633 h 164147"/>
                  <a:gd name="csX10" fmla="*/ 47070 w 404416"/>
                  <a:gd name="csY10" fmla="*/ 120650 h 164147"/>
                  <a:gd name="csX11" fmla="*/ 0 w 404416"/>
                  <a:gd name="csY11" fmla="*/ 108585 h 164147"/>
                  <a:gd name="csX12" fmla="*/ 45958 w 404416"/>
                  <a:gd name="csY12" fmla="*/ 41593 h 164147"/>
                  <a:gd name="csX13" fmla="*/ 77629 w 404416"/>
                  <a:gd name="csY13" fmla="*/ 22146 h 164147"/>
                  <a:gd name="csX14" fmla="*/ 172482 w 404416"/>
                  <a:gd name="csY14" fmla="*/ 45641 h 164147"/>
                  <a:gd name="csX15" fmla="*/ 232331 w 404416"/>
                  <a:gd name="csY15" fmla="*/ 86360 h 164147"/>
                  <a:gd name="csX16" fmla="*/ 291148 w 404416"/>
                  <a:gd name="csY16" fmla="*/ 91519 h 164147"/>
                  <a:gd name="csX17" fmla="*/ 242967 w 404416"/>
                  <a:gd name="csY17" fmla="*/ 25559 h 164147"/>
                  <a:gd name="csX18" fmla="*/ 273844 w 404416"/>
                  <a:gd name="csY18" fmla="*/ 0 h 164147"/>
                  <a:gd name="csX19" fmla="*/ 308610 w 404416"/>
                  <a:gd name="csY19" fmla="*/ 8176 h 164147"/>
                  <a:gd name="csX20" fmla="*/ 320041 w 404416"/>
                  <a:gd name="csY20" fmla="*/ 41434 h 164147"/>
                  <a:gd name="csX21" fmla="*/ 333216 w 404416"/>
                  <a:gd name="csY21" fmla="*/ 66040 h 1641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404416" h="164147">
                    <a:moveTo>
                      <a:pt x="333216" y="66040"/>
                    </a:moveTo>
                    <a:lnTo>
                      <a:pt x="363220" y="54531"/>
                    </a:lnTo>
                    <a:lnTo>
                      <a:pt x="398543" y="57468"/>
                    </a:lnTo>
                    <a:lnTo>
                      <a:pt x="404416" y="91123"/>
                    </a:lnTo>
                    <a:lnTo>
                      <a:pt x="383937" y="123269"/>
                    </a:lnTo>
                    <a:lnTo>
                      <a:pt x="269875" y="133668"/>
                    </a:lnTo>
                    <a:lnTo>
                      <a:pt x="184865" y="162639"/>
                    </a:lnTo>
                    <a:lnTo>
                      <a:pt x="133589" y="164148"/>
                    </a:lnTo>
                    <a:lnTo>
                      <a:pt x="129302" y="142399"/>
                    </a:lnTo>
                    <a:lnTo>
                      <a:pt x="199311" y="112633"/>
                    </a:lnTo>
                    <a:lnTo>
                      <a:pt x="47070" y="120650"/>
                    </a:lnTo>
                    <a:lnTo>
                      <a:pt x="0" y="108585"/>
                    </a:lnTo>
                    <a:lnTo>
                      <a:pt x="45958" y="41593"/>
                    </a:lnTo>
                    <a:lnTo>
                      <a:pt x="77629" y="22146"/>
                    </a:lnTo>
                    <a:lnTo>
                      <a:pt x="172482" y="45641"/>
                    </a:lnTo>
                    <a:lnTo>
                      <a:pt x="232331" y="86360"/>
                    </a:lnTo>
                    <a:lnTo>
                      <a:pt x="291148" y="91519"/>
                    </a:lnTo>
                    <a:lnTo>
                      <a:pt x="242967" y="25559"/>
                    </a:lnTo>
                    <a:lnTo>
                      <a:pt x="273844" y="0"/>
                    </a:lnTo>
                    <a:lnTo>
                      <a:pt x="308610" y="8176"/>
                    </a:lnTo>
                    <a:lnTo>
                      <a:pt x="320041" y="41434"/>
                    </a:lnTo>
                    <a:lnTo>
                      <a:pt x="333216" y="6604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31747FDA-EE32-95EE-F1A2-41319F9A7D99}"/>
                  </a:ext>
                </a:extLst>
              </p:cNvPr>
              <p:cNvSpPr/>
              <p:nvPr/>
            </p:nvSpPr>
            <p:spPr>
              <a:xfrm>
                <a:off x="9148286" y="1231026"/>
                <a:ext cx="620632" cy="293846"/>
              </a:xfrm>
              <a:custGeom>
                <a:avLst/>
                <a:gdLst>
                  <a:gd name="csX0" fmla="*/ 433863 w 620632"/>
                  <a:gd name="csY0" fmla="*/ 15399 h 293846"/>
                  <a:gd name="csX1" fmla="*/ 471646 w 620632"/>
                  <a:gd name="csY1" fmla="*/ 41275 h 293846"/>
                  <a:gd name="csX2" fmla="*/ 492760 w 620632"/>
                  <a:gd name="csY2" fmla="*/ 102711 h 293846"/>
                  <a:gd name="csX3" fmla="*/ 503237 w 620632"/>
                  <a:gd name="csY3" fmla="*/ 146447 h 293846"/>
                  <a:gd name="csX4" fmla="*/ 559831 w 620632"/>
                  <a:gd name="csY4" fmla="*/ 176768 h 293846"/>
                  <a:gd name="csX5" fmla="*/ 620633 w 620632"/>
                  <a:gd name="csY5" fmla="*/ 205423 h 293846"/>
                  <a:gd name="csX6" fmla="*/ 616982 w 620632"/>
                  <a:gd name="csY6" fmla="*/ 231854 h 293846"/>
                  <a:gd name="csX7" fmla="*/ 561658 w 620632"/>
                  <a:gd name="csY7" fmla="*/ 236617 h 293846"/>
                  <a:gd name="csX8" fmla="*/ 583088 w 620632"/>
                  <a:gd name="csY8" fmla="*/ 259477 h 293846"/>
                  <a:gd name="csX9" fmla="*/ 571737 w 620632"/>
                  <a:gd name="csY9" fmla="*/ 281146 h 293846"/>
                  <a:gd name="csX10" fmla="*/ 510778 w 620632"/>
                  <a:gd name="csY10" fmla="*/ 271859 h 293846"/>
                  <a:gd name="csX11" fmla="*/ 452834 w 620632"/>
                  <a:gd name="csY11" fmla="*/ 255905 h 293846"/>
                  <a:gd name="csX12" fmla="*/ 413702 w 620632"/>
                  <a:gd name="csY12" fmla="*/ 259477 h 293846"/>
                  <a:gd name="csX13" fmla="*/ 350440 w 620632"/>
                  <a:gd name="csY13" fmla="*/ 279479 h 293846"/>
                  <a:gd name="csX14" fmla="*/ 265033 w 620632"/>
                  <a:gd name="csY14" fmla="*/ 288290 h 293846"/>
                  <a:gd name="csX15" fmla="*/ 205105 w 620632"/>
                  <a:gd name="csY15" fmla="*/ 293846 h 293846"/>
                  <a:gd name="csX16" fmla="*/ 186848 w 620632"/>
                  <a:gd name="csY16" fmla="*/ 266144 h 293846"/>
                  <a:gd name="csX17" fmla="*/ 140891 w 620632"/>
                  <a:gd name="csY17" fmla="*/ 249952 h 293846"/>
                  <a:gd name="csX18" fmla="*/ 110966 w 620632"/>
                  <a:gd name="csY18" fmla="*/ 256619 h 293846"/>
                  <a:gd name="csX19" fmla="*/ 69453 w 620632"/>
                  <a:gd name="csY19" fmla="*/ 209312 h 293846"/>
                  <a:gd name="csX20" fmla="*/ 91836 w 620632"/>
                  <a:gd name="csY20" fmla="*/ 202882 h 293846"/>
                  <a:gd name="csX21" fmla="*/ 143907 w 620632"/>
                  <a:gd name="csY21" fmla="*/ 192564 h 293846"/>
                  <a:gd name="csX22" fmla="*/ 191373 w 620632"/>
                  <a:gd name="csY22" fmla="*/ 195342 h 293846"/>
                  <a:gd name="csX23" fmla="*/ 235346 w 620632"/>
                  <a:gd name="csY23" fmla="*/ 184785 h 293846"/>
                  <a:gd name="csX24" fmla="*/ 170180 w 620632"/>
                  <a:gd name="csY24" fmla="*/ 170577 h 293846"/>
                  <a:gd name="csX25" fmla="*/ 98187 w 620632"/>
                  <a:gd name="csY25" fmla="*/ 175419 h 293846"/>
                  <a:gd name="csX26" fmla="*/ 50403 w 620632"/>
                  <a:gd name="csY26" fmla="*/ 174149 h 293846"/>
                  <a:gd name="csX27" fmla="*/ 32623 w 620632"/>
                  <a:gd name="csY27" fmla="*/ 151606 h 293846"/>
                  <a:gd name="csX28" fmla="*/ 110807 w 620632"/>
                  <a:gd name="csY28" fmla="*/ 126921 h 293846"/>
                  <a:gd name="csX29" fmla="*/ 58816 w 620632"/>
                  <a:gd name="csY29" fmla="*/ 127794 h 293846"/>
                  <a:gd name="csX30" fmla="*/ 0 w 620632"/>
                  <a:gd name="csY30" fmla="*/ 111443 h 293846"/>
                  <a:gd name="csX31" fmla="*/ 28257 w 620632"/>
                  <a:gd name="csY31" fmla="*/ 64453 h 293846"/>
                  <a:gd name="csX32" fmla="*/ 51753 w 620632"/>
                  <a:gd name="csY32" fmla="*/ 39132 h 293846"/>
                  <a:gd name="csX33" fmla="*/ 141923 w 620632"/>
                  <a:gd name="csY33" fmla="*/ 0 h 293846"/>
                  <a:gd name="csX34" fmla="*/ 176371 w 620632"/>
                  <a:gd name="csY34" fmla="*/ 12462 h 293846"/>
                  <a:gd name="csX35" fmla="*/ 159544 w 620632"/>
                  <a:gd name="csY35" fmla="*/ 42466 h 293846"/>
                  <a:gd name="csX36" fmla="*/ 234473 w 620632"/>
                  <a:gd name="csY36" fmla="*/ 23098 h 293846"/>
                  <a:gd name="csX37" fmla="*/ 281384 w 620632"/>
                  <a:gd name="csY37" fmla="*/ 55404 h 293846"/>
                  <a:gd name="csX38" fmla="*/ 319405 w 620632"/>
                  <a:gd name="csY38" fmla="*/ 22781 h 293846"/>
                  <a:gd name="csX39" fmla="*/ 350202 w 620632"/>
                  <a:gd name="csY39" fmla="*/ 43736 h 293846"/>
                  <a:gd name="csX40" fmla="*/ 377745 w 620632"/>
                  <a:gd name="csY40" fmla="*/ 105728 h 293846"/>
                  <a:gd name="csX41" fmla="*/ 394732 w 620632"/>
                  <a:gd name="csY41" fmla="*/ 79693 h 293846"/>
                  <a:gd name="csX42" fmla="*/ 370760 w 620632"/>
                  <a:gd name="csY42" fmla="*/ 14526 h 293846"/>
                  <a:gd name="csX43" fmla="*/ 400447 w 620632"/>
                  <a:gd name="csY43" fmla="*/ 5080 h 293846"/>
                  <a:gd name="csX44" fmla="*/ 433863 w 620632"/>
                  <a:gd name="csY44" fmla="*/ 15399 h 2938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620632" h="293846">
                    <a:moveTo>
                      <a:pt x="433863" y="15399"/>
                    </a:moveTo>
                    <a:lnTo>
                      <a:pt x="471646" y="41275"/>
                    </a:lnTo>
                    <a:lnTo>
                      <a:pt x="492760" y="102711"/>
                    </a:lnTo>
                    <a:lnTo>
                      <a:pt x="503237" y="146447"/>
                    </a:lnTo>
                    <a:lnTo>
                      <a:pt x="559831" y="176768"/>
                    </a:lnTo>
                    <a:lnTo>
                      <a:pt x="620633" y="205423"/>
                    </a:lnTo>
                    <a:lnTo>
                      <a:pt x="616982" y="231854"/>
                    </a:lnTo>
                    <a:lnTo>
                      <a:pt x="561658" y="236617"/>
                    </a:lnTo>
                    <a:lnTo>
                      <a:pt x="583088" y="259477"/>
                    </a:lnTo>
                    <a:lnTo>
                      <a:pt x="571737" y="281146"/>
                    </a:lnTo>
                    <a:lnTo>
                      <a:pt x="510778" y="271859"/>
                    </a:lnTo>
                    <a:lnTo>
                      <a:pt x="452834" y="255905"/>
                    </a:lnTo>
                    <a:lnTo>
                      <a:pt x="413702" y="259477"/>
                    </a:lnTo>
                    <a:lnTo>
                      <a:pt x="350440" y="279479"/>
                    </a:lnTo>
                    <a:lnTo>
                      <a:pt x="265033" y="288290"/>
                    </a:lnTo>
                    <a:lnTo>
                      <a:pt x="205105" y="293846"/>
                    </a:lnTo>
                    <a:lnTo>
                      <a:pt x="186848" y="266144"/>
                    </a:lnTo>
                    <a:lnTo>
                      <a:pt x="140891" y="249952"/>
                    </a:lnTo>
                    <a:lnTo>
                      <a:pt x="110966" y="256619"/>
                    </a:lnTo>
                    <a:lnTo>
                      <a:pt x="69453" y="209312"/>
                    </a:lnTo>
                    <a:lnTo>
                      <a:pt x="91836" y="202882"/>
                    </a:lnTo>
                    <a:lnTo>
                      <a:pt x="143907" y="192564"/>
                    </a:lnTo>
                    <a:lnTo>
                      <a:pt x="191373" y="195342"/>
                    </a:lnTo>
                    <a:lnTo>
                      <a:pt x="235346" y="184785"/>
                    </a:lnTo>
                    <a:lnTo>
                      <a:pt x="170180" y="170577"/>
                    </a:lnTo>
                    <a:lnTo>
                      <a:pt x="98187" y="175419"/>
                    </a:lnTo>
                    <a:lnTo>
                      <a:pt x="50403" y="174149"/>
                    </a:lnTo>
                    <a:lnTo>
                      <a:pt x="32623" y="151606"/>
                    </a:lnTo>
                    <a:lnTo>
                      <a:pt x="110807" y="126921"/>
                    </a:lnTo>
                    <a:lnTo>
                      <a:pt x="58816" y="127794"/>
                    </a:lnTo>
                    <a:lnTo>
                      <a:pt x="0" y="111443"/>
                    </a:lnTo>
                    <a:lnTo>
                      <a:pt x="28257" y="64453"/>
                    </a:lnTo>
                    <a:lnTo>
                      <a:pt x="51753" y="39132"/>
                    </a:lnTo>
                    <a:lnTo>
                      <a:pt x="141923" y="0"/>
                    </a:lnTo>
                    <a:lnTo>
                      <a:pt x="176371" y="12462"/>
                    </a:lnTo>
                    <a:lnTo>
                      <a:pt x="159544" y="42466"/>
                    </a:lnTo>
                    <a:lnTo>
                      <a:pt x="234473" y="23098"/>
                    </a:lnTo>
                    <a:lnTo>
                      <a:pt x="281384" y="55404"/>
                    </a:lnTo>
                    <a:lnTo>
                      <a:pt x="319405" y="22781"/>
                    </a:lnTo>
                    <a:lnTo>
                      <a:pt x="350202" y="43736"/>
                    </a:lnTo>
                    <a:lnTo>
                      <a:pt x="377745" y="105728"/>
                    </a:lnTo>
                    <a:lnTo>
                      <a:pt x="394732" y="79693"/>
                    </a:lnTo>
                    <a:lnTo>
                      <a:pt x="370760" y="14526"/>
                    </a:lnTo>
                    <a:lnTo>
                      <a:pt x="400447" y="5080"/>
                    </a:lnTo>
                    <a:lnTo>
                      <a:pt x="433863" y="1539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A5383761-57E5-6E27-E070-B35170652ED7}"/>
                  </a:ext>
                </a:extLst>
              </p:cNvPr>
              <p:cNvSpPr/>
              <p:nvPr/>
            </p:nvSpPr>
            <p:spPr>
              <a:xfrm>
                <a:off x="9717722" y="1196498"/>
                <a:ext cx="200738" cy="163750"/>
              </a:xfrm>
              <a:custGeom>
                <a:avLst/>
                <a:gdLst>
                  <a:gd name="csX0" fmla="*/ 69453 w 200738"/>
                  <a:gd name="csY0" fmla="*/ 73660 h 163750"/>
                  <a:gd name="csX1" fmla="*/ 32305 w 200738"/>
                  <a:gd name="csY1" fmla="*/ 31512 h 163750"/>
                  <a:gd name="csX2" fmla="*/ 72231 w 200738"/>
                  <a:gd name="csY2" fmla="*/ 0 h 163750"/>
                  <a:gd name="csX3" fmla="*/ 112394 w 200738"/>
                  <a:gd name="csY3" fmla="*/ 13811 h 163750"/>
                  <a:gd name="csX4" fmla="*/ 172482 w 200738"/>
                  <a:gd name="csY4" fmla="*/ 5477 h 163750"/>
                  <a:gd name="csX5" fmla="*/ 181213 w 200738"/>
                  <a:gd name="csY5" fmla="*/ 24448 h 163750"/>
                  <a:gd name="csX6" fmla="*/ 149781 w 200738"/>
                  <a:gd name="csY6" fmla="*/ 55404 h 163750"/>
                  <a:gd name="csX7" fmla="*/ 200739 w 200738"/>
                  <a:gd name="csY7" fmla="*/ 82947 h 163750"/>
                  <a:gd name="csX8" fmla="*/ 194707 w 200738"/>
                  <a:gd name="csY8" fmla="*/ 139700 h 163750"/>
                  <a:gd name="csX9" fmla="*/ 139461 w 200738"/>
                  <a:gd name="csY9" fmla="*/ 163751 h 163750"/>
                  <a:gd name="csX10" fmla="*/ 106997 w 200738"/>
                  <a:gd name="csY10" fmla="*/ 158591 h 163750"/>
                  <a:gd name="csX11" fmla="*/ 83740 w 200738"/>
                  <a:gd name="csY11" fmla="*/ 134779 h 163750"/>
                  <a:gd name="csX12" fmla="*/ 0 w 200738"/>
                  <a:gd name="csY12" fmla="*/ 86122 h 163750"/>
                  <a:gd name="csX13" fmla="*/ 635 w 200738"/>
                  <a:gd name="csY13" fmla="*/ 65723 h 163750"/>
                  <a:gd name="csX14" fmla="*/ 69453 w 200738"/>
                  <a:gd name="csY14" fmla="*/ 73660 h 1637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200738" h="163750">
                    <a:moveTo>
                      <a:pt x="69453" y="73660"/>
                    </a:moveTo>
                    <a:lnTo>
                      <a:pt x="32305" y="31512"/>
                    </a:lnTo>
                    <a:lnTo>
                      <a:pt x="72231" y="0"/>
                    </a:lnTo>
                    <a:lnTo>
                      <a:pt x="112394" y="13811"/>
                    </a:lnTo>
                    <a:lnTo>
                      <a:pt x="172482" y="5477"/>
                    </a:lnTo>
                    <a:lnTo>
                      <a:pt x="181213" y="24448"/>
                    </a:lnTo>
                    <a:lnTo>
                      <a:pt x="149781" y="55404"/>
                    </a:lnTo>
                    <a:lnTo>
                      <a:pt x="200739" y="82947"/>
                    </a:lnTo>
                    <a:lnTo>
                      <a:pt x="194707" y="139700"/>
                    </a:lnTo>
                    <a:lnTo>
                      <a:pt x="139461" y="163751"/>
                    </a:lnTo>
                    <a:lnTo>
                      <a:pt x="106997" y="158591"/>
                    </a:lnTo>
                    <a:lnTo>
                      <a:pt x="83740" y="134779"/>
                    </a:lnTo>
                    <a:lnTo>
                      <a:pt x="0" y="86122"/>
                    </a:lnTo>
                    <a:lnTo>
                      <a:pt x="635" y="65723"/>
                    </a:lnTo>
                    <a:lnTo>
                      <a:pt x="69453" y="7366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A3BBC047-B3EE-0954-9493-7CB04924C82B}"/>
                  </a:ext>
                </a:extLst>
              </p:cNvPr>
              <p:cNvSpPr/>
              <p:nvPr/>
            </p:nvSpPr>
            <p:spPr>
              <a:xfrm>
                <a:off x="9568101" y="1209833"/>
                <a:ext cx="82232" cy="56832"/>
              </a:xfrm>
              <a:custGeom>
                <a:avLst/>
                <a:gdLst>
                  <a:gd name="csX0" fmla="*/ 11509 w 82232"/>
                  <a:gd name="csY0" fmla="*/ 2619 h 56832"/>
                  <a:gd name="csX1" fmla="*/ 56594 w 82232"/>
                  <a:gd name="csY1" fmla="*/ 0 h 56832"/>
                  <a:gd name="csX2" fmla="*/ 82232 w 82232"/>
                  <a:gd name="csY2" fmla="*/ 14288 h 56832"/>
                  <a:gd name="csX3" fmla="*/ 52546 w 82232"/>
                  <a:gd name="csY3" fmla="*/ 56833 h 56832"/>
                  <a:gd name="csX4" fmla="*/ 0 w 82232"/>
                  <a:gd name="csY4" fmla="*/ 11748 h 56832"/>
                  <a:gd name="csX5" fmla="*/ 11509 w 82232"/>
                  <a:gd name="csY5" fmla="*/ 2619 h 568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82232" h="56832">
                    <a:moveTo>
                      <a:pt x="11509" y="2619"/>
                    </a:moveTo>
                    <a:lnTo>
                      <a:pt x="56594" y="0"/>
                    </a:lnTo>
                    <a:lnTo>
                      <a:pt x="82232" y="14288"/>
                    </a:lnTo>
                    <a:lnTo>
                      <a:pt x="52546" y="56833"/>
                    </a:lnTo>
                    <a:lnTo>
                      <a:pt x="0" y="11748"/>
                    </a:lnTo>
                    <a:lnTo>
                      <a:pt x="11509" y="261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98CC8A82-CB2A-BCFC-414B-EA623906A98B}"/>
                  </a:ext>
                </a:extLst>
              </p:cNvPr>
              <p:cNvSpPr/>
              <p:nvPr/>
            </p:nvSpPr>
            <p:spPr>
              <a:xfrm>
                <a:off x="9715500" y="1001315"/>
                <a:ext cx="163750" cy="125253"/>
              </a:xfrm>
              <a:custGeom>
                <a:avLst/>
                <a:gdLst>
                  <a:gd name="csX0" fmla="*/ 137001 w 163750"/>
                  <a:gd name="csY0" fmla="*/ 0 h 125253"/>
                  <a:gd name="csX1" fmla="*/ 162719 w 163750"/>
                  <a:gd name="csY1" fmla="*/ 32385 h 125253"/>
                  <a:gd name="csX2" fmla="*/ 163751 w 163750"/>
                  <a:gd name="csY2" fmla="*/ 67786 h 125253"/>
                  <a:gd name="csX3" fmla="*/ 148431 w 163750"/>
                  <a:gd name="csY3" fmla="*/ 118348 h 125253"/>
                  <a:gd name="csX4" fmla="*/ 92868 w 163750"/>
                  <a:gd name="csY4" fmla="*/ 125254 h 125253"/>
                  <a:gd name="csX5" fmla="*/ 56674 w 163750"/>
                  <a:gd name="csY5" fmla="*/ 114459 h 125253"/>
                  <a:gd name="csX6" fmla="*/ 57388 w 163750"/>
                  <a:gd name="csY6" fmla="*/ 74851 h 125253"/>
                  <a:gd name="csX7" fmla="*/ 2143 w 163750"/>
                  <a:gd name="csY7" fmla="*/ 80089 h 125253"/>
                  <a:gd name="csX8" fmla="*/ 0 w 163750"/>
                  <a:gd name="csY8" fmla="*/ 26829 h 125253"/>
                  <a:gd name="csX9" fmla="*/ 36274 w 163750"/>
                  <a:gd name="csY9" fmla="*/ 28972 h 125253"/>
                  <a:gd name="csX10" fmla="*/ 86995 w 163750"/>
                  <a:gd name="csY10" fmla="*/ 5159 h 125253"/>
                  <a:gd name="csX11" fmla="*/ 134382 w 163750"/>
                  <a:gd name="csY11" fmla="*/ 9207 h 125253"/>
                  <a:gd name="csX12" fmla="*/ 137001 w 163750"/>
                  <a:gd name="csY12" fmla="*/ 0 h 1252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63750" h="125253">
                    <a:moveTo>
                      <a:pt x="137001" y="0"/>
                    </a:moveTo>
                    <a:lnTo>
                      <a:pt x="162719" y="32385"/>
                    </a:lnTo>
                    <a:lnTo>
                      <a:pt x="163751" y="67786"/>
                    </a:lnTo>
                    <a:lnTo>
                      <a:pt x="148431" y="118348"/>
                    </a:lnTo>
                    <a:lnTo>
                      <a:pt x="92868" y="125254"/>
                    </a:lnTo>
                    <a:lnTo>
                      <a:pt x="56674" y="114459"/>
                    </a:lnTo>
                    <a:lnTo>
                      <a:pt x="57388" y="74851"/>
                    </a:lnTo>
                    <a:lnTo>
                      <a:pt x="2143" y="80089"/>
                    </a:lnTo>
                    <a:lnTo>
                      <a:pt x="0" y="26829"/>
                    </a:lnTo>
                    <a:lnTo>
                      <a:pt x="36274" y="28972"/>
                    </a:lnTo>
                    <a:lnTo>
                      <a:pt x="86995" y="5159"/>
                    </a:lnTo>
                    <a:lnTo>
                      <a:pt x="134382" y="9207"/>
                    </a:lnTo>
                    <a:lnTo>
                      <a:pt x="137001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" name="Freeform: Shape 420">
                <a:extLst>
                  <a:ext uri="{FF2B5EF4-FFF2-40B4-BE49-F238E27FC236}">
                    <a16:creationId xmlns:a16="http://schemas.microsoft.com/office/drawing/2014/main" id="{4F635EAD-3F3E-2FA1-E83D-EE08911BC7F4}"/>
                  </a:ext>
                </a:extLst>
              </p:cNvPr>
              <p:cNvSpPr/>
              <p:nvPr/>
            </p:nvSpPr>
            <p:spPr>
              <a:xfrm>
                <a:off x="9912746" y="661828"/>
                <a:ext cx="367109" cy="232251"/>
              </a:xfrm>
              <a:custGeom>
                <a:avLst/>
                <a:gdLst>
                  <a:gd name="csX0" fmla="*/ 23416 w 367109"/>
                  <a:gd name="csY0" fmla="*/ 51753 h 232251"/>
                  <a:gd name="csX1" fmla="*/ 46752 w 367109"/>
                  <a:gd name="csY1" fmla="*/ 27781 h 232251"/>
                  <a:gd name="csX2" fmla="*/ 81280 w 367109"/>
                  <a:gd name="csY2" fmla="*/ 22225 h 232251"/>
                  <a:gd name="csX3" fmla="*/ 66516 w 367109"/>
                  <a:gd name="csY3" fmla="*/ 4048 h 232251"/>
                  <a:gd name="csX4" fmla="*/ 144859 w 367109"/>
                  <a:gd name="csY4" fmla="*/ 0 h 232251"/>
                  <a:gd name="csX5" fmla="*/ 187881 w 367109"/>
                  <a:gd name="csY5" fmla="*/ 42227 h 232251"/>
                  <a:gd name="csX6" fmla="*/ 244634 w 367109"/>
                  <a:gd name="csY6" fmla="*/ 58976 h 232251"/>
                  <a:gd name="csX7" fmla="*/ 299879 w 367109"/>
                  <a:gd name="csY7" fmla="*/ 73739 h 232251"/>
                  <a:gd name="csX8" fmla="*/ 326469 w 367109"/>
                  <a:gd name="csY8" fmla="*/ 124460 h 232251"/>
                  <a:gd name="csX9" fmla="*/ 367109 w 367109"/>
                  <a:gd name="csY9" fmla="*/ 148907 h 232251"/>
                  <a:gd name="csX10" fmla="*/ 320834 w 367109"/>
                  <a:gd name="csY10" fmla="*/ 171291 h 232251"/>
                  <a:gd name="csX11" fmla="*/ 258604 w 367109"/>
                  <a:gd name="csY11" fmla="*/ 226933 h 232251"/>
                  <a:gd name="csX12" fmla="*/ 198994 w 367109"/>
                  <a:gd name="csY12" fmla="*/ 232251 h 232251"/>
                  <a:gd name="csX13" fmla="*/ 129143 w 367109"/>
                  <a:gd name="csY13" fmla="*/ 222885 h 232251"/>
                  <a:gd name="csX14" fmla="*/ 92949 w 367109"/>
                  <a:gd name="csY14" fmla="*/ 192723 h 232251"/>
                  <a:gd name="csX15" fmla="*/ 93504 w 367109"/>
                  <a:gd name="csY15" fmla="*/ 165735 h 232251"/>
                  <a:gd name="csX16" fmla="*/ 120094 w 367109"/>
                  <a:gd name="csY16" fmla="*/ 145653 h 232251"/>
                  <a:gd name="csX17" fmla="*/ 58499 w 367109"/>
                  <a:gd name="csY17" fmla="*/ 146209 h 232251"/>
                  <a:gd name="csX18" fmla="*/ 21352 w 367109"/>
                  <a:gd name="csY18" fmla="*/ 121047 h 232251"/>
                  <a:gd name="csX19" fmla="*/ 0 w 367109"/>
                  <a:gd name="csY19" fmla="*/ 86281 h 232251"/>
                  <a:gd name="csX20" fmla="*/ 23416 w 367109"/>
                  <a:gd name="csY20" fmla="*/ 51753 h 2322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67109" h="232251">
                    <a:moveTo>
                      <a:pt x="23416" y="51753"/>
                    </a:moveTo>
                    <a:lnTo>
                      <a:pt x="46752" y="27781"/>
                    </a:lnTo>
                    <a:lnTo>
                      <a:pt x="81280" y="22225"/>
                    </a:lnTo>
                    <a:lnTo>
                      <a:pt x="66516" y="4048"/>
                    </a:lnTo>
                    <a:lnTo>
                      <a:pt x="144859" y="0"/>
                    </a:lnTo>
                    <a:lnTo>
                      <a:pt x="187881" y="42227"/>
                    </a:lnTo>
                    <a:lnTo>
                      <a:pt x="244634" y="58976"/>
                    </a:lnTo>
                    <a:lnTo>
                      <a:pt x="299879" y="73739"/>
                    </a:lnTo>
                    <a:lnTo>
                      <a:pt x="326469" y="124460"/>
                    </a:lnTo>
                    <a:lnTo>
                      <a:pt x="367109" y="148907"/>
                    </a:lnTo>
                    <a:lnTo>
                      <a:pt x="320834" y="171291"/>
                    </a:lnTo>
                    <a:lnTo>
                      <a:pt x="258604" y="226933"/>
                    </a:lnTo>
                    <a:lnTo>
                      <a:pt x="198994" y="232251"/>
                    </a:lnTo>
                    <a:lnTo>
                      <a:pt x="129143" y="222885"/>
                    </a:lnTo>
                    <a:lnTo>
                      <a:pt x="92949" y="192723"/>
                    </a:lnTo>
                    <a:lnTo>
                      <a:pt x="93504" y="165735"/>
                    </a:lnTo>
                    <a:lnTo>
                      <a:pt x="120094" y="145653"/>
                    </a:lnTo>
                    <a:lnTo>
                      <a:pt x="58499" y="146209"/>
                    </a:lnTo>
                    <a:lnTo>
                      <a:pt x="21352" y="121047"/>
                    </a:lnTo>
                    <a:lnTo>
                      <a:pt x="0" y="86281"/>
                    </a:lnTo>
                    <a:lnTo>
                      <a:pt x="23416" y="5175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65FC6D02-0301-382F-6EDC-C2F90297582A}"/>
                  </a:ext>
                </a:extLst>
              </p:cNvPr>
              <p:cNvSpPr/>
              <p:nvPr/>
            </p:nvSpPr>
            <p:spPr>
              <a:xfrm>
                <a:off x="10085387" y="499426"/>
                <a:ext cx="1001792" cy="539670"/>
              </a:xfrm>
              <a:custGeom>
                <a:avLst/>
                <a:gdLst>
                  <a:gd name="csX0" fmla="*/ 0 w 1001792"/>
                  <a:gd name="csY0" fmla="*/ 111125 h 539670"/>
                  <a:gd name="csX1" fmla="*/ 50086 w 1001792"/>
                  <a:gd name="csY1" fmla="*/ 95568 h 539670"/>
                  <a:gd name="csX2" fmla="*/ 89456 w 1001792"/>
                  <a:gd name="csY2" fmla="*/ 92948 h 539670"/>
                  <a:gd name="csX3" fmla="*/ 155495 w 1001792"/>
                  <a:gd name="csY3" fmla="*/ 79613 h 539670"/>
                  <a:gd name="csX4" fmla="*/ 205026 w 1001792"/>
                  <a:gd name="csY4" fmla="*/ 48816 h 539670"/>
                  <a:gd name="csX5" fmla="*/ 246856 w 1001792"/>
                  <a:gd name="csY5" fmla="*/ 53181 h 539670"/>
                  <a:gd name="csX6" fmla="*/ 283210 w 1001792"/>
                  <a:gd name="csY6" fmla="*/ 76279 h 539670"/>
                  <a:gd name="csX7" fmla="*/ 308848 w 1001792"/>
                  <a:gd name="csY7" fmla="*/ 31433 h 539670"/>
                  <a:gd name="csX8" fmla="*/ 353298 w 1001792"/>
                  <a:gd name="csY8" fmla="*/ 18018 h 539670"/>
                  <a:gd name="csX9" fmla="*/ 413702 w 1001792"/>
                  <a:gd name="csY9" fmla="*/ 8652 h 539670"/>
                  <a:gd name="csX10" fmla="*/ 516652 w 1001792"/>
                  <a:gd name="csY10" fmla="*/ 5159 h 539670"/>
                  <a:gd name="csX11" fmla="*/ 534590 w 1001792"/>
                  <a:gd name="csY11" fmla="*/ 14288 h 539670"/>
                  <a:gd name="csX12" fmla="*/ 631825 w 1001792"/>
                  <a:gd name="csY12" fmla="*/ 0 h 539670"/>
                  <a:gd name="csX13" fmla="*/ 704850 w 1001792"/>
                  <a:gd name="csY13" fmla="*/ 5398 h 539670"/>
                  <a:gd name="csX14" fmla="*/ 777796 w 1001792"/>
                  <a:gd name="csY14" fmla="*/ 10716 h 539670"/>
                  <a:gd name="csX15" fmla="*/ 867808 w 1001792"/>
                  <a:gd name="csY15" fmla="*/ 17304 h 539670"/>
                  <a:gd name="csX16" fmla="*/ 940197 w 1001792"/>
                  <a:gd name="csY16" fmla="*/ 28099 h 539670"/>
                  <a:gd name="csX17" fmla="*/ 1001793 w 1001792"/>
                  <a:gd name="csY17" fmla="*/ 50800 h 539670"/>
                  <a:gd name="csX18" fmla="*/ 1000363 w 1001792"/>
                  <a:gd name="csY18" fmla="*/ 72866 h 539670"/>
                  <a:gd name="csX19" fmla="*/ 918131 w 1001792"/>
                  <a:gd name="csY19" fmla="*/ 108426 h 539670"/>
                  <a:gd name="csX20" fmla="*/ 836613 w 1001792"/>
                  <a:gd name="csY20" fmla="*/ 124857 h 539670"/>
                  <a:gd name="csX21" fmla="*/ 806133 w 1001792"/>
                  <a:gd name="csY21" fmla="*/ 142875 h 539670"/>
                  <a:gd name="csX22" fmla="*/ 879555 w 1001792"/>
                  <a:gd name="csY22" fmla="*/ 142478 h 539670"/>
                  <a:gd name="csX23" fmla="*/ 800021 w 1001792"/>
                  <a:gd name="csY23" fmla="*/ 190738 h 539670"/>
                  <a:gd name="csX24" fmla="*/ 745093 w 1001792"/>
                  <a:gd name="csY24" fmla="*/ 213043 h 539670"/>
                  <a:gd name="csX25" fmla="*/ 687467 w 1001792"/>
                  <a:gd name="csY25" fmla="*/ 276146 h 539670"/>
                  <a:gd name="csX26" fmla="*/ 618014 w 1001792"/>
                  <a:gd name="csY26" fmla="*/ 288846 h 539670"/>
                  <a:gd name="csX27" fmla="*/ 596503 w 1001792"/>
                  <a:gd name="csY27" fmla="*/ 304324 h 539670"/>
                  <a:gd name="csX28" fmla="*/ 494507 w 1001792"/>
                  <a:gd name="csY28" fmla="*/ 312341 h 539670"/>
                  <a:gd name="csX29" fmla="*/ 540941 w 1001792"/>
                  <a:gd name="csY29" fmla="*/ 321786 h 539670"/>
                  <a:gd name="csX30" fmla="*/ 517684 w 1001792"/>
                  <a:gd name="csY30" fmla="*/ 335201 h 539670"/>
                  <a:gd name="csX31" fmla="*/ 545544 w 1001792"/>
                  <a:gd name="csY31" fmla="*/ 371793 h 539670"/>
                  <a:gd name="csX32" fmla="*/ 513557 w 1001792"/>
                  <a:gd name="csY32" fmla="*/ 396954 h 539670"/>
                  <a:gd name="csX33" fmla="*/ 461486 w 1001792"/>
                  <a:gd name="csY33" fmla="*/ 417592 h 539670"/>
                  <a:gd name="csX34" fmla="*/ 445532 w 1001792"/>
                  <a:gd name="csY34" fmla="*/ 445849 h 539670"/>
                  <a:gd name="csX35" fmla="*/ 398463 w 1001792"/>
                  <a:gd name="csY35" fmla="*/ 467201 h 539670"/>
                  <a:gd name="csX36" fmla="*/ 403146 w 1001792"/>
                  <a:gd name="csY36" fmla="*/ 483235 h 539670"/>
                  <a:gd name="csX37" fmla="*/ 460693 w 1001792"/>
                  <a:gd name="csY37" fmla="*/ 480536 h 539670"/>
                  <a:gd name="csX38" fmla="*/ 461486 w 1001792"/>
                  <a:gd name="csY38" fmla="*/ 497761 h 539670"/>
                  <a:gd name="csX39" fmla="*/ 371475 w 1001792"/>
                  <a:gd name="csY39" fmla="*/ 539671 h 539670"/>
                  <a:gd name="csX40" fmla="*/ 283369 w 1001792"/>
                  <a:gd name="csY40" fmla="*/ 520462 h 539670"/>
                  <a:gd name="csX41" fmla="*/ 184467 w 1001792"/>
                  <a:gd name="csY41" fmla="*/ 531336 h 539670"/>
                  <a:gd name="csX42" fmla="*/ 134303 w 1001792"/>
                  <a:gd name="csY42" fmla="*/ 522843 h 539670"/>
                  <a:gd name="csX43" fmla="*/ 70644 w 1001792"/>
                  <a:gd name="csY43" fmla="*/ 519192 h 539670"/>
                  <a:gd name="csX44" fmla="*/ 66357 w 1001792"/>
                  <a:gd name="csY44" fmla="*/ 485458 h 539670"/>
                  <a:gd name="csX45" fmla="*/ 128668 w 1001792"/>
                  <a:gd name="csY45" fmla="*/ 469424 h 539670"/>
                  <a:gd name="csX46" fmla="*/ 112077 w 1001792"/>
                  <a:gd name="csY46" fmla="*/ 417592 h 539670"/>
                  <a:gd name="csX47" fmla="*/ 132636 w 1001792"/>
                  <a:gd name="csY47" fmla="*/ 412512 h 539670"/>
                  <a:gd name="csX48" fmla="*/ 222727 w 1001792"/>
                  <a:gd name="csY48" fmla="*/ 443706 h 539670"/>
                  <a:gd name="csX49" fmla="*/ 176768 w 1001792"/>
                  <a:gd name="csY49" fmla="*/ 397193 h 539670"/>
                  <a:gd name="csX50" fmla="*/ 122079 w 1001792"/>
                  <a:gd name="csY50" fmla="*/ 383143 h 539670"/>
                  <a:gd name="csX51" fmla="*/ 149384 w 1001792"/>
                  <a:gd name="csY51" fmla="*/ 354568 h 539670"/>
                  <a:gd name="csX52" fmla="*/ 209153 w 1001792"/>
                  <a:gd name="csY52" fmla="*/ 336868 h 539670"/>
                  <a:gd name="csX53" fmla="*/ 218679 w 1001792"/>
                  <a:gd name="csY53" fmla="*/ 310674 h 539670"/>
                  <a:gd name="csX54" fmla="*/ 171133 w 1001792"/>
                  <a:gd name="csY54" fmla="*/ 281067 h 539670"/>
                  <a:gd name="csX55" fmla="*/ 156845 w 1001792"/>
                  <a:gd name="csY55" fmla="*/ 241459 h 539670"/>
                  <a:gd name="csX56" fmla="*/ 248920 w 1001792"/>
                  <a:gd name="csY56" fmla="*/ 244793 h 539670"/>
                  <a:gd name="csX57" fmla="*/ 275511 w 1001792"/>
                  <a:gd name="csY57" fmla="*/ 253127 h 539670"/>
                  <a:gd name="csX58" fmla="*/ 328058 w 1001792"/>
                  <a:gd name="csY58" fmla="*/ 224949 h 539670"/>
                  <a:gd name="csX59" fmla="*/ 252254 w 1001792"/>
                  <a:gd name="csY59" fmla="*/ 215900 h 539670"/>
                  <a:gd name="csX60" fmla="*/ 134303 w 1001792"/>
                  <a:gd name="csY60" fmla="*/ 220901 h 539670"/>
                  <a:gd name="csX61" fmla="*/ 74772 w 1001792"/>
                  <a:gd name="csY61" fmla="*/ 194231 h 539670"/>
                  <a:gd name="csX62" fmla="*/ 46673 w 1001792"/>
                  <a:gd name="csY62" fmla="*/ 162243 h 539670"/>
                  <a:gd name="csX63" fmla="*/ 7382 w 1001792"/>
                  <a:gd name="csY63" fmla="*/ 138748 h 539670"/>
                  <a:gd name="csX64" fmla="*/ 0 w 1001792"/>
                  <a:gd name="csY64" fmla="*/ 111125 h 5396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</a:cxnLst>
                <a:rect l="l" t="t" r="r" b="b"/>
                <a:pathLst>
                  <a:path w="1001792" h="539670">
                    <a:moveTo>
                      <a:pt x="0" y="111125"/>
                    </a:moveTo>
                    <a:lnTo>
                      <a:pt x="50086" y="95568"/>
                    </a:lnTo>
                    <a:lnTo>
                      <a:pt x="89456" y="92948"/>
                    </a:lnTo>
                    <a:lnTo>
                      <a:pt x="155495" y="79613"/>
                    </a:lnTo>
                    <a:lnTo>
                      <a:pt x="205026" y="48816"/>
                    </a:lnTo>
                    <a:lnTo>
                      <a:pt x="246856" y="53181"/>
                    </a:lnTo>
                    <a:lnTo>
                      <a:pt x="283210" y="76279"/>
                    </a:lnTo>
                    <a:lnTo>
                      <a:pt x="308848" y="31433"/>
                    </a:lnTo>
                    <a:lnTo>
                      <a:pt x="353298" y="18018"/>
                    </a:lnTo>
                    <a:lnTo>
                      <a:pt x="413702" y="8652"/>
                    </a:lnTo>
                    <a:lnTo>
                      <a:pt x="516652" y="5159"/>
                    </a:lnTo>
                    <a:lnTo>
                      <a:pt x="534590" y="14288"/>
                    </a:lnTo>
                    <a:lnTo>
                      <a:pt x="631825" y="0"/>
                    </a:lnTo>
                    <a:lnTo>
                      <a:pt x="704850" y="5398"/>
                    </a:lnTo>
                    <a:lnTo>
                      <a:pt x="777796" y="10716"/>
                    </a:lnTo>
                    <a:lnTo>
                      <a:pt x="867808" y="17304"/>
                    </a:lnTo>
                    <a:lnTo>
                      <a:pt x="940197" y="28099"/>
                    </a:lnTo>
                    <a:lnTo>
                      <a:pt x="1001793" y="50800"/>
                    </a:lnTo>
                    <a:lnTo>
                      <a:pt x="1000363" y="72866"/>
                    </a:lnTo>
                    <a:lnTo>
                      <a:pt x="918131" y="108426"/>
                    </a:lnTo>
                    <a:lnTo>
                      <a:pt x="836613" y="124857"/>
                    </a:lnTo>
                    <a:lnTo>
                      <a:pt x="806133" y="142875"/>
                    </a:lnTo>
                    <a:lnTo>
                      <a:pt x="879555" y="142478"/>
                    </a:lnTo>
                    <a:lnTo>
                      <a:pt x="800021" y="190738"/>
                    </a:lnTo>
                    <a:lnTo>
                      <a:pt x="745093" y="213043"/>
                    </a:lnTo>
                    <a:lnTo>
                      <a:pt x="687467" y="276146"/>
                    </a:lnTo>
                    <a:lnTo>
                      <a:pt x="618014" y="288846"/>
                    </a:lnTo>
                    <a:lnTo>
                      <a:pt x="596503" y="304324"/>
                    </a:lnTo>
                    <a:lnTo>
                      <a:pt x="494507" y="312341"/>
                    </a:lnTo>
                    <a:lnTo>
                      <a:pt x="540941" y="321786"/>
                    </a:lnTo>
                    <a:lnTo>
                      <a:pt x="517684" y="335201"/>
                    </a:lnTo>
                    <a:lnTo>
                      <a:pt x="545544" y="371793"/>
                    </a:lnTo>
                    <a:lnTo>
                      <a:pt x="513557" y="396954"/>
                    </a:lnTo>
                    <a:lnTo>
                      <a:pt x="461486" y="417592"/>
                    </a:lnTo>
                    <a:lnTo>
                      <a:pt x="445532" y="445849"/>
                    </a:lnTo>
                    <a:lnTo>
                      <a:pt x="398463" y="467201"/>
                    </a:lnTo>
                    <a:lnTo>
                      <a:pt x="403146" y="483235"/>
                    </a:lnTo>
                    <a:lnTo>
                      <a:pt x="460693" y="480536"/>
                    </a:lnTo>
                    <a:lnTo>
                      <a:pt x="461486" y="497761"/>
                    </a:lnTo>
                    <a:lnTo>
                      <a:pt x="371475" y="539671"/>
                    </a:lnTo>
                    <a:lnTo>
                      <a:pt x="283369" y="520462"/>
                    </a:lnTo>
                    <a:lnTo>
                      <a:pt x="184467" y="531336"/>
                    </a:lnTo>
                    <a:lnTo>
                      <a:pt x="134303" y="522843"/>
                    </a:lnTo>
                    <a:lnTo>
                      <a:pt x="70644" y="519192"/>
                    </a:lnTo>
                    <a:lnTo>
                      <a:pt x="66357" y="485458"/>
                    </a:lnTo>
                    <a:lnTo>
                      <a:pt x="128668" y="469424"/>
                    </a:lnTo>
                    <a:lnTo>
                      <a:pt x="112077" y="417592"/>
                    </a:lnTo>
                    <a:lnTo>
                      <a:pt x="132636" y="412512"/>
                    </a:lnTo>
                    <a:lnTo>
                      <a:pt x="222727" y="443706"/>
                    </a:lnTo>
                    <a:lnTo>
                      <a:pt x="176768" y="397193"/>
                    </a:lnTo>
                    <a:lnTo>
                      <a:pt x="122079" y="383143"/>
                    </a:lnTo>
                    <a:lnTo>
                      <a:pt x="149384" y="354568"/>
                    </a:lnTo>
                    <a:lnTo>
                      <a:pt x="209153" y="336868"/>
                    </a:lnTo>
                    <a:lnTo>
                      <a:pt x="218679" y="310674"/>
                    </a:lnTo>
                    <a:lnTo>
                      <a:pt x="171133" y="281067"/>
                    </a:lnTo>
                    <a:lnTo>
                      <a:pt x="156845" y="241459"/>
                    </a:lnTo>
                    <a:lnTo>
                      <a:pt x="248920" y="244793"/>
                    </a:lnTo>
                    <a:lnTo>
                      <a:pt x="275511" y="253127"/>
                    </a:lnTo>
                    <a:lnTo>
                      <a:pt x="328058" y="224949"/>
                    </a:lnTo>
                    <a:lnTo>
                      <a:pt x="252254" y="215900"/>
                    </a:lnTo>
                    <a:lnTo>
                      <a:pt x="134303" y="220901"/>
                    </a:lnTo>
                    <a:lnTo>
                      <a:pt x="74772" y="194231"/>
                    </a:lnTo>
                    <a:lnTo>
                      <a:pt x="46673" y="162243"/>
                    </a:lnTo>
                    <a:lnTo>
                      <a:pt x="7382" y="138748"/>
                    </a:lnTo>
                    <a:lnTo>
                      <a:pt x="0" y="11112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BE4AB7F7-2C9B-4CA3-C81F-1CD9E3896E0F}"/>
                  </a:ext>
                </a:extLst>
              </p:cNvPr>
              <p:cNvSpPr/>
              <p:nvPr/>
            </p:nvSpPr>
            <p:spPr>
              <a:xfrm>
                <a:off x="10568860" y="1539398"/>
                <a:ext cx="71834" cy="68341"/>
              </a:xfrm>
              <a:custGeom>
                <a:avLst/>
                <a:gdLst>
                  <a:gd name="csX0" fmla="*/ 68024 w 71834"/>
                  <a:gd name="csY0" fmla="*/ 48657 h 68341"/>
                  <a:gd name="csX1" fmla="*/ 46116 w 71834"/>
                  <a:gd name="csY1" fmla="*/ 65484 h 68341"/>
                  <a:gd name="csX2" fmla="*/ 8413 w 71834"/>
                  <a:gd name="csY2" fmla="*/ 68342 h 68341"/>
                  <a:gd name="csX3" fmla="*/ 0 w 71834"/>
                  <a:gd name="csY3" fmla="*/ 40402 h 68341"/>
                  <a:gd name="csX4" fmla="*/ 14288 w 71834"/>
                  <a:gd name="csY4" fmla="*/ 8017 h 68341"/>
                  <a:gd name="csX5" fmla="*/ 45164 w 71834"/>
                  <a:gd name="csY5" fmla="*/ 0 h 68341"/>
                  <a:gd name="csX6" fmla="*/ 71438 w 71834"/>
                  <a:gd name="csY6" fmla="*/ 16034 h 68341"/>
                  <a:gd name="csX7" fmla="*/ 71835 w 71834"/>
                  <a:gd name="csY7" fmla="*/ 40719 h 68341"/>
                  <a:gd name="csX8" fmla="*/ 68024 w 71834"/>
                  <a:gd name="csY8" fmla="*/ 48657 h 683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1834" h="68341">
                    <a:moveTo>
                      <a:pt x="68024" y="48657"/>
                    </a:moveTo>
                    <a:lnTo>
                      <a:pt x="46116" y="65484"/>
                    </a:lnTo>
                    <a:lnTo>
                      <a:pt x="8413" y="68342"/>
                    </a:lnTo>
                    <a:lnTo>
                      <a:pt x="0" y="40402"/>
                    </a:lnTo>
                    <a:lnTo>
                      <a:pt x="14288" y="8017"/>
                    </a:lnTo>
                    <a:lnTo>
                      <a:pt x="45164" y="0"/>
                    </a:lnTo>
                    <a:lnTo>
                      <a:pt x="71438" y="16034"/>
                    </a:lnTo>
                    <a:lnTo>
                      <a:pt x="71835" y="40719"/>
                    </a:lnTo>
                    <a:lnTo>
                      <a:pt x="68024" y="4865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6394392A-8D72-5E0B-0918-B9C05DA706C7}"/>
                  </a:ext>
                </a:extLst>
              </p:cNvPr>
              <p:cNvSpPr/>
              <p:nvPr/>
            </p:nvSpPr>
            <p:spPr>
              <a:xfrm>
                <a:off x="9808765" y="1429305"/>
                <a:ext cx="139779" cy="82549"/>
              </a:xfrm>
              <a:custGeom>
                <a:avLst/>
                <a:gdLst>
                  <a:gd name="csX0" fmla="*/ 119221 w 139779"/>
                  <a:gd name="csY0" fmla="*/ 39211 h 82549"/>
                  <a:gd name="csX1" fmla="*/ 139779 w 139779"/>
                  <a:gd name="csY1" fmla="*/ 61912 h 82549"/>
                  <a:gd name="csX2" fmla="*/ 118824 w 139779"/>
                  <a:gd name="csY2" fmla="*/ 82550 h 82549"/>
                  <a:gd name="csX3" fmla="*/ 73422 w 139779"/>
                  <a:gd name="csY3" fmla="*/ 64770 h 82549"/>
                  <a:gd name="csX4" fmla="*/ 46038 w 139779"/>
                  <a:gd name="csY4" fmla="*/ 71199 h 82549"/>
                  <a:gd name="csX5" fmla="*/ 0 w 139779"/>
                  <a:gd name="csY5" fmla="*/ 44529 h 82549"/>
                  <a:gd name="csX6" fmla="*/ 29607 w 139779"/>
                  <a:gd name="csY6" fmla="*/ 26035 h 82549"/>
                  <a:gd name="csX7" fmla="*/ 53181 w 139779"/>
                  <a:gd name="csY7" fmla="*/ 0 h 82549"/>
                  <a:gd name="csX8" fmla="*/ 88900 w 139779"/>
                  <a:gd name="csY8" fmla="*/ 17066 h 82549"/>
                  <a:gd name="csX9" fmla="*/ 109141 w 139779"/>
                  <a:gd name="csY9" fmla="*/ 27861 h 82549"/>
                  <a:gd name="csX10" fmla="*/ 119221 w 139779"/>
                  <a:gd name="csY10" fmla="*/ 39211 h 825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39779" h="82549">
                    <a:moveTo>
                      <a:pt x="119221" y="39211"/>
                    </a:moveTo>
                    <a:lnTo>
                      <a:pt x="139779" y="61912"/>
                    </a:lnTo>
                    <a:lnTo>
                      <a:pt x="118824" y="82550"/>
                    </a:lnTo>
                    <a:lnTo>
                      <a:pt x="73422" y="64770"/>
                    </a:lnTo>
                    <a:lnTo>
                      <a:pt x="46038" y="71199"/>
                    </a:lnTo>
                    <a:lnTo>
                      <a:pt x="0" y="44529"/>
                    </a:lnTo>
                    <a:lnTo>
                      <a:pt x="29607" y="26035"/>
                    </a:lnTo>
                    <a:lnTo>
                      <a:pt x="53181" y="0"/>
                    </a:lnTo>
                    <a:lnTo>
                      <a:pt x="88900" y="17066"/>
                    </a:lnTo>
                    <a:lnTo>
                      <a:pt x="109141" y="27861"/>
                    </a:lnTo>
                    <a:lnTo>
                      <a:pt x="119221" y="3921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A0B7845A-CBF0-6043-7719-A80A656B40B9}"/>
                  </a:ext>
                </a:extLst>
              </p:cNvPr>
              <p:cNvSpPr/>
              <p:nvPr/>
            </p:nvSpPr>
            <p:spPr>
              <a:xfrm>
                <a:off x="10997326" y="2458402"/>
                <a:ext cx="91360" cy="38020"/>
              </a:xfrm>
              <a:custGeom>
                <a:avLst/>
                <a:gdLst>
                  <a:gd name="csX0" fmla="*/ 0 w 91360"/>
                  <a:gd name="csY0" fmla="*/ 3731 h 38020"/>
                  <a:gd name="csX1" fmla="*/ 11588 w 91360"/>
                  <a:gd name="csY1" fmla="*/ 0 h 38020"/>
                  <a:gd name="csX2" fmla="*/ 55880 w 91360"/>
                  <a:gd name="csY2" fmla="*/ 11033 h 38020"/>
                  <a:gd name="csX3" fmla="*/ 90408 w 91360"/>
                  <a:gd name="csY3" fmla="*/ 29289 h 38020"/>
                  <a:gd name="csX4" fmla="*/ 91361 w 91360"/>
                  <a:gd name="csY4" fmla="*/ 37306 h 38020"/>
                  <a:gd name="csX5" fmla="*/ 74931 w 91360"/>
                  <a:gd name="csY5" fmla="*/ 38021 h 38020"/>
                  <a:gd name="csX6" fmla="*/ 31274 w 91360"/>
                  <a:gd name="csY6" fmla="*/ 24368 h 38020"/>
                  <a:gd name="csX7" fmla="*/ 0 w 91360"/>
                  <a:gd name="csY7" fmla="*/ 3731 h 380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91360" h="38020">
                    <a:moveTo>
                      <a:pt x="0" y="3731"/>
                    </a:moveTo>
                    <a:lnTo>
                      <a:pt x="11588" y="0"/>
                    </a:lnTo>
                    <a:lnTo>
                      <a:pt x="55880" y="11033"/>
                    </a:lnTo>
                    <a:lnTo>
                      <a:pt x="90408" y="29289"/>
                    </a:lnTo>
                    <a:lnTo>
                      <a:pt x="91361" y="37306"/>
                    </a:lnTo>
                    <a:lnTo>
                      <a:pt x="74931" y="38021"/>
                    </a:lnTo>
                    <a:lnTo>
                      <a:pt x="31274" y="24368"/>
                    </a:lnTo>
                    <a:lnTo>
                      <a:pt x="0" y="373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F92550AA-8141-179A-3805-6A5B3E0CD53E}"/>
                  </a:ext>
                </a:extLst>
              </p:cNvPr>
              <p:cNvSpPr/>
              <p:nvPr/>
            </p:nvSpPr>
            <p:spPr>
              <a:xfrm>
                <a:off x="11001533" y="2584687"/>
                <a:ext cx="80248" cy="45164"/>
              </a:xfrm>
              <a:custGeom>
                <a:avLst/>
                <a:gdLst>
                  <a:gd name="csX0" fmla="*/ 12779 w 80248"/>
                  <a:gd name="csY0" fmla="*/ 0 h 45164"/>
                  <a:gd name="csX1" fmla="*/ 24527 w 80248"/>
                  <a:gd name="csY1" fmla="*/ 20638 h 45164"/>
                  <a:gd name="csX2" fmla="*/ 48974 w 80248"/>
                  <a:gd name="csY2" fmla="*/ 26273 h 45164"/>
                  <a:gd name="csX3" fmla="*/ 80248 w 80248"/>
                  <a:gd name="csY3" fmla="*/ 25162 h 45164"/>
                  <a:gd name="csX4" fmla="*/ 63659 w 80248"/>
                  <a:gd name="csY4" fmla="*/ 42466 h 45164"/>
                  <a:gd name="csX5" fmla="*/ 51196 w 80248"/>
                  <a:gd name="csY5" fmla="*/ 45164 h 45164"/>
                  <a:gd name="csX6" fmla="*/ 8413 w 80248"/>
                  <a:gd name="csY6" fmla="*/ 27305 h 45164"/>
                  <a:gd name="csX7" fmla="*/ 0 w 80248"/>
                  <a:gd name="csY7" fmla="*/ 13097 h 45164"/>
                  <a:gd name="csX8" fmla="*/ 12779 w 80248"/>
                  <a:gd name="csY8" fmla="*/ 0 h 451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0248" h="45164">
                    <a:moveTo>
                      <a:pt x="12779" y="0"/>
                    </a:moveTo>
                    <a:lnTo>
                      <a:pt x="24527" y="20638"/>
                    </a:lnTo>
                    <a:lnTo>
                      <a:pt x="48974" y="26273"/>
                    </a:lnTo>
                    <a:lnTo>
                      <a:pt x="80248" y="25162"/>
                    </a:lnTo>
                    <a:lnTo>
                      <a:pt x="63659" y="42466"/>
                    </a:lnTo>
                    <a:lnTo>
                      <a:pt x="51196" y="45164"/>
                    </a:lnTo>
                    <a:lnTo>
                      <a:pt x="8413" y="27305"/>
                    </a:lnTo>
                    <a:lnTo>
                      <a:pt x="0" y="13097"/>
                    </a:lnTo>
                    <a:lnTo>
                      <a:pt x="12779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27" name="Graphic 387">
              <a:extLst>
                <a:ext uri="{FF2B5EF4-FFF2-40B4-BE49-F238E27FC236}">
                  <a16:creationId xmlns:a16="http://schemas.microsoft.com/office/drawing/2014/main" id="{6FED630E-0492-BD3F-3F1B-A19FCF97447D}"/>
                </a:ext>
              </a:extLst>
            </p:cNvPr>
            <p:cNvGrpSpPr/>
            <p:nvPr/>
          </p:nvGrpSpPr>
          <p:grpSpPr>
            <a:xfrm>
              <a:off x="7383303" y="1354930"/>
              <a:ext cx="3531631" cy="2297588"/>
              <a:chOff x="7383303" y="1354930"/>
              <a:chExt cx="3531631" cy="2297588"/>
            </a:xfrm>
          </p:grpSpPr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BBCC358B-DA83-53F5-1601-B82207371E6F}"/>
                  </a:ext>
                </a:extLst>
              </p:cNvPr>
              <p:cNvSpPr/>
              <p:nvPr/>
            </p:nvSpPr>
            <p:spPr>
              <a:xfrm>
                <a:off x="8970248" y="2483325"/>
                <a:ext cx="1944687" cy="951230"/>
              </a:xfrm>
              <a:custGeom>
                <a:avLst/>
                <a:gdLst>
                  <a:gd name="csX0" fmla="*/ 62230 w 1944687"/>
                  <a:gd name="csY0" fmla="*/ 16907 h 951230"/>
                  <a:gd name="csX1" fmla="*/ 157877 w 1944687"/>
                  <a:gd name="csY1" fmla="*/ 16907 h 951230"/>
                  <a:gd name="csX2" fmla="*/ 257889 w 1944687"/>
                  <a:gd name="csY2" fmla="*/ 16907 h 951230"/>
                  <a:gd name="csX3" fmla="*/ 290989 w 1944687"/>
                  <a:gd name="csY3" fmla="*/ 16907 h 951230"/>
                  <a:gd name="csX4" fmla="*/ 393700 w 1944687"/>
                  <a:gd name="csY4" fmla="*/ 16907 h 951230"/>
                  <a:gd name="csX5" fmla="*/ 493077 w 1944687"/>
                  <a:gd name="csY5" fmla="*/ 16907 h 951230"/>
                  <a:gd name="csX6" fmla="*/ 594201 w 1944687"/>
                  <a:gd name="csY6" fmla="*/ 16907 h 951230"/>
                  <a:gd name="csX7" fmla="*/ 695325 w 1944687"/>
                  <a:gd name="csY7" fmla="*/ 16907 h 951230"/>
                  <a:gd name="csX8" fmla="*/ 809784 w 1944687"/>
                  <a:gd name="csY8" fmla="*/ 16907 h 951230"/>
                  <a:gd name="csX9" fmla="*/ 925037 w 1944687"/>
                  <a:gd name="csY9" fmla="*/ 16907 h 951230"/>
                  <a:gd name="csX10" fmla="*/ 994807 w 1944687"/>
                  <a:gd name="csY10" fmla="*/ 16907 h 951230"/>
                  <a:gd name="csX11" fmla="*/ 994886 w 1944687"/>
                  <a:gd name="csY11" fmla="*/ 159 h 951230"/>
                  <a:gd name="csX12" fmla="*/ 1006317 w 1944687"/>
                  <a:gd name="csY12" fmla="*/ 0 h 951230"/>
                  <a:gd name="csX13" fmla="*/ 1012270 w 1944687"/>
                  <a:gd name="csY13" fmla="*/ 23892 h 951230"/>
                  <a:gd name="csX14" fmla="*/ 1022747 w 1944687"/>
                  <a:gd name="csY14" fmla="*/ 31195 h 951230"/>
                  <a:gd name="csX15" fmla="*/ 1046242 w 1944687"/>
                  <a:gd name="csY15" fmla="*/ 33893 h 951230"/>
                  <a:gd name="csX16" fmla="*/ 1080691 w 1944687"/>
                  <a:gd name="csY16" fmla="*/ 40799 h 951230"/>
                  <a:gd name="csX17" fmla="*/ 1113314 w 1944687"/>
                  <a:gd name="csY17" fmla="*/ 54134 h 951230"/>
                  <a:gd name="csX18" fmla="*/ 1140619 w 1944687"/>
                  <a:gd name="csY18" fmla="*/ 48498 h 951230"/>
                  <a:gd name="csX19" fmla="*/ 1182053 w 1944687"/>
                  <a:gd name="csY19" fmla="*/ 59690 h 951230"/>
                  <a:gd name="csX20" fmla="*/ 1193086 w 1944687"/>
                  <a:gd name="csY20" fmla="*/ 59293 h 951230"/>
                  <a:gd name="csX21" fmla="*/ 1223248 w 1944687"/>
                  <a:gd name="csY21" fmla="*/ 47149 h 951230"/>
                  <a:gd name="csX22" fmla="*/ 1254839 w 1944687"/>
                  <a:gd name="csY22" fmla="*/ 62706 h 951230"/>
                  <a:gd name="csX23" fmla="*/ 1287780 w 1944687"/>
                  <a:gd name="csY23" fmla="*/ 79296 h 951230"/>
                  <a:gd name="csX24" fmla="*/ 1315085 w 1944687"/>
                  <a:gd name="csY24" fmla="*/ 93504 h 951230"/>
                  <a:gd name="csX25" fmla="*/ 1341199 w 1944687"/>
                  <a:gd name="csY25" fmla="*/ 107156 h 951230"/>
                  <a:gd name="csX26" fmla="*/ 1344454 w 1944687"/>
                  <a:gd name="csY26" fmla="*/ 118348 h 951230"/>
                  <a:gd name="csX27" fmla="*/ 1352391 w 1944687"/>
                  <a:gd name="csY27" fmla="*/ 122476 h 951230"/>
                  <a:gd name="csX28" fmla="*/ 1350328 w 1944687"/>
                  <a:gd name="csY28" fmla="*/ 126683 h 951230"/>
                  <a:gd name="csX29" fmla="*/ 1359376 w 1944687"/>
                  <a:gd name="csY29" fmla="*/ 127953 h 951230"/>
                  <a:gd name="csX30" fmla="*/ 1365964 w 1944687"/>
                  <a:gd name="csY30" fmla="*/ 123587 h 951230"/>
                  <a:gd name="csX31" fmla="*/ 1367632 w 1944687"/>
                  <a:gd name="csY31" fmla="*/ 133588 h 951230"/>
                  <a:gd name="csX32" fmla="*/ 1374378 w 1944687"/>
                  <a:gd name="csY32" fmla="*/ 140256 h 951230"/>
                  <a:gd name="csX33" fmla="*/ 1383666 w 1944687"/>
                  <a:gd name="csY33" fmla="*/ 140256 h 951230"/>
                  <a:gd name="csX34" fmla="*/ 1388587 w 1944687"/>
                  <a:gd name="csY34" fmla="*/ 145415 h 951230"/>
                  <a:gd name="csX35" fmla="*/ 1384459 w 1944687"/>
                  <a:gd name="csY35" fmla="*/ 152876 h 951230"/>
                  <a:gd name="csX36" fmla="*/ 1419542 w 1944687"/>
                  <a:gd name="csY36" fmla="*/ 172561 h 951230"/>
                  <a:gd name="csX37" fmla="*/ 1426766 w 1944687"/>
                  <a:gd name="csY37" fmla="*/ 210344 h 951230"/>
                  <a:gd name="csX38" fmla="*/ 1433433 w 1944687"/>
                  <a:gd name="csY38" fmla="*/ 246142 h 951230"/>
                  <a:gd name="csX39" fmla="*/ 1423590 w 1944687"/>
                  <a:gd name="csY39" fmla="*/ 270351 h 951230"/>
                  <a:gd name="csX40" fmla="*/ 1407795 w 1944687"/>
                  <a:gd name="csY40" fmla="*/ 292735 h 951230"/>
                  <a:gd name="csX41" fmla="*/ 1400414 w 1944687"/>
                  <a:gd name="csY41" fmla="*/ 306943 h 951230"/>
                  <a:gd name="csX42" fmla="*/ 1399619 w 1944687"/>
                  <a:gd name="csY42" fmla="*/ 311150 h 951230"/>
                  <a:gd name="csX43" fmla="*/ 1403430 w 1944687"/>
                  <a:gd name="csY43" fmla="*/ 316945 h 951230"/>
                  <a:gd name="csX44" fmla="*/ 1414859 w 1944687"/>
                  <a:gd name="csY44" fmla="*/ 323294 h 951230"/>
                  <a:gd name="csX45" fmla="*/ 1423274 w 1944687"/>
                  <a:gd name="csY45" fmla="*/ 323294 h 951230"/>
                  <a:gd name="csX46" fmla="*/ 1462405 w 1944687"/>
                  <a:gd name="csY46" fmla="*/ 301704 h 951230"/>
                  <a:gd name="csX47" fmla="*/ 1497171 w 1944687"/>
                  <a:gd name="csY47" fmla="*/ 295355 h 951230"/>
                  <a:gd name="csX48" fmla="*/ 1541225 w 1944687"/>
                  <a:gd name="csY48" fmla="*/ 275114 h 951230"/>
                  <a:gd name="csX49" fmla="*/ 1541859 w 1944687"/>
                  <a:gd name="csY49" fmla="*/ 270986 h 951230"/>
                  <a:gd name="csX50" fmla="*/ 1538843 w 1944687"/>
                  <a:gd name="csY50" fmla="*/ 258524 h 951230"/>
                  <a:gd name="csX51" fmla="*/ 1533367 w 1944687"/>
                  <a:gd name="csY51" fmla="*/ 250428 h 951230"/>
                  <a:gd name="csX52" fmla="*/ 1548606 w 1944687"/>
                  <a:gd name="csY52" fmla="*/ 243919 h 951230"/>
                  <a:gd name="csX53" fmla="*/ 1581706 w 1944687"/>
                  <a:gd name="csY53" fmla="*/ 243761 h 951230"/>
                  <a:gd name="csX54" fmla="*/ 1612583 w 1944687"/>
                  <a:gd name="csY54" fmla="*/ 243761 h 951230"/>
                  <a:gd name="csX55" fmla="*/ 1623378 w 1944687"/>
                  <a:gd name="csY55" fmla="*/ 227727 h 951230"/>
                  <a:gd name="csX56" fmla="*/ 1627585 w 1944687"/>
                  <a:gd name="csY56" fmla="*/ 224552 h 951230"/>
                  <a:gd name="csX57" fmla="*/ 1663224 w 1944687"/>
                  <a:gd name="csY57" fmla="*/ 194707 h 951230"/>
                  <a:gd name="csX58" fmla="*/ 1678385 w 1944687"/>
                  <a:gd name="csY58" fmla="*/ 187008 h 951230"/>
                  <a:gd name="csX59" fmla="*/ 1729582 w 1944687"/>
                  <a:gd name="csY59" fmla="*/ 186770 h 951230"/>
                  <a:gd name="csX60" fmla="*/ 1791652 w 1944687"/>
                  <a:gd name="csY60" fmla="*/ 186690 h 951230"/>
                  <a:gd name="csX61" fmla="*/ 1795066 w 1944687"/>
                  <a:gd name="csY61" fmla="*/ 176451 h 951230"/>
                  <a:gd name="csX62" fmla="*/ 1805861 w 1944687"/>
                  <a:gd name="csY62" fmla="*/ 174308 h 951230"/>
                  <a:gd name="csX63" fmla="*/ 1820149 w 1944687"/>
                  <a:gd name="csY63" fmla="*/ 167878 h 951230"/>
                  <a:gd name="csX64" fmla="*/ 1832134 w 1944687"/>
                  <a:gd name="csY64" fmla="*/ 148749 h 951230"/>
                  <a:gd name="csX65" fmla="*/ 1842373 w 1944687"/>
                  <a:gd name="csY65" fmla="*/ 115967 h 951230"/>
                  <a:gd name="csX66" fmla="*/ 1868090 w 1944687"/>
                  <a:gd name="csY66" fmla="*/ 83820 h 951230"/>
                  <a:gd name="csX67" fmla="*/ 1879283 w 1944687"/>
                  <a:gd name="csY67" fmla="*/ 95012 h 951230"/>
                  <a:gd name="csX68" fmla="*/ 1901904 w 1944687"/>
                  <a:gd name="csY68" fmla="*/ 87789 h 951230"/>
                  <a:gd name="csX69" fmla="*/ 1916827 w 1944687"/>
                  <a:gd name="csY69" fmla="*/ 100092 h 951230"/>
                  <a:gd name="csX70" fmla="*/ 1916827 w 1944687"/>
                  <a:gd name="csY70" fmla="*/ 157718 h 951230"/>
                  <a:gd name="csX71" fmla="*/ 1938814 w 1944687"/>
                  <a:gd name="csY71" fmla="*/ 181372 h 951230"/>
                  <a:gd name="csX72" fmla="*/ 1944688 w 1944687"/>
                  <a:gd name="csY72" fmla="*/ 194945 h 951230"/>
                  <a:gd name="csX73" fmla="*/ 1908651 w 1944687"/>
                  <a:gd name="csY73" fmla="*/ 215106 h 951230"/>
                  <a:gd name="csX74" fmla="*/ 1874044 w 1944687"/>
                  <a:gd name="csY74" fmla="*/ 229314 h 951230"/>
                  <a:gd name="csX75" fmla="*/ 1838484 w 1944687"/>
                  <a:gd name="csY75" fmla="*/ 241538 h 951230"/>
                  <a:gd name="csX76" fmla="*/ 1820624 w 1944687"/>
                  <a:gd name="csY76" fmla="*/ 265827 h 951230"/>
                  <a:gd name="csX77" fmla="*/ 1814910 w 1944687"/>
                  <a:gd name="csY77" fmla="*/ 275035 h 951230"/>
                  <a:gd name="csX78" fmla="*/ 1814592 w 1944687"/>
                  <a:gd name="csY78" fmla="*/ 296625 h 951230"/>
                  <a:gd name="csX79" fmla="*/ 1825705 w 1944687"/>
                  <a:gd name="csY79" fmla="*/ 318056 h 951230"/>
                  <a:gd name="csX80" fmla="*/ 1839675 w 1944687"/>
                  <a:gd name="csY80" fmla="*/ 319088 h 951230"/>
                  <a:gd name="csX81" fmla="*/ 1836182 w 1944687"/>
                  <a:gd name="csY81" fmla="*/ 304324 h 951230"/>
                  <a:gd name="csX82" fmla="*/ 1846262 w 1944687"/>
                  <a:gd name="csY82" fmla="*/ 313293 h 951230"/>
                  <a:gd name="csX83" fmla="*/ 1843564 w 1944687"/>
                  <a:gd name="csY83" fmla="*/ 324803 h 951230"/>
                  <a:gd name="csX84" fmla="*/ 1820863 w 1944687"/>
                  <a:gd name="csY84" fmla="*/ 331391 h 951230"/>
                  <a:gd name="csX85" fmla="*/ 1804670 w 1944687"/>
                  <a:gd name="csY85" fmla="*/ 330597 h 951230"/>
                  <a:gd name="csX86" fmla="*/ 1779746 w 1944687"/>
                  <a:gd name="csY86" fmla="*/ 337582 h 951230"/>
                  <a:gd name="csX87" fmla="*/ 1765062 w 1944687"/>
                  <a:gd name="csY87" fmla="*/ 339566 h 951230"/>
                  <a:gd name="csX88" fmla="*/ 1745457 w 1944687"/>
                  <a:gd name="csY88" fmla="*/ 341551 h 951230"/>
                  <a:gd name="csX89" fmla="*/ 1717437 w 1944687"/>
                  <a:gd name="csY89" fmla="*/ 353219 h 951230"/>
                  <a:gd name="csX90" fmla="*/ 1766887 w 1944687"/>
                  <a:gd name="csY90" fmla="*/ 345678 h 951230"/>
                  <a:gd name="csX91" fmla="*/ 1776889 w 1944687"/>
                  <a:gd name="csY91" fmla="*/ 353219 h 951230"/>
                  <a:gd name="csX92" fmla="*/ 1729661 w 1944687"/>
                  <a:gd name="csY92" fmla="*/ 365204 h 951230"/>
                  <a:gd name="csX93" fmla="*/ 1708229 w 1944687"/>
                  <a:gd name="csY93" fmla="*/ 365284 h 951230"/>
                  <a:gd name="csX94" fmla="*/ 1709261 w 1944687"/>
                  <a:gd name="csY94" fmla="*/ 360442 h 951230"/>
                  <a:gd name="csX95" fmla="*/ 1698943 w 1944687"/>
                  <a:gd name="csY95" fmla="*/ 371475 h 951230"/>
                  <a:gd name="csX96" fmla="*/ 1708865 w 1944687"/>
                  <a:gd name="csY96" fmla="*/ 373301 h 951230"/>
                  <a:gd name="csX97" fmla="*/ 1701641 w 1944687"/>
                  <a:gd name="csY97" fmla="*/ 401876 h 951230"/>
                  <a:gd name="csX98" fmla="*/ 1677115 w 1944687"/>
                  <a:gd name="csY98" fmla="*/ 432276 h 951230"/>
                  <a:gd name="csX99" fmla="*/ 1674574 w 1944687"/>
                  <a:gd name="csY99" fmla="*/ 422116 h 951230"/>
                  <a:gd name="csX100" fmla="*/ 1667193 w 1944687"/>
                  <a:gd name="csY100" fmla="*/ 420132 h 951230"/>
                  <a:gd name="csX101" fmla="*/ 1656160 w 1944687"/>
                  <a:gd name="csY101" fmla="*/ 410210 h 951230"/>
                  <a:gd name="csX102" fmla="*/ 1663145 w 1944687"/>
                  <a:gd name="csY102" fmla="*/ 431483 h 951230"/>
                  <a:gd name="csX103" fmla="*/ 1671558 w 1944687"/>
                  <a:gd name="csY103" fmla="*/ 438468 h 951230"/>
                  <a:gd name="csX104" fmla="*/ 1672035 w 1944687"/>
                  <a:gd name="csY104" fmla="*/ 453311 h 951230"/>
                  <a:gd name="csX105" fmla="*/ 1661240 w 1944687"/>
                  <a:gd name="csY105" fmla="*/ 468471 h 951230"/>
                  <a:gd name="csX106" fmla="*/ 1642269 w 1944687"/>
                  <a:gd name="csY106" fmla="*/ 499586 h 951230"/>
                  <a:gd name="csX107" fmla="*/ 1639173 w 1944687"/>
                  <a:gd name="csY107" fmla="*/ 498078 h 951230"/>
                  <a:gd name="csX108" fmla="*/ 1649650 w 1944687"/>
                  <a:gd name="csY108" fmla="*/ 471567 h 951230"/>
                  <a:gd name="csX109" fmla="*/ 1632427 w 1944687"/>
                  <a:gd name="csY109" fmla="*/ 456645 h 951230"/>
                  <a:gd name="csX110" fmla="*/ 1628458 w 1944687"/>
                  <a:gd name="csY110" fmla="*/ 423942 h 951230"/>
                  <a:gd name="csX111" fmla="*/ 1621949 w 1944687"/>
                  <a:gd name="csY111" fmla="*/ 441008 h 951230"/>
                  <a:gd name="csX112" fmla="*/ 1629172 w 1944687"/>
                  <a:gd name="csY112" fmla="*/ 465852 h 951230"/>
                  <a:gd name="csX113" fmla="*/ 1606868 w 1944687"/>
                  <a:gd name="csY113" fmla="*/ 459740 h 951230"/>
                  <a:gd name="csX114" fmla="*/ 1630124 w 1944687"/>
                  <a:gd name="csY114" fmla="*/ 472281 h 951230"/>
                  <a:gd name="csX115" fmla="*/ 1631554 w 1944687"/>
                  <a:gd name="csY115" fmla="*/ 509349 h 951230"/>
                  <a:gd name="csX116" fmla="*/ 1641237 w 1944687"/>
                  <a:gd name="csY116" fmla="*/ 511969 h 951230"/>
                  <a:gd name="csX117" fmla="*/ 1644729 w 1944687"/>
                  <a:gd name="csY117" fmla="*/ 525383 h 951230"/>
                  <a:gd name="csX118" fmla="*/ 1649413 w 1944687"/>
                  <a:gd name="csY118" fmla="*/ 563880 h 951230"/>
                  <a:gd name="csX119" fmla="*/ 1627981 w 1944687"/>
                  <a:gd name="csY119" fmla="*/ 592217 h 951230"/>
                  <a:gd name="csX120" fmla="*/ 1593135 w 1944687"/>
                  <a:gd name="csY120" fmla="*/ 603488 h 951230"/>
                  <a:gd name="csX121" fmla="*/ 1570990 w 1944687"/>
                  <a:gd name="csY121" fmla="*/ 625713 h 951230"/>
                  <a:gd name="csX122" fmla="*/ 1554163 w 1944687"/>
                  <a:gd name="csY122" fmla="*/ 628174 h 951230"/>
                  <a:gd name="csX123" fmla="*/ 1537097 w 1944687"/>
                  <a:gd name="csY123" fmla="*/ 642065 h 951230"/>
                  <a:gd name="csX124" fmla="*/ 1532335 w 1944687"/>
                  <a:gd name="csY124" fmla="*/ 654685 h 951230"/>
                  <a:gd name="csX125" fmla="*/ 1495346 w 1944687"/>
                  <a:gd name="csY125" fmla="*/ 679133 h 951230"/>
                  <a:gd name="csX126" fmla="*/ 1476375 w 1944687"/>
                  <a:gd name="csY126" fmla="*/ 696913 h 951230"/>
                  <a:gd name="csX127" fmla="*/ 1460500 w 1944687"/>
                  <a:gd name="csY127" fmla="*/ 719058 h 951230"/>
                  <a:gd name="csX128" fmla="*/ 1455261 w 1944687"/>
                  <a:gd name="csY128" fmla="*/ 745411 h 951230"/>
                  <a:gd name="csX129" fmla="*/ 1461214 w 1944687"/>
                  <a:gd name="csY129" fmla="*/ 771049 h 951230"/>
                  <a:gd name="csX130" fmla="*/ 1472486 w 1944687"/>
                  <a:gd name="csY130" fmla="*/ 802561 h 951230"/>
                  <a:gd name="csX131" fmla="*/ 1487408 w 1944687"/>
                  <a:gd name="csY131" fmla="*/ 828437 h 951230"/>
                  <a:gd name="csX132" fmla="*/ 1487647 w 1944687"/>
                  <a:gd name="csY132" fmla="*/ 844233 h 951230"/>
                  <a:gd name="csX133" fmla="*/ 1503601 w 1944687"/>
                  <a:gd name="csY133" fmla="*/ 886381 h 951230"/>
                  <a:gd name="csX134" fmla="*/ 1502490 w 1944687"/>
                  <a:gd name="csY134" fmla="*/ 910749 h 951230"/>
                  <a:gd name="csX135" fmla="*/ 1501061 w 1944687"/>
                  <a:gd name="csY135" fmla="*/ 924798 h 951230"/>
                  <a:gd name="csX136" fmla="*/ 1492647 w 1944687"/>
                  <a:gd name="csY136" fmla="*/ 946706 h 951230"/>
                  <a:gd name="csX137" fmla="*/ 1482567 w 1944687"/>
                  <a:gd name="csY137" fmla="*/ 951230 h 951230"/>
                  <a:gd name="csX138" fmla="*/ 1465977 w 1944687"/>
                  <a:gd name="csY138" fmla="*/ 946864 h 951230"/>
                  <a:gd name="csX139" fmla="*/ 1460659 w 1944687"/>
                  <a:gd name="csY139" fmla="*/ 931148 h 951230"/>
                  <a:gd name="csX140" fmla="*/ 1447880 w 1944687"/>
                  <a:gd name="csY140" fmla="*/ 922893 h 951230"/>
                  <a:gd name="csX141" fmla="*/ 1430020 w 1944687"/>
                  <a:gd name="csY141" fmla="*/ 891778 h 951230"/>
                  <a:gd name="csX142" fmla="*/ 1414384 w 1944687"/>
                  <a:gd name="csY142" fmla="*/ 864076 h 951230"/>
                  <a:gd name="csX143" fmla="*/ 1409304 w 1944687"/>
                  <a:gd name="csY143" fmla="*/ 849868 h 951230"/>
                  <a:gd name="csX144" fmla="*/ 1416209 w 1944687"/>
                  <a:gd name="csY144" fmla="*/ 825659 h 951230"/>
                  <a:gd name="csX145" fmla="*/ 1406763 w 1944687"/>
                  <a:gd name="csY145" fmla="*/ 805498 h 951230"/>
                  <a:gd name="csX146" fmla="*/ 1380490 w 1944687"/>
                  <a:gd name="csY146" fmla="*/ 774700 h 951230"/>
                  <a:gd name="csX147" fmla="*/ 1367393 w 1944687"/>
                  <a:gd name="csY147" fmla="*/ 769065 h 951230"/>
                  <a:gd name="csX148" fmla="*/ 1333341 w 1944687"/>
                  <a:gd name="csY148" fmla="*/ 785813 h 951230"/>
                  <a:gd name="csX149" fmla="*/ 1327309 w 1944687"/>
                  <a:gd name="csY149" fmla="*/ 783987 h 951230"/>
                  <a:gd name="csX150" fmla="*/ 1310958 w 1944687"/>
                  <a:gd name="csY150" fmla="*/ 766763 h 951230"/>
                  <a:gd name="csX151" fmla="*/ 1289844 w 1944687"/>
                  <a:gd name="csY151" fmla="*/ 757635 h 951230"/>
                  <a:gd name="csX152" fmla="*/ 1251823 w 1944687"/>
                  <a:gd name="csY152" fmla="*/ 762238 h 951230"/>
                  <a:gd name="csX153" fmla="*/ 1221899 w 1944687"/>
                  <a:gd name="csY153" fmla="*/ 758190 h 951230"/>
                  <a:gd name="csX154" fmla="*/ 1196182 w 1944687"/>
                  <a:gd name="csY154" fmla="*/ 760730 h 951230"/>
                  <a:gd name="csX155" fmla="*/ 1182291 w 1944687"/>
                  <a:gd name="csY155" fmla="*/ 766445 h 951230"/>
                  <a:gd name="csX156" fmla="*/ 1188323 w 1944687"/>
                  <a:gd name="csY156" fmla="*/ 776288 h 951230"/>
                  <a:gd name="csX157" fmla="*/ 1187768 w 1944687"/>
                  <a:gd name="csY157" fmla="*/ 791210 h 951230"/>
                  <a:gd name="csX158" fmla="*/ 1194912 w 1944687"/>
                  <a:gd name="csY158" fmla="*/ 798513 h 951230"/>
                  <a:gd name="csX159" fmla="*/ 1188561 w 1944687"/>
                  <a:gd name="csY159" fmla="*/ 803275 h 951230"/>
                  <a:gd name="csX160" fmla="*/ 1176020 w 1944687"/>
                  <a:gd name="csY160" fmla="*/ 797878 h 951230"/>
                  <a:gd name="csX161" fmla="*/ 1163400 w 1944687"/>
                  <a:gd name="csY161" fmla="*/ 804863 h 951230"/>
                  <a:gd name="csX162" fmla="*/ 1138952 w 1944687"/>
                  <a:gd name="csY162" fmla="*/ 803672 h 951230"/>
                  <a:gd name="csX163" fmla="*/ 1113791 w 1944687"/>
                  <a:gd name="csY163" fmla="*/ 784305 h 951230"/>
                  <a:gd name="csX164" fmla="*/ 1084421 w 1944687"/>
                  <a:gd name="csY164" fmla="*/ 788908 h 951230"/>
                  <a:gd name="csX165" fmla="*/ 1059895 w 1944687"/>
                  <a:gd name="csY165" fmla="*/ 780336 h 951230"/>
                  <a:gd name="csX166" fmla="*/ 1038940 w 1944687"/>
                  <a:gd name="csY166" fmla="*/ 782955 h 951230"/>
                  <a:gd name="csX167" fmla="*/ 1010603 w 1944687"/>
                  <a:gd name="csY167" fmla="*/ 791528 h 951230"/>
                  <a:gd name="csX168" fmla="*/ 979885 w 1944687"/>
                  <a:gd name="csY168" fmla="*/ 818753 h 951230"/>
                  <a:gd name="csX169" fmla="*/ 946467 w 1944687"/>
                  <a:gd name="csY169" fmla="*/ 834469 h 951230"/>
                  <a:gd name="csX170" fmla="*/ 928053 w 1944687"/>
                  <a:gd name="csY170" fmla="*/ 851853 h 951230"/>
                  <a:gd name="csX171" fmla="*/ 920274 w 1944687"/>
                  <a:gd name="csY171" fmla="*/ 868283 h 951230"/>
                  <a:gd name="csX172" fmla="*/ 919956 w 1944687"/>
                  <a:gd name="csY172" fmla="*/ 893286 h 951230"/>
                  <a:gd name="csX173" fmla="*/ 921623 w 1944687"/>
                  <a:gd name="csY173" fmla="*/ 910590 h 951230"/>
                  <a:gd name="csX174" fmla="*/ 928053 w 1944687"/>
                  <a:gd name="csY174" fmla="*/ 922893 h 951230"/>
                  <a:gd name="csX175" fmla="*/ 914876 w 1944687"/>
                  <a:gd name="csY175" fmla="*/ 923925 h 951230"/>
                  <a:gd name="csX176" fmla="*/ 890984 w 1944687"/>
                  <a:gd name="csY176" fmla="*/ 915988 h 951230"/>
                  <a:gd name="csX177" fmla="*/ 864712 w 1944687"/>
                  <a:gd name="csY177" fmla="*/ 904796 h 951230"/>
                  <a:gd name="csX178" fmla="*/ 855266 w 1944687"/>
                  <a:gd name="csY178" fmla="*/ 887809 h 951230"/>
                  <a:gd name="csX179" fmla="*/ 847884 w 1944687"/>
                  <a:gd name="csY179" fmla="*/ 862410 h 951230"/>
                  <a:gd name="csX180" fmla="*/ 827961 w 1944687"/>
                  <a:gd name="csY180" fmla="*/ 841693 h 951230"/>
                  <a:gd name="csX181" fmla="*/ 816292 w 1944687"/>
                  <a:gd name="csY181" fmla="*/ 820261 h 951230"/>
                  <a:gd name="csX182" fmla="*/ 799385 w 1944687"/>
                  <a:gd name="csY182" fmla="*/ 795179 h 951230"/>
                  <a:gd name="csX183" fmla="*/ 775652 w 1944687"/>
                  <a:gd name="csY183" fmla="*/ 780495 h 951230"/>
                  <a:gd name="csX184" fmla="*/ 748109 w 1944687"/>
                  <a:gd name="csY184" fmla="*/ 781209 h 951230"/>
                  <a:gd name="csX185" fmla="*/ 726916 w 1944687"/>
                  <a:gd name="csY185" fmla="*/ 810260 h 951230"/>
                  <a:gd name="csX186" fmla="*/ 698977 w 1944687"/>
                  <a:gd name="csY186" fmla="*/ 799227 h 951230"/>
                  <a:gd name="csX187" fmla="*/ 681514 w 1944687"/>
                  <a:gd name="csY187" fmla="*/ 788114 h 951230"/>
                  <a:gd name="csX188" fmla="*/ 673180 w 1944687"/>
                  <a:gd name="csY188" fmla="*/ 767874 h 951230"/>
                  <a:gd name="csX189" fmla="*/ 661988 w 1944687"/>
                  <a:gd name="csY189" fmla="*/ 748586 h 951230"/>
                  <a:gd name="csX190" fmla="*/ 641985 w 1944687"/>
                  <a:gd name="csY190" fmla="*/ 732314 h 951230"/>
                  <a:gd name="csX191" fmla="*/ 624760 w 1944687"/>
                  <a:gd name="csY191" fmla="*/ 720567 h 951230"/>
                  <a:gd name="csX192" fmla="*/ 612458 w 1944687"/>
                  <a:gd name="csY192" fmla="*/ 707311 h 951230"/>
                  <a:gd name="csX193" fmla="*/ 554038 w 1944687"/>
                  <a:gd name="csY193" fmla="*/ 707311 h 951230"/>
                  <a:gd name="csX194" fmla="*/ 554038 w 1944687"/>
                  <a:gd name="csY194" fmla="*/ 722710 h 951230"/>
                  <a:gd name="csX195" fmla="*/ 527289 w 1944687"/>
                  <a:gd name="csY195" fmla="*/ 722710 h 951230"/>
                  <a:gd name="csX196" fmla="*/ 460296 w 1944687"/>
                  <a:gd name="csY196" fmla="*/ 722948 h 951230"/>
                  <a:gd name="csX197" fmla="*/ 383461 w 1944687"/>
                  <a:gd name="csY197" fmla="*/ 696675 h 951230"/>
                  <a:gd name="csX198" fmla="*/ 332581 w 1944687"/>
                  <a:gd name="csY198" fmla="*/ 678498 h 951230"/>
                  <a:gd name="csX199" fmla="*/ 335677 w 1944687"/>
                  <a:gd name="csY199" fmla="*/ 671195 h 951230"/>
                  <a:gd name="csX200" fmla="*/ 292894 w 1944687"/>
                  <a:gd name="csY200" fmla="*/ 675243 h 951230"/>
                  <a:gd name="csX201" fmla="*/ 254635 w 1944687"/>
                  <a:gd name="csY201" fmla="*/ 678101 h 951230"/>
                  <a:gd name="csX202" fmla="*/ 248999 w 1944687"/>
                  <a:gd name="csY202" fmla="*/ 658971 h 951230"/>
                  <a:gd name="csX203" fmla="*/ 227171 w 1944687"/>
                  <a:gd name="csY203" fmla="*/ 637223 h 951230"/>
                  <a:gd name="csX204" fmla="*/ 211455 w 1944687"/>
                  <a:gd name="csY204" fmla="*/ 632698 h 951230"/>
                  <a:gd name="csX205" fmla="*/ 207725 w 1944687"/>
                  <a:gd name="csY205" fmla="*/ 621903 h 951230"/>
                  <a:gd name="csX206" fmla="*/ 188833 w 1944687"/>
                  <a:gd name="csY206" fmla="*/ 619998 h 951230"/>
                  <a:gd name="csX207" fmla="*/ 176768 w 1944687"/>
                  <a:gd name="csY207" fmla="*/ 609680 h 951230"/>
                  <a:gd name="csX208" fmla="*/ 145494 w 1944687"/>
                  <a:gd name="csY208" fmla="*/ 605949 h 951230"/>
                  <a:gd name="csX209" fmla="*/ 136922 w 1944687"/>
                  <a:gd name="csY209" fmla="*/ 599837 h 951230"/>
                  <a:gd name="csX210" fmla="*/ 132794 w 1944687"/>
                  <a:gd name="csY210" fmla="*/ 578961 h 951230"/>
                  <a:gd name="csX211" fmla="*/ 100092 w 1944687"/>
                  <a:gd name="csY211" fmla="*/ 540385 h 951230"/>
                  <a:gd name="csX212" fmla="*/ 72072 w 1944687"/>
                  <a:gd name="csY212" fmla="*/ 486569 h 951230"/>
                  <a:gd name="csX213" fmla="*/ 73263 w 1944687"/>
                  <a:gd name="csY213" fmla="*/ 477599 h 951230"/>
                  <a:gd name="csX214" fmla="*/ 58420 w 1944687"/>
                  <a:gd name="csY214" fmla="*/ 464661 h 951230"/>
                  <a:gd name="csX215" fmla="*/ 32306 w 1944687"/>
                  <a:gd name="csY215" fmla="*/ 431800 h 951230"/>
                  <a:gd name="csX216" fmla="*/ 27622 w 1944687"/>
                  <a:gd name="csY216" fmla="*/ 399574 h 951230"/>
                  <a:gd name="csX217" fmla="*/ 9684 w 1944687"/>
                  <a:gd name="csY217" fmla="*/ 377905 h 951230"/>
                  <a:gd name="csX218" fmla="*/ 17066 w 1944687"/>
                  <a:gd name="csY218" fmla="*/ 344726 h 951230"/>
                  <a:gd name="csX219" fmla="*/ 15954 w 1944687"/>
                  <a:gd name="csY219" fmla="*/ 310198 h 951230"/>
                  <a:gd name="csX220" fmla="*/ 5160 w 1944687"/>
                  <a:gd name="csY220" fmla="*/ 279083 h 951230"/>
                  <a:gd name="csX221" fmla="*/ 18336 w 1944687"/>
                  <a:gd name="csY221" fmla="*/ 240506 h 951230"/>
                  <a:gd name="csX222" fmla="*/ 22463 w 1944687"/>
                  <a:gd name="csY222" fmla="*/ 203041 h 951230"/>
                  <a:gd name="csX223" fmla="*/ 26511 w 1944687"/>
                  <a:gd name="csY223" fmla="*/ 165180 h 951230"/>
                  <a:gd name="csX224" fmla="*/ 20400 w 1944687"/>
                  <a:gd name="csY224" fmla="*/ 108664 h 951230"/>
                  <a:gd name="csX225" fmla="*/ 9763 w 1944687"/>
                  <a:gd name="csY225" fmla="*/ 72152 h 951230"/>
                  <a:gd name="csX226" fmla="*/ 0 w 1944687"/>
                  <a:gd name="csY226" fmla="*/ 52229 h 951230"/>
                  <a:gd name="csX227" fmla="*/ 4048 w 1944687"/>
                  <a:gd name="csY227" fmla="*/ 43815 h 951230"/>
                  <a:gd name="csX228" fmla="*/ 52785 w 1944687"/>
                  <a:gd name="csY228" fmla="*/ 58420 h 951230"/>
                  <a:gd name="csX229" fmla="*/ 70723 w 1944687"/>
                  <a:gd name="csY229" fmla="*/ 98822 h 951230"/>
                  <a:gd name="csX230" fmla="*/ 79057 w 1944687"/>
                  <a:gd name="csY230" fmla="*/ 87551 h 951230"/>
                  <a:gd name="csX231" fmla="*/ 73660 w 1944687"/>
                  <a:gd name="csY231" fmla="*/ 52388 h 951230"/>
                  <a:gd name="csX232" fmla="*/ 62230 w 1944687"/>
                  <a:gd name="csY232" fmla="*/ 16907 h 9512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</a:cxnLst>
                <a:rect l="l" t="t" r="r" b="b"/>
                <a:pathLst>
                  <a:path w="1944687" h="951230">
                    <a:moveTo>
                      <a:pt x="62230" y="16907"/>
                    </a:moveTo>
                    <a:lnTo>
                      <a:pt x="157877" y="16907"/>
                    </a:lnTo>
                    <a:lnTo>
                      <a:pt x="257889" y="16907"/>
                    </a:lnTo>
                    <a:lnTo>
                      <a:pt x="290989" y="16907"/>
                    </a:lnTo>
                    <a:lnTo>
                      <a:pt x="393700" y="16907"/>
                    </a:lnTo>
                    <a:lnTo>
                      <a:pt x="493077" y="16907"/>
                    </a:lnTo>
                    <a:lnTo>
                      <a:pt x="594201" y="16907"/>
                    </a:lnTo>
                    <a:lnTo>
                      <a:pt x="695325" y="16907"/>
                    </a:lnTo>
                    <a:lnTo>
                      <a:pt x="809784" y="16907"/>
                    </a:lnTo>
                    <a:lnTo>
                      <a:pt x="925037" y="16907"/>
                    </a:lnTo>
                    <a:lnTo>
                      <a:pt x="994807" y="16907"/>
                    </a:lnTo>
                    <a:lnTo>
                      <a:pt x="994886" y="159"/>
                    </a:lnTo>
                    <a:lnTo>
                      <a:pt x="1006317" y="0"/>
                    </a:lnTo>
                    <a:lnTo>
                      <a:pt x="1012270" y="23892"/>
                    </a:lnTo>
                    <a:lnTo>
                      <a:pt x="1022747" y="31195"/>
                    </a:lnTo>
                    <a:lnTo>
                      <a:pt x="1046242" y="33893"/>
                    </a:lnTo>
                    <a:lnTo>
                      <a:pt x="1080691" y="40799"/>
                    </a:lnTo>
                    <a:lnTo>
                      <a:pt x="1113314" y="54134"/>
                    </a:lnTo>
                    <a:lnTo>
                      <a:pt x="1140619" y="48498"/>
                    </a:lnTo>
                    <a:lnTo>
                      <a:pt x="1182053" y="59690"/>
                    </a:lnTo>
                    <a:lnTo>
                      <a:pt x="1193086" y="59293"/>
                    </a:lnTo>
                    <a:lnTo>
                      <a:pt x="1223248" y="47149"/>
                    </a:lnTo>
                    <a:lnTo>
                      <a:pt x="1254839" y="62706"/>
                    </a:lnTo>
                    <a:lnTo>
                      <a:pt x="1287780" y="79296"/>
                    </a:lnTo>
                    <a:lnTo>
                      <a:pt x="1315085" y="93504"/>
                    </a:lnTo>
                    <a:lnTo>
                      <a:pt x="1341199" y="107156"/>
                    </a:lnTo>
                    <a:lnTo>
                      <a:pt x="1344454" y="118348"/>
                    </a:lnTo>
                    <a:lnTo>
                      <a:pt x="1352391" y="122476"/>
                    </a:lnTo>
                    <a:lnTo>
                      <a:pt x="1350328" y="126683"/>
                    </a:lnTo>
                    <a:lnTo>
                      <a:pt x="1359376" y="127953"/>
                    </a:lnTo>
                    <a:lnTo>
                      <a:pt x="1365964" y="123587"/>
                    </a:lnTo>
                    <a:lnTo>
                      <a:pt x="1367632" y="133588"/>
                    </a:lnTo>
                    <a:lnTo>
                      <a:pt x="1374378" y="140256"/>
                    </a:lnTo>
                    <a:lnTo>
                      <a:pt x="1383666" y="140256"/>
                    </a:lnTo>
                    <a:lnTo>
                      <a:pt x="1388587" y="145415"/>
                    </a:lnTo>
                    <a:lnTo>
                      <a:pt x="1384459" y="152876"/>
                    </a:lnTo>
                    <a:lnTo>
                      <a:pt x="1419542" y="172561"/>
                    </a:lnTo>
                    <a:lnTo>
                      <a:pt x="1426766" y="210344"/>
                    </a:lnTo>
                    <a:lnTo>
                      <a:pt x="1433433" y="246142"/>
                    </a:lnTo>
                    <a:lnTo>
                      <a:pt x="1423590" y="270351"/>
                    </a:lnTo>
                    <a:lnTo>
                      <a:pt x="1407795" y="292735"/>
                    </a:lnTo>
                    <a:lnTo>
                      <a:pt x="1400414" y="306943"/>
                    </a:lnTo>
                    <a:lnTo>
                      <a:pt x="1399619" y="311150"/>
                    </a:lnTo>
                    <a:lnTo>
                      <a:pt x="1403430" y="316945"/>
                    </a:lnTo>
                    <a:lnTo>
                      <a:pt x="1414859" y="323294"/>
                    </a:lnTo>
                    <a:lnTo>
                      <a:pt x="1423274" y="323294"/>
                    </a:lnTo>
                    <a:lnTo>
                      <a:pt x="1462405" y="301704"/>
                    </a:lnTo>
                    <a:lnTo>
                      <a:pt x="1497171" y="295355"/>
                    </a:lnTo>
                    <a:lnTo>
                      <a:pt x="1541225" y="275114"/>
                    </a:lnTo>
                    <a:lnTo>
                      <a:pt x="1541859" y="270986"/>
                    </a:lnTo>
                    <a:lnTo>
                      <a:pt x="1538843" y="258524"/>
                    </a:lnTo>
                    <a:lnTo>
                      <a:pt x="1533367" y="250428"/>
                    </a:lnTo>
                    <a:lnTo>
                      <a:pt x="1548606" y="243919"/>
                    </a:lnTo>
                    <a:lnTo>
                      <a:pt x="1581706" y="243761"/>
                    </a:lnTo>
                    <a:lnTo>
                      <a:pt x="1612583" y="243761"/>
                    </a:lnTo>
                    <a:lnTo>
                      <a:pt x="1623378" y="227727"/>
                    </a:lnTo>
                    <a:lnTo>
                      <a:pt x="1627585" y="224552"/>
                    </a:lnTo>
                    <a:lnTo>
                      <a:pt x="1663224" y="194707"/>
                    </a:lnTo>
                    <a:lnTo>
                      <a:pt x="1678385" y="187008"/>
                    </a:lnTo>
                    <a:lnTo>
                      <a:pt x="1729582" y="186770"/>
                    </a:lnTo>
                    <a:lnTo>
                      <a:pt x="1791652" y="186690"/>
                    </a:lnTo>
                    <a:lnTo>
                      <a:pt x="1795066" y="176451"/>
                    </a:lnTo>
                    <a:lnTo>
                      <a:pt x="1805861" y="174308"/>
                    </a:lnTo>
                    <a:lnTo>
                      <a:pt x="1820149" y="167878"/>
                    </a:lnTo>
                    <a:lnTo>
                      <a:pt x="1832134" y="148749"/>
                    </a:lnTo>
                    <a:lnTo>
                      <a:pt x="1842373" y="115967"/>
                    </a:lnTo>
                    <a:lnTo>
                      <a:pt x="1868090" y="83820"/>
                    </a:lnTo>
                    <a:lnTo>
                      <a:pt x="1879283" y="95012"/>
                    </a:lnTo>
                    <a:lnTo>
                      <a:pt x="1901904" y="87789"/>
                    </a:lnTo>
                    <a:lnTo>
                      <a:pt x="1916827" y="100092"/>
                    </a:lnTo>
                    <a:lnTo>
                      <a:pt x="1916827" y="157718"/>
                    </a:lnTo>
                    <a:lnTo>
                      <a:pt x="1938814" y="181372"/>
                    </a:lnTo>
                    <a:lnTo>
                      <a:pt x="1944688" y="194945"/>
                    </a:lnTo>
                    <a:lnTo>
                      <a:pt x="1908651" y="215106"/>
                    </a:lnTo>
                    <a:lnTo>
                      <a:pt x="1874044" y="229314"/>
                    </a:lnTo>
                    <a:lnTo>
                      <a:pt x="1838484" y="241538"/>
                    </a:lnTo>
                    <a:lnTo>
                      <a:pt x="1820624" y="265827"/>
                    </a:lnTo>
                    <a:lnTo>
                      <a:pt x="1814910" y="275035"/>
                    </a:lnTo>
                    <a:lnTo>
                      <a:pt x="1814592" y="296625"/>
                    </a:lnTo>
                    <a:lnTo>
                      <a:pt x="1825705" y="318056"/>
                    </a:lnTo>
                    <a:lnTo>
                      <a:pt x="1839675" y="319088"/>
                    </a:lnTo>
                    <a:lnTo>
                      <a:pt x="1836182" y="304324"/>
                    </a:lnTo>
                    <a:lnTo>
                      <a:pt x="1846262" y="313293"/>
                    </a:lnTo>
                    <a:lnTo>
                      <a:pt x="1843564" y="324803"/>
                    </a:lnTo>
                    <a:lnTo>
                      <a:pt x="1820863" y="331391"/>
                    </a:lnTo>
                    <a:lnTo>
                      <a:pt x="1804670" y="330597"/>
                    </a:lnTo>
                    <a:lnTo>
                      <a:pt x="1779746" y="337582"/>
                    </a:lnTo>
                    <a:lnTo>
                      <a:pt x="1765062" y="339566"/>
                    </a:lnTo>
                    <a:lnTo>
                      <a:pt x="1745457" y="341551"/>
                    </a:lnTo>
                    <a:lnTo>
                      <a:pt x="1717437" y="353219"/>
                    </a:lnTo>
                    <a:lnTo>
                      <a:pt x="1766887" y="345678"/>
                    </a:lnTo>
                    <a:lnTo>
                      <a:pt x="1776889" y="353219"/>
                    </a:lnTo>
                    <a:lnTo>
                      <a:pt x="1729661" y="365204"/>
                    </a:lnTo>
                    <a:lnTo>
                      <a:pt x="1708229" y="365284"/>
                    </a:lnTo>
                    <a:lnTo>
                      <a:pt x="1709261" y="360442"/>
                    </a:lnTo>
                    <a:lnTo>
                      <a:pt x="1698943" y="371475"/>
                    </a:lnTo>
                    <a:lnTo>
                      <a:pt x="1708865" y="373301"/>
                    </a:lnTo>
                    <a:lnTo>
                      <a:pt x="1701641" y="401876"/>
                    </a:lnTo>
                    <a:lnTo>
                      <a:pt x="1677115" y="432276"/>
                    </a:lnTo>
                    <a:lnTo>
                      <a:pt x="1674574" y="422116"/>
                    </a:lnTo>
                    <a:lnTo>
                      <a:pt x="1667193" y="420132"/>
                    </a:lnTo>
                    <a:lnTo>
                      <a:pt x="1656160" y="410210"/>
                    </a:lnTo>
                    <a:lnTo>
                      <a:pt x="1663145" y="431483"/>
                    </a:lnTo>
                    <a:lnTo>
                      <a:pt x="1671558" y="438468"/>
                    </a:lnTo>
                    <a:lnTo>
                      <a:pt x="1672035" y="453311"/>
                    </a:lnTo>
                    <a:lnTo>
                      <a:pt x="1661240" y="468471"/>
                    </a:lnTo>
                    <a:lnTo>
                      <a:pt x="1642269" y="499586"/>
                    </a:lnTo>
                    <a:lnTo>
                      <a:pt x="1639173" y="498078"/>
                    </a:lnTo>
                    <a:lnTo>
                      <a:pt x="1649650" y="471567"/>
                    </a:lnTo>
                    <a:lnTo>
                      <a:pt x="1632427" y="456645"/>
                    </a:lnTo>
                    <a:lnTo>
                      <a:pt x="1628458" y="423942"/>
                    </a:lnTo>
                    <a:lnTo>
                      <a:pt x="1621949" y="441008"/>
                    </a:lnTo>
                    <a:lnTo>
                      <a:pt x="1629172" y="465852"/>
                    </a:lnTo>
                    <a:lnTo>
                      <a:pt x="1606868" y="459740"/>
                    </a:lnTo>
                    <a:lnTo>
                      <a:pt x="1630124" y="472281"/>
                    </a:lnTo>
                    <a:lnTo>
                      <a:pt x="1631554" y="509349"/>
                    </a:lnTo>
                    <a:lnTo>
                      <a:pt x="1641237" y="511969"/>
                    </a:lnTo>
                    <a:lnTo>
                      <a:pt x="1644729" y="525383"/>
                    </a:lnTo>
                    <a:lnTo>
                      <a:pt x="1649413" y="563880"/>
                    </a:lnTo>
                    <a:lnTo>
                      <a:pt x="1627981" y="592217"/>
                    </a:lnTo>
                    <a:lnTo>
                      <a:pt x="1593135" y="603488"/>
                    </a:lnTo>
                    <a:lnTo>
                      <a:pt x="1570990" y="625713"/>
                    </a:lnTo>
                    <a:lnTo>
                      <a:pt x="1554163" y="628174"/>
                    </a:lnTo>
                    <a:lnTo>
                      <a:pt x="1537097" y="642065"/>
                    </a:lnTo>
                    <a:lnTo>
                      <a:pt x="1532335" y="654685"/>
                    </a:lnTo>
                    <a:lnTo>
                      <a:pt x="1495346" y="679133"/>
                    </a:lnTo>
                    <a:lnTo>
                      <a:pt x="1476375" y="696913"/>
                    </a:lnTo>
                    <a:lnTo>
                      <a:pt x="1460500" y="719058"/>
                    </a:lnTo>
                    <a:lnTo>
                      <a:pt x="1455261" y="745411"/>
                    </a:lnTo>
                    <a:lnTo>
                      <a:pt x="1461214" y="771049"/>
                    </a:lnTo>
                    <a:lnTo>
                      <a:pt x="1472486" y="802561"/>
                    </a:lnTo>
                    <a:lnTo>
                      <a:pt x="1487408" y="828437"/>
                    </a:lnTo>
                    <a:lnTo>
                      <a:pt x="1487647" y="844233"/>
                    </a:lnTo>
                    <a:lnTo>
                      <a:pt x="1503601" y="886381"/>
                    </a:lnTo>
                    <a:lnTo>
                      <a:pt x="1502490" y="910749"/>
                    </a:lnTo>
                    <a:lnTo>
                      <a:pt x="1501061" y="924798"/>
                    </a:lnTo>
                    <a:lnTo>
                      <a:pt x="1492647" y="946706"/>
                    </a:lnTo>
                    <a:lnTo>
                      <a:pt x="1482567" y="951230"/>
                    </a:lnTo>
                    <a:lnTo>
                      <a:pt x="1465977" y="946864"/>
                    </a:lnTo>
                    <a:lnTo>
                      <a:pt x="1460659" y="931148"/>
                    </a:lnTo>
                    <a:lnTo>
                      <a:pt x="1447880" y="922893"/>
                    </a:lnTo>
                    <a:lnTo>
                      <a:pt x="1430020" y="891778"/>
                    </a:lnTo>
                    <a:lnTo>
                      <a:pt x="1414384" y="864076"/>
                    </a:lnTo>
                    <a:lnTo>
                      <a:pt x="1409304" y="849868"/>
                    </a:lnTo>
                    <a:lnTo>
                      <a:pt x="1416209" y="825659"/>
                    </a:lnTo>
                    <a:lnTo>
                      <a:pt x="1406763" y="805498"/>
                    </a:lnTo>
                    <a:lnTo>
                      <a:pt x="1380490" y="774700"/>
                    </a:lnTo>
                    <a:lnTo>
                      <a:pt x="1367393" y="769065"/>
                    </a:lnTo>
                    <a:lnTo>
                      <a:pt x="1333341" y="785813"/>
                    </a:lnTo>
                    <a:lnTo>
                      <a:pt x="1327309" y="783987"/>
                    </a:lnTo>
                    <a:lnTo>
                      <a:pt x="1310958" y="766763"/>
                    </a:lnTo>
                    <a:lnTo>
                      <a:pt x="1289844" y="757635"/>
                    </a:lnTo>
                    <a:lnTo>
                      <a:pt x="1251823" y="762238"/>
                    </a:lnTo>
                    <a:lnTo>
                      <a:pt x="1221899" y="758190"/>
                    </a:lnTo>
                    <a:lnTo>
                      <a:pt x="1196182" y="760730"/>
                    </a:lnTo>
                    <a:lnTo>
                      <a:pt x="1182291" y="766445"/>
                    </a:lnTo>
                    <a:lnTo>
                      <a:pt x="1188323" y="776288"/>
                    </a:lnTo>
                    <a:lnTo>
                      <a:pt x="1187768" y="791210"/>
                    </a:lnTo>
                    <a:lnTo>
                      <a:pt x="1194912" y="798513"/>
                    </a:lnTo>
                    <a:lnTo>
                      <a:pt x="1188561" y="803275"/>
                    </a:lnTo>
                    <a:lnTo>
                      <a:pt x="1176020" y="797878"/>
                    </a:lnTo>
                    <a:lnTo>
                      <a:pt x="1163400" y="804863"/>
                    </a:lnTo>
                    <a:lnTo>
                      <a:pt x="1138952" y="803672"/>
                    </a:lnTo>
                    <a:lnTo>
                      <a:pt x="1113791" y="784305"/>
                    </a:lnTo>
                    <a:lnTo>
                      <a:pt x="1084421" y="788908"/>
                    </a:lnTo>
                    <a:lnTo>
                      <a:pt x="1059895" y="780336"/>
                    </a:lnTo>
                    <a:lnTo>
                      <a:pt x="1038940" y="782955"/>
                    </a:lnTo>
                    <a:lnTo>
                      <a:pt x="1010603" y="791528"/>
                    </a:lnTo>
                    <a:lnTo>
                      <a:pt x="979885" y="818753"/>
                    </a:lnTo>
                    <a:lnTo>
                      <a:pt x="946467" y="834469"/>
                    </a:lnTo>
                    <a:lnTo>
                      <a:pt x="928053" y="851853"/>
                    </a:lnTo>
                    <a:lnTo>
                      <a:pt x="920274" y="868283"/>
                    </a:lnTo>
                    <a:lnTo>
                      <a:pt x="919956" y="893286"/>
                    </a:lnTo>
                    <a:lnTo>
                      <a:pt x="921623" y="910590"/>
                    </a:lnTo>
                    <a:lnTo>
                      <a:pt x="928053" y="922893"/>
                    </a:lnTo>
                    <a:lnTo>
                      <a:pt x="914876" y="923925"/>
                    </a:lnTo>
                    <a:lnTo>
                      <a:pt x="890984" y="915988"/>
                    </a:lnTo>
                    <a:lnTo>
                      <a:pt x="864712" y="904796"/>
                    </a:lnTo>
                    <a:lnTo>
                      <a:pt x="855266" y="887809"/>
                    </a:lnTo>
                    <a:lnTo>
                      <a:pt x="847884" y="862410"/>
                    </a:lnTo>
                    <a:lnTo>
                      <a:pt x="827961" y="841693"/>
                    </a:lnTo>
                    <a:lnTo>
                      <a:pt x="816292" y="820261"/>
                    </a:lnTo>
                    <a:lnTo>
                      <a:pt x="799385" y="795179"/>
                    </a:lnTo>
                    <a:lnTo>
                      <a:pt x="775652" y="780495"/>
                    </a:lnTo>
                    <a:lnTo>
                      <a:pt x="748109" y="781209"/>
                    </a:lnTo>
                    <a:lnTo>
                      <a:pt x="726916" y="810260"/>
                    </a:lnTo>
                    <a:lnTo>
                      <a:pt x="698977" y="799227"/>
                    </a:lnTo>
                    <a:lnTo>
                      <a:pt x="681514" y="788114"/>
                    </a:lnTo>
                    <a:lnTo>
                      <a:pt x="673180" y="767874"/>
                    </a:lnTo>
                    <a:lnTo>
                      <a:pt x="661988" y="748586"/>
                    </a:lnTo>
                    <a:lnTo>
                      <a:pt x="641985" y="732314"/>
                    </a:lnTo>
                    <a:lnTo>
                      <a:pt x="624760" y="720567"/>
                    </a:lnTo>
                    <a:lnTo>
                      <a:pt x="612458" y="707311"/>
                    </a:lnTo>
                    <a:lnTo>
                      <a:pt x="554038" y="707311"/>
                    </a:lnTo>
                    <a:lnTo>
                      <a:pt x="554038" y="722710"/>
                    </a:lnTo>
                    <a:lnTo>
                      <a:pt x="527289" y="722710"/>
                    </a:lnTo>
                    <a:lnTo>
                      <a:pt x="460296" y="722948"/>
                    </a:lnTo>
                    <a:lnTo>
                      <a:pt x="383461" y="696675"/>
                    </a:lnTo>
                    <a:lnTo>
                      <a:pt x="332581" y="678498"/>
                    </a:lnTo>
                    <a:lnTo>
                      <a:pt x="335677" y="671195"/>
                    </a:lnTo>
                    <a:lnTo>
                      <a:pt x="292894" y="675243"/>
                    </a:lnTo>
                    <a:lnTo>
                      <a:pt x="254635" y="678101"/>
                    </a:lnTo>
                    <a:lnTo>
                      <a:pt x="248999" y="658971"/>
                    </a:lnTo>
                    <a:lnTo>
                      <a:pt x="227171" y="637223"/>
                    </a:lnTo>
                    <a:lnTo>
                      <a:pt x="211455" y="632698"/>
                    </a:lnTo>
                    <a:lnTo>
                      <a:pt x="207725" y="621903"/>
                    </a:lnTo>
                    <a:lnTo>
                      <a:pt x="188833" y="619998"/>
                    </a:lnTo>
                    <a:lnTo>
                      <a:pt x="176768" y="609680"/>
                    </a:lnTo>
                    <a:lnTo>
                      <a:pt x="145494" y="605949"/>
                    </a:lnTo>
                    <a:lnTo>
                      <a:pt x="136922" y="599837"/>
                    </a:lnTo>
                    <a:lnTo>
                      <a:pt x="132794" y="578961"/>
                    </a:lnTo>
                    <a:lnTo>
                      <a:pt x="100092" y="540385"/>
                    </a:lnTo>
                    <a:lnTo>
                      <a:pt x="72072" y="486569"/>
                    </a:lnTo>
                    <a:lnTo>
                      <a:pt x="73263" y="477599"/>
                    </a:lnTo>
                    <a:lnTo>
                      <a:pt x="58420" y="464661"/>
                    </a:lnTo>
                    <a:lnTo>
                      <a:pt x="32306" y="431800"/>
                    </a:lnTo>
                    <a:lnTo>
                      <a:pt x="27622" y="399574"/>
                    </a:lnTo>
                    <a:lnTo>
                      <a:pt x="9684" y="377905"/>
                    </a:lnTo>
                    <a:lnTo>
                      <a:pt x="17066" y="344726"/>
                    </a:lnTo>
                    <a:lnTo>
                      <a:pt x="15954" y="310198"/>
                    </a:lnTo>
                    <a:lnTo>
                      <a:pt x="5160" y="279083"/>
                    </a:lnTo>
                    <a:lnTo>
                      <a:pt x="18336" y="240506"/>
                    </a:lnTo>
                    <a:lnTo>
                      <a:pt x="22463" y="203041"/>
                    </a:lnTo>
                    <a:lnTo>
                      <a:pt x="26511" y="165180"/>
                    </a:lnTo>
                    <a:lnTo>
                      <a:pt x="20400" y="108664"/>
                    </a:lnTo>
                    <a:lnTo>
                      <a:pt x="9763" y="72152"/>
                    </a:lnTo>
                    <a:lnTo>
                      <a:pt x="0" y="52229"/>
                    </a:lnTo>
                    <a:lnTo>
                      <a:pt x="4048" y="43815"/>
                    </a:lnTo>
                    <a:lnTo>
                      <a:pt x="52785" y="58420"/>
                    </a:lnTo>
                    <a:lnTo>
                      <a:pt x="70723" y="98822"/>
                    </a:lnTo>
                    <a:lnTo>
                      <a:pt x="79057" y="87551"/>
                    </a:lnTo>
                    <a:lnTo>
                      <a:pt x="73660" y="52388"/>
                    </a:lnTo>
                    <a:lnTo>
                      <a:pt x="62230" y="1690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9" name="Freeform: Shape 428">
                <a:extLst>
                  <a:ext uri="{FF2B5EF4-FFF2-40B4-BE49-F238E27FC236}">
                    <a16:creationId xmlns:a16="http://schemas.microsoft.com/office/drawing/2014/main" id="{95DC3394-ACD4-E191-8535-2FFE809DD2C8}"/>
                  </a:ext>
                </a:extLst>
              </p:cNvPr>
              <p:cNvSpPr/>
              <p:nvPr/>
            </p:nvSpPr>
            <p:spPr>
              <a:xfrm>
                <a:off x="7912814" y="3605212"/>
                <a:ext cx="42624" cy="47307"/>
              </a:xfrm>
              <a:custGeom>
                <a:avLst/>
                <a:gdLst>
                  <a:gd name="csX0" fmla="*/ 22622 w 42624"/>
                  <a:gd name="csY0" fmla="*/ 6588 h 47307"/>
                  <a:gd name="csX1" fmla="*/ 28575 w 42624"/>
                  <a:gd name="csY1" fmla="*/ 9604 h 47307"/>
                  <a:gd name="csX2" fmla="*/ 34052 w 42624"/>
                  <a:gd name="csY2" fmla="*/ 14367 h 47307"/>
                  <a:gd name="csX3" fmla="*/ 42624 w 42624"/>
                  <a:gd name="csY3" fmla="*/ 26590 h 47307"/>
                  <a:gd name="csX4" fmla="*/ 41830 w 42624"/>
                  <a:gd name="csY4" fmla="*/ 28496 h 47307"/>
                  <a:gd name="csX5" fmla="*/ 28654 w 42624"/>
                  <a:gd name="csY5" fmla="*/ 36036 h 47307"/>
                  <a:gd name="csX6" fmla="*/ 17859 w 42624"/>
                  <a:gd name="csY6" fmla="*/ 41434 h 47307"/>
                  <a:gd name="csX7" fmla="*/ 12938 w 42624"/>
                  <a:gd name="csY7" fmla="*/ 47307 h 47307"/>
                  <a:gd name="csX8" fmla="*/ 4603 w 42624"/>
                  <a:gd name="csY8" fmla="*/ 42307 h 47307"/>
                  <a:gd name="csX9" fmla="*/ 5556 w 42624"/>
                  <a:gd name="csY9" fmla="*/ 32544 h 47307"/>
                  <a:gd name="csX10" fmla="*/ 0 w 42624"/>
                  <a:gd name="csY10" fmla="*/ 19764 h 47307"/>
                  <a:gd name="csX11" fmla="*/ 1667 w 42624"/>
                  <a:gd name="csY11" fmla="*/ 15875 h 47307"/>
                  <a:gd name="csX12" fmla="*/ 7541 w 42624"/>
                  <a:gd name="csY12" fmla="*/ 10160 h 47307"/>
                  <a:gd name="csX13" fmla="*/ 5159 w 42624"/>
                  <a:gd name="csY13" fmla="*/ 3334 h 47307"/>
                  <a:gd name="csX14" fmla="*/ 7143 w 42624"/>
                  <a:gd name="csY14" fmla="*/ 0 h 47307"/>
                  <a:gd name="csX15" fmla="*/ 9684 w 42624"/>
                  <a:gd name="csY15" fmla="*/ 635 h 47307"/>
                  <a:gd name="csX16" fmla="*/ 22622 w 42624"/>
                  <a:gd name="csY16" fmla="*/ 6588 h 473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42624" h="47307">
                    <a:moveTo>
                      <a:pt x="22622" y="6588"/>
                    </a:moveTo>
                    <a:lnTo>
                      <a:pt x="28575" y="9604"/>
                    </a:lnTo>
                    <a:lnTo>
                      <a:pt x="34052" y="14367"/>
                    </a:lnTo>
                    <a:lnTo>
                      <a:pt x="42624" y="26590"/>
                    </a:lnTo>
                    <a:lnTo>
                      <a:pt x="41830" y="28496"/>
                    </a:lnTo>
                    <a:lnTo>
                      <a:pt x="28654" y="36036"/>
                    </a:lnTo>
                    <a:lnTo>
                      <a:pt x="17859" y="41434"/>
                    </a:lnTo>
                    <a:lnTo>
                      <a:pt x="12938" y="47307"/>
                    </a:lnTo>
                    <a:lnTo>
                      <a:pt x="4603" y="42307"/>
                    </a:lnTo>
                    <a:lnTo>
                      <a:pt x="5556" y="32544"/>
                    </a:lnTo>
                    <a:lnTo>
                      <a:pt x="0" y="19764"/>
                    </a:lnTo>
                    <a:lnTo>
                      <a:pt x="1667" y="15875"/>
                    </a:lnTo>
                    <a:lnTo>
                      <a:pt x="7541" y="10160"/>
                    </a:lnTo>
                    <a:lnTo>
                      <a:pt x="5159" y="3334"/>
                    </a:lnTo>
                    <a:lnTo>
                      <a:pt x="7143" y="0"/>
                    </a:lnTo>
                    <a:lnTo>
                      <a:pt x="9684" y="635"/>
                    </a:lnTo>
                    <a:lnTo>
                      <a:pt x="22622" y="658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" name="Freeform: Shape 429">
                <a:extLst>
                  <a:ext uri="{FF2B5EF4-FFF2-40B4-BE49-F238E27FC236}">
                    <a16:creationId xmlns:a16="http://schemas.microsoft.com/office/drawing/2014/main" id="{13C585B1-E954-78D7-B9B1-17813BE47397}"/>
                  </a:ext>
                </a:extLst>
              </p:cNvPr>
              <p:cNvSpPr/>
              <p:nvPr/>
            </p:nvSpPr>
            <p:spPr>
              <a:xfrm>
                <a:off x="7891303" y="3579018"/>
                <a:ext cx="24129" cy="15478"/>
              </a:xfrm>
              <a:custGeom>
                <a:avLst/>
                <a:gdLst>
                  <a:gd name="csX0" fmla="*/ 24130 w 24129"/>
                  <a:gd name="csY0" fmla="*/ 8731 h 15478"/>
                  <a:gd name="csX1" fmla="*/ 21272 w 24129"/>
                  <a:gd name="csY1" fmla="*/ 13018 h 15478"/>
                  <a:gd name="csX2" fmla="*/ 10001 w 24129"/>
                  <a:gd name="csY2" fmla="*/ 15478 h 15478"/>
                  <a:gd name="csX3" fmla="*/ 4207 w 24129"/>
                  <a:gd name="csY3" fmla="*/ 8096 h 15478"/>
                  <a:gd name="csX4" fmla="*/ 317 w 24129"/>
                  <a:gd name="csY4" fmla="*/ 5239 h 15478"/>
                  <a:gd name="csX5" fmla="*/ 0 w 24129"/>
                  <a:gd name="csY5" fmla="*/ 3016 h 15478"/>
                  <a:gd name="csX6" fmla="*/ 3334 w 24129"/>
                  <a:gd name="csY6" fmla="*/ 0 h 15478"/>
                  <a:gd name="csX7" fmla="*/ 15319 w 24129"/>
                  <a:gd name="csY7" fmla="*/ 3334 h 15478"/>
                  <a:gd name="csX8" fmla="*/ 24130 w 24129"/>
                  <a:gd name="csY8" fmla="*/ 8731 h 154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4129" h="15478">
                    <a:moveTo>
                      <a:pt x="24130" y="8731"/>
                    </a:moveTo>
                    <a:lnTo>
                      <a:pt x="21272" y="13018"/>
                    </a:lnTo>
                    <a:lnTo>
                      <a:pt x="10001" y="15478"/>
                    </a:lnTo>
                    <a:lnTo>
                      <a:pt x="4207" y="8096"/>
                    </a:lnTo>
                    <a:lnTo>
                      <a:pt x="317" y="5239"/>
                    </a:lnTo>
                    <a:lnTo>
                      <a:pt x="0" y="3016"/>
                    </a:lnTo>
                    <a:lnTo>
                      <a:pt x="3334" y="0"/>
                    </a:lnTo>
                    <a:lnTo>
                      <a:pt x="15319" y="3334"/>
                    </a:lnTo>
                    <a:lnTo>
                      <a:pt x="24130" y="873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" name="Freeform: Shape 430">
                <a:extLst>
                  <a:ext uri="{FF2B5EF4-FFF2-40B4-BE49-F238E27FC236}">
                    <a16:creationId xmlns:a16="http://schemas.microsoft.com/office/drawing/2014/main" id="{57582A09-BC32-060F-369E-C431AA89436E}"/>
                  </a:ext>
                </a:extLst>
              </p:cNvPr>
              <p:cNvSpPr/>
              <p:nvPr/>
            </p:nvSpPr>
            <p:spPr>
              <a:xfrm>
                <a:off x="7870666" y="3571715"/>
                <a:ext cx="19049" cy="5317"/>
              </a:xfrm>
              <a:custGeom>
                <a:avLst/>
                <a:gdLst>
                  <a:gd name="csX0" fmla="*/ 19050 w 19049"/>
                  <a:gd name="csY0" fmla="*/ 1508 h 5317"/>
                  <a:gd name="csX1" fmla="*/ 18018 w 19049"/>
                  <a:gd name="csY1" fmla="*/ 5318 h 5317"/>
                  <a:gd name="csX2" fmla="*/ 0 w 19049"/>
                  <a:gd name="csY2" fmla="*/ 4366 h 5317"/>
                  <a:gd name="csX3" fmla="*/ 2461 w 19049"/>
                  <a:gd name="csY3" fmla="*/ 0 h 5317"/>
                  <a:gd name="csX4" fmla="*/ 19050 w 19049"/>
                  <a:gd name="csY4" fmla="*/ 1508 h 53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9049" h="5317">
                    <a:moveTo>
                      <a:pt x="19050" y="1508"/>
                    </a:moveTo>
                    <a:lnTo>
                      <a:pt x="18018" y="5318"/>
                    </a:lnTo>
                    <a:lnTo>
                      <a:pt x="0" y="4366"/>
                    </a:lnTo>
                    <a:lnTo>
                      <a:pt x="2461" y="0"/>
                    </a:lnTo>
                    <a:lnTo>
                      <a:pt x="19050" y="150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2A5827C2-FA1A-A7F5-11A4-22FA55A330E5}"/>
                  </a:ext>
                </a:extLst>
              </p:cNvPr>
              <p:cNvSpPr/>
              <p:nvPr/>
            </p:nvSpPr>
            <p:spPr>
              <a:xfrm>
                <a:off x="7838042" y="3554253"/>
                <a:ext cx="21510" cy="15954"/>
              </a:xfrm>
              <a:custGeom>
                <a:avLst/>
                <a:gdLst>
                  <a:gd name="csX0" fmla="*/ 8969 w 21510"/>
                  <a:gd name="csY0" fmla="*/ 0 h 15954"/>
                  <a:gd name="csX1" fmla="*/ 11827 w 21510"/>
                  <a:gd name="csY1" fmla="*/ 2222 h 15954"/>
                  <a:gd name="csX2" fmla="*/ 21511 w 21510"/>
                  <a:gd name="csY2" fmla="*/ 13891 h 15954"/>
                  <a:gd name="csX3" fmla="*/ 19685 w 21510"/>
                  <a:gd name="csY3" fmla="*/ 15954 h 15954"/>
                  <a:gd name="csX4" fmla="*/ 17304 w 21510"/>
                  <a:gd name="csY4" fmla="*/ 15478 h 15954"/>
                  <a:gd name="csX5" fmla="*/ 5556 w 21510"/>
                  <a:gd name="csY5" fmla="*/ 14208 h 15954"/>
                  <a:gd name="csX6" fmla="*/ 1270 w 21510"/>
                  <a:gd name="csY6" fmla="*/ 6271 h 15954"/>
                  <a:gd name="csX7" fmla="*/ 0 w 21510"/>
                  <a:gd name="csY7" fmla="*/ 4842 h 15954"/>
                  <a:gd name="csX8" fmla="*/ 8969 w 21510"/>
                  <a:gd name="csY8" fmla="*/ 0 h 159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1510" h="15954">
                    <a:moveTo>
                      <a:pt x="8969" y="0"/>
                    </a:moveTo>
                    <a:lnTo>
                      <a:pt x="11827" y="2222"/>
                    </a:lnTo>
                    <a:lnTo>
                      <a:pt x="21511" y="13891"/>
                    </a:lnTo>
                    <a:lnTo>
                      <a:pt x="19685" y="15954"/>
                    </a:lnTo>
                    <a:lnTo>
                      <a:pt x="17304" y="15478"/>
                    </a:lnTo>
                    <a:lnTo>
                      <a:pt x="5556" y="14208"/>
                    </a:lnTo>
                    <a:lnTo>
                      <a:pt x="1270" y="6271"/>
                    </a:lnTo>
                    <a:lnTo>
                      <a:pt x="0" y="4842"/>
                    </a:lnTo>
                    <a:lnTo>
                      <a:pt x="8969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id="{28A845CA-32FC-2A88-2AD0-2147BE0DE69E}"/>
                  </a:ext>
                </a:extLst>
              </p:cNvPr>
              <p:cNvSpPr/>
              <p:nvPr/>
            </p:nvSpPr>
            <p:spPr>
              <a:xfrm>
                <a:off x="7787243" y="3535838"/>
                <a:ext cx="15319" cy="12541"/>
              </a:xfrm>
              <a:custGeom>
                <a:avLst/>
                <a:gdLst>
                  <a:gd name="csX0" fmla="*/ 14605 w 15319"/>
                  <a:gd name="csY0" fmla="*/ 794 h 12541"/>
                  <a:gd name="csX1" fmla="*/ 15319 w 15319"/>
                  <a:gd name="csY1" fmla="*/ 9049 h 12541"/>
                  <a:gd name="csX2" fmla="*/ 11351 w 15319"/>
                  <a:gd name="csY2" fmla="*/ 12541 h 12541"/>
                  <a:gd name="csX3" fmla="*/ 0 w 15319"/>
                  <a:gd name="csY3" fmla="*/ 6033 h 12541"/>
                  <a:gd name="csX4" fmla="*/ 1746 w 15319"/>
                  <a:gd name="csY4" fmla="*/ 3493 h 12541"/>
                  <a:gd name="csX5" fmla="*/ 6906 w 15319"/>
                  <a:gd name="csY5" fmla="*/ 0 h 12541"/>
                  <a:gd name="csX6" fmla="*/ 14605 w 15319"/>
                  <a:gd name="csY6" fmla="*/ 794 h 125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5319" h="12541">
                    <a:moveTo>
                      <a:pt x="14605" y="794"/>
                    </a:moveTo>
                    <a:lnTo>
                      <a:pt x="15319" y="9049"/>
                    </a:lnTo>
                    <a:lnTo>
                      <a:pt x="11351" y="12541"/>
                    </a:lnTo>
                    <a:lnTo>
                      <a:pt x="0" y="6033"/>
                    </a:lnTo>
                    <a:lnTo>
                      <a:pt x="1746" y="3493"/>
                    </a:lnTo>
                    <a:lnTo>
                      <a:pt x="6906" y="0"/>
                    </a:lnTo>
                    <a:lnTo>
                      <a:pt x="14605" y="79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7F2AA995-F577-6BD6-5BAD-68AD574D4CF6}"/>
                  </a:ext>
                </a:extLst>
              </p:cNvPr>
              <p:cNvSpPr/>
              <p:nvPr/>
            </p:nvSpPr>
            <p:spPr>
              <a:xfrm>
                <a:off x="7529353" y="1967705"/>
                <a:ext cx="63182" cy="31750"/>
              </a:xfrm>
              <a:custGeom>
                <a:avLst/>
                <a:gdLst>
                  <a:gd name="csX0" fmla="*/ 33258 w 63182"/>
                  <a:gd name="csY0" fmla="*/ 0 h 31750"/>
                  <a:gd name="csX1" fmla="*/ 60007 w 63182"/>
                  <a:gd name="csY1" fmla="*/ 4524 h 31750"/>
                  <a:gd name="csX2" fmla="*/ 63182 w 63182"/>
                  <a:gd name="csY2" fmla="*/ 23892 h 31750"/>
                  <a:gd name="csX3" fmla="*/ 42545 w 63182"/>
                  <a:gd name="csY3" fmla="*/ 31750 h 31750"/>
                  <a:gd name="csX4" fmla="*/ 20399 w 63182"/>
                  <a:gd name="csY4" fmla="*/ 22304 h 31750"/>
                  <a:gd name="csX5" fmla="*/ 0 w 63182"/>
                  <a:gd name="csY5" fmla="*/ 8652 h 31750"/>
                  <a:gd name="csX6" fmla="*/ 33258 w 63182"/>
                  <a:gd name="csY6" fmla="*/ 0 h 317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182" h="31750">
                    <a:moveTo>
                      <a:pt x="33258" y="0"/>
                    </a:moveTo>
                    <a:lnTo>
                      <a:pt x="60007" y="4524"/>
                    </a:lnTo>
                    <a:lnTo>
                      <a:pt x="63182" y="23892"/>
                    </a:lnTo>
                    <a:lnTo>
                      <a:pt x="42545" y="31750"/>
                    </a:lnTo>
                    <a:lnTo>
                      <a:pt x="20399" y="22304"/>
                    </a:lnTo>
                    <a:lnTo>
                      <a:pt x="0" y="8652"/>
                    </a:lnTo>
                    <a:lnTo>
                      <a:pt x="3325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5" name="Freeform: Shape 434">
                <a:extLst>
                  <a:ext uri="{FF2B5EF4-FFF2-40B4-BE49-F238E27FC236}">
                    <a16:creationId xmlns:a16="http://schemas.microsoft.com/office/drawing/2014/main" id="{7556D0B2-2DB5-1E07-F3EC-D5B23601C31F}"/>
                  </a:ext>
                </a:extLst>
              </p:cNvPr>
              <p:cNvSpPr/>
              <p:nvPr/>
            </p:nvSpPr>
            <p:spPr>
              <a:xfrm>
                <a:off x="7960042" y="2087800"/>
                <a:ext cx="85248" cy="59690"/>
              </a:xfrm>
              <a:custGeom>
                <a:avLst/>
                <a:gdLst>
                  <a:gd name="csX0" fmla="*/ 48577 w 85248"/>
                  <a:gd name="csY0" fmla="*/ 0 h 59690"/>
                  <a:gd name="csX1" fmla="*/ 70961 w 85248"/>
                  <a:gd name="csY1" fmla="*/ 3254 h 59690"/>
                  <a:gd name="csX2" fmla="*/ 85249 w 85248"/>
                  <a:gd name="csY2" fmla="*/ 18415 h 59690"/>
                  <a:gd name="csX3" fmla="*/ 56118 w 85248"/>
                  <a:gd name="csY3" fmla="*/ 41354 h 59690"/>
                  <a:gd name="csX4" fmla="*/ 22463 w 85248"/>
                  <a:gd name="csY4" fmla="*/ 59690 h 59690"/>
                  <a:gd name="csX5" fmla="*/ 5239 w 85248"/>
                  <a:gd name="csY5" fmla="*/ 47308 h 59690"/>
                  <a:gd name="csX6" fmla="*/ 0 w 85248"/>
                  <a:gd name="csY6" fmla="*/ 24686 h 59690"/>
                  <a:gd name="csX7" fmla="*/ 30639 w 85248"/>
                  <a:gd name="csY7" fmla="*/ 7382 h 59690"/>
                  <a:gd name="csX8" fmla="*/ 48577 w 85248"/>
                  <a:gd name="csY8" fmla="*/ 0 h 596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5248" h="59690">
                    <a:moveTo>
                      <a:pt x="48577" y="0"/>
                    </a:moveTo>
                    <a:lnTo>
                      <a:pt x="70961" y="3254"/>
                    </a:lnTo>
                    <a:lnTo>
                      <a:pt x="85249" y="18415"/>
                    </a:lnTo>
                    <a:lnTo>
                      <a:pt x="56118" y="41354"/>
                    </a:lnTo>
                    <a:lnTo>
                      <a:pt x="22463" y="59690"/>
                    </a:lnTo>
                    <a:lnTo>
                      <a:pt x="5239" y="47308"/>
                    </a:lnTo>
                    <a:lnTo>
                      <a:pt x="0" y="24686"/>
                    </a:lnTo>
                    <a:lnTo>
                      <a:pt x="30639" y="7382"/>
                    </a:lnTo>
                    <a:lnTo>
                      <a:pt x="48577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6" name="Freeform: Shape 435">
                <a:extLst>
                  <a:ext uri="{FF2B5EF4-FFF2-40B4-BE49-F238E27FC236}">
                    <a16:creationId xmlns:a16="http://schemas.microsoft.com/office/drawing/2014/main" id="{7C137D75-7229-533A-28F8-DC025CD83A23}"/>
                  </a:ext>
                </a:extLst>
              </p:cNvPr>
              <p:cNvSpPr/>
              <p:nvPr/>
            </p:nvSpPr>
            <p:spPr>
              <a:xfrm>
                <a:off x="7507287" y="1354930"/>
                <a:ext cx="1284605" cy="902573"/>
              </a:xfrm>
              <a:custGeom>
                <a:avLst/>
                <a:gdLst>
                  <a:gd name="csX0" fmla="*/ 913845 w 1284605"/>
                  <a:gd name="csY0" fmla="*/ 100330 h 902573"/>
                  <a:gd name="csX1" fmla="*/ 913845 w 1284605"/>
                  <a:gd name="csY1" fmla="*/ 100330 h 902573"/>
                  <a:gd name="csX2" fmla="*/ 913607 w 1284605"/>
                  <a:gd name="csY2" fmla="*/ 314643 h 902573"/>
                  <a:gd name="csX3" fmla="*/ 913448 w 1284605"/>
                  <a:gd name="csY3" fmla="*/ 616664 h 902573"/>
                  <a:gd name="csX4" fmla="*/ 946627 w 1284605"/>
                  <a:gd name="csY4" fmla="*/ 618173 h 902573"/>
                  <a:gd name="csX5" fmla="*/ 979408 w 1284605"/>
                  <a:gd name="csY5" fmla="*/ 632143 h 902573"/>
                  <a:gd name="csX6" fmla="*/ 1002903 w 1284605"/>
                  <a:gd name="csY6" fmla="*/ 654129 h 902573"/>
                  <a:gd name="csX7" fmla="*/ 1032828 w 1284605"/>
                  <a:gd name="csY7" fmla="*/ 686832 h 902573"/>
                  <a:gd name="csX8" fmla="*/ 1065610 w 1284605"/>
                  <a:gd name="csY8" fmla="*/ 659051 h 902573"/>
                  <a:gd name="csX9" fmla="*/ 1099424 w 1284605"/>
                  <a:gd name="csY9" fmla="*/ 642858 h 902573"/>
                  <a:gd name="csX10" fmla="*/ 1117362 w 1284605"/>
                  <a:gd name="csY10" fmla="*/ 668655 h 902573"/>
                  <a:gd name="csX11" fmla="*/ 1140064 w 1284605"/>
                  <a:gd name="csY11" fmla="*/ 688975 h 902573"/>
                  <a:gd name="csX12" fmla="*/ 1170861 w 1284605"/>
                  <a:gd name="csY12" fmla="*/ 711200 h 902573"/>
                  <a:gd name="csX13" fmla="*/ 1191974 w 1284605"/>
                  <a:gd name="csY13" fmla="*/ 746284 h 902573"/>
                  <a:gd name="csX14" fmla="*/ 1226424 w 1284605"/>
                  <a:gd name="csY14" fmla="*/ 801370 h 902573"/>
                  <a:gd name="csX15" fmla="*/ 1283653 w 1284605"/>
                  <a:gd name="csY15" fmla="*/ 831612 h 902573"/>
                  <a:gd name="csX16" fmla="*/ 1284605 w 1284605"/>
                  <a:gd name="csY16" fmla="*/ 861457 h 902573"/>
                  <a:gd name="csX17" fmla="*/ 1265873 w 1284605"/>
                  <a:gd name="csY17" fmla="*/ 883999 h 902573"/>
                  <a:gd name="csX18" fmla="*/ 1265873 w 1284605"/>
                  <a:gd name="csY18" fmla="*/ 883999 h 902573"/>
                  <a:gd name="csX19" fmla="*/ 1265873 w 1284605"/>
                  <a:gd name="csY19" fmla="*/ 883999 h 902573"/>
                  <a:gd name="csX20" fmla="*/ 1247378 w 1284605"/>
                  <a:gd name="csY20" fmla="*/ 866378 h 902573"/>
                  <a:gd name="csX21" fmla="*/ 1217692 w 1284605"/>
                  <a:gd name="csY21" fmla="*/ 851376 h 902573"/>
                  <a:gd name="csX22" fmla="*/ 1208167 w 1284605"/>
                  <a:gd name="csY22" fmla="*/ 810022 h 902573"/>
                  <a:gd name="csX23" fmla="*/ 1164670 w 1284605"/>
                  <a:gd name="csY23" fmla="*/ 771208 h 902573"/>
                  <a:gd name="csX24" fmla="*/ 1146572 w 1284605"/>
                  <a:gd name="csY24" fmla="*/ 725329 h 902573"/>
                  <a:gd name="csX25" fmla="*/ 1114187 w 1284605"/>
                  <a:gd name="csY25" fmla="*/ 722154 h 902573"/>
                  <a:gd name="csX26" fmla="*/ 1060609 w 1284605"/>
                  <a:gd name="csY26" fmla="*/ 720963 h 902573"/>
                  <a:gd name="csX27" fmla="*/ 1021159 w 1284605"/>
                  <a:gd name="csY27" fmla="*/ 706834 h 902573"/>
                  <a:gd name="csX28" fmla="*/ 951469 w 1284605"/>
                  <a:gd name="csY28" fmla="*/ 655320 h 902573"/>
                  <a:gd name="csX29" fmla="*/ 919242 w 1284605"/>
                  <a:gd name="csY29" fmla="*/ 645874 h 902573"/>
                  <a:gd name="csX30" fmla="*/ 860267 w 1284605"/>
                  <a:gd name="csY30" fmla="*/ 627936 h 902573"/>
                  <a:gd name="csX31" fmla="*/ 813674 w 1284605"/>
                  <a:gd name="csY31" fmla="*/ 632222 h 902573"/>
                  <a:gd name="csX32" fmla="*/ 747395 w 1284605"/>
                  <a:gd name="csY32" fmla="*/ 608965 h 902573"/>
                  <a:gd name="csX33" fmla="*/ 707311 w 1284605"/>
                  <a:gd name="csY33" fmla="*/ 587296 h 902573"/>
                  <a:gd name="csX34" fmla="*/ 669925 w 1284605"/>
                  <a:gd name="csY34" fmla="*/ 598091 h 902573"/>
                  <a:gd name="csX35" fmla="*/ 676910 w 1284605"/>
                  <a:gd name="csY35" fmla="*/ 633254 h 902573"/>
                  <a:gd name="csX36" fmla="*/ 658257 w 1284605"/>
                  <a:gd name="csY36" fmla="*/ 636508 h 902573"/>
                  <a:gd name="csX37" fmla="*/ 619284 w 1284605"/>
                  <a:gd name="csY37" fmla="*/ 646906 h 902573"/>
                  <a:gd name="csX38" fmla="*/ 589677 w 1284605"/>
                  <a:gd name="csY38" fmla="*/ 663813 h 902573"/>
                  <a:gd name="csX39" fmla="*/ 552291 w 1284605"/>
                  <a:gd name="csY39" fmla="*/ 674370 h 902573"/>
                  <a:gd name="csX40" fmla="*/ 547450 w 1284605"/>
                  <a:gd name="csY40" fmla="*/ 645001 h 902573"/>
                  <a:gd name="csX41" fmla="*/ 562610 w 1284605"/>
                  <a:gd name="csY41" fmla="*/ 595392 h 902573"/>
                  <a:gd name="csX42" fmla="*/ 598408 w 1284605"/>
                  <a:gd name="csY42" fmla="*/ 579676 h 902573"/>
                  <a:gd name="csX43" fmla="*/ 589201 w 1284605"/>
                  <a:gd name="csY43" fmla="*/ 566817 h 902573"/>
                  <a:gd name="csX44" fmla="*/ 546259 w 1284605"/>
                  <a:gd name="csY44" fmla="*/ 595313 h 902573"/>
                  <a:gd name="csX45" fmla="*/ 523240 w 1284605"/>
                  <a:gd name="csY45" fmla="*/ 629047 h 902573"/>
                  <a:gd name="csX46" fmla="*/ 474742 w 1284605"/>
                  <a:gd name="csY46" fmla="*/ 664686 h 902573"/>
                  <a:gd name="csX47" fmla="*/ 499348 w 1284605"/>
                  <a:gd name="csY47" fmla="*/ 688816 h 902573"/>
                  <a:gd name="csX48" fmla="*/ 467519 w 1284605"/>
                  <a:gd name="csY48" fmla="*/ 724138 h 902573"/>
                  <a:gd name="csX49" fmla="*/ 431324 w 1284605"/>
                  <a:gd name="csY49" fmla="*/ 744617 h 902573"/>
                  <a:gd name="csX50" fmla="*/ 397590 w 1284605"/>
                  <a:gd name="csY50" fmla="*/ 759381 h 902573"/>
                  <a:gd name="csX51" fmla="*/ 389255 w 1284605"/>
                  <a:gd name="csY51" fmla="*/ 780812 h 902573"/>
                  <a:gd name="csX52" fmla="*/ 336630 w 1284605"/>
                  <a:gd name="csY52" fmla="*/ 805577 h 902573"/>
                  <a:gd name="csX53" fmla="*/ 325993 w 1284605"/>
                  <a:gd name="csY53" fmla="*/ 827961 h 902573"/>
                  <a:gd name="csX54" fmla="*/ 286623 w 1284605"/>
                  <a:gd name="csY54" fmla="*/ 848122 h 902573"/>
                  <a:gd name="csX55" fmla="*/ 263446 w 1284605"/>
                  <a:gd name="csY55" fmla="*/ 844550 h 902573"/>
                  <a:gd name="csX56" fmla="*/ 232013 w 1284605"/>
                  <a:gd name="csY56" fmla="*/ 857647 h 902573"/>
                  <a:gd name="csX57" fmla="*/ 197802 w 1284605"/>
                  <a:gd name="csY57" fmla="*/ 873681 h 902573"/>
                  <a:gd name="csX58" fmla="*/ 169783 w 1284605"/>
                  <a:gd name="csY58" fmla="*/ 889318 h 902573"/>
                  <a:gd name="csX59" fmla="*/ 111998 w 1284605"/>
                  <a:gd name="csY59" fmla="*/ 902573 h 902573"/>
                  <a:gd name="csX60" fmla="*/ 106759 w 1284605"/>
                  <a:gd name="csY60" fmla="*/ 894794 h 902573"/>
                  <a:gd name="csX61" fmla="*/ 143590 w 1284605"/>
                  <a:gd name="csY61" fmla="*/ 872966 h 902573"/>
                  <a:gd name="csX62" fmla="*/ 176530 w 1284605"/>
                  <a:gd name="csY62" fmla="*/ 858441 h 902573"/>
                  <a:gd name="csX63" fmla="*/ 212408 w 1284605"/>
                  <a:gd name="csY63" fmla="*/ 832644 h 902573"/>
                  <a:gd name="csX64" fmla="*/ 254238 w 1284605"/>
                  <a:gd name="csY64" fmla="*/ 827246 h 902573"/>
                  <a:gd name="csX65" fmla="*/ 270827 w 1284605"/>
                  <a:gd name="csY65" fmla="*/ 807720 h 902573"/>
                  <a:gd name="csX66" fmla="*/ 317579 w 1284605"/>
                  <a:gd name="csY66" fmla="*/ 779066 h 902573"/>
                  <a:gd name="csX67" fmla="*/ 325041 w 1284605"/>
                  <a:gd name="csY67" fmla="*/ 769382 h 902573"/>
                  <a:gd name="csX68" fmla="*/ 349965 w 1284605"/>
                  <a:gd name="csY68" fmla="*/ 752237 h 902573"/>
                  <a:gd name="csX69" fmla="*/ 355759 w 1284605"/>
                  <a:gd name="csY69" fmla="*/ 715248 h 902573"/>
                  <a:gd name="csX70" fmla="*/ 372904 w 1284605"/>
                  <a:gd name="csY70" fmla="*/ 686118 h 902573"/>
                  <a:gd name="csX71" fmla="*/ 334010 w 1284605"/>
                  <a:gd name="csY71" fmla="*/ 701119 h 902573"/>
                  <a:gd name="csX72" fmla="*/ 323215 w 1284605"/>
                  <a:gd name="csY72" fmla="*/ 692626 h 902573"/>
                  <a:gd name="csX73" fmla="*/ 304959 w 1284605"/>
                  <a:gd name="csY73" fmla="*/ 710565 h 902573"/>
                  <a:gd name="csX74" fmla="*/ 282972 w 1284605"/>
                  <a:gd name="csY74" fmla="*/ 685483 h 902573"/>
                  <a:gd name="csX75" fmla="*/ 273844 w 1284605"/>
                  <a:gd name="csY75" fmla="*/ 703263 h 902573"/>
                  <a:gd name="csX76" fmla="*/ 261223 w 1284605"/>
                  <a:gd name="csY76" fmla="*/ 678577 h 902573"/>
                  <a:gd name="csX77" fmla="*/ 227568 w 1284605"/>
                  <a:gd name="csY77" fmla="*/ 698421 h 902573"/>
                  <a:gd name="csX78" fmla="*/ 206931 w 1284605"/>
                  <a:gd name="csY78" fmla="*/ 698341 h 902573"/>
                  <a:gd name="csX79" fmla="*/ 203994 w 1284605"/>
                  <a:gd name="csY79" fmla="*/ 668893 h 902573"/>
                  <a:gd name="csX80" fmla="*/ 210106 w 1284605"/>
                  <a:gd name="csY80" fmla="*/ 650558 h 902573"/>
                  <a:gd name="csX81" fmla="*/ 188357 w 1284605"/>
                  <a:gd name="csY81" fmla="*/ 632698 h 902573"/>
                  <a:gd name="csX82" fmla="*/ 144622 w 1284605"/>
                  <a:gd name="csY82" fmla="*/ 642303 h 902573"/>
                  <a:gd name="csX83" fmla="*/ 116126 w 1284605"/>
                  <a:gd name="csY83" fmla="*/ 618649 h 902573"/>
                  <a:gd name="csX84" fmla="*/ 93107 w 1284605"/>
                  <a:gd name="csY84" fmla="*/ 606504 h 902573"/>
                  <a:gd name="csX85" fmla="*/ 92948 w 1284605"/>
                  <a:gd name="csY85" fmla="*/ 577612 h 902573"/>
                  <a:gd name="csX86" fmla="*/ 66993 w 1284605"/>
                  <a:gd name="csY86" fmla="*/ 555704 h 902573"/>
                  <a:gd name="csX87" fmla="*/ 80010 w 1284605"/>
                  <a:gd name="csY87" fmla="*/ 525939 h 902573"/>
                  <a:gd name="csX88" fmla="*/ 107474 w 1284605"/>
                  <a:gd name="csY88" fmla="*/ 496729 h 902573"/>
                  <a:gd name="csX89" fmla="*/ 119539 w 1284605"/>
                  <a:gd name="csY89" fmla="*/ 469662 h 902573"/>
                  <a:gd name="csX90" fmla="*/ 146764 w 1284605"/>
                  <a:gd name="csY90" fmla="*/ 465773 h 902573"/>
                  <a:gd name="csX91" fmla="*/ 169863 w 1284605"/>
                  <a:gd name="csY91" fmla="*/ 474266 h 902573"/>
                  <a:gd name="csX92" fmla="*/ 197088 w 1284605"/>
                  <a:gd name="csY92" fmla="*/ 448628 h 902573"/>
                  <a:gd name="csX93" fmla="*/ 221536 w 1284605"/>
                  <a:gd name="csY93" fmla="*/ 453231 h 902573"/>
                  <a:gd name="csX94" fmla="*/ 247174 w 1284605"/>
                  <a:gd name="csY94" fmla="*/ 436642 h 902573"/>
                  <a:gd name="csX95" fmla="*/ 240903 w 1284605"/>
                  <a:gd name="csY95" fmla="*/ 412115 h 902573"/>
                  <a:gd name="csX96" fmla="*/ 222092 w 1284605"/>
                  <a:gd name="csY96" fmla="*/ 402352 h 902573"/>
                  <a:gd name="csX97" fmla="*/ 247015 w 1284605"/>
                  <a:gd name="csY97" fmla="*/ 381397 h 902573"/>
                  <a:gd name="csX98" fmla="*/ 226298 w 1284605"/>
                  <a:gd name="csY98" fmla="*/ 382032 h 902573"/>
                  <a:gd name="csX99" fmla="*/ 190579 w 1284605"/>
                  <a:gd name="csY99" fmla="*/ 393859 h 902573"/>
                  <a:gd name="csX100" fmla="*/ 180340 w 1284605"/>
                  <a:gd name="csY100" fmla="*/ 405844 h 902573"/>
                  <a:gd name="csX101" fmla="*/ 153749 w 1284605"/>
                  <a:gd name="csY101" fmla="*/ 393938 h 902573"/>
                  <a:gd name="csX102" fmla="*/ 106124 w 1284605"/>
                  <a:gd name="csY102" fmla="*/ 399971 h 902573"/>
                  <a:gd name="csX103" fmla="*/ 56753 w 1284605"/>
                  <a:gd name="csY103" fmla="*/ 386953 h 902573"/>
                  <a:gd name="csX104" fmla="*/ 42624 w 1284605"/>
                  <a:gd name="csY104" fmla="*/ 365046 h 902573"/>
                  <a:gd name="csX105" fmla="*/ 0 w 1284605"/>
                  <a:gd name="csY105" fmla="*/ 332978 h 902573"/>
                  <a:gd name="csX106" fmla="*/ 47308 w 1284605"/>
                  <a:gd name="csY106" fmla="*/ 309721 h 902573"/>
                  <a:gd name="csX107" fmla="*/ 122476 w 1284605"/>
                  <a:gd name="csY107" fmla="*/ 282337 h 902573"/>
                  <a:gd name="csX108" fmla="*/ 150177 w 1284605"/>
                  <a:gd name="csY108" fmla="*/ 282337 h 902573"/>
                  <a:gd name="csX109" fmla="*/ 145574 w 1284605"/>
                  <a:gd name="csY109" fmla="*/ 310356 h 902573"/>
                  <a:gd name="csX110" fmla="*/ 216694 w 1284605"/>
                  <a:gd name="csY110" fmla="*/ 308213 h 902573"/>
                  <a:gd name="csX111" fmla="*/ 189310 w 1284605"/>
                  <a:gd name="csY111" fmla="*/ 273368 h 902573"/>
                  <a:gd name="csX112" fmla="*/ 147876 w 1284605"/>
                  <a:gd name="csY112" fmla="*/ 251778 h 902573"/>
                  <a:gd name="csX113" fmla="*/ 123984 w 1284605"/>
                  <a:gd name="csY113" fmla="*/ 223203 h 902573"/>
                  <a:gd name="csX114" fmla="*/ 91599 w 1284605"/>
                  <a:gd name="csY114" fmla="*/ 198596 h 902573"/>
                  <a:gd name="csX115" fmla="*/ 45323 w 1284605"/>
                  <a:gd name="csY115" fmla="*/ 180261 h 902573"/>
                  <a:gd name="csX116" fmla="*/ 64215 w 1284605"/>
                  <a:gd name="csY116" fmla="*/ 149542 h 902573"/>
                  <a:gd name="csX117" fmla="*/ 123984 w 1284605"/>
                  <a:gd name="csY117" fmla="*/ 147638 h 902573"/>
                  <a:gd name="csX118" fmla="*/ 166450 w 1284605"/>
                  <a:gd name="csY118" fmla="*/ 120650 h 902573"/>
                  <a:gd name="csX119" fmla="*/ 174467 w 1284605"/>
                  <a:gd name="csY119" fmla="*/ 91519 h 902573"/>
                  <a:gd name="csX120" fmla="*/ 208915 w 1284605"/>
                  <a:gd name="csY120" fmla="*/ 62865 h 902573"/>
                  <a:gd name="csX121" fmla="*/ 241697 w 1284605"/>
                  <a:gd name="csY121" fmla="*/ 55880 h 902573"/>
                  <a:gd name="csX122" fmla="*/ 305594 w 1284605"/>
                  <a:gd name="csY122" fmla="*/ 28813 h 902573"/>
                  <a:gd name="csX123" fmla="*/ 336550 w 1284605"/>
                  <a:gd name="csY123" fmla="*/ 32861 h 902573"/>
                  <a:gd name="csX124" fmla="*/ 388382 w 1284605"/>
                  <a:gd name="csY124" fmla="*/ 0 h 902573"/>
                  <a:gd name="csX125" fmla="*/ 439420 w 1284605"/>
                  <a:gd name="csY125" fmla="*/ 13017 h 902573"/>
                  <a:gd name="csX126" fmla="*/ 463788 w 1284605"/>
                  <a:gd name="csY126" fmla="*/ 40719 h 902573"/>
                  <a:gd name="csX127" fmla="*/ 478711 w 1284605"/>
                  <a:gd name="csY127" fmla="*/ 28892 h 902573"/>
                  <a:gd name="csX128" fmla="*/ 535702 w 1284605"/>
                  <a:gd name="csY128" fmla="*/ 32544 h 902573"/>
                  <a:gd name="csX129" fmla="*/ 533638 w 1284605"/>
                  <a:gd name="csY129" fmla="*/ 46673 h 902573"/>
                  <a:gd name="csX130" fmla="*/ 585232 w 1284605"/>
                  <a:gd name="csY130" fmla="*/ 56991 h 902573"/>
                  <a:gd name="csX131" fmla="*/ 619601 w 1284605"/>
                  <a:gd name="csY131" fmla="*/ 50879 h 902573"/>
                  <a:gd name="csX132" fmla="*/ 690563 w 1284605"/>
                  <a:gd name="csY132" fmla="*/ 70088 h 902573"/>
                  <a:gd name="csX133" fmla="*/ 755332 w 1284605"/>
                  <a:gd name="csY133" fmla="*/ 75803 h 902573"/>
                  <a:gd name="csX134" fmla="*/ 781288 w 1284605"/>
                  <a:gd name="csY134" fmla="*/ 83582 h 902573"/>
                  <a:gd name="csX135" fmla="*/ 826135 w 1284605"/>
                  <a:gd name="csY135" fmla="*/ 73819 h 902573"/>
                  <a:gd name="csX136" fmla="*/ 877174 w 1284605"/>
                  <a:gd name="csY136" fmla="*/ 91916 h 902573"/>
                  <a:gd name="csX137" fmla="*/ 913845 w 1284605"/>
                  <a:gd name="csY137" fmla="*/ 100330 h 902573"/>
                  <a:gd name="csX138" fmla="*/ 913845 w 1284605"/>
                  <a:gd name="csY138" fmla="*/ 100330 h 9025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</a:cxnLst>
                <a:rect l="l" t="t" r="r" b="b"/>
                <a:pathLst>
                  <a:path w="1284605" h="902573">
                    <a:moveTo>
                      <a:pt x="913845" y="100330"/>
                    </a:moveTo>
                    <a:lnTo>
                      <a:pt x="913845" y="100330"/>
                    </a:lnTo>
                    <a:lnTo>
                      <a:pt x="913607" y="314643"/>
                    </a:lnTo>
                    <a:lnTo>
                      <a:pt x="913448" y="616664"/>
                    </a:lnTo>
                    <a:lnTo>
                      <a:pt x="946627" y="618173"/>
                    </a:lnTo>
                    <a:lnTo>
                      <a:pt x="979408" y="632143"/>
                    </a:lnTo>
                    <a:lnTo>
                      <a:pt x="1002903" y="654129"/>
                    </a:lnTo>
                    <a:lnTo>
                      <a:pt x="1032828" y="686832"/>
                    </a:lnTo>
                    <a:lnTo>
                      <a:pt x="1065610" y="659051"/>
                    </a:lnTo>
                    <a:lnTo>
                      <a:pt x="1099424" y="642858"/>
                    </a:lnTo>
                    <a:lnTo>
                      <a:pt x="1117362" y="668655"/>
                    </a:lnTo>
                    <a:lnTo>
                      <a:pt x="1140064" y="688975"/>
                    </a:lnTo>
                    <a:lnTo>
                      <a:pt x="1170861" y="711200"/>
                    </a:lnTo>
                    <a:lnTo>
                      <a:pt x="1191974" y="746284"/>
                    </a:lnTo>
                    <a:lnTo>
                      <a:pt x="1226424" y="801370"/>
                    </a:lnTo>
                    <a:lnTo>
                      <a:pt x="1283653" y="831612"/>
                    </a:lnTo>
                    <a:lnTo>
                      <a:pt x="1284605" y="861457"/>
                    </a:lnTo>
                    <a:lnTo>
                      <a:pt x="1265873" y="883999"/>
                    </a:lnTo>
                    <a:lnTo>
                      <a:pt x="1265873" y="883999"/>
                    </a:lnTo>
                    <a:lnTo>
                      <a:pt x="1265873" y="883999"/>
                    </a:lnTo>
                    <a:lnTo>
                      <a:pt x="1247378" y="866378"/>
                    </a:lnTo>
                    <a:lnTo>
                      <a:pt x="1217692" y="851376"/>
                    </a:lnTo>
                    <a:lnTo>
                      <a:pt x="1208167" y="810022"/>
                    </a:lnTo>
                    <a:lnTo>
                      <a:pt x="1164670" y="771208"/>
                    </a:lnTo>
                    <a:lnTo>
                      <a:pt x="1146572" y="725329"/>
                    </a:lnTo>
                    <a:lnTo>
                      <a:pt x="1114187" y="722154"/>
                    </a:lnTo>
                    <a:lnTo>
                      <a:pt x="1060609" y="720963"/>
                    </a:lnTo>
                    <a:lnTo>
                      <a:pt x="1021159" y="706834"/>
                    </a:lnTo>
                    <a:lnTo>
                      <a:pt x="951469" y="655320"/>
                    </a:lnTo>
                    <a:lnTo>
                      <a:pt x="919242" y="645874"/>
                    </a:lnTo>
                    <a:lnTo>
                      <a:pt x="860267" y="627936"/>
                    </a:lnTo>
                    <a:lnTo>
                      <a:pt x="813674" y="632222"/>
                    </a:lnTo>
                    <a:lnTo>
                      <a:pt x="747395" y="608965"/>
                    </a:lnTo>
                    <a:lnTo>
                      <a:pt x="707311" y="587296"/>
                    </a:lnTo>
                    <a:lnTo>
                      <a:pt x="669925" y="598091"/>
                    </a:lnTo>
                    <a:lnTo>
                      <a:pt x="676910" y="633254"/>
                    </a:lnTo>
                    <a:lnTo>
                      <a:pt x="658257" y="636508"/>
                    </a:lnTo>
                    <a:lnTo>
                      <a:pt x="619284" y="646906"/>
                    </a:lnTo>
                    <a:lnTo>
                      <a:pt x="589677" y="663813"/>
                    </a:lnTo>
                    <a:lnTo>
                      <a:pt x="552291" y="674370"/>
                    </a:lnTo>
                    <a:lnTo>
                      <a:pt x="547450" y="645001"/>
                    </a:lnTo>
                    <a:lnTo>
                      <a:pt x="562610" y="595392"/>
                    </a:lnTo>
                    <a:lnTo>
                      <a:pt x="598408" y="579676"/>
                    </a:lnTo>
                    <a:lnTo>
                      <a:pt x="589201" y="566817"/>
                    </a:lnTo>
                    <a:lnTo>
                      <a:pt x="546259" y="595313"/>
                    </a:lnTo>
                    <a:lnTo>
                      <a:pt x="523240" y="629047"/>
                    </a:lnTo>
                    <a:lnTo>
                      <a:pt x="474742" y="664686"/>
                    </a:lnTo>
                    <a:lnTo>
                      <a:pt x="499348" y="688816"/>
                    </a:lnTo>
                    <a:lnTo>
                      <a:pt x="467519" y="724138"/>
                    </a:lnTo>
                    <a:lnTo>
                      <a:pt x="431324" y="744617"/>
                    </a:lnTo>
                    <a:lnTo>
                      <a:pt x="397590" y="759381"/>
                    </a:lnTo>
                    <a:lnTo>
                      <a:pt x="389255" y="780812"/>
                    </a:lnTo>
                    <a:lnTo>
                      <a:pt x="336630" y="805577"/>
                    </a:lnTo>
                    <a:lnTo>
                      <a:pt x="325993" y="827961"/>
                    </a:lnTo>
                    <a:lnTo>
                      <a:pt x="286623" y="848122"/>
                    </a:lnTo>
                    <a:lnTo>
                      <a:pt x="263446" y="844550"/>
                    </a:lnTo>
                    <a:lnTo>
                      <a:pt x="232013" y="857647"/>
                    </a:lnTo>
                    <a:lnTo>
                      <a:pt x="197802" y="873681"/>
                    </a:lnTo>
                    <a:lnTo>
                      <a:pt x="169783" y="889318"/>
                    </a:lnTo>
                    <a:lnTo>
                      <a:pt x="111998" y="902573"/>
                    </a:lnTo>
                    <a:lnTo>
                      <a:pt x="106759" y="894794"/>
                    </a:lnTo>
                    <a:lnTo>
                      <a:pt x="143590" y="872966"/>
                    </a:lnTo>
                    <a:lnTo>
                      <a:pt x="176530" y="858441"/>
                    </a:lnTo>
                    <a:lnTo>
                      <a:pt x="212408" y="832644"/>
                    </a:lnTo>
                    <a:lnTo>
                      <a:pt x="254238" y="827246"/>
                    </a:lnTo>
                    <a:lnTo>
                      <a:pt x="270827" y="807720"/>
                    </a:lnTo>
                    <a:lnTo>
                      <a:pt x="317579" y="779066"/>
                    </a:lnTo>
                    <a:lnTo>
                      <a:pt x="325041" y="769382"/>
                    </a:lnTo>
                    <a:lnTo>
                      <a:pt x="349965" y="752237"/>
                    </a:lnTo>
                    <a:lnTo>
                      <a:pt x="355759" y="715248"/>
                    </a:lnTo>
                    <a:lnTo>
                      <a:pt x="372904" y="686118"/>
                    </a:lnTo>
                    <a:lnTo>
                      <a:pt x="334010" y="701119"/>
                    </a:lnTo>
                    <a:lnTo>
                      <a:pt x="323215" y="692626"/>
                    </a:lnTo>
                    <a:lnTo>
                      <a:pt x="304959" y="710565"/>
                    </a:lnTo>
                    <a:lnTo>
                      <a:pt x="282972" y="685483"/>
                    </a:lnTo>
                    <a:lnTo>
                      <a:pt x="273844" y="703263"/>
                    </a:lnTo>
                    <a:lnTo>
                      <a:pt x="261223" y="678577"/>
                    </a:lnTo>
                    <a:lnTo>
                      <a:pt x="227568" y="698421"/>
                    </a:lnTo>
                    <a:lnTo>
                      <a:pt x="206931" y="698341"/>
                    </a:lnTo>
                    <a:lnTo>
                      <a:pt x="203994" y="668893"/>
                    </a:lnTo>
                    <a:lnTo>
                      <a:pt x="210106" y="650558"/>
                    </a:lnTo>
                    <a:lnTo>
                      <a:pt x="188357" y="632698"/>
                    </a:lnTo>
                    <a:lnTo>
                      <a:pt x="144622" y="642303"/>
                    </a:lnTo>
                    <a:lnTo>
                      <a:pt x="116126" y="618649"/>
                    </a:lnTo>
                    <a:lnTo>
                      <a:pt x="93107" y="606504"/>
                    </a:lnTo>
                    <a:lnTo>
                      <a:pt x="92948" y="577612"/>
                    </a:lnTo>
                    <a:lnTo>
                      <a:pt x="66993" y="555704"/>
                    </a:lnTo>
                    <a:lnTo>
                      <a:pt x="80010" y="525939"/>
                    </a:lnTo>
                    <a:lnTo>
                      <a:pt x="107474" y="496729"/>
                    </a:lnTo>
                    <a:lnTo>
                      <a:pt x="119539" y="469662"/>
                    </a:lnTo>
                    <a:lnTo>
                      <a:pt x="146764" y="465773"/>
                    </a:lnTo>
                    <a:lnTo>
                      <a:pt x="169863" y="474266"/>
                    </a:lnTo>
                    <a:lnTo>
                      <a:pt x="197088" y="448628"/>
                    </a:lnTo>
                    <a:lnTo>
                      <a:pt x="221536" y="453231"/>
                    </a:lnTo>
                    <a:lnTo>
                      <a:pt x="247174" y="436642"/>
                    </a:lnTo>
                    <a:lnTo>
                      <a:pt x="240903" y="412115"/>
                    </a:lnTo>
                    <a:lnTo>
                      <a:pt x="222092" y="402352"/>
                    </a:lnTo>
                    <a:lnTo>
                      <a:pt x="247015" y="381397"/>
                    </a:lnTo>
                    <a:lnTo>
                      <a:pt x="226298" y="382032"/>
                    </a:lnTo>
                    <a:lnTo>
                      <a:pt x="190579" y="393859"/>
                    </a:lnTo>
                    <a:lnTo>
                      <a:pt x="180340" y="405844"/>
                    </a:lnTo>
                    <a:lnTo>
                      <a:pt x="153749" y="393938"/>
                    </a:lnTo>
                    <a:lnTo>
                      <a:pt x="106124" y="399971"/>
                    </a:lnTo>
                    <a:lnTo>
                      <a:pt x="56753" y="386953"/>
                    </a:lnTo>
                    <a:lnTo>
                      <a:pt x="42624" y="365046"/>
                    </a:lnTo>
                    <a:lnTo>
                      <a:pt x="0" y="332978"/>
                    </a:lnTo>
                    <a:lnTo>
                      <a:pt x="47308" y="309721"/>
                    </a:lnTo>
                    <a:lnTo>
                      <a:pt x="122476" y="282337"/>
                    </a:lnTo>
                    <a:lnTo>
                      <a:pt x="150177" y="282337"/>
                    </a:lnTo>
                    <a:lnTo>
                      <a:pt x="145574" y="310356"/>
                    </a:lnTo>
                    <a:lnTo>
                      <a:pt x="216694" y="308213"/>
                    </a:lnTo>
                    <a:lnTo>
                      <a:pt x="189310" y="273368"/>
                    </a:lnTo>
                    <a:lnTo>
                      <a:pt x="147876" y="251778"/>
                    </a:lnTo>
                    <a:lnTo>
                      <a:pt x="123984" y="223203"/>
                    </a:lnTo>
                    <a:lnTo>
                      <a:pt x="91599" y="198596"/>
                    </a:lnTo>
                    <a:lnTo>
                      <a:pt x="45323" y="180261"/>
                    </a:lnTo>
                    <a:lnTo>
                      <a:pt x="64215" y="149542"/>
                    </a:lnTo>
                    <a:lnTo>
                      <a:pt x="123984" y="147638"/>
                    </a:lnTo>
                    <a:lnTo>
                      <a:pt x="166450" y="120650"/>
                    </a:lnTo>
                    <a:lnTo>
                      <a:pt x="174467" y="91519"/>
                    </a:lnTo>
                    <a:lnTo>
                      <a:pt x="208915" y="62865"/>
                    </a:lnTo>
                    <a:lnTo>
                      <a:pt x="241697" y="55880"/>
                    </a:lnTo>
                    <a:lnTo>
                      <a:pt x="305594" y="28813"/>
                    </a:lnTo>
                    <a:lnTo>
                      <a:pt x="336550" y="32861"/>
                    </a:lnTo>
                    <a:lnTo>
                      <a:pt x="388382" y="0"/>
                    </a:lnTo>
                    <a:lnTo>
                      <a:pt x="439420" y="13017"/>
                    </a:lnTo>
                    <a:lnTo>
                      <a:pt x="463788" y="40719"/>
                    </a:lnTo>
                    <a:lnTo>
                      <a:pt x="478711" y="28892"/>
                    </a:lnTo>
                    <a:lnTo>
                      <a:pt x="535702" y="32544"/>
                    </a:lnTo>
                    <a:lnTo>
                      <a:pt x="533638" y="46673"/>
                    </a:lnTo>
                    <a:lnTo>
                      <a:pt x="585232" y="56991"/>
                    </a:lnTo>
                    <a:lnTo>
                      <a:pt x="619601" y="50879"/>
                    </a:lnTo>
                    <a:lnTo>
                      <a:pt x="690563" y="70088"/>
                    </a:lnTo>
                    <a:lnTo>
                      <a:pt x="755332" y="75803"/>
                    </a:lnTo>
                    <a:lnTo>
                      <a:pt x="781288" y="83582"/>
                    </a:lnTo>
                    <a:lnTo>
                      <a:pt x="826135" y="73819"/>
                    </a:lnTo>
                    <a:lnTo>
                      <a:pt x="877174" y="91916"/>
                    </a:lnTo>
                    <a:lnTo>
                      <a:pt x="913845" y="100330"/>
                    </a:lnTo>
                    <a:lnTo>
                      <a:pt x="913845" y="10033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7" name="Freeform: Shape 436">
                <a:extLst>
                  <a:ext uri="{FF2B5EF4-FFF2-40B4-BE49-F238E27FC236}">
                    <a16:creationId xmlns:a16="http://schemas.microsoft.com/office/drawing/2014/main" id="{9A37D7DB-EBBE-1122-8692-2AB2F5E8030F}"/>
                  </a:ext>
                </a:extLst>
              </p:cNvPr>
              <p:cNvSpPr/>
              <p:nvPr/>
            </p:nvSpPr>
            <p:spPr>
              <a:xfrm>
                <a:off x="7383303" y="1790699"/>
                <a:ext cx="104457" cy="42862"/>
              </a:xfrm>
              <a:custGeom>
                <a:avLst/>
                <a:gdLst>
                  <a:gd name="csX0" fmla="*/ 1984 w 104457"/>
                  <a:gd name="csY0" fmla="*/ 0 h 42862"/>
                  <a:gd name="csX1" fmla="*/ 22781 w 104457"/>
                  <a:gd name="csY1" fmla="*/ 10239 h 42862"/>
                  <a:gd name="csX2" fmla="*/ 43736 w 104457"/>
                  <a:gd name="csY2" fmla="*/ 4683 h 42862"/>
                  <a:gd name="csX3" fmla="*/ 71041 w 104457"/>
                  <a:gd name="csY3" fmla="*/ 18812 h 42862"/>
                  <a:gd name="csX4" fmla="*/ 104458 w 104457"/>
                  <a:gd name="csY4" fmla="*/ 25876 h 42862"/>
                  <a:gd name="csX5" fmla="*/ 101679 w 104457"/>
                  <a:gd name="csY5" fmla="*/ 31671 h 42862"/>
                  <a:gd name="csX6" fmla="*/ 76200 w 104457"/>
                  <a:gd name="csY6" fmla="*/ 42862 h 42862"/>
                  <a:gd name="csX7" fmla="*/ 50482 w 104457"/>
                  <a:gd name="csY7" fmla="*/ 31353 h 42862"/>
                  <a:gd name="csX8" fmla="*/ 37703 w 104457"/>
                  <a:gd name="csY8" fmla="*/ 21749 h 42862"/>
                  <a:gd name="csX9" fmla="*/ 8017 w 104457"/>
                  <a:gd name="csY9" fmla="*/ 24844 h 42862"/>
                  <a:gd name="csX10" fmla="*/ 0 w 104457"/>
                  <a:gd name="csY10" fmla="*/ 20161 h 42862"/>
                  <a:gd name="csX11" fmla="*/ 1984 w 104457"/>
                  <a:gd name="csY11" fmla="*/ 0 h 428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04457" h="42862">
                    <a:moveTo>
                      <a:pt x="1984" y="0"/>
                    </a:moveTo>
                    <a:lnTo>
                      <a:pt x="22781" y="10239"/>
                    </a:lnTo>
                    <a:lnTo>
                      <a:pt x="43736" y="4683"/>
                    </a:lnTo>
                    <a:lnTo>
                      <a:pt x="71041" y="18812"/>
                    </a:lnTo>
                    <a:lnTo>
                      <a:pt x="104458" y="25876"/>
                    </a:lnTo>
                    <a:lnTo>
                      <a:pt x="101679" y="31671"/>
                    </a:lnTo>
                    <a:lnTo>
                      <a:pt x="76200" y="42862"/>
                    </a:lnTo>
                    <a:lnTo>
                      <a:pt x="50482" y="31353"/>
                    </a:lnTo>
                    <a:lnTo>
                      <a:pt x="37703" y="21749"/>
                    </a:lnTo>
                    <a:lnTo>
                      <a:pt x="8017" y="24844"/>
                    </a:lnTo>
                    <a:lnTo>
                      <a:pt x="0" y="20161"/>
                    </a:lnTo>
                    <a:lnTo>
                      <a:pt x="1984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F23D090F-72BF-D2C1-6C09-2DD859610D81}"/>
                </a:ext>
              </a:extLst>
            </p:cNvPr>
            <p:cNvSpPr/>
            <p:nvPr/>
          </p:nvSpPr>
          <p:spPr>
            <a:xfrm>
              <a:off x="2607944" y="2211625"/>
              <a:ext cx="1377711" cy="635634"/>
            </a:xfrm>
            <a:custGeom>
              <a:avLst/>
              <a:gdLst>
                <a:gd name="csX0" fmla="*/ 1377712 w 1377711"/>
                <a:gd name="csY0" fmla="*/ 279241 h 635634"/>
                <a:gd name="csX1" fmla="*/ 1352074 w 1377711"/>
                <a:gd name="csY1" fmla="*/ 308213 h 635634"/>
                <a:gd name="csX2" fmla="*/ 1324054 w 1377711"/>
                <a:gd name="csY2" fmla="*/ 312182 h 635634"/>
                <a:gd name="csX3" fmla="*/ 1322467 w 1377711"/>
                <a:gd name="csY3" fmla="*/ 355283 h 635634"/>
                <a:gd name="csX4" fmla="*/ 1303734 w 1377711"/>
                <a:gd name="csY4" fmla="*/ 374571 h 635634"/>
                <a:gd name="csX5" fmla="*/ 1236901 w 1377711"/>
                <a:gd name="csY5" fmla="*/ 360521 h 635634"/>
                <a:gd name="csX6" fmla="*/ 1212612 w 1377711"/>
                <a:gd name="csY6" fmla="*/ 436245 h 635634"/>
                <a:gd name="csX7" fmla="*/ 1195308 w 1377711"/>
                <a:gd name="csY7" fmla="*/ 445532 h 635634"/>
                <a:gd name="csX8" fmla="*/ 1128633 w 1377711"/>
                <a:gd name="csY8" fmla="*/ 462200 h 635634"/>
                <a:gd name="csX9" fmla="*/ 1158955 w 1377711"/>
                <a:gd name="csY9" fmla="*/ 533876 h 635634"/>
                <a:gd name="csX10" fmla="*/ 1135777 w 1377711"/>
                <a:gd name="csY10" fmla="*/ 544513 h 635634"/>
                <a:gd name="csX11" fmla="*/ 1138476 w 1377711"/>
                <a:gd name="csY11" fmla="*/ 567690 h 635634"/>
                <a:gd name="csX12" fmla="*/ 1117759 w 1377711"/>
                <a:gd name="csY12" fmla="*/ 561737 h 635634"/>
                <a:gd name="csX13" fmla="*/ 1100852 w 1377711"/>
                <a:gd name="csY13" fmla="*/ 547132 h 635634"/>
                <a:gd name="csX14" fmla="*/ 1050846 w 1377711"/>
                <a:gd name="csY14" fmla="*/ 542846 h 635634"/>
                <a:gd name="csX15" fmla="*/ 994966 w 1377711"/>
                <a:gd name="csY15" fmla="*/ 541734 h 635634"/>
                <a:gd name="csX16" fmla="*/ 982742 w 1377711"/>
                <a:gd name="csY16" fmla="*/ 546179 h 635634"/>
                <a:gd name="csX17" fmla="*/ 934799 w 1377711"/>
                <a:gd name="csY17" fmla="*/ 529034 h 635634"/>
                <a:gd name="csX18" fmla="*/ 915670 w 1377711"/>
                <a:gd name="csY18" fmla="*/ 537528 h 635634"/>
                <a:gd name="csX19" fmla="*/ 910431 w 1377711"/>
                <a:gd name="csY19" fmla="*/ 561578 h 635634"/>
                <a:gd name="csX20" fmla="*/ 854948 w 1377711"/>
                <a:gd name="csY20" fmla="*/ 547529 h 635634"/>
                <a:gd name="csX21" fmla="*/ 832803 w 1377711"/>
                <a:gd name="csY21" fmla="*/ 553323 h 635634"/>
                <a:gd name="csX22" fmla="*/ 825262 w 1377711"/>
                <a:gd name="csY22" fmla="*/ 571103 h 635634"/>
                <a:gd name="csX23" fmla="*/ 805974 w 1377711"/>
                <a:gd name="csY23" fmla="*/ 578564 h 635634"/>
                <a:gd name="csX24" fmla="*/ 761524 w 1377711"/>
                <a:gd name="csY24" fmla="*/ 606743 h 635634"/>
                <a:gd name="csX25" fmla="*/ 746760 w 1377711"/>
                <a:gd name="csY25" fmla="*/ 635397 h 635634"/>
                <a:gd name="csX26" fmla="*/ 734219 w 1377711"/>
                <a:gd name="csY26" fmla="*/ 635635 h 635634"/>
                <a:gd name="csX27" fmla="*/ 725011 w 1377711"/>
                <a:gd name="csY27" fmla="*/ 616664 h 635634"/>
                <a:gd name="csX28" fmla="*/ 682149 w 1377711"/>
                <a:gd name="csY28" fmla="*/ 615394 h 635634"/>
                <a:gd name="csX29" fmla="*/ 675243 w 1377711"/>
                <a:gd name="csY29" fmla="*/ 582374 h 635634"/>
                <a:gd name="csX30" fmla="*/ 658892 w 1377711"/>
                <a:gd name="csY30" fmla="*/ 582057 h 635634"/>
                <a:gd name="csX31" fmla="*/ 661353 w 1377711"/>
                <a:gd name="csY31" fmla="*/ 541337 h 635634"/>
                <a:gd name="csX32" fmla="*/ 621030 w 1377711"/>
                <a:gd name="csY32" fmla="*/ 511413 h 635634"/>
                <a:gd name="csX33" fmla="*/ 563245 w 1377711"/>
                <a:gd name="csY33" fmla="*/ 514588 h 635634"/>
                <a:gd name="csX34" fmla="*/ 523796 w 1377711"/>
                <a:gd name="csY34" fmla="*/ 520621 h 635634"/>
                <a:gd name="csX35" fmla="*/ 491569 w 1377711"/>
                <a:gd name="csY35" fmla="*/ 483473 h 635634"/>
                <a:gd name="csX36" fmla="*/ 464026 w 1377711"/>
                <a:gd name="csY36" fmla="*/ 467757 h 635634"/>
                <a:gd name="csX37" fmla="*/ 411798 w 1377711"/>
                <a:gd name="csY37" fmla="*/ 437912 h 635634"/>
                <a:gd name="csX38" fmla="*/ 405527 w 1377711"/>
                <a:gd name="csY38" fmla="*/ 434261 h 635634"/>
                <a:gd name="csX39" fmla="*/ 318770 w 1377711"/>
                <a:gd name="csY39" fmla="*/ 458946 h 635634"/>
                <a:gd name="csX40" fmla="*/ 320120 w 1377711"/>
                <a:gd name="csY40" fmla="*/ 609759 h 635634"/>
                <a:gd name="csX41" fmla="*/ 302816 w 1377711"/>
                <a:gd name="csY41" fmla="*/ 611743 h 635634"/>
                <a:gd name="csX42" fmla="*/ 279241 w 1377711"/>
                <a:gd name="csY42" fmla="*/ 580072 h 635634"/>
                <a:gd name="csX43" fmla="*/ 256461 w 1377711"/>
                <a:gd name="csY43" fmla="*/ 568722 h 635634"/>
                <a:gd name="csX44" fmla="*/ 218202 w 1377711"/>
                <a:gd name="csY44" fmla="*/ 577136 h 635634"/>
                <a:gd name="csX45" fmla="*/ 203359 w 1377711"/>
                <a:gd name="csY45" fmla="*/ 590629 h 635634"/>
                <a:gd name="csX46" fmla="*/ 201454 w 1377711"/>
                <a:gd name="csY46" fmla="*/ 580787 h 635634"/>
                <a:gd name="csX47" fmla="*/ 209709 w 1377711"/>
                <a:gd name="csY47" fmla="*/ 563880 h 635634"/>
                <a:gd name="csX48" fmla="*/ 203280 w 1377711"/>
                <a:gd name="csY48" fmla="*/ 549672 h 635634"/>
                <a:gd name="csX49" fmla="*/ 164227 w 1377711"/>
                <a:gd name="csY49" fmla="*/ 535781 h 635634"/>
                <a:gd name="csX50" fmla="*/ 149066 w 1377711"/>
                <a:gd name="csY50" fmla="*/ 498951 h 635634"/>
                <a:gd name="csX51" fmla="*/ 130413 w 1377711"/>
                <a:gd name="csY51" fmla="*/ 488474 h 635634"/>
                <a:gd name="csX52" fmla="*/ 129302 w 1377711"/>
                <a:gd name="csY52" fmla="*/ 474980 h 635634"/>
                <a:gd name="csX53" fmla="*/ 162084 w 1377711"/>
                <a:gd name="csY53" fmla="*/ 478949 h 635634"/>
                <a:gd name="csX54" fmla="*/ 163433 w 1377711"/>
                <a:gd name="csY54" fmla="*/ 448548 h 635634"/>
                <a:gd name="csX55" fmla="*/ 192008 w 1377711"/>
                <a:gd name="csY55" fmla="*/ 441722 h 635634"/>
                <a:gd name="csX56" fmla="*/ 221456 w 1377711"/>
                <a:gd name="csY56" fmla="*/ 447993 h 635634"/>
                <a:gd name="csX57" fmla="*/ 227568 w 1377711"/>
                <a:gd name="csY57" fmla="*/ 407035 h 635634"/>
                <a:gd name="csX58" fmla="*/ 221536 w 1377711"/>
                <a:gd name="csY58" fmla="*/ 380841 h 635634"/>
                <a:gd name="csX59" fmla="*/ 187801 w 1377711"/>
                <a:gd name="csY59" fmla="*/ 382905 h 635634"/>
                <a:gd name="csX60" fmla="*/ 159147 w 1377711"/>
                <a:gd name="csY60" fmla="*/ 372507 h 635634"/>
                <a:gd name="csX61" fmla="*/ 120174 w 1377711"/>
                <a:gd name="csY61" fmla="*/ 391239 h 635634"/>
                <a:gd name="csX62" fmla="*/ 88741 w 1377711"/>
                <a:gd name="csY62" fmla="*/ 400050 h 635634"/>
                <a:gd name="csX63" fmla="*/ 71596 w 1377711"/>
                <a:gd name="csY63" fmla="*/ 393224 h 635634"/>
                <a:gd name="csX64" fmla="*/ 75089 w 1377711"/>
                <a:gd name="csY64" fmla="*/ 371396 h 635634"/>
                <a:gd name="csX65" fmla="*/ 53578 w 1377711"/>
                <a:gd name="csY65" fmla="*/ 342821 h 635634"/>
                <a:gd name="csX66" fmla="*/ 28575 w 1377711"/>
                <a:gd name="csY66" fmla="*/ 344091 h 635634"/>
                <a:gd name="csX67" fmla="*/ 0 w 1377711"/>
                <a:gd name="csY67" fmla="*/ 314881 h 635634"/>
                <a:gd name="csX68" fmla="*/ 19447 w 1377711"/>
                <a:gd name="csY68" fmla="*/ 282019 h 635634"/>
                <a:gd name="csX69" fmla="*/ 9604 w 1377711"/>
                <a:gd name="csY69" fmla="*/ 273129 h 635634"/>
                <a:gd name="csX70" fmla="*/ 36433 w 1377711"/>
                <a:gd name="csY70" fmla="*/ 224869 h 635634"/>
                <a:gd name="csX71" fmla="*/ 71120 w 1377711"/>
                <a:gd name="csY71" fmla="*/ 250428 h 635634"/>
                <a:gd name="csX72" fmla="*/ 75327 w 1377711"/>
                <a:gd name="csY72" fmla="*/ 218202 h 635634"/>
                <a:gd name="csX73" fmla="*/ 144859 w 1377711"/>
                <a:gd name="csY73" fmla="*/ 169704 h 635634"/>
                <a:gd name="csX74" fmla="*/ 197485 w 1377711"/>
                <a:gd name="csY74" fmla="*/ 168513 h 635634"/>
                <a:gd name="csX75" fmla="*/ 271780 w 1377711"/>
                <a:gd name="csY75" fmla="*/ 199469 h 635634"/>
                <a:gd name="csX76" fmla="*/ 311626 w 1377711"/>
                <a:gd name="csY76" fmla="*/ 217487 h 635634"/>
                <a:gd name="csX77" fmla="*/ 347345 w 1377711"/>
                <a:gd name="csY77" fmla="*/ 198755 h 635634"/>
                <a:gd name="csX78" fmla="*/ 400764 w 1377711"/>
                <a:gd name="csY78" fmla="*/ 197802 h 635634"/>
                <a:gd name="csX79" fmla="*/ 443865 w 1377711"/>
                <a:gd name="csY79" fmla="*/ 220821 h 635634"/>
                <a:gd name="csX80" fmla="*/ 453628 w 1377711"/>
                <a:gd name="csY80" fmla="*/ 207645 h 635634"/>
                <a:gd name="csX81" fmla="*/ 501015 w 1377711"/>
                <a:gd name="csY81" fmla="*/ 209629 h 635634"/>
                <a:gd name="csX82" fmla="*/ 509429 w 1377711"/>
                <a:gd name="csY82" fmla="*/ 188516 h 635634"/>
                <a:gd name="csX83" fmla="*/ 454819 w 1377711"/>
                <a:gd name="csY83" fmla="*/ 157639 h 635634"/>
                <a:gd name="csX84" fmla="*/ 487204 w 1377711"/>
                <a:gd name="csY84" fmla="*/ 135652 h 635634"/>
                <a:gd name="csX85" fmla="*/ 480854 w 1377711"/>
                <a:gd name="csY85" fmla="*/ 123269 h 635634"/>
                <a:gd name="csX86" fmla="*/ 513239 w 1377711"/>
                <a:gd name="csY86" fmla="*/ 111443 h 635634"/>
                <a:gd name="csX87" fmla="*/ 488871 w 1377711"/>
                <a:gd name="csY87" fmla="*/ 80089 h 635634"/>
                <a:gd name="csX88" fmla="*/ 504349 w 1377711"/>
                <a:gd name="csY88" fmla="*/ 64373 h 635634"/>
                <a:gd name="csX89" fmla="*/ 630396 w 1377711"/>
                <a:gd name="csY89" fmla="*/ 48260 h 635634"/>
                <a:gd name="csX90" fmla="*/ 646827 w 1377711"/>
                <a:gd name="csY90" fmla="*/ 36751 h 635634"/>
                <a:gd name="csX91" fmla="*/ 731123 w 1377711"/>
                <a:gd name="csY91" fmla="*/ 19526 h 635634"/>
                <a:gd name="csX92" fmla="*/ 761444 w 1377711"/>
                <a:gd name="csY92" fmla="*/ 0 h 635634"/>
                <a:gd name="csX93" fmla="*/ 822008 w 1377711"/>
                <a:gd name="csY93" fmla="*/ 10160 h 635634"/>
                <a:gd name="csX94" fmla="*/ 832565 w 1377711"/>
                <a:gd name="csY94" fmla="*/ 58499 h 635634"/>
                <a:gd name="csX95" fmla="*/ 867728 w 1377711"/>
                <a:gd name="csY95" fmla="*/ 47149 h 635634"/>
                <a:gd name="csX96" fmla="*/ 911066 w 1377711"/>
                <a:gd name="csY96" fmla="*/ 63024 h 635634"/>
                <a:gd name="csX97" fmla="*/ 908209 w 1377711"/>
                <a:gd name="csY97" fmla="*/ 88106 h 635634"/>
                <a:gd name="csX98" fmla="*/ 940594 w 1377711"/>
                <a:gd name="csY98" fmla="*/ 85487 h 635634"/>
                <a:gd name="csX99" fmla="*/ 1024969 w 1377711"/>
                <a:gd name="csY99" fmla="*/ 41910 h 635634"/>
                <a:gd name="csX100" fmla="*/ 1012666 w 1377711"/>
                <a:gd name="csY100" fmla="*/ 56436 h 635634"/>
                <a:gd name="csX101" fmla="*/ 1055608 w 1377711"/>
                <a:gd name="csY101" fmla="*/ 92075 h 635634"/>
                <a:gd name="csX102" fmla="*/ 1130935 w 1377711"/>
                <a:gd name="csY102" fmla="*/ 206693 h 635634"/>
                <a:gd name="csX103" fmla="*/ 1148874 w 1377711"/>
                <a:gd name="csY103" fmla="*/ 183356 h 635634"/>
                <a:gd name="csX104" fmla="*/ 1195308 w 1377711"/>
                <a:gd name="csY104" fmla="*/ 208994 h 635634"/>
                <a:gd name="csX105" fmla="*/ 1243727 w 1377711"/>
                <a:gd name="csY105" fmla="*/ 197564 h 635634"/>
                <a:gd name="csX106" fmla="*/ 1262301 w 1377711"/>
                <a:gd name="csY106" fmla="*/ 205581 h 635634"/>
                <a:gd name="csX107" fmla="*/ 1278493 w 1377711"/>
                <a:gd name="csY107" fmla="*/ 231219 h 635634"/>
                <a:gd name="csX108" fmla="*/ 1302068 w 1377711"/>
                <a:gd name="csY108" fmla="*/ 239712 h 635634"/>
                <a:gd name="csX109" fmla="*/ 1316434 w 1377711"/>
                <a:gd name="csY109" fmla="*/ 258366 h 635634"/>
                <a:gd name="csX110" fmla="*/ 1359853 w 1377711"/>
                <a:gd name="csY110" fmla="*/ 252492 h 635634"/>
                <a:gd name="csX111" fmla="*/ 1377712 w 1377711"/>
                <a:gd name="csY111" fmla="*/ 279241 h 6356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</a:cxnLst>
              <a:rect l="l" t="t" r="r" b="b"/>
              <a:pathLst>
                <a:path w="1377711" h="635634">
                  <a:moveTo>
                    <a:pt x="1377712" y="279241"/>
                  </a:moveTo>
                  <a:lnTo>
                    <a:pt x="1352074" y="308213"/>
                  </a:lnTo>
                  <a:lnTo>
                    <a:pt x="1324054" y="312182"/>
                  </a:lnTo>
                  <a:lnTo>
                    <a:pt x="1322467" y="355283"/>
                  </a:lnTo>
                  <a:lnTo>
                    <a:pt x="1303734" y="374571"/>
                  </a:lnTo>
                  <a:lnTo>
                    <a:pt x="1236901" y="360521"/>
                  </a:lnTo>
                  <a:lnTo>
                    <a:pt x="1212612" y="436245"/>
                  </a:lnTo>
                  <a:lnTo>
                    <a:pt x="1195308" y="445532"/>
                  </a:lnTo>
                  <a:lnTo>
                    <a:pt x="1128633" y="462200"/>
                  </a:lnTo>
                  <a:lnTo>
                    <a:pt x="1158955" y="533876"/>
                  </a:lnTo>
                  <a:lnTo>
                    <a:pt x="1135777" y="544513"/>
                  </a:lnTo>
                  <a:lnTo>
                    <a:pt x="1138476" y="567690"/>
                  </a:lnTo>
                  <a:lnTo>
                    <a:pt x="1117759" y="561737"/>
                  </a:lnTo>
                  <a:lnTo>
                    <a:pt x="1100852" y="547132"/>
                  </a:lnTo>
                  <a:lnTo>
                    <a:pt x="1050846" y="542846"/>
                  </a:lnTo>
                  <a:lnTo>
                    <a:pt x="994966" y="541734"/>
                  </a:lnTo>
                  <a:lnTo>
                    <a:pt x="982742" y="546179"/>
                  </a:lnTo>
                  <a:lnTo>
                    <a:pt x="934799" y="529034"/>
                  </a:lnTo>
                  <a:lnTo>
                    <a:pt x="915670" y="537528"/>
                  </a:lnTo>
                  <a:lnTo>
                    <a:pt x="910431" y="561578"/>
                  </a:lnTo>
                  <a:lnTo>
                    <a:pt x="854948" y="547529"/>
                  </a:lnTo>
                  <a:lnTo>
                    <a:pt x="832803" y="553323"/>
                  </a:lnTo>
                  <a:lnTo>
                    <a:pt x="825262" y="571103"/>
                  </a:lnTo>
                  <a:lnTo>
                    <a:pt x="805974" y="578564"/>
                  </a:lnTo>
                  <a:lnTo>
                    <a:pt x="761524" y="606743"/>
                  </a:lnTo>
                  <a:lnTo>
                    <a:pt x="746760" y="635397"/>
                  </a:lnTo>
                  <a:lnTo>
                    <a:pt x="734219" y="635635"/>
                  </a:lnTo>
                  <a:lnTo>
                    <a:pt x="725011" y="616664"/>
                  </a:lnTo>
                  <a:lnTo>
                    <a:pt x="682149" y="615394"/>
                  </a:lnTo>
                  <a:lnTo>
                    <a:pt x="675243" y="582374"/>
                  </a:lnTo>
                  <a:lnTo>
                    <a:pt x="658892" y="582057"/>
                  </a:lnTo>
                  <a:lnTo>
                    <a:pt x="661353" y="541337"/>
                  </a:lnTo>
                  <a:lnTo>
                    <a:pt x="621030" y="511413"/>
                  </a:lnTo>
                  <a:lnTo>
                    <a:pt x="563245" y="514588"/>
                  </a:lnTo>
                  <a:lnTo>
                    <a:pt x="523796" y="520621"/>
                  </a:lnTo>
                  <a:lnTo>
                    <a:pt x="491569" y="483473"/>
                  </a:lnTo>
                  <a:lnTo>
                    <a:pt x="464026" y="467757"/>
                  </a:lnTo>
                  <a:lnTo>
                    <a:pt x="411798" y="437912"/>
                  </a:lnTo>
                  <a:lnTo>
                    <a:pt x="405527" y="434261"/>
                  </a:lnTo>
                  <a:lnTo>
                    <a:pt x="318770" y="458946"/>
                  </a:lnTo>
                  <a:lnTo>
                    <a:pt x="320120" y="609759"/>
                  </a:lnTo>
                  <a:lnTo>
                    <a:pt x="302816" y="611743"/>
                  </a:lnTo>
                  <a:lnTo>
                    <a:pt x="279241" y="580072"/>
                  </a:lnTo>
                  <a:lnTo>
                    <a:pt x="256461" y="568722"/>
                  </a:lnTo>
                  <a:lnTo>
                    <a:pt x="218202" y="577136"/>
                  </a:lnTo>
                  <a:lnTo>
                    <a:pt x="203359" y="590629"/>
                  </a:lnTo>
                  <a:lnTo>
                    <a:pt x="201454" y="580787"/>
                  </a:lnTo>
                  <a:lnTo>
                    <a:pt x="209709" y="563880"/>
                  </a:lnTo>
                  <a:lnTo>
                    <a:pt x="203280" y="549672"/>
                  </a:lnTo>
                  <a:lnTo>
                    <a:pt x="164227" y="535781"/>
                  </a:lnTo>
                  <a:lnTo>
                    <a:pt x="149066" y="498951"/>
                  </a:lnTo>
                  <a:lnTo>
                    <a:pt x="130413" y="488474"/>
                  </a:lnTo>
                  <a:lnTo>
                    <a:pt x="129302" y="474980"/>
                  </a:lnTo>
                  <a:lnTo>
                    <a:pt x="162084" y="478949"/>
                  </a:lnTo>
                  <a:lnTo>
                    <a:pt x="163433" y="448548"/>
                  </a:lnTo>
                  <a:lnTo>
                    <a:pt x="192008" y="441722"/>
                  </a:lnTo>
                  <a:lnTo>
                    <a:pt x="221456" y="447993"/>
                  </a:lnTo>
                  <a:lnTo>
                    <a:pt x="227568" y="407035"/>
                  </a:lnTo>
                  <a:lnTo>
                    <a:pt x="221536" y="380841"/>
                  </a:lnTo>
                  <a:lnTo>
                    <a:pt x="187801" y="382905"/>
                  </a:lnTo>
                  <a:lnTo>
                    <a:pt x="159147" y="372507"/>
                  </a:lnTo>
                  <a:lnTo>
                    <a:pt x="120174" y="391239"/>
                  </a:lnTo>
                  <a:lnTo>
                    <a:pt x="88741" y="400050"/>
                  </a:lnTo>
                  <a:lnTo>
                    <a:pt x="71596" y="393224"/>
                  </a:lnTo>
                  <a:lnTo>
                    <a:pt x="75089" y="371396"/>
                  </a:lnTo>
                  <a:lnTo>
                    <a:pt x="53578" y="342821"/>
                  </a:lnTo>
                  <a:lnTo>
                    <a:pt x="28575" y="344091"/>
                  </a:lnTo>
                  <a:lnTo>
                    <a:pt x="0" y="314881"/>
                  </a:lnTo>
                  <a:lnTo>
                    <a:pt x="19447" y="282019"/>
                  </a:lnTo>
                  <a:lnTo>
                    <a:pt x="9604" y="273129"/>
                  </a:lnTo>
                  <a:lnTo>
                    <a:pt x="36433" y="224869"/>
                  </a:lnTo>
                  <a:lnTo>
                    <a:pt x="71120" y="250428"/>
                  </a:lnTo>
                  <a:lnTo>
                    <a:pt x="75327" y="218202"/>
                  </a:lnTo>
                  <a:lnTo>
                    <a:pt x="144859" y="169704"/>
                  </a:lnTo>
                  <a:lnTo>
                    <a:pt x="197485" y="168513"/>
                  </a:lnTo>
                  <a:lnTo>
                    <a:pt x="271780" y="199469"/>
                  </a:lnTo>
                  <a:lnTo>
                    <a:pt x="311626" y="217487"/>
                  </a:lnTo>
                  <a:lnTo>
                    <a:pt x="347345" y="198755"/>
                  </a:lnTo>
                  <a:lnTo>
                    <a:pt x="400764" y="197802"/>
                  </a:lnTo>
                  <a:lnTo>
                    <a:pt x="443865" y="220821"/>
                  </a:lnTo>
                  <a:lnTo>
                    <a:pt x="453628" y="207645"/>
                  </a:lnTo>
                  <a:lnTo>
                    <a:pt x="501015" y="209629"/>
                  </a:lnTo>
                  <a:lnTo>
                    <a:pt x="509429" y="188516"/>
                  </a:lnTo>
                  <a:lnTo>
                    <a:pt x="454819" y="157639"/>
                  </a:lnTo>
                  <a:lnTo>
                    <a:pt x="487204" y="135652"/>
                  </a:lnTo>
                  <a:lnTo>
                    <a:pt x="480854" y="123269"/>
                  </a:lnTo>
                  <a:lnTo>
                    <a:pt x="513239" y="111443"/>
                  </a:lnTo>
                  <a:lnTo>
                    <a:pt x="488871" y="80089"/>
                  </a:lnTo>
                  <a:lnTo>
                    <a:pt x="504349" y="64373"/>
                  </a:lnTo>
                  <a:lnTo>
                    <a:pt x="630396" y="48260"/>
                  </a:lnTo>
                  <a:lnTo>
                    <a:pt x="646827" y="36751"/>
                  </a:lnTo>
                  <a:lnTo>
                    <a:pt x="731123" y="19526"/>
                  </a:lnTo>
                  <a:lnTo>
                    <a:pt x="761444" y="0"/>
                  </a:lnTo>
                  <a:lnTo>
                    <a:pt x="822008" y="10160"/>
                  </a:lnTo>
                  <a:lnTo>
                    <a:pt x="832565" y="58499"/>
                  </a:lnTo>
                  <a:lnTo>
                    <a:pt x="867728" y="47149"/>
                  </a:lnTo>
                  <a:lnTo>
                    <a:pt x="911066" y="63024"/>
                  </a:lnTo>
                  <a:lnTo>
                    <a:pt x="908209" y="88106"/>
                  </a:lnTo>
                  <a:lnTo>
                    <a:pt x="940594" y="85487"/>
                  </a:lnTo>
                  <a:lnTo>
                    <a:pt x="1024969" y="41910"/>
                  </a:lnTo>
                  <a:lnTo>
                    <a:pt x="1012666" y="56436"/>
                  </a:lnTo>
                  <a:lnTo>
                    <a:pt x="1055608" y="92075"/>
                  </a:lnTo>
                  <a:lnTo>
                    <a:pt x="1130935" y="206693"/>
                  </a:lnTo>
                  <a:lnTo>
                    <a:pt x="1148874" y="183356"/>
                  </a:lnTo>
                  <a:lnTo>
                    <a:pt x="1195308" y="208994"/>
                  </a:lnTo>
                  <a:lnTo>
                    <a:pt x="1243727" y="197564"/>
                  </a:lnTo>
                  <a:lnTo>
                    <a:pt x="1262301" y="205581"/>
                  </a:lnTo>
                  <a:lnTo>
                    <a:pt x="1278493" y="231219"/>
                  </a:lnTo>
                  <a:lnTo>
                    <a:pt x="1302068" y="239712"/>
                  </a:lnTo>
                  <a:lnTo>
                    <a:pt x="1316434" y="258366"/>
                  </a:lnTo>
                  <a:lnTo>
                    <a:pt x="1359853" y="252492"/>
                  </a:lnTo>
                  <a:lnTo>
                    <a:pt x="1377712" y="27924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BCFE5E60-35CC-1547-FC9E-0B6172007C02}"/>
                </a:ext>
              </a:extLst>
            </p:cNvPr>
            <p:cNvSpPr/>
            <p:nvPr/>
          </p:nvSpPr>
          <p:spPr>
            <a:xfrm>
              <a:off x="2926715" y="2645885"/>
              <a:ext cx="576976" cy="339804"/>
            </a:xfrm>
            <a:custGeom>
              <a:avLst/>
              <a:gdLst>
                <a:gd name="csX0" fmla="*/ 1349 w 576976"/>
                <a:gd name="csY0" fmla="*/ 175498 h 339804"/>
                <a:gd name="csX1" fmla="*/ 0 w 576976"/>
                <a:gd name="csY1" fmla="*/ 24686 h 339804"/>
                <a:gd name="csX2" fmla="*/ 86757 w 576976"/>
                <a:gd name="csY2" fmla="*/ 0 h 339804"/>
                <a:gd name="csX3" fmla="*/ 93028 w 576976"/>
                <a:gd name="csY3" fmla="*/ 3651 h 339804"/>
                <a:gd name="csX4" fmla="*/ 145256 w 576976"/>
                <a:gd name="csY4" fmla="*/ 33496 h 339804"/>
                <a:gd name="csX5" fmla="*/ 172799 w 576976"/>
                <a:gd name="csY5" fmla="*/ 49213 h 339804"/>
                <a:gd name="csX6" fmla="*/ 205026 w 576976"/>
                <a:gd name="csY6" fmla="*/ 86360 h 339804"/>
                <a:gd name="csX7" fmla="*/ 244475 w 576976"/>
                <a:gd name="csY7" fmla="*/ 80327 h 339804"/>
                <a:gd name="csX8" fmla="*/ 302260 w 576976"/>
                <a:gd name="csY8" fmla="*/ 77153 h 339804"/>
                <a:gd name="csX9" fmla="*/ 342583 w 576976"/>
                <a:gd name="csY9" fmla="*/ 107077 h 339804"/>
                <a:gd name="csX10" fmla="*/ 340122 w 576976"/>
                <a:gd name="csY10" fmla="*/ 147796 h 339804"/>
                <a:gd name="csX11" fmla="*/ 356473 w 576976"/>
                <a:gd name="csY11" fmla="*/ 148114 h 339804"/>
                <a:gd name="csX12" fmla="*/ 363379 w 576976"/>
                <a:gd name="csY12" fmla="*/ 181134 h 339804"/>
                <a:gd name="csX13" fmla="*/ 406241 w 576976"/>
                <a:gd name="csY13" fmla="*/ 182404 h 339804"/>
                <a:gd name="csX14" fmla="*/ 415449 w 576976"/>
                <a:gd name="csY14" fmla="*/ 201374 h 339804"/>
                <a:gd name="csX15" fmla="*/ 427990 w 576976"/>
                <a:gd name="csY15" fmla="*/ 201136 h 339804"/>
                <a:gd name="csX16" fmla="*/ 442754 w 576976"/>
                <a:gd name="csY16" fmla="*/ 172482 h 339804"/>
                <a:gd name="csX17" fmla="*/ 487204 w 576976"/>
                <a:gd name="csY17" fmla="*/ 144304 h 339804"/>
                <a:gd name="csX18" fmla="*/ 506492 w 576976"/>
                <a:gd name="csY18" fmla="*/ 136842 h 339804"/>
                <a:gd name="csX19" fmla="*/ 516493 w 576976"/>
                <a:gd name="csY19" fmla="*/ 140811 h 339804"/>
                <a:gd name="csX20" fmla="*/ 488236 w 576976"/>
                <a:gd name="csY20" fmla="*/ 167005 h 339804"/>
                <a:gd name="csX21" fmla="*/ 513080 w 576976"/>
                <a:gd name="csY21" fmla="*/ 182086 h 339804"/>
                <a:gd name="csX22" fmla="*/ 537051 w 576976"/>
                <a:gd name="csY22" fmla="*/ 172085 h 339804"/>
                <a:gd name="csX23" fmla="*/ 576977 w 576976"/>
                <a:gd name="csY23" fmla="*/ 193199 h 339804"/>
                <a:gd name="csX24" fmla="*/ 533876 w 576976"/>
                <a:gd name="csY24" fmla="*/ 222012 h 339804"/>
                <a:gd name="csX25" fmla="*/ 508238 w 576976"/>
                <a:gd name="csY25" fmla="*/ 218043 h 339804"/>
                <a:gd name="csX26" fmla="*/ 494348 w 576976"/>
                <a:gd name="csY26" fmla="*/ 219075 h 339804"/>
                <a:gd name="csX27" fmla="*/ 489506 w 576976"/>
                <a:gd name="csY27" fmla="*/ 208042 h 339804"/>
                <a:gd name="csX28" fmla="*/ 496491 w 576976"/>
                <a:gd name="csY28" fmla="*/ 189468 h 339804"/>
                <a:gd name="csX29" fmla="*/ 451485 w 576976"/>
                <a:gd name="csY29" fmla="*/ 198755 h 339804"/>
                <a:gd name="csX30" fmla="*/ 440769 w 576976"/>
                <a:gd name="csY30" fmla="*/ 224314 h 339804"/>
                <a:gd name="csX31" fmla="*/ 424736 w 576976"/>
                <a:gd name="csY31" fmla="*/ 246301 h 339804"/>
                <a:gd name="csX32" fmla="*/ 396637 w 576976"/>
                <a:gd name="csY32" fmla="*/ 244396 h 339804"/>
                <a:gd name="csX33" fmla="*/ 387906 w 576976"/>
                <a:gd name="csY33" fmla="*/ 261779 h 339804"/>
                <a:gd name="csX34" fmla="*/ 412591 w 576976"/>
                <a:gd name="csY34" fmla="*/ 271224 h 339804"/>
                <a:gd name="csX35" fmla="*/ 419894 w 576976"/>
                <a:gd name="csY35" fmla="*/ 300434 h 339804"/>
                <a:gd name="csX36" fmla="*/ 400923 w 576976"/>
                <a:gd name="csY36" fmla="*/ 339804 h 339804"/>
                <a:gd name="csX37" fmla="*/ 375523 w 576976"/>
                <a:gd name="csY37" fmla="*/ 331629 h 339804"/>
                <a:gd name="csX38" fmla="*/ 356791 w 576976"/>
                <a:gd name="csY38" fmla="*/ 331391 h 339804"/>
                <a:gd name="csX39" fmla="*/ 357664 w 576976"/>
                <a:gd name="csY39" fmla="*/ 307578 h 339804"/>
                <a:gd name="csX40" fmla="*/ 312896 w 576976"/>
                <a:gd name="csY40" fmla="*/ 290830 h 339804"/>
                <a:gd name="csX41" fmla="*/ 277654 w 576976"/>
                <a:gd name="csY41" fmla="*/ 271542 h 339804"/>
                <a:gd name="csX42" fmla="*/ 255667 w 576976"/>
                <a:gd name="csY42" fmla="*/ 252968 h 339804"/>
                <a:gd name="csX43" fmla="*/ 217170 w 576976"/>
                <a:gd name="csY43" fmla="*/ 225663 h 339804"/>
                <a:gd name="csX44" fmla="*/ 200581 w 576976"/>
                <a:gd name="csY44" fmla="*/ 184467 h 339804"/>
                <a:gd name="csX45" fmla="*/ 189309 w 576976"/>
                <a:gd name="csY45" fmla="*/ 177165 h 339804"/>
                <a:gd name="csX46" fmla="*/ 152876 w 576976"/>
                <a:gd name="csY46" fmla="*/ 179070 h 339804"/>
                <a:gd name="csX47" fmla="*/ 139938 w 576976"/>
                <a:gd name="csY47" fmla="*/ 170815 h 339804"/>
                <a:gd name="csX48" fmla="*/ 136366 w 576976"/>
                <a:gd name="csY48" fmla="*/ 138589 h 339804"/>
                <a:gd name="csX49" fmla="*/ 90964 w 576976"/>
                <a:gd name="csY49" fmla="*/ 117078 h 339804"/>
                <a:gd name="csX50" fmla="*/ 62627 w 576976"/>
                <a:gd name="csY50" fmla="*/ 140732 h 339804"/>
                <a:gd name="csX51" fmla="*/ 33814 w 576976"/>
                <a:gd name="csY51" fmla="*/ 154623 h 339804"/>
                <a:gd name="csX52" fmla="*/ 39370 w 576976"/>
                <a:gd name="csY52" fmla="*/ 174943 h 339804"/>
                <a:gd name="csX53" fmla="*/ 1349 w 576976"/>
                <a:gd name="csY53" fmla="*/ 175498 h 3398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576976" h="339804">
                  <a:moveTo>
                    <a:pt x="1349" y="175498"/>
                  </a:moveTo>
                  <a:lnTo>
                    <a:pt x="0" y="24686"/>
                  </a:lnTo>
                  <a:lnTo>
                    <a:pt x="86757" y="0"/>
                  </a:lnTo>
                  <a:lnTo>
                    <a:pt x="93028" y="3651"/>
                  </a:lnTo>
                  <a:lnTo>
                    <a:pt x="145256" y="33496"/>
                  </a:lnTo>
                  <a:lnTo>
                    <a:pt x="172799" y="49213"/>
                  </a:lnTo>
                  <a:lnTo>
                    <a:pt x="205026" y="86360"/>
                  </a:lnTo>
                  <a:lnTo>
                    <a:pt x="244475" y="80327"/>
                  </a:lnTo>
                  <a:lnTo>
                    <a:pt x="302260" y="77153"/>
                  </a:lnTo>
                  <a:lnTo>
                    <a:pt x="342583" y="107077"/>
                  </a:lnTo>
                  <a:lnTo>
                    <a:pt x="340122" y="147796"/>
                  </a:lnTo>
                  <a:lnTo>
                    <a:pt x="356473" y="148114"/>
                  </a:lnTo>
                  <a:lnTo>
                    <a:pt x="363379" y="181134"/>
                  </a:lnTo>
                  <a:lnTo>
                    <a:pt x="406241" y="182404"/>
                  </a:lnTo>
                  <a:lnTo>
                    <a:pt x="415449" y="201374"/>
                  </a:lnTo>
                  <a:lnTo>
                    <a:pt x="427990" y="201136"/>
                  </a:lnTo>
                  <a:lnTo>
                    <a:pt x="442754" y="172482"/>
                  </a:lnTo>
                  <a:lnTo>
                    <a:pt x="487204" y="144304"/>
                  </a:lnTo>
                  <a:lnTo>
                    <a:pt x="506492" y="136842"/>
                  </a:lnTo>
                  <a:lnTo>
                    <a:pt x="516493" y="140811"/>
                  </a:lnTo>
                  <a:lnTo>
                    <a:pt x="488236" y="167005"/>
                  </a:lnTo>
                  <a:lnTo>
                    <a:pt x="513080" y="182086"/>
                  </a:lnTo>
                  <a:lnTo>
                    <a:pt x="537051" y="172085"/>
                  </a:lnTo>
                  <a:lnTo>
                    <a:pt x="576977" y="193199"/>
                  </a:lnTo>
                  <a:lnTo>
                    <a:pt x="533876" y="222012"/>
                  </a:lnTo>
                  <a:lnTo>
                    <a:pt x="508238" y="218043"/>
                  </a:lnTo>
                  <a:lnTo>
                    <a:pt x="494348" y="219075"/>
                  </a:lnTo>
                  <a:lnTo>
                    <a:pt x="489506" y="208042"/>
                  </a:lnTo>
                  <a:lnTo>
                    <a:pt x="496491" y="189468"/>
                  </a:lnTo>
                  <a:lnTo>
                    <a:pt x="451485" y="198755"/>
                  </a:lnTo>
                  <a:lnTo>
                    <a:pt x="440769" y="224314"/>
                  </a:lnTo>
                  <a:lnTo>
                    <a:pt x="424736" y="246301"/>
                  </a:lnTo>
                  <a:lnTo>
                    <a:pt x="396637" y="244396"/>
                  </a:lnTo>
                  <a:lnTo>
                    <a:pt x="387906" y="261779"/>
                  </a:lnTo>
                  <a:lnTo>
                    <a:pt x="412591" y="271224"/>
                  </a:lnTo>
                  <a:lnTo>
                    <a:pt x="419894" y="300434"/>
                  </a:lnTo>
                  <a:lnTo>
                    <a:pt x="400923" y="339804"/>
                  </a:lnTo>
                  <a:lnTo>
                    <a:pt x="375523" y="331629"/>
                  </a:lnTo>
                  <a:lnTo>
                    <a:pt x="356791" y="331391"/>
                  </a:lnTo>
                  <a:lnTo>
                    <a:pt x="357664" y="307578"/>
                  </a:lnTo>
                  <a:lnTo>
                    <a:pt x="312896" y="290830"/>
                  </a:lnTo>
                  <a:lnTo>
                    <a:pt x="277654" y="271542"/>
                  </a:lnTo>
                  <a:lnTo>
                    <a:pt x="255667" y="252968"/>
                  </a:lnTo>
                  <a:lnTo>
                    <a:pt x="217170" y="225663"/>
                  </a:lnTo>
                  <a:lnTo>
                    <a:pt x="200581" y="184467"/>
                  </a:lnTo>
                  <a:lnTo>
                    <a:pt x="189309" y="177165"/>
                  </a:lnTo>
                  <a:lnTo>
                    <a:pt x="152876" y="179070"/>
                  </a:lnTo>
                  <a:lnTo>
                    <a:pt x="139938" y="170815"/>
                  </a:lnTo>
                  <a:lnTo>
                    <a:pt x="136366" y="138589"/>
                  </a:lnTo>
                  <a:lnTo>
                    <a:pt x="90964" y="117078"/>
                  </a:lnTo>
                  <a:lnTo>
                    <a:pt x="62627" y="140732"/>
                  </a:lnTo>
                  <a:lnTo>
                    <a:pt x="33814" y="154623"/>
                  </a:lnTo>
                  <a:lnTo>
                    <a:pt x="39370" y="174943"/>
                  </a:lnTo>
                  <a:lnTo>
                    <a:pt x="1349" y="175498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0" name="Graphic 387">
              <a:extLst>
                <a:ext uri="{FF2B5EF4-FFF2-40B4-BE49-F238E27FC236}">
                  <a16:creationId xmlns:a16="http://schemas.microsoft.com/office/drawing/2014/main" id="{F700CF04-2A9D-3645-BCAD-2FD3EF616E20}"/>
                </a:ext>
              </a:extLst>
            </p:cNvPr>
            <p:cNvGrpSpPr/>
            <p:nvPr/>
          </p:nvGrpSpPr>
          <p:grpSpPr>
            <a:xfrm>
              <a:off x="5792787" y="4381578"/>
              <a:ext cx="506015" cy="275987"/>
              <a:chOff x="5792787" y="4381578"/>
              <a:chExt cx="506015" cy="275987"/>
            </a:xfrm>
          </p:grpSpPr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BA5FE31F-0163-DFD9-5233-CA731F5CD6B3}"/>
                  </a:ext>
                </a:extLst>
              </p:cNvPr>
              <p:cNvSpPr/>
              <p:nvPr/>
            </p:nvSpPr>
            <p:spPr>
              <a:xfrm>
                <a:off x="5792787" y="4384992"/>
                <a:ext cx="330200" cy="272573"/>
              </a:xfrm>
              <a:custGeom>
                <a:avLst/>
                <a:gdLst>
                  <a:gd name="csX0" fmla="*/ 0 w 330200"/>
                  <a:gd name="csY0" fmla="*/ 0 h 272573"/>
                  <a:gd name="csX1" fmla="*/ 58499 w 330200"/>
                  <a:gd name="csY1" fmla="*/ 23177 h 272573"/>
                  <a:gd name="csX2" fmla="*/ 120730 w 330200"/>
                  <a:gd name="csY2" fmla="*/ 42545 h 272573"/>
                  <a:gd name="csX3" fmla="*/ 143986 w 330200"/>
                  <a:gd name="csY3" fmla="*/ 59769 h 272573"/>
                  <a:gd name="csX4" fmla="*/ 162719 w 330200"/>
                  <a:gd name="csY4" fmla="*/ 76755 h 272573"/>
                  <a:gd name="csX5" fmla="*/ 167878 w 330200"/>
                  <a:gd name="csY5" fmla="*/ 96679 h 272573"/>
                  <a:gd name="csX6" fmla="*/ 223997 w 330200"/>
                  <a:gd name="csY6" fmla="*/ 117554 h 272573"/>
                  <a:gd name="csX7" fmla="*/ 232172 w 330200"/>
                  <a:gd name="csY7" fmla="*/ 135493 h 272573"/>
                  <a:gd name="csX8" fmla="*/ 201136 w 330200"/>
                  <a:gd name="csY8" fmla="*/ 139144 h 272573"/>
                  <a:gd name="csX9" fmla="*/ 208598 w 330200"/>
                  <a:gd name="csY9" fmla="*/ 161687 h 272573"/>
                  <a:gd name="csX10" fmla="*/ 238681 w 330200"/>
                  <a:gd name="csY10" fmla="*/ 183912 h 272573"/>
                  <a:gd name="csX11" fmla="*/ 260588 w 330200"/>
                  <a:gd name="csY11" fmla="*/ 219948 h 272573"/>
                  <a:gd name="csX12" fmla="*/ 279876 w 330200"/>
                  <a:gd name="csY12" fmla="*/ 218757 h 272573"/>
                  <a:gd name="csX13" fmla="*/ 278527 w 330200"/>
                  <a:gd name="csY13" fmla="*/ 233839 h 272573"/>
                  <a:gd name="csX14" fmla="*/ 304482 w 330200"/>
                  <a:gd name="csY14" fmla="*/ 239633 h 272573"/>
                  <a:gd name="csX15" fmla="*/ 294402 w 330200"/>
                  <a:gd name="csY15" fmla="*/ 246063 h 272573"/>
                  <a:gd name="csX16" fmla="*/ 330200 w 330200"/>
                  <a:gd name="csY16" fmla="*/ 260350 h 272573"/>
                  <a:gd name="csX17" fmla="*/ 326469 w 330200"/>
                  <a:gd name="csY17" fmla="*/ 270192 h 272573"/>
                  <a:gd name="csX18" fmla="*/ 304165 w 330200"/>
                  <a:gd name="csY18" fmla="*/ 272574 h 272573"/>
                  <a:gd name="csX19" fmla="*/ 295910 w 330200"/>
                  <a:gd name="csY19" fmla="*/ 263763 h 272573"/>
                  <a:gd name="csX20" fmla="*/ 266938 w 330200"/>
                  <a:gd name="csY20" fmla="*/ 259953 h 272573"/>
                  <a:gd name="csX21" fmla="*/ 232886 w 330200"/>
                  <a:gd name="csY21" fmla="*/ 254794 h 272573"/>
                  <a:gd name="csX22" fmla="*/ 206693 w 330200"/>
                  <a:gd name="csY22" fmla="*/ 233124 h 272573"/>
                  <a:gd name="csX23" fmla="*/ 187563 w 330200"/>
                  <a:gd name="csY23" fmla="*/ 214392 h 272573"/>
                  <a:gd name="csX24" fmla="*/ 170101 w 330200"/>
                  <a:gd name="csY24" fmla="*/ 184706 h 272573"/>
                  <a:gd name="csX25" fmla="*/ 126127 w 330200"/>
                  <a:gd name="csY25" fmla="*/ 169863 h 272573"/>
                  <a:gd name="csX26" fmla="*/ 97631 w 330200"/>
                  <a:gd name="csY26" fmla="*/ 179546 h 272573"/>
                  <a:gd name="csX27" fmla="*/ 76994 w 330200"/>
                  <a:gd name="csY27" fmla="*/ 190738 h 272573"/>
                  <a:gd name="csX28" fmla="*/ 81359 w 330200"/>
                  <a:gd name="csY28" fmla="*/ 215821 h 272573"/>
                  <a:gd name="csX29" fmla="*/ 54848 w 330200"/>
                  <a:gd name="csY29" fmla="*/ 227489 h 272573"/>
                  <a:gd name="csX30" fmla="*/ 35957 w 330200"/>
                  <a:gd name="csY30" fmla="*/ 221774 h 272573"/>
                  <a:gd name="csX31" fmla="*/ 1111 w 330200"/>
                  <a:gd name="csY31" fmla="*/ 220345 h 272573"/>
                  <a:gd name="csX32" fmla="*/ 556 w 330200"/>
                  <a:gd name="csY32" fmla="*/ 109934 h 272573"/>
                  <a:gd name="csX33" fmla="*/ 0 w 330200"/>
                  <a:gd name="csY33" fmla="*/ 0 h 2725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</a:cxnLst>
                <a:rect l="l" t="t" r="r" b="b"/>
                <a:pathLst>
                  <a:path w="330200" h="272573">
                    <a:moveTo>
                      <a:pt x="0" y="0"/>
                    </a:moveTo>
                    <a:lnTo>
                      <a:pt x="58499" y="23177"/>
                    </a:lnTo>
                    <a:lnTo>
                      <a:pt x="120730" y="42545"/>
                    </a:lnTo>
                    <a:lnTo>
                      <a:pt x="143986" y="59769"/>
                    </a:lnTo>
                    <a:lnTo>
                      <a:pt x="162719" y="76755"/>
                    </a:lnTo>
                    <a:lnTo>
                      <a:pt x="167878" y="96679"/>
                    </a:lnTo>
                    <a:lnTo>
                      <a:pt x="223997" y="117554"/>
                    </a:lnTo>
                    <a:lnTo>
                      <a:pt x="232172" y="135493"/>
                    </a:lnTo>
                    <a:lnTo>
                      <a:pt x="201136" y="139144"/>
                    </a:lnTo>
                    <a:lnTo>
                      <a:pt x="208598" y="161687"/>
                    </a:lnTo>
                    <a:lnTo>
                      <a:pt x="238681" y="183912"/>
                    </a:lnTo>
                    <a:lnTo>
                      <a:pt x="260588" y="219948"/>
                    </a:lnTo>
                    <a:lnTo>
                      <a:pt x="279876" y="218757"/>
                    </a:lnTo>
                    <a:lnTo>
                      <a:pt x="278527" y="233839"/>
                    </a:lnTo>
                    <a:lnTo>
                      <a:pt x="304482" y="239633"/>
                    </a:lnTo>
                    <a:lnTo>
                      <a:pt x="294402" y="246063"/>
                    </a:lnTo>
                    <a:lnTo>
                      <a:pt x="330200" y="260350"/>
                    </a:lnTo>
                    <a:lnTo>
                      <a:pt x="326469" y="270192"/>
                    </a:lnTo>
                    <a:lnTo>
                      <a:pt x="304165" y="272574"/>
                    </a:lnTo>
                    <a:lnTo>
                      <a:pt x="295910" y="263763"/>
                    </a:lnTo>
                    <a:lnTo>
                      <a:pt x="266938" y="259953"/>
                    </a:lnTo>
                    <a:lnTo>
                      <a:pt x="232886" y="254794"/>
                    </a:lnTo>
                    <a:lnTo>
                      <a:pt x="206693" y="233124"/>
                    </a:lnTo>
                    <a:lnTo>
                      <a:pt x="187563" y="214392"/>
                    </a:lnTo>
                    <a:lnTo>
                      <a:pt x="170101" y="184706"/>
                    </a:lnTo>
                    <a:lnTo>
                      <a:pt x="126127" y="169863"/>
                    </a:lnTo>
                    <a:lnTo>
                      <a:pt x="97631" y="179546"/>
                    </a:lnTo>
                    <a:lnTo>
                      <a:pt x="76994" y="190738"/>
                    </a:lnTo>
                    <a:lnTo>
                      <a:pt x="81359" y="215821"/>
                    </a:lnTo>
                    <a:lnTo>
                      <a:pt x="54848" y="227489"/>
                    </a:lnTo>
                    <a:lnTo>
                      <a:pt x="35957" y="221774"/>
                    </a:lnTo>
                    <a:lnTo>
                      <a:pt x="1111" y="220345"/>
                    </a:lnTo>
                    <a:lnTo>
                      <a:pt x="556" y="10993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id="{D4A960D9-FE53-1186-4144-FCE1D8AE9A2A}"/>
                  </a:ext>
                </a:extLst>
              </p:cNvPr>
              <p:cNvSpPr/>
              <p:nvPr/>
            </p:nvSpPr>
            <p:spPr>
              <a:xfrm>
                <a:off x="6118304" y="4381578"/>
                <a:ext cx="83502" cy="76438"/>
              </a:xfrm>
              <a:custGeom>
                <a:avLst/>
                <a:gdLst>
                  <a:gd name="csX0" fmla="*/ 66675 w 83502"/>
                  <a:gd name="csY0" fmla="*/ 39132 h 76438"/>
                  <a:gd name="csX1" fmla="*/ 79454 w 83502"/>
                  <a:gd name="csY1" fmla="*/ 49927 h 76438"/>
                  <a:gd name="csX2" fmla="*/ 83503 w 83502"/>
                  <a:gd name="csY2" fmla="*/ 67469 h 76438"/>
                  <a:gd name="csX3" fmla="*/ 72946 w 83502"/>
                  <a:gd name="csY3" fmla="*/ 76438 h 76438"/>
                  <a:gd name="csX4" fmla="*/ 66596 w 83502"/>
                  <a:gd name="csY4" fmla="*/ 56515 h 76438"/>
                  <a:gd name="csX5" fmla="*/ 58738 w 83502"/>
                  <a:gd name="csY5" fmla="*/ 43497 h 76438"/>
                  <a:gd name="csX6" fmla="*/ 43497 w 83502"/>
                  <a:gd name="csY6" fmla="*/ 32464 h 76438"/>
                  <a:gd name="csX7" fmla="*/ 24368 w 83502"/>
                  <a:gd name="csY7" fmla="*/ 18097 h 76438"/>
                  <a:gd name="csX8" fmla="*/ 0 w 83502"/>
                  <a:gd name="csY8" fmla="*/ 8175 h 76438"/>
                  <a:gd name="csX9" fmla="*/ 9366 w 83502"/>
                  <a:gd name="csY9" fmla="*/ 0 h 76438"/>
                  <a:gd name="csX10" fmla="*/ 27543 w 83502"/>
                  <a:gd name="csY10" fmla="*/ 9446 h 76438"/>
                  <a:gd name="csX11" fmla="*/ 38973 w 83502"/>
                  <a:gd name="csY11" fmla="*/ 16827 h 76438"/>
                  <a:gd name="csX12" fmla="*/ 53181 w 83502"/>
                  <a:gd name="csY12" fmla="*/ 24924 h 76438"/>
                  <a:gd name="csX13" fmla="*/ 66675 w 83502"/>
                  <a:gd name="csY13" fmla="*/ 39132 h 764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83502" h="76438">
                    <a:moveTo>
                      <a:pt x="66675" y="39132"/>
                    </a:moveTo>
                    <a:lnTo>
                      <a:pt x="79454" y="49927"/>
                    </a:lnTo>
                    <a:lnTo>
                      <a:pt x="83503" y="67469"/>
                    </a:lnTo>
                    <a:lnTo>
                      <a:pt x="72946" y="76438"/>
                    </a:lnTo>
                    <a:lnTo>
                      <a:pt x="66596" y="56515"/>
                    </a:lnTo>
                    <a:lnTo>
                      <a:pt x="58738" y="43497"/>
                    </a:lnTo>
                    <a:lnTo>
                      <a:pt x="43497" y="32464"/>
                    </a:lnTo>
                    <a:lnTo>
                      <a:pt x="24368" y="18097"/>
                    </a:lnTo>
                    <a:lnTo>
                      <a:pt x="0" y="8175"/>
                    </a:lnTo>
                    <a:lnTo>
                      <a:pt x="9366" y="0"/>
                    </a:lnTo>
                    <a:lnTo>
                      <a:pt x="27543" y="9446"/>
                    </a:lnTo>
                    <a:lnTo>
                      <a:pt x="38973" y="16827"/>
                    </a:lnTo>
                    <a:lnTo>
                      <a:pt x="53181" y="24924"/>
                    </a:lnTo>
                    <a:lnTo>
                      <a:pt x="66675" y="3913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A7E67AF9-FB1E-8A95-57C9-C33378BDB1DC}"/>
                  </a:ext>
                </a:extLst>
              </p:cNvPr>
              <p:cNvSpPr/>
              <p:nvPr/>
            </p:nvSpPr>
            <p:spPr>
              <a:xfrm>
                <a:off x="6039326" y="4437220"/>
                <a:ext cx="135493" cy="73262"/>
              </a:xfrm>
              <a:custGeom>
                <a:avLst/>
                <a:gdLst>
                  <a:gd name="csX0" fmla="*/ 100489 w 135493"/>
                  <a:gd name="csY0" fmla="*/ 57150 h 73262"/>
                  <a:gd name="csX1" fmla="*/ 82074 w 135493"/>
                  <a:gd name="csY1" fmla="*/ 65325 h 73262"/>
                  <a:gd name="csX2" fmla="*/ 64770 w 135493"/>
                  <a:gd name="csY2" fmla="*/ 73263 h 73262"/>
                  <a:gd name="csX3" fmla="*/ 46911 w 135493"/>
                  <a:gd name="csY3" fmla="*/ 73184 h 73262"/>
                  <a:gd name="csX4" fmla="*/ 19288 w 135493"/>
                  <a:gd name="csY4" fmla="*/ 63421 h 73262"/>
                  <a:gd name="csX5" fmla="*/ 0 w 135493"/>
                  <a:gd name="csY5" fmla="*/ 53975 h 73262"/>
                  <a:gd name="csX6" fmla="*/ 2857 w 135493"/>
                  <a:gd name="csY6" fmla="*/ 43497 h 73262"/>
                  <a:gd name="csX7" fmla="*/ 33020 w 135493"/>
                  <a:gd name="csY7" fmla="*/ 48419 h 73262"/>
                  <a:gd name="csX8" fmla="*/ 51435 w 135493"/>
                  <a:gd name="csY8" fmla="*/ 45799 h 73262"/>
                  <a:gd name="csX9" fmla="*/ 56515 w 135493"/>
                  <a:gd name="csY9" fmla="*/ 29607 h 73262"/>
                  <a:gd name="csX10" fmla="*/ 61357 w 135493"/>
                  <a:gd name="csY10" fmla="*/ 28734 h 73262"/>
                  <a:gd name="csX11" fmla="*/ 64691 w 135493"/>
                  <a:gd name="csY11" fmla="*/ 46673 h 73262"/>
                  <a:gd name="csX12" fmla="*/ 83899 w 135493"/>
                  <a:gd name="csY12" fmla="*/ 44132 h 73262"/>
                  <a:gd name="csX13" fmla="*/ 93425 w 135493"/>
                  <a:gd name="csY13" fmla="*/ 32544 h 73262"/>
                  <a:gd name="csX14" fmla="*/ 112157 w 135493"/>
                  <a:gd name="csY14" fmla="*/ 20478 h 73262"/>
                  <a:gd name="csX15" fmla="*/ 108506 w 135493"/>
                  <a:gd name="csY15" fmla="*/ 635 h 73262"/>
                  <a:gd name="csX16" fmla="*/ 128667 w 135493"/>
                  <a:gd name="csY16" fmla="*/ 0 h 73262"/>
                  <a:gd name="csX17" fmla="*/ 135493 w 135493"/>
                  <a:gd name="csY17" fmla="*/ 5477 h 73262"/>
                  <a:gd name="csX18" fmla="*/ 134779 w 135493"/>
                  <a:gd name="csY18" fmla="*/ 24209 h 73262"/>
                  <a:gd name="csX19" fmla="*/ 123507 w 135493"/>
                  <a:gd name="csY19" fmla="*/ 44847 h 73262"/>
                  <a:gd name="csX20" fmla="*/ 105807 w 135493"/>
                  <a:gd name="csY20" fmla="*/ 47625 h 73262"/>
                  <a:gd name="csX21" fmla="*/ 100489 w 135493"/>
                  <a:gd name="csY21" fmla="*/ 57150 h 732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35493" h="73262">
                    <a:moveTo>
                      <a:pt x="100489" y="57150"/>
                    </a:moveTo>
                    <a:lnTo>
                      <a:pt x="82074" y="65325"/>
                    </a:lnTo>
                    <a:lnTo>
                      <a:pt x="64770" y="73263"/>
                    </a:lnTo>
                    <a:lnTo>
                      <a:pt x="46911" y="73184"/>
                    </a:lnTo>
                    <a:lnTo>
                      <a:pt x="19288" y="63421"/>
                    </a:lnTo>
                    <a:lnTo>
                      <a:pt x="0" y="53975"/>
                    </a:lnTo>
                    <a:lnTo>
                      <a:pt x="2857" y="43497"/>
                    </a:lnTo>
                    <a:lnTo>
                      <a:pt x="33020" y="48419"/>
                    </a:lnTo>
                    <a:lnTo>
                      <a:pt x="51435" y="45799"/>
                    </a:lnTo>
                    <a:lnTo>
                      <a:pt x="56515" y="29607"/>
                    </a:lnTo>
                    <a:lnTo>
                      <a:pt x="61357" y="28734"/>
                    </a:lnTo>
                    <a:lnTo>
                      <a:pt x="64691" y="46673"/>
                    </a:lnTo>
                    <a:lnTo>
                      <a:pt x="83899" y="44132"/>
                    </a:lnTo>
                    <a:lnTo>
                      <a:pt x="93425" y="32544"/>
                    </a:lnTo>
                    <a:lnTo>
                      <a:pt x="112157" y="20478"/>
                    </a:lnTo>
                    <a:lnTo>
                      <a:pt x="108506" y="635"/>
                    </a:lnTo>
                    <a:lnTo>
                      <a:pt x="128667" y="0"/>
                    </a:lnTo>
                    <a:lnTo>
                      <a:pt x="135493" y="5477"/>
                    </a:lnTo>
                    <a:lnTo>
                      <a:pt x="134779" y="24209"/>
                    </a:lnTo>
                    <a:lnTo>
                      <a:pt x="123507" y="44847"/>
                    </a:lnTo>
                    <a:lnTo>
                      <a:pt x="105807" y="47625"/>
                    </a:lnTo>
                    <a:lnTo>
                      <a:pt x="100489" y="5715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" name="Freeform: Shape 443">
                <a:extLst>
                  <a:ext uri="{FF2B5EF4-FFF2-40B4-BE49-F238E27FC236}">
                    <a16:creationId xmlns:a16="http://schemas.microsoft.com/office/drawing/2014/main" id="{E6A5F829-A78B-2776-914A-D389DCBCCB6D}"/>
                  </a:ext>
                </a:extLst>
              </p:cNvPr>
              <p:cNvSpPr/>
              <p:nvPr/>
            </p:nvSpPr>
            <p:spPr>
              <a:xfrm>
                <a:off x="6248082" y="4467383"/>
                <a:ext cx="50720" cy="63420"/>
              </a:xfrm>
              <a:custGeom>
                <a:avLst/>
                <a:gdLst>
                  <a:gd name="csX0" fmla="*/ 8255 w 50720"/>
                  <a:gd name="csY0" fmla="*/ 10001 h 63420"/>
                  <a:gd name="csX1" fmla="*/ 18495 w 50720"/>
                  <a:gd name="csY1" fmla="*/ 17700 h 63420"/>
                  <a:gd name="csX2" fmla="*/ 34846 w 50720"/>
                  <a:gd name="csY2" fmla="*/ 39132 h 63420"/>
                  <a:gd name="csX3" fmla="*/ 50721 w 50720"/>
                  <a:gd name="csY3" fmla="*/ 50641 h 63420"/>
                  <a:gd name="csX4" fmla="*/ 46038 w 50720"/>
                  <a:gd name="csY4" fmla="*/ 60087 h 63420"/>
                  <a:gd name="csX5" fmla="*/ 36592 w 50720"/>
                  <a:gd name="csY5" fmla="*/ 63421 h 63420"/>
                  <a:gd name="csX6" fmla="*/ 21987 w 50720"/>
                  <a:gd name="csY6" fmla="*/ 50482 h 63420"/>
                  <a:gd name="csX7" fmla="*/ 7223 w 50720"/>
                  <a:gd name="csY7" fmla="*/ 28972 h 63420"/>
                  <a:gd name="csX8" fmla="*/ 0 w 50720"/>
                  <a:gd name="csY8" fmla="*/ 3254 h 63420"/>
                  <a:gd name="csX9" fmla="*/ 4683 w 50720"/>
                  <a:gd name="csY9" fmla="*/ 0 h 63420"/>
                  <a:gd name="csX10" fmla="*/ 8255 w 50720"/>
                  <a:gd name="csY10" fmla="*/ 10001 h 634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50720" h="63420">
                    <a:moveTo>
                      <a:pt x="8255" y="10001"/>
                    </a:moveTo>
                    <a:lnTo>
                      <a:pt x="18495" y="17700"/>
                    </a:lnTo>
                    <a:lnTo>
                      <a:pt x="34846" y="39132"/>
                    </a:lnTo>
                    <a:lnTo>
                      <a:pt x="50721" y="50641"/>
                    </a:lnTo>
                    <a:lnTo>
                      <a:pt x="46038" y="60087"/>
                    </a:lnTo>
                    <a:lnTo>
                      <a:pt x="36592" y="63421"/>
                    </a:lnTo>
                    <a:lnTo>
                      <a:pt x="21987" y="50482"/>
                    </a:lnTo>
                    <a:lnTo>
                      <a:pt x="7223" y="28972"/>
                    </a:lnTo>
                    <a:lnTo>
                      <a:pt x="0" y="3254"/>
                    </a:lnTo>
                    <a:lnTo>
                      <a:pt x="4683" y="0"/>
                    </a:lnTo>
                    <a:lnTo>
                      <a:pt x="8255" y="1000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45" name="Graphic 387">
              <a:extLst>
                <a:ext uri="{FF2B5EF4-FFF2-40B4-BE49-F238E27FC236}">
                  <a16:creationId xmlns:a16="http://schemas.microsoft.com/office/drawing/2014/main" id="{A60B992B-97CA-E404-E041-FA3076B9ED19}"/>
                </a:ext>
              </a:extLst>
            </p:cNvPr>
            <p:cNvGrpSpPr/>
            <p:nvPr/>
          </p:nvGrpSpPr>
          <p:grpSpPr>
            <a:xfrm>
              <a:off x="4252912" y="4112576"/>
              <a:ext cx="1540986" cy="534987"/>
              <a:chOff x="4252912" y="4112576"/>
              <a:chExt cx="1540986" cy="534987"/>
            </a:xfrm>
          </p:grpSpPr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4A95C583-8170-E50D-C59E-395D3C53D99E}"/>
                  </a:ext>
                </a:extLst>
              </p:cNvPr>
              <p:cNvSpPr/>
              <p:nvPr/>
            </p:nvSpPr>
            <p:spPr>
              <a:xfrm>
                <a:off x="5439727" y="4309823"/>
                <a:ext cx="354171" cy="295513"/>
              </a:xfrm>
              <a:custGeom>
                <a:avLst/>
                <a:gdLst>
                  <a:gd name="csX0" fmla="*/ 353060 w 354171"/>
                  <a:gd name="csY0" fmla="*/ 75168 h 295513"/>
                  <a:gd name="csX1" fmla="*/ 353616 w 354171"/>
                  <a:gd name="csY1" fmla="*/ 185103 h 295513"/>
                  <a:gd name="csX2" fmla="*/ 354171 w 354171"/>
                  <a:gd name="csY2" fmla="*/ 295513 h 295513"/>
                  <a:gd name="csX3" fmla="*/ 324167 w 354171"/>
                  <a:gd name="csY3" fmla="*/ 267653 h 295513"/>
                  <a:gd name="csX4" fmla="*/ 289957 w 354171"/>
                  <a:gd name="csY4" fmla="*/ 260827 h 295513"/>
                  <a:gd name="csX5" fmla="*/ 281702 w 354171"/>
                  <a:gd name="csY5" fmla="*/ 270510 h 295513"/>
                  <a:gd name="csX6" fmla="*/ 238998 w 354171"/>
                  <a:gd name="csY6" fmla="*/ 271542 h 295513"/>
                  <a:gd name="csX7" fmla="*/ 253285 w 354171"/>
                  <a:gd name="csY7" fmla="*/ 243999 h 295513"/>
                  <a:gd name="csX8" fmla="*/ 274479 w 354171"/>
                  <a:gd name="csY8" fmla="*/ 234554 h 295513"/>
                  <a:gd name="csX9" fmla="*/ 265747 w 354171"/>
                  <a:gd name="csY9" fmla="*/ 197803 h 295513"/>
                  <a:gd name="csX10" fmla="*/ 249555 w 354171"/>
                  <a:gd name="csY10" fmla="*/ 169386 h 295513"/>
                  <a:gd name="csX11" fmla="*/ 184230 w 354171"/>
                  <a:gd name="csY11" fmla="*/ 140812 h 295513"/>
                  <a:gd name="csX12" fmla="*/ 156448 w 354171"/>
                  <a:gd name="csY12" fmla="*/ 137954 h 295513"/>
                  <a:gd name="csX13" fmla="*/ 105886 w 354171"/>
                  <a:gd name="csY13" fmla="*/ 106759 h 295513"/>
                  <a:gd name="csX14" fmla="*/ 95964 w 354171"/>
                  <a:gd name="csY14" fmla="*/ 123190 h 295513"/>
                  <a:gd name="csX15" fmla="*/ 83026 w 354171"/>
                  <a:gd name="csY15" fmla="*/ 126127 h 295513"/>
                  <a:gd name="csX16" fmla="*/ 75327 w 354171"/>
                  <a:gd name="csY16" fmla="*/ 113824 h 295513"/>
                  <a:gd name="csX17" fmla="*/ 75247 w 354171"/>
                  <a:gd name="csY17" fmla="*/ 99140 h 295513"/>
                  <a:gd name="csX18" fmla="*/ 49530 w 354171"/>
                  <a:gd name="csY18" fmla="*/ 82550 h 295513"/>
                  <a:gd name="csX19" fmla="*/ 85804 w 354171"/>
                  <a:gd name="csY19" fmla="*/ 70406 h 295513"/>
                  <a:gd name="csX20" fmla="*/ 109855 w 354171"/>
                  <a:gd name="csY20" fmla="*/ 71120 h 295513"/>
                  <a:gd name="csX21" fmla="*/ 106997 w 354171"/>
                  <a:gd name="csY21" fmla="*/ 62151 h 295513"/>
                  <a:gd name="csX22" fmla="*/ 57706 w 354171"/>
                  <a:gd name="csY22" fmla="*/ 62071 h 295513"/>
                  <a:gd name="csX23" fmla="*/ 44291 w 354171"/>
                  <a:gd name="csY23" fmla="*/ 41990 h 295513"/>
                  <a:gd name="csX24" fmla="*/ 14208 w 354171"/>
                  <a:gd name="csY24" fmla="*/ 35798 h 295513"/>
                  <a:gd name="csX25" fmla="*/ 0 w 354171"/>
                  <a:gd name="csY25" fmla="*/ 19130 h 295513"/>
                  <a:gd name="csX26" fmla="*/ 45402 w 354171"/>
                  <a:gd name="csY26" fmla="*/ 10954 h 295513"/>
                  <a:gd name="csX27" fmla="*/ 62627 w 354171"/>
                  <a:gd name="csY27" fmla="*/ 0 h 295513"/>
                  <a:gd name="csX28" fmla="*/ 116761 w 354171"/>
                  <a:gd name="csY28" fmla="*/ 13812 h 295513"/>
                  <a:gd name="csX29" fmla="*/ 122079 w 354171"/>
                  <a:gd name="csY29" fmla="*/ 26353 h 295513"/>
                  <a:gd name="csX30" fmla="*/ 131445 w 354171"/>
                  <a:gd name="csY30" fmla="*/ 80804 h 295513"/>
                  <a:gd name="csX31" fmla="*/ 166370 w 354171"/>
                  <a:gd name="csY31" fmla="*/ 101045 h 295513"/>
                  <a:gd name="csX32" fmla="*/ 194469 w 354171"/>
                  <a:gd name="csY32" fmla="*/ 65247 h 295513"/>
                  <a:gd name="csX33" fmla="*/ 233124 w 354171"/>
                  <a:gd name="csY33" fmla="*/ 44927 h 295513"/>
                  <a:gd name="csX34" fmla="*/ 263128 w 354171"/>
                  <a:gd name="csY34" fmla="*/ 44927 h 295513"/>
                  <a:gd name="csX35" fmla="*/ 291941 w 354171"/>
                  <a:gd name="csY35" fmla="*/ 56674 h 295513"/>
                  <a:gd name="csX36" fmla="*/ 316865 w 354171"/>
                  <a:gd name="csY36" fmla="*/ 68660 h 295513"/>
                  <a:gd name="csX37" fmla="*/ 353060 w 354171"/>
                  <a:gd name="csY37" fmla="*/ 75168 h 2955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</a:cxnLst>
                <a:rect l="l" t="t" r="r" b="b"/>
                <a:pathLst>
                  <a:path w="354171" h="295513">
                    <a:moveTo>
                      <a:pt x="353060" y="75168"/>
                    </a:moveTo>
                    <a:lnTo>
                      <a:pt x="353616" y="185103"/>
                    </a:lnTo>
                    <a:lnTo>
                      <a:pt x="354171" y="295513"/>
                    </a:lnTo>
                    <a:lnTo>
                      <a:pt x="324167" y="267653"/>
                    </a:lnTo>
                    <a:lnTo>
                      <a:pt x="289957" y="260827"/>
                    </a:lnTo>
                    <a:lnTo>
                      <a:pt x="281702" y="270510"/>
                    </a:lnTo>
                    <a:lnTo>
                      <a:pt x="238998" y="271542"/>
                    </a:lnTo>
                    <a:lnTo>
                      <a:pt x="253285" y="243999"/>
                    </a:lnTo>
                    <a:lnTo>
                      <a:pt x="274479" y="234554"/>
                    </a:lnTo>
                    <a:lnTo>
                      <a:pt x="265747" y="197803"/>
                    </a:lnTo>
                    <a:lnTo>
                      <a:pt x="249555" y="169386"/>
                    </a:lnTo>
                    <a:lnTo>
                      <a:pt x="184230" y="140812"/>
                    </a:lnTo>
                    <a:lnTo>
                      <a:pt x="156448" y="137954"/>
                    </a:lnTo>
                    <a:lnTo>
                      <a:pt x="105886" y="106759"/>
                    </a:lnTo>
                    <a:lnTo>
                      <a:pt x="95964" y="123190"/>
                    </a:lnTo>
                    <a:lnTo>
                      <a:pt x="83026" y="126127"/>
                    </a:lnTo>
                    <a:lnTo>
                      <a:pt x="75327" y="113824"/>
                    </a:lnTo>
                    <a:lnTo>
                      <a:pt x="75247" y="99140"/>
                    </a:lnTo>
                    <a:lnTo>
                      <a:pt x="49530" y="82550"/>
                    </a:lnTo>
                    <a:lnTo>
                      <a:pt x="85804" y="70406"/>
                    </a:lnTo>
                    <a:lnTo>
                      <a:pt x="109855" y="71120"/>
                    </a:lnTo>
                    <a:lnTo>
                      <a:pt x="106997" y="62151"/>
                    </a:lnTo>
                    <a:lnTo>
                      <a:pt x="57706" y="62071"/>
                    </a:lnTo>
                    <a:lnTo>
                      <a:pt x="44291" y="41990"/>
                    </a:lnTo>
                    <a:lnTo>
                      <a:pt x="14208" y="35798"/>
                    </a:lnTo>
                    <a:lnTo>
                      <a:pt x="0" y="19130"/>
                    </a:lnTo>
                    <a:lnTo>
                      <a:pt x="45402" y="10954"/>
                    </a:lnTo>
                    <a:lnTo>
                      <a:pt x="62627" y="0"/>
                    </a:lnTo>
                    <a:lnTo>
                      <a:pt x="116761" y="13812"/>
                    </a:lnTo>
                    <a:lnTo>
                      <a:pt x="122079" y="26353"/>
                    </a:lnTo>
                    <a:lnTo>
                      <a:pt x="131445" y="80804"/>
                    </a:lnTo>
                    <a:lnTo>
                      <a:pt x="166370" y="101045"/>
                    </a:lnTo>
                    <a:lnTo>
                      <a:pt x="194469" y="65247"/>
                    </a:lnTo>
                    <a:lnTo>
                      <a:pt x="233124" y="44927"/>
                    </a:lnTo>
                    <a:lnTo>
                      <a:pt x="263128" y="44927"/>
                    </a:lnTo>
                    <a:lnTo>
                      <a:pt x="291941" y="56674"/>
                    </a:lnTo>
                    <a:lnTo>
                      <a:pt x="316865" y="68660"/>
                    </a:lnTo>
                    <a:lnTo>
                      <a:pt x="353060" y="7516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DCB42977-797E-DB49-3E42-0AA9E1DABB24}"/>
                  </a:ext>
                </a:extLst>
              </p:cNvPr>
              <p:cNvSpPr/>
              <p:nvPr/>
            </p:nvSpPr>
            <p:spPr>
              <a:xfrm>
                <a:off x="5201840" y="4597716"/>
                <a:ext cx="54848" cy="49847"/>
              </a:xfrm>
              <a:custGeom>
                <a:avLst/>
                <a:gdLst>
                  <a:gd name="csX0" fmla="*/ 50880 w 54848"/>
                  <a:gd name="csY0" fmla="*/ 0 h 49847"/>
                  <a:gd name="csX1" fmla="*/ 54293 w 54848"/>
                  <a:gd name="csY1" fmla="*/ 6668 h 49847"/>
                  <a:gd name="csX2" fmla="*/ 54848 w 54848"/>
                  <a:gd name="csY2" fmla="*/ 16986 h 49847"/>
                  <a:gd name="csX3" fmla="*/ 32861 w 54848"/>
                  <a:gd name="csY3" fmla="*/ 42386 h 49847"/>
                  <a:gd name="csX4" fmla="*/ 4048 w 54848"/>
                  <a:gd name="csY4" fmla="*/ 49848 h 49847"/>
                  <a:gd name="csX5" fmla="*/ 0 w 54848"/>
                  <a:gd name="csY5" fmla="*/ 45800 h 49847"/>
                  <a:gd name="csX6" fmla="*/ 3016 w 54848"/>
                  <a:gd name="csY6" fmla="*/ 34211 h 49847"/>
                  <a:gd name="csX7" fmla="*/ 17542 w 54848"/>
                  <a:gd name="csY7" fmla="*/ 13494 h 49847"/>
                  <a:gd name="csX8" fmla="*/ 50880 w 54848"/>
                  <a:gd name="csY8" fmla="*/ 0 h 498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4848" h="49847">
                    <a:moveTo>
                      <a:pt x="50880" y="0"/>
                    </a:moveTo>
                    <a:lnTo>
                      <a:pt x="54293" y="6668"/>
                    </a:lnTo>
                    <a:lnTo>
                      <a:pt x="54848" y="16986"/>
                    </a:lnTo>
                    <a:lnTo>
                      <a:pt x="32861" y="42386"/>
                    </a:lnTo>
                    <a:lnTo>
                      <a:pt x="4048" y="49848"/>
                    </a:lnTo>
                    <a:lnTo>
                      <a:pt x="0" y="45800"/>
                    </a:lnTo>
                    <a:lnTo>
                      <a:pt x="3016" y="34211"/>
                    </a:lnTo>
                    <a:lnTo>
                      <a:pt x="17542" y="13494"/>
                    </a:lnTo>
                    <a:lnTo>
                      <a:pt x="5088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id="{B3766DB3-23A5-01CD-DD7A-D1DF89F1A12A}"/>
                  </a:ext>
                </a:extLst>
              </p:cNvPr>
              <p:cNvSpPr/>
              <p:nvPr/>
            </p:nvSpPr>
            <p:spPr>
              <a:xfrm>
                <a:off x="5560774" y="4480956"/>
                <a:ext cx="20637" cy="49053"/>
              </a:xfrm>
              <a:custGeom>
                <a:avLst/>
                <a:gdLst>
                  <a:gd name="csX0" fmla="*/ 3254 w 20637"/>
                  <a:gd name="csY0" fmla="*/ 49054 h 49053"/>
                  <a:gd name="csX1" fmla="*/ 0 w 20637"/>
                  <a:gd name="csY1" fmla="*/ 23574 h 49053"/>
                  <a:gd name="csX2" fmla="*/ 5953 w 20637"/>
                  <a:gd name="csY2" fmla="*/ 11430 h 49053"/>
                  <a:gd name="csX3" fmla="*/ 13018 w 20637"/>
                  <a:gd name="csY3" fmla="*/ 0 h 49053"/>
                  <a:gd name="csX4" fmla="*/ 20637 w 20637"/>
                  <a:gd name="csY4" fmla="*/ 9922 h 49053"/>
                  <a:gd name="csX5" fmla="*/ 20558 w 20637"/>
                  <a:gd name="csY5" fmla="*/ 26035 h 49053"/>
                  <a:gd name="csX6" fmla="*/ 3254 w 20637"/>
                  <a:gd name="csY6" fmla="*/ 49054 h 490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0637" h="49053">
                    <a:moveTo>
                      <a:pt x="3254" y="49054"/>
                    </a:moveTo>
                    <a:lnTo>
                      <a:pt x="0" y="23574"/>
                    </a:lnTo>
                    <a:lnTo>
                      <a:pt x="5953" y="11430"/>
                    </a:lnTo>
                    <a:lnTo>
                      <a:pt x="13018" y="0"/>
                    </a:lnTo>
                    <a:lnTo>
                      <a:pt x="20637" y="9922"/>
                    </a:lnTo>
                    <a:lnTo>
                      <a:pt x="20558" y="26035"/>
                    </a:lnTo>
                    <a:lnTo>
                      <a:pt x="3254" y="4905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9D38032C-9CB2-8DDA-7645-51ABBB3CFBE6}"/>
                  </a:ext>
                </a:extLst>
              </p:cNvPr>
              <p:cNvSpPr/>
              <p:nvPr/>
            </p:nvSpPr>
            <p:spPr>
              <a:xfrm>
                <a:off x="4713128" y="4152185"/>
                <a:ext cx="338375" cy="283607"/>
              </a:xfrm>
              <a:custGeom>
                <a:avLst/>
                <a:gdLst>
                  <a:gd name="csX0" fmla="*/ 300831 w 338375"/>
                  <a:gd name="csY0" fmla="*/ 5715 h 283607"/>
                  <a:gd name="csX1" fmla="*/ 281622 w 338375"/>
                  <a:gd name="csY1" fmla="*/ 36116 h 283607"/>
                  <a:gd name="csX2" fmla="*/ 306387 w 338375"/>
                  <a:gd name="csY2" fmla="*/ 68104 h 283607"/>
                  <a:gd name="csX3" fmla="*/ 300593 w 338375"/>
                  <a:gd name="csY3" fmla="*/ 83582 h 283607"/>
                  <a:gd name="csX4" fmla="*/ 338375 w 338375"/>
                  <a:gd name="csY4" fmla="*/ 114776 h 283607"/>
                  <a:gd name="csX5" fmla="*/ 298450 w 338375"/>
                  <a:gd name="csY5" fmla="*/ 118745 h 283607"/>
                  <a:gd name="csX6" fmla="*/ 287179 w 338375"/>
                  <a:gd name="csY6" fmla="*/ 141684 h 283607"/>
                  <a:gd name="csX7" fmla="*/ 288687 w 338375"/>
                  <a:gd name="csY7" fmla="*/ 172244 h 283607"/>
                  <a:gd name="csX8" fmla="*/ 256302 w 338375"/>
                  <a:gd name="csY8" fmla="*/ 195263 h 283607"/>
                  <a:gd name="csX9" fmla="*/ 255349 w 338375"/>
                  <a:gd name="csY9" fmla="*/ 228838 h 283607"/>
                  <a:gd name="csX10" fmla="*/ 242411 w 338375"/>
                  <a:gd name="csY10" fmla="*/ 280432 h 283607"/>
                  <a:gd name="csX11" fmla="*/ 237410 w 338375"/>
                  <a:gd name="csY11" fmla="*/ 268446 h 283607"/>
                  <a:gd name="csX12" fmla="*/ 199152 w 338375"/>
                  <a:gd name="csY12" fmla="*/ 283607 h 283607"/>
                  <a:gd name="csX13" fmla="*/ 185817 w 338375"/>
                  <a:gd name="csY13" fmla="*/ 262969 h 283607"/>
                  <a:gd name="csX14" fmla="*/ 161766 w 338375"/>
                  <a:gd name="csY14" fmla="*/ 261064 h 283607"/>
                  <a:gd name="csX15" fmla="*/ 145018 w 338375"/>
                  <a:gd name="csY15" fmla="*/ 250270 h 283607"/>
                  <a:gd name="csX16" fmla="*/ 104934 w 338375"/>
                  <a:gd name="csY16" fmla="*/ 262414 h 283607"/>
                  <a:gd name="csX17" fmla="*/ 92630 w 338375"/>
                  <a:gd name="csY17" fmla="*/ 246063 h 283607"/>
                  <a:gd name="csX18" fmla="*/ 70564 w 338375"/>
                  <a:gd name="csY18" fmla="*/ 247888 h 283607"/>
                  <a:gd name="csX19" fmla="*/ 42783 w 338375"/>
                  <a:gd name="csY19" fmla="*/ 243999 h 283607"/>
                  <a:gd name="csX20" fmla="*/ 37624 w 338375"/>
                  <a:gd name="csY20" fmla="*/ 198834 h 283607"/>
                  <a:gd name="csX21" fmla="*/ 20875 w 338375"/>
                  <a:gd name="csY21" fmla="*/ 189468 h 283607"/>
                  <a:gd name="csX22" fmla="*/ 4683 w 338375"/>
                  <a:gd name="csY22" fmla="*/ 160655 h 283607"/>
                  <a:gd name="csX23" fmla="*/ 0 w 338375"/>
                  <a:gd name="csY23" fmla="*/ 131128 h 283607"/>
                  <a:gd name="csX24" fmla="*/ 3889 w 338375"/>
                  <a:gd name="csY24" fmla="*/ 99933 h 283607"/>
                  <a:gd name="csX25" fmla="*/ 23891 w 338375"/>
                  <a:gd name="csY25" fmla="*/ 77550 h 283607"/>
                  <a:gd name="csX26" fmla="*/ 29527 w 338375"/>
                  <a:gd name="csY26" fmla="*/ 100092 h 283607"/>
                  <a:gd name="csX27" fmla="*/ 52546 w 338375"/>
                  <a:gd name="csY27" fmla="*/ 119142 h 283607"/>
                  <a:gd name="csX28" fmla="*/ 74295 w 338375"/>
                  <a:gd name="csY28" fmla="*/ 112236 h 283607"/>
                  <a:gd name="csX29" fmla="*/ 95805 w 338375"/>
                  <a:gd name="csY29" fmla="*/ 114697 h 283607"/>
                  <a:gd name="csX30" fmla="*/ 115491 w 338375"/>
                  <a:gd name="csY30" fmla="*/ 97631 h 283607"/>
                  <a:gd name="csX31" fmla="*/ 131603 w 338375"/>
                  <a:gd name="csY31" fmla="*/ 94695 h 283607"/>
                  <a:gd name="csX32" fmla="*/ 163512 w 338375"/>
                  <a:gd name="csY32" fmla="*/ 104140 h 283607"/>
                  <a:gd name="csX33" fmla="*/ 190976 w 338375"/>
                  <a:gd name="csY33" fmla="*/ 96917 h 283607"/>
                  <a:gd name="csX34" fmla="*/ 208200 w 338375"/>
                  <a:gd name="csY34" fmla="*/ 50086 h 283607"/>
                  <a:gd name="csX35" fmla="*/ 221218 w 338375"/>
                  <a:gd name="csY35" fmla="*/ 38338 h 283607"/>
                  <a:gd name="csX36" fmla="*/ 232886 w 338375"/>
                  <a:gd name="csY36" fmla="*/ 0 h 283607"/>
                  <a:gd name="csX37" fmla="*/ 271621 w 338375"/>
                  <a:gd name="csY37" fmla="*/ 0 h 283607"/>
                  <a:gd name="csX38" fmla="*/ 300831 w 338375"/>
                  <a:gd name="csY38" fmla="*/ 5715 h 2836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</a:cxnLst>
                <a:rect l="l" t="t" r="r" b="b"/>
                <a:pathLst>
                  <a:path w="338375" h="283607">
                    <a:moveTo>
                      <a:pt x="300831" y="5715"/>
                    </a:moveTo>
                    <a:lnTo>
                      <a:pt x="281622" y="36116"/>
                    </a:lnTo>
                    <a:lnTo>
                      <a:pt x="306387" y="68104"/>
                    </a:lnTo>
                    <a:lnTo>
                      <a:pt x="300593" y="83582"/>
                    </a:lnTo>
                    <a:lnTo>
                      <a:pt x="338375" y="114776"/>
                    </a:lnTo>
                    <a:lnTo>
                      <a:pt x="298450" y="118745"/>
                    </a:lnTo>
                    <a:lnTo>
                      <a:pt x="287179" y="141684"/>
                    </a:lnTo>
                    <a:lnTo>
                      <a:pt x="288687" y="172244"/>
                    </a:lnTo>
                    <a:lnTo>
                      <a:pt x="256302" y="195263"/>
                    </a:lnTo>
                    <a:lnTo>
                      <a:pt x="255349" y="228838"/>
                    </a:lnTo>
                    <a:lnTo>
                      <a:pt x="242411" y="280432"/>
                    </a:lnTo>
                    <a:lnTo>
                      <a:pt x="237410" y="268446"/>
                    </a:lnTo>
                    <a:lnTo>
                      <a:pt x="199152" y="283607"/>
                    </a:lnTo>
                    <a:lnTo>
                      <a:pt x="185817" y="262969"/>
                    </a:lnTo>
                    <a:lnTo>
                      <a:pt x="161766" y="261064"/>
                    </a:lnTo>
                    <a:lnTo>
                      <a:pt x="145018" y="250270"/>
                    </a:lnTo>
                    <a:lnTo>
                      <a:pt x="104934" y="262414"/>
                    </a:lnTo>
                    <a:lnTo>
                      <a:pt x="92630" y="246063"/>
                    </a:lnTo>
                    <a:lnTo>
                      <a:pt x="70564" y="247888"/>
                    </a:lnTo>
                    <a:lnTo>
                      <a:pt x="42783" y="243999"/>
                    </a:lnTo>
                    <a:lnTo>
                      <a:pt x="37624" y="198834"/>
                    </a:lnTo>
                    <a:lnTo>
                      <a:pt x="20875" y="189468"/>
                    </a:lnTo>
                    <a:lnTo>
                      <a:pt x="4683" y="160655"/>
                    </a:lnTo>
                    <a:lnTo>
                      <a:pt x="0" y="131128"/>
                    </a:lnTo>
                    <a:lnTo>
                      <a:pt x="3889" y="99933"/>
                    </a:lnTo>
                    <a:lnTo>
                      <a:pt x="23891" y="77550"/>
                    </a:lnTo>
                    <a:lnTo>
                      <a:pt x="29527" y="100092"/>
                    </a:lnTo>
                    <a:lnTo>
                      <a:pt x="52546" y="119142"/>
                    </a:lnTo>
                    <a:lnTo>
                      <a:pt x="74295" y="112236"/>
                    </a:lnTo>
                    <a:lnTo>
                      <a:pt x="95805" y="114697"/>
                    </a:lnTo>
                    <a:lnTo>
                      <a:pt x="115491" y="97631"/>
                    </a:lnTo>
                    <a:lnTo>
                      <a:pt x="131603" y="94695"/>
                    </a:lnTo>
                    <a:lnTo>
                      <a:pt x="163512" y="104140"/>
                    </a:lnTo>
                    <a:lnTo>
                      <a:pt x="190976" y="96917"/>
                    </a:lnTo>
                    <a:lnTo>
                      <a:pt x="208200" y="50086"/>
                    </a:lnTo>
                    <a:lnTo>
                      <a:pt x="221218" y="38338"/>
                    </a:lnTo>
                    <a:lnTo>
                      <a:pt x="232886" y="0"/>
                    </a:lnTo>
                    <a:lnTo>
                      <a:pt x="271621" y="0"/>
                    </a:lnTo>
                    <a:lnTo>
                      <a:pt x="300831" y="571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49D1218C-C8E9-200E-C5BF-A6664231D300}"/>
                  </a:ext>
                </a:extLst>
              </p:cNvPr>
              <p:cNvSpPr/>
              <p:nvPr/>
            </p:nvSpPr>
            <p:spPr>
              <a:xfrm>
                <a:off x="5351383" y="4391738"/>
                <a:ext cx="98901" cy="35639"/>
              </a:xfrm>
              <a:custGeom>
                <a:avLst/>
                <a:gdLst>
                  <a:gd name="csX0" fmla="*/ 49609 w 98901"/>
                  <a:gd name="csY0" fmla="*/ 0 h 35639"/>
                  <a:gd name="csX1" fmla="*/ 86677 w 98901"/>
                  <a:gd name="csY1" fmla="*/ 9843 h 35639"/>
                  <a:gd name="csX2" fmla="*/ 98901 w 98901"/>
                  <a:gd name="csY2" fmla="*/ 35640 h 35639"/>
                  <a:gd name="csX3" fmla="*/ 70485 w 98901"/>
                  <a:gd name="csY3" fmla="*/ 21749 h 35639"/>
                  <a:gd name="csX4" fmla="*/ 42386 w 98901"/>
                  <a:gd name="csY4" fmla="*/ 18971 h 35639"/>
                  <a:gd name="csX5" fmla="*/ 23336 w 98901"/>
                  <a:gd name="csY5" fmla="*/ 21193 h 35639"/>
                  <a:gd name="csX6" fmla="*/ 0 w 98901"/>
                  <a:gd name="csY6" fmla="*/ 20003 h 35639"/>
                  <a:gd name="csX7" fmla="*/ 8017 w 98901"/>
                  <a:gd name="csY7" fmla="*/ 1429 h 35639"/>
                  <a:gd name="csX8" fmla="*/ 49609 w 98901"/>
                  <a:gd name="csY8" fmla="*/ 0 h 356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98901" h="35639">
                    <a:moveTo>
                      <a:pt x="49609" y="0"/>
                    </a:moveTo>
                    <a:lnTo>
                      <a:pt x="86677" y="9843"/>
                    </a:lnTo>
                    <a:lnTo>
                      <a:pt x="98901" y="35640"/>
                    </a:lnTo>
                    <a:lnTo>
                      <a:pt x="70485" y="21749"/>
                    </a:lnTo>
                    <a:lnTo>
                      <a:pt x="42386" y="18971"/>
                    </a:lnTo>
                    <a:lnTo>
                      <a:pt x="23336" y="21193"/>
                    </a:lnTo>
                    <a:lnTo>
                      <a:pt x="0" y="20003"/>
                    </a:lnTo>
                    <a:lnTo>
                      <a:pt x="8017" y="1429"/>
                    </a:lnTo>
                    <a:lnTo>
                      <a:pt x="49609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8AAA511C-462F-550F-F752-7B2A2FDFA77D}"/>
                  </a:ext>
                </a:extLst>
              </p:cNvPr>
              <p:cNvSpPr/>
              <p:nvPr/>
            </p:nvSpPr>
            <p:spPr>
              <a:xfrm>
                <a:off x="5287089" y="4402771"/>
                <a:ext cx="42465" cy="22383"/>
              </a:xfrm>
              <a:custGeom>
                <a:avLst/>
                <a:gdLst>
                  <a:gd name="csX0" fmla="*/ 29845 w 42465"/>
                  <a:gd name="csY0" fmla="*/ 22384 h 22383"/>
                  <a:gd name="csX1" fmla="*/ 6508 w 42465"/>
                  <a:gd name="csY1" fmla="*/ 16192 h 22383"/>
                  <a:gd name="csX2" fmla="*/ 0 w 42465"/>
                  <a:gd name="csY2" fmla="*/ 1667 h 22383"/>
                  <a:gd name="csX3" fmla="*/ 34052 w 42465"/>
                  <a:gd name="csY3" fmla="*/ 0 h 22383"/>
                  <a:gd name="csX4" fmla="*/ 42465 w 42465"/>
                  <a:gd name="csY4" fmla="*/ 11192 h 22383"/>
                  <a:gd name="csX5" fmla="*/ 29845 w 42465"/>
                  <a:gd name="csY5" fmla="*/ 22384 h 223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2465" h="22383">
                    <a:moveTo>
                      <a:pt x="29845" y="22384"/>
                    </a:moveTo>
                    <a:lnTo>
                      <a:pt x="6508" y="16192"/>
                    </a:lnTo>
                    <a:lnTo>
                      <a:pt x="0" y="1667"/>
                    </a:lnTo>
                    <a:lnTo>
                      <a:pt x="34052" y="0"/>
                    </a:lnTo>
                    <a:lnTo>
                      <a:pt x="42465" y="11192"/>
                    </a:lnTo>
                    <a:lnTo>
                      <a:pt x="29845" y="2238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090BC5CD-6031-7086-AA73-B7442D0C57E0}"/>
                  </a:ext>
                </a:extLst>
              </p:cNvPr>
              <p:cNvSpPr/>
              <p:nvPr/>
            </p:nvSpPr>
            <p:spPr>
              <a:xfrm>
                <a:off x="5334555" y="4224098"/>
                <a:ext cx="43417" cy="103584"/>
              </a:xfrm>
              <a:custGeom>
                <a:avLst/>
                <a:gdLst>
                  <a:gd name="csX0" fmla="*/ 18018 w 43417"/>
                  <a:gd name="csY0" fmla="*/ 0 h 103584"/>
                  <a:gd name="csX1" fmla="*/ 20399 w 43417"/>
                  <a:gd name="csY1" fmla="*/ 18336 h 103584"/>
                  <a:gd name="csX2" fmla="*/ 40323 w 43417"/>
                  <a:gd name="csY2" fmla="*/ 21352 h 103584"/>
                  <a:gd name="csX3" fmla="*/ 43418 w 43417"/>
                  <a:gd name="csY3" fmla="*/ 35084 h 103584"/>
                  <a:gd name="csX4" fmla="*/ 41672 w 43417"/>
                  <a:gd name="csY4" fmla="*/ 64532 h 103584"/>
                  <a:gd name="csX5" fmla="*/ 24289 w 43417"/>
                  <a:gd name="csY5" fmla="*/ 61198 h 103584"/>
                  <a:gd name="csX6" fmla="*/ 19209 w 43417"/>
                  <a:gd name="csY6" fmla="*/ 81756 h 103584"/>
                  <a:gd name="csX7" fmla="*/ 33099 w 43417"/>
                  <a:gd name="csY7" fmla="*/ 99536 h 103584"/>
                  <a:gd name="csX8" fmla="*/ 23654 w 43417"/>
                  <a:gd name="csY8" fmla="*/ 103584 h 103584"/>
                  <a:gd name="csX9" fmla="*/ 10001 w 43417"/>
                  <a:gd name="csY9" fmla="*/ 82233 h 103584"/>
                  <a:gd name="csX10" fmla="*/ 0 w 43417"/>
                  <a:gd name="csY10" fmla="*/ 39132 h 103584"/>
                  <a:gd name="csX11" fmla="*/ 6826 w 43417"/>
                  <a:gd name="csY11" fmla="*/ 12224 h 103584"/>
                  <a:gd name="csX12" fmla="*/ 18018 w 43417"/>
                  <a:gd name="csY12" fmla="*/ 0 h 1035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43417" h="103584">
                    <a:moveTo>
                      <a:pt x="18018" y="0"/>
                    </a:moveTo>
                    <a:lnTo>
                      <a:pt x="20399" y="18336"/>
                    </a:lnTo>
                    <a:lnTo>
                      <a:pt x="40323" y="21352"/>
                    </a:lnTo>
                    <a:lnTo>
                      <a:pt x="43418" y="35084"/>
                    </a:lnTo>
                    <a:lnTo>
                      <a:pt x="41672" y="64532"/>
                    </a:lnTo>
                    <a:lnTo>
                      <a:pt x="24289" y="61198"/>
                    </a:lnTo>
                    <a:lnTo>
                      <a:pt x="19209" y="81756"/>
                    </a:lnTo>
                    <a:lnTo>
                      <a:pt x="33099" y="99536"/>
                    </a:lnTo>
                    <a:lnTo>
                      <a:pt x="23654" y="103584"/>
                    </a:lnTo>
                    <a:lnTo>
                      <a:pt x="10001" y="82233"/>
                    </a:lnTo>
                    <a:lnTo>
                      <a:pt x="0" y="39132"/>
                    </a:lnTo>
                    <a:lnTo>
                      <a:pt x="6826" y="12224"/>
                    </a:lnTo>
                    <a:lnTo>
                      <a:pt x="1801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6A5BA9EF-AF6F-3816-E94F-676C837BDC03}"/>
                  </a:ext>
                </a:extLst>
              </p:cNvPr>
              <p:cNvSpPr/>
              <p:nvPr/>
            </p:nvSpPr>
            <p:spPr>
              <a:xfrm>
                <a:off x="5043805" y="4241958"/>
                <a:ext cx="218042" cy="246697"/>
              </a:xfrm>
              <a:custGeom>
                <a:avLst/>
                <a:gdLst>
                  <a:gd name="csX0" fmla="*/ 140097 w 218042"/>
                  <a:gd name="csY0" fmla="*/ 25876 h 246697"/>
                  <a:gd name="csX1" fmla="*/ 178832 w 218042"/>
                  <a:gd name="csY1" fmla="*/ 24447 h 246697"/>
                  <a:gd name="csX2" fmla="*/ 212169 w 218042"/>
                  <a:gd name="csY2" fmla="*/ 0 h 246697"/>
                  <a:gd name="csX3" fmla="*/ 218043 w 218042"/>
                  <a:gd name="csY3" fmla="*/ 7540 h 246697"/>
                  <a:gd name="csX4" fmla="*/ 190976 w 218042"/>
                  <a:gd name="csY4" fmla="*/ 40957 h 246697"/>
                  <a:gd name="csX5" fmla="*/ 165656 w 218042"/>
                  <a:gd name="csY5" fmla="*/ 47466 h 246697"/>
                  <a:gd name="csX6" fmla="*/ 133191 w 218042"/>
                  <a:gd name="csY6" fmla="*/ 40878 h 246697"/>
                  <a:gd name="csX7" fmla="*/ 77073 w 218042"/>
                  <a:gd name="csY7" fmla="*/ 42545 h 246697"/>
                  <a:gd name="csX8" fmla="*/ 47625 w 218042"/>
                  <a:gd name="csY8" fmla="*/ 47387 h 246697"/>
                  <a:gd name="csX9" fmla="*/ 42863 w 218042"/>
                  <a:gd name="csY9" fmla="*/ 72866 h 246697"/>
                  <a:gd name="csX10" fmla="*/ 73025 w 218042"/>
                  <a:gd name="csY10" fmla="*/ 102870 h 246697"/>
                  <a:gd name="csX11" fmla="*/ 91202 w 218042"/>
                  <a:gd name="csY11" fmla="*/ 87630 h 246697"/>
                  <a:gd name="csX12" fmla="*/ 154067 w 218042"/>
                  <a:gd name="csY12" fmla="*/ 76121 h 246697"/>
                  <a:gd name="csX13" fmla="*/ 151289 w 218042"/>
                  <a:gd name="csY13" fmla="*/ 91678 h 246697"/>
                  <a:gd name="csX14" fmla="*/ 136605 w 218042"/>
                  <a:gd name="csY14" fmla="*/ 86757 h 246697"/>
                  <a:gd name="csX15" fmla="*/ 121920 w 218042"/>
                  <a:gd name="csY15" fmla="*/ 106521 h 246697"/>
                  <a:gd name="csX16" fmla="*/ 92313 w 218042"/>
                  <a:gd name="csY16" fmla="*/ 119538 h 246697"/>
                  <a:gd name="csX17" fmla="*/ 124143 w 218042"/>
                  <a:gd name="csY17" fmla="*/ 162798 h 246697"/>
                  <a:gd name="csX18" fmla="*/ 118031 w 218042"/>
                  <a:gd name="csY18" fmla="*/ 174307 h 246697"/>
                  <a:gd name="csX19" fmla="*/ 148352 w 218042"/>
                  <a:gd name="csY19" fmla="*/ 213280 h 246697"/>
                  <a:gd name="csX20" fmla="*/ 148035 w 218042"/>
                  <a:gd name="csY20" fmla="*/ 235506 h 246697"/>
                  <a:gd name="csX21" fmla="*/ 130016 w 218042"/>
                  <a:gd name="csY21" fmla="*/ 245428 h 246697"/>
                  <a:gd name="csX22" fmla="*/ 116840 w 218042"/>
                  <a:gd name="csY22" fmla="*/ 233521 h 246697"/>
                  <a:gd name="csX23" fmla="*/ 133112 w 218042"/>
                  <a:gd name="csY23" fmla="*/ 205899 h 246697"/>
                  <a:gd name="csX24" fmla="*/ 100012 w 218042"/>
                  <a:gd name="csY24" fmla="*/ 218916 h 246697"/>
                  <a:gd name="csX25" fmla="*/ 91678 w 218042"/>
                  <a:gd name="csY25" fmla="*/ 209629 h 246697"/>
                  <a:gd name="csX26" fmla="*/ 96044 w 218042"/>
                  <a:gd name="csY26" fmla="*/ 196612 h 246697"/>
                  <a:gd name="csX27" fmla="*/ 71755 w 218042"/>
                  <a:gd name="csY27" fmla="*/ 176768 h 246697"/>
                  <a:gd name="csX28" fmla="*/ 74215 w 218042"/>
                  <a:gd name="csY28" fmla="*/ 143907 h 246697"/>
                  <a:gd name="csX29" fmla="*/ 51753 w 218042"/>
                  <a:gd name="csY29" fmla="*/ 154146 h 246697"/>
                  <a:gd name="csX30" fmla="*/ 54610 w 218042"/>
                  <a:gd name="csY30" fmla="*/ 193516 h 246697"/>
                  <a:gd name="csX31" fmla="*/ 55959 w 218042"/>
                  <a:gd name="csY31" fmla="*/ 241856 h 246697"/>
                  <a:gd name="csX32" fmla="*/ 34607 w 218042"/>
                  <a:gd name="csY32" fmla="*/ 246697 h 246697"/>
                  <a:gd name="csX33" fmla="*/ 20161 w 218042"/>
                  <a:gd name="csY33" fmla="*/ 236776 h 246697"/>
                  <a:gd name="csX34" fmla="*/ 29845 w 218042"/>
                  <a:gd name="csY34" fmla="*/ 205740 h 246697"/>
                  <a:gd name="csX35" fmla="*/ 24606 w 218042"/>
                  <a:gd name="csY35" fmla="*/ 173196 h 246697"/>
                  <a:gd name="csX36" fmla="*/ 10398 w 218042"/>
                  <a:gd name="csY36" fmla="*/ 172879 h 246697"/>
                  <a:gd name="csX37" fmla="*/ 0 w 218042"/>
                  <a:gd name="csY37" fmla="*/ 149780 h 246697"/>
                  <a:gd name="csX38" fmla="*/ 13891 w 218042"/>
                  <a:gd name="csY38" fmla="*/ 127714 h 246697"/>
                  <a:gd name="csX39" fmla="*/ 18653 w 218042"/>
                  <a:gd name="csY39" fmla="*/ 100965 h 246697"/>
                  <a:gd name="csX40" fmla="*/ 35639 w 218042"/>
                  <a:gd name="csY40" fmla="*/ 50165 h 246697"/>
                  <a:gd name="csX41" fmla="*/ 42704 w 218042"/>
                  <a:gd name="csY41" fmla="*/ 36274 h 246697"/>
                  <a:gd name="csX42" fmla="*/ 71358 w 218042"/>
                  <a:gd name="csY42" fmla="*/ 11271 h 246697"/>
                  <a:gd name="csX43" fmla="*/ 97631 w 218042"/>
                  <a:gd name="csY43" fmla="*/ 21193 h 246697"/>
                  <a:gd name="csX44" fmla="*/ 140097 w 218042"/>
                  <a:gd name="csY44" fmla="*/ 25876 h 2466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218042" h="246697">
                    <a:moveTo>
                      <a:pt x="140097" y="25876"/>
                    </a:moveTo>
                    <a:lnTo>
                      <a:pt x="178832" y="24447"/>
                    </a:lnTo>
                    <a:lnTo>
                      <a:pt x="212169" y="0"/>
                    </a:lnTo>
                    <a:lnTo>
                      <a:pt x="218043" y="7540"/>
                    </a:lnTo>
                    <a:lnTo>
                      <a:pt x="190976" y="40957"/>
                    </a:lnTo>
                    <a:lnTo>
                      <a:pt x="165656" y="47466"/>
                    </a:lnTo>
                    <a:lnTo>
                      <a:pt x="133191" y="40878"/>
                    </a:lnTo>
                    <a:lnTo>
                      <a:pt x="77073" y="42545"/>
                    </a:lnTo>
                    <a:lnTo>
                      <a:pt x="47625" y="47387"/>
                    </a:lnTo>
                    <a:lnTo>
                      <a:pt x="42863" y="72866"/>
                    </a:lnTo>
                    <a:lnTo>
                      <a:pt x="73025" y="102870"/>
                    </a:lnTo>
                    <a:lnTo>
                      <a:pt x="91202" y="87630"/>
                    </a:lnTo>
                    <a:lnTo>
                      <a:pt x="154067" y="76121"/>
                    </a:lnTo>
                    <a:lnTo>
                      <a:pt x="151289" y="91678"/>
                    </a:lnTo>
                    <a:lnTo>
                      <a:pt x="136605" y="86757"/>
                    </a:lnTo>
                    <a:lnTo>
                      <a:pt x="121920" y="106521"/>
                    </a:lnTo>
                    <a:lnTo>
                      <a:pt x="92313" y="119538"/>
                    </a:lnTo>
                    <a:lnTo>
                      <a:pt x="124143" y="162798"/>
                    </a:lnTo>
                    <a:lnTo>
                      <a:pt x="118031" y="174307"/>
                    </a:lnTo>
                    <a:lnTo>
                      <a:pt x="148352" y="213280"/>
                    </a:lnTo>
                    <a:lnTo>
                      <a:pt x="148035" y="235506"/>
                    </a:lnTo>
                    <a:lnTo>
                      <a:pt x="130016" y="245428"/>
                    </a:lnTo>
                    <a:lnTo>
                      <a:pt x="116840" y="233521"/>
                    </a:lnTo>
                    <a:lnTo>
                      <a:pt x="133112" y="205899"/>
                    </a:lnTo>
                    <a:lnTo>
                      <a:pt x="100012" y="218916"/>
                    </a:lnTo>
                    <a:lnTo>
                      <a:pt x="91678" y="209629"/>
                    </a:lnTo>
                    <a:lnTo>
                      <a:pt x="96044" y="196612"/>
                    </a:lnTo>
                    <a:lnTo>
                      <a:pt x="71755" y="176768"/>
                    </a:lnTo>
                    <a:lnTo>
                      <a:pt x="74215" y="143907"/>
                    </a:lnTo>
                    <a:lnTo>
                      <a:pt x="51753" y="154146"/>
                    </a:lnTo>
                    <a:lnTo>
                      <a:pt x="54610" y="193516"/>
                    </a:lnTo>
                    <a:lnTo>
                      <a:pt x="55959" y="241856"/>
                    </a:lnTo>
                    <a:lnTo>
                      <a:pt x="34607" y="246697"/>
                    </a:lnTo>
                    <a:lnTo>
                      <a:pt x="20161" y="236776"/>
                    </a:lnTo>
                    <a:lnTo>
                      <a:pt x="29845" y="205740"/>
                    </a:lnTo>
                    <a:lnTo>
                      <a:pt x="24606" y="173196"/>
                    </a:lnTo>
                    <a:lnTo>
                      <a:pt x="10398" y="172879"/>
                    </a:lnTo>
                    <a:lnTo>
                      <a:pt x="0" y="149780"/>
                    </a:lnTo>
                    <a:lnTo>
                      <a:pt x="13891" y="127714"/>
                    </a:lnTo>
                    <a:lnTo>
                      <a:pt x="18653" y="100965"/>
                    </a:lnTo>
                    <a:lnTo>
                      <a:pt x="35639" y="50165"/>
                    </a:lnTo>
                    <a:lnTo>
                      <a:pt x="42704" y="36274"/>
                    </a:lnTo>
                    <a:lnTo>
                      <a:pt x="71358" y="11271"/>
                    </a:lnTo>
                    <a:lnTo>
                      <a:pt x="97631" y="21193"/>
                    </a:lnTo>
                    <a:lnTo>
                      <a:pt x="140097" y="2587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E3B60887-BFF4-BE03-1CD8-47CAADA96F7D}"/>
                  </a:ext>
                </a:extLst>
              </p:cNvPr>
              <p:cNvSpPr/>
              <p:nvPr/>
            </p:nvSpPr>
            <p:spPr>
              <a:xfrm>
                <a:off x="5050551" y="4613591"/>
                <a:ext cx="60880" cy="30559"/>
              </a:xfrm>
              <a:custGeom>
                <a:avLst/>
                <a:gdLst>
                  <a:gd name="csX0" fmla="*/ 44688 w 60880"/>
                  <a:gd name="csY0" fmla="*/ 30560 h 30559"/>
                  <a:gd name="csX1" fmla="*/ 0 w 60880"/>
                  <a:gd name="csY1" fmla="*/ 6747 h 30559"/>
                  <a:gd name="csX2" fmla="*/ 31353 w 60880"/>
                  <a:gd name="csY2" fmla="*/ 0 h 30559"/>
                  <a:gd name="csX3" fmla="*/ 49054 w 60880"/>
                  <a:gd name="csY3" fmla="*/ 10398 h 30559"/>
                  <a:gd name="csX4" fmla="*/ 60881 w 60880"/>
                  <a:gd name="csY4" fmla="*/ 20717 h 30559"/>
                  <a:gd name="csX5" fmla="*/ 58817 w 60880"/>
                  <a:gd name="csY5" fmla="*/ 29925 h 30559"/>
                  <a:gd name="csX6" fmla="*/ 44688 w 60880"/>
                  <a:gd name="csY6" fmla="*/ 30560 h 305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0880" h="30559">
                    <a:moveTo>
                      <a:pt x="44688" y="30560"/>
                    </a:moveTo>
                    <a:lnTo>
                      <a:pt x="0" y="6747"/>
                    </a:lnTo>
                    <a:lnTo>
                      <a:pt x="31353" y="0"/>
                    </a:lnTo>
                    <a:lnTo>
                      <a:pt x="49054" y="10398"/>
                    </a:lnTo>
                    <a:lnTo>
                      <a:pt x="60881" y="20717"/>
                    </a:lnTo>
                    <a:lnTo>
                      <a:pt x="58817" y="29925"/>
                    </a:lnTo>
                    <a:lnTo>
                      <a:pt x="44688" y="3056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F7AF9620-22DE-0974-A8CF-2F8A7FD40DC1}"/>
                  </a:ext>
                </a:extLst>
              </p:cNvPr>
              <p:cNvSpPr/>
              <p:nvPr/>
            </p:nvSpPr>
            <p:spPr>
              <a:xfrm>
                <a:off x="5082619" y="4570650"/>
                <a:ext cx="100488" cy="28415"/>
              </a:xfrm>
              <a:custGeom>
                <a:avLst/>
                <a:gdLst>
                  <a:gd name="csX0" fmla="*/ 47863 w 100488"/>
                  <a:gd name="csY0" fmla="*/ 15002 h 28415"/>
                  <a:gd name="csX1" fmla="*/ 70326 w 100488"/>
                  <a:gd name="csY1" fmla="*/ 12382 h 28415"/>
                  <a:gd name="csX2" fmla="*/ 100489 w 100488"/>
                  <a:gd name="csY2" fmla="*/ 0 h 28415"/>
                  <a:gd name="csX3" fmla="*/ 95567 w 100488"/>
                  <a:gd name="csY3" fmla="*/ 18812 h 28415"/>
                  <a:gd name="csX4" fmla="*/ 44926 w 100488"/>
                  <a:gd name="csY4" fmla="*/ 28416 h 28415"/>
                  <a:gd name="csX5" fmla="*/ 158 w 100488"/>
                  <a:gd name="csY5" fmla="*/ 24289 h 28415"/>
                  <a:gd name="csX6" fmla="*/ 0 w 100488"/>
                  <a:gd name="csY6" fmla="*/ 11827 h 28415"/>
                  <a:gd name="csX7" fmla="*/ 26749 w 100488"/>
                  <a:gd name="csY7" fmla="*/ 4842 h 28415"/>
                  <a:gd name="csX8" fmla="*/ 47863 w 100488"/>
                  <a:gd name="csY8" fmla="*/ 15002 h 284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00488" h="28415">
                    <a:moveTo>
                      <a:pt x="47863" y="15002"/>
                    </a:moveTo>
                    <a:lnTo>
                      <a:pt x="70326" y="12382"/>
                    </a:lnTo>
                    <a:lnTo>
                      <a:pt x="100489" y="0"/>
                    </a:lnTo>
                    <a:lnTo>
                      <a:pt x="95567" y="18812"/>
                    </a:lnTo>
                    <a:lnTo>
                      <a:pt x="44926" y="28416"/>
                    </a:lnTo>
                    <a:lnTo>
                      <a:pt x="158" y="24289"/>
                    </a:lnTo>
                    <a:lnTo>
                      <a:pt x="0" y="11827"/>
                    </a:lnTo>
                    <a:lnTo>
                      <a:pt x="26749" y="4842"/>
                    </a:lnTo>
                    <a:lnTo>
                      <a:pt x="47863" y="1500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02D677AB-70A6-AD9E-F269-73820E87026F}"/>
                  </a:ext>
                </a:extLst>
              </p:cNvPr>
              <p:cNvSpPr/>
              <p:nvPr/>
            </p:nvSpPr>
            <p:spPr>
              <a:xfrm>
                <a:off x="4975463" y="4570650"/>
                <a:ext cx="80406" cy="32067"/>
              </a:xfrm>
              <a:custGeom>
                <a:avLst/>
                <a:gdLst>
                  <a:gd name="csX0" fmla="*/ 51197 w 80406"/>
                  <a:gd name="csY0" fmla="*/ 9048 h 32067"/>
                  <a:gd name="csX1" fmla="*/ 72072 w 80406"/>
                  <a:gd name="csY1" fmla="*/ 6270 h 32067"/>
                  <a:gd name="csX2" fmla="*/ 80407 w 80406"/>
                  <a:gd name="csY2" fmla="*/ 20717 h 32067"/>
                  <a:gd name="csX3" fmla="*/ 41434 w 80406"/>
                  <a:gd name="csY3" fmla="*/ 27543 h 32067"/>
                  <a:gd name="csX4" fmla="*/ 18097 w 80406"/>
                  <a:gd name="csY4" fmla="*/ 32067 h 32067"/>
                  <a:gd name="csX5" fmla="*/ 0 w 80406"/>
                  <a:gd name="csY5" fmla="*/ 31829 h 32067"/>
                  <a:gd name="csX6" fmla="*/ 11588 w 80406"/>
                  <a:gd name="csY6" fmla="*/ 12303 h 32067"/>
                  <a:gd name="csX7" fmla="*/ 30083 w 80406"/>
                  <a:gd name="csY7" fmla="*/ 11986 h 32067"/>
                  <a:gd name="csX8" fmla="*/ 39052 w 80406"/>
                  <a:gd name="csY8" fmla="*/ 0 h 32067"/>
                  <a:gd name="csX9" fmla="*/ 51197 w 80406"/>
                  <a:gd name="csY9" fmla="*/ 9048 h 320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80406" h="32067">
                    <a:moveTo>
                      <a:pt x="51197" y="9048"/>
                    </a:moveTo>
                    <a:lnTo>
                      <a:pt x="72072" y="6270"/>
                    </a:lnTo>
                    <a:lnTo>
                      <a:pt x="80407" y="20717"/>
                    </a:lnTo>
                    <a:lnTo>
                      <a:pt x="41434" y="27543"/>
                    </a:lnTo>
                    <a:lnTo>
                      <a:pt x="18097" y="32067"/>
                    </a:lnTo>
                    <a:lnTo>
                      <a:pt x="0" y="31829"/>
                    </a:lnTo>
                    <a:lnTo>
                      <a:pt x="11588" y="12303"/>
                    </a:lnTo>
                    <a:lnTo>
                      <a:pt x="30083" y="11986"/>
                    </a:lnTo>
                    <a:lnTo>
                      <a:pt x="39052" y="0"/>
                    </a:lnTo>
                    <a:lnTo>
                      <a:pt x="51197" y="904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7AA480B1-E298-B908-59A0-2CB585947E70}"/>
                  </a:ext>
                </a:extLst>
              </p:cNvPr>
              <p:cNvSpPr/>
              <p:nvPr/>
            </p:nvSpPr>
            <p:spPr>
              <a:xfrm>
                <a:off x="4592240" y="4496196"/>
                <a:ext cx="348376" cy="96758"/>
              </a:xfrm>
              <a:custGeom>
                <a:avLst/>
                <a:gdLst>
                  <a:gd name="csX0" fmla="*/ 105172 w 348376"/>
                  <a:gd name="csY0" fmla="*/ 17780 h 96758"/>
                  <a:gd name="csX1" fmla="*/ 109776 w 348376"/>
                  <a:gd name="csY1" fmla="*/ 29845 h 96758"/>
                  <a:gd name="csX2" fmla="*/ 174308 w 348376"/>
                  <a:gd name="csY2" fmla="*/ 33179 h 96758"/>
                  <a:gd name="csX3" fmla="*/ 181769 w 348376"/>
                  <a:gd name="csY3" fmla="*/ 19288 h 96758"/>
                  <a:gd name="csX4" fmla="*/ 244237 w 348376"/>
                  <a:gd name="csY4" fmla="*/ 35560 h 96758"/>
                  <a:gd name="csX5" fmla="*/ 256540 w 348376"/>
                  <a:gd name="csY5" fmla="*/ 57467 h 96758"/>
                  <a:gd name="csX6" fmla="*/ 307022 w 348376"/>
                  <a:gd name="csY6" fmla="*/ 63658 h 96758"/>
                  <a:gd name="csX7" fmla="*/ 348377 w 348376"/>
                  <a:gd name="csY7" fmla="*/ 83820 h 96758"/>
                  <a:gd name="csX8" fmla="*/ 309959 w 348376"/>
                  <a:gd name="csY8" fmla="*/ 96758 h 96758"/>
                  <a:gd name="csX9" fmla="*/ 272891 w 348376"/>
                  <a:gd name="csY9" fmla="*/ 83026 h 96758"/>
                  <a:gd name="csX10" fmla="*/ 242412 w 348376"/>
                  <a:gd name="csY10" fmla="*/ 83979 h 96758"/>
                  <a:gd name="csX11" fmla="*/ 207407 w 348376"/>
                  <a:gd name="csY11" fmla="*/ 81439 h 96758"/>
                  <a:gd name="csX12" fmla="*/ 175895 w 348376"/>
                  <a:gd name="csY12" fmla="*/ 75406 h 96758"/>
                  <a:gd name="csX13" fmla="*/ 136842 w 348376"/>
                  <a:gd name="csY13" fmla="*/ 62468 h 96758"/>
                  <a:gd name="csX14" fmla="*/ 112157 w 348376"/>
                  <a:gd name="csY14" fmla="*/ 59055 h 96758"/>
                  <a:gd name="csX15" fmla="*/ 98107 w 348376"/>
                  <a:gd name="csY15" fmla="*/ 63341 h 96758"/>
                  <a:gd name="csX16" fmla="*/ 36671 w 348376"/>
                  <a:gd name="csY16" fmla="*/ 49371 h 96758"/>
                  <a:gd name="csX17" fmla="*/ 30877 w 348376"/>
                  <a:gd name="csY17" fmla="*/ 34846 h 96758"/>
                  <a:gd name="csX18" fmla="*/ 0 w 348376"/>
                  <a:gd name="csY18" fmla="*/ 32306 h 96758"/>
                  <a:gd name="csX19" fmla="*/ 23098 w 348376"/>
                  <a:gd name="csY19" fmla="*/ 0 h 96758"/>
                  <a:gd name="csX20" fmla="*/ 63976 w 348376"/>
                  <a:gd name="csY20" fmla="*/ 1984 h 96758"/>
                  <a:gd name="csX21" fmla="*/ 91202 w 348376"/>
                  <a:gd name="csY21" fmla="*/ 15240 h 96758"/>
                  <a:gd name="csX22" fmla="*/ 105172 w 348376"/>
                  <a:gd name="csY22" fmla="*/ 17780 h 967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348376" h="96758">
                    <a:moveTo>
                      <a:pt x="105172" y="17780"/>
                    </a:moveTo>
                    <a:lnTo>
                      <a:pt x="109776" y="29845"/>
                    </a:lnTo>
                    <a:lnTo>
                      <a:pt x="174308" y="33179"/>
                    </a:lnTo>
                    <a:lnTo>
                      <a:pt x="181769" y="19288"/>
                    </a:lnTo>
                    <a:lnTo>
                      <a:pt x="244237" y="35560"/>
                    </a:lnTo>
                    <a:lnTo>
                      <a:pt x="256540" y="57467"/>
                    </a:lnTo>
                    <a:lnTo>
                      <a:pt x="307022" y="63658"/>
                    </a:lnTo>
                    <a:lnTo>
                      <a:pt x="348377" y="83820"/>
                    </a:lnTo>
                    <a:lnTo>
                      <a:pt x="309959" y="96758"/>
                    </a:lnTo>
                    <a:lnTo>
                      <a:pt x="272891" y="83026"/>
                    </a:lnTo>
                    <a:lnTo>
                      <a:pt x="242412" y="83979"/>
                    </a:lnTo>
                    <a:lnTo>
                      <a:pt x="207407" y="81439"/>
                    </a:lnTo>
                    <a:lnTo>
                      <a:pt x="175895" y="75406"/>
                    </a:lnTo>
                    <a:lnTo>
                      <a:pt x="136842" y="62468"/>
                    </a:lnTo>
                    <a:lnTo>
                      <a:pt x="112157" y="59055"/>
                    </a:lnTo>
                    <a:lnTo>
                      <a:pt x="98107" y="63341"/>
                    </a:lnTo>
                    <a:lnTo>
                      <a:pt x="36671" y="49371"/>
                    </a:lnTo>
                    <a:lnTo>
                      <a:pt x="30877" y="34846"/>
                    </a:lnTo>
                    <a:lnTo>
                      <a:pt x="0" y="32306"/>
                    </a:lnTo>
                    <a:lnTo>
                      <a:pt x="23098" y="0"/>
                    </a:lnTo>
                    <a:lnTo>
                      <a:pt x="63976" y="1984"/>
                    </a:lnTo>
                    <a:lnTo>
                      <a:pt x="91202" y="15240"/>
                    </a:lnTo>
                    <a:lnTo>
                      <a:pt x="105172" y="1778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36BE192A-1E8D-C65D-576A-CE9C92653BC9}"/>
                  </a:ext>
                </a:extLst>
              </p:cNvPr>
              <p:cNvSpPr/>
              <p:nvPr/>
            </p:nvSpPr>
            <p:spPr>
              <a:xfrm>
                <a:off x="4252912" y="4112576"/>
                <a:ext cx="364410" cy="382825"/>
              </a:xfrm>
              <a:custGeom>
                <a:avLst/>
                <a:gdLst>
                  <a:gd name="csX0" fmla="*/ 305832 w 364410"/>
                  <a:gd name="csY0" fmla="*/ 221298 h 382825"/>
                  <a:gd name="csX1" fmla="*/ 311547 w 364410"/>
                  <a:gd name="csY1" fmla="*/ 244793 h 382825"/>
                  <a:gd name="csX2" fmla="*/ 323215 w 364410"/>
                  <a:gd name="csY2" fmla="*/ 263605 h 382825"/>
                  <a:gd name="csX3" fmla="*/ 347980 w 364410"/>
                  <a:gd name="csY3" fmla="*/ 266621 h 382825"/>
                  <a:gd name="csX4" fmla="*/ 364411 w 364410"/>
                  <a:gd name="csY4" fmla="*/ 287973 h 382825"/>
                  <a:gd name="csX5" fmla="*/ 355918 w 364410"/>
                  <a:gd name="csY5" fmla="*/ 329882 h 382825"/>
                  <a:gd name="csX6" fmla="*/ 354568 w 364410"/>
                  <a:gd name="csY6" fmla="*/ 382191 h 382825"/>
                  <a:gd name="csX7" fmla="*/ 317262 w 364410"/>
                  <a:gd name="csY7" fmla="*/ 382825 h 382825"/>
                  <a:gd name="csX8" fmla="*/ 288925 w 364410"/>
                  <a:gd name="csY8" fmla="*/ 354647 h 382825"/>
                  <a:gd name="csX9" fmla="*/ 245666 w 364410"/>
                  <a:gd name="csY9" fmla="*/ 327025 h 382825"/>
                  <a:gd name="csX10" fmla="*/ 231219 w 364410"/>
                  <a:gd name="csY10" fmla="*/ 306546 h 382825"/>
                  <a:gd name="csX11" fmla="*/ 205740 w 364410"/>
                  <a:gd name="csY11" fmla="*/ 279083 h 382825"/>
                  <a:gd name="csX12" fmla="*/ 188992 w 364410"/>
                  <a:gd name="csY12" fmla="*/ 253841 h 382825"/>
                  <a:gd name="csX13" fmla="*/ 163354 w 364410"/>
                  <a:gd name="csY13" fmla="*/ 206692 h 382825"/>
                  <a:gd name="csX14" fmla="*/ 133747 w 364410"/>
                  <a:gd name="csY14" fmla="*/ 178594 h 382825"/>
                  <a:gd name="csX15" fmla="*/ 123904 w 364410"/>
                  <a:gd name="csY15" fmla="*/ 149622 h 382825"/>
                  <a:gd name="csX16" fmla="*/ 111443 w 364410"/>
                  <a:gd name="csY16" fmla="*/ 123349 h 382825"/>
                  <a:gd name="csX17" fmla="*/ 81042 w 364410"/>
                  <a:gd name="csY17" fmla="*/ 102076 h 382825"/>
                  <a:gd name="csX18" fmla="*/ 63500 w 364410"/>
                  <a:gd name="csY18" fmla="*/ 73263 h 382825"/>
                  <a:gd name="csX19" fmla="*/ 38100 w 364410"/>
                  <a:gd name="csY19" fmla="*/ 54372 h 382825"/>
                  <a:gd name="csX20" fmla="*/ 2937 w 364410"/>
                  <a:gd name="csY20" fmla="*/ 17145 h 382825"/>
                  <a:gd name="csX21" fmla="*/ 0 w 364410"/>
                  <a:gd name="csY21" fmla="*/ 0 h 382825"/>
                  <a:gd name="csX22" fmla="*/ 21670 w 364410"/>
                  <a:gd name="csY22" fmla="*/ 1349 h 382825"/>
                  <a:gd name="csX23" fmla="*/ 73819 w 364410"/>
                  <a:gd name="csY23" fmla="*/ 7858 h 382825"/>
                  <a:gd name="csX24" fmla="*/ 103664 w 364410"/>
                  <a:gd name="csY24" fmla="*/ 40878 h 382825"/>
                  <a:gd name="csX25" fmla="*/ 129699 w 364410"/>
                  <a:gd name="csY25" fmla="*/ 63738 h 382825"/>
                  <a:gd name="csX26" fmla="*/ 148272 w 364410"/>
                  <a:gd name="csY26" fmla="*/ 77788 h 382825"/>
                  <a:gd name="csX27" fmla="*/ 180181 w 364410"/>
                  <a:gd name="csY27" fmla="*/ 114062 h 382825"/>
                  <a:gd name="csX28" fmla="*/ 214471 w 364410"/>
                  <a:gd name="csY28" fmla="*/ 114538 h 382825"/>
                  <a:gd name="csX29" fmla="*/ 242729 w 364410"/>
                  <a:gd name="csY29" fmla="*/ 137636 h 382825"/>
                  <a:gd name="csX30" fmla="*/ 262255 w 364410"/>
                  <a:gd name="csY30" fmla="*/ 165814 h 382825"/>
                  <a:gd name="csX31" fmla="*/ 287893 w 364410"/>
                  <a:gd name="csY31" fmla="*/ 181213 h 382825"/>
                  <a:gd name="csX32" fmla="*/ 274399 w 364410"/>
                  <a:gd name="csY32" fmla="*/ 208756 h 382825"/>
                  <a:gd name="csX33" fmla="*/ 293688 w 364410"/>
                  <a:gd name="csY33" fmla="*/ 220425 h 382825"/>
                  <a:gd name="csX34" fmla="*/ 305832 w 364410"/>
                  <a:gd name="csY34" fmla="*/ 221298 h 3828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364410" h="382825">
                    <a:moveTo>
                      <a:pt x="305832" y="221298"/>
                    </a:moveTo>
                    <a:lnTo>
                      <a:pt x="311547" y="244793"/>
                    </a:lnTo>
                    <a:lnTo>
                      <a:pt x="323215" y="263605"/>
                    </a:lnTo>
                    <a:lnTo>
                      <a:pt x="347980" y="266621"/>
                    </a:lnTo>
                    <a:lnTo>
                      <a:pt x="364411" y="287973"/>
                    </a:lnTo>
                    <a:lnTo>
                      <a:pt x="355918" y="329882"/>
                    </a:lnTo>
                    <a:lnTo>
                      <a:pt x="354568" y="382191"/>
                    </a:lnTo>
                    <a:lnTo>
                      <a:pt x="317262" y="382825"/>
                    </a:lnTo>
                    <a:lnTo>
                      <a:pt x="288925" y="354647"/>
                    </a:lnTo>
                    <a:lnTo>
                      <a:pt x="245666" y="327025"/>
                    </a:lnTo>
                    <a:lnTo>
                      <a:pt x="231219" y="306546"/>
                    </a:lnTo>
                    <a:lnTo>
                      <a:pt x="205740" y="279083"/>
                    </a:lnTo>
                    <a:lnTo>
                      <a:pt x="188992" y="253841"/>
                    </a:lnTo>
                    <a:lnTo>
                      <a:pt x="163354" y="206692"/>
                    </a:lnTo>
                    <a:lnTo>
                      <a:pt x="133747" y="178594"/>
                    </a:lnTo>
                    <a:lnTo>
                      <a:pt x="123904" y="149622"/>
                    </a:lnTo>
                    <a:lnTo>
                      <a:pt x="111443" y="123349"/>
                    </a:lnTo>
                    <a:lnTo>
                      <a:pt x="81042" y="102076"/>
                    </a:lnTo>
                    <a:lnTo>
                      <a:pt x="63500" y="73263"/>
                    </a:lnTo>
                    <a:lnTo>
                      <a:pt x="38100" y="54372"/>
                    </a:lnTo>
                    <a:lnTo>
                      <a:pt x="2937" y="17145"/>
                    </a:lnTo>
                    <a:lnTo>
                      <a:pt x="0" y="0"/>
                    </a:lnTo>
                    <a:lnTo>
                      <a:pt x="21670" y="1349"/>
                    </a:lnTo>
                    <a:lnTo>
                      <a:pt x="73819" y="7858"/>
                    </a:lnTo>
                    <a:lnTo>
                      <a:pt x="103664" y="40878"/>
                    </a:lnTo>
                    <a:lnTo>
                      <a:pt x="129699" y="63738"/>
                    </a:lnTo>
                    <a:lnTo>
                      <a:pt x="148272" y="77788"/>
                    </a:lnTo>
                    <a:lnTo>
                      <a:pt x="180181" y="114062"/>
                    </a:lnTo>
                    <a:lnTo>
                      <a:pt x="214471" y="114538"/>
                    </a:lnTo>
                    <a:lnTo>
                      <a:pt x="242729" y="137636"/>
                    </a:lnTo>
                    <a:lnTo>
                      <a:pt x="262255" y="165814"/>
                    </a:lnTo>
                    <a:lnTo>
                      <a:pt x="287893" y="181213"/>
                    </a:lnTo>
                    <a:lnTo>
                      <a:pt x="274399" y="208756"/>
                    </a:lnTo>
                    <a:lnTo>
                      <a:pt x="293688" y="220425"/>
                    </a:lnTo>
                    <a:lnTo>
                      <a:pt x="305832" y="22129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59" name="Graphic 387">
              <a:extLst>
                <a:ext uri="{FF2B5EF4-FFF2-40B4-BE49-F238E27FC236}">
                  <a16:creationId xmlns:a16="http://schemas.microsoft.com/office/drawing/2014/main" id="{C873DB2B-7E9F-E819-37F9-20814E2F651C}"/>
                </a:ext>
              </a:extLst>
            </p:cNvPr>
            <p:cNvGrpSpPr/>
            <p:nvPr/>
          </p:nvGrpSpPr>
          <p:grpSpPr>
            <a:xfrm>
              <a:off x="10697606" y="5044519"/>
              <a:ext cx="666591" cy="1332150"/>
              <a:chOff x="10697606" y="5044519"/>
              <a:chExt cx="666591" cy="1332150"/>
            </a:xfrm>
          </p:grpSpPr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15D21853-6FD5-E605-8DC6-F998DC3CC252}"/>
                  </a:ext>
                </a:extLst>
              </p:cNvPr>
              <p:cNvSpPr/>
              <p:nvPr/>
            </p:nvSpPr>
            <p:spPr>
              <a:xfrm>
                <a:off x="10858658" y="6255940"/>
                <a:ext cx="120729" cy="120729"/>
              </a:xfrm>
              <a:custGeom>
                <a:avLst/>
                <a:gdLst>
                  <a:gd name="csX0" fmla="*/ 0 w 120729"/>
                  <a:gd name="csY0" fmla="*/ 0 h 120729"/>
                  <a:gd name="csX1" fmla="*/ 12938 w 120729"/>
                  <a:gd name="csY1" fmla="*/ 21114 h 120729"/>
                  <a:gd name="csX2" fmla="*/ 29766 w 120729"/>
                  <a:gd name="csY2" fmla="*/ 55563 h 120729"/>
                  <a:gd name="csX3" fmla="*/ 73581 w 120729"/>
                  <a:gd name="csY3" fmla="*/ 83344 h 120729"/>
                  <a:gd name="csX4" fmla="*/ 120729 w 120729"/>
                  <a:gd name="csY4" fmla="*/ 95012 h 120729"/>
                  <a:gd name="csX5" fmla="*/ 105568 w 120729"/>
                  <a:gd name="csY5" fmla="*/ 118427 h 120729"/>
                  <a:gd name="csX6" fmla="*/ 73581 w 120729"/>
                  <a:gd name="csY6" fmla="*/ 120729 h 120729"/>
                  <a:gd name="csX7" fmla="*/ 56436 w 120729"/>
                  <a:gd name="csY7" fmla="*/ 104219 h 120729"/>
                  <a:gd name="csX8" fmla="*/ 36115 w 120729"/>
                  <a:gd name="csY8" fmla="*/ 102949 h 120729"/>
                  <a:gd name="csX9" fmla="*/ 0 w 120729"/>
                  <a:gd name="csY9" fmla="*/ 102870 h 120729"/>
                  <a:gd name="csX10" fmla="*/ 0 w 120729"/>
                  <a:gd name="csY10" fmla="*/ 0 h 1207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20729" h="120729">
                    <a:moveTo>
                      <a:pt x="0" y="0"/>
                    </a:moveTo>
                    <a:lnTo>
                      <a:pt x="12938" y="21114"/>
                    </a:lnTo>
                    <a:lnTo>
                      <a:pt x="29766" y="55563"/>
                    </a:lnTo>
                    <a:lnTo>
                      <a:pt x="73581" y="83344"/>
                    </a:lnTo>
                    <a:lnTo>
                      <a:pt x="120729" y="95012"/>
                    </a:lnTo>
                    <a:lnTo>
                      <a:pt x="105568" y="118427"/>
                    </a:lnTo>
                    <a:lnTo>
                      <a:pt x="73581" y="120729"/>
                    </a:lnTo>
                    <a:lnTo>
                      <a:pt x="56436" y="104219"/>
                    </a:lnTo>
                    <a:lnTo>
                      <a:pt x="36115" y="102949"/>
                    </a:lnTo>
                    <a:lnTo>
                      <a:pt x="0" y="10287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26E2D431-3763-5090-FE41-8B99F8DEFC9E}"/>
                  </a:ext>
                </a:extLst>
              </p:cNvPr>
              <p:cNvSpPr/>
              <p:nvPr/>
            </p:nvSpPr>
            <p:spPr>
              <a:xfrm>
                <a:off x="10697606" y="5044519"/>
                <a:ext cx="666591" cy="1198483"/>
              </a:xfrm>
              <a:custGeom>
                <a:avLst/>
                <a:gdLst>
                  <a:gd name="csX0" fmla="*/ 531971 w 666591"/>
                  <a:gd name="csY0" fmla="*/ 302419 h 1198483"/>
                  <a:gd name="csX1" fmla="*/ 523557 w 666591"/>
                  <a:gd name="csY1" fmla="*/ 332025 h 1198483"/>
                  <a:gd name="csX2" fmla="*/ 514509 w 666591"/>
                  <a:gd name="csY2" fmla="*/ 370364 h 1198483"/>
                  <a:gd name="csX3" fmla="*/ 514826 w 666591"/>
                  <a:gd name="csY3" fmla="*/ 407670 h 1198483"/>
                  <a:gd name="csX4" fmla="*/ 507524 w 666591"/>
                  <a:gd name="csY4" fmla="*/ 416084 h 1198483"/>
                  <a:gd name="csX5" fmla="*/ 504904 w 666591"/>
                  <a:gd name="csY5" fmla="*/ 440452 h 1198483"/>
                  <a:gd name="csX6" fmla="*/ 502603 w 666591"/>
                  <a:gd name="csY6" fmla="*/ 460296 h 1198483"/>
                  <a:gd name="csX7" fmla="*/ 545385 w 666591"/>
                  <a:gd name="csY7" fmla="*/ 492919 h 1198483"/>
                  <a:gd name="csX8" fmla="*/ 540782 w 666591"/>
                  <a:gd name="csY8" fmla="*/ 519351 h 1198483"/>
                  <a:gd name="csX9" fmla="*/ 561817 w 666591"/>
                  <a:gd name="csY9" fmla="*/ 536178 h 1198483"/>
                  <a:gd name="csX10" fmla="*/ 560150 w 666591"/>
                  <a:gd name="csY10" fmla="*/ 554990 h 1198483"/>
                  <a:gd name="csX11" fmla="*/ 527764 w 666591"/>
                  <a:gd name="csY11" fmla="*/ 604917 h 1198483"/>
                  <a:gd name="csX12" fmla="*/ 477838 w 666591"/>
                  <a:gd name="csY12" fmla="*/ 625951 h 1198483"/>
                  <a:gd name="csX13" fmla="*/ 410210 w 666591"/>
                  <a:gd name="csY13" fmla="*/ 634127 h 1198483"/>
                  <a:gd name="csX14" fmla="*/ 373221 w 666591"/>
                  <a:gd name="csY14" fmla="*/ 630158 h 1198483"/>
                  <a:gd name="csX15" fmla="*/ 380286 w 666591"/>
                  <a:gd name="csY15" fmla="*/ 653653 h 1198483"/>
                  <a:gd name="csX16" fmla="*/ 373380 w 666591"/>
                  <a:gd name="csY16" fmla="*/ 683339 h 1198483"/>
                  <a:gd name="csX17" fmla="*/ 379651 w 666591"/>
                  <a:gd name="csY17" fmla="*/ 703500 h 1198483"/>
                  <a:gd name="csX18" fmla="*/ 359410 w 666591"/>
                  <a:gd name="csY18" fmla="*/ 717550 h 1198483"/>
                  <a:gd name="csX19" fmla="*/ 324882 w 666591"/>
                  <a:gd name="csY19" fmla="*/ 723106 h 1198483"/>
                  <a:gd name="csX20" fmla="*/ 292497 w 666591"/>
                  <a:gd name="csY20" fmla="*/ 708501 h 1198483"/>
                  <a:gd name="csX21" fmla="*/ 279479 w 666591"/>
                  <a:gd name="csY21" fmla="*/ 718978 h 1198483"/>
                  <a:gd name="csX22" fmla="*/ 284242 w 666591"/>
                  <a:gd name="csY22" fmla="*/ 758984 h 1198483"/>
                  <a:gd name="csX23" fmla="*/ 306943 w 666591"/>
                  <a:gd name="csY23" fmla="*/ 771207 h 1198483"/>
                  <a:gd name="csX24" fmla="*/ 325358 w 666591"/>
                  <a:gd name="csY24" fmla="*/ 758428 h 1198483"/>
                  <a:gd name="csX25" fmla="*/ 335439 w 666591"/>
                  <a:gd name="csY25" fmla="*/ 779542 h 1198483"/>
                  <a:gd name="csX26" fmla="*/ 304403 w 666591"/>
                  <a:gd name="csY26" fmla="*/ 792162 h 1198483"/>
                  <a:gd name="csX27" fmla="*/ 277337 w 666591"/>
                  <a:gd name="csY27" fmla="*/ 817563 h 1198483"/>
                  <a:gd name="csX28" fmla="*/ 272416 w 666591"/>
                  <a:gd name="csY28" fmla="*/ 859076 h 1198483"/>
                  <a:gd name="csX29" fmla="*/ 264478 w 666591"/>
                  <a:gd name="csY29" fmla="*/ 881300 h 1198483"/>
                  <a:gd name="csX30" fmla="*/ 232649 w 666591"/>
                  <a:gd name="csY30" fmla="*/ 881459 h 1198483"/>
                  <a:gd name="csX31" fmla="*/ 206216 w 666591"/>
                  <a:gd name="csY31" fmla="*/ 902811 h 1198483"/>
                  <a:gd name="csX32" fmla="*/ 196533 w 666591"/>
                  <a:gd name="csY32" fmla="*/ 934323 h 1198483"/>
                  <a:gd name="csX33" fmla="*/ 229712 w 666591"/>
                  <a:gd name="csY33" fmla="*/ 965359 h 1198483"/>
                  <a:gd name="csX34" fmla="*/ 261858 w 666591"/>
                  <a:gd name="csY34" fmla="*/ 974010 h 1198483"/>
                  <a:gd name="csX35" fmla="*/ 250270 w 666591"/>
                  <a:gd name="csY35" fmla="*/ 1012428 h 1198483"/>
                  <a:gd name="csX36" fmla="*/ 210503 w 666591"/>
                  <a:gd name="csY36" fmla="*/ 1036796 h 1198483"/>
                  <a:gd name="csX37" fmla="*/ 188595 w 666591"/>
                  <a:gd name="csY37" fmla="*/ 1087914 h 1198483"/>
                  <a:gd name="csX38" fmla="*/ 157877 w 666591"/>
                  <a:gd name="csY38" fmla="*/ 1105297 h 1198483"/>
                  <a:gd name="csX39" fmla="*/ 144066 w 666591"/>
                  <a:gd name="csY39" fmla="*/ 1126014 h 1198483"/>
                  <a:gd name="csX40" fmla="*/ 154940 w 666591"/>
                  <a:gd name="csY40" fmla="*/ 1172368 h 1198483"/>
                  <a:gd name="csX41" fmla="*/ 177323 w 666591"/>
                  <a:gd name="csY41" fmla="*/ 1198483 h 1198483"/>
                  <a:gd name="csX42" fmla="*/ 163195 w 666591"/>
                  <a:gd name="csY42" fmla="*/ 1196181 h 1198483"/>
                  <a:gd name="csX43" fmla="*/ 131921 w 666591"/>
                  <a:gd name="csY43" fmla="*/ 1189117 h 1198483"/>
                  <a:gd name="csX44" fmla="*/ 50482 w 666591"/>
                  <a:gd name="csY44" fmla="*/ 1183084 h 1198483"/>
                  <a:gd name="csX45" fmla="*/ 36592 w 666591"/>
                  <a:gd name="csY45" fmla="*/ 1156891 h 1198483"/>
                  <a:gd name="csX46" fmla="*/ 37227 w 666591"/>
                  <a:gd name="csY46" fmla="*/ 1123553 h 1198483"/>
                  <a:gd name="csX47" fmla="*/ 14764 w 666591"/>
                  <a:gd name="csY47" fmla="*/ 1126410 h 1198483"/>
                  <a:gd name="csX48" fmla="*/ 2937 w 666591"/>
                  <a:gd name="csY48" fmla="*/ 1110297 h 1198483"/>
                  <a:gd name="csX49" fmla="*/ 0 w 666591"/>
                  <a:gd name="csY49" fmla="*/ 1063783 h 1198483"/>
                  <a:gd name="csX50" fmla="*/ 25797 w 666591"/>
                  <a:gd name="csY50" fmla="*/ 1044654 h 1198483"/>
                  <a:gd name="csX51" fmla="*/ 36512 w 666591"/>
                  <a:gd name="csY51" fmla="*/ 1017190 h 1198483"/>
                  <a:gd name="csX52" fmla="*/ 32544 w 666591"/>
                  <a:gd name="csY52" fmla="*/ 995442 h 1198483"/>
                  <a:gd name="csX53" fmla="*/ 50403 w 666591"/>
                  <a:gd name="csY53" fmla="*/ 959008 h 1198483"/>
                  <a:gd name="csX54" fmla="*/ 62706 w 666591"/>
                  <a:gd name="csY54" fmla="*/ 903208 h 1198483"/>
                  <a:gd name="csX55" fmla="*/ 59135 w 666591"/>
                  <a:gd name="csY55" fmla="*/ 878681 h 1198483"/>
                  <a:gd name="csX56" fmla="*/ 73819 w 666591"/>
                  <a:gd name="csY56" fmla="*/ 870823 h 1198483"/>
                  <a:gd name="csX57" fmla="*/ 70247 w 666591"/>
                  <a:gd name="csY57" fmla="*/ 855186 h 1198483"/>
                  <a:gd name="csX58" fmla="*/ 54610 w 666591"/>
                  <a:gd name="csY58" fmla="*/ 846851 h 1198483"/>
                  <a:gd name="csX59" fmla="*/ 65723 w 666591"/>
                  <a:gd name="csY59" fmla="*/ 829627 h 1198483"/>
                  <a:gd name="csX60" fmla="*/ 50482 w 666591"/>
                  <a:gd name="csY60" fmla="*/ 813991 h 1198483"/>
                  <a:gd name="csX61" fmla="*/ 42624 w 666591"/>
                  <a:gd name="csY61" fmla="*/ 767000 h 1198483"/>
                  <a:gd name="csX62" fmla="*/ 56198 w 666591"/>
                  <a:gd name="csY62" fmla="*/ 758745 h 1198483"/>
                  <a:gd name="csX63" fmla="*/ 50482 w 666591"/>
                  <a:gd name="csY63" fmla="*/ 709692 h 1198483"/>
                  <a:gd name="csX64" fmla="*/ 58420 w 666591"/>
                  <a:gd name="csY64" fmla="*/ 668893 h 1198483"/>
                  <a:gd name="csX65" fmla="*/ 67389 w 666591"/>
                  <a:gd name="csY65" fmla="*/ 633650 h 1198483"/>
                  <a:gd name="csX66" fmla="*/ 87551 w 666591"/>
                  <a:gd name="csY66" fmla="*/ 619363 h 1198483"/>
                  <a:gd name="csX67" fmla="*/ 77311 w 666591"/>
                  <a:gd name="csY67" fmla="*/ 581263 h 1198483"/>
                  <a:gd name="csX68" fmla="*/ 77232 w 666591"/>
                  <a:gd name="csY68" fmla="*/ 545624 h 1198483"/>
                  <a:gd name="csX69" fmla="*/ 102712 w 666591"/>
                  <a:gd name="csY69" fmla="*/ 520461 h 1198483"/>
                  <a:gd name="csX70" fmla="*/ 101997 w 666591"/>
                  <a:gd name="csY70" fmla="*/ 488394 h 1198483"/>
                  <a:gd name="csX71" fmla="*/ 121206 w 666591"/>
                  <a:gd name="csY71" fmla="*/ 451247 h 1198483"/>
                  <a:gd name="csX72" fmla="*/ 121285 w 666591"/>
                  <a:gd name="csY72" fmla="*/ 416480 h 1198483"/>
                  <a:gd name="csX73" fmla="*/ 112554 w 666591"/>
                  <a:gd name="csY73" fmla="*/ 409575 h 1198483"/>
                  <a:gd name="csX74" fmla="*/ 96996 w 666591"/>
                  <a:gd name="csY74" fmla="*/ 345043 h 1198483"/>
                  <a:gd name="csX75" fmla="*/ 117792 w 666591"/>
                  <a:gd name="csY75" fmla="*/ 306864 h 1198483"/>
                  <a:gd name="csX76" fmla="*/ 114539 w 666591"/>
                  <a:gd name="csY76" fmla="*/ 271224 h 1198483"/>
                  <a:gd name="csX77" fmla="*/ 126604 w 666591"/>
                  <a:gd name="csY77" fmla="*/ 237887 h 1198483"/>
                  <a:gd name="csX78" fmla="*/ 148669 w 666591"/>
                  <a:gd name="csY78" fmla="*/ 203755 h 1198483"/>
                  <a:gd name="csX79" fmla="*/ 172482 w 666591"/>
                  <a:gd name="csY79" fmla="*/ 181133 h 1198483"/>
                  <a:gd name="csX80" fmla="*/ 162401 w 666591"/>
                  <a:gd name="csY80" fmla="*/ 166925 h 1198483"/>
                  <a:gd name="csX81" fmla="*/ 169386 w 666591"/>
                  <a:gd name="csY81" fmla="*/ 155336 h 1198483"/>
                  <a:gd name="csX82" fmla="*/ 168354 w 666591"/>
                  <a:gd name="csY82" fmla="*/ 95488 h 1198483"/>
                  <a:gd name="csX83" fmla="*/ 205026 w 666591"/>
                  <a:gd name="csY83" fmla="*/ 77867 h 1198483"/>
                  <a:gd name="csX84" fmla="*/ 216615 w 666591"/>
                  <a:gd name="csY84" fmla="*/ 40878 h 1198483"/>
                  <a:gd name="csX85" fmla="*/ 212487 w 666591"/>
                  <a:gd name="csY85" fmla="*/ 31988 h 1198483"/>
                  <a:gd name="csX86" fmla="*/ 240586 w 666591"/>
                  <a:gd name="csY86" fmla="*/ 0 h 1198483"/>
                  <a:gd name="csX87" fmla="*/ 284639 w 666591"/>
                  <a:gd name="csY87" fmla="*/ 8652 h 1198483"/>
                  <a:gd name="csX88" fmla="*/ 304482 w 666591"/>
                  <a:gd name="csY88" fmla="*/ 34211 h 1198483"/>
                  <a:gd name="csX89" fmla="*/ 317579 w 666591"/>
                  <a:gd name="csY89" fmla="*/ 5715 h 1198483"/>
                  <a:gd name="csX90" fmla="*/ 355997 w 666591"/>
                  <a:gd name="csY90" fmla="*/ 7223 h 1198483"/>
                  <a:gd name="csX91" fmla="*/ 361474 w 666591"/>
                  <a:gd name="csY91" fmla="*/ 14764 h 1198483"/>
                  <a:gd name="csX92" fmla="*/ 423386 w 666591"/>
                  <a:gd name="csY92" fmla="*/ 72707 h 1198483"/>
                  <a:gd name="csX93" fmla="*/ 450930 w 666591"/>
                  <a:gd name="csY93" fmla="*/ 78105 h 1198483"/>
                  <a:gd name="csX94" fmla="*/ 492125 w 666591"/>
                  <a:gd name="csY94" fmla="*/ 104537 h 1198483"/>
                  <a:gd name="csX95" fmla="*/ 526812 w 666591"/>
                  <a:gd name="csY95" fmla="*/ 118586 h 1198483"/>
                  <a:gd name="csX96" fmla="*/ 531654 w 666591"/>
                  <a:gd name="csY96" fmla="*/ 134382 h 1198483"/>
                  <a:gd name="csX97" fmla="*/ 498475 w 666591"/>
                  <a:gd name="csY97" fmla="*/ 189309 h 1198483"/>
                  <a:gd name="csX98" fmla="*/ 532448 w 666591"/>
                  <a:gd name="csY98" fmla="*/ 199152 h 1198483"/>
                  <a:gd name="csX99" fmla="*/ 570309 w 666591"/>
                  <a:gd name="csY99" fmla="*/ 204708 h 1198483"/>
                  <a:gd name="csX100" fmla="*/ 596979 w 666591"/>
                  <a:gd name="csY100" fmla="*/ 198914 h 1198483"/>
                  <a:gd name="csX101" fmla="*/ 627539 w 666591"/>
                  <a:gd name="csY101" fmla="*/ 171132 h 1198483"/>
                  <a:gd name="csX102" fmla="*/ 633016 w 666591"/>
                  <a:gd name="csY102" fmla="*/ 139303 h 1198483"/>
                  <a:gd name="csX103" fmla="*/ 649684 w 666591"/>
                  <a:gd name="csY103" fmla="*/ 132397 h 1198483"/>
                  <a:gd name="csX104" fmla="*/ 666591 w 666591"/>
                  <a:gd name="csY104" fmla="*/ 153194 h 1198483"/>
                  <a:gd name="csX105" fmla="*/ 665877 w 666591"/>
                  <a:gd name="csY105" fmla="*/ 182007 h 1198483"/>
                  <a:gd name="csX106" fmla="*/ 637541 w 666591"/>
                  <a:gd name="csY106" fmla="*/ 202009 h 1198483"/>
                  <a:gd name="csX107" fmla="*/ 614918 w 666591"/>
                  <a:gd name="csY107" fmla="*/ 216852 h 1198483"/>
                  <a:gd name="csX108" fmla="*/ 576898 w 666591"/>
                  <a:gd name="csY108" fmla="*/ 252333 h 1198483"/>
                  <a:gd name="csX109" fmla="*/ 531971 w 666591"/>
                  <a:gd name="csY109" fmla="*/ 302419 h 11984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</a:cxnLst>
                <a:rect l="l" t="t" r="r" b="b"/>
                <a:pathLst>
                  <a:path w="666591" h="1198483">
                    <a:moveTo>
                      <a:pt x="531971" y="302419"/>
                    </a:moveTo>
                    <a:lnTo>
                      <a:pt x="523557" y="332025"/>
                    </a:lnTo>
                    <a:lnTo>
                      <a:pt x="514509" y="370364"/>
                    </a:lnTo>
                    <a:lnTo>
                      <a:pt x="514826" y="407670"/>
                    </a:lnTo>
                    <a:lnTo>
                      <a:pt x="507524" y="416084"/>
                    </a:lnTo>
                    <a:lnTo>
                      <a:pt x="504904" y="440452"/>
                    </a:lnTo>
                    <a:lnTo>
                      <a:pt x="502603" y="460296"/>
                    </a:lnTo>
                    <a:lnTo>
                      <a:pt x="545385" y="492919"/>
                    </a:lnTo>
                    <a:lnTo>
                      <a:pt x="540782" y="519351"/>
                    </a:lnTo>
                    <a:lnTo>
                      <a:pt x="561817" y="536178"/>
                    </a:lnTo>
                    <a:lnTo>
                      <a:pt x="560150" y="554990"/>
                    </a:lnTo>
                    <a:lnTo>
                      <a:pt x="527764" y="604917"/>
                    </a:lnTo>
                    <a:lnTo>
                      <a:pt x="477838" y="625951"/>
                    </a:lnTo>
                    <a:lnTo>
                      <a:pt x="410210" y="634127"/>
                    </a:lnTo>
                    <a:lnTo>
                      <a:pt x="373221" y="630158"/>
                    </a:lnTo>
                    <a:lnTo>
                      <a:pt x="380286" y="653653"/>
                    </a:lnTo>
                    <a:lnTo>
                      <a:pt x="373380" y="683339"/>
                    </a:lnTo>
                    <a:lnTo>
                      <a:pt x="379651" y="703500"/>
                    </a:lnTo>
                    <a:lnTo>
                      <a:pt x="359410" y="717550"/>
                    </a:lnTo>
                    <a:lnTo>
                      <a:pt x="324882" y="723106"/>
                    </a:lnTo>
                    <a:lnTo>
                      <a:pt x="292497" y="708501"/>
                    </a:lnTo>
                    <a:lnTo>
                      <a:pt x="279479" y="718978"/>
                    </a:lnTo>
                    <a:lnTo>
                      <a:pt x="284242" y="758984"/>
                    </a:lnTo>
                    <a:lnTo>
                      <a:pt x="306943" y="771207"/>
                    </a:lnTo>
                    <a:lnTo>
                      <a:pt x="325358" y="758428"/>
                    </a:lnTo>
                    <a:lnTo>
                      <a:pt x="335439" y="779542"/>
                    </a:lnTo>
                    <a:lnTo>
                      <a:pt x="304403" y="792162"/>
                    </a:lnTo>
                    <a:lnTo>
                      <a:pt x="277337" y="817563"/>
                    </a:lnTo>
                    <a:lnTo>
                      <a:pt x="272416" y="859076"/>
                    </a:lnTo>
                    <a:lnTo>
                      <a:pt x="264478" y="881300"/>
                    </a:lnTo>
                    <a:lnTo>
                      <a:pt x="232649" y="881459"/>
                    </a:lnTo>
                    <a:lnTo>
                      <a:pt x="206216" y="902811"/>
                    </a:lnTo>
                    <a:lnTo>
                      <a:pt x="196533" y="934323"/>
                    </a:lnTo>
                    <a:lnTo>
                      <a:pt x="229712" y="965359"/>
                    </a:lnTo>
                    <a:lnTo>
                      <a:pt x="261858" y="974010"/>
                    </a:lnTo>
                    <a:lnTo>
                      <a:pt x="250270" y="1012428"/>
                    </a:lnTo>
                    <a:lnTo>
                      <a:pt x="210503" y="1036796"/>
                    </a:lnTo>
                    <a:lnTo>
                      <a:pt x="188595" y="1087914"/>
                    </a:lnTo>
                    <a:lnTo>
                      <a:pt x="157877" y="1105297"/>
                    </a:lnTo>
                    <a:lnTo>
                      <a:pt x="144066" y="1126014"/>
                    </a:lnTo>
                    <a:lnTo>
                      <a:pt x="154940" y="1172368"/>
                    </a:lnTo>
                    <a:lnTo>
                      <a:pt x="177323" y="1198483"/>
                    </a:lnTo>
                    <a:lnTo>
                      <a:pt x="163195" y="1196181"/>
                    </a:lnTo>
                    <a:lnTo>
                      <a:pt x="131921" y="1189117"/>
                    </a:lnTo>
                    <a:lnTo>
                      <a:pt x="50482" y="1183084"/>
                    </a:lnTo>
                    <a:lnTo>
                      <a:pt x="36592" y="1156891"/>
                    </a:lnTo>
                    <a:lnTo>
                      <a:pt x="37227" y="1123553"/>
                    </a:lnTo>
                    <a:lnTo>
                      <a:pt x="14764" y="1126410"/>
                    </a:lnTo>
                    <a:lnTo>
                      <a:pt x="2937" y="1110297"/>
                    </a:lnTo>
                    <a:lnTo>
                      <a:pt x="0" y="1063783"/>
                    </a:lnTo>
                    <a:lnTo>
                      <a:pt x="25797" y="1044654"/>
                    </a:lnTo>
                    <a:lnTo>
                      <a:pt x="36512" y="1017190"/>
                    </a:lnTo>
                    <a:lnTo>
                      <a:pt x="32544" y="995442"/>
                    </a:lnTo>
                    <a:lnTo>
                      <a:pt x="50403" y="959008"/>
                    </a:lnTo>
                    <a:lnTo>
                      <a:pt x="62706" y="903208"/>
                    </a:lnTo>
                    <a:lnTo>
                      <a:pt x="59135" y="878681"/>
                    </a:lnTo>
                    <a:lnTo>
                      <a:pt x="73819" y="870823"/>
                    </a:lnTo>
                    <a:lnTo>
                      <a:pt x="70247" y="855186"/>
                    </a:lnTo>
                    <a:lnTo>
                      <a:pt x="54610" y="846851"/>
                    </a:lnTo>
                    <a:lnTo>
                      <a:pt x="65723" y="829627"/>
                    </a:lnTo>
                    <a:lnTo>
                      <a:pt x="50482" y="813991"/>
                    </a:lnTo>
                    <a:lnTo>
                      <a:pt x="42624" y="767000"/>
                    </a:lnTo>
                    <a:lnTo>
                      <a:pt x="56198" y="758745"/>
                    </a:lnTo>
                    <a:lnTo>
                      <a:pt x="50482" y="709692"/>
                    </a:lnTo>
                    <a:lnTo>
                      <a:pt x="58420" y="668893"/>
                    </a:lnTo>
                    <a:lnTo>
                      <a:pt x="67389" y="633650"/>
                    </a:lnTo>
                    <a:lnTo>
                      <a:pt x="87551" y="619363"/>
                    </a:lnTo>
                    <a:lnTo>
                      <a:pt x="77311" y="581263"/>
                    </a:lnTo>
                    <a:lnTo>
                      <a:pt x="77232" y="545624"/>
                    </a:lnTo>
                    <a:lnTo>
                      <a:pt x="102712" y="520461"/>
                    </a:lnTo>
                    <a:lnTo>
                      <a:pt x="101997" y="488394"/>
                    </a:lnTo>
                    <a:lnTo>
                      <a:pt x="121206" y="451247"/>
                    </a:lnTo>
                    <a:lnTo>
                      <a:pt x="121285" y="416480"/>
                    </a:lnTo>
                    <a:lnTo>
                      <a:pt x="112554" y="409575"/>
                    </a:lnTo>
                    <a:lnTo>
                      <a:pt x="96996" y="345043"/>
                    </a:lnTo>
                    <a:lnTo>
                      <a:pt x="117792" y="306864"/>
                    </a:lnTo>
                    <a:lnTo>
                      <a:pt x="114539" y="271224"/>
                    </a:lnTo>
                    <a:lnTo>
                      <a:pt x="126604" y="237887"/>
                    </a:lnTo>
                    <a:lnTo>
                      <a:pt x="148669" y="203755"/>
                    </a:lnTo>
                    <a:lnTo>
                      <a:pt x="172482" y="181133"/>
                    </a:lnTo>
                    <a:lnTo>
                      <a:pt x="162401" y="166925"/>
                    </a:lnTo>
                    <a:lnTo>
                      <a:pt x="169386" y="155336"/>
                    </a:lnTo>
                    <a:lnTo>
                      <a:pt x="168354" y="95488"/>
                    </a:lnTo>
                    <a:lnTo>
                      <a:pt x="205026" y="77867"/>
                    </a:lnTo>
                    <a:lnTo>
                      <a:pt x="216615" y="40878"/>
                    </a:lnTo>
                    <a:lnTo>
                      <a:pt x="212487" y="31988"/>
                    </a:lnTo>
                    <a:lnTo>
                      <a:pt x="240586" y="0"/>
                    </a:lnTo>
                    <a:lnTo>
                      <a:pt x="284639" y="8652"/>
                    </a:lnTo>
                    <a:lnTo>
                      <a:pt x="304482" y="34211"/>
                    </a:lnTo>
                    <a:lnTo>
                      <a:pt x="317579" y="5715"/>
                    </a:lnTo>
                    <a:lnTo>
                      <a:pt x="355997" y="7223"/>
                    </a:lnTo>
                    <a:lnTo>
                      <a:pt x="361474" y="14764"/>
                    </a:lnTo>
                    <a:lnTo>
                      <a:pt x="423386" y="72707"/>
                    </a:lnTo>
                    <a:lnTo>
                      <a:pt x="450930" y="78105"/>
                    </a:lnTo>
                    <a:lnTo>
                      <a:pt x="492125" y="104537"/>
                    </a:lnTo>
                    <a:lnTo>
                      <a:pt x="526812" y="118586"/>
                    </a:lnTo>
                    <a:lnTo>
                      <a:pt x="531654" y="134382"/>
                    </a:lnTo>
                    <a:lnTo>
                      <a:pt x="498475" y="189309"/>
                    </a:lnTo>
                    <a:lnTo>
                      <a:pt x="532448" y="199152"/>
                    </a:lnTo>
                    <a:lnTo>
                      <a:pt x="570309" y="204708"/>
                    </a:lnTo>
                    <a:lnTo>
                      <a:pt x="596979" y="198914"/>
                    </a:lnTo>
                    <a:lnTo>
                      <a:pt x="627539" y="171132"/>
                    </a:lnTo>
                    <a:lnTo>
                      <a:pt x="633016" y="139303"/>
                    </a:lnTo>
                    <a:lnTo>
                      <a:pt x="649684" y="132397"/>
                    </a:lnTo>
                    <a:lnTo>
                      <a:pt x="666591" y="153194"/>
                    </a:lnTo>
                    <a:lnTo>
                      <a:pt x="665877" y="182007"/>
                    </a:lnTo>
                    <a:lnTo>
                      <a:pt x="637541" y="202009"/>
                    </a:lnTo>
                    <a:lnTo>
                      <a:pt x="614918" y="216852"/>
                    </a:lnTo>
                    <a:lnTo>
                      <a:pt x="576898" y="252333"/>
                    </a:lnTo>
                    <a:lnTo>
                      <a:pt x="531971" y="30241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62" name="Graphic 387">
              <a:extLst>
                <a:ext uri="{FF2B5EF4-FFF2-40B4-BE49-F238E27FC236}">
                  <a16:creationId xmlns:a16="http://schemas.microsoft.com/office/drawing/2014/main" id="{593DF7A1-DB8F-89E0-D1AC-CE38A8716C84}"/>
                </a:ext>
              </a:extLst>
            </p:cNvPr>
            <p:cNvGrpSpPr/>
            <p:nvPr/>
          </p:nvGrpSpPr>
          <p:grpSpPr>
            <a:xfrm>
              <a:off x="10622438" y="4895690"/>
              <a:ext cx="292655" cy="1498044"/>
              <a:chOff x="10622438" y="4895690"/>
              <a:chExt cx="292655" cy="1498044"/>
            </a:xfrm>
          </p:grpSpPr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F80772E0-DB19-5D53-93A8-651DAE7FC69D}"/>
                  </a:ext>
                </a:extLst>
              </p:cNvPr>
              <p:cNvSpPr/>
              <p:nvPr/>
            </p:nvSpPr>
            <p:spPr>
              <a:xfrm>
                <a:off x="10655538" y="6250621"/>
                <a:ext cx="259555" cy="143113"/>
              </a:xfrm>
              <a:custGeom>
                <a:avLst/>
                <a:gdLst>
                  <a:gd name="csX0" fmla="*/ 203120 w 259555"/>
                  <a:gd name="csY0" fmla="*/ 5318 h 143113"/>
                  <a:gd name="csX1" fmla="*/ 203120 w 259555"/>
                  <a:gd name="csY1" fmla="*/ 108188 h 143113"/>
                  <a:gd name="csX2" fmla="*/ 239235 w 259555"/>
                  <a:gd name="csY2" fmla="*/ 108268 h 143113"/>
                  <a:gd name="csX3" fmla="*/ 259556 w 259555"/>
                  <a:gd name="csY3" fmla="*/ 109538 h 143113"/>
                  <a:gd name="csX4" fmla="*/ 248364 w 259555"/>
                  <a:gd name="csY4" fmla="*/ 128508 h 143113"/>
                  <a:gd name="csX5" fmla="*/ 219471 w 259555"/>
                  <a:gd name="csY5" fmla="*/ 143113 h 143113"/>
                  <a:gd name="csX6" fmla="*/ 202882 w 259555"/>
                  <a:gd name="csY6" fmla="*/ 141605 h 143113"/>
                  <a:gd name="csX7" fmla="*/ 182959 w 259555"/>
                  <a:gd name="csY7" fmla="*/ 137795 h 143113"/>
                  <a:gd name="csX8" fmla="*/ 158512 w 259555"/>
                  <a:gd name="csY8" fmla="*/ 123666 h 143113"/>
                  <a:gd name="csX9" fmla="*/ 123189 w 259555"/>
                  <a:gd name="csY9" fmla="*/ 116840 h 143113"/>
                  <a:gd name="csX10" fmla="*/ 80803 w 259555"/>
                  <a:gd name="csY10" fmla="*/ 90805 h 143113"/>
                  <a:gd name="csX11" fmla="*/ 46434 w 259555"/>
                  <a:gd name="csY11" fmla="*/ 65882 h 143113"/>
                  <a:gd name="csX12" fmla="*/ 0 w 259555"/>
                  <a:gd name="csY12" fmla="*/ 14446 h 143113"/>
                  <a:gd name="csX13" fmla="*/ 27781 w 259555"/>
                  <a:gd name="csY13" fmla="*/ 24051 h 143113"/>
                  <a:gd name="csX14" fmla="*/ 75088 w 259555"/>
                  <a:gd name="csY14" fmla="*/ 54689 h 143113"/>
                  <a:gd name="csX15" fmla="*/ 119777 w 259555"/>
                  <a:gd name="csY15" fmla="*/ 71279 h 143113"/>
                  <a:gd name="csX16" fmla="*/ 137159 w 259555"/>
                  <a:gd name="csY16" fmla="*/ 50086 h 143113"/>
                  <a:gd name="csX17" fmla="*/ 148113 w 259555"/>
                  <a:gd name="csY17" fmla="*/ 18733 h 143113"/>
                  <a:gd name="csX18" fmla="*/ 179149 w 259555"/>
                  <a:gd name="csY18" fmla="*/ 0 h 143113"/>
                  <a:gd name="csX19" fmla="*/ 203120 w 259555"/>
                  <a:gd name="csY19" fmla="*/ 5318 h 1431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59555" h="143113">
                    <a:moveTo>
                      <a:pt x="203120" y="5318"/>
                    </a:moveTo>
                    <a:lnTo>
                      <a:pt x="203120" y="108188"/>
                    </a:lnTo>
                    <a:lnTo>
                      <a:pt x="239235" y="108268"/>
                    </a:lnTo>
                    <a:lnTo>
                      <a:pt x="259556" y="109538"/>
                    </a:lnTo>
                    <a:lnTo>
                      <a:pt x="248364" y="128508"/>
                    </a:lnTo>
                    <a:lnTo>
                      <a:pt x="219471" y="143113"/>
                    </a:lnTo>
                    <a:lnTo>
                      <a:pt x="202882" y="141605"/>
                    </a:lnTo>
                    <a:lnTo>
                      <a:pt x="182959" y="137795"/>
                    </a:lnTo>
                    <a:lnTo>
                      <a:pt x="158512" y="123666"/>
                    </a:lnTo>
                    <a:lnTo>
                      <a:pt x="123189" y="116840"/>
                    </a:lnTo>
                    <a:lnTo>
                      <a:pt x="80803" y="90805"/>
                    </a:lnTo>
                    <a:lnTo>
                      <a:pt x="46434" y="65882"/>
                    </a:lnTo>
                    <a:lnTo>
                      <a:pt x="0" y="14446"/>
                    </a:lnTo>
                    <a:lnTo>
                      <a:pt x="27781" y="24051"/>
                    </a:lnTo>
                    <a:lnTo>
                      <a:pt x="75088" y="54689"/>
                    </a:lnTo>
                    <a:lnTo>
                      <a:pt x="119777" y="71279"/>
                    </a:lnTo>
                    <a:lnTo>
                      <a:pt x="137159" y="50086"/>
                    </a:lnTo>
                    <a:lnTo>
                      <a:pt x="148113" y="18733"/>
                    </a:lnTo>
                    <a:lnTo>
                      <a:pt x="179149" y="0"/>
                    </a:lnTo>
                    <a:lnTo>
                      <a:pt x="203120" y="531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D7EC3A85-1BFF-F4ED-60BC-40A230AAE3C2}"/>
                  </a:ext>
                </a:extLst>
              </p:cNvPr>
              <p:cNvSpPr/>
              <p:nvPr/>
            </p:nvSpPr>
            <p:spPr>
              <a:xfrm>
                <a:off x="10622438" y="4895690"/>
                <a:ext cx="291782" cy="1416129"/>
              </a:xfrm>
              <a:custGeom>
                <a:avLst/>
                <a:gdLst>
                  <a:gd name="csX0" fmla="*/ 203993 w 291782"/>
                  <a:gd name="csY0" fmla="*/ 0 h 1416129"/>
                  <a:gd name="csX1" fmla="*/ 220504 w 291782"/>
                  <a:gd name="csY1" fmla="*/ 23654 h 1416129"/>
                  <a:gd name="csX2" fmla="*/ 225028 w 291782"/>
                  <a:gd name="csY2" fmla="*/ 48736 h 1416129"/>
                  <a:gd name="csX3" fmla="*/ 242649 w 291782"/>
                  <a:gd name="csY3" fmla="*/ 63579 h 1416129"/>
                  <a:gd name="csX4" fmla="*/ 232092 w 291782"/>
                  <a:gd name="csY4" fmla="*/ 97472 h 1416129"/>
                  <a:gd name="csX5" fmla="*/ 250190 w 291782"/>
                  <a:gd name="csY5" fmla="*/ 136922 h 1416129"/>
                  <a:gd name="csX6" fmla="*/ 263366 w 291782"/>
                  <a:gd name="csY6" fmla="*/ 185658 h 1416129"/>
                  <a:gd name="csX7" fmla="*/ 287655 w 291782"/>
                  <a:gd name="csY7" fmla="*/ 180816 h 1416129"/>
                  <a:gd name="csX8" fmla="*/ 291783 w 291782"/>
                  <a:gd name="csY8" fmla="*/ 189706 h 1416129"/>
                  <a:gd name="csX9" fmla="*/ 280194 w 291782"/>
                  <a:gd name="csY9" fmla="*/ 226695 h 1416129"/>
                  <a:gd name="csX10" fmla="*/ 243522 w 291782"/>
                  <a:gd name="csY10" fmla="*/ 244316 h 1416129"/>
                  <a:gd name="csX11" fmla="*/ 244554 w 291782"/>
                  <a:gd name="csY11" fmla="*/ 304165 h 1416129"/>
                  <a:gd name="csX12" fmla="*/ 237569 w 291782"/>
                  <a:gd name="csY12" fmla="*/ 315754 h 1416129"/>
                  <a:gd name="csX13" fmla="*/ 247650 w 291782"/>
                  <a:gd name="csY13" fmla="*/ 329961 h 1416129"/>
                  <a:gd name="csX14" fmla="*/ 223837 w 291782"/>
                  <a:gd name="csY14" fmla="*/ 352584 h 1416129"/>
                  <a:gd name="csX15" fmla="*/ 201772 w 291782"/>
                  <a:gd name="csY15" fmla="*/ 386715 h 1416129"/>
                  <a:gd name="csX16" fmla="*/ 189706 w 291782"/>
                  <a:gd name="csY16" fmla="*/ 420052 h 1416129"/>
                  <a:gd name="csX17" fmla="*/ 192960 w 291782"/>
                  <a:gd name="csY17" fmla="*/ 455692 h 1416129"/>
                  <a:gd name="csX18" fmla="*/ 172164 w 291782"/>
                  <a:gd name="csY18" fmla="*/ 493871 h 1416129"/>
                  <a:gd name="csX19" fmla="*/ 187722 w 291782"/>
                  <a:gd name="csY19" fmla="*/ 558403 h 1416129"/>
                  <a:gd name="csX20" fmla="*/ 196453 w 291782"/>
                  <a:gd name="csY20" fmla="*/ 565309 h 1416129"/>
                  <a:gd name="csX21" fmla="*/ 196374 w 291782"/>
                  <a:gd name="csY21" fmla="*/ 600075 h 1416129"/>
                  <a:gd name="csX22" fmla="*/ 177165 w 291782"/>
                  <a:gd name="csY22" fmla="*/ 637222 h 1416129"/>
                  <a:gd name="csX23" fmla="*/ 177880 w 291782"/>
                  <a:gd name="csY23" fmla="*/ 669290 h 1416129"/>
                  <a:gd name="csX24" fmla="*/ 152400 w 291782"/>
                  <a:gd name="csY24" fmla="*/ 694452 h 1416129"/>
                  <a:gd name="csX25" fmla="*/ 152479 w 291782"/>
                  <a:gd name="csY25" fmla="*/ 730091 h 1416129"/>
                  <a:gd name="csX26" fmla="*/ 162719 w 291782"/>
                  <a:gd name="csY26" fmla="*/ 768191 h 1416129"/>
                  <a:gd name="csX27" fmla="*/ 142557 w 291782"/>
                  <a:gd name="csY27" fmla="*/ 782478 h 1416129"/>
                  <a:gd name="csX28" fmla="*/ 133588 w 291782"/>
                  <a:gd name="csY28" fmla="*/ 817721 h 1416129"/>
                  <a:gd name="csX29" fmla="*/ 125650 w 291782"/>
                  <a:gd name="csY29" fmla="*/ 858520 h 1416129"/>
                  <a:gd name="csX30" fmla="*/ 131366 w 291782"/>
                  <a:gd name="csY30" fmla="*/ 907574 h 1416129"/>
                  <a:gd name="csX31" fmla="*/ 117792 w 291782"/>
                  <a:gd name="csY31" fmla="*/ 915828 h 1416129"/>
                  <a:gd name="csX32" fmla="*/ 125650 w 291782"/>
                  <a:gd name="csY32" fmla="*/ 962819 h 1416129"/>
                  <a:gd name="csX33" fmla="*/ 140891 w 291782"/>
                  <a:gd name="csY33" fmla="*/ 978455 h 1416129"/>
                  <a:gd name="csX34" fmla="*/ 129778 w 291782"/>
                  <a:gd name="csY34" fmla="*/ 995680 h 1416129"/>
                  <a:gd name="csX35" fmla="*/ 145415 w 291782"/>
                  <a:gd name="csY35" fmla="*/ 1004014 h 1416129"/>
                  <a:gd name="csX36" fmla="*/ 148987 w 291782"/>
                  <a:gd name="csY36" fmla="*/ 1019651 h 1416129"/>
                  <a:gd name="csX37" fmla="*/ 134303 w 291782"/>
                  <a:gd name="csY37" fmla="*/ 1027509 h 1416129"/>
                  <a:gd name="csX38" fmla="*/ 137874 w 291782"/>
                  <a:gd name="csY38" fmla="*/ 1052036 h 1416129"/>
                  <a:gd name="csX39" fmla="*/ 125571 w 291782"/>
                  <a:gd name="csY39" fmla="*/ 1107837 h 1416129"/>
                  <a:gd name="csX40" fmla="*/ 107711 w 291782"/>
                  <a:gd name="csY40" fmla="*/ 1144270 h 1416129"/>
                  <a:gd name="csX41" fmla="*/ 111680 w 291782"/>
                  <a:gd name="csY41" fmla="*/ 1166019 h 1416129"/>
                  <a:gd name="csX42" fmla="*/ 100965 w 291782"/>
                  <a:gd name="csY42" fmla="*/ 1193482 h 1416129"/>
                  <a:gd name="csX43" fmla="*/ 75168 w 291782"/>
                  <a:gd name="csY43" fmla="*/ 1212612 h 1416129"/>
                  <a:gd name="csX44" fmla="*/ 78105 w 291782"/>
                  <a:gd name="csY44" fmla="*/ 1259125 h 1416129"/>
                  <a:gd name="csX45" fmla="*/ 89932 w 291782"/>
                  <a:gd name="csY45" fmla="*/ 1275239 h 1416129"/>
                  <a:gd name="csX46" fmla="*/ 112395 w 291782"/>
                  <a:gd name="csY46" fmla="*/ 1272381 h 1416129"/>
                  <a:gd name="csX47" fmla="*/ 111760 w 291782"/>
                  <a:gd name="csY47" fmla="*/ 1305719 h 1416129"/>
                  <a:gd name="csX48" fmla="*/ 125650 w 291782"/>
                  <a:gd name="csY48" fmla="*/ 1331912 h 1416129"/>
                  <a:gd name="csX49" fmla="*/ 207089 w 291782"/>
                  <a:gd name="csY49" fmla="*/ 1337945 h 1416129"/>
                  <a:gd name="csX50" fmla="*/ 238363 w 291782"/>
                  <a:gd name="csY50" fmla="*/ 1345009 h 1416129"/>
                  <a:gd name="csX51" fmla="*/ 208359 w 291782"/>
                  <a:gd name="csY51" fmla="*/ 1344692 h 1416129"/>
                  <a:gd name="csX52" fmla="*/ 192167 w 291782"/>
                  <a:gd name="csY52" fmla="*/ 1355804 h 1416129"/>
                  <a:gd name="csX53" fmla="*/ 161766 w 291782"/>
                  <a:gd name="csY53" fmla="*/ 1372235 h 1416129"/>
                  <a:gd name="csX54" fmla="*/ 156289 w 291782"/>
                  <a:gd name="csY54" fmla="*/ 1415018 h 1416129"/>
                  <a:gd name="csX55" fmla="*/ 142002 w 291782"/>
                  <a:gd name="csY55" fmla="*/ 1416129 h 1416129"/>
                  <a:gd name="csX56" fmla="*/ 104061 w 291782"/>
                  <a:gd name="csY56" fmla="*/ 1401127 h 1416129"/>
                  <a:gd name="csX57" fmla="*/ 65484 w 291782"/>
                  <a:gd name="csY57" fmla="*/ 1369298 h 1416129"/>
                  <a:gd name="csX58" fmla="*/ 65484 w 291782"/>
                  <a:gd name="csY58" fmla="*/ 1369298 h 1416129"/>
                  <a:gd name="csX59" fmla="*/ 23574 w 291782"/>
                  <a:gd name="csY59" fmla="*/ 1343342 h 1416129"/>
                  <a:gd name="csX60" fmla="*/ 13018 w 291782"/>
                  <a:gd name="csY60" fmla="*/ 1314847 h 1416129"/>
                  <a:gd name="csX61" fmla="*/ 22542 w 291782"/>
                  <a:gd name="csY61" fmla="*/ 1288653 h 1416129"/>
                  <a:gd name="csX62" fmla="*/ 5556 w 291782"/>
                  <a:gd name="csY62" fmla="*/ 1259125 h 1416129"/>
                  <a:gd name="csX63" fmla="*/ 1270 w 291782"/>
                  <a:gd name="csY63" fmla="*/ 1184592 h 1416129"/>
                  <a:gd name="csX64" fmla="*/ 15557 w 291782"/>
                  <a:gd name="csY64" fmla="*/ 1143158 h 1416129"/>
                  <a:gd name="csX65" fmla="*/ 51196 w 291782"/>
                  <a:gd name="csY65" fmla="*/ 1110139 h 1416129"/>
                  <a:gd name="csX66" fmla="*/ 0 w 291782"/>
                  <a:gd name="csY66" fmla="*/ 1097836 h 1416129"/>
                  <a:gd name="csX67" fmla="*/ 32147 w 291782"/>
                  <a:gd name="csY67" fmla="*/ 1060529 h 1416129"/>
                  <a:gd name="csX68" fmla="*/ 43577 w 291782"/>
                  <a:gd name="csY68" fmla="*/ 991393 h 1416129"/>
                  <a:gd name="csX69" fmla="*/ 81042 w 291782"/>
                  <a:gd name="csY69" fmla="*/ 1005999 h 1416129"/>
                  <a:gd name="csX70" fmla="*/ 98663 w 291782"/>
                  <a:gd name="csY70" fmla="*/ 921067 h 1416129"/>
                  <a:gd name="csX71" fmla="*/ 76041 w 291782"/>
                  <a:gd name="csY71" fmla="*/ 910272 h 1416129"/>
                  <a:gd name="csX72" fmla="*/ 65484 w 291782"/>
                  <a:gd name="csY72" fmla="*/ 961072 h 1416129"/>
                  <a:gd name="csX73" fmla="*/ 44291 w 291782"/>
                  <a:gd name="csY73" fmla="*/ 955357 h 1416129"/>
                  <a:gd name="csX74" fmla="*/ 54848 w 291782"/>
                  <a:gd name="csY74" fmla="*/ 897175 h 1416129"/>
                  <a:gd name="csX75" fmla="*/ 66278 w 291782"/>
                  <a:gd name="csY75" fmla="*/ 823039 h 1416129"/>
                  <a:gd name="csX76" fmla="*/ 81835 w 291782"/>
                  <a:gd name="csY76" fmla="*/ 795972 h 1416129"/>
                  <a:gd name="csX77" fmla="*/ 72072 w 291782"/>
                  <a:gd name="csY77" fmla="*/ 757634 h 1416129"/>
                  <a:gd name="csX78" fmla="*/ 69294 w 291782"/>
                  <a:gd name="csY78" fmla="*/ 713740 h 1416129"/>
                  <a:gd name="csX79" fmla="*/ 83503 w 291782"/>
                  <a:gd name="csY79" fmla="*/ 712470 h 1416129"/>
                  <a:gd name="csX80" fmla="*/ 104219 w 291782"/>
                  <a:gd name="csY80" fmla="*/ 650240 h 1416129"/>
                  <a:gd name="csX81" fmla="*/ 127476 w 291782"/>
                  <a:gd name="csY81" fmla="*/ 589280 h 1416129"/>
                  <a:gd name="csX82" fmla="*/ 141764 w 291782"/>
                  <a:gd name="csY82" fmla="*/ 533162 h 1416129"/>
                  <a:gd name="csX83" fmla="*/ 133985 w 291782"/>
                  <a:gd name="csY83" fmla="*/ 477361 h 1416129"/>
                  <a:gd name="csX84" fmla="*/ 144066 w 291782"/>
                  <a:gd name="csY84" fmla="*/ 446802 h 1416129"/>
                  <a:gd name="csX85" fmla="*/ 140018 w 291782"/>
                  <a:gd name="csY85" fmla="*/ 401478 h 1416129"/>
                  <a:gd name="csX86" fmla="*/ 159702 w 291782"/>
                  <a:gd name="csY86" fmla="*/ 356870 h 1416129"/>
                  <a:gd name="csX87" fmla="*/ 165814 w 291782"/>
                  <a:gd name="csY87" fmla="*/ 286940 h 1416129"/>
                  <a:gd name="csX88" fmla="*/ 176609 w 291782"/>
                  <a:gd name="csY88" fmla="*/ 212566 h 1416129"/>
                  <a:gd name="csX89" fmla="*/ 187086 w 291782"/>
                  <a:gd name="csY89" fmla="*/ 133350 h 1416129"/>
                  <a:gd name="csX90" fmla="*/ 184626 w 291782"/>
                  <a:gd name="csY90" fmla="*/ 75882 h 1416129"/>
                  <a:gd name="csX91" fmla="*/ 177641 w 291782"/>
                  <a:gd name="csY91" fmla="*/ 26670 h 1416129"/>
                  <a:gd name="csX92" fmla="*/ 194945 w 291782"/>
                  <a:gd name="csY92" fmla="*/ 17780 h 1416129"/>
                  <a:gd name="csX93" fmla="*/ 203993 w 291782"/>
                  <a:gd name="csY93" fmla="*/ 0 h 14161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</a:cxnLst>
                <a:rect l="l" t="t" r="r" b="b"/>
                <a:pathLst>
                  <a:path w="291782" h="1416129">
                    <a:moveTo>
                      <a:pt x="203993" y="0"/>
                    </a:moveTo>
                    <a:lnTo>
                      <a:pt x="220504" y="23654"/>
                    </a:lnTo>
                    <a:lnTo>
                      <a:pt x="225028" y="48736"/>
                    </a:lnTo>
                    <a:lnTo>
                      <a:pt x="242649" y="63579"/>
                    </a:lnTo>
                    <a:lnTo>
                      <a:pt x="232092" y="97472"/>
                    </a:lnTo>
                    <a:lnTo>
                      <a:pt x="250190" y="136922"/>
                    </a:lnTo>
                    <a:lnTo>
                      <a:pt x="263366" y="185658"/>
                    </a:lnTo>
                    <a:lnTo>
                      <a:pt x="287655" y="180816"/>
                    </a:lnTo>
                    <a:lnTo>
                      <a:pt x="291783" y="189706"/>
                    </a:lnTo>
                    <a:lnTo>
                      <a:pt x="280194" y="226695"/>
                    </a:lnTo>
                    <a:lnTo>
                      <a:pt x="243522" y="244316"/>
                    </a:lnTo>
                    <a:lnTo>
                      <a:pt x="244554" y="304165"/>
                    </a:lnTo>
                    <a:lnTo>
                      <a:pt x="237569" y="315754"/>
                    </a:lnTo>
                    <a:lnTo>
                      <a:pt x="247650" y="329961"/>
                    </a:lnTo>
                    <a:lnTo>
                      <a:pt x="223837" y="352584"/>
                    </a:lnTo>
                    <a:lnTo>
                      <a:pt x="201772" y="386715"/>
                    </a:lnTo>
                    <a:lnTo>
                      <a:pt x="189706" y="420052"/>
                    </a:lnTo>
                    <a:lnTo>
                      <a:pt x="192960" y="455692"/>
                    </a:lnTo>
                    <a:lnTo>
                      <a:pt x="172164" y="493871"/>
                    </a:lnTo>
                    <a:lnTo>
                      <a:pt x="187722" y="558403"/>
                    </a:lnTo>
                    <a:lnTo>
                      <a:pt x="196453" y="565309"/>
                    </a:lnTo>
                    <a:lnTo>
                      <a:pt x="196374" y="600075"/>
                    </a:lnTo>
                    <a:lnTo>
                      <a:pt x="177165" y="637222"/>
                    </a:lnTo>
                    <a:lnTo>
                      <a:pt x="177880" y="669290"/>
                    </a:lnTo>
                    <a:lnTo>
                      <a:pt x="152400" y="694452"/>
                    </a:lnTo>
                    <a:lnTo>
                      <a:pt x="152479" y="730091"/>
                    </a:lnTo>
                    <a:lnTo>
                      <a:pt x="162719" y="768191"/>
                    </a:lnTo>
                    <a:lnTo>
                      <a:pt x="142557" y="782478"/>
                    </a:lnTo>
                    <a:lnTo>
                      <a:pt x="133588" y="817721"/>
                    </a:lnTo>
                    <a:lnTo>
                      <a:pt x="125650" y="858520"/>
                    </a:lnTo>
                    <a:lnTo>
                      <a:pt x="131366" y="907574"/>
                    </a:lnTo>
                    <a:lnTo>
                      <a:pt x="117792" y="915828"/>
                    </a:lnTo>
                    <a:lnTo>
                      <a:pt x="125650" y="962819"/>
                    </a:lnTo>
                    <a:lnTo>
                      <a:pt x="140891" y="978455"/>
                    </a:lnTo>
                    <a:lnTo>
                      <a:pt x="129778" y="995680"/>
                    </a:lnTo>
                    <a:lnTo>
                      <a:pt x="145415" y="1004014"/>
                    </a:lnTo>
                    <a:lnTo>
                      <a:pt x="148987" y="1019651"/>
                    </a:lnTo>
                    <a:lnTo>
                      <a:pt x="134303" y="1027509"/>
                    </a:lnTo>
                    <a:lnTo>
                      <a:pt x="137874" y="1052036"/>
                    </a:lnTo>
                    <a:lnTo>
                      <a:pt x="125571" y="1107837"/>
                    </a:lnTo>
                    <a:lnTo>
                      <a:pt x="107711" y="1144270"/>
                    </a:lnTo>
                    <a:lnTo>
                      <a:pt x="111680" y="1166019"/>
                    </a:lnTo>
                    <a:lnTo>
                      <a:pt x="100965" y="1193482"/>
                    </a:lnTo>
                    <a:lnTo>
                      <a:pt x="75168" y="1212612"/>
                    </a:lnTo>
                    <a:lnTo>
                      <a:pt x="78105" y="1259125"/>
                    </a:lnTo>
                    <a:lnTo>
                      <a:pt x="89932" y="1275239"/>
                    </a:lnTo>
                    <a:lnTo>
                      <a:pt x="112395" y="1272381"/>
                    </a:lnTo>
                    <a:lnTo>
                      <a:pt x="111760" y="1305719"/>
                    </a:lnTo>
                    <a:lnTo>
                      <a:pt x="125650" y="1331912"/>
                    </a:lnTo>
                    <a:lnTo>
                      <a:pt x="207089" y="1337945"/>
                    </a:lnTo>
                    <a:lnTo>
                      <a:pt x="238363" y="1345009"/>
                    </a:lnTo>
                    <a:lnTo>
                      <a:pt x="208359" y="1344692"/>
                    </a:lnTo>
                    <a:lnTo>
                      <a:pt x="192167" y="1355804"/>
                    </a:lnTo>
                    <a:lnTo>
                      <a:pt x="161766" y="1372235"/>
                    </a:lnTo>
                    <a:lnTo>
                      <a:pt x="156289" y="1415018"/>
                    </a:lnTo>
                    <a:lnTo>
                      <a:pt x="142002" y="1416129"/>
                    </a:lnTo>
                    <a:lnTo>
                      <a:pt x="104061" y="1401127"/>
                    </a:lnTo>
                    <a:lnTo>
                      <a:pt x="65484" y="1369298"/>
                    </a:lnTo>
                    <a:lnTo>
                      <a:pt x="65484" y="1369298"/>
                    </a:lnTo>
                    <a:lnTo>
                      <a:pt x="23574" y="1343342"/>
                    </a:lnTo>
                    <a:lnTo>
                      <a:pt x="13018" y="1314847"/>
                    </a:lnTo>
                    <a:lnTo>
                      <a:pt x="22542" y="1288653"/>
                    </a:lnTo>
                    <a:lnTo>
                      <a:pt x="5556" y="1259125"/>
                    </a:lnTo>
                    <a:lnTo>
                      <a:pt x="1270" y="1184592"/>
                    </a:lnTo>
                    <a:lnTo>
                      <a:pt x="15557" y="1143158"/>
                    </a:lnTo>
                    <a:lnTo>
                      <a:pt x="51196" y="1110139"/>
                    </a:lnTo>
                    <a:lnTo>
                      <a:pt x="0" y="1097836"/>
                    </a:lnTo>
                    <a:lnTo>
                      <a:pt x="32147" y="1060529"/>
                    </a:lnTo>
                    <a:lnTo>
                      <a:pt x="43577" y="991393"/>
                    </a:lnTo>
                    <a:lnTo>
                      <a:pt x="81042" y="1005999"/>
                    </a:lnTo>
                    <a:lnTo>
                      <a:pt x="98663" y="921067"/>
                    </a:lnTo>
                    <a:lnTo>
                      <a:pt x="76041" y="910272"/>
                    </a:lnTo>
                    <a:lnTo>
                      <a:pt x="65484" y="961072"/>
                    </a:lnTo>
                    <a:lnTo>
                      <a:pt x="44291" y="955357"/>
                    </a:lnTo>
                    <a:lnTo>
                      <a:pt x="54848" y="897175"/>
                    </a:lnTo>
                    <a:lnTo>
                      <a:pt x="66278" y="823039"/>
                    </a:lnTo>
                    <a:lnTo>
                      <a:pt x="81835" y="795972"/>
                    </a:lnTo>
                    <a:lnTo>
                      <a:pt x="72072" y="757634"/>
                    </a:lnTo>
                    <a:lnTo>
                      <a:pt x="69294" y="713740"/>
                    </a:lnTo>
                    <a:lnTo>
                      <a:pt x="83503" y="712470"/>
                    </a:lnTo>
                    <a:lnTo>
                      <a:pt x="104219" y="650240"/>
                    </a:lnTo>
                    <a:lnTo>
                      <a:pt x="127476" y="589280"/>
                    </a:lnTo>
                    <a:lnTo>
                      <a:pt x="141764" y="533162"/>
                    </a:lnTo>
                    <a:lnTo>
                      <a:pt x="133985" y="477361"/>
                    </a:lnTo>
                    <a:lnTo>
                      <a:pt x="144066" y="446802"/>
                    </a:lnTo>
                    <a:lnTo>
                      <a:pt x="140018" y="401478"/>
                    </a:lnTo>
                    <a:lnTo>
                      <a:pt x="159702" y="356870"/>
                    </a:lnTo>
                    <a:lnTo>
                      <a:pt x="165814" y="286940"/>
                    </a:lnTo>
                    <a:lnTo>
                      <a:pt x="176609" y="212566"/>
                    </a:lnTo>
                    <a:lnTo>
                      <a:pt x="187086" y="133350"/>
                    </a:lnTo>
                    <a:lnTo>
                      <a:pt x="184626" y="75882"/>
                    </a:lnTo>
                    <a:lnTo>
                      <a:pt x="177641" y="26670"/>
                    </a:lnTo>
                    <a:lnTo>
                      <a:pt x="194945" y="17780"/>
                    </a:lnTo>
                    <a:lnTo>
                      <a:pt x="203993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BE441E97-68A2-0211-9CDB-8ADC949216FD}"/>
                </a:ext>
              </a:extLst>
            </p:cNvPr>
            <p:cNvSpPr/>
            <p:nvPr/>
          </p:nvSpPr>
          <p:spPr>
            <a:xfrm>
              <a:off x="1452879" y="4120117"/>
              <a:ext cx="639841" cy="626427"/>
            </a:xfrm>
            <a:custGeom>
              <a:avLst/>
              <a:gdLst>
                <a:gd name="csX0" fmla="*/ 578088 w 639841"/>
                <a:gd name="csY0" fmla="*/ 328930 h 626427"/>
                <a:gd name="csX1" fmla="*/ 584121 w 639841"/>
                <a:gd name="csY1" fmla="*/ 359965 h 626427"/>
                <a:gd name="csX2" fmla="*/ 580708 w 639841"/>
                <a:gd name="csY2" fmla="*/ 377587 h 626427"/>
                <a:gd name="csX3" fmla="*/ 587454 w 639841"/>
                <a:gd name="csY3" fmla="*/ 397192 h 626427"/>
                <a:gd name="csX4" fmla="*/ 607060 w 639841"/>
                <a:gd name="csY4" fmla="*/ 416163 h 626427"/>
                <a:gd name="csX5" fmla="*/ 625237 w 639841"/>
                <a:gd name="csY5" fmla="*/ 458867 h 626427"/>
                <a:gd name="csX6" fmla="*/ 625237 w 639841"/>
                <a:gd name="csY6" fmla="*/ 458867 h 626427"/>
                <a:gd name="csX7" fmla="*/ 611981 w 639841"/>
                <a:gd name="csY7" fmla="*/ 455374 h 626427"/>
                <a:gd name="csX8" fmla="*/ 566658 w 639841"/>
                <a:gd name="csY8" fmla="*/ 461089 h 626427"/>
                <a:gd name="csX9" fmla="*/ 557689 w 639841"/>
                <a:gd name="csY9" fmla="*/ 465137 h 626427"/>
                <a:gd name="csX10" fmla="*/ 548084 w 639841"/>
                <a:gd name="csY10" fmla="*/ 486807 h 626427"/>
                <a:gd name="csX11" fmla="*/ 555625 w 639841"/>
                <a:gd name="csY11" fmla="*/ 501809 h 626427"/>
                <a:gd name="csX12" fmla="*/ 549593 w 639841"/>
                <a:gd name="csY12" fmla="*/ 542131 h 626427"/>
                <a:gd name="csX13" fmla="*/ 545465 w 639841"/>
                <a:gd name="csY13" fmla="*/ 576342 h 626427"/>
                <a:gd name="csX14" fmla="*/ 554514 w 639841"/>
                <a:gd name="csY14" fmla="*/ 582454 h 626427"/>
                <a:gd name="csX15" fmla="*/ 578088 w 639841"/>
                <a:gd name="csY15" fmla="*/ 595709 h 626427"/>
                <a:gd name="csX16" fmla="*/ 587375 w 639841"/>
                <a:gd name="csY16" fmla="*/ 589518 h 626427"/>
                <a:gd name="csX17" fmla="*/ 590153 w 639841"/>
                <a:gd name="csY17" fmla="*/ 626427 h 626427"/>
                <a:gd name="csX18" fmla="*/ 564356 w 639841"/>
                <a:gd name="csY18" fmla="*/ 626190 h 626427"/>
                <a:gd name="csX19" fmla="*/ 550545 w 639841"/>
                <a:gd name="csY19" fmla="*/ 607298 h 626427"/>
                <a:gd name="csX20" fmla="*/ 538163 w 639841"/>
                <a:gd name="csY20" fmla="*/ 592693 h 626427"/>
                <a:gd name="csX21" fmla="*/ 512286 w 639841"/>
                <a:gd name="csY21" fmla="*/ 587931 h 626427"/>
                <a:gd name="csX22" fmla="*/ 504746 w 639841"/>
                <a:gd name="csY22" fmla="*/ 570071 h 626427"/>
                <a:gd name="csX23" fmla="*/ 484188 w 639841"/>
                <a:gd name="csY23" fmla="*/ 580866 h 626427"/>
                <a:gd name="csX24" fmla="*/ 457200 w 639841"/>
                <a:gd name="csY24" fmla="*/ 576104 h 626427"/>
                <a:gd name="csX25" fmla="*/ 445929 w 639841"/>
                <a:gd name="csY25" fmla="*/ 560546 h 626427"/>
                <a:gd name="csX26" fmla="*/ 424498 w 639841"/>
                <a:gd name="csY26" fmla="*/ 557451 h 626427"/>
                <a:gd name="csX27" fmla="*/ 408702 w 639841"/>
                <a:gd name="csY27" fmla="*/ 558245 h 626427"/>
                <a:gd name="csX28" fmla="*/ 406797 w 639841"/>
                <a:gd name="csY28" fmla="*/ 547688 h 626427"/>
                <a:gd name="csX29" fmla="*/ 395208 w 639841"/>
                <a:gd name="csY29" fmla="*/ 546815 h 626427"/>
                <a:gd name="csX30" fmla="*/ 379809 w 639841"/>
                <a:gd name="csY30" fmla="*/ 544751 h 626427"/>
                <a:gd name="csX31" fmla="*/ 359013 w 639841"/>
                <a:gd name="csY31" fmla="*/ 549910 h 626427"/>
                <a:gd name="csX32" fmla="*/ 344329 w 639841"/>
                <a:gd name="csY32" fmla="*/ 549037 h 626427"/>
                <a:gd name="csX33" fmla="*/ 335994 w 639841"/>
                <a:gd name="csY33" fmla="*/ 552212 h 626427"/>
                <a:gd name="csX34" fmla="*/ 337820 w 639841"/>
                <a:gd name="csY34" fmla="*/ 511651 h 626427"/>
                <a:gd name="csX35" fmla="*/ 326549 w 639841"/>
                <a:gd name="csY35" fmla="*/ 499031 h 626427"/>
                <a:gd name="csX36" fmla="*/ 324088 w 639841"/>
                <a:gd name="csY36" fmla="*/ 478155 h 626427"/>
                <a:gd name="csX37" fmla="*/ 329089 w 639841"/>
                <a:gd name="csY37" fmla="*/ 457676 h 626427"/>
                <a:gd name="csX38" fmla="*/ 322183 w 639841"/>
                <a:gd name="csY38" fmla="*/ 444579 h 626427"/>
                <a:gd name="csX39" fmla="*/ 321628 w 639841"/>
                <a:gd name="csY39" fmla="*/ 423307 h 626427"/>
                <a:gd name="csX40" fmla="*/ 280749 w 639841"/>
                <a:gd name="csY40" fmla="*/ 423545 h 626427"/>
                <a:gd name="csX41" fmla="*/ 283686 w 639841"/>
                <a:gd name="csY41" fmla="*/ 411401 h 626427"/>
                <a:gd name="csX42" fmla="*/ 266462 w 639841"/>
                <a:gd name="csY42" fmla="*/ 411480 h 626427"/>
                <a:gd name="csX43" fmla="*/ 264636 w 639841"/>
                <a:gd name="csY43" fmla="*/ 417354 h 626427"/>
                <a:gd name="csX44" fmla="*/ 243761 w 639841"/>
                <a:gd name="csY44" fmla="*/ 418703 h 626427"/>
                <a:gd name="csX45" fmla="*/ 235268 w 639841"/>
                <a:gd name="csY45" fmla="*/ 438467 h 626427"/>
                <a:gd name="csX46" fmla="*/ 230267 w 639841"/>
                <a:gd name="csY46" fmla="*/ 446881 h 626427"/>
                <a:gd name="csX47" fmla="*/ 211614 w 639841"/>
                <a:gd name="csY47" fmla="*/ 442119 h 626427"/>
                <a:gd name="csX48" fmla="*/ 200501 w 639841"/>
                <a:gd name="csY48" fmla="*/ 446881 h 626427"/>
                <a:gd name="csX49" fmla="*/ 178276 w 639841"/>
                <a:gd name="csY49" fmla="*/ 449659 h 626427"/>
                <a:gd name="csX50" fmla="*/ 165338 w 639841"/>
                <a:gd name="csY50" fmla="*/ 431879 h 626427"/>
                <a:gd name="csX51" fmla="*/ 157639 w 639841"/>
                <a:gd name="csY51" fmla="*/ 420925 h 626427"/>
                <a:gd name="csX52" fmla="*/ 147955 w 639841"/>
                <a:gd name="csY52" fmla="*/ 400685 h 626427"/>
                <a:gd name="csX53" fmla="*/ 139621 w 639841"/>
                <a:gd name="csY53" fmla="*/ 375444 h 626427"/>
                <a:gd name="csX54" fmla="*/ 40243 w 639841"/>
                <a:gd name="csY54" fmla="*/ 375047 h 626427"/>
                <a:gd name="csX55" fmla="*/ 28416 w 639841"/>
                <a:gd name="csY55" fmla="*/ 379095 h 626427"/>
                <a:gd name="csX56" fmla="*/ 18653 w 639841"/>
                <a:gd name="csY56" fmla="*/ 378460 h 626427"/>
                <a:gd name="csX57" fmla="*/ 4763 w 639841"/>
                <a:gd name="csY57" fmla="*/ 382984 h 626427"/>
                <a:gd name="csX58" fmla="*/ 0 w 639841"/>
                <a:gd name="csY58" fmla="*/ 372507 h 626427"/>
                <a:gd name="csX59" fmla="*/ 8573 w 639841"/>
                <a:gd name="csY59" fmla="*/ 368935 h 626427"/>
                <a:gd name="csX60" fmla="*/ 9604 w 639841"/>
                <a:gd name="csY60" fmla="*/ 354171 h 626427"/>
                <a:gd name="csX61" fmla="*/ 15161 w 639841"/>
                <a:gd name="csY61" fmla="*/ 345519 h 626427"/>
                <a:gd name="csX62" fmla="*/ 27384 w 639841"/>
                <a:gd name="csY62" fmla="*/ 338455 h 626427"/>
                <a:gd name="csX63" fmla="*/ 36274 w 639841"/>
                <a:gd name="csY63" fmla="*/ 341868 h 626427"/>
                <a:gd name="csX64" fmla="*/ 47784 w 639841"/>
                <a:gd name="csY64" fmla="*/ 328930 h 626427"/>
                <a:gd name="csX65" fmla="*/ 66119 w 639841"/>
                <a:gd name="csY65" fmla="*/ 329247 h 626427"/>
                <a:gd name="csX66" fmla="*/ 68263 w 639841"/>
                <a:gd name="csY66" fmla="*/ 338852 h 626427"/>
                <a:gd name="csX67" fmla="*/ 80883 w 639841"/>
                <a:gd name="csY67" fmla="*/ 344805 h 626427"/>
                <a:gd name="csX68" fmla="*/ 100727 w 639841"/>
                <a:gd name="csY68" fmla="*/ 323612 h 626427"/>
                <a:gd name="csX69" fmla="*/ 120333 w 639841"/>
                <a:gd name="csY69" fmla="*/ 307181 h 626427"/>
                <a:gd name="csX70" fmla="*/ 128826 w 639841"/>
                <a:gd name="csY70" fmla="*/ 296386 h 626427"/>
                <a:gd name="csX71" fmla="*/ 127714 w 639841"/>
                <a:gd name="csY71" fmla="*/ 268605 h 626427"/>
                <a:gd name="csX72" fmla="*/ 142319 w 639841"/>
                <a:gd name="csY72" fmla="*/ 235902 h 626427"/>
                <a:gd name="csX73" fmla="*/ 157798 w 639841"/>
                <a:gd name="csY73" fmla="*/ 218519 h 626427"/>
                <a:gd name="csX74" fmla="*/ 179943 w 639841"/>
                <a:gd name="csY74" fmla="*/ 202247 h 626427"/>
                <a:gd name="csX75" fmla="*/ 183833 w 639841"/>
                <a:gd name="csY75" fmla="*/ 191532 h 626427"/>
                <a:gd name="csX76" fmla="*/ 184706 w 639841"/>
                <a:gd name="csY76" fmla="*/ 179149 h 626427"/>
                <a:gd name="csX77" fmla="*/ 190183 w 639841"/>
                <a:gd name="csY77" fmla="*/ 167481 h 626427"/>
                <a:gd name="csX78" fmla="*/ 188357 w 639841"/>
                <a:gd name="csY78" fmla="*/ 148431 h 626427"/>
                <a:gd name="csX79" fmla="*/ 192564 w 639841"/>
                <a:gd name="csY79" fmla="*/ 118507 h 626427"/>
                <a:gd name="csX80" fmla="*/ 199152 w 639841"/>
                <a:gd name="csY80" fmla="*/ 97472 h 626427"/>
                <a:gd name="csX81" fmla="*/ 209233 w 639841"/>
                <a:gd name="csY81" fmla="*/ 79454 h 626427"/>
                <a:gd name="csX82" fmla="*/ 211296 w 639841"/>
                <a:gd name="csY82" fmla="*/ 59134 h 626427"/>
                <a:gd name="csX83" fmla="*/ 214313 w 639841"/>
                <a:gd name="csY83" fmla="*/ 35560 h 626427"/>
                <a:gd name="csX84" fmla="*/ 227409 w 639841"/>
                <a:gd name="csY84" fmla="*/ 18415 h 626427"/>
                <a:gd name="csX85" fmla="*/ 245428 w 639841"/>
                <a:gd name="csY85" fmla="*/ 7540 h 626427"/>
                <a:gd name="csX86" fmla="*/ 273209 w 639841"/>
                <a:gd name="csY86" fmla="*/ 19050 h 626427"/>
                <a:gd name="csX87" fmla="*/ 294640 w 639841"/>
                <a:gd name="csY87" fmla="*/ 31512 h 626427"/>
                <a:gd name="csX88" fmla="*/ 319246 w 639841"/>
                <a:gd name="csY88" fmla="*/ 34846 h 626427"/>
                <a:gd name="csX89" fmla="*/ 344408 w 639841"/>
                <a:gd name="csY89" fmla="*/ 41434 h 626427"/>
                <a:gd name="csX90" fmla="*/ 354489 w 639841"/>
                <a:gd name="csY90" fmla="*/ 21034 h 626427"/>
                <a:gd name="csX91" fmla="*/ 359093 w 639841"/>
                <a:gd name="csY91" fmla="*/ 18415 h 626427"/>
                <a:gd name="csX92" fmla="*/ 374491 w 639841"/>
                <a:gd name="csY92" fmla="*/ 21828 h 626427"/>
                <a:gd name="csX93" fmla="*/ 411956 w 639841"/>
                <a:gd name="csY93" fmla="*/ 5001 h 626427"/>
                <a:gd name="csX94" fmla="*/ 425291 w 639841"/>
                <a:gd name="csY94" fmla="*/ 12144 h 626427"/>
                <a:gd name="csX95" fmla="*/ 436166 w 639841"/>
                <a:gd name="csY95" fmla="*/ 11112 h 626427"/>
                <a:gd name="csX96" fmla="*/ 441246 w 639841"/>
                <a:gd name="csY96" fmla="*/ 2857 h 626427"/>
                <a:gd name="csX97" fmla="*/ 453787 w 639841"/>
                <a:gd name="csY97" fmla="*/ 0 h 626427"/>
                <a:gd name="csX98" fmla="*/ 479108 w 639841"/>
                <a:gd name="csY98" fmla="*/ 3572 h 626427"/>
                <a:gd name="csX99" fmla="*/ 500698 w 639841"/>
                <a:gd name="csY99" fmla="*/ 4286 h 626427"/>
                <a:gd name="csX100" fmla="*/ 511810 w 639841"/>
                <a:gd name="csY100" fmla="*/ 714 h 626427"/>
                <a:gd name="csX101" fmla="*/ 532209 w 639841"/>
                <a:gd name="csY101" fmla="*/ 28575 h 626427"/>
                <a:gd name="csX102" fmla="*/ 547370 w 639841"/>
                <a:gd name="csY102" fmla="*/ 32702 h 626427"/>
                <a:gd name="csX103" fmla="*/ 556339 w 639841"/>
                <a:gd name="csY103" fmla="*/ 27067 h 626427"/>
                <a:gd name="csX104" fmla="*/ 571976 w 639841"/>
                <a:gd name="csY104" fmla="*/ 29289 h 626427"/>
                <a:gd name="csX105" fmla="*/ 590709 w 639841"/>
                <a:gd name="csY105" fmla="*/ 22145 h 626427"/>
                <a:gd name="csX106" fmla="*/ 598726 w 639841"/>
                <a:gd name="csY106" fmla="*/ 36513 h 626427"/>
                <a:gd name="csX107" fmla="*/ 628412 w 639841"/>
                <a:gd name="csY107" fmla="*/ 58976 h 626427"/>
                <a:gd name="csX108" fmla="*/ 628412 w 639841"/>
                <a:gd name="csY108" fmla="*/ 58976 h 626427"/>
                <a:gd name="csX109" fmla="*/ 626348 w 639841"/>
                <a:gd name="csY109" fmla="*/ 98346 h 626427"/>
                <a:gd name="csX110" fmla="*/ 639842 w 639841"/>
                <a:gd name="csY110" fmla="*/ 102949 h 626427"/>
                <a:gd name="csX111" fmla="*/ 629047 w 639841"/>
                <a:gd name="csY111" fmla="*/ 114935 h 626427"/>
                <a:gd name="csX112" fmla="*/ 616109 w 639841"/>
                <a:gd name="csY112" fmla="*/ 123825 h 626427"/>
                <a:gd name="csX113" fmla="*/ 603171 w 639841"/>
                <a:gd name="csY113" fmla="*/ 141446 h 626427"/>
                <a:gd name="csX114" fmla="*/ 596106 w 639841"/>
                <a:gd name="csY114" fmla="*/ 157083 h 626427"/>
                <a:gd name="csX115" fmla="*/ 594201 w 639841"/>
                <a:gd name="csY115" fmla="*/ 184150 h 626427"/>
                <a:gd name="csX116" fmla="*/ 586423 w 639841"/>
                <a:gd name="csY116" fmla="*/ 197009 h 626427"/>
                <a:gd name="csX117" fmla="*/ 586105 w 639841"/>
                <a:gd name="csY117" fmla="*/ 222409 h 626427"/>
                <a:gd name="csX118" fmla="*/ 576421 w 639841"/>
                <a:gd name="csY118" fmla="*/ 231775 h 626427"/>
                <a:gd name="csX119" fmla="*/ 575151 w 639841"/>
                <a:gd name="csY119" fmla="*/ 251857 h 626427"/>
                <a:gd name="csX120" fmla="*/ 570548 w 639841"/>
                <a:gd name="csY120" fmla="*/ 254476 h 626427"/>
                <a:gd name="csX121" fmla="*/ 567452 w 639841"/>
                <a:gd name="csY121" fmla="*/ 272891 h 626427"/>
                <a:gd name="csX122" fmla="*/ 575945 w 639841"/>
                <a:gd name="csY122" fmla="*/ 288211 h 626427"/>
                <a:gd name="csX123" fmla="*/ 578088 w 639841"/>
                <a:gd name="csY123" fmla="*/ 328930 h 6264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</a:cxnLst>
              <a:rect l="l" t="t" r="r" b="b"/>
              <a:pathLst>
                <a:path w="639841" h="626427">
                  <a:moveTo>
                    <a:pt x="578088" y="328930"/>
                  </a:moveTo>
                  <a:lnTo>
                    <a:pt x="584121" y="359965"/>
                  </a:lnTo>
                  <a:lnTo>
                    <a:pt x="580708" y="377587"/>
                  </a:lnTo>
                  <a:lnTo>
                    <a:pt x="587454" y="397192"/>
                  </a:lnTo>
                  <a:lnTo>
                    <a:pt x="607060" y="416163"/>
                  </a:lnTo>
                  <a:lnTo>
                    <a:pt x="625237" y="458867"/>
                  </a:lnTo>
                  <a:lnTo>
                    <a:pt x="625237" y="458867"/>
                  </a:lnTo>
                  <a:lnTo>
                    <a:pt x="611981" y="455374"/>
                  </a:lnTo>
                  <a:lnTo>
                    <a:pt x="566658" y="461089"/>
                  </a:lnTo>
                  <a:lnTo>
                    <a:pt x="557689" y="465137"/>
                  </a:lnTo>
                  <a:lnTo>
                    <a:pt x="548084" y="486807"/>
                  </a:lnTo>
                  <a:lnTo>
                    <a:pt x="555625" y="501809"/>
                  </a:lnTo>
                  <a:lnTo>
                    <a:pt x="549593" y="542131"/>
                  </a:lnTo>
                  <a:lnTo>
                    <a:pt x="545465" y="576342"/>
                  </a:lnTo>
                  <a:lnTo>
                    <a:pt x="554514" y="582454"/>
                  </a:lnTo>
                  <a:lnTo>
                    <a:pt x="578088" y="595709"/>
                  </a:lnTo>
                  <a:lnTo>
                    <a:pt x="587375" y="589518"/>
                  </a:lnTo>
                  <a:lnTo>
                    <a:pt x="590153" y="626427"/>
                  </a:lnTo>
                  <a:lnTo>
                    <a:pt x="564356" y="626190"/>
                  </a:lnTo>
                  <a:lnTo>
                    <a:pt x="550545" y="607298"/>
                  </a:lnTo>
                  <a:lnTo>
                    <a:pt x="538163" y="592693"/>
                  </a:lnTo>
                  <a:lnTo>
                    <a:pt x="512286" y="587931"/>
                  </a:lnTo>
                  <a:lnTo>
                    <a:pt x="504746" y="570071"/>
                  </a:lnTo>
                  <a:lnTo>
                    <a:pt x="484188" y="580866"/>
                  </a:lnTo>
                  <a:lnTo>
                    <a:pt x="457200" y="576104"/>
                  </a:lnTo>
                  <a:lnTo>
                    <a:pt x="445929" y="560546"/>
                  </a:lnTo>
                  <a:lnTo>
                    <a:pt x="424498" y="557451"/>
                  </a:lnTo>
                  <a:lnTo>
                    <a:pt x="408702" y="558245"/>
                  </a:lnTo>
                  <a:lnTo>
                    <a:pt x="406797" y="547688"/>
                  </a:lnTo>
                  <a:lnTo>
                    <a:pt x="395208" y="546815"/>
                  </a:lnTo>
                  <a:lnTo>
                    <a:pt x="379809" y="544751"/>
                  </a:lnTo>
                  <a:lnTo>
                    <a:pt x="359013" y="549910"/>
                  </a:lnTo>
                  <a:lnTo>
                    <a:pt x="344329" y="549037"/>
                  </a:lnTo>
                  <a:lnTo>
                    <a:pt x="335994" y="552212"/>
                  </a:lnTo>
                  <a:lnTo>
                    <a:pt x="337820" y="511651"/>
                  </a:lnTo>
                  <a:lnTo>
                    <a:pt x="326549" y="499031"/>
                  </a:lnTo>
                  <a:lnTo>
                    <a:pt x="324088" y="478155"/>
                  </a:lnTo>
                  <a:lnTo>
                    <a:pt x="329089" y="457676"/>
                  </a:lnTo>
                  <a:lnTo>
                    <a:pt x="322183" y="444579"/>
                  </a:lnTo>
                  <a:lnTo>
                    <a:pt x="321628" y="423307"/>
                  </a:lnTo>
                  <a:lnTo>
                    <a:pt x="280749" y="423545"/>
                  </a:lnTo>
                  <a:lnTo>
                    <a:pt x="283686" y="411401"/>
                  </a:lnTo>
                  <a:lnTo>
                    <a:pt x="266462" y="411480"/>
                  </a:lnTo>
                  <a:lnTo>
                    <a:pt x="264636" y="417354"/>
                  </a:lnTo>
                  <a:lnTo>
                    <a:pt x="243761" y="418703"/>
                  </a:lnTo>
                  <a:lnTo>
                    <a:pt x="235268" y="438467"/>
                  </a:lnTo>
                  <a:lnTo>
                    <a:pt x="230267" y="446881"/>
                  </a:lnTo>
                  <a:lnTo>
                    <a:pt x="211614" y="442119"/>
                  </a:lnTo>
                  <a:lnTo>
                    <a:pt x="200501" y="446881"/>
                  </a:lnTo>
                  <a:lnTo>
                    <a:pt x="178276" y="449659"/>
                  </a:lnTo>
                  <a:lnTo>
                    <a:pt x="165338" y="431879"/>
                  </a:lnTo>
                  <a:lnTo>
                    <a:pt x="157639" y="420925"/>
                  </a:lnTo>
                  <a:lnTo>
                    <a:pt x="147955" y="400685"/>
                  </a:lnTo>
                  <a:lnTo>
                    <a:pt x="139621" y="375444"/>
                  </a:lnTo>
                  <a:lnTo>
                    <a:pt x="40243" y="375047"/>
                  </a:lnTo>
                  <a:lnTo>
                    <a:pt x="28416" y="379095"/>
                  </a:lnTo>
                  <a:lnTo>
                    <a:pt x="18653" y="378460"/>
                  </a:lnTo>
                  <a:lnTo>
                    <a:pt x="4763" y="382984"/>
                  </a:lnTo>
                  <a:lnTo>
                    <a:pt x="0" y="372507"/>
                  </a:lnTo>
                  <a:lnTo>
                    <a:pt x="8573" y="368935"/>
                  </a:lnTo>
                  <a:lnTo>
                    <a:pt x="9604" y="354171"/>
                  </a:lnTo>
                  <a:lnTo>
                    <a:pt x="15161" y="345519"/>
                  </a:lnTo>
                  <a:lnTo>
                    <a:pt x="27384" y="338455"/>
                  </a:lnTo>
                  <a:lnTo>
                    <a:pt x="36274" y="341868"/>
                  </a:lnTo>
                  <a:lnTo>
                    <a:pt x="47784" y="328930"/>
                  </a:lnTo>
                  <a:lnTo>
                    <a:pt x="66119" y="329247"/>
                  </a:lnTo>
                  <a:lnTo>
                    <a:pt x="68263" y="338852"/>
                  </a:lnTo>
                  <a:lnTo>
                    <a:pt x="80883" y="344805"/>
                  </a:lnTo>
                  <a:lnTo>
                    <a:pt x="100727" y="323612"/>
                  </a:lnTo>
                  <a:lnTo>
                    <a:pt x="120333" y="307181"/>
                  </a:lnTo>
                  <a:lnTo>
                    <a:pt x="128826" y="296386"/>
                  </a:lnTo>
                  <a:lnTo>
                    <a:pt x="127714" y="268605"/>
                  </a:lnTo>
                  <a:lnTo>
                    <a:pt x="142319" y="235902"/>
                  </a:lnTo>
                  <a:lnTo>
                    <a:pt x="157798" y="218519"/>
                  </a:lnTo>
                  <a:lnTo>
                    <a:pt x="179943" y="202247"/>
                  </a:lnTo>
                  <a:lnTo>
                    <a:pt x="183833" y="191532"/>
                  </a:lnTo>
                  <a:lnTo>
                    <a:pt x="184706" y="179149"/>
                  </a:lnTo>
                  <a:lnTo>
                    <a:pt x="190183" y="167481"/>
                  </a:lnTo>
                  <a:lnTo>
                    <a:pt x="188357" y="148431"/>
                  </a:lnTo>
                  <a:lnTo>
                    <a:pt x="192564" y="118507"/>
                  </a:lnTo>
                  <a:lnTo>
                    <a:pt x="199152" y="97472"/>
                  </a:lnTo>
                  <a:lnTo>
                    <a:pt x="209233" y="79454"/>
                  </a:lnTo>
                  <a:lnTo>
                    <a:pt x="211296" y="59134"/>
                  </a:lnTo>
                  <a:lnTo>
                    <a:pt x="214313" y="35560"/>
                  </a:lnTo>
                  <a:lnTo>
                    <a:pt x="227409" y="18415"/>
                  </a:lnTo>
                  <a:lnTo>
                    <a:pt x="245428" y="7540"/>
                  </a:lnTo>
                  <a:lnTo>
                    <a:pt x="273209" y="19050"/>
                  </a:lnTo>
                  <a:lnTo>
                    <a:pt x="294640" y="31512"/>
                  </a:lnTo>
                  <a:lnTo>
                    <a:pt x="319246" y="34846"/>
                  </a:lnTo>
                  <a:lnTo>
                    <a:pt x="344408" y="41434"/>
                  </a:lnTo>
                  <a:lnTo>
                    <a:pt x="354489" y="21034"/>
                  </a:lnTo>
                  <a:lnTo>
                    <a:pt x="359093" y="18415"/>
                  </a:lnTo>
                  <a:lnTo>
                    <a:pt x="374491" y="21828"/>
                  </a:lnTo>
                  <a:lnTo>
                    <a:pt x="411956" y="5001"/>
                  </a:lnTo>
                  <a:lnTo>
                    <a:pt x="425291" y="12144"/>
                  </a:lnTo>
                  <a:lnTo>
                    <a:pt x="436166" y="11112"/>
                  </a:lnTo>
                  <a:lnTo>
                    <a:pt x="441246" y="2857"/>
                  </a:lnTo>
                  <a:lnTo>
                    <a:pt x="453787" y="0"/>
                  </a:lnTo>
                  <a:lnTo>
                    <a:pt x="479108" y="3572"/>
                  </a:lnTo>
                  <a:lnTo>
                    <a:pt x="500698" y="4286"/>
                  </a:lnTo>
                  <a:lnTo>
                    <a:pt x="511810" y="714"/>
                  </a:lnTo>
                  <a:lnTo>
                    <a:pt x="532209" y="28575"/>
                  </a:lnTo>
                  <a:lnTo>
                    <a:pt x="547370" y="32702"/>
                  </a:lnTo>
                  <a:lnTo>
                    <a:pt x="556339" y="27067"/>
                  </a:lnTo>
                  <a:lnTo>
                    <a:pt x="571976" y="29289"/>
                  </a:lnTo>
                  <a:lnTo>
                    <a:pt x="590709" y="22145"/>
                  </a:lnTo>
                  <a:lnTo>
                    <a:pt x="598726" y="36513"/>
                  </a:lnTo>
                  <a:lnTo>
                    <a:pt x="628412" y="58976"/>
                  </a:lnTo>
                  <a:lnTo>
                    <a:pt x="628412" y="58976"/>
                  </a:lnTo>
                  <a:lnTo>
                    <a:pt x="626348" y="98346"/>
                  </a:lnTo>
                  <a:lnTo>
                    <a:pt x="639842" y="102949"/>
                  </a:lnTo>
                  <a:lnTo>
                    <a:pt x="629047" y="114935"/>
                  </a:lnTo>
                  <a:lnTo>
                    <a:pt x="616109" y="123825"/>
                  </a:lnTo>
                  <a:lnTo>
                    <a:pt x="603171" y="141446"/>
                  </a:lnTo>
                  <a:lnTo>
                    <a:pt x="596106" y="157083"/>
                  </a:lnTo>
                  <a:lnTo>
                    <a:pt x="594201" y="184150"/>
                  </a:lnTo>
                  <a:lnTo>
                    <a:pt x="586423" y="197009"/>
                  </a:lnTo>
                  <a:lnTo>
                    <a:pt x="586105" y="222409"/>
                  </a:lnTo>
                  <a:lnTo>
                    <a:pt x="576421" y="231775"/>
                  </a:lnTo>
                  <a:lnTo>
                    <a:pt x="575151" y="251857"/>
                  </a:lnTo>
                  <a:lnTo>
                    <a:pt x="570548" y="254476"/>
                  </a:lnTo>
                  <a:lnTo>
                    <a:pt x="567452" y="272891"/>
                  </a:lnTo>
                  <a:lnTo>
                    <a:pt x="575945" y="288211"/>
                  </a:lnTo>
                  <a:lnTo>
                    <a:pt x="578088" y="32893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C9529F49-A891-A282-EAD0-A72D00FDF5DE}"/>
                </a:ext>
              </a:extLst>
            </p:cNvPr>
            <p:cNvSpPr/>
            <p:nvPr/>
          </p:nvSpPr>
          <p:spPr>
            <a:xfrm>
              <a:off x="2423159" y="3890326"/>
              <a:ext cx="342026" cy="463708"/>
            </a:xfrm>
            <a:custGeom>
              <a:avLst/>
              <a:gdLst>
                <a:gd name="csX0" fmla="*/ 20320 w 342026"/>
                <a:gd name="csY0" fmla="*/ 463709 h 463708"/>
                <a:gd name="csX1" fmla="*/ 397 w 342026"/>
                <a:gd name="csY1" fmla="*/ 435927 h 463708"/>
                <a:gd name="csX2" fmla="*/ 0 w 342026"/>
                <a:gd name="csY2" fmla="*/ 313214 h 463708"/>
                <a:gd name="csX3" fmla="*/ 29369 w 342026"/>
                <a:gd name="csY3" fmla="*/ 274955 h 463708"/>
                <a:gd name="csX4" fmla="*/ 38656 w 342026"/>
                <a:gd name="csY4" fmla="*/ 264319 h 463708"/>
                <a:gd name="csX5" fmla="*/ 60246 w 342026"/>
                <a:gd name="csY5" fmla="*/ 263684 h 463708"/>
                <a:gd name="csX6" fmla="*/ 90249 w 342026"/>
                <a:gd name="csY6" fmla="*/ 239871 h 463708"/>
                <a:gd name="csX7" fmla="*/ 134144 w 342026"/>
                <a:gd name="csY7" fmla="*/ 238363 h 463708"/>
                <a:gd name="csX8" fmla="*/ 229314 w 342026"/>
                <a:gd name="csY8" fmla="*/ 136842 h 463708"/>
                <a:gd name="csX9" fmla="*/ 252809 w 342026"/>
                <a:gd name="csY9" fmla="*/ 108506 h 463708"/>
                <a:gd name="csX10" fmla="*/ 268049 w 342026"/>
                <a:gd name="csY10" fmla="*/ 87630 h 463708"/>
                <a:gd name="csX11" fmla="*/ 268049 w 342026"/>
                <a:gd name="csY11" fmla="*/ 69929 h 463708"/>
                <a:gd name="csX12" fmla="*/ 268049 w 342026"/>
                <a:gd name="csY12" fmla="*/ 35560 h 463708"/>
                <a:gd name="csX13" fmla="*/ 268129 w 342026"/>
                <a:gd name="csY13" fmla="*/ 21511 h 463708"/>
                <a:gd name="csX14" fmla="*/ 268367 w 342026"/>
                <a:gd name="csY14" fmla="*/ 20955 h 463708"/>
                <a:gd name="csX15" fmla="*/ 268367 w 342026"/>
                <a:gd name="csY15" fmla="*/ 20955 h 463708"/>
                <a:gd name="csX16" fmla="*/ 279162 w 342026"/>
                <a:gd name="csY16" fmla="*/ 20241 h 463708"/>
                <a:gd name="csX17" fmla="*/ 294640 w 342026"/>
                <a:gd name="csY17" fmla="*/ 15240 h 463708"/>
                <a:gd name="csX18" fmla="*/ 312499 w 342026"/>
                <a:gd name="csY18" fmla="*/ 11748 h 463708"/>
                <a:gd name="csX19" fmla="*/ 328454 w 342026"/>
                <a:gd name="csY19" fmla="*/ 79 h 463708"/>
                <a:gd name="csX20" fmla="*/ 341233 w 342026"/>
                <a:gd name="csY20" fmla="*/ 0 h 463708"/>
                <a:gd name="csX21" fmla="*/ 342027 w 342026"/>
                <a:gd name="csY21" fmla="*/ 9446 h 463708"/>
                <a:gd name="csX22" fmla="*/ 338931 w 342026"/>
                <a:gd name="csY22" fmla="*/ 29289 h 463708"/>
                <a:gd name="csX23" fmla="*/ 339011 w 342026"/>
                <a:gd name="csY23" fmla="*/ 47228 h 463708"/>
                <a:gd name="csX24" fmla="*/ 331946 w 342026"/>
                <a:gd name="csY24" fmla="*/ 59531 h 463708"/>
                <a:gd name="csX25" fmla="*/ 322421 w 342026"/>
                <a:gd name="csY25" fmla="*/ 96282 h 463708"/>
                <a:gd name="csX26" fmla="*/ 306229 w 342026"/>
                <a:gd name="csY26" fmla="*/ 134144 h 463708"/>
                <a:gd name="csX27" fmla="*/ 285353 w 342026"/>
                <a:gd name="csY27" fmla="*/ 177403 h 463708"/>
                <a:gd name="csX28" fmla="*/ 256461 w 342026"/>
                <a:gd name="csY28" fmla="*/ 227013 h 463708"/>
                <a:gd name="csX29" fmla="*/ 227727 w 342026"/>
                <a:gd name="csY29" fmla="*/ 264795 h 463708"/>
                <a:gd name="csX30" fmla="*/ 188039 w 342026"/>
                <a:gd name="csY30" fmla="*/ 310833 h 463708"/>
                <a:gd name="csX31" fmla="*/ 154384 w 342026"/>
                <a:gd name="csY31" fmla="*/ 338058 h 463708"/>
                <a:gd name="csX32" fmla="*/ 103981 w 342026"/>
                <a:gd name="csY32" fmla="*/ 371554 h 463708"/>
                <a:gd name="csX33" fmla="*/ 72549 w 342026"/>
                <a:gd name="csY33" fmla="*/ 397193 h 463708"/>
                <a:gd name="csX34" fmla="*/ 35719 w 342026"/>
                <a:gd name="csY34" fmla="*/ 437991 h 463708"/>
                <a:gd name="csX35" fmla="*/ 27940 w 342026"/>
                <a:gd name="csY35" fmla="*/ 455771 h 463708"/>
                <a:gd name="csX36" fmla="*/ 20320 w 342026"/>
                <a:gd name="csY36" fmla="*/ 463709 h 4637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42026" h="463708">
                  <a:moveTo>
                    <a:pt x="20320" y="463709"/>
                  </a:moveTo>
                  <a:lnTo>
                    <a:pt x="397" y="435927"/>
                  </a:lnTo>
                  <a:lnTo>
                    <a:pt x="0" y="313214"/>
                  </a:lnTo>
                  <a:lnTo>
                    <a:pt x="29369" y="274955"/>
                  </a:lnTo>
                  <a:lnTo>
                    <a:pt x="38656" y="264319"/>
                  </a:lnTo>
                  <a:lnTo>
                    <a:pt x="60246" y="263684"/>
                  </a:lnTo>
                  <a:lnTo>
                    <a:pt x="90249" y="239871"/>
                  </a:lnTo>
                  <a:lnTo>
                    <a:pt x="134144" y="238363"/>
                  </a:lnTo>
                  <a:lnTo>
                    <a:pt x="229314" y="136842"/>
                  </a:lnTo>
                  <a:lnTo>
                    <a:pt x="252809" y="108506"/>
                  </a:lnTo>
                  <a:lnTo>
                    <a:pt x="268049" y="87630"/>
                  </a:lnTo>
                  <a:lnTo>
                    <a:pt x="268049" y="69929"/>
                  </a:lnTo>
                  <a:lnTo>
                    <a:pt x="268049" y="35560"/>
                  </a:lnTo>
                  <a:lnTo>
                    <a:pt x="268129" y="21511"/>
                  </a:lnTo>
                  <a:lnTo>
                    <a:pt x="268367" y="20955"/>
                  </a:lnTo>
                  <a:lnTo>
                    <a:pt x="268367" y="20955"/>
                  </a:lnTo>
                  <a:lnTo>
                    <a:pt x="279162" y="20241"/>
                  </a:lnTo>
                  <a:lnTo>
                    <a:pt x="294640" y="15240"/>
                  </a:lnTo>
                  <a:lnTo>
                    <a:pt x="312499" y="11748"/>
                  </a:lnTo>
                  <a:lnTo>
                    <a:pt x="328454" y="79"/>
                  </a:lnTo>
                  <a:lnTo>
                    <a:pt x="341233" y="0"/>
                  </a:lnTo>
                  <a:lnTo>
                    <a:pt x="342027" y="9446"/>
                  </a:lnTo>
                  <a:lnTo>
                    <a:pt x="338931" y="29289"/>
                  </a:lnTo>
                  <a:lnTo>
                    <a:pt x="339011" y="47228"/>
                  </a:lnTo>
                  <a:lnTo>
                    <a:pt x="331946" y="59531"/>
                  </a:lnTo>
                  <a:lnTo>
                    <a:pt x="322421" y="96282"/>
                  </a:lnTo>
                  <a:lnTo>
                    <a:pt x="306229" y="134144"/>
                  </a:lnTo>
                  <a:lnTo>
                    <a:pt x="285353" y="177403"/>
                  </a:lnTo>
                  <a:lnTo>
                    <a:pt x="256461" y="227013"/>
                  </a:lnTo>
                  <a:lnTo>
                    <a:pt x="227727" y="264795"/>
                  </a:lnTo>
                  <a:lnTo>
                    <a:pt x="188039" y="310833"/>
                  </a:lnTo>
                  <a:lnTo>
                    <a:pt x="154384" y="338058"/>
                  </a:lnTo>
                  <a:lnTo>
                    <a:pt x="103981" y="371554"/>
                  </a:lnTo>
                  <a:lnTo>
                    <a:pt x="72549" y="397193"/>
                  </a:lnTo>
                  <a:lnTo>
                    <a:pt x="35719" y="437991"/>
                  </a:lnTo>
                  <a:lnTo>
                    <a:pt x="27940" y="455771"/>
                  </a:lnTo>
                  <a:lnTo>
                    <a:pt x="20320" y="46370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639531E8-51A7-D410-A93B-9469626A4E01}"/>
                </a:ext>
              </a:extLst>
            </p:cNvPr>
            <p:cNvSpPr/>
            <p:nvPr/>
          </p:nvSpPr>
          <p:spPr>
            <a:xfrm>
              <a:off x="2184320" y="4111624"/>
              <a:ext cx="268208" cy="343376"/>
            </a:xfrm>
            <a:custGeom>
              <a:avLst/>
              <a:gdLst>
                <a:gd name="csX0" fmla="*/ 178832 w 268208"/>
                <a:gd name="csY0" fmla="*/ 343376 h 343376"/>
                <a:gd name="csX1" fmla="*/ 130493 w 268208"/>
                <a:gd name="csY1" fmla="*/ 309642 h 343376"/>
                <a:gd name="csX2" fmla="*/ 128191 w 268208"/>
                <a:gd name="csY2" fmla="*/ 290116 h 343376"/>
                <a:gd name="csX3" fmla="*/ 6033 w 268208"/>
                <a:gd name="csY3" fmla="*/ 221456 h 343376"/>
                <a:gd name="csX4" fmla="*/ 397 w 268208"/>
                <a:gd name="csY4" fmla="*/ 217726 h 343376"/>
                <a:gd name="csX5" fmla="*/ 0 w 268208"/>
                <a:gd name="csY5" fmla="*/ 182007 h 343376"/>
                <a:gd name="csX6" fmla="*/ 9684 w 268208"/>
                <a:gd name="csY6" fmla="*/ 168354 h 343376"/>
                <a:gd name="csX7" fmla="*/ 26273 w 268208"/>
                <a:gd name="csY7" fmla="*/ 146050 h 343376"/>
                <a:gd name="csX8" fmla="*/ 38497 w 268208"/>
                <a:gd name="csY8" fmla="*/ 121523 h 343376"/>
                <a:gd name="csX9" fmla="*/ 23654 w 268208"/>
                <a:gd name="csY9" fmla="*/ 82788 h 343376"/>
                <a:gd name="csX10" fmla="*/ 19764 w 268208"/>
                <a:gd name="csY10" fmla="*/ 65881 h 343376"/>
                <a:gd name="csX11" fmla="*/ 3810 w 268208"/>
                <a:gd name="csY11" fmla="*/ 42466 h 343376"/>
                <a:gd name="csX12" fmla="*/ 24527 w 268208"/>
                <a:gd name="csY12" fmla="*/ 22304 h 343376"/>
                <a:gd name="csX13" fmla="*/ 47307 w 268208"/>
                <a:gd name="csY13" fmla="*/ 0 h 343376"/>
                <a:gd name="csX14" fmla="*/ 64849 w 268208"/>
                <a:gd name="csY14" fmla="*/ 5715 h 343376"/>
                <a:gd name="csX15" fmla="*/ 64849 w 268208"/>
                <a:gd name="csY15" fmla="*/ 24686 h 343376"/>
                <a:gd name="csX16" fmla="*/ 76359 w 268208"/>
                <a:gd name="csY16" fmla="*/ 35798 h 343376"/>
                <a:gd name="csX17" fmla="*/ 99774 w 268208"/>
                <a:gd name="csY17" fmla="*/ 35798 h 343376"/>
                <a:gd name="csX18" fmla="*/ 142478 w 268208"/>
                <a:gd name="csY18" fmla="*/ 64452 h 343376"/>
                <a:gd name="csX19" fmla="*/ 153114 w 268208"/>
                <a:gd name="csY19" fmla="*/ 64770 h 343376"/>
                <a:gd name="csX20" fmla="*/ 160972 w 268208"/>
                <a:gd name="csY20" fmla="*/ 63818 h 343376"/>
                <a:gd name="csX21" fmla="*/ 168434 w 268208"/>
                <a:gd name="csY21" fmla="*/ 67707 h 343376"/>
                <a:gd name="csX22" fmla="*/ 190897 w 268208"/>
                <a:gd name="csY22" fmla="*/ 70406 h 343376"/>
                <a:gd name="csX23" fmla="*/ 200898 w 268208"/>
                <a:gd name="csY23" fmla="*/ 56356 h 343376"/>
                <a:gd name="csX24" fmla="*/ 231616 w 268208"/>
                <a:gd name="csY24" fmla="*/ 42228 h 343376"/>
                <a:gd name="csX25" fmla="*/ 245189 w 268208"/>
                <a:gd name="csY25" fmla="*/ 53658 h 343376"/>
                <a:gd name="csX26" fmla="*/ 268208 w 268208"/>
                <a:gd name="csY26" fmla="*/ 53658 h 343376"/>
                <a:gd name="csX27" fmla="*/ 238839 w 268208"/>
                <a:gd name="csY27" fmla="*/ 91916 h 343376"/>
                <a:gd name="csX28" fmla="*/ 239236 w 268208"/>
                <a:gd name="csY28" fmla="*/ 214630 h 343376"/>
                <a:gd name="csX29" fmla="*/ 259159 w 268208"/>
                <a:gd name="csY29" fmla="*/ 242411 h 343376"/>
                <a:gd name="csX30" fmla="*/ 235585 w 268208"/>
                <a:gd name="csY30" fmla="*/ 255905 h 343376"/>
                <a:gd name="csX31" fmla="*/ 227251 w 268208"/>
                <a:gd name="csY31" fmla="*/ 269954 h 343376"/>
                <a:gd name="csX32" fmla="*/ 214630 w 268208"/>
                <a:gd name="csY32" fmla="*/ 272415 h 343376"/>
                <a:gd name="csX33" fmla="*/ 209868 w 268208"/>
                <a:gd name="csY33" fmla="*/ 296148 h 343376"/>
                <a:gd name="csX34" fmla="*/ 198993 w 268208"/>
                <a:gd name="csY34" fmla="*/ 309801 h 343376"/>
                <a:gd name="csX35" fmla="*/ 192405 w 268208"/>
                <a:gd name="csY35" fmla="*/ 332264 h 343376"/>
                <a:gd name="csX36" fmla="*/ 178832 w 268208"/>
                <a:gd name="csY36" fmla="*/ 343376 h 3433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68208" h="343376">
                  <a:moveTo>
                    <a:pt x="178832" y="343376"/>
                  </a:moveTo>
                  <a:lnTo>
                    <a:pt x="130493" y="309642"/>
                  </a:lnTo>
                  <a:lnTo>
                    <a:pt x="128191" y="290116"/>
                  </a:lnTo>
                  <a:lnTo>
                    <a:pt x="6033" y="221456"/>
                  </a:lnTo>
                  <a:lnTo>
                    <a:pt x="397" y="217726"/>
                  </a:lnTo>
                  <a:lnTo>
                    <a:pt x="0" y="182007"/>
                  </a:lnTo>
                  <a:lnTo>
                    <a:pt x="9684" y="168354"/>
                  </a:lnTo>
                  <a:lnTo>
                    <a:pt x="26273" y="146050"/>
                  </a:lnTo>
                  <a:lnTo>
                    <a:pt x="38497" y="121523"/>
                  </a:lnTo>
                  <a:lnTo>
                    <a:pt x="23654" y="82788"/>
                  </a:lnTo>
                  <a:lnTo>
                    <a:pt x="19764" y="65881"/>
                  </a:lnTo>
                  <a:lnTo>
                    <a:pt x="3810" y="42466"/>
                  </a:lnTo>
                  <a:lnTo>
                    <a:pt x="24527" y="22304"/>
                  </a:lnTo>
                  <a:lnTo>
                    <a:pt x="47307" y="0"/>
                  </a:lnTo>
                  <a:lnTo>
                    <a:pt x="64849" y="5715"/>
                  </a:lnTo>
                  <a:lnTo>
                    <a:pt x="64849" y="24686"/>
                  </a:lnTo>
                  <a:lnTo>
                    <a:pt x="76359" y="35798"/>
                  </a:lnTo>
                  <a:lnTo>
                    <a:pt x="99774" y="35798"/>
                  </a:lnTo>
                  <a:lnTo>
                    <a:pt x="142478" y="64452"/>
                  </a:lnTo>
                  <a:lnTo>
                    <a:pt x="153114" y="64770"/>
                  </a:lnTo>
                  <a:lnTo>
                    <a:pt x="160972" y="63818"/>
                  </a:lnTo>
                  <a:lnTo>
                    <a:pt x="168434" y="67707"/>
                  </a:lnTo>
                  <a:lnTo>
                    <a:pt x="190897" y="70406"/>
                  </a:lnTo>
                  <a:lnTo>
                    <a:pt x="200898" y="56356"/>
                  </a:lnTo>
                  <a:lnTo>
                    <a:pt x="231616" y="42228"/>
                  </a:lnTo>
                  <a:lnTo>
                    <a:pt x="245189" y="53658"/>
                  </a:lnTo>
                  <a:lnTo>
                    <a:pt x="268208" y="53658"/>
                  </a:lnTo>
                  <a:lnTo>
                    <a:pt x="238839" y="91916"/>
                  </a:lnTo>
                  <a:lnTo>
                    <a:pt x="239236" y="214630"/>
                  </a:lnTo>
                  <a:lnTo>
                    <a:pt x="259159" y="242411"/>
                  </a:lnTo>
                  <a:lnTo>
                    <a:pt x="235585" y="255905"/>
                  </a:lnTo>
                  <a:lnTo>
                    <a:pt x="227251" y="269954"/>
                  </a:lnTo>
                  <a:lnTo>
                    <a:pt x="214630" y="272415"/>
                  </a:lnTo>
                  <a:lnTo>
                    <a:pt x="209868" y="296148"/>
                  </a:lnTo>
                  <a:lnTo>
                    <a:pt x="198993" y="309801"/>
                  </a:lnTo>
                  <a:lnTo>
                    <a:pt x="192405" y="332264"/>
                  </a:lnTo>
                  <a:lnTo>
                    <a:pt x="178832" y="34337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779850DA-8370-8FB7-CDFA-C82EB1B18562}"/>
                </a:ext>
              </a:extLst>
            </p:cNvPr>
            <p:cNvSpPr/>
            <p:nvPr/>
          </p:nvSpPr>
          <p:spPr>
            <a:xfrm>
              <a:off x="1781492" y="3544251"/>
              <a:ext cx="554989" cy="475218"/>
            </a:xfrm>
            <a:custGeom>
              <a:avLst/>
              <a:gdLst>
                <a:gd name="csX0" fmla="*/ 88662 w 554989"/>
                <a:gd name="csY0" fmla="*/ 475218 h 475218"/>
                <a:gd name="csX1" fmla="*/ 63024 w 554989"/>
                <a:gd name="csY1" fmla="*/ 460375 h 475218"/>
                <a:gd name="csX2" fmla="*/ 51276 w 554989"/>
                <a:gd name="csY2" fmla="*/ 450612 h 475218"/>
                <a:gd name="csX3" fmla="*/ 49133 w 554989"/>
                <a:gd name="csY3" fmla="*/ 440055 h 475218"/>
                <a:gd name="csX4" fmla="*/ 54610 w 554989"/>
                <a:gd name="csY4" fmla="*/ 425926 h 475218"/>
                <a:gd name="csX5" fmla="*/ 54531 w 554989"/>
                <a:gd name="csY5" fmla="*/ 412036 h 475218"/>
                <a:gd name="csX6" fmla="*/ 35084 w 554989"/>
                <a:gd name="csY6" fmla="*/ 390763 h 475218"/>
                <a:gd name="csX7" fmla="*/ 31274 w 554989"/>
                <a:gd name="csY7" fmla="*/ 376158 h 475218"/>
                <a:gd name="csX8" fmla="*/ 31671 w 554989"/>
                <a:gd name="csY8" fmla="*/ 367903 h 475218"/>
                <a:gd name="csX9" fmla="*/ 19288 w 554989"/>
                <a:gd name="csY9" fmla="*/ 357823 h 475218"/>
                <a:gd name="csX10" fmla="*/ 18891 w 554989"/>
                <a:gd name="csY10" fmla="*/ 337979 h 475218"/>
                <a:gd name="csX11" fmla="*/ 11827 w 554989"/>
                <a:gd name="csY11" fmla="*/ 324803 h 475218"/>
                <a:gd name="csX12" fmla="*/ 0 w 554989"/>
                <a:gd name="csY12" fmla="*/ 326787 h 475218"/>
                <a:gd name="csX13" fmla="*/ 3413 w 554989"/>
                <a:gd name="csY13" fmla="*/ 314246 h 475218"/>
                <a:gd name="csX14" fmla="*/ 12144 w 554989"/>
                <a:gd name="csY14" fmla="*/ 299958 h 475218"/>
                <a:gd name="csX15" fmla="*/ 8334 w 554989"/>
                <a:gd name="csY15" fmla="*/ 285750 h 475218"/>
                <a:gd name="csX16" fmla="*/ 19368 w 554989"/>
                <a:gd name="csY16" fmla="*/ 275193 h 475218"/>
                <a:gd name="csX17" fmla="*/ 12382 w 554989"/>
                <a:gd name="csY17" fmla="*/ 267176 h 475218"/>
                <a:gd name="csX18" fmla="*/ 21272 w 554989"/>
                <a:gd name="csY18" fmla="*/ 245904 h 475218"/>
                <a:gd name="csX19" fmla="*/ 36671 w 554989"/>
                <a:gd name="csY19" fmla="*/ 220504 h 475218"/>
                <a:gd name="csX20" fmla="*/ 65722 w 554989"/>
                <a:gd name="csY20" fmla="*/ 222964 h 475218"/>
                <a:gd name="csX21" fmla="*/ 64056 w 554989"/>
                <a:gd name="csY21" fmla="*/ 85011 h 475218"/>
                <a:gd name="csX22" fmla="*/ 64452 w 554989"/>
                <a:gd name="csY22" fmla="*/ 70326 h 475218"/>
                <a:gd name="csX23" fmla="*/ 103188 w 554989"/>
                <a:gd name="csY23" fmla="*/ 70247 h 475218"/>
                <a:gd name="csX24" fmla="*/ 103188 w 554989"/>
                <a:gd name="csY24" fmla="*/ 0 h 475218"/>
                <a:gd name="csX25" fmla="*/ 238681 w 554989"/>
                <a:gd name="csY25" fmla="*/ 0 h 475218"/>
                <a:gd name="csX26" fmla="*/ 369411 w 554989"/>
                <a:gd name="csY26" fmla="*/ 0 h 475218"/>
                <a:gd name="csX27" fmla="*/ 502999 w 554989"/>
                <a:gd name="csY27" fmla="*/ 0 h 475218"/>
                <a:gd name="csX28" fmla="*/ 513874 w 554989"/>
                <a:gd name="csY28" fmla="*/ 34608 h 475218"/>
                <a:gd name="csX29" fmla="*/ 506492 w 554989"/>
                <a:gd name="csY29" fmla="*/ 40958 h 475218"/>
                <a:gd name="csX30" fmla="*/ 511334 w 554989"/>
                <a:gd name="csY30" fmla="*/ 77073 h 475218"/>
                <a:gd name="csX31" fmla="*/ 523716 w 554989"/>
                <a:gd name="csY31" fmla="*/ 118824 h 475218"/>
                <a:gd name="csX32" fmla="*/ 536575 w 554989"/>
                <a:gd name="csY32" fmla="*/ 127397 h 475218"/>
                <a:gd name="csX33" fmla="*/ 554990 w 554989"/>
                <a:gd name="csY33" fmla="*/ 140256 h 475218"/>
                <a:gd name="csX34" fmla="*/ 537924 w 554989"/>
                <a:gd name="csY34" fmla="*/ 160099 h 475218"/>
                <a:gd name="csX35" fmla="*/ 513159 w 554989"/>
                <a:gd name="csY35" fmla="*/ 165814 h 475218"/>
                <a:gd name="csX36" fmla="*/ 502523 w 554989"/>
                <a:gd name="csY36" fmla="*/ 176371 h 475218"/>
                <a:gd name="csX37" fmla="*/ 499189 w 554989"/>
                <a:gd name="csY37" fmla="*/ 199390 h 475218"/>
                <a:gd name="csX38" fmla="*/ 484743 w 554989"/>
                <a:gd name="csY38" fmla="*/ 250111 h 475218"/>
                <a:gd name="csX39" fmla="*/ 488315 w 554989"/>
                <a:gd name="csY39" fmla="*/ 263922 h 475218"/>
                <a:gd name="csX40" fmla="*/ 482917 w 554989"/>
                <a:gd name="csY40" fmla="*/ 293370 h 475218"/>
                <a:gd name="csX41" fmla="*/ 469186 w 554989"/>
                <a:gd name="csY41" fmla="*/ 327105 h 475218"/>
                <a:gd name="csX42" fmla="*/ 448866 w 554989"/>
                <a:gd name="csY42" fmla="*/ 344091 h 475218"/>
                <a:gd name="csX43" fmla="*/ 434419 w 554989"/>
                <a:gd name="csY43" fmla="*/ 370126 h 475218"/>
                <a:gd name="csX44" fmla="*/ 431086 w 554989"/>
                <a:gd name="csY44" fmla="*/ 384096 h 475218"/>
                <a:gd name="csX45" fmla="*/ 415131 w 554989"/>
                <a:gd name="csY45" fmla="*/ 393621 h 475218"/>
                <a:gd name="csX46" fmla="*/ 405130 w 554989"/>
                <a:gd name="csY46" fmla="*/ 429260 h 475218"/>
                <a:gd name="csX47" fmla="*/ 405606 w 554989"/>
                <a:gd name="csY47" fmla="*/ 459820 h 475218"/>
                <a:gd name="csX48" fmla="*/ 405209 w 554989"/>
                <a:gd name="csY48" fmla="*/ 433308 h 475218"/>
                <a:gd name="csX49" fmla="*/ 400526 w 554989"/>
                <a:gd name="csY49" fmla="*/ 432594 h 475218"/>
                <a:gd name="csX50" fmla="*/ 401082 w 554989"/>
                <a:gd name="csY50" fmla="*/ 415687 h 475218"/>
                <a:gd name="csX51" fmla="*/ 397034 w 554989"/>
                <a:gd name="csY51" fmla="*/ 404019 h 475218"/>
                <a:gd name="csX52" fmla="*/ 379730 w 554989"/>
                <a:gd name="csY52" fmla="*/ 390605 h 475218"/>
                <a:gd name="csX53" fmla="*/ 375682 w 554989"/>
                <a:gd name="csY53" fmla="*/ 365998 h 475218"/>
                <a:gd name="csX54" fmla="*/ 379730 w 554989"/>
                <a:gd name="csY54" fmla="*/ 340757 h 475218"/>
                <a:gd name="csX55" fmla="*/ 364093 w 554989"/>
                <a:gd name="csY55" fmla="*/ 338455 h 475218"/>
                <a:gd name="csX56" fmla="*/ 361791 w 554989"/>
                <a:gd name="csY56" fmla="*/ 346075 h 475218"/>
                <a:gd name="csX57" fmla="*/ 341551 w 554989"/>
                <a:gd name="csY57" fmla="*/ 347821 h 475218"/>
                <a:gd name="csX58" fmla="*/ 349647 w 554989"/>
                <a:gd name="csY58" fmla="*/ 357743 h 475218"/>
                <a:gd name="csX59" fmla="*/ 352504 w 554989"/>
                <a:gd name="csY59" fmla="*/ 378301 h 475218"/>
                <a:gd name="csX60" fmla="*/ 334010 w 554989"/>
                <a:gd name="csY60" fmla="*/ 397034 h 475218"/>
                <a:gd name="csX61" fmla="*/ 317262 w 554989"/>
                <a:gd name="csY61" fmla="*/ 421561 h 475218"/>
                <a:gd name="csX62" fmla="*/ 299879 w 554989"/>
                <a:gd name="csY62" fmla="*/ 425053 h 475218"/>
                <a:gd name="csX63" fmla="*/ 271542 w 554989"/>
                <a:gd name="csY63" fmla="*/ 405210 h 475218"/>
                <a:gd name="csX64" fmla="*/ 258842 w 554989"/>
                <a:gd name="csY64" fmla="*/ 412195 h 475218"/>
                <a:gd name="csX65" fmla="*/ 255349 w 554989"/>
                <a:gd name="csY65" fmla="*/ 422116 h 475218"/>
                <a:gd name="csX66" fmla="*/ 238046 w 554989"/>
                <a:gd name="csY66" fmla="*/ 428546 h 475218"/>
                <a:gd name="csX67" fmla="*/ 236855 w 554989"/>
                <a:gd name="csY67" fmla="*/ 435531 h 475218"/>
                <a:gd name="csX68" fmla="*/ 203279 w 554989"/>
                <a:gd name="csY68" fmla="*/ 435531 h 475218"/>
                <a:gd name="csX69" fmla="*/ 198676 w 554989"/>
                <a:gd name="csY69" fmla="*/ 428546 h 475218"/>
                <a:gd name="csX70" fmla="*/ 174387 w 554989"/>
                <a:gd name="csY70" fmla="*/ 427355 h 475218"/>
                <a:gd name="csX71" fmla="*/ 162243 w 554989"/>
                <a:gd name="csY71" fmla="*/ 433229 h 475218"/>
                <a:gd name="csX72" fmla="*/ 152956 w 554989"/>
                <a:gd name="csY72" fmla="*/ 430292 h 475218"/>
                <a:gd name="csX73" fmla="*/ 135652 w 554989"/>
                <a:gd name="csY73" fmla="*/ 410448 h 475218"/>
                <a:gd name="csX74" fmla="*/ 129858 w 554989"/>
                <a:gd name="csY74" fmla="*/ 401082 h 475218"/>
                <a:gd name="csX75" fmla="*/ 105569 w 554989"/>
                <a:gd name="csY75" fmla="*/ 405765 h 475218"/>
                <a:gd name="csX76" fmla="*/ 96282 w 554989"/>
                <a:gd name="csY76" fmla="*/ 421561 h 475218"/>
                <a:gd name="csX77" fmla="*/ 87630 w 554989"/>
                <a:gd name="csY77" fmla="*/ 451882 h 475218"/>
                <a:gd name="csX78" fmla="*/ 76041 w 554989"/>
                <a:gd name="csY78" fmla="*/ 458311 h 475218"/>
                <a:gd name="csX79" fmla="*/ 65722 w 554989"/>
                <a:gd name="csY79" fmla="*/ 461963 h 475218"/>
                <a:gd name="csX80" fmla="*/ 88662 w 554989"/>
                <a:gd name="csY80" fmla="*/ 475218 h 475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</a:cxnLst>
              <a:rect l="l" t="t" r="r" b="b"/>
              <a:pathLst>
                <a:path w="554989" h="475218">
                  <a:moveTo>
                    <a:pt x="88662" y="475218"/>
                  </a:moveTo>
                  <a:lnTo>
                    <a:pt x="63024" y="460375"/>
                  </a:lnTo>
                  <a:lnTo>
                    <a:pt x="51276" y="450612"/>
                  </a:lnTo>
                  <a:lnTo>
                    <a:pt x="49133" y="440055"/>
                  </a:lnTo>
                  <a:lnTo>
                    <a:pt x="54610" y="425926"/>
                  </a:lnTo>
                  <a:lnTo>
                    <a:pt x="54531" y="412036"/>
                  </a:lnTo>
                  <a:lnTo>
                    <a:pt x="35084" y="390763"/>
                  </a:lnTo>
                  <a:lnTo>
                    <a:pt x="31274" y="376158"/>
                  </a:lnTo>
                  <a:lnTo>
                    <a:pt x="31671" y="367903"/>
                  </a:lnTo>
                  <a:lnTo>
                    <a:pt x="19288" y="357823"/>
                  </a:lnTo>
                  <a:lnTo>
                    <a:pt x="18891" y="337979"/>
                  </a:lnTo>
                  <a:lnTo>
                    <a:pt x="11827" y="324803"/>
                  </a:lnTo>
                  <a:lnTo>
                    <a:pt x="0" y="326787"/>
                  </a:lnTo>
                  <a:lnTo>
                    <a:pt x="3413" y="314246"/>
                  </a:lnTo>
                  <a:lnTo>
                    <a:pt x="12144" y="299958"/>
                  </a:lnTo>
                  <a:lnTo>
                    <a:pt x="8334" y="285750"/>
                  </a:lnTo>
                  <a:lnTo>
                    <a:pt x="19368" y="275193"/>
                  </a:lnTo>
                  <a:lnTo>
                    <a:pt x="12382" y="267176"/>
                  </a:lnTo>
                  <a:lnTo>
                    <a:pt x="21272" y="245904"/>
                  </a:lnTo>
                  <a:lnTo>
                    <a:pt x="36671" y="220504"/>
                  </a:lnTo>
                  <a:lnTo>
                    <a:pt x="65722" y="222964"/>
                  </a:lnTo>
                  <a:lnTo>
                    <a:pt x="64056" y="85011"/>
                  </a:lnTo>
                  <a:lnTo>
                    <a:pt x="64452" y="70326"/>
                  </a:lnTo>
                  <a:lnTo>
                    <a:pt x="103188" y="70247"/>
                  </a:lnTo>
                  <a:lnTo>
                    <a:pt x="103188" y="0"/>
                  </a:lnTo>
                  <a:lnTo>
                    <a:pt x="238681" y="0"/>
                  </a:lnTo>
                  <a:lnTo>
                    <a:pt x="369411" y="0"/>
                  </a:lnTo>
                  <a:lnTo>
                    <a:pt x="502999" y="0"/>
                  </a:lnTo>
                  <a:lnTo>
                    <a:pt x="513874" y="34608"/>
                  </a:lnTo>
                  <a:lnTo>
                    <a:pt x="506492" y="40958"/>
                  </a:lnTo>
                  <a:lnTo>
                    <a:pt x="511334" y="77073"/>
                  </a:lnTo>
                  <a:lnTo>
                    <a:pt x="523716" y="118824"/>
                  </a:lnTo>
                  <a:lnTo>
                    <a:pt x="536575" y="127397"/>
                  </a:lnTo>
                  <a:lnTo>
                    <a:pt x="554990" y="140256"/>
                  </a:lnTo>
                  <a:lnTo>
                    <a:pt x="537924" y="160099"/>
                  </a:lnTo>
                  <a:lnTo>
                    <a:pt x="513159" y="165814"/>
                  </a:lnTo>
                  <a:lnTo>
                    <a:pt x="502523" y="176371"/>
                  </a:lnTo>
                  <a:lnTo>
                    <a:pt x="499189" y="199390"/>
                  </a:lnTo>
                  <a:lnTo>
                    <a:pt x="484743" y="250111"/>
                  </a:lnTo>
                  <a:lnTo>
                    <a:pt x="488315" y="263922"/>
                  </a:lnTo>
                  <a:lnTo>
                    <a:pt x="482917" y="293370"/>
                  </a:lnTo>
                  <a:lnTo>
                    <a:pt x="469186" y="327105"/>
                  </a:lnTo>
                  <a:lnTo>
                    <a:pt x="448866" y="344091"/>
                  </a:lnTo>
                  <a:lnTo>
                    <a:pt x="434419" y="370126"/>
                  </a:lnTo>
                  <a:lnTo>
                    <a:pt x="431086" y="384096"/>
                  </a:lnTo>
                  <a:lnTo>
                    <a:pt x="415131" y="393621"/>
                  </a:lnTo>
                  <a:lnTo>
                    <a:pt x="405130" y="429260"/>
                  </a:lnTo>
                  <a:lnTo>
                    <a:pt x="405606" y="459820"/>
                  </a:lnTo>
                  <a:lnTo>
                    <a:pt x="405209" y="433308"/>
                  </a:lnTo>
                  <a:lnTo>
                    <a:pt x="400526" y="432594"/>
                  </a:lnTo>
                  <a:lnTo>
                    <a:pt x="401082" y="415687"/>
                  </a:lnTo>
                  <a:lnTo>
                    <a:pt x="397034" y="404019"/>
                  </a:lnTo>
                  <a:lnTo>
                    <a:pt x="379730" y="390605"/>
                  </a:lnTo>
                  <a:lnTo>
                    <a:pt x="375682" y="365998"/>
                  </a:lnTo>
                  <a:lnTo>
                    <a:pt x="379730" y="340757"/>
                  </a:lnTo>
                  <a:lnTo>
                    <a:pt x="364093" y="338455"/>
                  </a:lnTo>
                  <a:lnTo>
                    <a:pt x="361791" y="346075"/>
                  </a:lnTo>
                  <a:lnTo>
                    <a:pt x="341551" y="347821"/>
                  </a:lnTo>
                  <a:lnTo>
                    <a:pt x="349647" y="357743"/>
                  </a:lnTo>
                  <a:lnTo>
                    <a:pt x="352504" y="378301"/>
                  </a:lnTo>
                  <a:lnTo>
                    <a:pt x="334010" y="397034"/>
                  </a:lnTo>
                  <a:lnTo>
                    <a:pt x="317262" y="421561"/>
                  </a:lnTo>
                  <a:lnTo>
                    <a:pt x="299879" y="425053"/>
                  </a:lnTo>
                  <a:lnTo>
                    <a:pt x="271542" y="405210"/>
                  </a:lnTo>
                  <a:lnTo>
                    <a:pt x="258842" y="412195"/>
                  </a:lnTo>
                  <a:lnTo>
                    <a:pt x="255349" y="422116"/>
                  </a:lnTo>
                  <a:lnTo>
                    <a:pt x="238046" y="428546"/>
                  </a:lnTo>
                  <a:lnTo>
                    <a:pt x="236855" y="435531"/>
                  </a:lnTo>
                  <a:lnTo>
                    <a:pt x="203279" y="435531"/>
                  </a:lnTo>
                  <a:lnTo>
                    <a:pt x="198676" y="428546"/>
                  </a:lnTo>
                  <a:lnTo>
                    <a:pt x="174387" y="427355"/>
                  </a:lnTo>
                  <a:lnTo>
                    <a:pt x="162243" y="433229"/>
                  </a:lnTo>
                  <a:lnTo>
                    <a:pt x="152956" y="430292"/>
                  </a:lnTo>
                  <a:lnTo>
                    <a:pt x="135652" y="410448"/>
                  </a:lnTo>
                  <a:lnTo>
                    <a:pt x="129858" y="401082"/>
                  </a:lnTo>
                  <a:lnTo>
                    <a:pt x="105569" y="405765"/>
                  </a:lnTo>
                  <a:lnTo>
                    <a:pt x="96282" y="421561"/>
                  </a:lnTo>
                  <a:lnTo>
                    <a:pt x="87630" y="451882"/>
                  </a:lnTo>
                  <a:lnTo>
                    <a:pt x="76041" y="458311"/>
                  </a:lnTo>
                  <a:lnTo>
                    <a:pt x="65722" y="461963"/>
                  </a:lnTo>
                  <a:lnTo>
                    <a:pt x="88662" y="47521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6DF2E3BF-C066-66DD-165A-B8CFECDBBDFE}"/>
                </a:ext>
              </a:extLst>
            </p:cNvPr>
            <p:cNvSpPr/>
            <p:nvPr/>
          </p:nvSpPr>
          <p:spPr>
            <a:xfrm>
              <a:off x="1498600" y="3494245"/>
              <a:ext cx="348614" cy="552608"/>
            </a:xfrm>
            <a:custGeom>
              <a:avLst/>
              <a:gdLst>
                <a:gd name="csX0" fmla="*/ 346948 w 348614"/>
                <a:gd name="csY0" fmla="*/ 135017 h 552608"/>
                <a:gd name="csX1" fmla="*/ 348615 w 348614"/>
                <a:gd name="csY1" fmla="*/ 272971 h 552608"/>
                <a:gd name="csX2" fmla="*/ 319564 w 348614"/>
                <a:gd name="csY2" fmla="*/ 270510 h 552608"/>
                <a:gd name="csX3" fmla="*/ 304165 w 348614"/>
                <a:gd name="csY3" fmla="*/ 295910 h 552608"/>
                <a:gd name="csX4" fmla="*/ 295275 w 348614"/>
                <a:gd name="csY4" fmla="*/ 317182 h 552608"/>
                <a:gd name="csX5" fmla="*/ 302260 w 348614"/>
                <a:gd name="csY5" fmla="*/ 325199 h 552608"/>
                <a:gd name="csX6" fmla="*/ 291227 w 348614"/>
                <a:gd name="csY6" fmla="*/ 335756 h 552608"/>
                <a:gd name="csX7" fmla="*/ 295037 w 348614"/>
                <a:gd name="csY7" fmla="*/ 349964 h 552608"/>
                <a:gd name="csX8" fmla="*/ 286306 w 348614"/>
                <a:gd name="csY8" fmla="*/ 364252 h 552608"/>
                <a:gd name="csX9" fmla="*/ 282893 w 348614"/>
                <a:gd name="csY9" fmla="*/ 376793 h 552608"/>
                <a:gd name="csX10" fmla="*/ 294719 w 348614"/>
                <a:gd name="csY10" fmla="*/ 374809 h 552608"/>
                <a:gd name="csX11" fmla="*/ 301784 w 348614"/>
                <a:gd name="csY11" fmla="*/ 387985 h 552608"/>
                <a:gd name="csX12" fmla="*/ 302181 w 348614"/>
                <a:gd name="csY12" fmla="*/ 407829 h 552608"/>
                <a:gd name="csX13" fmla="*/ 314563 w 348614"/>
                <a:gd name="csY13" fmla="*/ 417909 h 552608"/>
                <a:gd name="csX14" fmla="*/ 314166 w 348614"/>
                <a:gd name="csY14" fmla="*/ 426164 h 552608"/>
                <a:gd name="csX15" fmla="*/ 292814 w 348614"/>
                <a:gd name="csY15" fmla="*/ 431959 h 552608"/>
                <a:gd name="csX16" fmla="*/ 275749 w 348614"/>
                <a:gd name="csY16" fmla="*/ 445770 h 552608"/>
                <a:gd name="csX17" fmla="*/ 251381 w 348614"/>
                <a:gd name="csY17" fmla="*/ 482917 h 552608"/>
                <a:gd name="csX18" fmla="*/ 219710 w 348614"/>
                <a:gd name="csY18" fmla="*/ 498634 h 552608"/>
                <a:gd name="csX19" fmla="*/ 187166 w 348614"/>
                <a:gd name="csY19" fmla="*/ 496570 h 552608"/>
                <a:gd name="csX20" fmla="*/ 177641 w 348614"/>
                <a:gd name="csY20" fmla="*/ 499666 h 552608"/>
                <a:gd name="csX21" fmla="*/ 180975 w 348614"/>
                <a:gd name="csY21" fmla="*/ 511651 h 552608"/>
                <a:gd name="csX22" fmla="*/ 163433 w 348614"/>
                <a:gd name="csY22" fmla="*/ 523478 h 552608"/>
                <a:gd name="csX23" fmla="*/ 149066 w 348614"/>
                <a:gd name="csY23" fmla="*/ 536734 h 552608"/>
                <a:gd name="csX24" fmla="*/ 106680 w 348614"/>
                <a:gd name="csY24" fmla="*/ 549672 h 552608"/>
                <a:gd name="csX25" fmla="*/ 98266 w 348614"/>
                <a:gd name="csY25" fmla="*/ 541973 h 552608"/>
                <a:gd name="csX26" fmla="*/ 92710 w 348614"/>
                <a:gd name="csY26" fmla="*/ 541338 h 552608"/>
                <a:gd name="csX27" fmla="*/ 86519 w 348614"/>
                <a:gd name="csY27" fmla="*/ 550069 h 552608"/>
                <a:gd name="csX28" fmla="*/ 58658 w 348614"/>
                <a:gd name="csY28" fmla="*/ 552609 h 552608"/>
                <a:gd name="csX29" fmla="*/ 63897 w 348614"/>
                <a:gd name="csY29" fmla="*/ 543401 h 552608"/>
                <a:gd name="csX30" fmla="*/ 53261 w 348614"/>
                <a:gd name="csY30" fmla="*/ 520065 h 552608"/>
                <a:gd name="csX31" fmla="*/ 48577 w 348614"/>
                <a:gd name="csY31" fmla="*/ 506016 h 552608"/>
                <a:gd name="csX32" fmla="*/ 33893 w 348614"/>
                <a:gd name="csY32" fmla="*/ 500221 h 552608"/>
                <a:gd name="csX33" fmla="*/ 13970 w 348614"/>
                <a:gd name="csY33" fmla="*/ 480377 h 552608"/>
                <a:gd name="csX34" fmla="*/ 21272 w 348614"/>
                <a:gd name="csY34" fmla="*/ 464344 h 552608"/>
                <a:gd name="csX35" fmla="*/ 36671 w 348614"/>
                <a:gd name="csY35" fmla="*/ 467757 h 552608"/>
                <a:gd name="csX36" fmla="*/ 46196 w 348614"/>
                <a:gd name="csY36" fmla="*/ 465376 h 552608"/>
                <a:gd name="csX37" fmla="*/ 65008 w 348614"/>
                <a:gd name="csY37" fmla="*/ 465693 h 552608"/>
                <a:gd name="csX38" fmla="*/ 46672 w 348614"/>
                <a:gd name="csY38" fmla="*/ 434737 h 552608"/>
                <a:gd name="csX39" fmla="*/ 47863 w 348614"/>
                <a:gd name="csY39" fmla="*/ 412115 h 552608"/>
                <a:gd name="csX40" fmla="*/ 45641 w 348614"/>
                <a:gd name="csY40" fmla="*/ 389414 h 552608"/>
                <a:gd name="csX41" fmla="*/ 32226 w 348614"/>
                <a:gd name="csY41" fmla="*/ 367506 h 552608"/>
                <a:gd name="csX42" fmla="*/ 35560 w 348614"/>
                <a:gd name="csY42" fmla="*/ 351393 h 552608"/>
                <a:gd name="csX43" fmla="*/ 13970 w 348614"/>
                <a:gd name="csY43" fmla="*/ 350599 h 552608"/>
                <a:gd name="csX44" fmla="*/ 14049 w 348614"/>
                <a:gd name="csY44" fmla="*/ 328533 h 552608"/>
                <a:gd name="csX45" fmla="*/ 0 w 348614"/>
                <a:gd name="csY45" fmla="*/ 315754 h 552608"/>
                <a:gd name="csX46" fmla="*/ 14605 w 348614"/>
                <a:gd name="csY46" fmla="*/ 270431 h 552608"/>
                <a:gd name="csX47" fmla="*/ 57547 w 348614"/>
                <a:gd name="csY47" fmla="*/ 237807 h 552608"/>
                <a:gd name="csX48" fmla="*/ 59372 w 348614"/>
                <a:gd name="csY48" fmla="*/ 192722 h 552608"/>
                <a:gd name="csX49" fmla="*/ 72311 w 348614"/>
                <a:gd name="csY49" fmla="*/ 121841 h 552608"/>
                <a:gd name="csX50" fmla="*/ 79613 w 348614"/>
                <a:gd name="csY50" fmla="*/ 106759 h 552608"/>
                <a:gd name="csX51" fmla="*/ 65643 w 348614"/>
                <a:gd name="csY51" fmla="*/ 94694 h 552608"/>
                <a:gd name="csX52" fmla="*/ 65087 w 348614"/>
                <a:gd name="csY52" fmla="*/ 83502 h 552608"/>
                <a:gd name="csX53" fmla="*/ 52467 w 348614"/>
                <a:gd name="csY53" fmla="*/ 74374 h 552608"/>
                <a:gd name="csX54" fmla="*/ 44212 w 348614"/>
                <a:gd name="csY54" fmla="*/ 19447 h 552608"/>
                <a:gd name="csX55" fmla="*/ 78184 w 348614"/>
                <a:gd name="csY55" fmla="*/ 0 h 552608"/>
                <a:gd name="csX56" fmla="*/ 212566 w 348614"/>
                <a:gd name="csY56" fmla="*/ 67786 h 552608"/>
                <a:gd name="csX57" fmla="*/ 346948 w 348614"/>
                <a:gd name="csY57" fmla="*/ 135017 h 552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348614" h="552608">
                  <a:moveTo>
                    <a:pt x="346948" y="135017"/>
                  </a:moveTo>
                  <a:lnTo>
                    <a:pt x="348615" y="272971"/>
                  </a:lnTo>
                  <a:lnTo>
                    <a:pt x="319564" y="270510"/>
                  </a:lnTo>
                  <a:lnTo>
                    <a:pt x="304165" y="295910"/>
                  </a:lnTo>
                  <a:lnTo>
                    <a:pt x="295275" y="317182"/>
                  </a:lnTo>
                  <a:lnTo>
                    <a:pt x="302260" y="325199"/>
                  </a:lnTo>
                  <a:lnTo>
                    <a:pt x="291227" y="335756"/>
                  </a:lnTo>
                  <a:lnTo>
                    <a:pt x="295037" y="349964"/>
                  </a:lnTo>
                  <a:lnTo>
                    <a:pt x="286306" y="364252"/>
                  </a:lnTo>
                  <a:lnTo>
                    <a:pt x="282893" y="376793"/>
                  </a:lnTo>
                  <a:lnTo>
                    <a:pt x="294719" y="374809"/>
                  </a:lnTo>
                  <a:lnTo>
                    <a:pt x="301784" y="387985"/>
                  </a:lnTo>
                  <a:lnTo>
                    <a:pt x="302181" y="407829"/>
                  </a:lnTo>
                  <a:lnTo>
                    <a:pt x="314563" y="417909"/>
                  </a:lnTo>
                  <a:lnTo>
                    <a:pt x="314166" y="426164"/>
                  </a:lnTo>
                  <a:lnTo>
                    <a:pt x="292814" y="431959"/>
                  </a:lnTo>
                  <a:lnTo>
                    <a:pt x="275749" y="445770"/>
                  </a:lnTo>
                  <a:lnTo>
                    <a:pt x="251381" y="482917"/>
                  </a:lnTo>
                  <a:lnTo>
                    <a:pt x="219710" y="498634"/>
                  </a:lnTo>
                  <a:lnTo>
                    <a:pt x="187166" y="496570"/>
                  </a:lnTo>
                  <a:lnTo>
                    <a:pt x="177641" y="499666"/>
                  </a:lnTo>
                  <a:lnTo>
                    <a:pt x="180975" y="511651"/>
                  </a:lnTo>
                  <a:lnTo>
                    <a:pt x="163433" y="523478"/>
                  </a:lnTo>
                  <a:lnTo>
                    <a:pt x="149066" y="536734"/>
                  </a:lnTo>
                  <a:lnTo>
                    <a:pt x="106680" y="549672"/>
                  </a:lnTo>
                  <a:lnTo>
                    <a:pt x="98266" y="541973"/>
                  </a:lnTo>
                  <a:lnTo>
                    <a:pt x="92710" y="541338"/>
                  </a:lnTo>
                  <a:lnTo>
                    <a:pt x="86519" y="550069"/>
                  </a:lnTo>
                  <a:lnTo>
                    <a:pt x="58658" y="552609"/>
                  </a:lnTo>
                  <a:lnTo>
                    <a:pt x="63897" y="543401"/>
                  </a:lnTo>
                  <a:lnTo>
                    <a:pt x="53261" y="520065"/>
                  </a:lnTo>
                  <a:lnTo>
                    <a:pt x="48577" y="506016"/>
                  </a:lnTo>
                  <a:lnTo>
                    <a:pt x="33893" y="500221"/>
                  </a:lnTo>
                  <a:lnTo>
                    <a:pt x="13970" y="480377"/>
                  </a:lnTo>
                  <a:lnTo>
                    <a:pt x="21272" y="464344"/>
                  </a:lnTo>
                  <a:lnTo>
                    <a:pt x="36671" y="467757"/>
                  </a:lnTo>
                  <a:lnTo>
                    <a:pt x="46196" y="465376"/>
                  </a:lnTo>
                  <a:lnTo>
                    <a:pt x="65008" y="465693"/>
                  </a:lnTo>
                  <a:lnTo>
                    <a:pt x="46672" y="434737"/>
                  </a:lnTo>
                  <a:lnTo>
                    <a:pt x="47863" y="412115"/>
                  </a:lnTo>
                  <a:lnTo>
                    <a:pt x="45641" y="389414"/>
                  </a:lnTo>
                  <a:lnTo>
                    <a:pt x="32226" y="367506"/>
                  </a:lnTo>
                  <a:lnTo>
                    <a:pt x="35560" y="351393"/>
                  </a:lnTo>
                  <a:lnTo>
                    <a:pt x="13970" y="350599"/>
                  </a:lnTo>
                  <a:lnTo>
                    <a:pt x="14049" y="328533"/>
                  </a:lnTo>
                  <a:lnTo>
                    <a:pt x="0" y="315754"/>
                  </a:lnTo>
                  <a:lnTo>
                    <a:pt x="14605" y="270431"/>
                  </a:lnTo>
                  <a:lnTo>
                    <a:pt x="57547" y="237807"/>
                  </a:lnTo>
                  <a:lnTo>
                    <a:pt x="59372" y="192722"/>
                  </a:lnTo>
                  <a:lnTo>
                    <a:pt x="72311" y="121841"/>
                  </a:lnTo>
                  <a:lnTo>
                    <a:pt x="79613" y="106759"/>
                  </a:lnTo>
                  <a:lnTo>
                    <a:pt x="65643" y="94694"/>
                  </a:lnTo>
                  <a:lnTo>
                    <a:pt x="65087" y="83502"/>
                  </a:lnTo>
                  <a:lnTo>
                    <a:pt x="52467" y="74374"/>
                  </a:lnTo>
                  <a:lnTo>
                    <a:pt x="44212" y="19447"/>
                  </a:lnTo>
                  <a:lnTo>
                    <a:pt x="78184" y="0"/>
                  </a:lnTo>
                  <a:lnTo>
                    <a:pt x="212566" y="67786"/>
                  </a:lnTo>
                  <a:lnTo>
                    <a:pt x="346948" y="135017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36EB0707-B495-6BFB-7055-6A8B4409ED74}"/>
                </a:ext>
              </a:extLst>
            </p:cNvPr>
            <p:cNvSpPr/>
            <p:nvPr/>
          </p:nvSpPr>
          <p:spPr>
            <a:xfrm>
              <a:off x="10662444" y="3617594"/>
              <a:ext cx="95487" cy="65722"/>
            </a:xfrm>
            <a:custGeom>
              <a:avLst/>
              <a:gdLst>
                <a:gd name="csX0" fmla="*/ 92471 w 95487"/>
                <a:gd name="csY0" fmla="*/ 6985 h 65722"/>
                <a:gd name="csX1" fmla="*/ 95487 w 95487"/>
                <a:gd name="csY1" fmla="*/ 26035 h 65722"/>
                <a:gd name="csX2" fmla="*/ 92868 w 95487"/>
                <a:gd name="csY2" fmla="*/ 39449 h 65722"/>
                <a:gd name="csX3" fmla="*/ 84693 w 95487"/>
                <a:gd name="csY3" fmla="*/ 45323 h 65722"/>
                <a:gd name="csX4" fmla="*/ 93345 w 95487"/>
                <a:gd name="csY4" fmla="*/ 55801 h 65722"/>
                <a:gd name="csX5" fmla="*/ 92630 w 95487"/>
                <a:gd name="csY5" fmla="*/ 65246 h 65722"/>
                <a:gd name="csX6" fmla="*/ 70247 w 95487"/>
                <a:gd name="csY6" fmla="*/ 59372 h 65722"/>
                <a:gd name="csX7" fmla="*/ 54372 w 95487"/>
                <a:gd name="csY7" fmla="*/ 61754 h 65722"/>
                <a:gd name="csX8" fmla="*/ 33814 w 95487"/>
                <a:gd name="csY8" fmla="*/ 59293 h 65722"/>
                <a:gd name="csX9" fmla="*/ 18017 w 95487"/>
                <a:gd name="csY9" fmla="*/ 65722 h 65722"/>
                <a:gd name="csX10" fmla="*/ 0 w 95487"/>
                <a:gd name="csY10" fmla="*/ 54927 h 65722"/>
                <a:gd name="csX11" fmla="*/ 2937 w 95487"/>
                <a:gd name="csY11" fmla="*/ 43656 h 65722"/>
                <a:gd name="csX12" fmla="*/ 33972 w 95487"/>
                <a:gd name="csY12" fmla="*/ 48498 h 65722"/>
                <a:gd name="csX13" fmla="*/ 59372 w 95487"/>
                <a:gd name="csY13" fmla="*/ 51356 h 65722"/>
                <a:gd name="csX14" fmla="*/ 71517 w 95487"/>
                <a:gd name="csY14" fmla="*/ 43577 h 65722"/>
                <a:gd name="csX15" fmla="*/ 56118 w 95487"/>
                <a:gd name="csY15" fmla="*/ 28416 h 65722"/>
                <a:gd name="csX16" fmla="*/ 56436 w 95487"/>
                <a:gd name="csY16" fmla="*/ 15081 h 65722"/>
                <a:gd name="csX17" fmla="*/ 35163 w 95487"/>
                <a:gd name="csY17" fmla="*/ 9604 h 65722"/>
                <a:gd name="csX18" fmla="*/ 42704 w 95487"/>
                <a:gd name="csY18" fmla="*/ 0 h 65722"/>
                <a:gd name="csX19" fmla="*/ 63262 w 95487"/>
                <a:gd name="csY19" fmla="*/ 1508 h 65722"/>
                <a:gd name="csX20" fmla="*/ 92471 w 95487"/>
                <a:gd name="csY20" fmla="*/ 6985 h 657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5487" h="65722">
                  <a:moveTo>
                    <a:pt x="92471" y="6985"/>
                  </a:moveTo>
                  <a:lnTo>
                    <a:pt x="95487" y="26035"/>
                  </a:lnTo>
                  <a:lnTo>
                    <a:pt x="92868" y="39449"/>
                  </a:lnTo>
                  <a:lnTo>
                    <a:pt x="84693" y="45323"/>
                  </a:lnTo>
                  <a:lnTo>
                    <a:pt x="93345" y="55801"/>
                  </a:lnTo>
                  <a:lnTo>
                    <a:pt x="92630" y="65246"/>
                  </a:lnTo>
                  <a:lnTo>
                    <a:pt x="70247" y="59372"/>
                  </a:lnTo>
                  <a:lnTo>
                    <a:pt x="54372" y="61754"/>
                  </a:lnTo>
                  <a:lnTo>
                    <a:pt x="33814" y="59293"/>
                  </a:lnTo>
                  <a:lnTo>
                    <a:pt x="18017" y="65722"/>
                  </a:lnTo>
                  <a:lnTo>
                    <a:pt x="0" y="54927"/>
                  </a:lnTo>
                  <a:lnTo>
                    <a:pt x="2937" y="43656"/>
                  </a:lnTo>
                  <a:lnTo>
                    <a:pt x="33972" y="48498"/>
                  </a:lnTo>
                  <a:lnTo>
                    <a:pt x="59372" y="51356"/>
                  </a:lnTo>
                  <a:lnTo>
                    <a:pt x="71517" y="43577"/>
                  </a:lnTo>
                  <a:lnTo>
                    <a:pt x="56118" y="28416"/>
                  </a:lnTo>
                  <a:lnTo>
                    <a:pt x="56436" y="15081"/>
                  </a:lnTo>
                  <a:lnTo>
                    <a:pt x="35163" y="9604"/>
                  </a:lnTo>
                  <a:lnTo>
                    <a:pt x="42704" y="0"/>
                  </a:lnTo>
                  <a:lnTo>
                    <a:pt x="63262" y="1508"/>
                  </a:lnTo>
                  <a:lnTo>
                    <a:pt x="92471" y="698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CB9E3581-1934-C510-B44F-A7DDFBBD1D23}"/>
                </a:ext>
              </a:extLst>
            </p:cNvPr>
            <p:cNvSpPr/>
            <p:nvPr/>
          </p:nvSpPr>
          <p:spPr>
            <a:xfrm>
              <a:off x="10747136" y="3618626"/>
              <a:ext cx="122158" cy="79771"/>
            </a:xfrm>
            <a:custGeom>
              <a:avLst/>
              <a:gdLst>
                <a:gd name="csX0" fmla="*/ 7938 w 122158"/>
                <a:gd name="csY0" fmla="*/ 64214 h 79771"/>
                <a:gd name="csX1" fmla="*/ 8653 w 122158"/>
                <a:gd name="csY1" fmla="*/ 54769 h 79771"/>
                <a:gd name="csX2" fmla="*/ 0 w 122158"/>
                <a:gd name="csY2" fmla="*/ 44291 h 79771"/>
                <a:gd name="csX3" fmla="*/ 8176 w 122158"/>
                <a:gd name="csY3" fmla="*/ 38417 h 79771"/>
                <a:gd name="csX4" fmla="*/ 10795 w 122158"/>
                <a:gd name="csY4" fmla="*/ 25003 h 79771"/>
                <a:gd name="csX5" fmla="*/ 7779 w 122158"/>
                <a:gd name="csY5" fmla="*/ 5953 h 79771"/>
                <a:gd name="csX6" fmla="*/ 11986 w 122158"/>
                <a:gd name="csY6" fmla="*/ 0 h 79771"/>
                <a:gd name="csX7" fmla="*/ 38339 w 122158"/>
                <a:gd name="csY7" fmla="*/ 159 h 79771"/>
                <a:gd name="csX8" fmla="*/ 58262 w 122158"/>
                <a:gd name="csY8" fmla="*/ 9207 h 79771"/>
                <a:gd name="csX9" fmla="*/ 67152 w 122158"/>
                <a:gd name="csY9" fmla="*/ 8334 h 79771"/>
                <a:gd name="csX10" fmla="*/ 73263 w 122158"/>
                <a:gd name="csY10" fmla="*/ 20717 h 79771"/>
                <a:gd name="csX11" fmla="*/ 91679 w 122158"/>
                <a:gd name="csY11" fmla="*/ 20002 h 79771"/>
                <a:gd name="csX12" fmla="*/ 90647 w 122158"/>
                <a:gd name="csY12" fmla="*/ 30401 h 79771"/>
                <a:gd name="csX13" fmla="*/ 105649 w 122158"/>
                <a:gd name="csY13" fmla="*/ 31671 h 79771"/>
                <a:gd name="csX14" fmla="*/ 122158 w 122158"/>
                <a:gd name="csY14" fmla="*/ 44450 h 79771"/>
                <a:gd name="csX15" fmla="*/ 109697 w 122158"/>
                <a:gd name="csY15" fmla="*/ 58658 h 79771"/>
                <a:gd name="csX16" fmla="*/ 93663 w 122158"/>
                <a:gd name="csY16" fmla="*/ 51117 h 79771"/>
                <a:gd name="csX17" fmla="*/ 78184 w 122158"/>
                <a:gd name="csY17" fmla="*/ 52546 h 79771"/>
                <a:gd name="csX18" fmla="*/ 67072 w 122158"/>
                <a:gd name="csY18" fmla="*/ 50879 h 79771"/>
                <a:gd name="csX19" fmla="*/ 61040 w 122158"/>
                <a:gd name="csY19" fmla="*/ 57229 h 79771"/>
                <a:gd name="csX20" fmla="*/ 48102 w 122158"/>
                <a:gd name="csY20" fmla="*/ 59372 h 79771"/>
                <a:gd name="csX21" fmla="*/ 42942 w 122158"/>
                <a:gd name="csY21" fmla="*/ 50959 h 79771"/>
                <a:gd name="csX22" fmla="*/ 31829 w 122158"/>
                <a:gd name="csY22" fmla="*/ 55959 h 79771"/>
                <a:gd name="csX23" fmla="*/ 18336 w 122158"/>
                <a:gd name="csY23" fmla="*/ 79772 h 79771"/>
                <a:gd name="csX24" fmla="*/ 9684 w 122158"/>
                <a:gd name="csY24" fmla="*/ 74215 h 79771"/>
                <a:gd name="csX25" fmla="*/ 7938 w 122158"/>
                <a:gd name="csY25" fmla="*/ 64214 h 79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22158" h="79771">
                  <a:moveTo>
                    <a:pt x="7938" y="64214"/>
                  </a:moveTo>
                  <a:lnTo>
                    <a:pt x="8653" y="54769"/>
                  </a:lnTo>
                  <a:lnTo>
                    <a:pt x="0" y="44291"/>
                  </a:lnTo>
                  <a:lnTo>
                    <a:pt x="8176" y="38417"/>
                  </a:lnTo>
                  <a:lnTo>
                    <a:pt x="10795" y="25003"/>
                  </a:lnTo>
                  <a:lnTo>
                    <a:pt x="7779" y="5953"/>
                  </a:lnTo>
                  <a:lnTo>
                    <a:pt x="11986" y="0"/>
                  </a:lnTo>
                  <a:lnTo>
                    <a:pt x="38339" y="159"/>
                  </a:lnTo>
                  <a:lnTo>
                    <a:pt x="58262" y="9207"/>
                  </a:lnTo>
                  <a:lnTo>
                    <a:pt x="67152" y="8334"/>
                  </a:lnTo>
                  <a:lnTo>
                    <a:pt x="73263" y="20717"/>
                  </a:lnTo>
                  <a:lnTo>
                    <a:pt x="91679" y="20002"/>
                  </a:lnTo>
                  <a:lnTo>
                    <a:pt x="90647" y="30401"/>
                  </a:lnTo>
                  <a:lnTo>
                    <a:pt x="105649" y="31671"/>
                  </a:lnTo>
                  <a:lnTo>
                    <a:pt x="122158" y="44450"/>
                  </a:lnTo>
                  <a:lnTo>
                    <a:pt x="109697" y="58658"/>
                  </a:lnTo>
                  <a:lnTo>
                    <a:pt x="93663" y="51117"/>
                  </a:lnTo>
                  <a:lnTo>
                    <a:pt x="78184" y="52546"/>
                  </a:lnTo>
                  <a:lnTo>
                    <a:pt x="67072" y="50879"/>
                  </a:lnTo>
                  <a:lnTo>
                    <a:pt x="61040" y="57229"/>
                  </a:lnTo>
                  <a:lnTo>
                    <a:pt x="48102" y="59372"/>
                  </a:lnTo>
                  <a:lnTo>
                    <a:pt x="42942" y="50959"/>
                  </a:lnTo>
                  <a:lnTo>
                    <a:pt x="31829" y="55959"/>
                  </a:lnTo>
                  <a:lnTo>
                    <a:pt x="18336" y="79772"/>
                  </a:lnTo>
                  <a:lnTo>
                    <a:pt x="9684" y="74215"/>
                  </a:lnTo>
                  <a:lnTo>
                    <a:pt x="7938" y="6421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72" name="Graphic 387">
              <a:extLst>
                <a:ext uri="{FF2B5EF4-FFF2-40B4-BE49-F238E27FC236}">
                  <a16:creationId xmlns:a16="http://schemas.microsoft.com/office/drawing/2014/main" id="{D7578D1E-A548-AC3D-4B85-F28193C3344A}"/>
                </a:ext>
              </a:extLst>
            </p:cNvPr>
            <p:cNvGrpSpPr/>
            <p:nvPr/>
          </p:nvGrpSpPr>
          <p:grpSpPr>
            <a:xfrm>
              <a:off x="1704816" y="662383"/>
              <a:ext cx="5742146" cy="2165270"/>
              <a:chOff x="1704816" y="662383"/>
              <a:chExt cx="5742146" cy="2165270"/>
            </a:xfrm>
          </p:grpSpPr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6FD8761C-A513-A974-21A0-1EA8FD0A9F2B}"/>
                  </a:ext>
                </a:extLst>
              </p:cNvPr>
              <p:cNvSpPr/>
              <p:nvPr/>
            </p:nvSpPr>
            <p:spPr>
              <a:xfrm>
                <a:off x="7063739" y="1345167"/>
                <a:ext cx="42942" cy="45323"/>
              </a:xfrm>
              <a:custGeom>
                <a:avLst/>
                <a:gdLst>
                  <a:gd name="csX0" fmla="*/ 0 w 42942"/>
                  <a:gd name="csY0" fmla="*/ 25797 h 45323"/>
                  <a:gd name="csX1" fmla="*/ 42942 w 42942"/>
                  <a:gd name="csY1" fmla="*/ 0 h 45323"/>
                  <a:gd name="csX2" fmla="*/ 42942 w 42942"/>
                  <a:gd name="csY2" fmla="*/ 42227 h 45323"/>
                  <a:gd name="csX3" fmla="*/ 6033 w 42942"/>
                  <a:gd name="csY3" fmla="*/ 45323 h 45323"/>
                  <a:gd name="csX4" fmla="*/ 0 w 42942"/>
                  <a:gd name="csY4" fmla="*/ 25797 h 453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42942" h="45323">
                    <a:moveTo>
                      <a:pt x="0" y="25797"/>
                    </a:moveTo>
                    <a:lnTo>
                      <a:pt x="42942" y="0"/>
                    </a:lnTo>
                    <a:lnTo>
                      <a:pt x="42942" y="42227"/>
                    </a:lnTo>
                    <a:lnTo>
                      <a:pt x="6033" y="45323"/>
                    </a:lnTo>
                    <a:lnTo>
                      <a:pt x="0" y="2579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C177D747-D8A1-B142-D94E-0E8048C40EEA}"/>
                  </a:ext>
                </a:extLst>
              </p:cNvPr>
              <p:cNvSpPr/>
              <p:nvPr/>
            </p:nvSpPr>
            <p:spPr>
              <a:xfrm>
                <a:off x="1961832" y="931623"/>
                <a:ext cx="5144849" cy="1896030"/>
              </a:xfrm>
              <a:custGeom>
                <a:avLst/>
                <a:gdLst>
                  <a:gd name="csX0" fmla="*/ 734854 w 5144849"/>
                  <a:gd name="csY0" fmla="*/ 1680051 h 1896030"/>
                  <a:gd name="csX1" fmla="*/ 719534 w 5144849"/>
                  <a:gd name="csY1" fmla="*/ 1705054 h 1896030"/>
                  <a:gd name="csX2" fmla="*/ 686832 w 5144849"/>
                  <a:gd name="csY2" fmla="*/ 1711960 h 1896030"/>
                  <a:gd name="csX3" fmla="*/ 653336 w 5144849"/>
                  <a:gd name="csY3" fmla="*/ 1754981 h 1896030"/>
                  <a:gd name="csX4" fmla="*/ 683974 w 5144849"/>
                  <a:gd name="csY4" fmla="*/ 1794193 h 1896030"/>
                  <a:gd name="csX5" fmla="*/ 680641 w 5144849"/>
                  <a:gd name="csY5" fmla="*/ 1821815 h 1896030"/>
                  <a:gd name="csX6" fmla="*/ 717471 w 5144849"/>
                  <a:gd name="csY6" fmla="*/ 1869599 h 1896030"/>
                  <a:gd name="csX7" fmla="*/ 717471 w 5144849"/>
                  <a:gd name="csY7" fmla="*/ 1869599 h 1896030"/>
                  <a:gd name="csX8" fmla="*/ 697309 w 5144849"/>
                  <a:gd name="csY8" fmla="*/ 1885871 h 1896030"/>
                  <a:gd name="csX9" fmla="*/ 691515 w 5144849"/>
                  <a:gd name="csY9" fmla="*/ 1896031 h 1896030"/>
                  <a:gd name="csX10" fmla="*/ 676672 w 5144849"/>
                  <a:gd name="csY10" fmla="*/ 1893332 h 1896030"/>
                  <a:gd name="csX11" fmla="*/ 653494 w 5144849"/>
                  <a:gd name="csY11" fmla="*/ 1868884 h 1896030"/>
                  <a:gd name="csX12" fmla="*/ 644049 w 5144849"/>
                  <a:gd name="csY12" fmla="*/ 1867535 h 1896030"/>
                  <a:gd name="csX13" fmla="*/ 622856 w 5144849"/>
                  <a:gd name="csY13" fmla="*/ 1858169 h 1896030"/>
                  <a:gd name="csX14" fmla="*/ 612537 w 5144849"/>
                  <a:gd name="csY14" fmla="*/ 1841500 h 1896030"/>
                  <a:gd name="csX15" fmla="*/ 581104 w 5144849"/>
                  <a:gd name="csY15" fmla="*/ 1833007 h 1896030"/>
                  <a:gd name="csX16" fmla="*/ 560705 w 5144849"/>
                  <a:gd name="csY16" fmla="*/ 1839357 h 1896030"/>
                  <a:gd name="csX17" fmla="*/ 554752 w 5144849"/>
                  <a:gd name="csY17" fmla="*/ 1831816 h 1896030"/>
                  <a:gd name="csX18" fmla="*/ 508873 w 5144849"/>
                  <a:gd name="csY18" fmla="*/ 1812211 h 1896030"/>
                  <a:gd name="csX19" fmla="*/ 459343 w 5144849"/>
                  <a:gd name="csY19" fmla="*/ 1805623 h 1896030"/>
                  <a:gd name="csX20" fmla="*/ 430848 w 5144849"/>
                  <a:gd name="csY20" fmla="*/ 1798558 h 1896030"/>
                  <a:gd name="csX21" fmla="*/ 426720 w 5144849"/>
                  <a:gd name="csY21" fmla="*/ 1803400 h 1896030"/>
                  <a:gd name="csX22" fmla="*/ 383778 w 5144849"/>
                  <a:gd name="csY22" fmla="*/ 1768634 h 1896030"/>
                  <a:gd name="csX23" fmla="*/ 345361 w 5144849"/>
                  <a:gd name="csY23" fmla="*/ 1752997 h 1896030"/>
                  <a:gd name="csX24" fmla="*/ 316230 w 5144849"/>
                  <a:gd name="csY24" fmla="*/ 1728550 h 1896030"/>
                  <a:gd name="csX25" fmla="*/ 340757 w 5144849"/>
                  <a:gd name="csY25" fmla="*/ 1721882 h 1896030"/>
                  <a:gd name="csX26" fmla="*/ 368697 w 5144849"/>
                  <a:gd name="csY26" fmla="*/ 1686798 h 1896030"/>
                  <a:gd name="csX27" fmla="*/ 349885 w 5144849"/>
                  <a:gd name="csY27" fmla="*/ 1670050 h 1896030"/>
                  <a:gd name="csX28" fmla="*/ 399494 w 5144849"/>
                  <a:gd name="csY28" fmla="*/ 1652746 h 1896030"/>
                  <a:gd name="csX29" fmla="*/ 398621 w 5144849"/>
                  <a:gd name="csY29" fmla="*/ 1643380 h 1896030"/>
                  <a:gd name="csX30" fmla="*/ 368379 w 5144849"/>
                  <a:gd name="csY30" fmla="*/ 1650286 h 1896030"/>
                  <a:gd name="csX31" fmla="*/ 369491 w 5144849"/>
                  <a:gd name="csY31" fmla="*/ 1631315 h 1896030"/>
                  <a:gd name="csX32" fmla="*/ 386794 w 5144849"/>
                  <a:gd name="csY32" fmla="*/ 1619329 h 1896030"/>
                  <a:gd name="csX33" fmla="*/ 419417 w 5144849"/>
                  <a:gd name="csY33" fmla="*/ 1616234 h 1896030"/>
                  <a:gd name="csX34" fmla="*/ 424736 w 5144849"/>
                  <a:gd name="csY34" fmla="*/ 1601867 h 1896030"/>
                  <a:gd name="csX35" fmla="*/ 417274 w 5144849"/>
                  <a:gd name="csY35" fmla="*/ 1578054 h 1896030"/>
                  <a:gd name="csX36" fmla="*/ 430927 w 5144849"/>
                  <a:gd name="csY36" fmla="*/ 1555274 h 1896030"/>
                  <a:gd name="csX37" fmla="*/ 430530 w 5144849"/>
                  <a:gd name="csY37" fmla="*/ 1542415 h 1896030"/>
                  <a:gd name="csX38" fmla="*/ 380921 w 5144849"/>
                  <a:gd name="csY38" fmla="*/ 1528128 h 1896030"/>
                  <a:gd name="csX39" fmla="*/ 361236 w 5144849"/>
                  <a:gd name="csY39" fmla="*/ 1528604 h 1896030"/>
                  <a:gd name="csX40" fmla="*/ 340439 w 5144849"/>
                  <a:gd name="csY40" fmla="*/ 1507966 h 1896030"/>
                  <a:gd name="csX41" fmla="*/ 314563 w 5144849"/>
                  <a:gd name="csY41" fmla="*/ 1514951 h 1896030"/>
                  <a:gd name="csX42" fmla="*/ 271780 w 5144849"/>
                  <a:gd name="csY42" fmla="*/ 1499394 h 1896030"/>
                  <a:gd name="csX43" fmla="*/ 272494 w 5144849"/>
                  <a:gd name="csY43" fmla="*/ 1490742 h 1896030"/>
                  <a:gd name="csX44" fmla="*/ 260509 w 5144849"/>
                  <a:gd name="csY44" fmla="*/ 1471374 h 1896030"/>
                  <a:gd name="csX45" fmla="*/ 233680 w 5144849"/>
                  <a:gd name="csY45" fmla="*/ 1469231 h 1896030"/>
                  <a:gd name="csX46" fmla="*/ 230902 w 5144849"/>
                  <a:gd name="csY46" fmla="*/ 1455341 h 1896030"/>
                  <a:gd name="csX47" fmla="*/ 239316 w 5144849"/>
                  <a:gd name="csY47" fmla="*/ 1446292 h 1896030"/>
                  <a:gd name="csX48" fmla="*/ 217726 w 5144849"/>
                  <a:gd name="csY48" fmla="*/ 1420733 h 1896030"/>
                  <a:gd name="csX49" fmla="*/ 182801 w 5144849"/>
                  <a:gd name="csY49" fmla="*/ 1425099 h 1896030"/>
                  <a:gd name="csX50" fmla="*/ 172561 w 5144849"/>
                  <a:gd name="csY50" fmla="*/ 1422876 h 1896030"/>
                  <a:gd name="csX51" fmla="*/ 164068 w 5144849"/>
                  <a:gd name="csY51" fmla="*/ 1433116 h 1896030"/>
                  <a:gd name="csX52" fmla="*/ 151527 w 5144849"/>
                  <a:gd name="csY52" fmla="*/ 1431290 h 1896030"/>
                  <a:gd name="csX53" fmla="*/ 151527 w 5144849"/>
                  <a:gd name="csY53" fmla="*/ 1431290 h 1896030"/>
                  <a:gd name="csX54" fmla="*/ 143193 w 5144849"/>
                  <a:gd name="csY54" fmla="*/ 1402318 h 1896030"/>
                  <a:gd name="csX55" fmla="*/ 135334 w 5144849"/>
                  <a:gd name="csY55" fmla="*/ 1387158 h 1896030"/>
                  <a:gd name="csX56" fmla="*/ 141764 w 5144849"/>
                  <a:gd name="csY56" fmla="*/ 1382871 h 1896030"/>
                  <a:gd name="csX57" fmla="*/ 168989 w 5144849"/>
                  <a:gd name="csY57" fmla="*/ 1384459 h 1896030"/>
                  <a:gd name="csX58" fmla="*/ 182086 w 5144849"/>
                  <a:gd name="csY58" fmla="*/ 1374458 h 1896030"/>
                  <a:gd name="csX59" fmla="*/ 172403 w 5144849"/>
                  <a:gd name="csY59" fmla="*/ 1362234 h 1896030"/>
                  <a:gd name="csX60" fmla="*/ 149622 w 5144849"/>
                  <a:gd name="csY60" fmla="*/ 1354138 h 1896030"/>
                  <a:gd name="csX61" fmla="*/ 151686 w 5144849"/>
                  <a:gd name="csY61" fmla="*/ 1345803 h 1896030"/>
                  <a:gd name="csX62" fmla="*/ 137954 w 5144849"/>
                  <a:gd name="csY62" fmla="*/ 1337389 h 1896030"/>
                  <a:gd name="csX63" fmla="*/ 116840 w 5144849"/>
                  <a:gd name="csY63" fmla="*/ 1306909 h 1896030"/>
                  <a:gd name="csX64" fmla="*/ 124063 w 5144849"/>
                  <a:gd name="csY64" fmla="*/ 1294289 h 1896030"/>
                  <a:gd name="csX65" fmla="*/ 120809 w 5144849"/>
                  <a:gd name="csY65" fmla="*/ 1272222 h 1896030"/>
                  <a:gd name="csX66" fmla="*/ 87868 w 5144849"/>
                  <a:gd name="csY66" fmla="*/ 1260951 h 1896030"/>
                  <a:gd name="csX67" fmla="*/ 70167 w 5144849"/>
                  <a:gd name="csY67" fmla="*/ 1266587 h 1896030"/>
                  <a:gd name="csX68" fmla="*/ 65405 w 5144849"/>
                  <a:gd name="csY68" fmla="*/ 1254839 h 1896030"/>
                  <a:gd name="csX69" fmla="*/ 29924 w 5144849"/>
                  <a:gd name="csY69" fmla="*/ 1242933 h 1896030"/>
                  <a:gd name="csX70" fmla="*/ 19050 w 5144849"/>
                  <a:gd name="csY70" fmla="*/ 1214676 h 1896030"/>
                  <a:gd name="csX71" fmla="*/ 16192 w 5144849"/>
                  <a:gd name="csY71" fmla="*/ 1191339 h 1896030"/>
                  <a:gd name="csX72" fmla="*/ 0 w 5144849"/>
                  <a:gd name="csY72" fmla="*/ 1180227 h 1896030"/>
                  <a:gd name="csX73" fmla="*/ 14446 w 5144849"/>
                  <a:gd name="csY73" fmla="*/ 1164828 h 1896030"/>
                  <a:gd name="csX74" fmla="*/ 4445 w 5144849"/>
                  <a:gd name="csY74" fmla="*/ 1119029 h 1896030"/>
                  <a:gd name="csX75" fmla="*/ 28416 w 5144849"/>
                  <a:gd name="csY75" fmla="*/ 1090454 h 1896030"/>
                  <a:gd name="csX76" fmla="*/ 23336 w 5144849"/>
                  <a:gd name="csY76" fmla="*/ 1081802 h 1896030"/>
                  <a:gd name="csX77" fmla="*/ 23336 w 5144849"/>
                  <a:gd name="csY77" fmla="*/ 1081802 h 1896030"/>
                  <a:gd name="csX78" fmla="*/ 61595 w 5144849"/>
                  <a:gd name="csY78" fmla="*/ 1054021 h 1896030"/>
                  <a:gd name="csX79" fmla="*/ 26273 w 5144849"/>
                  <a:gd name="csY79" fmla="*/ 1029970 h 1896030"/>
                  <a:gd name="csX80" fmla="*/ 26273 w 5144849"/>
                  <a:gd name="csY80" fmla="*/ 1029970 h 1896030"/>
                  <a:gd name="csX81" fmla="*/ 98425 w 5144849"/>
                  <a:gd name="csY81" fmla="*/ 964565 h 1896030"/>
                  <a:gd name="csX82" fmla="*/ 129778 w 5144849"/>
                  <a:gd name="csY82" fmla="*/ 934482 h 1896030"/>
                  <a:gd name="csX83" fmla="*/ 142399 w 5144849"/>
                  <a:gd name="csY83" fmla="*/ 907732 h 1896030"/>
                  <a:gd name="csX84" fmla="*/ 92551 w 5144849"/>
                  <a:gd name="csY84" fmla="*/ 871379 h 1896030"/>
                  <a:gd name="csX85" fmla="*/ 106283 w 5144849"/>
                  <a:gd name="csY85" fmla="*/ 836454 h 1896030"/>
                  <a:gd name="csX86" fmla="*/ 75962 w 5144849"/>
                  <a:gd name="csY86" fmla="*/ 795972 h 1896030"/>
                  <a:gd name="csX87" fmla="*/ 98663 w 5144849"/>
                  <a:gd name="csY87" fmla="*/ 748744 h 1896030"/>
                  <a:gd name="csX88" fmla="*/ 59452 w 5144849"/>
                  <a:gd name="csY88" fmla="*/ 684927 h 1896030"/>
                  <a:gd name="csX89" fmla="*/ 90567 w 5144849"/>
                  <a:gd name="csY89" fmla="*/ 641826 h 1896030"/>
                  <a:gd name="csX90" fmla="*/ 38973 w 5144849"/>
                  <a:gd name="csY90" fmla="*/ 603250 h 1896030"/>
                  <a:gd name="csX91" fmla="*/ 43894 w 5144849"/>
                  <a:gd name="csY91" fmla="*/ 562134 h 1896030"/>
                  <a:gd name="csX92" fmla="*/ 71120 w 5144849"/>
                  <a:gd name="csY92" fmla="*/ 556657 h 1896030"/>
                  <a:gd name="csX93" fmla="*/ 128429 w 5144849"/>
                  <a:gd name="csY93" fmla="*/ 532844 h 1896030"/>
                  <a:gd name="csX94" fmla="*/ 128429 w 5144849"/>
                  <a:gd name="csY94" fmla="*/ 532844 h 1896030"/>
                  <a:gd name="csX95" fmla="*/ 163195 w 5144849"/>
                  <a:gd name="csY95" fmla="*/ 511969 h 1896030"/>
                  <a:gd name="csX96" fmla="*/ 218519 w 5144849"/>
                  <a:gd name="csY96" fmla="*/ 548084 h 1896030"/>
                  <a:gd name="csX97" fmla="*/ 310753 w 5144849"/>
                  <a:gd name="csY97" fmla="*/ 562213 h 1896030"/>
                  <a:gd name="csX98" fmla="*/ 438071 w 5144849"/>
                  <a:gd name="csY98" fmla="*/ 628332 h 1896030"/>
                  <a:gd name="csX99" fmla="*/ 463947 w 5144849"/>
                  <a:gd name="csY99" fmla="*/ 655638 h 1896030"/>
                  <a:gd name="csX100" fmla="*/ 466169 w 5144849"/>
                  <a:gd name="csY100" fmla="*/ 693499 h 1896030"/>
                  <a:gd name="csX101" fmla="*/ 428784 w 5144849"/>
                  <a:gd name="csY101" fmla="*/ 723106 h 1896030"/>
                  <a:gd name="csX102" fmla="*/ 373777 w 5144849"/>
                  <a:gd name="csY102" fmla="*/ 738029 h 1896030"/>
                  <a:gd name="csX103" fmla="*/ 223361 w 5144849"/>
                  <a:gd name="csY103" fmla="*/ 695325 h 1896030"/>
                  <a:gd name="csX104" fmla="*/ 198596 w 5144849"/>
                  <a:gd name="csY104" fmla="*/ 702548 h 1896030"/>
                  <a:gd name="csX105" fmla="*/ 253524 w 5144849"/>
                  <a:gd name="csY105" fmla="*/ 743506 h 1896030"/>
                  <a:gd name="csX106" fmla="*/ 255667 w 5144849"/>
                  <a:gd name="csY106" fmla="*/ 769223 h 1896030"/>
                  <a:gd name="csX107" fmla="*/ 257889 w 5144849"/>
                  <a:gd name="csY107" fmla="*/ 825103 h 1896030"/>
                  <a:gd name="csX108" fmla="*/ 301307 w 5144849"/>
                  <a:gd name="csY108" fmla="*/ 841534 h 1896030"/>
                  <a:gd name="csX109" fmla="*/ 327581 w 5144849"/>
                  <a:gd name="csY109" fmla="*/ 855504 h 1896030"/>
                  <a:gd name="csX110" fmla="*/ 331946 w 5144849"/>
                  <a:gd name="csY110" fmla="*/ 829389 h 1896030"/>
                  <a:gd name="csX111" fmla="*/ 311626 w 5144849"/>
                  <a:gd name="csY111" fmla="*/ 806053 h 1896030"/>
                  <a:gd name="csX112" fmla="*/ 333057 w 5144849"/>
                  <a:gd name="csY112" fmla="*/ 785336 h 1896030"/>
                  <a:gd name="csX113" fmla="*/ 414576 w 5144849"/>
                  <a:gd name="csY113" fmla="*/ 819309 h 1896030"/>
                  <a:gd name="csX114" fmla="*/ 442912 w 5144849"/>
                  <a:gd name="csY114" fmla="*/ 806053 h 1896030"/>
                  <a:gd name="csX115" fmla="*/ 420211 w 5144849"/>
                  <a:gd name="csY115" fmla="*/ 765889 h 1896030"/>
                  <a:gd name="csX116" fmla="*/ 498792 w 5144849"/>
                  <a:gd name="csY116" fmla="*/ 711279 h 1896030"/>
                  <a:gd name="csX117" fmla="*/ 529828 w 5144849"/>
                  <a:gd name="csY117" fmla="*/ 714534 h 1896030"/>
                  <a:gd name="csX118" fmla="*/ 561340 w 5144849"/>
                  <a:gd name="csY118" fmla="*/ 734139 h 1896030"/>
                  <a:gd name="csX119" fmla="*/ 580946 w 5144849"/>
                  <a:gd name="csY119" fmla="*/ 695563 h 1896030"/>
                  <a:gd name="csX120" fmla="*/ 552847 w 5144849"/>
                  <a:gd name="csY120" fmla="*/ 661670 h 1896030"/>
                  <a:gd name="csX121" fmla="*/ 569357 w 5144849"/>
                  <a:gd name="csY121" fmla="*/ 627301 h 1896030"/>
                  <a:gd name="csX122" fmla="*/ 544592 w 5144849"/>
                  <a:gd name="csY122" fmla="*/ 591185 h 1896030"/>
                  <a:gd name="csX123" fmla="*/ 638810 w 5144849"/>
                  <a:gd name="csY123" fmla="*/ 609918 h 1896030"/>
                  <a:gd name="csX124" fmla="*/ 658019 w 5144849"/>
                  <a:gd name="csY124" fmla="*/ 642302 h 1896030"/>
                  <a:gd name="csX125" fmla="*/ 615394 w 5144849"/>
                  <a:gd name="csY125" fmla="*/ 649367 h 1896030"/>
                  <a:gd name="csX126" fmla="*/ 615633 w 5144849"/>
                  <a:gd name="csY126" fmla="*/ 681196 h 1896030"/>
                  <a:gd name="csX127" fmla="*/ 642144 w 5144849"/>
                  <a:gd name="csY127" fmla="*/ 700564 h 1896030"/>
                  <a:gd name="csX128" fmla="*/ 694214 w 5144849"/>
                  <a:gd name="csY128" fmla="*/ 688261 h 1896030"/>
                  <a:gd name="csX129" fmla="*/ 702469 w 5144849"/>
                  <a:gd name="csY129" fmla="*/ 651907 h 1896030"/>
                  <a:gd name="csX130" fmla="*/ 772795 w 5144849"/>
                  <a:gd name="csY130" fmla="*/ 624523 h 1896030"/>
                  <a:gd name="csX131" fmla="*/ 890349 w 5144849"/>
                  <a:gd name="csY131" fmla="*/ 574357 h 1896030"/>
                  <a:gd name="csX132" fmla="*/ 915829 w 5144849"/>
                  <a:gd name="csY132" fmla="*/ 577294 h 1896030"/>
                  <a:gd name="csX133" fmla="*/ 882571 w 5144849"/>
                  <a:gd name="csY133" fmla="*/ 612696 h 1896030"/>
                  <a:gd name="csX134" fmla="*/ 924401 w 5144849"/>
                  <a:gd name="csY134" fmla="*/ 618808 h 1896030"/>
                  <a:gd name="csX135" fmla="*/ 948531 w 5144849"/>
                  <a:gd name="csY135" fmla="*/ 598884 h 1896030"/>
                  <a:gd name="csX136" fmla="*/ 1011634 w 5144849"/>
                  <a:gd name="csY136" fmla="*/ 597297 h 1896030"/>
                  <a:gd name="csX137" fmla="*/ 1061720 w 5144849"/>
                  <a:gd name="csY137" fmla="*/ 573008 h 1896030"/>
                  <a:gd name="csX138" fmla="*/ 1100058 w 5144849"/>
                  <a:gd name="csY138" fmla="*/ 608251 h 1896030"/>
                  <a:gd name="csX139" fmla="*/ 1138317 w 5144849"/>
                  <a:gd name="csY139" fmla="*/ 569436 h 1896030"/>
                  <a:gd name="csX140" fmla="*/ 1103074 w 5144849"/>
                  <a:gd name="csY140" fmla="*/ 535067 h 1896030"/>
                  <a:gd name="csX141" fmla="*/ 1120537 w 5144849"/>
                  <a:gd name="csY141" fmla="*/ 515382 h 1896030"/>
                  <a:gd name="csX142" fmla="*/ 1220073 w 5144849"/>
                  <a:gd name="csY142" fmla="*/ 533479 h 1896030"/>
                  <a:gd name="csX143" fmla="*/ 1266746 w 5144849"/>
                  <a:gd name="csY143" fmla="*/ 552053 h 1896030"/>
                  <a:gd name="csX144" fmla="*/ 1388824 w 5144849"/>
                  <a:gd name="csY144" fmla="*/ 619046 h 1896030"/>
                  <a:gd name="csX145" fmla="*/ 1411367 w 5144849"/>
                  <a:gd name="csY145" fmla="*/ 588566 h 1896030"/>
                  <a:gd name="csX146" fmla="*/ 1377077 w 5144849"/>
                  <a:gd name="csY146" fmla="*/ 557451 h 1896030"/>
                  <a:gd name="csX147" fmla="*/ 1376124 w 5144849"/>
                  <a:gd name="csY147" fmla="*/ 544830 h 1896030"/>
                  <a:gd name="csX148" fmla="*/ 1335484 w 5144849"/>
                  <a:gd name="csY148" fmla="*/ 539036 h 1896030"/>
                  <a:gd name="csX149" fmla="*/ 1346597 w 5144849"/>
                  <a:gd name="csY149" fmla="*/ 510619 h 1896030"/>
                  <a:gd name="csX150" fmla="*/ 1328579 w 5144849"/>
                  <a:gd name="csY150" fmla="*/ 463312 h 1896030"/>
                  <a:gd name="csX151" fmla="*/ 1327626 w 5144849"/>
                  <a:gd name="csY151" fmla="*/ 443627 h 1896030"/>
                  <a:gd name="csX152" fmla="*/ 1389777 w 5144849"/>
                  <a:gd name="csY152" fmla="*/ 387350 h 1896030"/>
                  <a:gd name="csX153" fmla="*/ 1411843 w 5144849"/>
                  <a:gd name="csY153" fmla="*/ 329724 h 1896030"/>
                  <a:gd name="csX154" fmla="*/ 1436926 w 5144849"/>
                  <a:gd name="csY154" fmla="*/ 317103 h 1896030"/>
                  <a:gd name="csX155" fmla="*/ 1526143 w 5144849"/>
                  <a:gd name="csY155" fmla="*/ 334010 h 1896030"/>
                  <a:gd name="csX156" fmla="*/ 1533128 w 5144849"/>
                  <a:gd name="csY156" fmla="*/ 369411 h 1896030"/>
                  <a:gd name="csX157" fmla="*/ 1501219 w 5144849"/>
                  <a:gd name="csY157" fmla="*/ 420132 h 1896030"/>
                  <a:gd name="csX158" fmla="*/ 1522174 w 5144849"/>
                  <a:gd name="csY158" fmla="*/ 439896 h 1896030"/>
                  <a:gd name="csX159" fmla="*/ 1532969 w 5144849"/>
                  <a:gd name="csY159" fmla="*/ 482679 h 1896030"/>
                  <a:gd name="csX160" fmla="*/ 1525349 w 5144849"/>
                  <a:gd name="csY160" fmla="*/ 564753 h 1896030"/>
                  <a:gd name="csX161" fmla="*/ 1562497 w 5144849"/>
                  <a:gd name="csY161" fmla="*/ 600710 h 1896030"/>
                  <a:gd name="csX162" fmla="*/ 1548051 w 5144849"/>
                  <a:gd name="csY162" fmla="*/ 639366 h 1896030"/>
                  <a:gd name="csX163" fmla="*/ 1482090 w 5144849"/>
                  <a:gd name="csY163" fmla="*/ 720090 h 1896030"/>
                  <a:gd name="csX164" fmla="*/ 1520587 w 5144849"/>
                  <a:gd name="csY164" fmla="*/ 728345 h 1896030"/>
                  <a:gd name="csX165" fmla="*/ 1534001 w 5144849"/>
                  <a:gd name="csY165" fmla="*/ 708104 h 1896030"/>
                  <a:gd name="csX166" fmla="*/ 1571069 w 5144849"/>
                  <a:gd name="csY166" fmla="*/ 693658 h 1896030"/>
                  <a:gd name="csX167" fmla="*/ 1579959 w 5144849"/>
                  <a:gd name="csY167" fmla="*/ 665559 h 1896030"/>
                  <a:gd name="csX168" fmla="*/ 1609170 w 5144849"/>
                  <a:gd name="csY168" fmla="*/ 638254 h 1896030"/>
                  <a:gd name="csX169" fmla="*/ 1589484 w 5144849"/>
                  <a:gd name="csY169" fmla="*/ 605314 h 1896030"/>
                  <a:gd name="csX170" fmla="*/ 1605201 w 5144849"/>
                  <a:gd name="csY170" fmla="*/ 566579 h 1896030"/>
                  <a:gd name="csX171" fmla="*/ 1568371 w 5144849"/>
                  <a:gd name="csY171" fmla="*/ 561737 h 1896030"/>
                  <a:gd name="csX172" fmla="*/ 1560274 w 5144849"/>
                  <a:gd name="csY172" fmla="*/ 528638 h 1896030"/>
                  <a:gd name="csX173" fmla="*/ 1587182 w 5144849"/>
                  <a:gd name="csY173" fmla="*/ 467995 h 1896030"/>
                  <a:gd name="csX174" fmla="*/ 1543447 w 5144849"/>
                  <a:gd name="csY174" fmla="*/ 417830 h 1896030"/>
                  <a:gd name="csX175" fmla="*/ 1603693 w 5144849"/>
                  <a:gd name="csY175" fmla="*/ 375603 h 1896030"/>
                  <a:gd name="csX176" fmla="*/ 1595914 w 5144849"/>
                  <a:gd name="csY176" fmla="*/ 330438 h 1896030"/>
                  <a:gd name="csX177" fmla="*/ 1612741 w 5144849"/>
                  <a:gd name="csY177" fmla="*/ 329009 h 1896030"/>
                  <a:gd name="csX178" fmla="*/ 1630442 w 5144849"/>
                  <a:gd name="csY178" fmla="*/ 364252 h 1896030"/>
                  <a:gd name="csX179" fmla="*/ 1617107 w 5144849"/>
                  <a:gd name="csY179" fmla="*/ 424736 h 1896030"/>
                  <a:gd name="csX180" fmla="*/ 1653223 w 5144849"/>
                  <a:gd name="csY180" fmla="*/ 436007 h 1896030"/>
                  <a:gd name="csX181" fmla="*/ 1637824 w 5144849"/>
                  <a:gd name="csY181" fmla="*/ 391160 h 1896030"/>
                  <a:gd name="csX182" fmla="*/ 1694180 w 5144849"/>
                  <a:gd name="csY182" fmla="*/ 366395 h 1896030"/>
                  <a:gd name="csX183" fmla="*/ 1764109 w 5144849"/>
                  <a:gd name="csY183" fmla="*/ 363061 h 1896030"/>
                  <a:gd name="csX184" fmla="*/ 1826419 w 5144849"/>
                  <a:gd name="csY184" fmla="*/ 398939 h 1896030"/>
                  <a:gd name="csX185" fmla="*/ 1796415 w 5144849"/>
                  <a:gd name="csY185" fmla="*/ 346392 h 1896030"/>
                  <a:gd name="csX186" fmla="*/ 1793081 w 5144849"/>
                  <a:gd name="csY186" fmla="*/ 277654 h 1896030"/>
                  <a:gd name="csX187" fmla="*/ 1851660 w 5144849"/>
                  <a:gd name="csY187" fmla="*/ 264478 h 1896030"/>
                  <a:gd name="csX188" fmla="*/ 1932702 w 5144849"/>
                  <a:gd name="csY188" fmla="*/ 267335 h 1896030"/>
                  <a:gd name="csX189" fmla="*/ 2005727 w 5144849"/>
                  <a:gd name="csY189" fmla="*/ 258762 h 1896030"/>
                  <a:gd name="csX190" fmla="*/ 1978342 w 5144849"/>
                  <a:gd name="csY190" fmla="*/ 224234 h 1896030"/>
                  <a:gd name="csX191" fmla="*/ 2017316 w 5144849"/>
                  <a:gd name="csY191" fmla="*/ 180181 h 1896030"/>
                  <a:gd name="csX192" fmla="*/ 2055971 w 5144849"/>
                  <a:gd name="csY192" fmla="*/ 178356 h 1896030"/>
                  <a:gd name="csX193" fmla="*/ 2121535 w 5144849"/>
                  <a:gd name="csY193" fmla="*/ 144621 h 1896030"/>
                  <a:gd name="csX194" fmla="*/ 2210435 w 5144849"/>
                  <a:gd name="csY194" fmla="*/ 135414 h 1896030"/>
                  <a:gd name="csX195" fmla="*/ 2221706 w 5144849"/>
                  <a:gd name="csY195" fmla="*/ 116602 h 1896030"/>
                  <a:gd name="csX196" fmla="*/ 2310210 w 5144849"/>
                  <a:gd name="csY196" fmla="*/ 110172 h 1896030"/>
                  <a:gd name="csX197" fmla="*/ 2337753 w 5144849"/>
                  <a:gd name="csY197" fmla="*/ 125651 h 1896030"/>
                  <a:gd name="csX198" fmla="*/ 2413318 w 5144849"/>
                  <a:gd name="csY198" fmla="*/ 88821 h 1896030"/>
                  <a:gd name="csX199" fmla="*/ 2475230 w 5144849"/>
                  <a:gd name="csY199" fmla="*/ 89932 h 1896030"/>
                  <a:gd name="csX200" fmla="*/ 2484517 w 5144849"/>
                  <a:gd name="csY200" fmla="*/ 59690 h 1896030"/>
                  <a:gd name="csX201" fmla="*/ 2516743 w 5144849"/>
                  <a:gd name="csY201" fmla="*/ 29448 h 1896030"/>
                  <a:gd name="csX202" fmla="*/ 2596277 w 5144849"/>
                  <a:gd name="csY202" fmla="*/ 0 h 1896030"/>
                  <a:gd name="csX203" fmla="*/ 2654062 w 5144849"/>
                  <a:gd name="csY203" fmla="*/ 23257 h 1896030"/>
                  <a:gd name="csX204" fmla="*/ 2608183 w 5144849"/>
                  <a:gd name="csY204" fmla="*/ 40878 h 1896030"/>
                  <a:gd name="csX205" fmla="*/ 2684462 w 5144849"/>
                  <a:gd name="csY205" fmla="*/ 51752 h 1896030"/>
                  <a:gd name="csX206" fmla="*/ 2693591 w 5144849"/>
                  <a:gd name="csY206" fmla="*/ 86519 h 1896030"/>
                  <a:gd name="csX207" fmla="*/ 2724388 w 5144849"/>
                  <a:gd name="csY207" fmla="*/ 69453 h 1896030"/>
                  <a:gd name="csX208" fmla="*/ 2822813 w 5144849"/>
                  <a:gd name="csY208" fmla="*/ 70326 h 1896030"/>
                  <a:gd name="csX209" fmla="*/ 2898775 w 5144849"/>
                  <a:gd name="csY209" fmla="*/ 104457 h 1896030"/>
                  <a:gd name="csX210" fmla="*/ 2925842 w 5144849"/>
                  <a:gd name="csY210" fmla="*/ 130334 h 1896030"/>
                  <a:gd name="csX211" fmla="*/ 2917428 w 5144849"/>
                  <a:gd name="csY211" fmla="*/ 165894 h 1896030"/>
                  <a:gd name="csX212" fmla="*/ 2880202 w 5144849"/>
                  <a:gd name="csY212" fmla="*/ 185896 h 1896030"/>
                  <a:gd name="csX213" fmla="*/ 2791619 w 5144849"/>
                  <a:gd name="csY213" fmla="*/ 223123 h 1896030"/>
                  <a:gd name="csX214" fmla="*/ 2766378 w 5144849"/>
                  <a:gd name="csY214" fmla="*/ 242729 h 1896030"/>
                  <a:gd name="csX215" fmla="*/ 2808129 w 5144849"/>
                  <a:gd name="csY215" fmla="*/ 252016 h 1896030"/>
                  <a:gd name="csX216" fmla="*/ 2857976 w 5144849"/>
                  <a:gd name="csY216" fmla="*/ 268526 h 1896030"/>
                  <a:gd name="csX217" fmla="*/ 2888297 w 5144849"/>
                  <a:gd name="csY217" fmla="*/ 256143 h 1896030"/>
                  <a:gd name="csX218" fmla="*/ 2905443 w 5144849"/>
                  <a:gd name="csY218" fmla="*/ 298053 h 1896030"/>
                  <a:gd name="csX219" fmla="*/ 2920286 w 5144849"/>
                  <a:gd name="csY219" fmla="*/ 281146 h 1896030"/>
                  <a:gd name="csX220" fmla="*/ 2974102 w 5144849"/>
                  <a:gd name="csY220" fmla="*/ 270827 h 1896030"/>
                  <a:gd name="csX221" fmla="*/ 3082210 w 5144849"/>
                  <a:gd name="csY221" fmla="*/ 281622 h 1896030"/>
                  <a:gd name="csX222" fmla="*/ 3090466 w 5144849"/>
                  <a:gd name="csY222" fmla="*/ 311944 h 1896030"/>
                  <a:gd name="csX223" fmla="*/ 3231277 w 5144849"/>
                  <a:gd name="csY223" fmla="*/ 321548 h 1896030"/>
                  <a:gd name="csX224" fmla="*/ 3233182 w 5144849"/>
                  <a:gd name="csY224" fmla="*/ 272018 h 1896030"/>
                  <a:gd name="csX225" fmla="*/ 3304699 w 5144849"/>
                  <a:gd name="csY225" fmla="*/ 283448 h 1896030"/>
                  <a:gd name="csX226" fmla="*/ 3358515 w 5144849"/>
                  <a:gd name="csY226" fmla="*/ 283051 h 1896030"/>
                  <a:gd name="csX227" fmla="*/ 3412887 w 5144849"/>
                  <a:gd name="csY227" fmla="*/ 317183 h 1896030"/>
                  <a:gd name="csX228" fmla="*/ 3428445 w 5144849"/>
                  <a:gd name="csY228" fmla="*/ 358061 h 1896030"/>
                  <a:gd name="csX229" fmla="*/ 3408442 w 5144849"/>
                  <a:gd name="csY229" fmla="*/ 384492 h 1896030"/>
                  <a:gd name="csX230" fmla="*/ 3450828 w 5144849"/>
                  <a:gd name="csY230" fmla="*/ 433546 h 1896030"/>
                  <a:gd name="csX231" fmla="*/ 3503771 w 5144849"/>
                  <a:gd name="csY231" fmla="*/ 458549 h 1896030"/>
                  <a:gd name="csX232" fmla="*/ 3536315 w 5144849"/>
                  <a:gd name="csY232" fmla="*/ 393541 h 1896030"/>
                  <a:gd name="csX233" fmla="*/ 3590290 w 5144849"/>
                  <a:gd name="csY233" fmla="*/ 421561 h 1896030"/>
                  <a:gd name="csX234" fmla="*/ 3647757 w 5144849"/>
                  <a:gd name="csY234" fmla="*/ 404812 h 1896030"/>
                  <a:gd name="csX235" fmla="*/ 3712924 w 5144849"/>
                  <a:gd name="csY235" fmla="*/ 423942 h 1896030"/>
                  <a:gd name="csX236" fmla="*/ 3737769 w 5144849"/>
                  <a:gd name="csY236" fmla="*/ 406559 h 1896030"/>
                  <a:gd name="csX237" fmla="*/ 3792855 w 5144849"/>
                  <a:gd name="csY237" fmla="*/ 415290 h 1896030"/>
                  <a:gd name="csX238" fmla="*/ 3768566 w 5144849"/>
                  <a:gd name="csY238" fmla="*/ 356949 h 1896030"/>
                  <a:gd name="csX239" fmla="*/ 3813016 w 5144849"/>
                  <a:gd name="csY239" fmla="*/ 329327 h 1896030"/>
                  <a:gd name="csX240" fmla="*/ 4117340 w 5144849"/>
                  <a:gd name="csY240" fmla="*/ 370681 h 1896030"/>
                  <a:gd name="csX241" fmla="*/ 4145994 w 5144849"/>
                  <a:gd name="csY241" fmla="*/ 407908 h 1896030"/>
                  <a:gd name="csX242" fmla="*/ 4234180 w 5144849"/>
                  <a:gd name="csY242" fmla="*/ 455136 h 1896030"/>
                  <a:gd name="csX243" fmla="*/ 4370229 w 5144849"/>
                  <a:gd name="csY243" fmla="*/ 443547 h 1896030"/>
                  <a:gd name="csX244" fmla="*/ 4437301 w 5144849"/>
                  <a:gd name="csY244" fmla="*/ 453628 h 1896030"/>
                  <a:gd name="csX245" fmla="*/ 4465320 w 5144849"/>
                  <a:gd name="csY245" fmla="*/ 478869 h 1896030"/>
                  <a:gd name="csX246" fmla="*/ 4461272 w 5144849"/>
                  <a:gd name="csY246" fmla="*/ 523002 h 1896030"/>
                  <a:gd name="csX247" fmla="*/ 4502785 w 5144849"/>
                  <a:gd name="csY247" fmla="*/ 540068 h 1896030"/>
                  <a:gd name="csX248" fmla="*/ 4547870 w 5144849"/>
                  <a:gd name="csY248" fmla="*/ 527844 h 1896030"/>
                  <a:gd name="csX249" fmla="*/ 4607560 w 5144849"/>
                  <a:gd name="csY249" fmla="*/ 526256 h 1896030"/>
                  <a:gd name="csX250" fmla="*/ 4671219 w 5144849"/>
                  <a:gd name="csY250" fmla="*/ 537924 h 1896030"/>
                  <a:gd name="csX251" fmla="*/ 4735037 w 5144849"/>
                  <a:gd name="csY251" fmla="*/ 531336 h 1896030"/>
                  <a:gd name="csX252" fmla="*/ 4793774 w 5144849"/>
                  <a:gd name="csY252" fmla="*/ 583962 h 1896030"/>
                  <a:gd name="csX253" fmla="*/ 4835525 w 5144849"/>
                  <a:gd name="csY253" fmla="*/ 565150 h 1896030"/>
                  <a:gd name="csX254" fmla="*/ 4808220 w 5144849"/>
                  <a:gd name="csY254" fmla="*/ 527209 h 1896030"/>
                  <a:gd name="csX255" fmla="*/ 4823222 w 5144849"/>
                  <a:gd name="csY255" fmla="*/ 500459 h 1896030"/>
                  <a:gd name="csX256" fmla="*/ 4930775 w 5144849"/>
                  <a:gd name="csY256" fmla="*/ 517287 h 1896030"/>
                  <a:gd name="csX257" fmla="*/ 5000784 w 5144849"/>
                  <a:gd name="csY257" fmla="*/ 513715 h 1896030"/>
                  <a:gd name="csX258" fmla="*/ 5097701 w 5144849"/>
                  <a:gd name="csY258" fmla="*/ 542290 h 1896030"/>
                  <a:gd name="csX259" fmla="*/ 5144850 w 5144849"/>
                  <a:gd name="csY259" fmla="*/ 568087 h 1896030"/>
                  <a:gd name="csX260" fmla="*/ 5144850 w 5144849"/>
                  <a:gd name="csY260" fmla="*/ 794306 h 1896030"/>
                  <a:gd name="csX261" fmla="*/ 5144611 w 5144849"/>
                  <a:gd name="csY261" fmla="*/ 794623 h 1896030"/>
                  <a:gd name="csX262" fmla="*/ 5101352 w 5144849"/>
                  <a:gd name="csY262" fmla="*/ 818515 h 1896030"/>
                  <a:gd name="csX263" fmla="*/ 5057696 w 5144849"/>
                  <a:gd name="csY263" fmla="*/ 814546 h 1896030"/>
                  <a:gd name="csX264" fmla="*/ 5088017 w 5144849"/>
                  <a:gd name="csY264" fmla="*/ 843359 h 1896030"/>
                  <a:gd name="csX265" fmla="*/ 5108099 w 5144849"/>
                  <a:gd name="csY265" fmla="*/ 887412 h 1896030"/>
                  <a:gd name="csX266" fmla="*/ 5123656 w 5144849"/>
                  <a:gd name="csY266" fmla="*/ 901621 h 1896030"/>
                  <a:gd name="csX267" fmla="*/ 5127546 w 5144849"/>
                  <a:gd name="csY267" fmla="*/ 923449 h 1896030"/>
                  <a:gd name="csX268" fmla="*/ 5118894 w 5144849"/>
                  <a:gd name="csY268" fmla="*/ 937339 h 1896030"/>
                  <a:gd name="csX269" fmla="*/ 5056109 w 5144849"/>
                  <a:gd name="csY269" fmla="*/ 925909 h 1896030"/>
                  <a:gd name="csX270" fmla="*/ 4961890 w 5144849"/>
                  <a:gd name="csY270" fmla="*/ 965121 h 1896030"/>
                  <a:gd name="csX271" fmla="*/ 4931966 w 5144849"/>
                  <a:gd name="csY271" fmla="*/ 971153 h 1896030"/>
                  <a:gd name="csX272" fmla="*/ 4880372 w 5144849"/>
                  <a:gd name="csY272" fmla="*/ 1007269 h 1896030"/>
                  <a:gd name="csX273" fmla="*/ 4831477 w 5144849"/>
                  <a:gd name="csY273" fmla="*/ 1038463 h 1896030"/>
                  <a:gd name="csX274" fmla="*/ 4819094 w 5144849"/>
                  <a:gd name="csY274" fmla="*/ 1061403 h 1896030"/>
                  <a:gd name="csX275" fmla="*/ 4770914 w 5144849"/>
                  <a:gd name="csY275" fmla="*/ 1026478 h 1896030"/>
                  <a:gd name="csX276" fmla="*/ 4683125 w 5144849"/>
                  <a:gd name="csY276" fmla="*/ 1066086 h 1896030"/>
                  <a:gd name="csX277" fmla="*/ 4667806 w 5144849"/>
                  <a:gd name="csY277" fmla="*/ 1047433 h 1896030"/>
                  <a:gd name="csX278" fmla="*/ 4635342 w 5144849"/>
                  <a:gd name="csY278" fmla="*/ 1068943 h 1896030"/>
                  <a:gd name="csX279" fmla="*/ 4590336 w 5144849"/>
                  <a:gd name="csY279" fmla="*/ 1062038 h 1896030"/>
                  <a:gd name="csX280" fmla="*/ 4579461 w 5144849"/>
                  <a:gd name="csY280" fmla="*/ 1094978 h 1896030"/>
                  <a:gd name="csX281" fmla="*/ 4539060 w 5144849"/>
                  <a:gd name="csY281" fmla="*/ 1142762 h 1896030"/>
                  <a:gd name="csX282" fmla="*/ 4540250 w 5144849"/>
                  <a:gd name="csY282" fmla="*/ 1162526 h 1896030"/>
                  <a:gd name="csX283" fmla="*/ 4578588 w 5144849"/>
                  <a:gd name="csY283" fmla="*/ 1173401 h 1896030"/>
                  <a:gd name="csX284" fmla="*/ 4574064 w 5144849"/>
                  <a:gd name="csY284" fmla="*/ 1243409 h 1896030"/>
                  <a:gd name="csX285" fmla="*/ 4542790 w 5144849"/>
                  <a:gd name="csY285" fmla="*/ 1245156 h 1896030"/>
                  <a:gd name="csX286" fmla="*/ 4528423 w 5144849"/>
                  <a:gd name="csY286" fmla="*/ 1284684 h 1896030"/>
                  <a:gd name="csX287" fmla="*/ 4542393 w 5144849"/>
                  <a:gd name="csY287" fmla="*/ 1304925 h 1896030"/>
                  <a:gd name="csX288" fmla="*/ 4483497 w 5144849"/>
                  <a:gd name="csY288" fmla="*/ 1328658 h 1896030"/>
                  <a:gd name="csX289" fmla="*/ 4471829 w 5144849"/>
                  <a:gd name="csY289" fmla="*/ 1381284 h 1896030"/>
                  <a:gd name="csX290" fmla="*/ 4421585 w 5144849"/>
                  <a:gd name="csY290" fmla="*/ 1392396 h 1896030"/>
                  <a:gd name="csX291" fmla="*/ 4411504 w 5144849"/>
                  <a:gd name="csY291" fmla="*/ 1438434 h 1896030"/>
                  <a:gd name="csX292" fmla="*/ 4362927 w 5144849"/>
                  <a:gd name="csY292" fmla="*/ 1480185 h 1896030"/>
                  <a:gd name="csX293" fmla="*/ 4350465 w 5144849"/>
                  <a:gd name="csY293" fmla="*/ 1449388 h 1896030"/>
                  <a:gd name="csX294" fmla="*/ 4336018 w 5144849"/>
                  <a:gd name="csY294" fmla="*/ 1383268 h 1896030"/>
                  <a:gd name="csX295" fmla="*/ 4317206 w 5144849"/>
                  <a:gd name="csY295" fmla="*/ 1280239 h 1896030"/>
                  <a:gd name="csX296" fmla="*/ 4333399 w 5144849"/>
                  <a:gd name="csY296" fmla="*/ 1214279 h 1896030"/>
                  <a:gd name="csX297" fmla="*/ 4361815 w 5144849"/>
                  <a:gd name="csY297" fmla="*/ 1185545 h 1896030"/>
                  <a:gd name="csX298" fmla="*/ 4363641 w 5144849"/>
                  <a:gd name="csY298" fmla="*/ 1162844 h 1896030"/>
                  <a:gd name="csX299" fmla="*/ 4415949 w 5144849"/>
                  <a:gd name="csY299" fmla="*/ 1151890 h 1896030"/>
                  <a:gd name="csX300" fmla="*/ 4476115 w 5144849"/>
                  <a:gd name="csY300" fmla="*/ 1089739 h 1896030"/>
                  <a:gd name="csX301" fmla="*/ 4534138 w 5144849"/>
                  <a:gd name="csY301" fmla="*/ 1038146 h 1896030"/>
                  <a:gd name="csX302" fmla="*/ 4594702 w 5144849"/>
                  <a:gd name="csY302" fmla="*/ 997506 h 1896030"/>
                  <a:gd name="csX303" fmla="*/ 4621768 w 5144849"/>
                  <a:gd name="csY303" fmla="*/ 924401 h 1896030"/>
                  <a:gd name="csX304" fmla="*/ 4580811 w 5144849"/>
                  <a:gd name="csY304" fmla="*/ 928846 h 1896030"/>
                  <a:gd name="csX305" fmla="*/ 4560649 w 5144849"/>
                  <a:gd name="csY305" fmla="*/ 971709 h 1896030"/>
                  <a:gd name="csX306" fmla="*/ 4475163 w 5144849"/>
                  <a:gd name="csY306" fmla="*/ 1027906 h 1896030"/>
                  <a:gd name="csX307" fmla="*/ 4447540 w 5144849"/>
                  <a:gd name="csY307" fmla="*/ 964882 h 1896030"/>
                  <a:gd name="csX308" fmla="*/ 4360625 w 5144849"/>
                  <a:gd name="csY308" fmla="*/ 982424 h 1896030"/>
                  <a:gd name="csX309" fmla="*/ 4276249 w 5144849"/>
                  <a:gd name="csY309" fmla="*/ 1067594 h 1896030"/>
                  <a:gd name="csX310" fmla="*/ 4304109 w 5144849"/>
                  <a:gd name="csY310" fmla="*/ 1098233 h 1896030"/>
                  <a:gd name="csX311" fmla="*/ 4228862 w 5144849"/>
                  <a:gd name="csY311" fmla="*/ 1111171 h 1896030"/>
                  <a:gd name="csX312" fmla="*/ 4176792 w 5144849"/>
                  <a:gd name="csY312" fmla="*/ 1116251 h 1896030"/>
                  <a:gd name="csX313" fmla="*/ 4179253 w 5144849"/>
                  <a:gd name="csY313" fmla="*/ 1080373 h 1896030"/>
                  <a:gd name="csX314" fmla="*/ 4126865 w 5144849"/>
                  <a:gd name="csY314" fmla="*/ 1072753 h 1896030"/>
                  <a:gd name="csX315" fmla="*/ 4085114 w 5144849"/>
                  <a:gd name="csY315" fmla="*/ 1097280 h 1896030"/>
                  <a:gd name="csX316" fmla="*/ 3982164 w 5144849"/>
                  <a:gd name="csY316" fmla="*/ 1088708 h 1896030"/>
                  <a:gd name="csX317" fmla="*/ 3871278 w 5144849"/>
                  <a:gd name="csY317" fmla="*/ 1103471 h 1896030"/>
                  <a:gd name="csX318" fmla="*/ 3762137 w 5144849"/>
                  <a:gd name="csY318" fmla="*/ 1198880 h 1896030"/>
                  <a:gd name="csX319" fmla="*/ 3633073 w 5144849"/>
                  <a:gd name="csY319" fmla="*/ 1310719 h 1896030"/>
                  <a:gd name="csX320" fmla="*/ 3686175 w 5144849"/>
                  <a:gd name="csY320" fmla="*/ 1316593 h 1896030"/>
                  <a:gd name="csX321" fmla="*/ 3702685 w 5144849"/>
                  <a:gd name="csY321" fmla="*/ 1345644 h 1896030"/>
                  <a:gd name="csX322" fmla="*/ 3735467 w 5144849"/>
                  <a:gd name="csY322" fmla="*/ 1355963 h 1896030"/>
                  <a:gd name="csX323" fmla="*/ 3756977 w 5144849"/>
                  <a:gd name="csY323" fmla="*/ 1332865 h 1896030"/>
                  <a:gd name="csX324" fmla="*/ 3793966 w 5144849"/>
                  <a:gd name="csY324" fmla="*/ 1335881 h 1896030"/>
                  <a:gd name="csX325" fmla="*/ 3842623 w 5144849"/>
                  <a:gd name="csY325" fmla="*/ 1386443 h 1896030"/>
                  <a:gd name="csX326" fmla="*/ 3843734 w 5144849"/>
                  <a:gd name="csY326" fmla="*/ 1425099 h 1896030"/>
                  <a:gd name="csX327" fmla="*/ 3817382 w 5144849"/>
                  <a:gd name="csY327" fmla="*/ 1469946 h 1896030"/>
                  <a:gd name="csX328" fmla="*/ 3814524 w 5144849"/>
                  <a:gd name="csY328" fmla="*/ 1522889 h 1896030"/>
                  <a:gd name="csX329" fmla="*/ 3799364 w 5144849"/>
                  <a:gd name="csY329" fmla="*/ 1592580 h 1896030"/>
                  <a:gd name="csX330" fmla="*/ 3748564 w 5144849"/>
                  <a:gd name="csY330" fmla="*/ 1654651 h 1896030"/>
                  <a:gd name="csX331" fmla="*/ 3737293 w 5144849"/>
                  <a:gd name="csY331" fmla="*/ 1683941 h 1896030"/>
                  <a:gd name="csX332" fmla="*/ 3691573 w 5144849"/>
                  <a:gd name="csY332" fmla="*/ 1732756 h 1896030"/>
                  <a:gd name="csX333" fmla="*/ 3646170 w 5144849"/>
                  <a:gd name="csY333" fmla="*/ 1780620 h 1896030"/>
                  <a:gd name="csX334" fmla="*/ 3624422 w 5144849"/>
                  <a:gd name="csY334" fmla="*/ 1804908 h 1896030"/>
                  <a:gd name="csX335" fmla="*/ 3579495 w 5144849"/>
                  <a:gd name="csY335" fmla="*/ 1828959 h 1896030"/>
                  <a:gd name="csX336" fmla="*/ 3558302 w 5144849"/>
                  <a:gd name="csY336" fmla="*/ 1829435 h 1896030"/>
                  <a:gd name="csX337" fmla="*/ 3537109 w 5144849"/>
                  <a:gd name="csY337" fmla="*/ 1809591 h 1896030"/>
                  <a:gd name="csX338" fmla="*/ 3491865 w 5144849"/>
                  <a:gd name="csY338" fmla="*/ 1839436 h 1896030"/>
                  <a:gd name="csX339" fmla="*/ 3486626 w 5144849"/>
                  <a:gd name="csY339" fmla="*/ 1852930 h 1896030"/>
                  <a:gd name="csX340" fmla="*/ 3486626 w 5144849"/>
                  <a:gd name="csY340" fmla="*/ 1852930 h 1896030"/>
                  <a:gd name="csX341" fmla="*/ 3486626 w 5144849"/>
                  <a:gd name="csY341" fmla="*/ 1852930 h 1896030"/>
                  <a:gd name="csX342" fmla="*/ 3486626 w 5144849"/>
                  <a:gd name="csY342" fmla="*/ 1852930 h 1896030"/>
                  <a:gd name="csX343" fmla="*/ 3481943 w 5144849"/>
                  <a:gd name="csY343" fmla="*/ 1845866 h 1896030"/>
                  <a:gd name="csX344" fmla="*/ 3481943 w 5144849"/>
                  <a:gd name="csY344" fmla="*/ 1845866 h 1896030"/>
                  <a:gd name="csX345" fmla="*/ 3481705 w 5144849"/>
                  <a:gd name="csY345" fmla="*/ 1825228 h 1896030"/>
                  <a:gd name="csX346" fmla="*/ 3498929 w 5144849"/>
                  <a:gd name="csY346" fmla="*/ 1824117 h 1896030"/>
                  <a:gd name="csX347" fmla="*/ 3503771 w 5144849"/>
                  <a:gd name="csY347" fmla="*/ 1775619 h 1896030"/>
                  <a:gd name="csX348" fmla="*/ 3494882 w 5144849"/>
                  <a:gd name="csY348" fmla="*/ 1740138 h 1896030"/>
                  <a:gd name="csX349" fmla="*/ 3523853 w 5144849"/>
                  <a:gd name="csY349" fmla="*/ 1725374 h 1896030"/>
                  <a:gd name="csX350" fmla="*/ 3564731 w 5144849"/>
                  <a:gd name="csY350" fmla="*/ 1732756 h 1896030"/>
                  <a:gd name="csX351" fmla="*/ 3587353 w 5144849"/>
                  <a:gd name="csY351" fmla="*/ 1691958 h 1896030"/>
                  <a:gd name="csX352" fmla="*/ 3598942 w 5144849"/>
                  <a:gd name="csY352" fmla="*/ 1645603 h 1896030"/>
                  <a:gd name="csX353" fmla="*/ 3611960 w 5144849"/>
                  <a:gd name="csY353" fmla="*/ 1629966 h 1896030"/>
                  <a:gd name="csX354" fmla="*/ 3629740 w 5144849"/>
                  <a:gd name="csY354" fmla="*/ 1591231 h 1896030"/>
                  <a:gd name="csX355" fmla="*/ 3574018 w 5144849"/>
                  <a:gd name="csY355" fmla="*/ 1603931 h 1896030"/>
                  <a:gd name="csX356" fmla="*/ 3544808 w 5144849"/>
                  <a:gd name="csY356" fmla="*/ 1620917 h 1896030"/>
                  <a:gd name="csX357" fmla="*/ 3493611 w 5144849"/>
                  <a:gd name="csY357" fmla="*/ 1620838 h 1896030"/>
                  <a:gd name="csX358" fmla="*/ 3479959 w 5144849"/>
                  <a:gd name="csY358" fmla="*/ 1580356 h 1896030"/>
                  <a:gd name="csX359" fmla="*/ 3440113 w 5144849"/>
                  <a:gd name="csY359" fmla="*/ 1549400 h 1896030"/>
                  <a:gd name="csX360" fmla="*/ 3381454 w 5144849"/>
                  <a:gd name="csY360" fmla="*/ 1535430 h 1896030"/>
                  <a:gd name="csX361" fmla="*/ 3368992 w 5144849"/>
                  <a:gd name="csY361" fmla="*/ 1492250 h 1896030"/>
                  <a:gd name="csX362" fmla="*/ 3357245 w 5144849"/>
                  <a:gd name="csY362" fmla="*/ 1464866 h 1896030"/>
                  <a:gd name="csX363" fmla="*/ 3344625 w 5144849"/>
                  <a:gd name="csY363" fmla="*/ 1445577 h 1896030"/>
                  <a:gd name="csX364" fmla="*/ 3323828 w 5144849"/>
                  <a:gd name="csY364" fmla="*/ 1400016 h 1896030"/>
                  <a:gd name="csX365" fmla="*/ 3294221 w 5144849"/>
                  <a:gd name="csY365" fmla="*/ 1383189 h 1896030"/>
                  <a:gd name="csX366" fmla="*/ 3243818 w 5144849"/>
                  <a:gd name="csY366" fmla="*/ 1369536 h 1896030"/>
                  <a:gd name="csX367" fmla="*/ 3199130 w 5144849"/>
                  <a:gd name="csY367" fmla="*/ 1370806 h 1896030"/>
                  <a:gd name="csX368" fmla="*/ 3157220 w 5144849"/>
                  <a:gd name="csY368" fmla="*/ 1379061 h 1896030"/>
                  <a:gd name="csX369" fmla="*/ 3129439 w 5144849"/>
                  <a:gd name="csY369" fmla="*/ 1401763 h 1896030"/>
                  <a:gd name="csX370" fmla="*/ 3147933 w 5144849"/>
                  <a:gd name="csY370" fmla="*/ 1412557 h 1896030"/>
                  <a:gd name="csX371" fmla="*/ 3148330 w 5144849"/>
                  <a:gd name="csY371" fmla="*/ 1437481 h 1896030"/>
                  <a:gd name="csX372" fmla="*/ 3129598 w 5144849"/>
                  <a:gd name="csY372" fmla="*/ 1451928 h 1896030"/>
                  <a:gd name="csX373" fmla="*/ 3099197 w 5144849"/>
                  <a:gd name="csY373" fmla="*/ 1499156 h 1896030"/>
                  <a:gd name="csX374" fmla="*/ 3099515 w 5144849"/>
                  <a:gd name="csY374" fmla="*/ 1518603 h 1896030"/>
                  <a:gd name="csX375" fmla="*/ 3052048 w 5144849"/>
                  <a:gd name="csY375" fmla="*/ 1546384 h 1896030"/>
                  <a:gd name="csX376" fmla="*/ 3011567 w 5144849"/>
                  <a:gd name="csY376" fmla="*/ 1529794 h 1896030"/>
                  <a:gd name="csX377" fmla="*/ 2971403 w 5144849"/>
                  <a:gd name="csY377" fmla="*/ 1533446 h 1896030"/>
                  <a:gd name="csX378" fmla="*/ 2953703 w 5144849"/>
                  <a:gd name="csY378" fmla="*/ 1518761 h 1896030"/>
                  <a:gd name="csX379" fmla="*/ 2933541 w 5144849"/>
                  <a:gd name="csY379" fmla="*/ 1513999 h 1896030"/>
                  <a:gd name="csX380" fmla="*/ 2884170 w 5144849"/>
                  <a:gd name="csY380" fmla="*/ 1544955 h 1896030"/>
                  <a:gd name="csX381" fmla="*/ 2839799 w 5144849"/>
                  <a:gd name="csY381" fmla="*/ 1552178 h 1896030"/>
                  <a:gd name="csX382" fmla="*/ 2808843 w 5144849"/>
                  <a:gd name="csY382" fmla="*/ 1562973 h 1896030"/>
                  <a:gd name="csX383" fmla="*/ 2766457 w 5144849"/>
                  <a:gd name="csY383" fmla="*/ 1555909 h 1896030"/>
                  <a:gd name="csX384" fmla="*/ 2735183 w 5144849"/>
                  <a:gd name="csY384" fmla="*/ 1556306 h 1896030"/>
                  <a:gd name="csX385" fmla="*/ 2714704 w 5144849"/>
                  <a:gd name="csY385" fmla="*/ 1534001 h 1896030"/>
                  <a:gd name="csX386" fmla="*/ 2681764 w 5144849"/>
                  <a:gd name="csY386" fmla="*/ 1512808 h 1896030"/>
                  <a:gd name="csX387" fmla="*/ 2647950 w 5144849"/>
                  <a:gd name="csY387" fmla="*/ 1507014 h 1896030"/>
                  <a:gd name="csX388" fmla="*/ 2605326 w 5144849"/>
                  <a:gd name="csY388" fmla="*/ 1512808 h 1896030"/>
                  <a:gd name="csX389" fmla="*/ 2573496 w 5144849"/>
                  <a:gd name="csY389" fmla="*/ 1520984 h 1896030"/>
                  <a:gd name="csX390" fmla="*/ 2525633 w 5144849"/>
                  <a:gd name="csY390" fmla="*/ 1502410 h 1896030"/>
                  <a:gd name="csX391" fmla="*/ 2519204 w 5144849"/>
                  <a:gd name="csY391" fmla="*/ 1469073 h 1896030"/>
                  <a:gd name="csX392" fmla="*/ 2479596 w 5144849"/>
                  <a:gd name="csY392" fmla="*/ 1457563 h 1896030"/>
                  <a:gd name="csX393" fmla="*/ 2449036 w 5144849"/>
                  <a:gd name="csY393" fmla="*/ 1452324 h 1896030"/>
                  <a:gd name="csX394" fmla="*/ 2411333 w 5144849"/>
                  <a:gd name="csY394" fmla="*/ 1433751 h 1896030"/>
                  <a:gd name="csX395" fmla="*/ 2376408 w 5144849"/>
                  <a:gd name="csY395" fmla="*/ 1480185 h 1896030"/>
                  <a:gd name="csX396" fmla="*/ 2390061 w 5144849"/>
                  <a:gd name="csY396" fmla="*/ 1506300 h 1896030"/>
                  <a:gd name="csX397" fmla="*/ 2357358 w 5144849"/>
                  <a:gd name="csY397" fmla="*/ 1536938 h 1896030"/>
                  <a:gd name="csX398" fmla="*/ 2308622 w 5144849"/>
                  <a:gd name="csY398" fmla="*/ 1525905 h 1896030"/>
                  <a:gd name="csX399" fmla="*/ 2274967 w 5144849"/>
                  <a:gd name="csY399" fmla="*/ 1524318 h 1896030"/>
                  <a:gd name="csX400" fmla="*/ 2252504 w 5144849"/>
                  <a:gd name="csY400" fmla="*/ 1503680 h 1896030"/>
                  <a:gd name="csX401" fmla="*/ 2217341 w 5144849"/>
                  <a:gd name="csY401" fmla="*/ 1503045 h 1896030"/>
                  <a:gd name="csX402" fmla="*/ 2188051 w 5144849"/>
                  <a:gd name="csY402" fmla="*/ 1489472 h 1896030"/>
                  <a:gd name="csX403" fmla="*/ 2136775 w 5144849"/>
                  <a:gd name="csY403" fmla="*/ 1510268 h 1896030"/>
                  <a:gd name="csX404" fmla="*/ 2072481 w 5144849"/>
                  <a:gd name="csY404" fmla="*/ 1548130 h 1896030"/>
                  <a:gd name="csX405" fmla="*/ 2037001 w 5144849"/>
                  <a:gd name="csY405" fmla="*/ 1555671 h 1896030"/>
                  <a:gd name="csX406" fmla="*/ 2023824 w 5144849"/>
                  <a:gd name="csY406" fmla="*/ 1559243 h 1896030"/>
                  <a:gd name="csX407" fmla="*/ 2005965 w 5144849"/>
                  <a:gd name="csY407" fmla="*/ 1532493 h 1896030"/>
                  <a:gd name="csX408" fmla="*/ 1962547 w 5144849"/>
                  <a:gd name="csY408" fmla="*/ 1538367 h 1896030"/>
                  <a:gd name="csX409" fmla="*/ 1948180 w 5144849"/>
                  <a:gd name="csY409" fmla="*/ 1519714 h 1896030"/>
                  <a:gd name="csX410" fmla="*/ 1924606 w 5144849"/>
                  <a:gd name="csY410" fmla="*/ 1511221 h 1896030"/>
                  <a:gd name="csX411" fmla="*/ 1908413 w 5144849"/>
                  <a:gd name="csY411" fmla="*/ 1485583 h 1896030"/>
                  <a:gd name="csX412" fmla="*/ 1889839 w 5144849"/>
                  <a:gd name="csY412" fmla="*/ 1477566 h 1896030"/>
                  <a:gd name="csX413" fmla="*/ 1841421 w 5144849"/>
                  <a:gd name="csY413" fmla="*/ 1488996 h 1896030"/>
                  <a:gd name="csX414" fmla="*/ 1794986 w 5144849"/>
                  <a:gd name="csY414" fmla="*/ 1463358 h 1896030"/>
                  <a:gd name="csX415" fmla="*/ 1777048 w 5144849"/>
                  <a:gd name="csY415" fmla="*/ 1486694 h 1896030"/>
                  <a:gd name="csX416" fmla="*/ 1701721 w 5144849"/>
                  <a:gd name="csY416" fmla="*/ 1372076 h 1896030"/>
                  <a:gd name="csX417" fmla="*/ 1658779 w 5144849"/>
                  <a:gd name="csY417" fmla="*/ 1336437 h 1896030"/>
                  <a:gd name="csX418" fmla="*/ 1671082 w 5144849"/>
                  <a:gd name="csY418" fmla="*/ 1321911 h 1896030"/>
                  <a:gd name="csX419" fmla="*/ 1586706 w 5144849"/>
                  <a:gd name="csY419" fmla="*/ 1365488 h 1896030"/>
                  <a:gd name="csX420" fmla="*/ 1554321 w 5144849"/>
                  <a:gd name="csY420" fmla="*/ 1368108 h 1896030"/>
                  <a:gd name="csX421" fmla="*/ 1557179 w 5144849"/>
                  <a:gd name="csY421" fmla="*/ 1343025 h 1896030"/>
                  <a:gd name="csX422" fmla="*/ 1513840 w 5144849"/>
                  <a:gd name="csY422" fmla="*/ 1327150 h 1896030"/>
                  <a:gd name="csX423" fmla="*/ 1478677 w 5144849"/>
                  <a:gd name="csY423" fmla="*/ 1338501 h 1896030"/>
                  <a:gd name="csX424" fmla="*/ 1468120 w 5144849"/>
                  <a:gd name="csY424" fmla="*/ 1290161 h 1896030"/>
                  <a:gd name="csX425" fmla="*/ 1407557 w 5144849"/>
                  <a:gd name="csY425" fmla="*/ 1280001 h 1896030"/>
                  <a:gd name="csX426" fmla="*/ 1377236 w 5144849"/>
                  <a:gd name="csY426" fmla="*/ 1299528 h 1896030"/>
                  <a:gd name="csX427" fmla="*/ 1292939 w 5144849"/>
                  <a:gd name="csY427" fmla="*/ 1316752 h 1896030"/>
                  <a:gd name="csX428" fmla="*/ 1276509 w 5144849"/>
                  <a:gd name="csY428" fmla="*/ 1328261 h 1896030"/>
                  <a:gd name="csX429" fmla="*/ 1150461 w 5144849"/>
                  <a:gd name="csY429" fmla="*/ 1344374 h 1896030"/>
                  <a:gd name="csX430" fmla="*/ 1134983 w 5144849"/>
                  <a:gd name="csY430" fmla="*/ 1360091 h 1896030"/>
                  <a:gd name="csX431" fmla="*/ 1159351 w 5144849"/>
                  <a:gd name="csY431" fmla="*/ 1391444 h 1896030"/>
                  <a:gd name="csX432" fmla="*/ 1126966 w 5144849"/>
                  <a:gd name="csY432" fmla="*/ 1403271 h 1896030"/>
                  <a:gd name="csX433" fmla="*/ 1133316 w 5144849"/>
                  <a:gd name="csY433" fmla="*/ 1415653 h 1896030"/>
                  <a:gd name="csX434" fmla="*/ 1100931 w 5144849"/>
                  <a:gd name="csY434" fmla="*/ 1437640 h 1896030"/>
                  <a:gd name="csX435" fmla="*/ 1155541 w 5144849"/>
                  <a:gd name="csY435" fmla="*/ 1468517 h 1896030"/>
                  <a:gd name="csX436" fmla="*/ 1147127 w 5144849"/>
                  <a:gd name="csY436" fmla="*/ 1489631 h 1896030"/>
                  <a:gd name="csX437" fmla="*/ 1099741 w 5144849"/>
                  <a:gd name="csY437" fmla="*/ 1487646 h 1896030"/>
                  <a:gd name="csX438" fmla="*/ 1089978 w 5144849"/>
                  <a:gd name="csY438" fmla="*/ 1500823 h 1896030"/>
                  <a:gd name="csX439" fmla="*/ 1046877 w 5144849"/>
                  <a:gd name="csY439" fmla="*/ 1477804 h 1896030"/>
                  <a:gd name="csX440" fmla="*/ 993458 w 5144849"/>
                  <a:gd name="csY440" fmla="*/ 1478756 h 1896030"/>
                  <a:gd name="csX441" fmla="*/ 957739 w 5144849"/>
                  <a:gd name="csY441" fmla="*/ 1497489 h 1896030"/>
                  <a:gd name="csX442" fmla="*/ 917892 w 5144849"/>
                  <a:gd name="csY442" fmla="*/ 1479471 h 1896030"/>
                  <a:gd name="csX443" fmla="*/ 843598 w 5144849"/>
                  <a:gd name="csY443" fmla="*/ 1448514 h 1896030"/>
                  <a:gd name="csX444" fmla="*/ 790972 w 5144849"/>
                  <a:gd name="csY444" fmla="*/ 1449705 h 1896030"/>
                  <a:gd name="csX445" fmla="*/ 721439 w 5144849"/>
                  <a:gd name="csY445" fmla="*/ 1498203 h 1896030"/>
                  <a:gd name="csX446" fmla="*/ 717232 w 5144849"/>
                  <a:gd name="csY446" fmla="*/ 1530429 h 1896030"/>
                  <a:gd name="csX447" fmla="*/ 682546 w 5144849"/>
                  <a:gd name="csY447" fmla="*/ 1504871 h 1896030"/>
                  <a:gd name="csX448" fmla="*/ 655717 w 5144849"/>
                  <a:gd name="csY448" fmla="*/ 1553131 h 1896030"/>
                  <a:gd name="csX449" fmla="*/ 665559 w 5144849"/>
                  <a:gd name="csY449" fmla="*/ 1562021 h 1896030"/>
                  <a:gd name="csX450" fmla="*/ 646112 w 5144849"/>
                  <a:gd name="csY450" fmla="*/ 1594882 h 1896030"/>
                  <a:gd name="csX451" fmla="*/ 674688 w 5144849"/>
                  <a:gd name="csY451" fmla="*/ 1624092 h 1896030"/>
                  <a:gd name="csX452" fmla="*/ 699691 w 5144849"/>
                  <a:gd name="csY452" fmla="*/ 1622822 h 1896030"/>
                  <a:gd name="csX453" fmla="*/ 721201 w 5144849"/>
                  <a:gd name="csY453" fmla="*/ 1651397 h 1896030"/>
                  <a:gd name="csX454" fmla="*/ 717709 w 5144849"/>
                  <a:gd name="csY454" fmla="*/ 1673225 h 1896030"/>
                  <a:gd name="csX455" fmla="*/ 734854 w 5144849"/>
                  <a:gd name="csY455" fmla="*/ 1680051 h 18960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  <a:cxn ang="0">
                    <a:pos x="csX362" y="csY362"/>
                  </a:cxn>
                  <a:cxn ang="0">
                    <a:pos x="csX363" y="csY363"/>
                  </a:cxn>
                  <a:cxn ang="0">
                    <a:pos x="csX364" y="csY364"/>
                  </a:cxn>
                  <a:cxn ang="0">
                    <a:pos x="csX365" y="csY365"/>
                  </a:cxn>
                  <a:cxn ang="0">
                    <a:pos x="csX366" y="csY366"/>
                  </a:cxn>
                  <a:cxn ang="0">
                    <a:pos x="csX367" y="csY367"/>
                  </a:cxn>
                  <a:cxn ang="0">
                    <a:pos x="csX368" y="csY368"/>
                  </a:cxn>
                  <a:cxn ang="0">
                    <a:pos x="csX369" y="csY369"/>
                  </a:cxn>
                  <a:cxn ang="0">
                    <a:pos x="csX370" y="csY370"/>
                  </a:cxn>
                  <a:cxn ang="0">
                    <a:pos x="csX371" y="csY371"/>
                  </a:cxn>
                  <a:cxn ang="0">
                    <a:pos x="csX372" y="csY372"/>
                  </a:cxn>
                  <a:cxn ang="0">
                    <a:pos x="csX373" y="csY373"/>
                  </a:cxn>
                  <a:cxn ang="0">
                    <a:pos x="csX374" y="csY374"/>
                  </a:cxn>
                  <a:cxn ang="0">
                    <a:pos x="csX375" y="csY375"/>
                  </a:cxn>
                  <a:cxn ang="0">
                    <a:pos x="csX376" y="csY376"/>
                  </a:cxn>
                  <a:cxn ang="0">
                    <a:pos x="csX377" y="csY377"/>
                  </a:cxn>
                  <a:cxn ang="0">
                    <a:pos x="csX378" y="csY378"/>
                  </a:cxn>
                  <a:cxn ang="0">
                    <a:pos x="csX379" y="csY379"/>
                  </a:cxn>
                  <a:cxn ang="0">
                    <a:pos x="csX380" y="csY380"/>
                  </a:cxn>
                  <a:cxn ang="0">
                    <a:pos x="csX381" y="csY381"/>
                  </a:cxn>
                  <a:cxn ang="0">
                    <a:pos x="csX382" y="csY382"/>
                  </a:cxn>
                  <a:cxn ang="0">
                    <a:pos x="csX383" y="csY383"/>
                  </a:cxn>
                  <a:cxn ang="0">
                    <a:pos x="csX384" y="csY384"/>
                  </a:cxn>
                  <a:cxn ang="0">
                    <a:pos x="csX385" y="csY385"/>
                  </a:cxn>
                  <a:cxn ang="0">
                    <a:pos x="csX386" y="csY386"/>
                  </a:cxn>
                  <a:cxn ang="0">
                    <a:pos x="csX387" y="csY387"/>
                  </a:cxn>
                  <a:cxn ang="0">
                    <a:pos x="csX388" y="csY388"/>
                  </a:cxn>
                  <a:cxn ang="0">
                    <a:pos x="csX389" y="csY389"/>
                  </a:cxn>
                  <a:cxn ang="0">
                    <a:pos x="csX390" y="csY390"/>
                  </a:cxn>
                  <a:cxn ang="0">
                    <a:pos x="csX391" y="csY391"/>
                  </a:cxn>
                  <a:cxn ang="0">
                    <a:pos x="csX392" y="csY392"/>
                  </a:cxn>
                  <a:cxn ang="0">
                    <a:pos x="csX393" y="csY393"/>
                  </a:cxn>
                  <a:cxn ang="0">
                    <a:pos x="csX394" y="csY394"/>
                  </a:cxn>
                  <a:cxn ang="0">
                    <a:pos x="csX395" y="csY395"/>
                  </a:cxn>
                  <a:cxn ang="0">
                    <a:pos x="csX396" y="csY396"/>
                  </a:cxn>
                  <a:cxn ang="0">
                    <a:pos x="csX397" y="csY397"/>
                  </a:cxn>
                  <a:cxn ang="0">
                    <a:pos x="csX398" y="csY398"/>
                  </a:cxn>
                  <a:cxn ang="0">
                    <a:pos x="csX399" y="csY399"/>
                  </a:cxn>
                  <a:cxn ang="0">
                    <a:pos x="csX400" y="csY400"/>
                  </a:cxn>
                  <a:cxn ang="0">
                    <a:pos x="csX401" y="csY401"/>
                  </a:cxn>
                  <a:cxn ang="0">
                    <a:pos x="csX402" y="csY402"/>
                  </a:cxn>
                  <a:cxn ang="0">
                    <a:pos x="csX403" y="csY403"/>
                  </a:cxn>
                  <a:cxn ang="0">
                    <a:pos x="csX404" y="csY404"/>
                  </a:cxn>
                  <a:cxn ang="0">
                    <a:pos x="csX405" y="csY405"/>
                  </a:cxn>
                  <a:cxn ang="0">
                    <a:pos x="csX406" y="csY406"/>
                  </a:cxn>
                  <a:cxn ang="0">
                    <a:pos x="csX407" y="csY407"/>
                  </a:cxn>
                  <a:cxn ang="0">
                    <a:pos x="csX408" y="csY408"/>
                  </a:cxn>
                  <a:cxn ang="0">
                    <a:pos x="csX409" y="csY409"/>
                  </a:cxn>
                  <a:cxn ang="0">
                    <a:pos x="csX410" y="csY410"/>
                  </a:cxn>
                  <a:cxn ang="0">
                    <a:pos x="csX411" y="csY411"/>
                  </a:cxn>
                  <a:cxn ang="0">
                    <a:pos x="csX412" y="csY412"/>
                  </a:cxn>
                  <a:cxn ang="0">
                    <a:pos x="csX413" y="csY413"/>
                  </a:cxn>
                  <a:cxn ang="0">
                    <a:pos x="csX414" y="csY414"/>
                  </a:cxn>
                  <a:cxn ang="0">
                    <a:pos x="csX415" y="csY415"/>
                  </a:cxn>
                  <a:cxn ang="0">
                    <a:pos x="csX416" y="csY416"/>
                  </a:cxn>
                  <a:cxn ang="0">
                    <a:pos x="csX417" y="csY417"/>
                  </a:cxn>
                  <a:cxn ang="0">
                    <a:pos x="csX418" y="csY418"/>
                  </a:cxn>
                  <a:cxn ang="0">
                    <a:pos x="csX419" y="csY419"/>
                  </a:cxn>
                  <a:cxn ang="0">
                    <a:pos x="csX420" y="csY420"/>
                  </a:cxn>
                  <a:cxn ang="0">
                    <a:pos x="csX421" y="csY421"/>
                  </a:cxn>
                  <a:cxn ang="0">
                    <a:pos x="csX422" y="csY422"/>
                  </a:cxn>
                  <a:cxn ang="0">
                    <a:pos x="csX423" y="csY423"/>
                  </a:cxn>
                  <a:cxn ang="0">
                    <a:pos x="csX424" y="csY424"/>
                  </a:cxn>
                  <a:cxn ang="0">
                    <a:pos x="csX425" y="csY425"/>
                  </a:cxn>
                  <a:cxn ang="0">
                    <a:pos x="csX426" y="csY426"/>
                  </a:cxn>
                  <a:cxn ang="0">
                    <a:pos x="csX427" y="csY427"/>
                  </a:cxn>
                  <a:cxn ang="0">
                    <a:pos x="csX428" y="csY428"/>
                  </a:cxn>
                  <a:cxn ang="0">
                    <a:pos x="csX429" y="csY429"/>
                  </a:cxn>
                  <a:cxn ang="0">
                    <a:pos x="csX430" y="csY430"/>
                  </a:cxn>
                  <a:cxn ang="0">
                    <a:pos x="csX431" y="csY431"/>
                  </a:cxn>
                  <a:cxn ang="0">
                    <a:pos x="csX432" y="csY432"/>
                  </a:cxn>
                  <a:cxn ang="0">
                    <a:pos x="csX433" y="csY433"/>
                  </a:cxn>
                  <a:cxn ang="0">
                    <a:pos x="csX434" y="csY434"/>
                  </a:cxn>
                  <a:cxn ang="0">
                    <a:pos x="csX435" y="csY435"/>
                  </a:cxn>
                  <a:cxn ang="0">
                    <a:pos x="csX436" y="csY436"/>
                  </a:cxn>
                  <a:cxn ang="0">
                    <a:pos x="csX437" y="csY437"/>
                  </a:cxn>
                  <a:cxn ang="0">
                    <a:pos x="csX438" y="csY438"/>
                  </a:cxn>
                  <a:cxn ang="0">
                    <a:pos x="csX439" y="csY439"/>
                  </a:cxn>
                  <a:cxn ang="0">
                    <a:pos x="csX440" y="csY440"/>
                  </a:cxn>
                  <a:cxn ang="0">
                    <a:pos x="csX441" y="csY441"/>
                  </a:cxn>
                  <a:cxn ang="0">
                    <a:pos x="csX442" y="csY442"/>
                  </a:cxn>
                  <a:cxn ang="0">
                    <a:pos x="csX443" y="csY443"/>
                  </a:cxn>
                  <a:cxn ang="0">
                    <a:pos x="csX444" y="csY444"/>
                  </a:cxn>
                  <a:cxn ang="0">
                    <a:pos x="csX445" y="csY445"/>
                  </a:cxn>
                  <a:cxn ang="0">
                    <a:pos x="csX446" y="csY446"/>
                  </a:cxn>
                  <a:cxn ang="0">
                    <a:pos x="csX447" y="csY447"/>
                  </a:cxn>
                  <a:cxn ang="0">
                    <a:pos x="csX448" y="csY448"/>
                  </a:cxn>
                  <a:cxn ang="0">
                    <a:pos x="csX449" y="csY449"/>
                  </a:cxn>
                  <a:cxn ang="0">
                    <a:pos x="csX450" y="csY450"/>
                  </a:cxn>
                  <a:cxn ang="0">
                    <a:pos x="csX451" y="csY451"/>
                  </a:cxn>
                  <a:cxn ang="0">
                    <a:pos x="csX452" y="csY452"/>
                  </a:cxn>
                  <a:cxn ang="0">
                    <a:pos x="csX453" y="csY453"/>
                  </a:cxn>
                  <a:cxn ang="0">
                    <a:pos x="csX454" y="csY454"/>
                  </a:cxn>
                  <a:cxn ang="0">
                    <a:pos x="csX455" y="csY455"/>
                  </a:cxn>
                </a:cxnLst>
                <a:rect l="l" t="t" r="r" b="b"/>
                <a:pathLst>
                  <a:path w="5144849" h="1896030">
                    <a:moveTo>
                      <a:pt x="734854" y="1680051"/>
                    </a:moveTo>
                    <a:lnTo>
                      <a:pt x="719534" y="1705054"/>
                    </a:lnTo>
                    <a:lnTo>
                      <a:pt x="686832" y="1711960"/>
                    </a:lnTo>
                    <a:lnTo>
                      <a:pt x="653336" y="1754981"/>
                    </a:lnTo>
                    <a:lnTo>
                      <a:pt x="683974" y="1794193"/>
                    </a:lnTo>
                    <a:lnTo>
                      <a:pt x="680641" y="1821815"/>
                    </a:lnTo>
                    <a:lnTo>
                      <a:pt x="717471" y="1869599"/>
                    </a:lnTo>
                    <a:lnTo>
                      <a:pt x="717471" y="1869599"/>
                    </a:lnTo>
                    <a:lnTo>
                      <a:pt x="697309" y="1885871"/>
                    </a:lnTo>
                    <a:lnTo>
                      <a:pt x="691515" y="1896031"/>
                    </a:lnTo>
                    <a:lnTo>
                      <a:pt x="676672" y="1893332"/>
                    </a:lnTo>
                    <a:lnTo>
                      <a:pt x="653494" y="1868884"/>
                    </a:lnTo>
                    <a:lnTo>
                      <a:pt x="644049" y="1867535"/>
                    </a:lnTo>
                    <a:lnTo>
                      <a:pt x="622856" y="1858169"/>
                    </a:lnTo>
                    <a:lnTo>
                      <a:pt x="612537" y="1841500"/>
                    </a:lnTo>
                    <a:lnTo>
                      <a:pt x="581104" y="1833007"/>
                    </a:lnTo>
                    <a:lnTo>
                      <a:pt x="560705" y="1839357"/>
                    </a:lnTo>
                    <a:lnTo>
                      <a:pt x="554752" y="1831816"/>
                    </a:lnTo>
                    <a:lnTo>
                      <a:pt x="508873" y="1812211"/>
                    </a:lnTo>
                    <a:lnTo>
                      <a:pt x="459343" y="1805623"/>
                    </a:lnTo>
                    <a:lnTo>
                      <a:pt x="430848" y="1798558"/>
                    </a:lnTo>
                    <a:lnTo>
                      <a:pt x="426720" y="1803400"/>
                    </a:lnTo>
                    <a:lnTo>
                      <a:pt x="383778" y="1768634"/>
                    </a:lnTo>
                    <a:lnTo>
                      <a:pt x="345361" y="1752997"/>
                    </a:lnTo>
                    <a:lnTo>
                      <a:pt x="316230" y="1728550"/>
                    </a:lnTo>
                    <a:lnTo>
                      <a:pt x="340757" y="1721882"/>
                    </a:lnTo>
                    <a:lnTo>
                      <a:pt x="368697" y="1686798"/>
                    </a:lnTo>
                    <a:lnTo>
                      <a:pt x="349885" y="1670050"/>
                    </a:lnTo>
                    <a:lnTo>
                      <a:pt x="399494" y="1652746"/>
                    </a:lnTo>
                    <a:lnTo>
                      <a:pt x="398621" y="1643380"/>
                    </a:lnTo>
                    <a:lnTo>
                      <a:pt x="368379" y="1650286"/>
                    </a:lnTo>
                    <a:lnTo>
                      <a:pt x="369491" y="1631315"/>
                    </a:lnTo>
                    <a:lnTo>
                      <a:pt x="386794" y="1619329"/>
                    </a:lnTo>
                    <a:lnTo>
                      <a:pt x="419417" y="1616234"/>
                    </a:lnTo>
                    <a:lnTo>
                      <a:pt x="424736" y="1601867"/>
                    </a:lnTo>
                    <a:lnTo>
                      <a:pt x="417274" y="1578054"/>
                    </a:lnTo>
                    <a:lnTo>
                      <a:pt x="430927" y="1555274"/>
                    </a:lnTo>
                    <a:lnTo>
                      <a:pt x="430530" y="1542415"/>
                    </a:lnTo>
                    <a:lnTo>
                      <a:pt x="380921" y="1528128"/>
                    </a:lnTo>
                    <a:lnTo>
                      <a:pt x="361236" y="1528604"/>
                    </a:lnTo>
                    <a:lnTo>
                      <a:pt x="340439" y="1507966"/>
                    </a:lnTo>
                    <a:lnTo>
                      <a:pt x="314563" y="1514951"/>
                    </a:lnTo>
                    <a:lnTo>
                      <a:pt x="271780" y="1499394"/>
                    </a:lnTo>
                    <a:lnTo>
                      <a:pt x="272494" y="1490742"/>
                    </a:lnTo>
                    <a:lnTo>
                      <a:pt x="260509" y="1471374"/>
                    </a:lnTo>
                    <a:lnTo>
                      <a:pt x="233680" y="1469231"/>
                    </a:lnTo>
                    <a:lnTo>
                      <a:pt x="230902" y="1455341"/>
                    </a:lnTo>
                    <a:lnTo>
                      <a:pt x="239316" y="1446292"/>
                    </a:lnTo>
                    <a:lnTo>
                      <a:pt x="217726" y="1420733"/>
                    </a:lnTo>
                    <a:lnTo>
                      <a:pt x="182801" y="1425099"/>
                    </a:lnTo>
                    <a:lnTo>
                      <a:pt x="172561" y="1422876"/>
                    </a:lnTo>
                    <a:lnTo>
                      <a:pt x="164068" y="1433116"/>
                    </a:lnTo>
                    <a:lnTo>
                      <a:pt x="151527" y="1431290"/>
                    </a:lnTo>
                    <a:lnTo>
                      <a:pt x="151527" y="1431290"/>
                    </a:lnTo>
                    <a:lnTo>
                      <a:pt x="143193" y="1402318"/>
                    </a:lnTo>
                    <a:lnTo>
                      <a:pt x="135334" y="1387158"/>
                    </a:lnTo>
                    <a:lnTo>
                      <a:pt x="141764" y="1382871"/>
                    </a:lnTo>
                    <a:lnTo>
                      <a:pt x="168989" y="1384459"/>
                    </a:lnTo>
                    <a:lnTo>
                      <a:pt x="182086" y="1374458"/>
                    </a:lnTo>
                    <a:lnTo>
                      <a:pt x="172403" y="1362234"/>
                    </a:lnTo>
                    <a:lnTo>
                      <a:pt x="149622" y="1354138"/>
                    </a:lnTo>
                    <a:lnTo>
                      <a:pt x="151686" y="1345803"/>
                    </a:lnTo>
                    <a:lnTo>
                      <a:pt x="137954" y="1337389"/>
                    </a:lnTo>
                    <a:lnTo>
                      <a:pt x="116840" y="1306909"/>
                    </a:lnTo>
                    <a:lnTo>
                      <a:pt x="124063" y="1294289"/>
                    </a:lnTo>
                    <a:lnTo>
                      <a:pt x="120809" y="1272222"/>
                    </a:lnTo>
                    <a:lnTo>
                      <a:pt x="87868" y="1260951"/>
                    </a:lnTo>
                    <a:lnTo>
                      <a:pt x="70167" y="1266587"/>
                    </a:lnTo>
                    <a:lnTo>
                      <a:pt x="65405" y="1254839"/>
                    </a:lnTo>
                    <a:lnTo>
                      <a:pt x="29924" y="1242933"/>
                    </a:lnTo>
                    <a:lnTo>
                      <a:pt x="19050" y="1214676"/>
                    </a:lnTo>
                    <a:lnTo>
                      <a:pt x="16192" y="1191339"/>
                    </a:lnTo>
                    <a:lnTo>
                      <a:pt x="0" y="1180227"/>
                    </a:lnTo>
                    <a:lnTo>
                      <a:pt x="14446" y="1164828"/>
                    </a:lnTo>
                    <a:lnTo>
                      <a:pt x="4445" y="1119029"/>
                    </a:lnTo>
                    <a:lnTo>
                      <a:pt x="28416" y="1090454"/>
                    </a:lnTo>
                    <a:lnTo>
                      <a:pt x="23336" y="1081802"/>
                    </a:lnTo>
                    <a:lnTo>
                      <a:pt x="23336" y="1081802"/>
                    </a:lnTo>
                    <a:lnTo>
                      <a:pt x="61595" y="1054021"/>
                    </a:lnTo>
                    <a:lnTo>
                      <a:pt x="26273" y="1029970"/>
                    </a:lnTo>
                    <a:lnTo>
                      <a:pt x="26273" y="1029970"/>
                    </a:lnTo>
                    <a:lnTo>
                      <a:pt x="98425" y="964565"/>
                    </a:lnTo>
                    <a:lnTo>
                      <a:pt x="129778" y="934482"/>
                    </a:lnTo>
                    <a:lnTo>
                      <a:pt x="142399" y="907732"/>
                    </a:lnTo>
                    <a:lnTo>
                      <a:pt x="92551" y="871379"/>
                    </a:lnTo>
                    <a:lnTo>
                      <a:pt x="106283" y="836454"/>
                    </a:lnTo>
                    <a:lnTo>
                      <a:pt x="75962" y="795972"/>
                    </a:lnTo>
                    <a:lnTo>
                      <a:pt x="98663" y="748744"/>
                    </a:lnTo>
                    <a:lnTo>
                      <a:pt x="59452" y="684927"/>
                    </a:lnTo>
                    <a:lnTo>
                      <a:pt x="90567" y="641826"/>
                    </a:lnTo>
                    <a:lnTo>
                      <a:pt x="38973" y="603250"/>
                    </a:lnTo>
                    <a:lnTo>
                      <a:pt x="43894" y="562134"/>
                    </a:lnTo>
                    <a:lnTo>
                      <a:pt x="71120" y="556657"/>
                    </a:lnTo>
                    <a:lnTo>
                      <a:pt x="128429" y="532844"/>
                    </a:lnTo>
                    <a:lnTo>
                      <a:pt x="128429" y="532844"/>
                    </a:lnTo>
                    <a:lnTo>
                      <a:pt x="163195" y="511969"/>
                    </a:lnTo>
                    <a:lnTo>
                      <a:pt x="218519" y="548084"/>
                    </a:lnTo>
                    <a:lnTo>
                      <a:pt x="310753" y="562213"/>
                    </a:lnTo>
                    <a:lnTo>
                      <a:pt x="438071" y="628332"/>
                    </a:lnTo>
                    <a:lnTo>
                      <a:pt x="463947" y="655638"/>
                    </a:lnTo>
                    <a:lnTo>
                      <a:pt x="466169" y="693499"/>
                    </a:lnTo>
                    <a:lnTo>
                      <a:pt x="428784" y="723106"/>
                    </a:lnTo>
                    <a:lnTo>
                      <a:pt x="373777" y="738029"/>
                    </a:lnTo>
                    <a:lnTo>
                      <a:pt x="223361" y="695325"/>
                    </a:lnTo>
                    <a:lnTo>
                      <a:pt x="198596" y="702548"/>
                    </a:lnTo>
                    <a:lnTo>
                      <a:pt x="253524" y="743506"/>
                    </a:lnTo>
                    <a:lnTo>
                      <a:pt x="255667" y="769223"/>
                    </a:lnTo>
                    <a:lnTo>
                      <a:pt x="257889" y="825103"/>
                    </a:lnTo>
                    <a:lnTo>
                      <a:pt x="301307" y="841534"/>
                    </a:lnTo>
                    <a:lnTo>
                      <a:pt x="327581" y="855504"/>
                    </a:lnTo>
                    <a:lnTo>
                      <a:pt x="331946" y="829389"/>
                    </a:lnTo>
                    <a:lnTo>
                      <a:pt x="311626" y="806053"/>
                    </a:lnTo>
                    <a:lnTo>
                      <a:pt x="333057" y="785336"/>
                    </a:lnTo>
                    <a:lnTo>
                      <a:pt x="414576" y="819309"/>
                    </a:lnTo>
                    <a:lnTo>
                      <a:pt x="442912" y="806053"/>
                    </a:lnTo>
                    <a:lnTo>
                      <a:pt x="420211" y="765889"/>
                    </a:lnTo>
                    <a:lnTo>
                      <a:pt x="498792" y="711279"/>
                    </a:lnTo>
                    <a:lnTo>
                      <a:pt x="529828" y="714534"/>
                    </a:lnTo>
                    <a:lnTo>
                      <a:pt x="561340" y="734139"/>
                    </a:lnTo>
                    <a:lnTo>
                      <a:pt x="580946" y="695563"/>
                    </a:lnTo>
                    <a:lnTo>
                      <a:pt x="552847" y="661670"/>
                    </a:lnTo>
                    <a:lnTo>
                      <a:pt x="569357" y="627301"/>
                    </a:lnTo>
                    <a:lnTo>
                      <a:pt x="544592" y="591185"/>
                    </a:lnTo>
                    <a:lnTo>
                      <a:pt x="638810" y="609918"/>
                    </a:lnTo>
                    <a:lnTo>
                      <a:pt x="658019" y="642302"/>
                    </a:lnTo>
                    <a:lnTo>
                      <a:pt x="615394" y="649367"/>
                    </a:lnTo>
                    <a:lnTo>
                      <a:pt x="615633" y="681196"/>
                    </a:lnTo>
                    <a:lnTo>
                      <a:pt x="642144" y="700564"/>
                    </a:lnTo>
                    <a:lnTo>
                      <a:pt x="694214" y="688261"/>
                    </a:lnTo>
                    <a:lnTo>
                      <a:pt x="702469" y="651907"/>
                    </a:lnTo>
                    <a:lnTo>
                      <a:pt x="772795" y="624523"/>
                    </a:lnTo>
                    <a:lnTo>
                      <a:pt x="890349" y="574357"/>
                    </a:lnTo>
                    <a:lnTo>
                      <a:pt x="915829" y="577294"/>
                    </a:lnTo>
                    <a:lnTo>
                      <a:pt x="882571" y="612696"/>
                    </a:lnTo>
                    <a:lnTo>
                      <a:pt x="924401" y="618808"/>
                    </a:lnTo>
                    <a:lnTo>
                      <a:pt x="948531" y="598884"/>
                    </a:lnTo>
                    <a:lnTo>
                      <a:pt x="1011634" y="597297"/>
                    </a:lnTo>
                    <a:lnTo>
                      <a:pt x="1061720" y="573008"/>
                    </a:lnTo>
                    <a:lnTo>
                      <a:pt x="1100058" y="608251"/>
                    </a:lnTo>
                    <a:lnTo>
                      <a:pt x="1138317" y="569436"/>
                    </a:lnTo>
                    <a:lnTo>
                      <a:pt x="1103074" y="535067"/>
                    </a:lnTo>
                    <a:lnTo>
                      <a:pt x="1120537" y="515382"/>
                    </a:lnTo>
                    <a:lnTo>
                      <a:pt x="1220073" y="533479"/>
                    </a:lnTo>
                    <a:lnTo>
                      <a:pt x="1266746" y="552053"/>
                    </a:lnTo>
                    <a:lnTo>
                      <a:pt x="1388824" y="619046"/>
                    </a:lnTo>
                    <a:lnTo>
                      <a:pt x="1411367" y="588566"/>
                    </a:lnTo>
                    <a:lnTo>
                      <a:pt x="1377077" y="557451"/>
                    </a:lnTo>
                    <a:lnTo>
                      <a:pt x="1376124" y="544830"/>
                    </a:lnTo>
                    <a:lnTo>
                      <a:pt x="1335484" y="539036"/>
                    </a:lnTo>
                    <a:lnTo>
                      <a:pt x="1346597" y="510619"/>
                    </a:lnTo>
                    <a:lnTo>
                      <a:pt x="1328579" y="463312"/>
                    </a:lnTo>
                    <a:lnTo>
                      <a:pt x="1327626" y="443627"/>
                    </a:lnTo>
                    <a:lnTo>
                      <a:pt x="1389777" y="387350"/>
                    </a:lnTo>
                    <a:lnTo>
                      <a:pt x="1411843" y="329724"/>
                    </a:lnTo>
                    <a:lnTo>
                      <a:pt x="1436926" y="317103"/>
                    </a:lnTo>
                    <a:lnTo>
                      <a:pt x="1526143" y="334010"/>
                    </a:lnTo>
                    <a:lnTo>
                      <a:pt x="1533128" y="369411"/>
                    </a:lnTo>
                    <a:lnTo>
                      <a:pt x="1501219" y="420132"/>
                    </a:lnTo>
                    <a:lnTo>
                      <a:pt x="1522174" y="439896"/>
                    </a:lnTo>
                    <a:lnTo>
                      <a:pt x="1532969" y="482679"/>
                    </a:lnTo>
                    <a:lnTo>
                      <a:pt x="1525349" y="564753"/>
                    </a:lnTo>
                    <a:lnTo>
                      <a:pt x="1562497" y="600710"/>
                    </a:lnTo>
                    <a:lnTo>
                      <a:pt x="1548051" y="639366"/>
                    </a:lnTo>
                    <a:lnTo>
                      <a:pt x="1482090" y="720090"/>
                    </a:lnTo>
                    <a:lnTo>
                      <a:pt x="1520587" y="728345"/>
                    </a:lnTo>
                    <a:lnTo>
                      <a:pt x="1534001" y="708104"/>
                    </a:lnTo>
                    <a:lnTo>
                      <a:pt x="1571069" y="693658"/>
                    </a:lnTo>
                    <a:lnTo>
                      <a:pt x="1579959" y="665559"/>
                    </a:lnTo>
                    <a:lnTo>
                      <a:pt x="1609170" y="638254"/>
                    </a:lnTo>
                    <a:lnTo>
                      <a:pt x="1589484" y="605314"/>
                    </a:lnTo>
                    <a:lnTo>
                      <a:pt x="1605201" y="566579"/>
                    </a:lnTo>
                    <a:lnTo>
                      <a:pt x="1568371" y="561737"/>
                    </a:lnTo>
                    <a:lnTo>
                      <a:pt x="1560274" y="528638"/>
                    </a:lnTo>
                    <a:lnTo>
                      <a:pt x="1587182" y="467995"/>
                    </a:lnTo>
                    <a:lnTo>
                      <a:pt x="1543447" y="417830"/>
                    </a:lnTo>
                    <a:lnTo>
                      <a:pt x="1603693" y="375603"/>
                    </a:lnTo>
                    <a:lnTo>
                      <a:pt x="1595914" y="330438"/>
                    </a:lnTo>
                    <a:lnTo>
                      <a:pt x="1612741" y="329009"/>
                    </a:lnTo>
                    <a:lnTo>
                      <a:pt x="1630442" y="364252"/>
                    </a:lnTo>
                    <a:lnTo>
                      <a:pt x="1617107" y="424736"/>
                    </a:lnTo>
                    <a:lnTo>
                      <a:pt x="1653223" y="436007"/>
                    </a:lnTo>
                    <a:lnTo>
                      <a:pt x="1637824" y="391160"/>
                    </a:lnTo>
                    <a:lnTo>
                      <a:pt x="1694180" y="366395"/>
                    </a:lnTo>
                    <a:lnTo>
                      <a:pt x="1764109" y="363061"/>
                    </a:lnTo>
                    <a:lnTo>
                      <a:pt x="1826419" y="398939"/>
                    </a:lnTo>
                    <a:lnTo>
                      <a:pt x="1796415" y="346392"/>
                    </a:lnTo>
                    <a:lnTo>
                      <a:pt x="1793081" y="277654"/>
                    </a:lnTo>
                    <a:lnTo>
                      <a:pt x="1851660" y="264478"/>
                    </a:lnTo>
                    <a:lnTo>
                      <a:pt x="1932702" y="267335"/>
                    </a:lnTo>
                    <a:lnTo>
                      <a:pt x="2005727" y="258762"/>
                    </a:lnTo>
                    <a:lnTo>
                      <a:pt x="1978342" y="224234"/>
                    </a:lnTo>
                    <a:lnTo>
                      <a:pt x="2017316" y="180181"/>
                    </a:lnTo>
                    <a:lnTo>
                      <a:pt x="2055971" y="178356"/>
                    </a:lnTo>
                    <a:lnTo>
                      <a:pt x="2121535" y="144621"/>
                    </a:lnTo>
                    <a:lnTo>
                      <a:pt x="2210435" y="135414"/>
                    </a:lnTo>
                    <a:lnTo>
                      <a:pt x="2221706" y="116602"/>
                    </a:lnTo>
                    <a:lnTo>
                      <a:pt x="2310210" y="110172"/>
                    </a:lnTo>
                    <a:lnTo>
                      <a:pt x="2337753" y="125651"/>
                    </a:lnTo>
                    <a:lnTo>
                      <a:pt x="2413318" y="88821"/>
                    </a:lnTo>
                    <a:lnTo>
                      <a:pt x="2475230" y="89932"/>
                    </a:lnTo>
                    <a:lnTo>
                      <a:pt x="2484517" y="59690"/>
                    </a:lnTo>
                    <a:lnTo>
                      <a:pt x="2516743" y="29448"/>
                    </a:lnTo>
                    <a:lnTo>
                      <a:pt x="2596277" y="0"/>
                    </a:lnTo>
                    <a:lnTo>
                      <a:pt x="2654062" y="23257"/>
                    </a:lnTo>
                    <a:lnTo>
                      <a:pt x="2608183" y="40878"/>
                    </a:lnTo>
                    <a:lnTo>
                      <a:pt x="2684462" y="51752"/>
                    </a:lnTo>
                    <a:lnTo>
                      <a:pt x="2693591" y="86519"/>
                    </a:lnTo>
                    <a:lnTo>
                      <a:pt x="2724388" y="69453"/>
                    </a:lnTo>
                    <a:lnTo>
                      <a:pt x="2822813" y="70326"/>
                    </a:lnTo>
                    <a:lnTo>
                      <a:pt x="2898775" y="104457"/>
                    </a:lnTo>
                    <a:lnTo>
                      <a:pt x="2925842" y="130334"/>
                    </a:lnTo>
                    <a:lnTo>
                      <a:pt x="2917428" y="165894"/>
                    </a:lnTo>
                    <a:lnTo>
                      <a:pt x="2880202" y="185896"/>
                    </a:lnTo>
                    <a:lnTo>
                      <a:pt x="2791619" y="223123"/>
                    </a:lnTo>
                    <a:lnTo>
                      <a:pt x="2766378" y="242729"/>
                    </a:lnTo>
                    <a:lnTo>
                      <a:pt x="2808129" y="252016"/>
                    </a:lnTo>
                    <a:lnTo>
                      <a:pt x="2857976" y="268526"/>
                    </a:lnTo>
                    <a:lnTo>
                      <a:pt x="2888297" y="256143"/>
                    </a:lnTo>
                    <a:lnTo>
                      <a:pt x="2905443" y="298053"/>
                    </a:lnTo>
                    <a:lnTo>
                      <a:pt x="2920286" y="281146"/>
                    </a:lnTo>
                    <a:lnTo>
                      <a:pt x="2974102" y="270827"/>
                    </a:lnTo>
                    <a:lnTo>
                      <a:pt x="3082210" y="281622"/>
                    </a:lnTo>
                    <a:lnTo>
                      <a:pt x="3090466" y="311944"/>
                    </a:lnTo>
                    <a:lnTo>
                      <a:pt x="3231277" y="321548"/>
                    </a:lnTo>
                    <a:lnTo>
                      <a:pt x="3233182" y="272018"/>
                    </a:lnTo>
                    <a:lnTo>
                      <a:pt x="3304699" y="283448"/>
                    </a:lnTo>
                    <a:lnTo>
                      <a:pt x="3358515" y="283051"/>
                    </a:lnTo>
                    <a:lnTo>
                      <a:pt x="3412887" y="317183"/>
                    </a:lnTo>
                    <a:lnTo>
                      <a:pt x="3428445" y="358061"/>
                    </a:lnTo>
                    <a:lnTo>
                      <a:pt x="3408442" y="384492"/>
                    </a:lnTo>
                    <a:lnTo>
                      <a:pt x="3450828" y="433546"/>
                    </a:lnTo>
                    <a:lnTo>
                      <a:pt x="3503771" y="458549"/>
                    </a:lnTo>
                    <a:lnTo>
                      <a:pt x="3536315" y="393541"/>
                    </a:lnTo>
                    <a:lnTo>
                      <a:pt x="3590290" y="421561"/>
                    </a:lnTo>
                    <a:lnTo>
                      <a:pt x="3647757" y="404812"/>
                    </a:lnTo>
                    <a:lnTo>
                      <a:pt x="3712924" y="423942"/>
                    </a:lnTo>
                    <a:lnTo>
                      <a:pt x="3737769" y="406559"/>
                    </a:lnTo>
                    <a:lnTo>
                      <a:pt x="3792855" y="415290"/>
                    </a:lnTo>
                    <a:lnTo>
                      <a:pt x="3768566" y="356949"/>
                    </a:lnTo>
                    <a:lnTo>
                      <a:pt x="3813016" y="329327"/>
                    </a:lnTo>
                    <a:lnTo>
                      <a:pt x="4117340" y="370681"/>
                    </a:lnTo>
                    <a:lnTo>
                      <a:pt x="4145994" y="407908"/>
                    </a:lnTo>
                    <a:lnTo>
                      <a:pt x="4234180" y="455136"/>
                    </a:lnTo>
                    <a:lnTo>
                      <a:pt x="4370229" y="443547"/>
                    </a:lnTo>
                    <a:lnTo>
                      <a:pt x="4437301" y="453628"/>
                    </a:lnTo>
                    <a:lnTo>
                      <a:pt x="4465320" y="478869"/>
                    </a:lnTo>
                    <a:lnTo>
                      <a:pt x="4461272" y="523002"/>
                    </a:lnTo>
                    <a:lnTo>
                      <a:pt x="4502785" y="540068"/>
                    </a:lnTo>
                    <a:lnTo>
                      <a:pt x="4547870" y="527844"/>
                    </a:lnTo>
                    <a:lnTo>
                      <a:pt x="4607560" y="526256"/>
                    </a:lnTo>
                    <a:lnTo>
                      <a:pt x="4671219" y="537924"/>
                    </a:lnTo>
                    <a:lnTo>
                      <a:pt x="4735037" y="531336"/>
                    </a:lnTo>
                    <a:lnTo>
                      <a:pt x="4793774" y="583962"/>
                    </a:lnTo>
                    <a:lnTo>
                      <a:pt x="4835525" y="565150"/>
                    </a:lnTo>
                    <a:lnTo>
                      <a:pt x="4808220" y="527209"/>
                    </a:lnTo>
                    <a:lnTo>
                      <a:pt x="4823222" y="500459"/>
                    </a:lnTo>
                    <a:lnTo>
                      <a:pt x="4930775" y="517287"/>
                    </a:lnTo>
                    <a:lnTo>
                      <a:pt x="5000784" y="513715"/>
                    </a:lnTo>
                    <a:lnTo>
                      <a:pt x="5097701" y="542290"/>
                    </a:lnTo>
                    <a:lnTo>
                      <a:pt x="5144850" y="568087"/>
                    </a:lnTo>
                    <a:lnTo>
                      <a:pt x="5144850" y="794306"/>
                    </a:lnTo>
                    <a:lnTo>
                      <a:pt x="5144611" y="794623"/>
                    </a:lnTo>
                    <a:lnTo>
                      <a:pt x="5101352" y="818515"/>
                    </a:lnTo>
                    <a:lnTo>
                      <a:pt x="5057696" y="814546"/>
                    </a:lnTo>
                    <a:lnTo>
                      <a:pt x="5088017" y="843359"/>
                    </a:lnTo>
                    <a:lnTo>
                      <a:pt x="5108099" y="887412"/>
                    </a:lnTo>
                    <a:lnTo>
                      <a:pt x="5123656" y="901621"/>
                    </a:lnTo>
                    <a:lnTo>
                      <a:pt x="5127546" y="923449"/>
                    </a:lnTo>
                    <a:lnTo>
                      <a:pt x="5118894" y="937339"/>
                    </a:lnTo>
                    <a:lnTo>
                      <a:pt x="5056109" y="925909"/>
                    </a:lnTo>
                    <a:lnTo>
                      <a:pt x="4961890" y="965121"/>
                    </a:lnTo>
                    <a:lnTo>
                      <a:pt x="4931966" y="971153"/>
                    </a:lnTo>
                    <a:lnTo>
                      <a:pt x="4880372" y="1007269"/>
                    </a:lnTo>
                    <a:lnTo>
                      <a:pt x="4831477" y="1038463"/>
                    </a:lnTo>
                    <a:lnTo>
                      <a:pt x="4819094" y="1061403"/>
                    </a:lnTo>
                    <a:lnTo>
                      <a:pt x="4770914" y="1026478"/>
                    </a:lnTo>
                    <a:lnTo>
                      <a:pt x="4683125" y="1066086"/>
                    </a:lnTo>
                    <a:lnTo>
                      <a:pt x="4667806" y="1047433"/>
                    </a:lnTo>
                    <a:lnTo>
                      <a:pt x="4635342" y="1068943"/>
                    </a:lnTo>
                    <a:lnTo>
                      <a:pt x="4590336" y="1062038"/>
                    </a:lnTo>
                    <a:lnTo>
                      <a:pt x="4579461" y="1094978"/>
                    </a:lnTo>
                    <a:lnTo>
                      <a:pt x="4539060" y="1142762"/>
                    </a:lnTo>
                    <a:lnTo>
                      <a:pt x="4540250" y="1162526"/>
                    </a:lnTo>
                    <a:lnTo>
                      <a:pt x="4578588" y="1173401"/>
                    </a:lnTo>
                    <a:lnTo>
                      <a:pt x="4574064" y="1243409"/>
                    </a:lnTo>
                    <a:lnTo>
                      <a:pt x="4542790" y="1245156"/>
                    </a:lnTo>
                    <a:lnTo>
                      <a:pt x="4528423" y="1284684"/>
                    </a:lnTo>
                    <a:lnTo>
                      <a:pt x="4542393" y="1304925"/>
                    </a:lnTo>
                    <a:lnTo>
                      <a:pt x="4483497" y="1328658"/>
                    </a:lnTo>
                    <a:lnTo>
                      <a:pt x="4471829" y="1381284"/>
                    </a:lnTo>
                    <a:lnTo>
                      <a:pt x="4421585" y="1392396"/>
                    </a:lnTo>
                    <a:lnTo>
                      <a:pt x="4411504" y="1438434"/>
                    </a:lnTo>
                    <a:lnTo>
                      <a:pt x="4362927" y="1480185"/>
                    </a:lnTo>
                    <a:lnTo>
                      <a:pt x="4350465" y="1449388"/>
                    </a:lnTo>
                    <a:lnTo>
                      <a:pt x="4336018" y="1383268"/>
                    </a:lnTo>
                    <a:lnTo>
                      <a:pt x="4317206" y="1280239"/>
                    </a:lnTo>
                    <a:lnTo>
                      <a:pt x="4333399" y="1214279"/>
                    </a:lnTo>
                    <a:lnTo>
                      <a:pt x="4361815" y="1185545"/>
                    </a:lnTo>
                    <a:lnTo>
                      <a:pt x="4363641" y="1162844"/>
                    </a:lnTo>
                    <a:lnTo>
                      <a:pt x="4415949" y="1151890"/>
                    </a:lnTo>
                    <a:lnTo>
                      <a:pt x="4476115" y="1089739"/>
                    </a:lnTo>
                    <a:lnTo>
                      <a:pt x="4534138" y="1038146"/>
                    </a:lnTo>
                    <a:lnTo>
                      <a:pt x="4594702" y="997506"/>
                    </a:lnTo>
                    <a:lnTo>
                      <a:pt x="4621768" y="924401"/>
                    </a:lnTo>
                    <a:lnTo>
                      <a:pt x="4580811" y="928846"/>
                    </a:lnTo>
                    <a:lnTo>
                      <a:pt x="4560649" y="971709"/>
                    </a:lnTo>
                    <a:lnTo>
                      <a:pt x="4475163" y="1027906"/>
                    </a:lnTo>
                    <a:lnTo>
                      <a:pt x="4447540" y="964882"/>
                    </a:lnTo>
                    <a:lnTo>
                      <a:pt x="4360625" y="982424"/>
                    </a:lnTo>
                    <a:lnTo>
                      <a:pt x="4276249" y="1067594"/>
                    </a:lnTo>
                    <a:lnTo>
                      <a:pt x="4304109" y="1098233"/>
                    </a:lnTo>
                    <a:lnTo>
                      <a:pt x="4228862" y="1111171"/>
                    </a:lnTo>
                    <a:lnTo>
                      <a:pt x="4176792" y="1116251"/>
                    </a:lnTo>
                    <a:lnTo>
                      <a:pt x="4179253" y="1080373"/>
                    </a:lnTo>
                    <a:lnTo>
                      <a:pt x="4126865" y="1072753"/>
                    </a:lnTo>
                    <a:lnTo>
                      <a:pt x="4085114" y="1097280"/>
                    </a:lnTo>
                    <a:lnTo>
                      <a:pt x="3982164" y="1088708"/>
                    </a:lnTo>
                    <a:lnTo>
                      <a:pt x="3871278" y="1103471"/>
                    </a:lnTo>
                    <a:lnTo>
                      <a:pt x="3762137" y="1198880"/>
                    </a:lnTo>
                    <a:lnTo>
                      <a:pt x="3633073" y="1310719"/>
                    </a:lnTo>
                    <a:lnTo>
                      <a:pt x="3686175" y="1316593"/>
                    </a:lnTo>
                    <a:lnTo>
                      <a:pt x="3702685" y="1345644"/>
                    </a:lnTo>
                    <a:lnTo>
                      <a:pt x="3735467" y="1355963"/>
                    </a:lnTo>
                    <a:lnTo>
                      <a:pt x="3756977" y="1332865"/>
                    </a:lnTo>
                    <a:lnTo>
                      <a:pt x="3793966" y="1335881"/>
                    </a:lnTo>
                    <a:lnTo>
                      <a:pt x="3842623" y="1386443"/>
                    </a:lnTo>
                    <a:lnTo>
                      <a:pt x="3843734" y="1425099"/>
                    </a:lnTo>
                    <a:lnTo>
                      <a:pt x="3817382" y="1469946"/>
                    </a:lnTo>
                    <a:lnTo>
                      <a:pt x="3814524" y="1522889"/>
                    </a:lnTo>
                    <a:lnTo>
                      <a:pt x="3799364" y="1592580"/>
                    </a:lnTo>
                    <a:lnTo>
                      <a:pt x="3748564" y="1654651"/>
                    </a:lnTo>
                    <a:lnTo>
                      <a:pt x="3737293" y="1683941"/>
                    </a:lnTo>
                    <a:lnTo>
                      <a:pt x="3691573" y="1732756"/>
                    </a:lnTo>
                    <a:lnTo>
                      <a:pt x="3646170" y="1780620"/>
                    </a:lnTo>
                    <a:lnTo>
                      <a:pt x="3624422" y="1804908"/>
                    </a:lnTo>
                    <a:lnTo>
                      <a:pt x="3579495" y="1828959"/>
                    </a:lnTo>
                    <a:lnTo>
                      <a:pt x="3558302" y="1829435"/>
                    </a:lnTo>
                    <a:lnTo>
                      <a:pt x="3537109" y="1809591"/>
                    </a:lnTo>
                    <a:lnTo>
                      <a:pt x="3491865" y="1839436"/>
                    </a:lnTo>
                    <a:lnTo>
                      <a:pt x="3486626" y="1852930"/>
                    </a:lnTo>
                    <a:lnTo>
                      <a:pt x="3486626" y="1852930"/>
                    </a:lnTo>
                    <a:lnTo>
                      <a:pt x="3486626" y="1852930"/>
                    </a:lnTo>
                    <a:lnTo>
                      <a:pt x="3486626" y="1852930"/>
                    </a:lnTo>
                    <a:lnTo>
                      <a:pt x="3481943" y="1845866"/>
                    </a:lnTo>
                    <a:lnTo>
                      <a:pt x="3481943" y="1845866"/>
                    </a:lnTo>
                    <a:lnTo>
                      <a:pt x="3481705" y="1825228"/>
                    </a:lnTo>
                    <a:lnTo>
                      <a:pt x="3498929" y="1824117"/>
                    </a:lnTo>
                    <a:lnTo>
                      <a:pt x="3503771" y="1775619"/>
                    </a:lnTo>
                    <a:lnTo>
                      <a:pt x="3494882" y="1740138"/>
                    </a:lnTo>
                    <a:lnTo>
                      <a:pt x="3523853" y="1725374"/>
                    </a:lnTo>
                    <a:lnTo>
                      <a:pt x="3564731" y="1732756"/>
                    </a:lnTo>
                    <a:lnTo>
                      <a:pt x="3587353" y="1691958"/>
                    </a:lnTo>
                    <a:lnTo>
                      <a:pt x="3598942" y="1645603"/>
                    </a:lnTo>
                    <a:lnTo>
                      <a:pt x="3611960" y="1629966"/>
                    </a:lnTo>
                    <a:lnTo>
                      <a:pt x="3629740" y="1591231"/>
                    </a:lnTo>
                    <a:lnTo>
                      <a:pt x="3574018" y="1603931"/>
                    </a:lnTo>
                    <a:lnTo>
                      <a:pt x="3544808" y="1620917"/>
                    </a:lnTo>
                    <a:lnTo>
                      <a:pt x="3493611" y="1620838"/>
                    </a:lnTo>
                    <a:lnTo>
                      <a:pt x="3479959" y="1580356"/>
                    </a:lnTo>
                    <a:lnTo>
                      <a:pt x="3440113" y="1549400"/>
                    </a:lnTo>
                    <a:lnTo>
                      <a:pt x="3381454" y="1535430"/>
                    </a:lnTo>
                    <a:lnTo>
                      <a:pt x="3368992" y="1492250"/>
                    </a:lnTo>
                    <a:lnTo>
                      <a:pt x="3357245" y="1464866"/>
                    </a:lnTo>
                    <a:lnTo>
                      <a:pt x="3344625" y="1445577"/>
                    </a:lnTo>
                    <a:lnTo>
                      <a:pt x="3323828" y="1400016"/>
                    </a:lnTo>
                    <a:lnTo>
                      <a:pt x="3294221" y="1383189"/>
                    </a:lnTo>
                    <a:lnTo>
                      <a:pt x="3243818" y="1369536"/>
                    </a:lnTo>
                    <a:lnTo>
                      <a:pt x="3199130" y="1370806"/>
                    </a:lnTo>
                    <a:lnTo>
                      <a:pt x="3157220" y="1379061"/>
                    </a:lnTo>
                    <a:lnTo>
                      <a:pt x="3129439" y="1401763"/>
                    </a:lnTo>
                    <a:lnTo>
                      <a:pt x="3147933" y="1412557"/>
                    </a:lnTo>
                    <a:lnTo>
                      <a:pt x="3148330" y="1437481"/>
                    </a:lnTo>
                    <a:lnTo>
                      <a:pt x="3129598" y="1451928"/>
                    </a:lnTo>
                    <a:lnTo>
                      <a:pt x="3099197" y="1499156"/>
                    </a:lnTo>
                    <a:lnTo>
                      <a:pt x="3099515" y="1518603"/>
                    </a:lnTo>
                    <a:lnTo>
                      <a:pt x="3052048" y="1546384"/>
                    </a:lnTo>
                    <a:lnTo>
                      <a:pt x="3011567" y="1529794"/>
                    </a:lnTo>
                    <a:lnTo>
                      <a:pt x="2971403" y="1533446"/>
                    </a:lnTo>
                    <a:lnTo>
                      <a:pt x="2953703" y="1518761"/>
                    </a:lnTo>
                    <a:lnTo>
                      <a:pt x="2933541" y="1513999"/>
                    </a:lnTo>
                    <a:lnTo>
                      <a:pt x="2884170" y="1544955"/>
                    </a:lnTo>
                    <a:lnTo>
                      <a:pt x="2839799" y="1552178"/>
                    </a:lnTo>
                    <a:lnTo>
                      <a:pt x="2808843" y="1562973"/>
                    </a:lnTo>
                    <a:lnTo>
                      <a:pt x="2766457" y="1555909"/>
                    </a:lnTo>
                    <a:lnTo>
                      <a:pt x="2735183" y="1556306"/>
                    </a:lnTo>
                    <a:lnTo>
                      <a:pt x="2714704" y="1534001"/>
                    </a:lnTo>
                    <a:lnTo>
                      <a:pt x="2681764" y="1512808"/>
                    </a:lnTo>
                    <a:lnTo>
                      <a:pt x="2647950" y="1507014"/>
                    </a:lnTo>
                    <a:lnTo>
                      <a:pt x="2605326" y="1512808"/>
                    </a:lnTo>
                    <a:lnTo>
                      <a:pt x="2573496" y="1520984"/>
                    </a:lnTo>
                    <a:lnTo>
                      <a:pt x="2525633" y="1502410"/>
                    </a:lnTo>
                    <a:lnTo>
                      <a:pt x="2519204" y="1469073"/>
                    </a:lnTo>
                    <a:lnTo>
                      <a:pt x="2479596" y="1457563"/>
                    </a:lnTo>
                    <a:lnTo>
                      <a:pt x="2449036" y="1452324"/>
                    </a:lnTo>
                    <a:lnTo>
                      <a:pt x="2411333" y="1433751"/>
                    </a:lnTo>
                    <a:lnTo>
                      <a:pt x="2376408" y="1480185"/>
                    </a:lnTo>
                    <a:lnTo>
                      <a:pt x="2390061" y="1506300"/>
                    </a:lnTo>
                    <a:lnTo>
                      <a:pt x="2357358" y="1536938"/>
                    </a:lnTo>
                    <a:lnTo>
                      <a:pt x="2308622" y="1525905"/>
                    </a:lnTo>
                    <a:lnTo>
                      <a:pt x="2274967" y="1524318"/>
                    </a:lnTo>
                    <a:lnTo>
                      <a:pt x="2252504" y="1503680"/>
                    </a:lnTo>
                    <a:lnTo>
                      <a:pt x="2217341" y="1503045"/>
                    </a:lnTo>
                    <a:lnTo>
                      <a:pt x="2188051" y="1489472"/>
                    </a:lnTo>
                    <a:lnTo>
                      <a:pt x="2136775" y="1510268"/>
                    </a:lnTo>
                    <a:lnTo>
                      <a:pt x="2072481" y="1548130"/>
                    </a:lnTo>
                    <a:lnTo>
                      <a:pt x="2037001" y="1555671"/>
                    </a:lnTo>
                    <a:lnTo>
                      <a:pt x="2023824" y="1559243"/>
                    </a:lnTo>
                    <a:lnTo>
                      <a:pt x="2005965" y="1532493"/>
                    </a:lnTo>
                    <a:lnTo>
                      <a:pt x="1962547" y="1538367"/>
                    </a:lnTo>
                    <a:lnTo>
                      <a:pt x="1948180" y="1519714"/>
                    </a:lnTo>
                    <a:lnTo>
                      <a:pt x="1924606" y="1511221"/>
                    </a:lnTo>
                    <a:lnTo>
                      <a:pt x="1908413" y="1485583"/>
                    </a:lnTo>
                    <a:lnTo>
                      <a:pt x="1889839" y="1477566"/>
                    </a:lnTo>
                    <a:lnTo>
                      <a:pt x="1841421" y="1488996"/>
                    </a:lnTo>
                    <a:lnTo>
                      <a:pt x="1794986" y="1463358"/>
                    </a:lnTo>
                    <a:lnTo>
                      <a:pt x="1777048" y="1486694"/>
                    </a:lnTo>
                    <a:lnTo>
                      <a:pt x="1701721" y="1372076"/>
                    </a:lnTo>
                    <a:lnTo>
                      <a:pt x="1658779" y="1336437"/>
                    </a:lnTo>
                    <a:lnTo>
                      <a:pt x="1671082" y="1321911"/>
                    </a:lnTo>
                    <a:lnTo>
                      <a:pt x="1586706" y="1365488"/>
                    </a:lnTo>
                    <a:lnTo>
                      <a:pt x="1554321" y="1368108"/>
                    </a:lnTo>
                    <a:lnTo>
                      <a:pt x="1557179" y="1343025"/>
                    </a:lnTo>
                    <a:lnTo>
                      <a:pt x="1513840" y="1327150"/>
                    </a:lnTo>
                    <a:lnTo>
                      <a:pt x="1478677" y="1338501"/>
                    </a:lnTo>
                    <a:lnTo>
                      <a:pt x="1468120" y="1290161"/>
                    </a:lnTo>
                    <a:lnTo>
                      <a:pt x="1407557" y="1280001"/>
                    </a:lnTo>
                    <a:lnTo>
                      <a:pt x="1377236" y="1299528"/>
                    </a:lnTo>
                    <a:lnTo>
                      <a:pt x="1292939" y="1316752"/>
                    </a:lnTo>
                    <a:lnTo>
                      <a:pt x="1276509" y="1328261"/>
                    </a:lnTo>
                    <a:lnTo>
                      <a:pt x="1150461" y="1344374"/>
                    </a:lnTo>
                    <a:lnTo>
                      <a:pt x="1134983" y="1360091"/>
                    </a:lnTo>
                    <a:lnTo>
                      <a:pt x="1159351" y="1391444"/>
                    </a:lnTo>
                    <a:lnTo>
                      <a:pt x="1126966" y="1403271"/>
                    </a:lnTo>
                    <a:lnTo>
                      <a:pt x="1133316" y="1415653"/>
                    </a:lnTo>
                    <a:lnTo>
                      <a:pt x="1100931" y="1437640"/>
                    </a:lnTo>
                    <a:lnTo>
                      <a:pt x="1155541" y="1468517"/>
                    </a:lnTo>
                    <a:lnTo>
                      <a:pt x="1147127" y="1489631"/>
                    </a:lnTo>
                    <a:lnTo>
                      <a:pt x="1099741" y="1487646"/>
                    </a:lnTo>
                    <a:lnTo>
                      <a:pt x="1089978" y="1500823"/>
                    </a:lnTo>
                    <a:lnTo>
                      <a:pt x="1046877" y="1477804"/>
                    </a:lnTo>
                    <a:lnTo>
                      <a:pt x="993458" y="1478756"/>
                    </a:lnTo>
                    <a:lnTo>
                      <a:pt x="957739" y="1497489"/>
                    </a:lnTo>
                    <a:lnTo>
                      <a:pt x="917892" y="1479471"/>
                    </a:lnTo>
                    <a:lnTo>
                      <a:pt x="843598" y="1448514"/>
                    </a:lnTo>
                    <a:lnTo>
                      <a:pt x="790972" y="1449705"/>
                    </a:lnTo>
                    <a:lnTo>
                      <a:pt x="721439" y="1498203"/>
                    </a:lnTo>
                    <a:lnTo>
                      <a:pt x="717232" y="1530429"/>
                    </a:lnTo>
                    <a:lnTo>
                      <a:pt x="682546" y="1504871"/>
                    </a:lnTo>
                    <a:lnTo>
                      <a:pt x="655717" y="1553131"/>
                    </a:lnTo>
                    <a:lnTo>
                      <a:pt x="665559" y="1562021"/>
                    </a:lnTo>
                    <a:lnTo>
                      <a:pt x="646112" y="1594882"/>
                    </a:lnTo>
                    <a:lnTo>
                      <a:pt x="674688" y="1624092"/>
                    </a:lnTo>
                    <a:lnTo>
                      <a:pt x="699691" y="1622822"/>
                    </a:lnTo>
                    <a:lnTo>
                      <a:pt x="721201" y="1651397"/>
                    </a:lnTo>
                    <a:lnTo>
                      <a:pt x="717709" y="1673225"/>
                    </a:lnTo>
                    <a:lnTo>
                      <a:pt x="734854" y="168005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62B2340A-BA04-CE84-3B2F-662DBCB59F1F}"/>
                  </a:ext>
                </a:extLst>
              </p:cNvPr>
              <p:cNvSpPr/>
              <p:nvPr/>
            </p:nvSpPr>
            <p:spPr>
              <a:xfrm>
                <a:off x="4114402" y="662383"/>
                <a:ext cx="303371" cy="191849"/>
              </a:xfrm>
              <a:custGeom>
                <a:avLst/>
                <a:gdLst>
                  <a:gd name="csX0" fmla="*/ 87471 w 303371"/>
                  <a:gd name="csY0" fmla="*/ 17939 h 191849"/>
                  <a:gd name="csX1" fmla="*/ 160338 w 303371"/>
                  <a:gd name="csY1" fmla="*/ 0 h 191849"/>
                  <a:gd name="csX2" fmla="*/ 225822 w 303371"/>
                  <a:gd name="csY2" fmla="*/ 39846 h 191849"/>
                  <a:gd name="csX3" fmla="*/ 303372 w 303371"/>
                  <a:gd name="csY3" fmla="*/ 114697 h 191849"/>
                  <a:gd name="csX4" fmla="*/ 295037 w 303371"/>
                  <a:gd name="csY4" fmla="*/ 182562 h 191849"/>
                  <a:gd name="csX5" fmla="*/ 221536 w 303371"/>
                  <a:gd name="csY5" fmla="*/ 191849 h 191849"/>
                  <a:gd name="csX6" fmla="*/ 127715 w 303371"/>
                  <a:gd name="csY6" fmla="*/ 170339 h 191849"/>
                  <a:gd name="csX7" fmla="*/ 71755 w 303371"/>
                  <a:gd name="csY7" fmla="*/ 141605 h 191849"/>
                  <a:gd name="csX8" fmla="*/ 45958 w 303371"/>
                  <a:gd name="csY8" fmla="*/ 86836 h 191849"/>
                  <a:gd name="csX9" fmla="*/ 0 w 303371"/>
                  <a:gd name="csY9" fmla="*/ 71517 h 191849"/>
                  <a:gd name="csX10" fmla="*/ 87471 w 303371"/>
                  <a:gd name="csY10" fmla="*/ 17939 h 1918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303371" h="191849">
                    <a:moveTo>
                      <a:pt x="87471" y="17939"/>
                    </a:moveTo>
                    <a:lnTo>
                      <a:pt x="160338" y="0"/>
                    </a:lnTo>
                    <a:lnTo>
                      <a:pt x="225822" y="39846"/>
                    </a:lnTo>
                    <a:lnTo>
                      <a:pt x="303372" y="114697"/>
                    </a:lnTo>
                    <a:lnTo>
                      <a:pt x="295037" y="182562"/>
                    </a:lnTo>
                    <a:lnTo>
                      <a:pt x="221536" y="191849"/>
                    </a:lnTo>
                    <a:lnTo>
                      <a:pt x="127715" y="170339"/>
                    </a:lnTo>
                    <a:lnTo>
                      <a:pt x="71755" y="141605"/>
                    </a:lnTo>
                    <a:lnTo>
                      <a:pt x="45958" y="86836"/>
                    </a:lnTo>
                    <a:lnTo>
                      <a:pt x="0" y="71517"/>
                    </a:lnTo>
                    <a:lnTo>
                      <a:pt x="87471" y="1793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9C5DDAAB-4793-1B53-7FF9-2947C86AA330}"/>
                  </a:ext>
                </a:extLst>
              </p:cNvPr>
              <p:cNvSpPr/>
              <p:nvPr/>
            </p:nvSpPr>
            <p:spPr>
              <a:xfrm>
                <a:off x="4392533" y="810021"/>
                <a:ext cx="199945" cy="105489"/>
              </a:xfrm>
              <a:custGeom>
                <a:avLst/>
                <a:gdLst>
                  <a:gd name="csX0" fmla="*/ 114538 w 199945"/>
                  <a:gd name="csY0" fmla="*/ 4921 h 105489"/>
                  <a:gd name="csX1" fmla="*/ 199946 w 199945"/>
                  <a:gd name="csY1" fmla="*/ 47387 h 105489"/>
                  <a:gd name="csX2" fmla="*/ 189944 w 199945"/>
                  <a:gd name="csY2" fmla="*/ 77311 h 105489"/>
                  <a:gd name="csX3" fmla="*/ 0 w 199945"/>
                  <a:gd name="csY3" fmla="*/ 105489 h 105489"/>
                  <a:gd name="csX4" fmla="*/ 61595 w 199945"/>
                  <a:gd name="csY4" fmla="*/ 8493 h 105489"/>
                  <a:gd name="csX5" fmla="*/ 89217 w 199945"/>
                  <a:gd name="csY5" fmla="*/ 0 h 105489"/>
                  <a:gd name="csX6" fmla="*/ 114538 w 199945"/>
                  <a:gd name="csY6" fmla="*/ 4921 h 1054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9945" h="105489">
                    <a:moveTo>
                      <a:pt x="114538" y="4921"/>
                    </a:moveTo>
                    <a:lnTo>
                      <a:pt x="199946" y="47387"/>
                    </a:lnTo>
                    <a:lnTo>
                      <a:pt x="189944" y="77311"/>
                    </a:lnTo>
                    <a:lnTo>
                      <a:pt x="0" y="105489"/>
                    </a:lnTo>
                    <a:lnTo>
                      <a:pt x="61595" y="8493"/>
                    </a:lnTo>
                    <a:lnTo>
                      <a:pt x="89217" y="0"/>
                    </a:lnTo>
                    <a:lnTo>
                      <a:pt x="114538" y="492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47D26986-1080-B151-606C-D0473E17F88A}"/>
                  </a:ext>
                </a:extLst>
              </p:cNvPr>
              <p:cNvSpPr/>
              <p:nvPr/>
            </p:nvSpPr>
            <p:spPr>
              <a:xfrm>
                <a:off x="5657135" y="1042034"/>
                <a:ext cx="273288" cy="103663"/>
              </a:xfrm>
              <a:custGeom>
                <a:avLst/>
                <a:gdLst>
                  <a:gd name="csX0" fmla="*/ 62548 w 273288"/>
                  <a:gd name="csY0" fmla="*/ 0 h 103663"/>
                  <a:gd name="csX1" fmla="*/ 151527 w 273288"/>
                  <a:gd name="csY1" fmla="*/ 3016 h 103663"/>
                  <a:gd name="csX2" fmla="*/ 273288 w 273288"/>
                  <a:gd name="csY2" fmla="*/ 39449 h 103663"/>
                  <a:gd name="csX3" fmla="*/ 246856 w 273288"/>
                  <a:gd name="csY3" fmla="*/ 89773 h 103663"/>
                  <a:gd name="csX4" fmla="*/ 122634 w 273288"/>
                  <a:gd name="csY4" fmla="*/ 87868 h 103663"/>
                  <a:gd name="csX5" fmla="*/ 66754 w 273288"/>
                  <a:gd name="csY5" fmla="*/ 103664 h 103663"/>
                  <a:gd name="csX6" fmla="*/ 0 w 273288"/>
                  <a:gd name="csY6" fmla="*/ 59928 h 103663"/>
                  <a:gd name="csX7" fmla="*/ 18097 w 273288"/>
                  <a:gd name="csY7" fmla="*/ 12938 h 103663"/>
                  <a:gd name="csX8" fmla="*/ 62548 w 273288"/>
                  <a:gd name="csY8" fmla="*/ 0 h 1036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73288" h="103663">
                    <a:moveTo>
                      <a:pt x="62548" y="0"/>
                    </a:moveTo>
                    <a:lnTo>
                      <a:pt x="151527" y="3016"/>
                    </a:lnTo>
                    <a:lnTo>
                      <a:pt x="273288" y="39449"/>
                    </a:lnTo>
                    <a:lnTo>
                      <a:pt x="246856" y="89773"/>
                    </a:lnTo>
                    <a:lnTo>
                      <a:pt x="122634" y="87868"/>
                    </a:lnTo>
                    <a:lnTo>
                      <a:pt x="66754" y="103664"/>
                    </a:lnTo>
                    <a:lnTo>
                      <a:pt x="0" y="59928"/>
                    </a:lnTo>
                    <a:lnTo>
                      <a:pt x="18097" y="12938"/>
                    </a:lnTo>
                    <a:lnTo>
                      <a:pt x="6254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0A3B411F-A5C2-E9C8-60BB-38A84321F315}"/>
                  </a:ext>
                </a:extLst>
              </p:cNvPr>
              <p:cNvSpPr/>
              <p:nvPr/>
            </p:nvSpPr>
            <p:spPr>
              <a:xfrm>
                <a:off x="5965269" y="1086008"/>
                <a:ext cx="155415" cy="54530"/>
              </a:xfrm>
              <a:custGeom>
                <a:avLst/>
                <a:gdLst>
                  <a:gd name="csX0" fmla="*/ 70802 w 155415"/>
                  <a:gd name="csY0" fmla="*/ 10239 h 54530"/>
                  <a:gd name="csX1" fmla="*/ 155416 w 155415"/>
                  <a:gd name="csY1" fmla="*/ 28019 h 54530"/>
                  <a:gd name="csX2" fmla="*/ 116443 w 155415"/>
                  <a:gd name="csY2" fmla="*/ 54531 h 54530"/>
                  <a:gd name="csX3" fmla="*/ 62627 w 155415"/>
                  <a:gd name="csY3" fmla="*/ 48578 h 54530"/>
                  <a:gd name="csX4" fmla="*/ 0 w 155415"/>
                  <a:gd name="csY4" fmla="*/ 21987 h 54530"/>
                  <a:gd name="csX5" fmla="*/ 8016 w 155415"/>
                  <a:gd name="csY5" fmla="*/ 0 h 54530"/>
                  <a:gd name="csX6" fmla="*/ 70802 w 155415"/>
                  <a:gd name="csY6" fmla="*/ 10239 h 545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55415" h="54530">
                    <a:moveTo>
                      <a:pt x="70802" y="10239"/>
                    </a:moveTo>
                    <a:lnTo>
                      <a:pt x="155416" y="28019"/>
                    </a:lnTo>
                    <a:lnTo>
                      <a:pt x="116443" y="54531"/>
                    </a:lnTo>
                    <a:lnTo>
                      <a:pt x="62627" y="48578"/>
                    </a:lnTo>
                    <a:lnTo>
                      <a:pt x="0" y="21987"/>
                    </a:lnTo>
                    <a:lnTo>
                      <a:pt x="8016" y="0"/>
                    </a:lnTo>
                    <a:lnTo>
                      <a:pt x="70802" y="1023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7219365F-D725-6BCD-0D59-249642929F79}"/>
                  </a:ext>
                </a:extLst>
              </p:cNvPr>
              <p:cNvSpPr/>
              <p:nvPr/>
            </p:nvSpPr>
            <p:spPr>
              <a:xfrm>
                <a:off x="5754449" y="1195625"/>
                <a:ext cx="126047" cy="42465"/>
              </a:xfrm>
              <a:custGeom>
                <a:avLst/>
                <a:gdLst>
                  <a:gd name="csX0" fmla="*/ 0 w 126047"/>
                  <a:gd name="csY0" fmla="*/ 31750 h 42465"/>
                  <a:gd name="csX1" fmla="*/ 31988 w 126047"/>
                  <a:gd name="csY1" fmla="*/ 6033 h 42465"/>
                  <a:gd name="csX2" fmla="*/ 74136 w 126047"/>
                  <a:gd name="csY2" fmla="*/ 0 h 42465"/>
                  <a:gd name="csX3" fmla="*/ 122000 w 126047"/>
                  <a:gd name="csY3" fmla="*/ 24924 h 42465"/>
                  <a:gd name="csX4" fmla="*/ 126048 w 126047"/>
                  <a:gd name="csY4" fmla="*/ 41989 h 42465"/>
                  <a:gd name="csX5" fmla="*/ 75009 w 126047"/>
                  <a:gd name="csY5" fmla="*/ 42466 h 42465"/>
                  <a:gd name="csX6" fmla="*/ 5953 w 126047"/>
                  <a:gd name="csY6" fmla="*/ 35243 h 42465"/>
                  <a:gd name="csX7" fmla="*/ 0 w 126047"/>
                  <a:gd name="csY7" fmla="*/ 31750 h 424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26047" h="42465">
                    <a:moveTo>
                      <a:pt x="0" y="31750"/>
                    </a:moveTo>
                    <a:lnTo>
                      <a:pt x="31988" y="6033"/>
                    </a:lnTo>
                    <a:lnTo>
                      <a:pt x="74136" y="0"/>
                    </a:lnTo>
                    <a:lnTo>
                      <a:pt x="122000" y="24924"/>
                    </a:lnTo>
                    <a:lnTo>
                      <a:pt x="126048" y="41989"/>
                    </a:lnTo>
                    <a:lnTo>
                      <a:pt x="75009" y="42466"/>
                    </a:lnTo>
                    <a:lnTo>
                      <a:pt x="5953" y="35243"/>
                    </a:lnTo>
                    <a:lnTo>
                      <a:pt x="0" y="3175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87CA5AAF-0DC3-2716-0430-6C0A1F84596F}"/>
                  </a:ext>
                </a:extLst>
              </p:cNvPr>
              <p:cNvSpPr/>
              <p:nvPr/>
            </p:nvSpPr>
            <p:spPr>
              <a:xfrm>
                <a:off x="2553334" y="688736"/>
                <a:ext cx="224948" cy="70723"/>
              </a:xfrm>
              <a:custGeom>
                <a:avLst/>
                <a:gdLst>
                  <a:gd name="csX0" fmla="*/ 0 w 224948"/>
                  <a:gd name="csY0" fmla="*/ 25797 h 70723"/>
                  <a:gd name="csX1" fmla="*/ 65802 w 224948"/>
                  <a:gd name="csY1" fmla="*/ 11509 h 70723"/>
                  <a:gd name="csX2" fmla="*/ 116999 w 224948"/>
                  <a:gd name="csY2" fmla="*/ 10557 h 70723"/>
                  <a:gd name="csX3" fmla="*/ 123905 w 224948"/>
                  <a:gd name="csY3" fmla="*/ 31671 h 70723"/>
                  <a:gd name="csX4" fmla="*/ 143193 w 224948"/>
                  <a:gd name="csY4" fmla="*/ 12938 h 70723"/>
                  <a:gd name="csX5" fmla="*/ 174943 w 224948"/>
                  <a:gd name="csY5" fmla="*/ 0 h 70723"/>
                  <a:gd name="csX6" fmla="*/ 224949 w 224948"/>
                  <a:gd name="csY6" fmla="*/ 17224 h 70723"/>
                  <a:gd name="csX7" fmla="*/ 211931 w 224948"/>
                  <a:gd name="csY7" fmla="*/ 29131 h 70723"/>
                  <a:gd name="csX8" fmla="*/ 166688 w 224948"/>
                  <a:gd name="csY8" fmla="*/ 39449 h 70723"/>
                  <a:gd name="csX9" fmla="*/ 136366 w 224948"/>
                  <a:gd name="csY9" fmla="*/ 45323 h 70723"/>
                  <a:gd name="csX10" fmla="*/ 131683 w 224948"/>
                  <a:gd name="csY10" fmla="*/ 58023 h 70723"/>
                  <a:gd name="csX11" fmla="*/ 92313 w 224948"/>
                  <a:gd name="csY11" fmla="*/ 70723 h 70723"/>
                  <a:gd name="csX12" fmla="*/ 55801 w 224948"/>
                  <a:gd name="csY12" fmla="*/ 52467 h 70723"/>
                  <a:gd name="csX13" fmla="*/ 75009 w 224948"/>
                  <a:gd name="csY13" fmla="*/ 28178 h 70723"/>
                  <a:gd name="csX14" fmla="*/ 0 w 224948"/>
                  <a:gd name="csY14" fmla="*/ 25797 h 707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224948" h="70723">
                    <a:moveTo>
                      <a:pt x="0" y="25797"/>
                    </a:moveTo>
                    <a:lnTo>
                      <a:pt x="65802" y="11509"/>
                    </a:lnTo>
                    <a:lnTo>
                      <a:pt x="116999" y="10557"/>
                    </a:lnTo>
                    <a:lnTo>
                      <a:pt x="123905" y="31671"/>
                    </a:lnTo>
                    <a:lnTo>
                      <a:pt x="143193" y="12938"/>
                    </a:lnTo>
                    <a:lnTo>
                      <a:pt x="174943" y="0"/>
                    </a:lnTo>
                    <a:lnTo>
                      <a:pt x="224949" y="17224"/>
                    </a:lnTo>
                    <a:lnTo>
                      <a:pt x="211931" y="29131"/>
                    </a:lnTo>
                    <a:lnTo>
                      <a:pt x="166688" y="39449"/>
                    </a:lnTo>
                    <a:lnTo>
                      <a:pt x="136366" y="45323"/>
                    </a:lnTo>
                    <a:lnTo>
                      <a:pt x="131683" y="58023"/>
                    </a:lnTo>
                    <a:lnTo>
                      <a:pt x="92313" y="70723"/>
                    </a:lnTo>
                    <a:lnTo>
                      <a:pt x="55801" y="52467"/>
                    </a:lnTo>
                    <a:lnTo>
                      <a:pt x="75009" y="28178"/>
                    </a:lnTo>
                    <a:lnTo>
                      <a:pt x="0" y="2579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D075F93B-D697-9707-1F55-859CAA1CA8C5}"/>
                  </a:ext>
                </a:extLst>
              </p:cNvPr>
              <p:cNvSpPr/>
              <p:nvPr/>
            </p:nvSpPr>
            <p:spPr>
              <a:xfrm>
                <a:off x="1704816" y="2220832"/>
                <a:ext cx="104378" cy="40957"/>
              </a:xfrm>
              <a:custGeom>
                <a:avLst/>
                <a:gdLst>
                  <a:gd name="csX0" fmla="*/ 103426 w 104378"/>
                  <a:gd name="csY0" fmla="*/ 40243 h 40957"/>
                  <a:gd name="csX1" fmla="*/ 41513 w 104378"/>
                  <a:gd name="csY1" fmla="*/ 40958 h 40957"/>
                  <a:gd name="csX2" fmla="*/ 0 w 104378"/>
                  <a:gd name="csY2" fmla="*/ 35639 h 40957"/>
                  <a:gd name="csX3" fmla="*/ 7699 w 104378"/>
                  <a:gd name="csY3" fmla="*/ 15161 h 40957"/>
                  <a:gd name="csX4" fmla="*/ 54213 w 104378"/>
                  <a:gd name="csY4" fmla="*/ 0 h 40957"/>
                  <a:gd name="csX5" fmla="*/ 89456 w 104378"/>
                  <a:gd name="csY5" fmla="*/ 8176 h 40957"/>
                  <a:gd name="csX6" fmla="*/ 104378 w 104378"/>
                  <a:gd name="csY6" fmla="*/ 15637 h 40957"/>
                  <a:gd name="csX7" fmla="*/ 100727 w 104378"/>
                  <a:gd name="csY7" fmla="*/ 28416 h 40957"/>
                  <a:gd name="csX8" fmla="*/ 103426 w 104378"/>
                  <a:gd name="csY8" fmla="*/ 40243 h 409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04378" h="40957">
                    <a:moveTo>
                      <a:pt x="103426" y="40243"/>
                    </a:moveTo>
                    <a:lnTo>
                      <a:pt x="41513" y="40958"/>
                    </a:lnTo>
                    <a:lnTo>
                      <a:pt x="0" y="35639"/>
                    </a:lnTo>
                    <a:lnTo>
                      <a:pt x="7699" y="15161"/>
                    </a:lnTo>
                    <a:lnTo>
                      <a:pt x="54213" y="0"/>
                    </a:lnTo>
                    <a:lnTo>
                      <a:pt x="89456" y="8176"/>
                    </a:lnTo>
                    <a:lnTo>
                      <a:pt x="104378" y="15637"/>
                    </a:lnTo>
                    <a:lnTo>
                      <a:pt x="100727" y="28416"/>
                    </a:lnTo>
                    <a:lnTo>
                      <a:pt x="103426" y="4024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D712CEF1-566F-DB11-E63A-3FE7338ECEDB}"/>
                  </a:ext>
                </a:extLst>
              </p:cNvPr>
              <p:cNvSpPr/>
              <p:nvPr/>
            </p:nvSpPr>
            <p:spPr>
              <a:xfrm>
                <a:off x="2775981" y="985757"/>
                <a:ext cx="586104" cy="413781"/>
              </a:xfrm>
              <a:custGeom>
                <a:avLst/>
                <a:gdLst>
                  <a:gd name="csX0" fmla="*/ 69215 w 586104"/>
                  <a:gd name="csY0" fmla="*/ 216932 h 413781"/>
                  <a:gd name="csX1" fmla="*/ 149860 w 586104"/>
                  <a:gd name="csY1" fmla="*/ 158909 h 413781"/>
                  <a:gd name="csX2" fmla="*/ 140732 w 586104"/>
                  <a:gd name="csY2" fmla="*/ 128429 h 413781"/>
                  <a:gd name="csX3" fmla="*/ 216059 w 586104"/>
                  <a:gd name="csY3" fmla="*/ 92551 h 413781"/>
                  <a:gd name="csX4" fmla="*/ 327342 w 586104"/>
                  <a:gd name="csY4" fmla="*/ 48260 h 413781"/>
                  <a:gd name="csX5" fmla="*/ 439420 w 586104"/>
                  <a:gd name="csY5" fmla="*/ 35242 h 413781"/>
                  <a:gd name="csX6" fmla="*/ 497125 w 586104"/>
                  <a:gd name="csY6" fmla="*/ 9207 h 413781"/>
                  <a:gd name="csX7" fmla="*/ 562689 w 586104"/>
                  <a:gd name="csY7" fmla="*/ 0 h 413781"/>
                  <a:gd name="csX8" fmla="*/ 586105 w 586104"/>
                  <a:gd name="csY8" fmla="*/ 27781 h 413781"/>
                  <a:gd name="csX9" fmla="*/ 563483 w 586104"/>
                  <a:gd name="csY9" fmla="*/ 49530 h 413781"/>
                  <a:gd name="csX10" fmla="*/ 444103 w 586104"/>
                  <a:gd name="csY10" fmla="*/ 83741 h 413781"/>
                  <a:gd name="csX11" fmla="*/ 341233 w 586104"/>
                  <a:gd name="csY11" fmla="*/ 116284 h 413781"/>
                  <a:gd name="csX12" fmla="*/ 236617 w 586104"/>
                  <a:gd name="csY12" fmla="*/ 180102 h 413781"/>
                  <a:gd name="csX13" fmla="*/ 186372 w 586104"/>
                  <a:gd name="csY13" fmla="*/ 244078 h 413781"/>
                  <a:gd name="csX14" fmla="*/ 133588 w 586104"/>
                  <a:gd name="csY14" fmla="*/ 305673 h 413781"/>
                  <a:gd name="csX15" fmla="*/ 140414 w 586104"/>
                  <a:gd name="csY15" fmla="*/ 357823 h 413781"/>
                  <a:gd name="csX16" fmla="*/ 204867 w 586104"/>
                  <a:gd name="csY16" fmla="*/ 408464 h 413781"/>
                  <a:gd name="csX17" fmla="*/ 184944 w 586104"/>
                  <a:gd name="csY17" fmla="*/ 413782 h 413781"/>
                  <a:gd name="csX18" fmla="*/ 74851 w 586104"/>
                  <a:gd name="csY18" fmla="*/ 405844 h 413781"/>
                  <a:gd name="csX19" fmla="*/ 65961 w 586104"/>
                  <a:gd name="csY19" fmla="*/ 378539 h 413781"/>
                  <a:gd name="csX20" fmla="*/ 4921 w 586104"/>
                  <a:gd name="csY20" fmla="*/ 361950 h 413781"/>
                  <a:gd name="csX21" fmla="*/ 0 w 586104"/>
                  <a:gd name="csY21" fmla="*/ 328216 h 413781"/>
                  <a:gd name="csX22" fmla="*/ 34449 w 586104"/>
                  <a:gd name="csY22" fmla="*/ 314643 h 413781"/>
                  <a:gd name="csX23" fmla="*/ 33337 w 586104"/>
                  <a:gd name="csY23" fmla="*/ 279956 h 413781"/>
                  <a:gd name="csX24" fmla="*/ 100171 w 586104"/>
                  <a:gd name="csY24" fmla="*/ 224869 h 413781"/>
                  <a:gd name="csX25" fmla="*/ 69215 w 586104"/>
                  <a:gd name="csY25" fmla="*/ 216932 h 4137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586104" h="413781">
                    <a:moveTo>
                      <a:pt x="69215" y="216932"/>
                    </a:moveTo>
                    <a:lnTo>
                      <a:pt x="149860" y="158909"/>
                    </a:lnTo>
                    <a:lnTo>
                      <a:pt x="140732" y="128429"/>
                    </a:lnTo>
                    <a:lnTo>
                      <a:pt x="216059" y="92551"/>
                    </a:lnTo>
                    <a:lnTo>
                      <a:pt x="327342" y="48260"/>
                    </a:lnTo>
                    <a:lnTo>
                      <a:pt x="439420" y="35242"/>
                    </a:lnTo>
                    <a:lnTo>
                      <a:pt x="497125" y="9207"/>
                    </a:lnTo>
                    <a:lnTo>
                      <a:pt x="562689" y="0"/>
                    </a:lnTo>
                    <a:lnTo>
                      <a:pt x="586105" y="27781"/>
                    </a:lnTo>
                    <a:lnTo>
                      <a:pt x="563483" y="49530"/>
                    </a:lnTo>
                    <a:lnTo>
                      <a:pt x="444103" y="83741"/>
                    </a:lnTo>
                    <a:lnTo>
                      <a:pt x="341233" y="116284"/>
                    </a:lnTo>
                    <a:lnTo>
                      <a:pt x="236617" y="180102"/>
                    </a:lnTo>
                    <a:lnTo>
                      <a:pt x="186372" y="244078"/>
                    </a:lnTo>
                    <a:lnTo>
                      <a:pt x="133588" y="305673"/>
                    </a:lnTo>
                    <a:lnTo>
                      <a:pt x="140414" y="357823"/>
                    </a:lnTo>
                    <a:lnTo>
                      <a:pt x="204867" y="408464"/>
                    </a:lnTo>
                    <a:lnTo>
                      <a:pt x="184944" y="413782"/>
                    </a:lnTo>
                    <a:lnTo>
                      <a:pt x="74851" y="405844"/>
                    </a:lnTo>
                    <a:lnTo>
                      <a:pt x="65961" y="378539"/>
                    </a:lnTo>
                    <a:lnTo>
                      <a:pt x="4921" y="361950"/>
                    </a:lnTo>
                    <a:lnTo>
                      <a:pt x="0" y="328216"/>
                    </a:lnTo>
                    <a:lnTo>
                      <a:pt x="34449" y="314643"/>
                    </a:lnTo>
                    <a:lnTo>
                      <a:pt x="33337" y="279956"/>
                    </a:lnTo>
                    <a:lnTo>
                      <a:pt x="100171" y="224869"/>
                    </a:lnTo>
                    <a:lnTo>
                      <a:pt x="69215" y="21693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CB41073F-AA83-3AF0-6F37-1D27667FFFFD}"/>
                  </a:ext>
                </a:extLst>
              </p:cNvPr>
              <p:cNvSpPr/>
              <p:nvPr/>
            </p:nvSpPr>
            <p:spPr>
              <a:xfrm>
                <a:off x="5812790" y="2259329"/>
                <a:ext cx="103108" cy="370601"/>
              </a:xfrm>
              <a:custGeom>
                <a:avLst/>
                <a:gdLst>
                  <a:gd name="csX0" fmla="*/ 44529 w 103108"/>
                  <a:gd name="csY0" fmla="*/ 30559 h 370601"/>
                  <a:gd name="csX1" fmla="*/ 56198 w 103108"/>
                  <a:gd name="csY1" fmla="*/ 74692 h 370601"/>
                  <a:gd name="csX2" fmla="*/ 55324 w 103108"/>
                  <a:gd name="csY2" fmla="*/ 119142 h 370601"/>
                  <a:gd name="csX3" fmla="*/ 69215 w 103108"/>
                  <a:gd name="csY3" fmla="*/ 164148 h 370601"/>
                  <a:gd name="csX4" fmla="*/ 103108 w 103108"/>
                  <a:gd name="csY4" fmla="*/ 241935 h 370601"/>
                  <a:gd name="csX5" fmla="*/ 53261 w 103108"/>
                  <a:gd name="csY5" fmla="*/ 227568 h 370601"/>
                  <a:gd name="csX6" fmla="*/ 32544 w 103108"/>
                  <a:gd name="csY6" fmla="*/ 290116 h 370601"/>
                  <a:gd name="csX7" fmla="*/ 65325 w 103108"/>
                  <a:gd name="csY7" fmla="*/ 333851 h 370601"/>
                  <a:gd name="csX8" fmla="*/ 64373 w 103108"/>
                  <a:gd name="csY8" fmla="*/ 363379 h 370601"/>
                  <a:gd name="csX9" fmla="*/ 38893 w 103108"/>
                  <a:gd name="csY9" fmla="*/ 337899 h 370601"/>
                  <a:gd name="csX10" fmla="*/ 16827 w 103108"/>
                  <a:gd name="csY10" fmla="*/ 370602 h 370601"/>
                  <a:gd name="csX11" fmla="*/ 10557 w 103108"/>
                  <a:gd name="csY11" fmla="*/ 335121 h 370601"/>
                  <a:gd name="csX12" fmla="*/ 14287 w 103108"/>
                  <a:gd name="csY12" fmla="*/ 293608 h 370601"/>
                  <a:gd name="csX13" fmla="*/ 10478 w 103108"/>
                  <a:gd name="csY13" fmla="*/ 247015 h 370601"/>
                  <a:gd name="csX14" fmla="*/ 18256 w 103108"/>
                  <a:gd name="csY14" fmla="*/ 214074 h 370601"/>
                  <a:gd name="csX15" fmla="*/ 19764 w 103108"/>
                  <a:gd name="csY15" fmla="*/ 155099 h 370601"/>
                  <a:gd name="csX16" fmla="*/ 0 w 103108"/>
                  <a:gd name="csY16" fmla="*/ 111125 h 370601"/>
                  <a:gd name="csX17" fmla="*/ 3016 w 103108"/>
                  <a:gd name="csY17" fmla="*/ 49054 h 370601"/>
                  <a:gd name="csX18" fmla="*/ 34131 w 103108"/>
                  <a:gd name="csY18" fmla="*/ 27940 h 370601"/>
                  <a:gd name="csX19" fmla="*/ 20717 w 103108"/>
                  <a:gd name="csY19" fmla="*/ 6509 h 370601"/>
                  <a:gd name="csX20" fmla="*/ 35719 w 103108"/>
                  <a:gd name="csY20" fmla="*/ 0 h 370601"/>
                  <a:gd name="csX21" fmla="*/ 44529 w 103108"/>
                  <a:gd name="csY21" fmla="*/ 30559 h 3706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03108" h="370601">
                    <a:moveTo>
                      <a:pt x="44529" y="30559"/>
                    </a:moveTo>
                    <a:lnTo>
                      <a:pt x="56198" y="74692"/>
                    </a:lnTo>
                    <a:lnTo>
                      <a:pt x="55324" y="119142"/>
                    </a:lnTo>
                    <a:lnTo>
                      <a:pt x="69215" y="164148"/>
                    </a:lnTo>
                    <a:lnTo>
                      <a:pt x="103108" y="241935"/>
                    </a:lnTo>
                    <a:lnTo>
                      <a:pt x="53261" y="227568"/>
                    </a:lnTo>
                    <a:lnTo>
                      <a:pt x="32544" y="290116"/>
                    </a:lnTo>
                    <a:lnTo>
                      <a:pt x="65325" y="333851"/>
                    </a:lnTo>
                    <a:lnTo>
                      <a:pt x="64373" y="363379"/>
                    </a:lnTo>
                    <a:lnTo>
                      <a:pt x="38893" y="337899"/>
                    </a:lnTo>
                    <a:lnTo>
                      <a:pt x="16827" y="370602"/>
                    </a:lnTo>
                    <a:lnTo>
                      <a:pt x="10557" y="335121"/>
                    </a:lnTo>
                    <a:lnTo>
                      <a:pt x="14287" y="293608"/>
                    </a:lnTo>
                    <a:lnTo>
                      <a:pt x="10478" y="247015"/>
                    </a:lnTo>
                    <a:lnTo>
                      <a:pt x="18256" y="214074"/>
                    </a:lnTo>
                    <a:lnTo>
                      <a:pt x="19764" y="155099"/>
                    </a:lnTo>
                    <a:lnTo>
                      <a:pt x="0" y="111125"/>
                    </a:lnTo>
                    <a:lnTo>
                      <a:pt x="3016" y="49054"/>
                    </a:lnTo>
                    <a:lnTo>
                      <a:pt x="34131" y="27940"/>
                    </a:lnTo>
                    <a:lnTo>
                      <a:pt x="20717" y="6509"/>
                    </a:lnTo>
                    <a:lnTo>
                      <a:pt x="35719" y="0"/>
                    </a:lnTo>
                    <a:lnTo>
                      <a:pt x="44529" y="3055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C4F76DC4-C177-BCD0-C68B-3DF57DDDE142}"/>
                  </a:ext>
                </a:extLst>
              </p:cNvPr>
              <p:cNvSpPr/>
              <p:nvPr/>
            </p:nvSpPr>
            <p:spPr>
              <a:xfrm>
                <a:off x="7106682" y="1499710"/>
                <a:ext cx="340280" cy="265747"/>
              </a:xfrm>
              <a:custGeom>
                <a:avLst/>
                <a:gdLst>
                  <a:gd name="csX0" fmla="*/ 170894 w 340280"/>
                  <a:gd name="csY0" fmla="*/ 101917 h 265747"/>
                  <a:gd name="csX1" fmla="*/ 168037 w 340280"/>
                  <a:gd name="csY1" fmla="*/ 137160 h 265747"/>
                  <a:gd name="csX2" fmla="*/ 190738 w 340280"/>
                  <a:gd name="csY2" fmla="*/ 151130 h 265747"/>
                  <a:gd name="csX3" fmla="*/ 182880 w 340280"/>
                  <a:gd name="csY3" fmla="*/ 110093 h 265747"/>
                  <a:gd name="csX4" fmla="*/ 274320 w 340280"/>
                  <a:gd name="csY4" fmla="*/ 118586 h 265747"/>
                  <a:gd name="csX5" fmla="*/ 340281 w 340280"/>
                  <a:gd name="csY5" fmla="*/ 171132 h 265747"/>
                  <a:gd name="csX6" fmla="*/ 306943 w 340280"/>
                  <a:gd name="csY6" fmla="*/ 195342 h 265747"/>
                  <a:gd name="csX7" fmla="*/ 251698 w 340280"/>
                  <a:gd name="csY7" fmla="*/ 201057 h 265747"/>
                  <a:gd name="csX8" fmla="*/ 250825 w 340280"/>
                  <a:gd name="csY8" fmla="*/ 254476 h 265747"/>
                  <a:gd name="csX9" fmla="*/ 237331 w 340280"/>
                  <a:gd name="csY9" fmla="*/ 265747 h 265747"/>
                  <a:gd name="csX10" fmla="*/ 205819 w 340280"/>
                  <a:gd name="csY10" fmla="*/ 264081 h 265747"/>
                  <a:gd name="csX11" fmla="*/ 180102 w 340280"/>
                  <a:gd name="csY11" fmla="*/ 245189 h 265747"/>
                  <a:gd name="csX12" fmla="*/ 135334 w 340280"/>
                  <a:gd name="csY12" fmla="*/ 229314 h 265747"/>
                  <a:gd name="csX13" fmla="*/ 127794 w 340280"/>
                  <a:gd name="csY13" fmla="*/ 205502 h 265747"/>
                  <a:gd name="csX14" fmla="*/ 93583 w 340280"/>
                  <a:gd name="csY14" fmla="*/ 196532 h 265747"/>
                  <a:gd name="csX15" fmla="*/ 55245 w 340280"/>
                  <a:gd name="csY15" fmla="*/ 203676 h 265747"/>
                  <a:gd name="csX16" fmla="*/ 36989 w 340280"/>
                  <a:gd name="csY16" fmla="*/ 184309 h 265747"/>
                  <a:gd name="csX17" fmla="*/ 44291 w 340280"/>
                  <a:gd name="csY17" fmla="*/ 163592 h 265747"/>
                  <a:gd name="csX18" fmla="*/ 3969 w 340280"/>
                  <a:gd name="csY18" fmla="*/ 176847 h 265747"/>
                  <a:gd name="csX19" fmla="*/ 19129 w 340280"/>
                  <a:gd name="csY19" fmla="*/ 202882 h 265747"/>
                  <a:gd name="csX20" fmla="*/ 0 w 340280"/>
                  <a:gd name="csY20" fmla="*/ 226219 h 265747"/>
                  <a:gd name="csX21" fmla="*/ 0 w 340280"/>
                  <a:gd name="csY21" fmla="*/ 0 h 265747"/>
                  <a:gd name="csX22" fmla="*/ 82550 w 340280"/>
                  <a:gd name="csY22" fmla="*/ 44688 h 265747"/>
                  <a:gd name="csX23" fmla="*/ 170894 w 340280"/>
                  <a:gd name="csY23" fmla="*/ 101917 h 2657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340280" h="265747">
                    <a:moveTo>
                      <a:pt x="170894" y="101917"/>
                    </a:moveTo>
                    <a:lnTo>
                      <a:pt x="168037" y="137160"/>
                    </a:lnTo>
                    <a:lnTo>
                      <a:pt x="190738" y="151130"/>
                    </a:lnTo>
                    <a:lnTo>
                      <a:pt x="182880" y="110093"/>
                    </a:lnTo>
                    <a:lnTo>
                      <a:pt x="274320" y="118586"/>
                    </a:lnTo>
                    <a:lnTo>
                      <a:pt x="340281" y="171132"/>
                    </a:lnTo>
                    <a:lnTo>
                      <a:pt x="306943" y="195342"/>
                    </a:lnTo>
                    <a:lnTo>
                      <a:pt x="251698" y="201057"/>
                    </a:lnTo>
                    <a:lnTo>
                      <a:pt x="250825" y="254476"/>
                    </a:lnTo>
                    <a:lnTo>
                      <a:pt x="237331" y="265747"/>
                    </a:lnTo>
                    <a:lnTo>
                      <a:pt x="205819" y="264081"/>
                    </a:lnTo>
                    <a:lnTo>
                      <a:pt x="180102" y="245189"/>
                    </a:lnTo>
                    <a:lnTo>
                      <a:pt x="135334" y="229314"/>
                    </a:lnTo>
                    <a:lnTo>
                      <a:pt x="127794" y="205502"/>
                    </a:lnTo>
                    <a:lnTo>
                      <a:pt x="93583" y="196532"/>
                    </a:lnTo>
                    <a:lnTo>
                      <a:pt x="55245" y="203676"/>
                    </a:lnTo>
                    <a:lnTo>
                      <a:pt x="36989" y="184309"/>
                    </a:lnTo>
                    <a:lnTo>
                      <a:pt x="44291" y="163592"/>
                    </a:lnTo>
                    <a:lnTo>
                      <a:pt x="3969" y="176847"/>
                    </a:lnTo>
                    <a:lnTo>
                      <a:pt x="19129" y="202882"/>
                    </a:lnTo>
                    <a:lnTo>
                      <a:pt x="0" y="226219"/>
                    </a:lnTo>
                    <a:lnTo>
                      <a:pt x="0" y="0"/>
                    </a:lnTo>
                    <a:lnTo>
                      <a:pt x="82550" y="44688"/>
                    </a:lnTo>
                    <a:lnTo>
                      <a:pt x="170894" y="10191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4F924214-D66A-1A6B-3932-A49E4B6F3575}"/>
                  </a:ext>
                </a:extLst>
              </p:cNvPr>
              <p:cNvSpPr/>
              <p:nvPr/>
            </p:nvSpPr>
            <p:spPr>
              <a:xfrm>
                <a:off x="7106682" y="1342548"/>
                <a:ext cx="81597" cy="44846"/>
              </a:xfrm>
              <a:custGeom>
                <a:avLst/>
                <a:gdLst>
                  <a:gd name="csX0" fmla="*/ 44053 w 81597"/>
                  <a:gd name="csY0" fmla="*/ 41116 h 44846"/>
                  <a:gd name="csX1" fmla="*/ 0 w 81597"/>
                  <a:gd name="csY1" fmla="*/ 44847 h 44846"/>
                  <a:gd name="csX2" fmla="*/ 0 w 81597"/>
                  <a:gd name="csY2" fmla="*/ 2619 h 44846"/>
                  <a:gd name="csX3" fmla="*/ 4366 w 81597"/>
                  <a:gd name="csY3" fmla="*/ 0 h 44846"/>
                  <a:gd name="csX4" fmla="*/ 32861 w 81597"/>
                  <a:gd name="csY4" fmla="*/ 159 h 44846"/>
                  <a:gd name="csX5" fmla="*/ 81597 w 81597"/>
                  <a:gd name="csY5" fmla="*/ 17859 h 44846"/>
                  <a:gd name="csX6" fmla="*/ 78740 w 81597"/>
                  <a:gd name="csY6" fmla="*/ 26353 h 44846"/>
                  <a:gd name="csX7" fmla="*/ 44053 w 81597"/>
                  <a:gd name="csY7" fmla="*/ 41116 h 448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81597" h="44846">
                    <a:moveTo>
                      <a:pt x="44053" y="41116"/>
                    </a:moveTo>
                    <a:lnTo>
                      <a:pt x="0" y="44847"/>
                    </a:lnTo>
                    <a:lnTo>
                      <a:pt x="0" y="2619"/>
                    </a:lnTo>
                    <a:lnTo>
                      <a:pt x="4366" y="0"/>
                    </a:lnTo>
                    <a:lnTo>
                      <a:pt x="32861" y="159"/>
                    </a:lnTo>
                    <a:lnTo>
                      <a:pt x="81597" y="17859"/>
                    </a:lnTo>
                    <a:lnTo>
                      <a:pt x="78740" y="26353"/>
                    </a:lnTo>
                    <a:lnTo>
                      <a:pt x="44053" y="4111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5252B884-D043-9707-3363-807C46C3E65F}"/>
                  </a:ext>
                </a:extLst>
              </p:cNvPr>
              <p:cNvSpPr/>
              <p:nvPr/>
            </p:nvSpPr>
            <p:spPr>
              <a:xfrm>
                <a:off x="2135822" y="2619295"/>
                <a:ext cx="137318" cy="77628"/>
              </a:xfrm>
              <a:custGeom>
                <a:avLst/>
                <a:gdLst>
                  <a:gd name="csX0" fmla="*/ 33099 w 137318"/>
                  <a:gd name="csY0" fmla="*/ 10398 h 77628"/>
                  <a:gd name="csX1" fmla="*/ 41989 w 137318"/>
                  <a:gd name="csY1" fmla="*/ 0 h 77628"/>
                  <a:gd name="csX2" fmla="*/ 65961 w 137318"/>
                  <a:gd name="csY2" fmla="*/ 9049 h 77628"/>
                  <a:gd name="csX3" fmla="*/ 76756 w 137318"/>
                  <a:gd name="csY3" fmla="*/ 10716 h 77628"/>
                  <a:gd name="csX4" fmla="*/ 81121 w 137318"/>
                  <a:gd name="csY4" fmla="*/ 18971 h 77628"/>
                  <a:gd name="csX5" fmla="*/ 86201 w 137318"/>
                  <a:gd name="csY5" fmla="*/ 20241 h 77628"/>
                  <a:gd name="csX6" fmla="*/ 86519 w 137318"/>
                  <a:gd name="csY6" fmla="*/ 23892 h 77628"/>
                  <a:gd name="csX7" fmla="*/ 102949 w 137318"/>
                  <a:gd name="csY7" fmla="*/ 33972 h 77628"/>
                  <a:gd name="csX8" fmla="*/ 137319 w 137318"/>
                  <a:gd name="csY8" fmla="*/ 31512 h 77628"/>
                  <a:gd name="csX9" fmla="*/ 130731 w 137318"/>
                  <a:gd name="csY9" fmla="*/ 46355 h 77628"/>
                  <a:gd name="csX10" fmla="*/ 93901 w 137318"/>
                  <a:gd name="csY10" fmla="*/ 53578 h 77628"/>
                  <a:gd name="csX11" fmla="*/ 48181 w 137318"/>
                  <a:gd name="csY11" fmla="*/ 77629 h 77628"/>
                  <a:gd name="csX12" fmla="*/ 29448 w 137318"/>
                  <a:gd name="csY12" fmla="*/ 69215 h 77628"/>
                  <a:gd name="csX13" fmla="*/ 36830 w 137318"/>
                  <a:gd name="csY13" fmla="*/ 49609 h 77628"/>
                  <a:gd name="csX14" fmla="*/ 0 w 137318"/>
                  <a:gd name="csY14" fmla="*/ 37465 h 77628"/>
                  <a:gd name="csX15" fmla="*/ 5953 w 137318"/>
                  <a:gd name="csY15" fmla="*/ 29448 h 77628"/>
                  <a:gd name="csX16" fmla="*/ 38259 w 137318"/>
                  <a:gd name="csY16" fmla="*/ 15478 h 77628"/>
                  <a:gd name="csX17" fmla="*/ 33099 w 137318"/>
                  <a:gd name="csY17" fmla="*/ 10398 h 776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37318" h="77628">
                    <a:moveTo>
                      <a:pt x="33099" y="10398"/>
                    </a:moveTo>
                    <a:lnTo>
                      <a:pt x="41989" y="0"/>
                    </a:lnTo>
                    <a:lnTo>
                      <a:pt x="65961" y="9049"/>
                    </a:lnTo>
                    <a:lnTo>
                      <a:pt x="76756" y="10716"/>
                    </a:lnTo>
                    <a:lnTo>
                      <a:pt x="81121" y="18971"/>
                    </a:lnTo>
                    <a:lnTo>
                      <a:pt x="86201" y="20241"/>
                    </a:lnTo>
                    <a:lnTo>
                      <a:pt x="86519" y="23892"/>
                    </a:lnTo>
                    <a:lnTo>
                      <a:pt x="102949" y="33972"/>
                    </a:lnTo>
                    <a:lnTo>
                      <a:pt x="137319" y="31512"/>
                    </a:lnTo>
                    <a:lnTo>
                      <a:pt x="130731" y="46355"/>
                    </a:lnTo>
                    <a:lnTo>
                      <a:pt x="93901" y="53578"/>
                    </a:lnTo>
                    <a:lnTo>
                      <a:pt x="48181" y="77629"/>
                    </a:lnTo>
                    <a:lnTo>
                      <a:pt x="29448" y="69215"/>
                    </a:lnTo>
                    <a:lnTo>
                      <a:pt x="36830" y="49609"/>
                    </a:lnTo>
                    <a:lnTo>
                      <a:pt x="0" y="37465"/>
                    </a:lnTo>
                    <a:lnTo>
                      <a:pt x="5953" y="29448"/>
                    </a:lnTo>
                    <a:lnTo>
                      <a:pt x="38259" y="15478"/>
                    </a:lnTo>
                    <a:lnTo>
                      <a:pt x="33099" y="1039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87" name="Graphic 387">
              <a:extLst>
                <a:ext uri="{FF2B5EF4-FFF2-40B4-BE49-F238E27FC236}">
                  <a16:creationId xmlns:a16="http://schemas.microsoft.com/office/drawing/2014/main" id="{8AC8E80B-2AFB-5A4F-569A-F81217FAE967}"/>
                </a:ext>
              </a:extLst>
            </p:cNvPr>
            <p:cNvGrpSpPr/>
            <p:nvPr/>
          </p:nvGrpSpPr>
          <p:grpSpPr>
            <a:xfrm>
              <a:off x="10510123" y="3363911"/>
              <a:ext cx="66675" cy="119618"/>
              <a:chOff x="10510123" y="3363911"/>
              <a:chExt cx="66675" cy="119618"/>
            </a:xfrm>
          </p:grpSpPr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333FA76A-15E6-E897-0E90-23A09720FB25}"/>
                  </a:ext>
                </a:extLst>
              </p:cNvPr>
              <p:cNvSpPr/>
              <p:nvPr/>
            </p:nvSpPr>
            <p:spPr>
              <a:xfrm>
                <a:off x="10510123" y="3370103"/>
                <a:ext cx="39052" cy="16272"/>
              </a:xfrm>
              <a:custGeom>
                <a:avLst/>
                <a:gdLst>
                  <a:gd name="csX0" fmla="*/ 0 w 39052"/>
                  <a:gd name="csY0" fmla="*/ 2858 h 16272"/>
                  <a:gd name="csX1" fmla="*/ 15796 w 39052"/>
                  <a:gd name="csY1" fmla="*/ 0 h 16272"/>
                  <a:gd name="csX2" fmla="*/ 38021 w 39052"/>
                  <a:gd name="csY2" fmla="*/ 1032 h 16272"/>
                  <a:gd name="csX3" fmla="*/ 39053 w 39052"/>
                  <a:gd name="csY3" fmla="*/ 10478 h 16272"/>
                  <a:gd name="csX4" fmla="*/ 2302 w 39052"/>
                  <a:gd name="csY4" fmla="*/ 16272 h 16272"/>
                  <a:gd name="csX5" fmla="*/ 0 w 39052"/>
                  <a:gd name="csY5" fmla="*/ 2858 h 162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9052" h="16272">
                    <a:moveTo>
                      <a:pt x="0" y="2858"/>
                    </a:moveTo>
                    <a:lnTo>
                      <a:pt x="15796" y="0"/>
                    </a:lnTo>
                    <a:lnTo>
                      <a:pt x="38021" y="1032"/>
                    </a:lnTo>
                    <a:lnTo>
                      <a:pt x="39053" y="10478"/>
                    </a:lnTo>
                    <a:lnTo>
                      <a:pt x="2302" y="16272"/>
                    </a:lnTo>
                    <a:lnTo>
                      <a:pt x="0" y="285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F544527D-BD48-7C61-3118-24621ADF4874}"/>
                  </a:ext>
                </a:extLst>
              </p:cNvPr>
              <p:cNvSpPr/>
              <p:nvPr/>
            </p:nvSpPr>
            <p:spPr>
              <a:xfrm>
                <a:off x="10550207" y="3363911"/>
                <a:ext cx="26590" cy="41909"/>
              </a:xfrm>
              <a:custGeom>
                <a:avLst/>
                <a:gdLst>
                  <a:gd name="csX0" fmla="*/ 0 w 26590"/>
                  <a:gd name="csY0" fmla="*/ 0 h 41909"/>
                  <a:gd name="csX1" fmla="*/ 26590 w 26590"/>
                  <a:gd name="csY1" fmla="*/ 16272 h 41909"/>
                  <a:gd name="csX2" fmla="*/ 20796 w 26590"/>
                  <a:gd name="csY2" fmla="*/ 41910 h 41909"/>
                  <a:gd name="csX3" fmla="*/ 14605 w 26590"/>
                  <a:gd name="csY3" fmla="*/ 37306 h 41909"/>
                  <a:gd name="csX4" fmla="*/ 15160 w 26590"/>
                  <a:gd name="csY4" fmla="*/ 18495 h 41909"/>
                  <a:gd name="csX5" fmla="*/ 79 w 26590"/>
                  <a:gd name="csY5" fmla="*/ 4128 h 41909"/>
                  <a:gd name="csX6" fmla="*/ 0 w 26590"/>
                  <a:gd name="csY6" fmla="*/ 0 h 419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6590" h="41909">
                    <a:moveTo>
                      <a:pt x="0" y="0"/>
                    </a:moveTo>
                    <a:lnTo>
                      <a:pt x="26590" y="16272"/>
                    </a:lnTo>
                    <a:lnTo>
                      <a:pt x="20796" y="41910"/>
                    </a:lnTo>
                    <a:lnTo>
                      <a:pt x="14605" y="37306"/>
                    </a:lnTo>
                    <a:lnTo>
                      <a:pt x="15160" y="18495"/>
                    </a:lnTo>
                    <a:lnTo>
                      <a:pt x="79" y="412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29CE60A9-175A-E224-8D92-895559E37E6C}"/>
                  </a:ext>
                </a:extLst>
              </p:cNvPr>
              <p:cNvSpPr/>
              <p:nvPr/>
            </p:nvSpPr>
            <p:spPr>
              <a:xfrm>
                <a:off x="10529332" y="3429872"/>
                <a:ext cx="29447" cy="53657"/>
              </a:xfrm>
              <a:custGeom>
                <a:avLst/>
                <a:gdLst>
                  <a:gd name="csX0" fmla="*/ 7381 w 29447"/>
                  <a:gd name="csY0" fmla="*/ 0 h 53657"/>
                  <a:gd name="csX1" fmla="*/ 17462 w 29447"/>
                  <a:gd name="csY1" fmla="*/ 1508 h 53657"/>
                  <a:gd name="csX2" fmla="*/ 29289 w 29447"/>
                  <a:gd name="csY2" fmla="*/ 31195 h 53657"/>
                  <a:gd name="csX3" fmla="*/ 29448 w 29447"/>
                  <a:gd name="csY3" fmla="*/ 51911 h 53657"/>
                  <a:gd name="csX4" fmla="*/ 21193 w 29447"/>
                  <a:gd name="csY4" fmla="*/ 53658 h 53657"/>
                  <a:gd name="csX5" fmla="*/ 12620 w 29447"/>
                  <a:gd name="csY5" fmla="*/ 33099 h 53657"/>
                  <a:gd name="csX6" fmla="*/ 0 w 29447"/>
                  <a:gd name="csY6" fmla="*/ 22781 h 53657"/>
                  <a:gd name="csX7" fmla="*/ 7381 w 29447"/>
                  <a:gd name="csY7" fmla="*/ 0 h 536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9447" h="53657">
                    <a:moveTo>
                      <a:pt x="7381" y="0"/>
                    </a:moveTo>
                    <a:lnTo>
                      <a:pt x="17462" y="1508"/>
                    </a:lnTo>
                    <a:lnTo>
                      <a:pt x="29289" y="31195"/>
                    </a:lnTo>
                    <a:lnTo>
                      <a:pt x="29448" y="51911"/>
                    </a:lnTo>
                    <a:lnTo>
                      <a:pt x="21193" y="53658"/>
                    </a:lnTo>
                    <a:lnTo>
                      <a:pt x="12620" y="33099"/>
                    </a:lnTo>
                    <a:lnTo>
                      <a:pt x="0" y="22781"/>
                    </a:lnTo>
                    <a:lnTo>
                      <a:pt x="7381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3F5986A4-AC09-668B-3BD3-2D22B34F15C1}"/>
                </a:ext>
              </a:extLst>
            </p:cNvPr>
            <p:cNvSpPr/>
            <p:nvPr/>
          </p:nvSpPr>
          <p:spPr>
            <a:xfrm>
              <a:off x="11109086" y="6186883"/>
              <a:ext cx="116284" cy="53815"/>
            </a:xfrm>
            <a:custGeom>
              <a:avLst/>
              <a:gdLst>
                <a:gd name="csX0" fmla="*/ 0 w 116284"/>
                <a:gd name="csY0" fmla="*/ 33575 h 53815"/>
                <a:gd name="csX1" fmla="*/ 40482 w 116284"/>
                <a:gd name="csY1" fmla="*/ 6667 h 53815"/>
                <a:gd name="csX2" fmla="*/ 69057 w 116284"/>
                <a:gd name="csY2" fmla="*/ 17859 h 53815"/>
                <a:gd name="csX3" fmla="*/ 89297 w 116284"/>
                <a:gd name="csY3" fmla="*/ 0 h 53815"/>
                <a:gd name="csX4" fmla="*/ 116285 w 116284"/>
                <a:gd name="csY4" fmla="*/ 20082 h 53815"/>
                <a:gd name="csX5" fmla="*/ 106124 w 116284"/>
                <a:gd name="csY5" fmla="*/ 35798 h 53815"/>
                <a:gd name="csX6" fmla="*/ 60643 w 116284"/>
                <a:gd name="csY6" fmla="*/ 49292 h 53815"/>
                <a:gd name="csX7" fmla="*/ 45483 w 116284"/>
                <a:gd name="csY7" fmla="*/ 33575 h 53815"/>
                <a:gd name="csX8" fmla="*/ 16907 w 116284"/>
                <a:gd name="csY8" fmla="*/ 53816 h 53815"/>
                <a:gd name="csX9" fmla="*/ 0 w 116284"/>
                <a:gd name="csY9" fmla="*/ 33575 h 538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16284" h="53815">
                  <a:moveTo>
                    <a:pt x="0" y="33575"/>
                  </a:moveTo>
                  <a:lnTo>
                    <a:pt x="40482" y="6667"/>
                  </a:lnTo>
                  <a:lnTo>
                    <a:pt x="69057" y="17859"/>
                  </a:lnTo>
                  <a:lnTo>
                    <a:pt x="89297" y="0"/>
                  </a:lnTo>
                  <a:lnTo>
                    <a:pt x="116285" y="20082"/>
                  </a:lnTo>
                  <a:lnTo>
                    <a:pt x="106124" y="35798"/>
                  </a:lnTo>
                  <a:lnTo>
                    <a:pt x="60643" y="49292"/>
                  </a:lnTo>
                  <a:lnTo>
                    <a:pt x="45483" y="33575"/>
                  </a:lnTo>
                  <a:lnTo>
                    <a:pt x="16907" y="53816"/>
                  </a:lnTo>
                  <a:lnTo>
                    <a:pt x="0" y="3357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92" name="Graphic 387">
              <a:extLst>
                <a:ext uri="{FF2B5EF4-FFF2-40B4-BE49-F238E27FC236}">
                  <a16:creationId xmlns:a16="http://schemas.microsoft.com/office/drawing/2014/main" id="{1734CD91-C770-C029-31A4-549435A19113}"/>
                </a:ext>
              </a:extLst>
            </p:cNvPr>
            <p:cNvGrpSpPr/>
            <p:nvPr/>
          </p:nvGrpSpPr>
          <p:grpSpPr>
            <a:xfrm>
              <a:off x="1210627" y="709294"/>
              <a:ext cx="886142" cy="1373108"/>
              <a:chOff x="1210627" y="709294"/>
              <a:chExt cx="886142" cy="1373108"/>
            </a:xfrm>
          </p:grpSpPr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65E4617A-EB26-0373-6376-8D1D9598B45D}"/>
                  </a:ext>
                </a:extLst>
              </p:cNvPr>
              <p:cNvSpPr/>
              <p:nvPr/>
            </p:nvSpPr>
            <p:spPr>
              <a:xfrm>
                <a:off x="1394301" y="756363"/>
                <a:ext cx="373935" cy="241379"/>
              </a:xfrm>
              <a:custGeom>
                <a:avLst/>
                <a:gdLst>
                  <a:gd name="csX0" fmla="*/ 158353 w 373935"/>
                  <a:gd name="csY0" fmla="*/ 28813 h 241379"/>
                  <a:gd name="csX1" fmla="*/ 171132 w 373935"/>
                  <a:gd name="csY1" fmla="*/ 2699 h 241379"/>
                  <a:gd name="csX2" fmla="*/ 220583 w 373935"/>
                  <a:gd name="csY2" fmla="*/ 0 h 241379"/>
                  <a:gd name="csX3" fmla="*/ 263049 w 373935"/>
                  <a:gd name="csY3" fmla="*/ 26749 h 241379"/>
                  <a:gd name="csX4" fmla="*/ 373936 w 373935"/>
                  <a:gd name="csY4" fmla="*/ 82947 h 241379"/>
                  <a:gd name="csX5" fmla="*/ 289163 w 373935"/>
                  <a:gd name="csY5" fmla="*/ 112157 h 241379"/>
                  <a:gd name="csX6" fmla="*/ 270510 w 373935"/>
                  <a:gd name="csY6" fmla="*/ 165973 h 241379"/>
                  <a:gd name="csX7" fmla="*/ 240903 w 373935"/>
                  <a:gd name="csY7" fmla="*/ 179626 h 241379"/>
                  <a:gd name="csX8" fmla="*/ 224869 w 373935"/>
                  <a:gd name="csY8" fmla="*/ 238601 h 241379"/>
                  <a:gd name="csX9" fmla="*/ 184309 w 373935"/>
                  <a:gd name="csY9" fmla="*/ 241379 h 241379"/>
                  <a:gd name="csX10" fmla="*/ 111839 w 373935"/>
                  <a:gd name="csY10" fmla="*/ 198120 h 241379"/>
                  <a:gd name="csX11" fmla="*/ 142399 w 373935"/>
                  <a:gd name="csY11" fmla="*/ 172561 h 241379"/>
                  <a:gd name="csX12" fmla="*/ 91916 w 373935"/>
                  <a:gd name="csY12" fmla="*/ 151606 h 241379"/>
                  <a:gd name="csX13" fmla="*/ 26273 w 373935"/>
                  <a:gd name="csY13" fmla="*/ 89456 h 241379"/>
                  <a:gd name="csX14" fmla="*/ 0 w 373935"/>
                  <a:gd name="csY14" fmla="*/ 30480 h 241379"/>
                  <a:gd name="csX15" fmla="*/ 91916 w 373935"/>
                  <a:gd name="csY15" fmla="*/ 3096 h 241379"/>
                  <a:gd name="csX16" fmla="*/ 110331 w 373935"/>
                  <a:gd name="csY16" fmla="*/ 29845 h 241379"/>
                  <a:gd name="csX17" fmla="*/ 158353 w 373935"/>
                  <a:gd name="csY17" fmla="*/ 28813 h 2413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373935" h="241379">
                    <a:moveTo>
                      <a:pt x="158353" y="28813"/>
                    </a:moveTo>
                    <a:lnTo>
                      <a:pt x="171132" y="2699"/>
                    </a:lnTo>
                    <a:lnTo>
                      <a:pt x="220583" y="0"/>
                    </a:lnTo>
                    <a:lnTo>
                      <a:pt x="263049" y="26749"/>
                    </a:lnTo>
                    <a:lnTo>
                      <a:pt x="373936" y="82947"/>
                    </a:lnTo>
                    <a:lnTo>
                      <a:pt x="289163" y="112157"/>
                    </a:lnTo>
                    <a:lnTo>
                      <a:pt x="270510" y="165973"/>
                    </a:lnTo>
                    <a:lnTo>
                      <a:pt x="240903" y="179626"/>
                    </a:lnTo>
                    <a:lnTo>
                      <a:pt x="224869" y="238601"/>
                    </a:lnTo>
                    <a:lnTo>
                      <a:pt x="184309" y="241379"/>
                    </a:lnTo>
                    <a:lnTo>
                      <a:pt x="111839" y="198120"/>
                    </a:lnTo>
                    <a:lnTo>
                      <a:pt x="142399" y="172561"/>
                    </a:lnTo>
                    <a:lnTo>
                      <a:pt x="91916" y="151606"/>
                    </a:lnTo>
                    <a:lnTo>
                      <a:pt x="26273" y="89456"/>
                    </a:lnTo>
                    <a:lnTo>
                      <a:pt x="0" y="30480"/>
                    </a:lnTo>
                    <a:lnTo>
                      <a:pt x="91916" y="3096"/>
                    </a:lnTo>
                    <a:lnTo>
                      <a:pt x="110331" y="29845"/>
                    </a:lnTo>
                    <a:lnTo>
                      <a:pt x="158353" y="2881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872848A4-86AB-0720-0A62-C9EF278491F5}"/>
                  </a:ext>
                </a:extLst>
              </p:cNvPr>
              <p:cNvSpPr/>
              <p:nvPr/>
            </p:nvSpPr>
            <p:spPr>
              <a:xfrm>
                <a:off x="1210627" y="1365646"/>
                <a:ext cx="886142" cy="716756"/>
              </a:xfrm>
              <a:custGeom>
                <a:avLst/>
                <a:gdLst>
                  <a:gd name="csX0" fmla="*/ 879634 w 886142"/>
                  <a:gd name="csY0" fmla="*/ 98822 h 716756"/>
                  <a:gd name="csX1" fmla="*/ 822325 w 886142"/>
                  <a:gd name="csY1" fmla="*/ 122634 h 716756"/>
                  <a:gd name="csX2" fmla="*/ 795099 w 886142"/>
                  <a:gd name="csY2" fmla="*/ 128111 h 716756"/>
                  <a:gd name="csX3" fmla="*/ 809387 w 886142"/>
                  <a:gd name="csY3" fmla="*/ 86360 h 716756"/>
                  <a:gd name="csX4" fmla="*/ 766127 w 886142"/>
                  <a:gd name="csY4" fmla="*/ 62389 h 716756"/>
                  <a:gd name="csX5" fmla="*/ 713819 w 886142"/>
                  <a:gd name="csY5" fmla="*/ 82788 h 716756"/>
                  <a:gd name="csX6" fmla="*/ 697309 w 886142"/>
                  <a:gd name="csY6" fmla="*/ 126524 h 716756"/>
                  <a:gd name="csX7" fmla="*/ 665163 w 886142"/>
                  <a:gd name="csY7" fmla="*/ 152559 h 716756"/>
                  <a:gd name="csX8" fmla="*/ 629047 w 886142"/>
                  <a:gd name="csY8" fmla="*/ 138351 h 716756"/>
                  <a:gd name="csX9" fmla="*/ 584994 w 886142"/>
                  <a:gd name="csY9" fmla="*/ 141288 h 716756"/>
                  <a:gd name="csX10" fmla="*/ 547608 w 886142"/>
                  <a:gd name="csY10" fmla="*/ 110014 h 716756"/>
                  <a:gd name="csX11" fmla="*/ 527368 w 886142"/>
                  <a:gd name="csY11" fmla="*/ 125651 h 716756"/>
                  <a:gd name="csX12" fmla="*/ 506492 w 886142"/>
                  <a:gd name="csY12" fmla="*/ 128111 h 716756"/>
                  <a:gd name="csX13" fmla="*/ 501571 w 886142"/>
                  <a:gd name="csY13" fmla="*/ 166688 h 716756"/>
                  <a:gd name="csX14" fmla="*/ 438071 w 886142"/>
                  <a:gd name="csY14" fmla="*/ 157401 h 716756"/>
                  <a:gd name="csX15" fmla="*/ 429101 w 886142"/>
                  <a:gd name="csY15" fmla="*/ 189786 h 716756"/>
                  <a:gd name="csX16" fmla="*/ 396796 w 886142"/>
                  <a:gd name="csY16" fmla="*/ 189547 h 716756"/>
                  <a:gd name="csX17" fmla="*/ 374571 w 886142"/>
                  <a:gd name="csY17" fmla="*/ 230505 h 716756"/>
                  <a:gd name="csX18" fmla="*/ 340836 w 886142"/>
                  <a:gd name="csY18" fmla="*/ 293132 h 716756"/>
                  <a:gd name="csX19" fmla="*/ 288528 w 886142"/>
                  <a:gd name="csY19" fmla="*/ 370761 h 716756"/>
                  <a:gd name="csX20" fmla="*/ 300831 w 886142"/>
                  <a:gd name="csY20" fmla="*/ 389334 h 716756"/>
                  <a:gd name="csX21" fmla="*/ 289084 w 886142"/>
                  <a:gd name="csY21" fmla="*/ 410766 h 716756"/>
                  <a:gd name="csX22" fmla="*/ 255667 w 886142"/>
                  <a:gd name="csY22" fmla="*/ 409813 h 716756"/>
                  <a:gd name="csX23" fmla="*/ 233759 w 886142"/>
                  <a:gd name="csY23" fmla="*/ 459899 h 716756"/>
                  <a:gd name="csX24" fmla="*/ 235823 w 886142"/>
                  <a:gd name="csY24" fmla="*/ 529511 h 716756"/>
                  <a:gd name="csX25" fmla="*/ 257413 w 886142"/>
                  <a:gd name="csY25" fmla="*/ 555625 h 716756"/>
                  <a:gd name="csX26" fmla="*/ 246221 w 886142"/>
                  <a:gd name="csY26" fmla="*/ 615474 h 716756"/>
                  <a:gd name="csX27" fmla="*/ 218202 w 886142"/>
                  <a:gd name="csY27" fmla="*/ 649922 h 716756"/>
                  <a:gd name="csX28" fmla="*/ 203359 w 886142"/>
                  <a:gd name="csY28" fmla="*/ 678497 h 716756"/>
                  <a:gd name="csX29" fmla="*/ 180737 w 886142"/>
                  <a:gd name="csY29" fmla="*/ 648018 h 716756"/>
                  <a:gd name="csX30" fmla="*/ 114221 w 886142"/>
                  <a:gd name="csY30" fmla="*/ 705247 h 716756"/>
                  <a:gd name="csX31" fmla="*/ 69294 w 886142"/>
                  <a:gd name="csY31" fmla="*/ 716756 h 716756"/>
                  <a:gd name="csX32" fmla="*/ 22701 w 886142"/>
                  <a:gd name="csY32" fmla="*/ 691753 h 716756"/>
                  <a:gd name="csX33" fmla="*/ 10636 w 886142"/>
                  <a:gd name="csY33" fmla="*/ 638334 h 716756"/>
                  <a:gd name="csX34" fmla="*/ 0 w 886142"/>
                  <a:gd name="csY34" fmla="*/ 520621 h 716756"/>
                  <a:gd name="csX35" fmla="*/ 31036 w 886142"/>
                  <a:gd name="csY35" fmla="*/ 487045 h 716756"/>
                  <a:gd name="csX36" fmla="*/ 120015 w 886142"/>
                  <a:gd name="csY36" fmla="*/ 442595 h 716756"/>
                  <a:gd name="csX37" fmla="*/ 186531 w 886142"/>
                  <a:gd name="csY37" fmla="*/ 387191 h 716756"/>
                  <a:gd name="csX38" fmla="*/ 248206 w 886142"/>
                  <a:gd name="csY38" fmla="*/ 310674 h 716756"/>
                  <a:gd name="csX39" fmla="*/ 329168 w 886142"/>
                  <a:gd name="csY39" fmla="*/ 201295 h 716756"/>
                  <a:gd name="csX40" fmla="*/ 385524 w 886142"/>
                  <a:gd name="csY40" fmla="*/ 157639 h 716756"/>
                  <a:gd name="csX41" fmla="*/ 478155 w 886142"/>
                  <a:gd name="csY41" fmla="*/ 83264 h 716756"/>
                  <a:gd name="csX42" fmla="*/ 552053 w 886142"/>
                  <a:gd name="csY42" fmla="*/ 56912 h 716756"/>
                  <a:gd name="csX43" fmla="*/ 607536 w 886142"/>
                  <a:gd name="csY43" fmla="*/ 60087 h 716756"/>
                  <a:gd name="csX44" fmla="*/ 658813 w 886142"/>
                  <a:gd name="csY44" fmla="*/ 9525 h 716756"/>
                  <a:gd name="csX45" fmla="*/ 720249 w 886142"/>
                  <a:gd name="csY45" fmla="*/ 12303 h 716756"/>
                  <a:gd name="csX46" fmla="*/ 780733 w 886142"/>
                  <a:gd name="csY46" fmla="*/ 0 h 716756"/>
                  <a:gd name="csX47" fmla="*/ 886143 w 886142"/>
                  <a:gd name="csY47" fmla="*/ 44847 h 716756"/>
                  <a:gd name="csX48" fmla="*/ 842724 w 886142"/>
                  <a:gd name="csY48" fmla="*/ 61039 h 716756"/>
                  <a:gd name="csX49" fmla="*/ 879634 w 886142"/>
                  <a:gd name="csY49" fmla="*/ 98822 h 7167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</a:cxnLst>
                <a:rect l="l" t="t" r="r" b="b"/>
                <a:pathLst>
                  <a:path w="886142" h="716756">
                    <a:moveTo>
                      <a:pt x="879634" y="98822"/>
                    </a:moveTo>
                    <a:lnTo>
                      <a:pt x="822325" y="122634"/>
                    </a:lnTo>
                    <a:lnTo>
                      <a:pt x="795099" y="128111"/>
                    </a:lnTo>
                    <a:lnTo>
                      <a:pt x="809387" y="86360"/>
                    </a:lnTo>
                    <a:lnTo>
                      <a:pt x="766127" y="62389"/>
                    </a:lnTo>
                    <a:lnTo>
                      <a:pt x="713819" y="82788"/>
                    </a:lnTo>
                    <a:lnTo>
                      <a:pt x="697309" y="126524"/>
                    </a:lnTo>
                    <a:lnTo>
                      <a:pt x="665163" y="152559"/>
                    </a:lnTo>
                    <a:lnTo>
                      <a:pt x="629047" y="138351"/>
                    </a:lnTo>
                    <a:lnTo>
                      <a:pt x="584994" y="141288"/>
                    </a:lnTo>
                    <a:lnTo>
                      <a:pt x="547608" y="110014"/>
                    </a:lnTo>
                    <a:lnTo>
                      <a:pt x="527368" y="125651"/>
                    </a:lnTo>
                    <a:lnTo>
                      <a:pt x="506492" y="128111"/>
                    </a:lnTo>
                    <a:lnTo>
                      <a:pt x="501571" y="166688"/>
                    </a:lnTo>
                    <a:lnTo>
                      <a:pt x="438071" y="157401"/>
                    </a:lnTo>
                    <a:lnTo>
                      <a:pt x="429101" y="189786"/>
                    </a:lnTo>
                    <a:lnTo>
                      <a:pt x="396796" y="189547"/>
                    </a:lnTo>
                    <a:lnTo>
                      <a:pt x="374571" y="230505"/>
                    </a:lnTo>
                    <a:lnTo>
                      <a:pt x="340836" y="293132"/>
                    </a:lnTo>
                    <a:lnTo>
                      <a:pt x="288528" y="370761"/>
                    </a:lnTo>
                    <a:lnTo>
                      <a:pt x="300831" y="389334"/>
                    </a:lnTo>
                    <a:lnTo>
                      <a:pt x="289084" y="410766"/>
                    </a:lnTo>
                    <a:lnTo>
                      <a:pt x="255667" y="409813"/>
                    </a:lnTo>
                    <a:lnTo>
                      <a:pt x="233759" y="459899"/>
                    </a:lnTo>
                    <a:lnTo>
                      <a:pt x="235823" y="529511"/>
                    </a:lnTo>
                    <a:lnTo>
                      <a:pt x="257413" y="555625"/>
                    </a:lnTo>
                    <a:lnTo>
                      <a:pt x="246221" y="615474"/>
                    </a:lnTo>
                    <a:lnTo>
                      <a:pt x="218202" y="649922"/>
                    </a:lnTo>
                    <a:lnTo>
                      <a:pt x="203359" y="678497"/>
                    </a:lnTo>
                    <a:lnTo>
                      <a:pt x="180737" y="648018"/>
                    </a:lnTo>
                    <a:lnTo>
                      <a:pt x="114221" y="705247"/>
                    </a:lnTo>
                    <a:lnTo>
                      <a:pt x="69294" y="716756"/>
                    </a:lnTo>
                    <a:lnTo>
                      <a:pt x="22701" y="691753"/>
                    </a:lnTo>
                    <a:lnTo>
                      <a:pt x="10636" y="638334"/>
                    </a:lnTo>
                    <a:lnTo>
                      <a:pt x="0" y="520621"/>
                    </a:lnTo>
                    <a:lnTo>
                      <a:pt x="31036" y="487045"/>
                    </a:lnTo>
                    <a:lnTo>
                      <a:pt x="120015" y="442595"/>
                    </a:lnTo>
                    <a:lnTo>
                      <a:pt x="186531" y="387191"/>
                    </a:lnTo>
                    <a:lnTo>
                      <a:pt x="248206" y="310674"/>
                    </a:lnTo>
                    <a:lnTo>
                      <a:pt x="329168" y="201295"/>
                    </a:lnTo>
                    <a:lnTo>
                      <a:pt x="385524" y="157639"/>
                    </a:lnTo>
                    <a:lnTo>
                      <a:pt x="478155" y="83264"/>
                    </a:lnTo>
                    <a:lnTo>
                      <a:pt x="552053" y="56912"/>
                    </a:lnTo>
                    <a:lnTo>
                      <a:pt x="607536" y="60087"/>
                    </a:lnTo>
                    <a:lnTo>
                      <a:pt x="658813" y="9525"/>
                    </a:lnTo>
                    <a:lnTo>
                      <a:pt x="720249" y="12303"/>
                    </a:lnTo>
                    <a:lnTo>
                      <a:pt x="780733" y="0"/>
                    </a:lnTo>
                    <a:lnTo>
                      <a:pt x="886143" y="44847"/>
                    </a:lnTo>
                    <a:lnTo>
                      <a:pt x="842724" y="61039"/>
                    </a:lnTo>
                    <a:lnTo>
                      <a:pt x="879634" y="9882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67A08FC5-BC25-D3E8-69E9-6E3A7789962F}"/>
                  </a:ext>
                </a:extLst>
              </p:cNvPr>
              <p:cNvSpPr/>
              <p:nvPr/>
            </p:nvSpPr>
            <p:spPr>
              <a:xfrm>
                <a:off x="1627584" y="709294"/>
                <a:ext cx="338216" cy="96678"/>
              </a:xfrm>
              <a:custGeom>
                <a:avLst/>
                <a:gdLst>
                  <a:gd name="csX0" fmla="*/ 338217 w 338216"/>
                  <a:gd name="csY0" fmla="*/ 46672 h 96678"/>
                  <a:gd name="csX1" fmla="*/ 288290 w 338216"/>
                  <a:gd name="csY1" fmla="*/ 87789 h 96678"/>
                  <a:gd name="csX2" fmla="*/ 190579 w 338216"/>
                  <a:gd name="csY2" fmla="*/ 96679 h 96678"/>
                  <a:gd name="csX3" fmla="*/ 91202 w 338216"/>
                  <a:gd name="csY3" fmla="*/ 84058 h 96678"/>
                  <a:gd name="csX4" fmla="*/ 85249 w 338216"/>
                  <a:gd name="csY4" fmla="*/ 63103 h 96678"/>
                  <a:gd name="csX5" fmla="*/ 36909 w 338216"/>
                  <a:gd name="csY5" fmla="*/ 61754 h 96678"/>
                  <a:gd name="csX6" fmla="*/ 0 w 338216"/>
                  <a:gd name="csY6" fmla="*/ 26352 h 96678"/>
                  <a:gd name="csX7" fmla="*/ 104061 w 338216"/>
                  <a:gd name="csY7" fmla="*/ 4604 h 96678"/>
                  <a:gd name="csX8" fmla="*/ 152956 w 338216"/>
                  <a:gd name="csY8" fmla="*/ 23336 h 96678"/>
                  <a:gd name="csX9" fmla="*/ 187007 w 338216"/>
                  <a:gd name="csY9" fmla="*/ 0 h 96678"/>
                  <a:gd name="csX10" fmla="*/ 272177 w 338216"/>
                  <a:gd name="csY10" fmla="*/ 19447 h 96678"/>
                  <a:gd name="csX11" fmla="*/ 338217 w 338216"/>
                  <a:gd name="csY11" fmla="*/ 46672 h 966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338216" h="96678">
                    <a:moveTo>
                      <a:pt x="338217" y="46672"/>
                    </a:moveTo>
                    <a:lnTo>
                      <a:pt x="288290" y="87789"/>
                    </a:lnTo>
                    <a:lnTo>
                      <a:pt x="190579" y="96679"/>
                    </a:lnTo>
                    <a:lnTo>
                      <a:pt x="91202" y="84058"/>
                    </a:lnTo>
                    <a:lnTo>
                      <a:pt x="85249" y="63103"/>
                    </a:lnTo>
                    <a:lnTo>
                      <a:pt x="36909" y="61754"/>
                    </a:lnTo>
                    <a:lnTo>
                      <a:pt x="0" y="26352"/>
                    </a:lnTo>
                    <a:lnTo>
                      <a:pt x="104061" y="4604"/>
                    </a:lnTo>
                    <a:lnTo>
                      <a:pt x="152956" y="23336"/>
                    </a:lnTo>
                    <a:lnTo>
                      <a:pt x="187007" y="0"/>
                    </a:lnTo>
                    <a:lnTo>
                      <a:pt x="272177" y="19447"/>
                    </a:lnTo>
                    <a:lnTo>
                      <a:pt x="338217" y="4667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7BBA8BC9-1576-E14A-0AC5-659441209463}"/>
                  </a:ext>
                </a:extLst>
              </p:cNvPr>
              <p:cNvSpPr/>
              <p:nvPr/>
            </p:nvSpPr>
            <p:spPr>
              <a:xfrm>
                <a:off x="1740693" y="876458"/>
                <a:ext cx="134699" cy="73342"/>
              </a:xfrm>
              <a:custGeom>
                <a:avLst/>
                <a:gdLst>
                  <a:gd name="csX0" fmla="*/ 134699 w 134699"/>
                  <a:gd name="csY0" fmla="*/ 43894 h 73342"/>
                  <a:gd name="csX1" fmla="*/ 59452 w 134699"/>
                  <a:gd name="csY1" fmla="*/ 73343 h 73342"/>
                  <a:gd name="csX2" fmla="*/ 0 w 134699"/>
                  <a:gd name="csY2" fmla="*/ 56674 h 73342"/>
                  <a:gd name="csX3" fmla="*/ 23257 w 134699"/>
                  <a:gd name="csY3" fmla="*/ 38021 h 73342"/>
                  <a:gd name="csX4" fmla="*/ 2937 w 134699"/>
                  <a:gd name="csY4" fmla="*/ 14684 h 73342"/>
                  <a:gd name="csX5" fmla="*/ 72708 w 134699"/>
                  <a:gd name="csY5" fmla="*/ 0 h 73342"/>
                  <a:gd name="csX6" fmla="*/ 86122 w 134699"/>
                  <a:gd name="csY6" fmla="*/ 27543 h 73342"/>
                  <a:gd name="csX7" fmla="*/ 134699 w 134699"/>
                  <a:gd name="csY7" fmla="*/ 43894 h 733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34699" h="73342">
                    <a:moveTo>
                      <a:pt x="134699" y="43894"/>
                    </a:moveTo>
                    <a:lnTo>
                      <a:pt x="59452" y="73343"/>
                    </a:lnTo>
                    <a:lnTo>
                      <a:pt x="0" y="56674"/>
                    </a:lnTo>
                    <a:lnTo>
                      <a:pt x="23257" y="38021"/>
                    </a:lnTo>
                    <a:lnTo>
                      <a:pt x="2937" y="14684"/>
                    </a:lnTo>
                    <a:lnTo>
                      <a:pt x="72708" y="0"/>
                    </a:lnTo>
                    <a:lnTo>
                      <a:pt x="86122" y="27543"/>
                    </a:lnTo>
                    <a:lnTo>
                      <a:pt x="134699" y="4389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97" name="Graphic 387">
              <a:extLst>
                <a:ext uri="{FF2B5EF4-FFF2-40B4-BE49-F238E27FC236}">
                  <a16:creationId xmlns:a16="http://schemas.microsoft.com/office/drawing/2014/main" id="{A3642B71-C74B-5B34-7FB5-BC7D32F7F546}"/>
                </a:ext>
              </a:extLst>
            </p:cNvPr>
            <p:cNvGrpSpPr/>
            <p:nvPr/>
          </p:nvGrpSpPr>
          <p:grpSpPr>
            <a:xfrm>
              <a:off x="31750" y="464263"/>
              <a:ext cx="12128500" cy="1520983"/>
              <a:chOff x="31750" y="464263"/>
              <a:chExt cx="12128500" cy="1520983"/>
            </a:xfrm>
          </p:grpSpPr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988BB3EE-E29D-B691-B9D2-C9C4099FEAD6}"/>
                  </a:ext>
                </a:extLst>
              </p:cNvPr>
              <p:cNvSpPr/>
              <p:nvPr/>
            </p:nvSpPr>
            <p:spPr>
              <a:xfrm>
                <a:off x="10701575" y="464263"/>
                <a:ext cx="1458674" cy="1520983"/>
              </a:xfrm>
              <a:custGeom>
                <a:avLst/>
                <a:gdLst>
                  <a:gd name="csX0" fmla="*/ 893921 w 1458674"/>
                  <a:gd name="csY0" fmla="*/ 85963 h 1520983"/>
                  <a:gd name="csX1" fmla="*/ 1007031 w 1458674"/>
                  <a:gd name="csY1" fmla="*/ 35877 h 1520983"/>
                  <a:gd name="csX2" fmla="*/ 1125220 w 1458674"/>
                  <a:gd name="csY2" fmla="*/ 39688 h 1520983"/>
                  <a:gd name="csX3" fmla="*/ 1168162 w 1458674"/>
                  <a:gd name="csY3" fmla="*/ 8255 h 1520983"/>
                  <a:gd name="csX4" fmla="*/ 1287225 w 1458674"/>
                  <a:gd name="csY4" fmla="*/ 0 h 1520983"/>
                  <a:gd name="csX5" fmla="*/ 1458675 w 1458674"/>
                  <a:gd name="csY5" fmla="*/ 6826 h 1520983"/>
                  <a:gd name="csX6" fmla="*/ 1458675 w 1458674"/>
                  <a:gd name="csY6" fmla="*/ 118507 h 1520983"/>
                  <a:gd name="csX7" fmla="*/ 1394698 w 1458674"/>
                  <a:gd name="csY7" fmla="*/ 121364 h 1520983"/>
                  <a:gd name="csX8" fmla="*/ 1411605 w 1458674"/>
                  <a:gd name="csY8" fmla="*/ 135969 h 1520983"/>
                  <a:gd name="csX9" fmla="*/ 1458675 w 1458674"/>
                  <a:gd name="csY9" fmla="*/ 132397 h 1520983"/>
                  <a:gd name="csX10" fmla="*/ 1458675 w 1458674"/>
                  <a:gd name="csY10" fmla="*/ 1079897 h 1520983"/>
                  <a:gd name="csX11" fmla="*/ 1435973 w 1458674"/>
                  <a:gd name="csY11" fmla="*/ 1084501 h 1520983"/>
                  <a:gd name="csX12" fmla="*/ 1398826 w 1458674"/>
                  <a:gd name="csY12" fmla="*/ 1084739 h 1520983"/>
                  <a:gd name="csX13" fmla="*/ 1363980 w 1458674"/>
                  <a:gd name="csY13" fmla="*/ 1107043 h 1520983"/>
                  <a:gd name="csX14" fmla="*/ 1317149 w 1458674"/>
                  <a:gd name="csY14" fmla="*/ 1167209 h 1520983"/>
                  <a:gd name="csX15" fmla="*/ 1244680 w 1458674"/>
                  <a:gd name="csY15" fmla="*/ 1206500 h 1520983"/>
                  <a:gd name="csX16" fmla="*/ 1221343 w 1458674"/>
                  <a:gd name="csY16" fmla="*/ 1208802 h 1520983"/>
                  <a:gd name="csX17" fmla="*/ 1176496 w 1458674"/>
                  <a:gd name="csY17" fmla="*/ 1222454 h 1520983"/>
                  <a:gd name="csX18" fmla="*/ 1128078 w 1458674"/>
                  <a:gd name="csY18" fmla="*/ 1235393 h 1520983"/>
                  <a:gd name="csX19" fmla="*/ 1099264 w 1458674"/>
                  <a:gd name="csY19" fmla="*/ 1269286 h 1520983"/>
                  <a:gd name="csX20" fmla="*/ 1098789 w 1458674"/>
                  <a:gd name="csY20" fmla="*/ 1307306 h 1520983"/>
                  <a:gd name="csX21" fmla="*/ 1081723 w 1458674"/>
                  <a:gd name="csY21" fmla="*/ 1342469 h 1520983"/>
                  <a:gd name="csX22" fmla="*/ 1026795 w 1458674"/>
                  <a:gd name="csY22" fmla="*/ 1384856 h 1520983"/>
                  <a:gd name="csX23" fmla="*/ 1040369 w 1458674"/>
                  <a:gd name="csY23" fmla="*/ 1425654 h 1520983"/>
                  <a:gd name="csX24" fmla="*/ 1025208 w 1458674"/>
                  <a:gd name="csY24" fmla="*/ 1468279 h 1520983"/>
                  <a:gd name="csX25" fmla="*/ 1007983 w 1458674"/>
                  <a:gd name="csY25" fmla="*/ 1517888 h 1520983"/>
                  <a:gd name="csX26" fmla="*/ 960517 w 1458674"/>
                  <a:gd name="csY26" fmla="*/ 1520984 h 1520983"/>
                  <a:gd name="csX27" fmla="*/ 910749 w 1458674"/>
                  <a:gd name="csY27" fmla="*/ 1479550 h 1520983"/>
                  <a:gd name="csX28" fmla="*/ 843359 w 1458674"/>
                  <a:gd name="csY28" fmla="*/ 1479312 h 1520983"/>
                  <a:gd name="csX29" fmla="*/ 810736 w 1458674"/>
                  <a:gd name="csY29" fmla="*/ 1451213 h 1520983"/>
                  <a:gd name="csX30" fmla="*/ 788194 w 1458674"/>
                  <a:gd name="csY30" fmla="*/ 1400493 h 1520983"/>
                  <a:gd name="csX31" fmla="*/ 729854 w 1458674"/>
                  <a:gd name="csY31" fmla="*/ 1334770 h 1520983"/>
                  <a:gd name="csX32" fmla="*/ 712788 w 1458674"/>
                  <a:gd name="csY32" fmla="*/ 1299766 h 1520983"/>
                  <a:gd name="csX33" fmla="*/ 708184 w 1458674"/>
                  <a:gd name="csY33" fmla="*/ 1250871 h 1520983"/>
                  <a:gd name="csX34" fmla="*/ 661511 w 1458674"/>
                  <a:gd name="csY34" fmla="*/ 1199753 h 1520983"/>
                  <a:gd name="csX35" fmla="*/ 673656 w 1458674"/>
                  <a:gd name="csY35" fmla="*/ 1158319 h 1520983"/>
                  <a:gd name="csX36" fmla="*/ 651113 w 1458674"/>
                  <a:gd name="csY36" fmla="*/ 1138317 h 1520983"/>
                  <a:gd name="csX37" fmla="*/ 684451 w 1458674"/>
                  <a:gd name="csY37" fmla="*/ 1071007 h 1520983"/>
                  <a:gd name="csX38" fmla="*/ 735171 w 1458674"/>
                  <a:gd name="csY38" fmla="*/ 1049258 h 1520983"/>
                  <a:gd name="csX39" fmla="*/ 748507 w 1458674"/>
                  <a:gd name="csY39" fmla="*/ 1024573 h 1520983"/>
                  <a:gd name="csX40" fmla="*/ 755492 w 1458674"/>
                  <a:gd name="csY40" fmla="*/ 977979 h 1520983"/>
                  <a:gd name="csX41" fmla="*/ 716995 w 1458674"/>
                  <a:gd name="csY41" fmla="*/ 999172 h 1520983"/>
                  <a:gd name="csX42" fmla="*/ 698659 w 1458674"/>
                  <a:gd name="csY42" fmla="*/ 1008063 h 1520983"/>
                  <a:gd name="csX43" fmla="*/ 668417 w 1458674"/>
                  <a:gd name="csY43" fmla="*/ 1016556 h 1520983"/>
                  <a:gd name="csX44" fmla="*/ 627063 w 1458674"/>
                  <a:gd name="csY44" fmla="*/ 997109 h 1520983"/>
                  <a:gd name="csX45" fmla="*/ 624840 w 1458674"/>
                  <a:gd name="csY45" fmla="*/ 956231 h 1520983"/>
                  <a:gd name="csX46" fmla="*/ 638016 w 1458674"/>
                  <a:gd name="csY46" fmla="*/ 923766 h 1520983"/>
                  <a:gd name="csX47" fmla="*/ 669291 w 1458674"/>
                  <a:gd name="csY47" fmla="*/ 922893 h 1520983"/>
                  <a:gd name="csX48" fmla="*/ 738029 w 1458674"/>
                  <a:gd name="csY48" fmla="*/ 939165 h 1520983"/>
                  <a:gd name="csX49" fmla="*/ 680085 w 1458674"/>
                  <a:gd name="csY49" fmla="*/ 900192 h 1520983"/>
                  <a:gd name="csX50" fmla="*/ 650002 w 1458674"/>
                  <a:gd name="csY50" fmla="*/ 878919 h 1520983"/>
                  <a:gd name="csX51" fmla="*/ 616427 w 1458674"/>
                  <a:gd name="csY51" fmla="*/ 887651 h 1520983"/>
                  <a:gd name="csX52" fmla="*/ 588327 w 1458674"/>
                  <a:gd name="csY52" fmla="*/ 872252 h 1520983"/>
                  <a:gd name="csX53" fmla="*/ 625951 w 1458674"/>
                  <a:gd name="csY53" fmla="*/ 813514 h 1520983"/>
                  <a:gd name="csX54" fmla="*/ 605393 w 1458674"/>
                  <a:gd name="csY54" fmla="*/ 789702 h 1520983"/>
                  <a:gd name="csX55" fmla="*/ 578644 w 1458674"/>
                  <a:gd name="csY55" fmla="*/ 744934 h 1520983"/>
                  <a:gd name="csX56" fmla="*/ 538163 w 1458674"/>
                  <a:gd name="csY56" fmla="*/ 674846 h 1520983"/>
                  <a:gd name="csX57" fmla="*/ 495221 w 1458674"/>
                  <a:gd name="csY57" fmla="*/ 648732 h 1520983"/>
                  <a:gd name="csX58" fmla="*/ 495618 w 1458674"/>
                  <a:gd name="csY58" fmla="*/ 620316 h 1520983"/>
                  <a:gd name="csX59" fmla="*/ 405210 w 1458674"/>
                  <a:gd name="csY59" fmla="*/ 580152 h 1520983"/>
                  <a:gd name="csX60" fmla="*/ 333693 w 1458674"/>
                  <a:gd name="csY60" fmla="*/ 575072 h 1520983"/>
                  <a:gd name="csX61" fmla="*/ 243682 w 1458674"/>
                  <a:gd name="csY61" fmla="*/ 577850 h 1520983"/>
                  <a:gd name="csX62" fmla="*/ 161448 w 1458674"/>
                  <a:gd name="csY62" fmla="*/ 582930 h 1520983"/>
                  <a:gd name="csX63" fmla="*/ 122317 w 1458674"/>
                  <a:gd name="csY63" fmla="*/ 560864 h 1520983"/>
                  <a:gd name="csX64" fmla="*/ 63818 w 1458674"/>
                  <a:gd name="csY64" fmla="*/ 516652 h 1520983"/>
                  <a:gd name="csX65" fmla="*/ 152242 w 1458674"/>
                  <a:gd name="csY65" fmla="*/ 494268 h 1520983"/>
                  <a:gd name="csX66" fmla="*/ 220107 w 1458674"/>
                  <a:gd name="csY66" fmla="*/ 490538 h 1520983"/>
                  <a:gd name="csX67" fmla="*/ 75962 w 1458674"/>
                  <a:gd name="csY67" fmla="*/ 471805 h 1520983"/>
                  <a:gd name="csX68" fmla="*/ 0 w 1458674"/>
                  <a:gd name="csY68" fmla="*/ 442278 h 1520983"/>
                  <a:gd name="csX69" fmla="*/ 4604 w 1458674"/>
                  <a:gd name="csY69" fmla="*/ 413861 h 1520983"/>
                  <a:gd name="csX70" fmla="*/ 132160 w 1458674"/>
                  <a:gd name="csY70" fmla="*/ 378222 h 1520983"/>
                  <a:gd name="csX71" fmla="*/ 255588 w 1458674"/>
                  <a:gd name="csY71" fmla="*/ 342186 h 1520983"/>
                  <a:gd name="csX72" fmla="*/ 268605 w 1458674"/>
                  <a:gd name="csY72" fmla="*/ 314563 h 1520983"/>
                  <a:gd name="csX73" fmla="*/ 177641 w 1458674"/>
                  <a:gd name="csY73" fmla="*/ 287020 h 1520983"/>
                  <a:gd name="csX74" fmla="*/ 207011 w 1458674"/>
                  <a:gd name="csY74" fmla="*/ 256064 h 1520983"/>
                  <a:gd name="csX75" fmla="*/ 323691 w 1458674"/>
                  <a:gd name="csY75" fmla="*/ 201057 h 1520983"/>
                  <a:gd name="csX76" fmla="*/ 372666 w 1458674"/>
                  <a:gd name="csY76" fmla="*/ 192484 h 1520983"/>
                  <a:gd name="csX77" fmla="*/ 358617 w 1458674"/>
                  <a:gd name="csY77" fmla="*/ 156369 h 1520983"/>
                  <a:gd name="csX78" fmla="*/ 438467 w 1458674"/>
                  <a:gd name="csY78" fmla="*/ 134938 h 1520983"/>
                  <a:gd name="csX79" fmla="*/ 542052 w 1458674"/>
                  <a:gd name="csY79" fmla="*/ 122079 h 1520983"/>
                  <a:gd name="csX80" fmla="*/ 645558 w 1458674"/>
                  <a:gd name="csY80" fmla="*/ 121364 h 1520983"/>
                  <a:gd name="csX81" fmla="*/ 682307 w 1458674"/>
                  <a:gd name="csY81" fmla="*/ 146764 h 1520983"/>
                  <a:gd name="csX82" fmla="*/ 771684 w 1458674"/>
                  <a:gd name="csY82" fmla="*/ 101679 h 1520983"/>
                  <a:gd name="csX83" fmla="*/ 852090 w 1458674"/>
                  <a:gd name="csY83" fmla="*/ 132397 h 1520983"/>
                  <a:gd name="csX84" fmla="*/ 899399 w 1458674"/>
                  <a:gd name="csY84" fmla="*/ 138827 h 1520983"/>
                  <a:gd name="csX85" fmla="*/ 969407 w 1458674"/>
                  <a:gd name="csY85" fmla="*/ 165259 h 1520983"/>
                  <a:gd name="csX86" fmla="*/ 889318 w 1458674"/>
                  <a:gd name="csY86" fmla="*/ 121364 h 1520983"/>
                  <a:gd name="csX87" fmla="*/ 893921 w 1458674"/>
                  <a:gd name="csY87" fmla="*/ 85963 h 15209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</a:cxnLst>
                <a:rect l="l" t="t" r="r" b="b"/>
                <a:pathLst>
                  <a:path w="1458674" h="1520983">
                    <a:moveTo>
                      <a:pt x="893921" y="85963"/>
                    </a:moveTo>
                    <a:lnTo>
                      <a:pt x="1007031" y="35877"/>
                    </a:lnTo>
                    <a:lnTo>
                      <a:pt x="1125220" y="39688"/>
                    </a:lnTo>
                    <a:lnTo>
                      <a:pt x="1168162" y="8255"/>
                    </a:lnTo>
                    <a:lnTo>
                      <a:pt x="1287225" y="0"/>
                    </a:lnTo>
                    <a:lnTo>
                      <a:pt x="1458675" y="6826"/>
                    </a:lnTo>
                    <a:lnTo>
                      <a:pt x="1458675" y="118507"/>
                    </a:lnTo>
                    <a:lnTo>
                      <a:pt x="1394698" y="121364"/>
                    </a:lnTo>
                    <a:lnTo>
                      <a:pt x="1411605" y="135969"/>
                    </a:lnTo>
                    <a:lnTo>
                      <a:pt x="1458675" y="132397"/>
                    </a:lnTo>
                    <a:lnTo>
                      <a:pt x="1458675" y="1079897"/>
                    </a:lnTo>
                    <a:lnTo>
                      <a:pt x="1435973" y="1084501"/>
                    </a:lnTo>
                    <a:lnTo>
                      <a:pt x="1398826" y="1084739"/>
                    </a:lnTo>
                    <a:lnTo>
                      <a:pt x="1363980" y="1107043"/>
                    </a:lnTo>
                    <a:lnTo>
                      <a:pt x="1317149" y="1167209"/>
                    </a:lnTo>
                    <a:lnTo>
                      <a:pt x="1244680" y="1206500"/>
                    </a:lnTo>
                    <a:lnTo>
                      <a:pt x="1221343" y="1208802"/>
                    </a:lnTo>
                    <a:lnTo>
                      <a:pt x="1176496" y="1222454"/>
                    </a:lnTo>
                    <a:lnTo>
                      <a:pt x="1128078" y="1235393"/>
                    </a:lnTo>
                    <a:lnTo>
                      <a:pt x="1099264" y="1269286"/>
                    </a:lnTo>
                    <a:lnTo>
                      <a:pt x="1098789" y="1307306"/>
                    </a:lnTo>
                    <a:lnTo>
                      <a:pt x="1081723" y="1342469"/>
                    </a:lnTo>
                    <a:lnTo>
                      <a:pt x="1026795" y="1384856"/>
                    </a:lnTo>
                    <a:lnTo>
                      <a:pt x="1040369" y="1425654"/>
                    </a:lnTo>
                    <a:lnTo>
                      <a:pt x="1025208" y="1468279"/>
                    </a:lnTo>
                    <a:lnTo>
                      <a:pt x="1007983" y="1517888"/>
                    </a:lnTo>
                    <a:lnTo>
                      <a:pt x="960517" y="1520984"/>
                    </a:lnTo>
                    <a:lnTo>
                      <a:pt x="910749" y="1479550"/>
                    </a:lnTo>
                    <a:lnTo>
                      <a:pt x="843359" y="1479312"/>
                    </a:lnTo>
                    <a:lnTo>
                      <a:pt x="810736" y="1451213"/>
                    </a:lnTo>
                    <a:lnTo>
                      <a:pt x="788194" y="1400493"/>
                    </a:lnTo>
                    <a:lnTo>
                      <a:pt x="729854" y="1334770"/>
                    </a:lnTo>
                    <a:lnTo>
                      <a:pt x="712788" y="1299766"/>
                    </a:lnTo>
                    <a:lnTo>
                      <a:pt x="708184" y="1250871"/>
                    </a:lnTo>
                    <a:lnTo>
                      <a:pt x="661511" y="1199753"/>
                    </a:lnTo>
                    <a:lnTo>
                      <a:pt x="673656" y="1158319"/>
                    </a:lnTo>
                    <a:lnTo>
                      <a:pt x="651113" y="1138317"/>
                    </a:lnTo>
                    <a:lnTo>
                      <a:pt x="684451" y="1071007"/>
                    </a:lnTo>
                    <a:lnTo>
                      <a:pt x="735171" y="1049258"/>
                    </a:lnTo>
                    <a:lnTo>
                      <a:pt x="748507" y="1024573"/>
                    </a:lnTo>
                    <a:lnTo>
                      <a:pt x="755492" y="977979"/>
                    </a:lnTo>
                    <a:lnTo>
                      <a:pt x="716995" y="999172"/>
                    </a:lnTo>
                    <a:lnTo>
                      <a:pt x="698659" y="1008063"/>
                    </a:lnTo>
                    <a:lnTo>
                      <a:pt x="668417" y="1016556"/>
                    </a:lnTo>
                    <a:lnTo>
                      <a:pt x="627063" y="997109"/>
                    </a:lnTo>
                    <a:lnTo>
                      <a:pt x="624840" y="956231"/>
                    </a:lnTo>
                    <a:lnTo>
                      <a:pt x="638016" y="923766"/>
                    </a:lnTo>
                    <a:lnTo>
                      <a:pt x="669291" y="922893"/>
                    </a:lnTo>
                    <a:lnTo>
                      <a:pt x="738029" y="939165"/>
                    </a:lnTo>
                    <a:lnTo>
                      <a:pt x="680085" y="900192"/>
                    </a:lnTo>
                    <a:lnTo>
                      <a:pt x="650002" y="878919"/>
                    </a:lnTo>
                    <a:lnTo>
                      <a:pt x="616427" y="887651"/>
                    </a:lnTo>
                    <a:lnTo>
                      <a:pt x="588327" y="872252"/>
                    </a:lnTo>
                    <a:lnTo>
                      <a:pt x="625951" y="813514"/>
                    </a:lnTo>
                    <a:lnTo>
                      <a:pt x="605393" y="789702"/>
                    </a:lnTo>
                    <a:lnTo>
                      <a:pt x="578644" y="744934"/>
                    </a:lnTo>
                    <a:lnTo>
                      <a:pt x="538163" y="674846"/>
                    </a:lnTo>
                    <a:lnTo>
                      <a:pt x="495221" y="648732"/>
                    </a:lnTo>
                    <a:lnTo>
                      <a:pt x="495618" y="620316"/>
                    </a:lnTo>
                    <a:lnTo>
                      <a:pt x="405210" y="580152"/>
                    </a:lnTo>
                    <a:lnTo>
                      <a:pt x="333693" y="575072"/>
                    </a:lnTo>
                    <a:lnTo>
                      <a:pt x="243682" y="577850"/>
                    </a:lnTo>
                    <a:lnTo>
                      <a:pt x="161448" y="582930"/>
                    </a:lnTo>
                    <a:lnTo>
                      <a:pt x="122317" y="560864"/>
                    </a:lnTo>
                    <a:lnTo>
                      <a:pt x="63818" y="516652"/>
                    </a:lnTo>
                    <a:lnTo>
                      <a:pt x="152242" y="494268"/>
                    </a:lnTo>
                    <a:lnTo>
                      <a:pt x="220107" y="490538"/>
                    </a:lnTo>
                    <a:lnTo>
                      <a:pt x="75962" y="471805"/>
                    </a:lnTo>
                    <a:lnTo>
                      <a:pt x="0" y="442278"/>
                    </a:lnTo>
                    <a:lnTo>
                      <a:pt x="4604" y="413861"/>
                    </a:lnTo>
                    <a:lnTo>
                      <a:pt x="132160" y="378222"/>
                    </a:lnTo>
                    <a:lnTo>
                      <a:pt x="255588" y="342186"/>
                    </a:lnTo>
                    <a:lnTo>
                      <a:pt x="268605" y="314563"/>
                    </a:lnTo>
                    <a:lnTo>
                      <a:pt x="177641" y="287020"/>
                    </a:lnTo>
                    <a:lnTo>
                      <a:pt x="207011" y="256064"/>
                    </a:lnTo>
                    <a:lnTo>
                      <a:pt x="323691" y="201057"/>
                    </a:lnTo>
                    <a:lnTo>
                      <a:pt x="372666" y="192484"/>
                    </a:lnTo>
                    <a:lnTo>
                      <a:pt x="358617" y="156369"/>
                    </a:lnTo>
                    <a:lnTo>
                      <a:pt x="438467" y="134938"/>
                    </a:lnTo>
                    <a:lnTo>
                      <a:pt x="542052" y="122079"/>
                    </a:lnTo>
                    <a:lnTo>
                      <a:pt x="645558" y="121364"/>
                    </a:lnTo>
                    <a:lnTo>
                      <a:pt x="682307" y="146764"/>
                    </a:lnTo>
                    <a:lnTo>
                      <a:pt x="771684" y="101679"/>
                    </a:lnTo>
                    <a:lnTo>
                      <a:pt x="852090" y="132397"/>
                    </a:lnTo>
                    <a:lnTo>
                      <a:pt x="899399" y="138827"/>
                    </a:lnTo>
                    <a:lnTo>
                      <a:pt x="969407" y="165259"/>
                    </a:lnTo>
                    <a:lnTo>
                      <a:pt x="889318" y="121364"/>
                    </a:lnTo>
                    <a:lnTo>
                      <a:pt x="893921" y="8596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7A046429-09AE-5D20-55B4-69D7152F2B6B}"/>
                  </a:ext>
                </a:extLst>
              </p:cNvPr>
              <p:cNvSpPr/>
              <p:nvPr/>
            </p:nvSpPr>
            <p:spPr>
              <a:xfrm>
                <a:off x="31750" y="471090"/>
                <a:ext cx="308451" cy="111680"/>
              </a:xfrm>
              <a:custGeom>
                <a:avLst/>
                <a:gdLst>
                  <a:gd name="csX0" fmla="*/ 0 w 308451"/>
                  <a:gd name="csY0" fmla="*/ 0 h 111680"/>
                  <a:gd name="csX1" fmla="*/ 97711 w 308451"/>
                  <a:gd name="csY1" fmla="*/ 3969 h 111680"/>
                  <a:gd name="csX2" fmla="*/ 308451 w 308451"/>
                  <a:gd name="csY2" fmla="*/ 70961 h 111680"/>
                  <a:gd name="csX3" fmla="*/ 246221 w 308451"/>
                  <a:gd name="csY3" fmla="*/ 102870 h 111680"/>
                  <a:gd name="csX4" fmla="*/ 117316 w 308451"/>
                  <a:gd name="csY4" fmla="*/ 106521 h 111680"/>
                  <a:gd name="csX5" fmla="*/ 0 w 308451"/>
                  <a:gd name="csY5" fmla="*/ 111681 h 111680"/>
                  <a:gd name="csX6" fmla="*/ 0 w 308451"/>
                  <a:gd name="csY6" fmla="*/ 0 h 1116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08451" h="111680">
                    <a:moveTo>
                      <a:pt x="0" y="0"/>
                    </a:moveTo>
                    <a:lnTo>
                      <a:pt x="97711" y="3969"/>
                    </a:lnTo>
                    <a:lnTo>
                      <a:pt x="308451" y="70961"/>
                    </a:lnTo>
                    <a:lnTo>
                      <a:pt x="246221" y="102870"/>
                    </a:lnTo>
                    <a:lnTo>
                      <a:pt x="117316" y="106521"/>
                    </a:lnTo>
                    <a:lnTo>
                      <a:pt x="0" y="11168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0" name="Freeform: Shape 499">
                <a:extLst>
                  <a:ext uri="{FF2B5EF4-FFF2-40B4-BE49-F238E27FC236}">
                    <a16:creationId xmlns:a16="http://schemas.microsoft.com/office/drawing/2014/main" id="{F7E04C69-45A2-457D-1DBB-86F44ED6436A}"/>
                  </a:ext>
                </a:extLst>
              </p:cNvPr>
              <p:cNvSpPr/>
              <p:nvPr/>
            </p:nvSpPr>
            <p:spPr>
              <a:xfrm>
                <a:off x="31750" y="591184"/>
                <a:ext cx="599360" cy="952976"/>
              </a:xfrm>
              <a:custGeom>
                <a:avLst/>
                <a:gdLst>
                  <a:gd name="csX0" fmla="*/ 0 w 599360"/>
                  <a:gd name="csY0" fmla="*/ 5477 h 952976"/>
                  <a:gd name="csX1" fmla="*/ 72231 w 599360"/>
                  <a:gd name="csY1" fmla="*/ 0 h 952976"/>
                  <a:gd name="csX2" fmla="*/ 173673 w 599360"/>
                  <a:gd name="csY2" fmla="*/ 28099 h 952976"/>
                  <a:gd name="csX3" fmla="*/ 239077 w 599360"/>
                  <a:gd name="csY3" fmla="*/ 3175 h 952976"/>
                  <a:gd name="csX4" fmla="*/ 267097 w 599360"/>
                  <a:gd name="csY4" fmla="*/ 32385 h 952976"/>
                  <a:gd name="csX5" fmla="*/ 230108 w 599360"/>
                  <a:gd name="csY5" fmla="*/ 78978 h 952976"/>
                  <a:gd name="csX6" fmla="*/ 315913 w 599360"/>
                  <a:gd name="csY6" fmla="*/ 49292 h 952976"/>
                  <a:gd name="csX7" fmla="*/ 479504 w 599360"/>
                  <a:gd name="csY7" fmla="*/ 17939 h 952976"/>
                  <a:gd name="csX8" fmla="*/ 580469 w 599360"/>
                  <a:gd name="csY8" fmla="*/ 33576 h 952976"/>
                  <a:gd name="csX9" fmla="*/ 599361 w 599360"/>
                  <a:gd name="csY9" fmla="*/ 67945 h 952976"/>
                  <a:gd name="csX10" fmla="*/ 462042 w 599360"/>
                  <a:gd name="csY10" fmla="*/ 124142 h 952976"/>
                  <a:gd name="csX11" fmla="*/ 442992 w 599360"/>
                  <a:gd name="csY11" fmla="*/ 142081 h 952976"/>
                  <a:gd name="csX12" fmla="*/ 335359 w 599360"/>
                  <a:gd name="csY12" fmla="*/ 155416 h 952976"/>
                  <a:gd name="csX13" fmla="*/ 413385 w 599360"/>
                  <a:gd name="csY13" fmla="*/ 159147 h 952976"/>
                  <a:gd name="csX14" fmla="*/ 373936 w 599360"/>
                  <a:gd name="csY14" fmla="*/ 214789 h 952976"/>
                  <a:gd name="csX15" fmla="*/ 346869 w 599360"/>
                  <a:gd name="csY15" fmla="*/ 263366 h 952976"/>
                  <a:gd name="csX16" fmla="*/ 347901 w 599360"/>
                  <a:gd name="csY16" fmla="*/ 344726 h 952976"/>
                  <a:gd name="csX17" fmla="*/ 388382 w 599360"/>
                  <a:gd name="csY17" fmla="*/ 391319 h 952976"/>
                  <a:gd name="csX18" fmla="*/ 335756 w 599360"/>
                  <a:gd name="csY18" fmla="*/ 394256 h 952976"/>
                  <a:gd name="csX19" fmla="*/ 280353 w 599360"/>
                  <a:gd name="csY19" fmla="*/ 416560 h 952976"/>
                  <a:gd name="csX20" fmla="*/ 342503 w 599360"/>
                  <a:gd name="csY20" fmla="*/ 453469 h 952976"/>
                  <a:gd name="csX21" fmla="*/ 350441 w 599360"/>
                  <a:gd name="csY21" fmla="*/ 511731 h 952976"/>
                  <a:gd name="csX22" fmla="*/ 314404 w 599360"/>
                  <a:gd name="csY22" fmla="*/ 518001 h 952976"/>
                  <a:gd name="csX23" fmla="*/ 358061 w 599360"/>
                  <a:gd name="csY23" fmla="*/ 575548 h 952976"/>
                  <a:gd name="csX24" fmla="*/ 283210 w 599360"/>
                  <a:gd name="csY24" fmla="*/ 580311 h 952976"/>
                  <a:gd name="csX25" fmla="*/ 322263 w 599360"/>
                  <a:gd name="csY25" fmla="*/ 607060 h 952976"/>
                  <a:gd name="csX26" fmla="*/ 311229 w 599360"/>
                  <a:gd name="csY26" fmla="*/ 630079 h 952976"/>
                  <a:gd name="csX27" fmla="*/ 263684 w 599360"/>
                  <a:gd name="csY27" fmla="*/ 640159 h 952976"/>
                  <a:gd name="csX28" fmla="*/ 216773 w 599360"/>
                  <a:gd name="csY28" fmla="*/ 640318 h 952976"/>
                  <a:gd name="csX29" fmla="*/ 259001 w 599360"/>
                  <a:gd name="csY29" fmla="*/ 683816 h 952976"/>
                  <a:gd name="csX30" fmla="*/ 259398 w 599360"/>
                  <a:gd name="csY30" fmla="*/ 712073 h 952976"/>
                  <a:gd name="csX31" fmla="*/ 192802 w 599360"/>
                  <a:gd name="csY31" fmla="*/ 685879 h 952976"/>
                  <a:gd name="csX32" fmla="*/ 175419 w 599360"/>
                  <a:gd name="csY32" fmla="*/ 702866 h 952976"/>
                  <a:gd name="csX33" fmla="*/ 220901 w 599360"/>
                  <a:gd name="csY33" fmla="*/ 718661 h 952976"/>
                  <a:gd name="csX34" fmla="*/ 265033 w 599360"/>
                  <a:gd name="csY34" fmla="*/ 756920 h 952976"/>
                  <a:gd name="csX35" fmla="*/ 277813 w 599360"/>
                  <a:gd name="csY35" fmla="*/ 806529 h 952976"/>
                  <a:gd name="csX36" fmla="*/ 217805 w 599360"/>
                  <a:gd name="csY36" fmla="*/ 818277 h 952976"/>
                  <a:gd name="csX37" fmla="*/ 191770 w 599360"/>
                  <a:gd name="csY37" fmla="*/ 794703 h 952976"/>
                  <a:gd name="csX38" fmla="*/ 150178 w 599360"/>
                  <a:gd name="csY38" fmla="*/ 759222 h 952976"/>
                  <a:gd name="csX39" fmla="*/ 161687 w 599360"/>
                  <a:gd name="csY39" fmla="*/ 801052 h 952976"/>
                  <a:gd name="csX40" fmla="*/ 122555 w 599360"/>
                  <a:gd name="csY40" fmla="*/ 833120 h 952976"/>
                  <a:gd name="csX41" fmla="*/ 211296 w 599360"/>
                  <a:gd name="csY41" fmla="*/ 835660 h 952976"/>
                  <a:gd name="csX42" fmla="*/ 257731 w 599360"/>
                  <a:gd name="csY42" fmla="*/ 838914 h 952976"/>
                  <a:gd name="csX43" fmla="*/ 167481 w 599360"/>
                  <a:gd name="csY43" fmla="*/ 891064 h 952976"/>
                  <a:gd name="csX44" fmla="*/ 75883 w 599360"/>
                  <a:gd name="csY44" fmla="*/ 937498 h 952976"/>
                  <a:gd name="csX45" fmla="*/ 0 w 599360"/>
                  <a:gd name="csY45" fmla="*/ 952976 h 952976"/>
                  <a:gd name="csX46" fmla="*/ 0 w 599360"/>
                  <a:gd name="csY46" fmla="*/ 5477 h 9529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599360" h="952976">
                    <a:moveTo>
                      <a:pt x="0" y="5477"/>
                    </a:moveTo>
                    <a:lnTo>
                      <a:pt x="72231" y="0"/>
                    </a:lnTo>
                    <a:lnTo>
                      <a:pt x="173673" y="28099"/>
                    </a:lnTo>
                    <a:lnTo>
                      <a:pt x="239077" y="3175"/>
                    </a:lnTo>
                    <a:lnTo>
                      <a:pt x="267097" y="32385"/>
                    </a:lnTo>
                    <a:lnTo>
                      <a:pt x="230108" y="78978"/>
                    </a:lnTo>
                    <a:lnTo>
                      <a:pt x="315913" y="49292"/>
                    </a:lnTo>
                    <a:lnTo>
                      <a:pt x="479504" y="17939"/>
                    </a:lnTo>
                    <a:lnTo>
                      <a:pt x="580469" y="33576"/>
                    </a:lnTo>
                    <a:lnTo>
                      <a:pt x="599361" y="67945"/>
                    </a:lnTo>
                    <a:lnTo>
                      <a:pt x="462042" y="124142"/>
                    </a:lnTo>
                    <a:lnTo>
                      <a:pt x="442992" y="142081"/>
                    </a:lnTo>
                    <a:lnTo>
                      <a:pt x="335359" y="155416"/>
                    </a:lnTo>
                    <a:lnTo>
                      <a:pt x="413385" y="159147"/>
                    </a:lnTo>
                    <a:lnTo>
                      <a:pt x="373936" y="214789"/>
                    </a:lnTo>
                    <a:lnTo>
                      <a:pt x="346869" y="263366"/>
                    </a:lnTo>
                    <a:lnTo>
                      <a:pt x="347901" y="344726"/>
                    </a:lnTo>
                    <a:lnTo>
                      <a:pt x="388382" y="391319"/>
                    </a:lnTo>
                    <a:lnTo>
                      <a:pt x="335756" y="394256"/>
                    </a:lnTo>
                    <a:lnTo>
                      <a:pt x="280353" y="416560"/>
                    </a:lnTo>
                    <a:lnTo>
                      <a:pt x="342503" y="453469"/>
                    </a:lnTo>
                    <a:lnTo>
                      <a:pt x="350441" y="511731"/>
                    </a:lnTo>
                    <a:lnTo>
                      <a:pt x="314404" y="518001"/>
                    </a:lnTo>
                    <a:lnTo>
                      <a:pt x="358061" y="575548"/>
                    </a:lnTo>
                    <a:lnTo>
                      <a:pt x="283210" y="580311"/>
                    </a:lnTo>
                    <a:lnTo>
                      <a:pt x="322263" y="607060"/>
                    </a:lnTo>
                    <a:lnTo>
                      <a:pt x="311229" y="630079"/>
                    </a:lnTo>
                    <a:lnTo>
                      <a:pt x="263684" y="640159"/>
                    </a:lnTo>
                    <a:lnTo>
                      <a:pt x="216773" y="640318"/>
                    </a:lnTo>
                    <a:lnTo>
                      <a:pt x="259001" y="683816"/>
                    </a:lnTo>
                    <a:lnTo>
                      <a:pt x="259398" y="712073"/>
                    </a:lnTo>
                    <a:lnTo>
                      <a:pt x="192802" y="685879"/>
                    </a:lnTo>
                    <a:lnTo>
                      <a:pt x="175419" y="702866"/>
                    </a:lnTo>
                    <a:lnTo>
                      <a:pt x="220901" y="718661"/>
                    </a:lnTo>
                    <a:lnTo>
                      <a:pt x="265033" y="756920"/>
                    </a:lnTo>
                    <a:lnTo>
                      <a:pt x="277813" y="806529"/>
                    </a:lnTo>
                    <a:lnTo>
                      <a:pt x="217805" y="818277"/>
                    </a:lnTo>
                    <a:lnTo>
                      <a:pt x="191770" y="794703"/>
                    </a:lnTo>
                    <a:lnTo>
                      <a:pt x="150178" y="759222"/>
                    </a:lnTo>
                    <a:lnTo>
                      <a:pt x="161687" y="801052"/>
                    </a:lnTo>
                    <a:lnTo>
                      <a:pt x="122555" y="833120"/>
                    </a:lnTo>
                    <a:lnTo>
                      <a:pt x="211296" y="835660"/>
                    </a:lnTo>
                    <a:lnTo>
                      <a:pt x="257731" y="838914"/>
                    </a:lnTo>
                    <a:lnTo>
                      <a:pt x="167481" y="891064"/>
                    </a:lnTo>
                    <a:lnTo>
                      <a:pt x="75883" y="937498"/>
                    </a:lnTo>
                    <a:lnTo>
                      <a:pt x="0" y="952976"/>
                    </a:lnTo>
                    <a:lnTo>
                      <a:pt x="0" y="547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A867209E-149C-DC6B-2462-CCD2C49EFECA}"/>
                </a:ext>
              </a:extLst>
            </p:cNvPr>
            <p:cNvSpPr/>
            <p:nvPr/>
          </p:nvSpPr>
          <p:spPr>
            <a:xfrm>
              <a:off x="3357641" y="6078140"/>
              <a:ext cx="61991" cy="50165"/>
            </a:xfrm>
            <a:custGeom>
              <a:avLst/>
              <a:gdLst>
                <a:gd name="csX0" fmla="*/ 7223 w 61991"/>
                <a:gd name="csY0" fmla="*/ 0 h 50165"/>
                <a:gd name="csX1" fmla="*/ 28972 w 61991"/>
                <a:gd name="csY1" fmla="*/ 13652 h 50165"/>
                <a:gd name="csX2" fmla="*/ 60801 w 61991"/>
                <a:gd name="csY2" fmla="*/ 19129 h 50165"/>
                <a:gd name="csX3" fmla="*/ 61992 w 61991"/>
                <a:gd name="csY3" fmla="*/ 27384 h 50165"/>
                <a:gd name="csX4" fmla="*/ 52546 w 61991"/>
                <a:gd name="csY4" fmla="*/ 47308 h 50165"/>
                <a:gd name="csX5" fmla="*/ 873 w 61991"/>
                <a:gd name="csY5" fmla="*/ 50165 h 50165"/>
                <a:gd name="csX6" fmla="*/ 0 w 61991"/>
                <a:gd name="csY6" fmla="*/ 26829 h 50165"/>
                <a:gd name="csX7" fmla="*/ 5001 w 61991"/>
                <a:gd name="csY7" fmla="*/ 8890 h 50165"/>
                <a:gd name="csX8" fmla="*/ 7223 w 61991"/>
                <a:gd name="csY8" fmla="*/ 0 h 501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1991" h="50165">
                  <a:moveTo>
                    <a:pt x="7223" y="0"/>
                  </a:moveTo>
                  <a:lnTo>
                    <a:pt x="28972" y="13652"/>
                  </a:lnTo>
                  <a:lnTo>
                    <a:pt x="60801" y="19129"/>
                  </a:lnTo>
                  <a:lnTo>
                    <a:pt x="61992" y="27384"/>
                  </a:lnTo>
                  <a:lnTo>
                    <a:pt x="52546" y="47308"/>
                  </a:lnTo>
                  <a:lnTo>
                    <a:pt x="873" y="50165"/>
                  </a:lnTo>
                  <a:lnTo>
                    <a:pt x="0" y="26829"/>
                  </a:lnTo>
                  <a:lnTo>
                    <a:pt x="5001" y="8890"/>
                  </a:lnTo>
                  <a:lnTo>
                    <a:pt x="7223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B2DD3DCA-1AB4-81DF-3315-32ABD92038D8}"/>
                </a:ext>
              </a:extLst>
            </p:cNvPr>
            <p:cNvSpPr/>
            <p:nvPr/>
          </p:nvSpPr>
          <p:spPr>
            <a:xfrm>
              <a:off x="5252720" y="4576682"/>
              <a:ext cx="79692" cy="38020"/>
            </a:xfrm>
            <a:custGeom>
              <a:avLst/>
              <a:gdLst>
                <a:gd name="csX0" fmla="*/ 0 w 79692"/>
                <a:gd name="csY0" fmla="*/ 21034 h 38020"/>
                <a:gd name="csX1" fmla="*/ 3889 w 79692"/>
                <a:gd name="csY1" fmla="*/ 13017 h 38020"/>
                <a:gd name="csX2" fmla="*/ 32940 w 79692"/>
                <a:gd name="csY2" fmla="*/ 5397 h 38020"/>
                <a:gd name="csX3" fmla="*/ 56436 w 79692"/>
                <a:gd name="csY3" fmla="*/ 4286 h 38020"/>
                <a:gd name="csX4" fmla="*/ 66993 w 79692"/>
                <a:gd name="csY4" fmla="*/ 0 h 38020"/>
                <a:gd name="csX5" fmla="*/ 79692 w 79692"/>
                <a:gd name="csY5" fmla="*/ 4207 h 38020"/>
                <a:gd name="csX6" fmla="*/ 67310 w 79692"/>
                <a:gd name="csY6" fmla="*/ 13414 h 38020"/>
                <a:gd name="csX7" fmla="*/ 32226 w 79692"/>
                <a:gd name="csY7" fmla="*/ 28257 h 38020"/>
                <a:gd name="csX8" fmla="*/ 3969 w 79692"/>
                <a:gd name="csY8" fmla="*/ 38020 h 38020"/>
                <a:gd name="csX9" fmla="*/ 3413 w 79692"/>
                <a:gd name="csY9" fmla="*/ 27702 h 38020"/>
                <a:gd name="csX10" fmla="*/ 0 w 79692"/>
                <a:gd name="csY10" fmla="*/ 21034 h 380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9692" h="38020">
                  <a:moveTo>
                    <a:pt x="0" y="21034"/>
                  </a:moveTo>
                  <a:lnTo>
                    <a:pt x="3889" y="13017"/>
                  </a:lnTo>
                  <a:lnTo>
                    <a:pt x="32940" y="5397"/>
                  </a:lnTo>
                  <a:lnTo>
                    <a:pt x="56436" y="4286"/>
                  </a:lnTo>
                  <a:lnTo>
                    <a:pt x="66993" y="0"/>
                  </a:lnTo>
                  <a:lnTo>
                    <a:pt x="79692" y="4207"/>
                  </a:lnTo>
                  <a:lnTo>
                    <a:pt x="67310" y="13414"/>
                  </a:lnTo>
                  <a:lnTo>
                    <a:pt x="32226" y="28257"/>
                  </a:lnTo>
                  <a:lnTo>
                    <a:pt x="3969" y="38020"/>
                  </a:lnTo>
                  <a:lnTo>
                    <a:pt x="3413" y="27702"/>
                  </a:lnTo>
                  <a:lnTo>
                    <a:pt x="0" y="2103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27991229-DE71-B09F-47F5-790187B8FDCE}"/>
                </a:ext>
              </a:extLst>
            </p:cNvPr>
            <p:cNvSpPr/>
            <p:nvPr/>
          </p:nvSpPr>
          <p:spPr>
            <a:xfrm>
              <a:off x="1593135" y="5053726"/>
              <a:ext cx="555386" cy="465851"/>
            </a:xfrm>
            <a:custGeom>
              <a:avLst/>
              <a:gdLst>
                <a:gd name="csX0" fmla="*/ 0 w 555386"/>
                <a:gd name="csY0" fmla="*/ 232965 h 465851"/>
                <a:gd name="csX1" fmla="*/ 16113 w 555386"/>
                <a:gd name="csY1" fmla="*/ 214948 h 465851"/>
                <a:gd name="csX2" fmla="*/ 29448 w 555386"/>
                <a:gd name="csY2" fmla="*/ 224949 h 465851"/>
                <a:gd name="csX3" fmla="*/ 35084 w 555386"/>
                <a:gd name="csY3" fmla="*/ 240586 h 465851"/>
                <a:gd name="csX4" fmla="*/ 50244 w 555386"/>
                <a:gd name="csY4" fmla="*/ 243205 h 465851"/>
                <a:gd name="csX5" fmla="*/ 71438 w 555386"/>
                <a:gd name="csY5" fmla="*/ 250111 h 465851"/>
                <a:gd name="csX6" fmla="*/ 89535 w 555386"/>
                <a:gd name="csY6" fmla="*/ 247491 h 465851"/>
                <a:gd name="csX7" fmla="*/ 119618 w 555386"/>
                <a:gd name="csY7" fmla="*/ 228759 h 465851"/>
                <a:gd name="csX8" fmla="*/ 119618 w 555386"/>
                <a:gd name="csY8" fmla="*/ 95171 h 465851"/>
                <a:gd name="csX9" fmla="*/ 128746 w 555386"/>
                <a:gd name="csY9" fmla="*/ 100568 h 465851"/>
                <a:gd name="csX10" fmla="*/ 148669 w 555386"/>
                <a:gd name="csY10" fmla="*/ 134699 h 465851"/>
                <a:gd name="csX11" fmla="*/ 145574 w 555386"/>
                <a:gd name="csY11" fmla="*/ 156686 h 465851"/>
                <a:gd name="csX12" fmla="*/ 153114 w 555386"/>
                <a:gd name="csY12" fmla="*/ 169386 h 465851"/>
                <a:gd name="csX13" fmla="*/ 177244 w 555386"/>
                <a:gd name="csY13" fmla="*/ 165735 h 465851"/>
                <a:gd name="csX14" fmla="*/ 194072 w 555386"/>
                <a:gd name="csY14" fmla="*/ 149543 h 465851"/>
                <a:gd name="csX15" fmla="*/ 210026 w 555386"/>
                <a:gd name="csY15" fmla="*/ 138747 h 465851"/>
                <a:gd name="csX16" fmla="*/ 218281 w 555386"/>
                <a:gd name="csY16" fmla="*/ 121523 h 465851"/>
                <a:gd name="csX17" fmla="*/ 234712 w 555386"/>
                <a:gd name="csY17" fmla="*/ 113189 h 465851"/>
                <a:gd name="csX18" fmla="*/ 248920 w 555386"/>
                <a:gd name="csY18" fmla="*/ 117554 h 465851"/>
                <a:gd name="csX19" fmla="*/ 265033 w 555386"/>
                <a:gd name="csY19" fmla="*/ 127556 h 465851"/>
                <a:gd name="csX20" fmla="*/ 292417 w 555386"/>
                <a:gd name="csY20" fmla="*/ 129381 h 465851"/>
                <a:gd name="csX21" fmla="*/ 314007 w 555386"/>
                <a:gd name="csY21" fmla="*/ 120967 h 465851"/>
                <a:gd name="csX22" fmla="*/ 317421 w 555386"/>
                <a:gd name="csY22" fmla="*/ 109776 h 465851"/>
                <a:gd name="csX23" fmla="*/ 323294 w 555386"/>
                <a:gd name="csY23" fmla="*/ 92630 h 465851"/>
                <a:gd name="csX24" fmla="*/ 341630 w 555386"/>
                <a:gd name="csY24" fmla="*/ 89773 h 465851"/>
                <a:gd name="csX25" fmla="*/ 351790 w 555386"/>
                <a:gd name="csY25" fmla="*/ 76359 h 465851"/>
                <a:gd name="csX26" fmla="*/ 362982 w 555386"/>
                <a:gd name="csY26" fmla="*/ 52546 h 465851"/>
                <a:gd name="csX27" fmla="*/ 393224 w 555386"/>
                <a:gd name="csY27" fmla="*/ 26035 h 465851"/>
                <a:gd name="csX28" fmla="*/ 440928 w 555386"/>
                <a:gd name="csY28" fmla="*/ 0 h 465851"/>
                <a:gd name="csX29" fmla="*/ 454581 w 555386"/>
                <a:gd name="csY29" fmla="*/ 317 h 465851"/>
                <a:gd name="csX30" fmla="*/ 470932 w 555386"/>
                <a:gd name="csY30" fmla="*/ 6350 h 465851"/>
                <a:gd name="csX31" fmla="*/ 482282 w 555386"/>
                <a:gd name="csY31" fmla="*/ 2064 h 465851"/>
                <a:gd name="csX32" fmla="*/ 500142 w 555386"/>
                <a:gd name="csY32" fmla="*/ 5636 h 465851"/>
                <a:gd name="csX33" fmla="*/ 516334 w 555386"/>
                <a:gd name="csY33" fmla="*/ 55563 h 465851"/>
                <a:gd name="csX34" fmla="*/ 525065 w 555386"/>
                <a:gd name="csY34" fmla="*/ 80963 h 465851"/>
                <a:gd name="csX35" fmla="*/ 519033 w 555386"/>
                <a:gd name="csY35" fmla="*/ 120888 h 465851"/>
                <a:gd name="csX36" fmla="*/ 521970 w 555386"/>
                <a:gd name="csY36" fmla="*/ 133826 h 465851"/>
                <a:gd name="csX37" fmla="*/ 504984 w 555386"/>
                <a:gd name="csY37" fmla="*/ 127238 h 465851"/>
                <a:gd name="csX38" fmla="*/ 495221 w 555386"/>
                <a:gd name="csY38" fmla="*/ 129778 h 465851"/>
                <a:gd name="csX39" fmla="*/ 492046 w 555386"/>
                <a:gd name="csY39" fmla="*/ 140255 h 465851"/>
                <a:gd name="csX40" fmla="*/ 482838 w 555386"/>
                <a:gd name="csY40" fmla="*/ 153829 h 465851"/>
                <a:gd name="csX41" fmla="*/ 483155 w 555386"/>
                <a:gd name="csY41" fmla="*/ 166291 h 465851"/>
                <a:gd name="csX42" fmla="*/ 503237 w 555386"/>
                <a:gd name="csY42" fmla="*/ 185976 h 465851"/>
                <a:gd name="csX43" fmla="*/ 523002 w 555386"/>
                <a:gd name="csY43" fmla="*/ 182086 h 465851"/>
                <a:gd name="csX44" fmla="*/ 529828 w 555386"/>
                <a:gd name="csY44" fmla="*/ 165973 h 465851"/>
                <a:gd name="csX45" fmla="*/ 555387 w 555386"/>
                <a:gd name="csY45" fmla="*/ 166291 h 465851"/>
                <a:gd name="csX46" fmla="*/ 546973 w 555386"/>
                <a:gd name="csY46" fmla="*/ 192643 h 465851"/>
                <a:gd name="csX47" fmla="*/ 543004 w 555386"/>
                <a:gd name="csY47" fmla="*/ 222885 h 465851"/>
                <a:gd name="csX48" fmla="*/ 534273 w 555386"/>
                <a:gd name="csY48" fmla="*/ 239395 h 465851"/>
                <a:gd name="csX49" fmla="*/ 511254 w 555386"/>
                <a:gd name="csY49" fmla="*/ 257889 h 465851"/>
                <a:gd name="csX50" fmla="*/ 504666 w 555386"/>
                <a:gd name="csY50" fmla="*/ 263207 h 465851"/>
                <a:gd name="csX51" fmla="*/ 490379 w 555386"/>
                <a:gd name="csY51" fmla="*/ 281940 h 465851"/>
                <a:gd name="csX52" fmla="*/ 481012 w 555386"/>
                <a:gd name="csY52" fmla="*/ 300910 h 465851"/>
                <a:gd name="csX53" fmla="*/ 461883 w 555386"/>
                <a:gd name="csY53" fmla="*/ 327422 h 465851"/>
                <a:gd name="csX54" fmla="*/ 423862 w 555386"/>
                <a:gd name="csY54" fmla="*/ 365919 h 465851"/>
                <a:gd name="csX55" fmla="*/ 400050 w 555386"/>
                <a:gd name="csY55" fmla="*/ 388382 h 465851"/>
                <a:gd name="csX56" fmla="*/ 374650 w 555386"/>
                <a:gd name="csY56" fmla="*/ 405527 h 465851"/>
                <a:gd name="csX57" fmla="*/ 339407 w 555386"/>
                <a:gd name="csY57" fmla="*/ 420132 h 465851"/>
                <a:gd name="csX58" fmla="*/ 322262 w 555386"/>
                <a:gd name="csY58" fmla="*/ 422116 h 465851"/>
                <a:gd name="csX59" fmla="*/ 317897 w 555386"/>
                <a:gd name="csY59" fmla="*/ 432594 h 465851"/>
                <a:gd name="csX60" fmla="*/ 297418 w 555386"/>
                <a:gd name="csY60" fmla="*/ 427037 h 465851"/>
                <a:gd name="csX61" fmla="*/ 280749 w 555386"/>
                <a:gd name="csY61" fmla="*/ 434261 h 465851"/>
                <a:gd name="csX62" fmla="*/ 244237 w 555386"/>
                <a:gd name="csY62" fmla="*/ 426958 h 465851"/>
                <a:gd name="csX63" fmla="*/ 223837 w 555386"/>
                <a:gd name="csY63" fmla="*/ 431562 h 465851"/>
                <a:gd name="csX64" fmla="*/ 209867 w 555386"/>
                <a:gd name="csY64" fmla="*/ 429577 h 465851"/>
                <a:gd name="csX65" fmla="*/ 175101 w 555386"/>
                <a:gd name="csY65" fmla="*/ 444500 h 465851"/>
                <a:gd name="csX66" fmla="*/ 146367 w 555386"/>
                <a:gd name="csY66" fmla="*/ 450533 h 465851"/>
                <a:gd name="csX67" fmla="*/ 125492 w 555386"/>
                <a:gd name="csY67" fmla="*/ 464899 h 465851"/>
                <a:gd name="csX68" fmla="*/ 110172 w 555386"/>
                <a:gd name="csY68" fmla="*/ 465852 h 465851"/>
                <a:gd name="csX69" fmla="*/ 95964 w 555386"/>
                <a:gd name="csY69" fmla="*/ 452279 h 465851"/>
                <a:gd name="csX70" fmla="*/ 84534 w 555386"/>
                <a:gd name="csY70" fmla="*/ 451565 h 465851"/>
                <a:gd name="csX71" fmla="*/ 70088 w 555386"/>
                <a:gd name="csY71" fmla="*/ 434658 h 465851"/>
                <a:gd name="csX72" fmla="*/ 68501 w 555386"/>
                <a:gd name="csY72" fmla="*/ 439896 h 465851"/>
                <a:gd name="csX73" fmla="*/ 63976 w 555386"/>
                <a:gd name="csY73" fmla="*/ 429736 h 465851"/>
                <a:gd name="csX74" fmla="*/ 64135 w 555386"/>
                <a:gd name="csY74" fmla="*/ 407590 h 465851"/>
                <a:gd name="csX75" fmla="*/ 53261 w 555386"/>
                <a:gd name="csY75" fmla="*/ 382349 h 465851"/>
                <a:gd name="csX76" fmla="*/ 64135 w 555386"/>
                <a:gd name="csY76" fmla="*/ 375523 h 465851"/>
                <a:gd name="csX77" fmla="*/ 63182 w 555386"/>
                <a:gd name="csY77" fmla="*/ 346869 h 465851"/>
                <a:gd name="csX78" fmla="*/ 41196 w 555386"/>
                <a:gd name="csY78" fmla="*/ 312103 h 465851"/>
                <a:gd name="csX79" fmla="*/ 24209 w 555386"/>
                <a:gd name="csY79" fmla="*/ 280749 h 465851"/>
                <a:gd name="csX80" fmla="*/ 24209 w 555386"/>
                <a:gd name="csY80" fmla="*/ 280670 h 465851"/>
                <a:gd name="csX81" fmla="*/ 0 w 555386"/>
                <a:gd name="csY81" fmla="*/ 232965 h 465851"/>
                <a:gd name="csX82" fmla="*/ 425609 w 555386"/>
                <a:gd name="csY82" fmla="*/ 246856 h 465851"/>
                <a:gd name="csX83" fmla="*/ 410924 w 555386"/>
                <a:gd name="csY83" fmla="*/ 235585 h 465851"/>
                <a:gd name="csX84" fmla="*/ 395129 w 555386"/>
                <a:gd name="csY84" fmla="*/ 243046 h 465851"/>
                <a:gd name="csX85" fmla="*/ 376872 w 555386"/>
                <a:gd name="csY85" fmla="*/ 257413 h 465851"/>
                <a:gd name="csX86" fmla="*/ 358934 w 555386"/>
                <a:gd name="csY86" fmla="*/ 280670 h 465851"/>
                <a:gd name="csX87" fmla="*/ 384175 w 555386"/>
                <a:gd name="csY87" fmla="*/ 309086 h 465851"/>
                <a:gd name="csX88" fmla="*/ 396240 w 555386"/>
                <a:gd name="csY88" fmla="*/ 305435 h 465851"/>
                <a:gd name="csX89" fmla="*/ 402431 w 555386"/>
                <a:gd name="csY89" fmla="*/ 293608 h 465851"/>
                <a:gd name="csX90" fmla="*/ 421243 w 555386"/>
                <a:gd name="csY90" fmla="*/ 287814 h 465851"/>
                <a:gd name="csX91" fmla="*/ 426958 w 555386"/>
                <a:gd name="csY91" fmla="*/ 275828 h 465851"/>
                <a:gd name="csX92" fmla="*/ 437277 w 555386"/>
                <a:gd name="csY92" fmla="*/ 257889 h 465851"/>
                <a:gd name="csX93" fmla="*/ 425609 w 555386"/>
                <a:gd name="csY93" fmla="*/ 246856 h 465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555386" h="465851">
                  <a:moveTo>
                    <a:pt x="0" y="232965"/>
                  </a:moveTo>
                  <a:lnTo>
                    <a:pt x="16113" y="214948"/>
                  </a:lnTo>
                  <a:lnTo>
                    <a:pt x="29448" y="224949"/>
                  </a:lnTo>
                  <a:lnTo>
                    <a:pt x="35084" y="240586"/>
                  </a:lnTo>
                  <a:lnTo>
                    <a:pt x="50244" y="243205"/>
                  </a:lnTo>
                  <a:lnTo>
                    <a:pt x="71438" y="250111"/>
                  </a:lnTo>
                  <a:lnTo>
                    <a:pt x="89535" y="247491"/>
                  </a:lnTo>
                  <a:lnTo>
                    <a:pt x="119618" y="228759"/>
                  </a:lnTo>
                  <a:lnTo>
                    <a:pt x="119618" y="95171"/>
                  </a:lnTo>
                  <a:lnTo>
                    <a:pt x="128746" y="100568"/>
                  </a:lnTo>
                  <a:lnTo>
                    <a:pt x="148669" y="134699"/>
                  </a:lnTo>
                  <a:lnTo>
                    <a:pt x="145574" y="156686"/>
                  </a:lnTo>
                  <a:lnTo>
                    <a:pt x="153114" y="169386"/>
                  </a:lnTo>
                  <a:lnTo>
                    <a:pt x="177244" y="165735"/>
                  </a:lnTo>
                  <a:lnTo>
                    <a:pt x="194072" y="149543"/>
                  </a:lnTo>
                  <a:lnTo>
                    <a:pt x="210026" y="138747"/>
                  </a:lnTo>
                  <a:lnTo>
                    <a:pt x="218281" y="121523"/>
                  </a:lnTo>
                  <a:lnTo>
                    <a:pt x="234712" y="113189"/>
                  </a:lnTo>
                  <a:lnTo>
                    <a:pt x="248920" y="117554"/>
                  </a:lnTo>
                  <a:lnTo>
                    <a:pt x="265033" y="127556"/>
                  </a:lnTo>
                  <a:lnTo>
                    <a:pt x="292417" y="129381"/>
                  </a:lnTo>
                  <a:lnTo>
                    <a:pt x="314007" y="120967"/>
                  </a:lnTo>
                  <a:lnTo>
                    <a:pt x="317421" y="109776"/>
                  </a:lnTo>
                  <a:lnTo>
                    <a:pt x="323294" y="92630"/>
                  </a:lnTo>
                  <a:lnTo>
                    <a:pt x="341630" y="89773"/>
                  </a:lnTo>
                  <a:lnTo>
                    <a:pt x="351790" y="76359"/>
                  </a:lnTo>
                  <a:lnTo>
                    <a:pt x="362982" y="52546"/>
                  </a:lnTo>
                  <a:lnTo>
                    <a:pt x="393224" y="26035"/>
                  </a:lnTo>
                  <a:lnTo>
                    <a:pt x="440928" y="0"/>
                  </a:lnTo>
                  <a:lnTo>
                    <a:pt x="454581" y="317"/>
                  </a:lnTo>
                  <a:lnTo>
                    <a:pt x="470932" y="6350"/>
                  </a:lnTo>
                  <a:lnTo>
                    <a:pt x="482282" y="2064"/>
                  </a:lnTo>
                  <a:lnTo>
                    <a:pt x="500142" y="5636"/>
                  </a:lnTo>
                  <a:lnTo>
                    <a:pt x="516334" y="55563"/>
                  </a:lnTo>
                  <a:lnTo>
                    <a:pt x="525065" y="80963"/>
                  </a:lnTo>
                  <a:lnTo>
                    <a:pt x="519033" y="120888"/>
                  </a:lnTo>
                  <a:lnTo>
                    <a:pt x="521970" y="133826"/>
                  </a:lnTo>
                  <a:lnTo>
                    <a:pt x="504984" y="127238"/>
                  </a:lnTo>
                  <a:lnTo>
                    <a:pt x="495221" y="129778"/>
                  </a:lnTo>
                  <a:lnTo>
                    <a:pt x="492046" y="140255"/>
                  </a:lnTo>
                  <a:lnTo>
                    <a:pt x="482838" y="153829"/>
                  </a:lnTo>
                  <a:lnTo>
                    <a:pt x="483155" y="166291"/>
                  </a:lnTo>
                  <a:lnTo>
                    <a:pt x="503237" y="185976"/>
                  </a:lnTo>
                  <a:lnTo>
                    <a:pt x="523002" y="182086"/>
                  </a:lnTo>
                  <a:lnTo>
                    <a:pt x="529828" y="165973"/>
                  </a:lnTo>
                  <a:lnTo>
                    <a:pt x="555387" y="166291"/>
                  </a:lnTo>
                  <a:lnTo>
                    <a:pt x="546973" y="192643"/>
                  </a:lnTo>
                  <a:lnTo>
                    <a:pt x="543004" y="222885"/>
                  </a:lnTo>
                  <a:lnTo>
                    <a:pt x="534273" y="239395"/>
                  </a:lnTo>
                  <a:lnTo>
                    <a:pt x="511254" y="257889"/>
                  </a:lnTo>
                  <a:lnTo>
                    <a:pt x="504666" y="263207"/>
                  </a:lnTo>
                  <a:lnTo>
                    <a:pt x="490379" y="281940"/>
                  </a:lnTo>
                  <a:lnTo>
                    <a:pt x="481012" y="300910"/>
                  </a:lnTo>
                  <a:lnTo>
                    <a:pt x="461883" y="327422"/>
                  </a:lnTo>
                  <a:lnTo>
                    <a:pt x="423862" y="365919"/>
                  </a:lnTo>
                  <a:lnTo>
                    <a:pt x="400050" y="388382"/>
                  </a:lnTo>
                  <a:lnTo>
                    <a:pt x="374650" y="405527"/>
                  </a:lnTo>
                  <a:lnTo>
                    <a:pt x="339407" y="420132"/>
                  </a:lnTo>
                  <a:lnTo>
                    <a:pt x="322262" y="422116"/>
                  </a:lnTo>
                  <a:lnTo>
                    <a:pt x="317897" y="432594"/>
                  </a:lnTo>
                  <a:lnTo>
                    <a:pt x="297418" y="427037"/>
                  </a:lnTo>
                  <a:lnTo>
                    <a:pt x="280749" y="434261"/>
                  </a:lnTo>
                  <a:lnTo>
                    <a:pt x="244237" y="426958"/>
                  </a:lnTo>
                  <a:lnTo>
                    <a:pt x="223837" y="431562"/>
                  </a:lnTo>
                  <a:lnTo>
                    <a:pt x="209867" y="429577"/>
                  </a:lnTo>
                  <a:lnTo>
                    <a:pt x="175101" y="444500"/>
                  </a:lnTo>
                  <a:lnTo>
                    <a:pt x="146367" y="450533"/>
                  </a:lnTo>
                  <a:lnTo>
                    <a:pt x="125492" y="464899"/>
                  </a:lnTo>
                  <a:lnTo>
                    <a:pt x="110172" y="465852"/>
                  </a:lnTo>
                  <a:lnTo>
                    <a:pt x="95964" y="452279"/>
                  </a:lnTo>
                  <a:lnTo>
                    <a:pt x="84534" y="451565"/>
                  </a:lnTo>
                  <a:lnTo>
                    <a:pt x="70088" y="434658"/>
                  </a:lnTo>
                  <a:lnTo>
                    <a:pt x="68501" y="439896"/>
                  </a:lnTo>
                  <a:lnTo>
                    <a:pt x="63976" y="429736"/>
                  </a:lnTo>
                  <a:lnTo>
                    <a:pt x="64135" y="407590"/>
                  </a:lnTo>
                  <a:lnTo>
                    <a:pt x="53261" y="382349"/>
                  </a:lnTo>
                  <a:lnTo>
                    <a:pt x="64135" y="375523"/>
                  </a:lnTo>
                  <a:lnTo>
                    <a:pt x="63182" y="346869"/>
                  </a:lnTo>
                  <a:lnTo>
                    <a:pt x="41196" y="312103"/>
                  </a:lnTo>
                  <a:lnTo>
                    <a:pt x="24209" y="280749"/>
                  </a:lnTo>
                  <a:lnTo>
                    <a:pt x="24209" y="280670"/>
                  </a:lnTo>
                  <a:lnTo>
                    <a:pt x="0" y="232965"/>
                  </a:lnTo>
                  <a:close/>
                  <a:moveTo>
                    <a:pt x="425609" y="246856"/>
                  </a:moveTo>
                  <a:lnTo>
                    <a:pt x="410924" y="235585"/>
                  </a:lnTo>
                  <a:lnTo>
                    <a:pt x="395129" y="243046"/>
                  </a:lnTo>
                  <a:lnTo>
                    <a:pt x="376872" y="257413"/>
                  </a:lnTo>
                  <a:lnTo>
                    <a:pt x="358934" y="280670"/>
                  </a:lnTo>
                  <a:lnTo>
                    <a:pt x="384175" y="309086"/>
                  </a:lnTo>
                  <a:lnTo>
                    <a:pt x="396240" y="305435"/>
                  </a:lnTo>
                  <a:lnTo>
                    <a:pt x="402431" y="293608"/>
                  </a:lnTo>
                  <a:lnTo>
                    <a:pt x="421243" y="287814"/>
                  </a:lnTo>
                  <a:lnTo>
                    <a:pt x="426958" y="275828"/>
                  </a:lnTo>
                  <a:lnTo>
                    <a:pt x="437277" y="257889"/>
                  </a:lnTo>
                  <a:lnTo>
                    <a:pt x="425609" y="24685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EADA46D0-23D9-C622-D23D-80CAA6ED2631}"/>
                </a:ext>
              </a:extLst>
            </p:cNvPr>
            <p:cNvSpPr/>
            <p:nvPr/>
          </p:nvSpPr>
          <p:spPr>
            <a:xfrm>
              <a:off x="1952069" y="5289311"/>
              <a:ext cx="78343" cy="73501"/>
            </a:xfrm>
            <a:custGeom>
              <a:avLst/>
              <a:gdLst>
                <a:gd name="csX0" fmla="*/ 66675 w 78343"/>
                <a:gd name="csY0" fmla="*/ 11271 h 73501"/>
                <a:gd name="csX1" fmla="*/ 78343 w 78343"/>
                <a:gd name="csY1" fmla="*/ 22304 h 73501"/>
                <a:gd name="csX2" fmla="*/ 68024 w 78343"/>
                <a:gd name="csY2" fmla="*/ 40243 h 73501"/>
                <a:gd name="csX3" fmla="*/ 62309 w 78343"/>
                <a:gd name="csY3" fmla="*/ 52229 h 73501"/>
                <a:gd name="csX4" fmla="*/ 43498 w 78343"/>
                <a:gd name="csY4" fmla="*/ 58023 h 73501"/>
                <a:gd name="csX5" fmla="*/ 37306 w 78343"/>
                <a:gd name="csY5" fmla="*/ 69850 h 73501"/>
                <a:gd name="csX6" fmla="*/ 25241 w 78343"/>
                <a:gd name="csY6" fmla="*/ 73501 h 73501"/>
                <a:gd name="csX7" fmla="*/ 0 w 78343"/>
                <a:gd name="csY7" fmla="*/ 45085 h 73501"/>
                <a:gd name="csX8" fmla="*/ 17939 w 78343"/>
                <a:gd name="csY8" fmla="*/ 21828 h 73501"/>
                <a:gd name="csX9" fmla="*/ 36195 w 78343"/>
                <a:gd name="csY9" fmla="*/ 7461 h 73501"/>
                <a:gd name="csX10" fmla="*/ 51991 w 78343"/>
                <a:gd name="csY10" fmla="*/ 0 h 73501"/>
                <a:gd name="csX11" fmla="*/ 66675 w 78343"/>
                <a:gd name="csY11" fmla="*/ 11271 h 735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78343" h="73501">
                  <a:moveTo>
                    <a:pt x="66675" y="11271"/>
                  </a:moveTo>
                  <a:lnTo>
                    <a:pt x="78343" y="22304"/>
                  </a:lnTo>
                  <a:lnTo>
                    <a:pt x="68024" y="40243"/>
                  </a:lnTo>
                  <a:lnTo>
                    <a:pt x="62309" y="52229"/>
                  </a:lnTo>
                  <a:lnTo>
                    <a:pt x="43498" y="58023"/>
                  </a:lnTo>
                  <a:lnTo>
                    <a:pt x="37306" y="69850"/>
                  </a:lnTo>
                  <a:lnTo>
                    <a:pt x="25241" y="73501"/>
                  </a:lnTo>
                  <a:lnTo>
                    <a:pt x="0" y="45085"/>
                  </a:lnTo>
                  <a:lnTo>
                    <a:pt x="17939" y="21828"/>
                  </a:lnTo>
                  <a:lnTo>
                    <a:pt x="36195" y="7461"/>
                  </a:lnTo>
                  <a:lnTo>
                    <a:pt x="51991" y="0"/>
                  </a:lnTo>
                  <a:lnTo>
                    <a:pt x="66675" y="1127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05A39A07-817C-B78C-44F1-749F92CDB506}"/>
                </a:ext>
              </a:extLst>
            </p:cNvPr>
            <p:cNvSpPr/>
            <p:nvPr/>
          </p:nvSpPr>
          <p:spPr>
            <a:xfrm>
              <a:off x="9224882" y="3154520"/>
              <a:ext cx="1021318" cy="649604"/>
            </a:xfrm>
            <a:custGeom>
              <a:avLst/>
              <a:gdLst>
                <a:gd name="csX0" fmla="*/ 0 w 1021318"/>
                <a:gd name="csY0" fmla="*/ 6906 h 649604"/>
                <a:gd name="csX1" fmla="*/ 38259 w 1021318"/>
                <a:gd name="csY1" fmla="*/ 4048 h 649604"/>
                <a:gd name="csX2" fmla="*/ 81043 w 1021318"/>
                <a:gd name="csY2" fmla="*/ 0 h 649604"/>
                <a:gd name="csX3" fmla="*/ 77947 w 1021318"/>
                <a:gd name="csY3" fmla="*/ 7302 h 649604"/>
                <a:gd name="csX4" fmla="*/ 128826 w 1021318"/>
                <a:gd name="csY4" fmla="*/ 25479 h 649604"/>
                <a:gd name="csX5" fmla="*/ 205661 w 1021318"/>
                <a:gd name="csY5" fmla="*/ 51752 h 649604"/>
                <a:gd name="csX6" fmla="*/ 272654 w 1021318"/>
                <a:gd name="csY6" fmla="*/ 51514 h 649604"/>
                <a:gd name="csX7" fmla="*/ 299403 w 1021318"/>
                <a:gd name="csY7" fmla="*/ 51514 h 649604"/>
                <a:gd name="csX8" fmla="*/ 299403 w 1021318"/>
                <a:gd name="csY8" fmla="*/ 36116 h 649604"/>
                <a:gd name="csX9" fmla="*/ 357823 w 1021318"/>
                <a:gd name="csY9" fmla="*/ 36116 h 649604"/>
                <a:gd name="csX10" fmla="*/ 370126 w 1021318"/>
                <a:gd name="csY10" fmla="*/ 49371 h 649604"/>
                <a:gd name="csX11" fmla="*/ 387350 w 1021318"/>
                <a:gd name="csY11" fmla="*/ 61119 h 649604"/>
                <a:gd name="csX12" fmla="*/ 407353 w 1021318"/>
                <a:gd name="csY12" fmla="*/ 77391 h 649604"/>
                <a:gd name="csX13" fmla="*/ 418545 w 1021318"/>
                <a:gd name="csY13" fmla="*/ 96679 h 649604"/>
                <a:gd name="csX14" fmla="*/ 426879 w 1021318"/>
                <a:gd name="csY14" fmla="*/ 116919 h 649604"/>
                <a:gd name="csX15" fmla="*/ 444342 w 1021318"/>
                <a:gd name="csY15" fmla="*/ 128032 h 649604"/>
                <a:gd name="csX16" fmla="*/ 472281 w 1021318"/>
                <a:gd name="csY16" fmla="*/ 139065 h 649604"/>
                <a:gd name="csX17" fmla="*/ 493475 w 1021318"/>
                <a:gd name="csY17" fmla="*/ 110014 h 649604"/>
                <a:gd name="csX18" fmla="*/ 521018 w 1021318"/>
                <a:gd name="csY18" fmla="*/ 109299 h 649604"/>
                <a:gd name="csX19" fmla="*/ 544751 w 1021318"/>
                <a:gd name="csY19" fmla="*/ 123984 h 649604"/>
                <a:gd name="csX20" fmla="*/ 561658 w 1021318"/>
                <a:gd name="csY20" fmla="*/ 149066 h 649604"/>
                <a:gd name="csX21" fmla="*/ 573326 w 1021318"/>
                <a:gd name="csY21" fmla="*/ 170497 h 649604"/>
                <a:gd name="csX22" fmla="*/ 593250 w 1021318"/>
                <a:gd name="csY22" fmla="*/ 191214 h 649604"/>
                <a:gd name="csX23" fmla="*/ 600631 w 1021318"/>
                <a:gd name="csY23" fmla="*/ 216614 h 649604"/>
                <a:gd name="csX24" fmla="*/ 610077 w 1021318"/>
                <a:gd name="csY24" fmla="*/ 233601 h 649604"/>
                <a:gd name="csX25" fmla="*/ 636350 w 1021318"/>
                <a:gd name="csY25" fmla="*/ 244792 h 649604"/>
                <a:gd name="csX26" fmla="*/ 660242 w 1021318"/>
                <a:gd name="csY26" fmla="*/ 252730 h 649604"/>
                <a:gd name="csX27" fmla="*/ 673418 w 1021318"/>
                <a:gd name="csY27" fmla="*/ 251698 h 649604"/>
                <a:gd name="csX28" fmla="*/ 660321 w 1021318"/>
                <a:gd name="csY28" fmla="*/ 283210 h 649604"/>
                <a:gd name="csX29" fmla="*/ 654447 w 1021318"/>
                <a:gd name="csY29" fmla="*/ 308927 h 649604"/>
                <a:gd name="csX30" fmla="*/ 651986 w 1021318"/>
                <a:gd name="csY30" fmla="*/ 356632 h 649604"/>
                <a:gd name="csX31" fmla="*/ 648733 w 1021318"/>
                <a:gd name="csY31" fmla="*/ 374015 h 649604"/>
                <a:gd name="csX32" fmla="*/ 654606 w 1021318"/>
                <a:gd name="csY32" fmla="*/ 393303 h 649604"/>
                <a:gd name="csX33" fmla="*/ 665004 w 1021318"/>
                <a:gd name="csY33" fmla="*/ 410528 h 649604"/>
                <a:gd name="csX34" fmla="*/ 671751 w 1021318"/>
                <a:gd name="csY34" fmla="*/ 437753 h 649604"/>
                <a:gd name="csX35" fmla="*/ 694135 w 1021318"/>
                <a:gd name="csY35" fmla="*/ 463867 h 649604"/>
                <a:gd name="csX36" fmla="*/ 701993 w 1021318"/>
                <a:gd name="csY36" fmla="*/ 483870 h 649604"/>
                <a:gd name="csX37" fmla="*/ 715170 w 1021318"/>
                <a:gd name="csY37" fmla="*/ 501094 h 649604"/>
                <a:gd name="csX38" fmla="*/ 750888 w 1021318"/>
                <a:gd name="csY38" fmla="*/ 510302 h 649604"/>
                <a:gd name="csX39" fmla="*/ 764858 w 1021318"/>
                <a:gd name="csY39" fmla="*/ 524907 h 649604"/>
                <a:gd name="csX40" fmla="*/ 794386 w 1021318"/>
                <a:gd name="csY40" fmla="*/ 515144 h 649604"/>
                <a:gd name="csX41" fmla="*/ 820103 w 1021318"/>
                <a:gd name="csY41" fmla="*/ 511651 h 649604"/>
                <a:gd name="csX42" fmla="*/ 845344 w 1021318"/>
                <a:gd name="csY42" fmla="*/ 505381 h 649604"/>
                <a:gd name="csX43" fmla="*/ 866537 w 1021318"/>
                <a:gd name="csY43" fmla="*/ 499427 h 649604"/>
                <a:gd name="csX44" fmla="*/ 887969 w 1021318"/>
                <a:gd name="csY44" fmla="*/ 485140 h 649604"/>
                <a:gd name="csX45" fmla="*/ 895985 w 1021318"/>
                <a:gd name="csY45" fmla="*/ 464741 h 649604"/>
                <a:gd name="csX46" fmla="*/ 898764 w 1021318"/>
                <a:gd name="csY46" fmla="*/ 435213 h 649604"/>
                <a:gd name="csX47" fmla="*/ 904558 w 1021318"/>
                <a:gd name="csY47" fmla="*/ 424974 h 649604"/>
                <a:gd name="csX48" fmla="*/ 927418 w 1021318"/>
                <a:gd name="csY48" fmla="*/ 415766 h 649604"/>
                <a:gd name="csX49" fmla="*/ 962978 w 1021318"/>
                <a:gd name="csY49" fmla="*/ 407590 h 649604"/>
                <a:gd name="csX50" fmla="*/ 992823 w 1021318"/>
                <a:gd name="csY50" fmla="*/ 408781 h 649604"/>
                <a:gd name="csX51" fmla="*/ 1013302 w 1021318"/>
                <a:gd name="csY51" fmla="*/ 405844 h 649604"/>
                <a:gd name="csX52" fmla="*/ 1021319 w 1021318"/>
                <a:gd name="csY52" fmla="*/ 413305 h 649604"/>
                <a:gd name="csX53" fmla="*/ 1020207 w 1021318"/>
                <a:gd name="csY53" fmla="*/ 430212 h 649604"/>
                <a:gd name="csX54" fmla="*/ 1002109 w 1021318"/>
                <a:gd name="csY54" fmla="*/ 451167 h 649604"/>
                <a:gd name="csX55" fmla="*/ 994093 w 1021318"/>
                <a:gd name="csY55" fmla="*/ 472440 h 649604"/>
                <a:gd name="csX56" fmla="*/ 1000284 w 1021318"/>
                <a:gd name="csY56" fmla="*/ 478552 h 649604"/>
                <a:gd name="csX57" fmla="*/ 995283 w 1021318"/>
                <a:gd name="csY57" fmla="*/ 493633 h 649604"/>
                <a:gd name="csX58" fmla="*/ 986791 w 1021318"/>
                <a:gd name="csY58" fmla="*/ 520859 h 649604"/>
                <a:gd name="csX59" fmla="*/ 978297 w 1021318"/>
                <a:gd name="csY59" fmla="*/ 511889 h 649604"/>
                <a:gd name="csX60" fmla="*/ 971233 w 1021318"/>
                <a:gd name="csY60" fmla="*/ 512524 h 649604"/>
                <a:gd name="csX61" fmla="*/ 964804 w 1021318"/>
                <a:gd name="csY61" fmla="*/ 513000 h 649604"/>
                <a:gd name="csX62" fmla="*/ 952738 w 1021318"/>
                <a:gd name="csY62" fmla="*/ 533956 h 649604"/>
                <a:gd name="csX63" fmla="*/ 946626 w 1021318"/>
                <a:gd name="csY63" fmla="*/ 529828 h 649604"/>
                <a:gd name="csX64" fmla="*/ 942578 w 1021318"/>
                <a:gd name="csY64" fmla="*/ 531495 h 649604"/>
                <a:gd name="csX65" fmla="*/ 942817 w 1021318"/>
                <a:gd name="csY65" fmla="*/ 536575 h 649604"/>
                <a:gd name="csX66" fmla="*/ 911623 w 1021318"/>
                <a:gd name="csY66" fmla="*/ 536178 h 649604"/>
                <a:gd name="csX67" fmla="*/ 880190 w 1021318"/>
                <a:gd name="csY67" fmla="*/ 536258 h 649604"/>
                <a:gd name="csX68" fmla="*/ 880190 w 1021318"/>
                <a:gd name="csY68" fmla="*/ 555784 h 649604"/>
                <a:gd name="csX69" fmla="*/ 864950 w 1021318"/>
                <a:gd name="csY69" fmla="*/ 555863 h 649604"/>
                <a:gd name="csX70" fmla="*/ 877491 w 1021318"/>
                <a:gd name="csY70" fmla="*/ 567452 h 649604"/>
                <a:gd name="csX71" fmla="*/ 889953 w 1021318"/>
                <a:gd name="csY71" fmla="*/ 575469 h 649604"/>
                <a:gd name="csX72" fmla="*/ 893684 w 1021318"/>
                <a:gd name="csY72" fmla="*/ 582930 h 649604"/>
                <a:gd name="csX73" fmla="*/ 899160 w 1021318"/>
                <a:gd name="csY73" fmla="*/ 585073 h 649604"/>
                <a:gd name="csX74" fmla="*/ 898287 w 1021318"/>
                <a:gd name="csY74" fmla="*/ 596820 h 649604"/>
                <a:gd name="csX75" fmla="*/ 855028 w 1021318"/>
                <a:gd name="csY75" fmla="*/ 596900 h 649604"/>
                <a:gd name="csX76" fmla="*/ 838835 w 1021318"/>
                <a:gd name="csY76" fmla="*/ 625078 h 649604"/>
                <a:gd name="csX77" fmla="*/ 843598 w 1021318"/>
                <a:gd name="csY77" fmla="*/ 631508 h 649604"/>
                <a:gd name="csX78" fmla="*/ 839708 w 1021318"/>
                <a:gd name="csY78" fmla="*/ 639604 h 649604"/>
                <a:gd name="csX79" fmla="*/ 838915 w 1021318"/>
                <a:gd name="csY79" fmla="*/ 649605 h 649604"/>
                <a:gd name="csX80" fmla="*/ 800735 w 1021318"/>
                <a:gd name="csY80" fmla="*/ 612537 h 649604"/>
                <a:gd name="csX81" fmla="*/ 783432 w 1021318"/>
                <a:gd name="csY81" fmla="*/ 601266 h 649604"/>
                <a:gd name="csX82" fmla="*/ 755889 w 1021318"/>
                <a:gd name="csY82" fmla="*/ 592296 h 649604"/>
                <a:gd name="csX83" fmla="*/ 737077 w 1021318"/>
                <a:gd name="csY83" fmla="*/ 594836 h 649604"/>
                <a:gd name="csX84" fmla="*/ 710010 w 1021318"/>
                <a:gd name="csY84" fmla="*/ 607774 h 649604"/>
                <a:gd name="csX85" fmla="*/ 693024 w 1021318"/>
                <a:gd name="csY85" fmla="*/ 611188 h 649604"/>
                <a:gd name="csX86" fmla="*/ 669211 w 1021318"/>
                <a:gd name="csY86" fmla="*/ 602139 h 649604"/>
                <a:gd name="csX87" fmla="*/ 643969 w 1021318"/>
                <a:gd name="csY87" fmla="*/ 595551 h 649604"/>
                <a:gd name="csX88" fmla="*/ 612537 w 1021318"/>
                <a:gd name="csY88" fmla="*/ 579676 h 649604"/>
                <a:gd name="csX89" fmla="*/ 587217 w 1021318"/>
                <a:gd name="csY89" fmla="*/ 574834 h 649604"/>
                <a:gd name="csX90" fmla="*/ 549117 w 1021318"/>
                <a:gd name="csY90" fmla="*/ 558721 h 649604"/>
                <a:gd name="csX91" fmla="*/ 520938 w 1021318"/>
                <a:gd name="csY91" fmla="*/ 542131 h 649604"/>
                <a:gd name="csX92" fmla="*/ 512445 w 1021318"/>
                <a:gd name="csY92" fmla="*/ 532844 h 649604"/>
                <a:gd name="csX93" fmla="*/ 493554 w 1021318"/>
                <a:gd name="csY93" fmla="*/ 530781 h 649604"/>
                <a:gd name="csX94" fmla="*/ 459106 w 1021318"/>
                <a:gd name="csY94" fmla="*/ 519747 h 649604"/>
                <a:gd name="csX95" fmla="*/ 445056 w 1021318"/>
                <a:gd name="csY95" fmla="*/ 503872 h 649604"/>
                <a:gd name="csX96" fmla="*/ 408861 w 1021318"/>
                <a:gd name="csY96" fmla="*/ 484029 h 649604"/>
                <a:gd name="csX97" fmla="*/ 391954 w 1021318"/>
                <a:gd name="csY97" fmla="*/ 461962 h 649604"/>
                <a:gd name="csX98" fmla="*/ 383938 w 1021318"/>
                <a:gd name="csY98" fmla="*/ 444897 h 649604"/>
                <a:gd name="csX99" fmla="*/ 395208 w 1021318"/>
                <a:gd name="csY99" fmla="*/ 441404 h 649604"/>
                <a:gd name="csX100" fmla="*/ 391716 w 1021318"/>
                <a:gd name="csY100" fmla="*/ 431403 h 649604"/>
                <a:gd name="csX101" fmla="*/ 399495 w 1021318"/>
                <a:gd name="csY101" fmla="*/ 422275 h 649604"/>
                <a:gd name="csX102" fmla="*/ 399654 w 1021318"/>
                <a:gd name="csY102" fmla="*/ 410131 h 649604"/>
                <a:gd name="csX103" fmla="*/ 388303 w 1021318"/>
                <a:gd name="csY103" fmla="*/ 394256 h 649604"/>
                <a:gd name="csX104" fmla="*/ 385207 w 1021318"/>
                <a:gd name="csY104" fmla="*/ 380206 h 649604"/>
                <a:gd name="csX105" fmla="*/ 373936 w 1021318"/>
                <a:gd name="csY105" fmla="*/ 362267 h 649604"/>
                <a:gd name="csX106" fmla="*/ 344250 w 1021318"/>
                <a:gd name="csY106" fmla="*/ 326945 h 649604"/>
                <a:gd name="csX107" fmla="*/ 310357 w 1021318"/>
                <a:gd name="csY107" fmla="*/ 299085 h 649604"/>
                <a:gd name="csX108" fmla="*/ 294005 w 1021318"/>
                <a:gd name="csY108" fmla="*/ 276701 h 649604"/>
                <a:gd name="csX109" fmla="*/ 265033 w 1021318"/>
                <a:gd name="csY109" fmla="*/ 262096 h 649604"/>
                <a:gd name="csX110" fmla="*/ 258843 w 1021318"/>
                <a:gd name="csY110" fmla="*/ 253285 h 649604"/>
                <a:gd name="csX111" fmla="*/ 264001 w 1021318"/>
                <a:gd name="csY111" fmla="*/ 230981 h 649604"/>
                <a:gd name="csX112" fmla="*/ 246857 w 1021318"/>
                <a:gd name="csY112" fmla="*/ 222567 h 649604"/>
                <a:gd name="csX113" fmla="*/ 226934 w 1021318"/>
                <a:gd name="csY113" fmla="*/ 204946 h 649604"/>
                <a:gd name="csX114" fmla="*/ 218520 w 1021318"/>
                <a:gd name="csY114" fmla="*/ 179625 h 649604"/>
                <a:gd name="csX115" fmla="*/ 200422 w 1021318"/>
                <a:gd name="csY115" fmla="*/ 176609 h 649604"/>
                <a:gd name="csX116" fmla="*/ 180896 w 1021318"/>
                <a:gd name="csY116" fmla="*/ 157401 h 649604"/>
                <a:gd name="csX117" fmla="*/ 165100 w 1021318"/>
                <a:gd name="csY117" fmla="*/ 139621 h 649604"/>
                <a:gd name="csX118" fmla="*/ 163593 w 1021318"/>
                <a:gd name="csY118" fmla="*/ 128191 h 649604"/>
                <a:gd name="csX119" fmla="*/ 145495 w 1021318"/>
                <a:gd name="csY119" fmla="*/ 100409 h 649604"/>
                <a:gd name="csX120" fmla="*/ 133589 w 1021318"/>
                <a:gd name="csY120" fmla="*/ 72072 h 649604"/>
                <a:gd name="csX121" fmla="*/ 134064 w 1021318"/>
                <a:gd name="csY121" fmla="*/ 57864 h 649604"/>
                <a:gd name="csX122" fmla="*/ 109697 w 1021318"/>
                <a:gd name="csY122" fmla="*/ 43101 h 649604"/>
                <a:gd name="csX123" fmla="*/ 98425 w 1021318"/>
                <a:gd name="csY123" fmla="*/ 44688 h 649604"/>
                <a:gd name="csX124" fmla="*/ 79217 w 1021318"/>
                <a:gd name="csY124" fmla="*/ 34449 h 649604"/>
                <a:gd name="csX125" fmla="*/ 73819 w 1021318"/>
                <a:gd name="csY125" fmla="*/ 49609 h 649604"/>
                <a:gd name="csX126" fmla="*/ 79375 w 1021318"/>
                <a:gd name="csY126" fmla="*/ 67389 h 649604"/>
                <a:gd name="csX127" fmla="*/ 82709 w 1021318"/>
                <a:gd name="csY127" fmla="*/ 95171 h 649604"/>
                <a:gd name="csX128" fmla="*/ 94219 w 1021318"/>
                <a:gd name="csY128" fmla="*/ 110410 h 649604"/>
                <a:gd name="csX129" fmla="*/ 119221 w 1021318"/>
                <a:gd name="csY129" fmla="*/ 135731 h 649604"/>
                <a:gd name="csX130" fmla="*/ 124778 w 1021318"/>
                <a:gd name="csY130" fmla="*/ 144304 h 649604"/>
                <a:gd name="csX131" fmla="*/ 129938 w 1021318"/>
                <a:gd name="csY131" fmla="*/ 146923 h 649604"/>
                <a:gd name="csX132" fmla="*/ 134382 w 1021318"/>
                <a:gd name="csY132" fmla="*/ 159464 h 649604"/>
                <a:gd name="csX133" fmla="*/ 140335 w 1021318"/>
                <a:gd name="csY133" fmla="*/ 158988 h 649604"/>
                <a:gd name="csX134" fmla="*/ 147082 w 1021318"/>
                <a:gd name="csY134" fmla="*/ 182483 h 649604"/>
                <a:gd name="csX135" fmla="*/ 157322 w 1021318"/>
                <a:gd name="csY135" fmla="*/ 191770 h 649604"/>
                <a:gd name="csX136" fmla="*/ 164545 w 1021318"/>
                <a:gd name="csY136" fmla="*/ 204629 h 649604"/>
                <a:gd name="csX137" fmla="*/ 185658 w 1021318"/>
                <a:gd name="csY137" fmla="*/ 223044 h 649604"/>
                <a:gd name="csX138" fmla="*/ 196850 w 1021318"/>
                <a:gd name="csY138" fmla="*/ 256619 h 649604"/>
                <a:gd name="csX139" fmla="*/ 206852 w 1021318"/>
                <a:gd name="csY139" fmla="*/ 272336 h 649604"/>
                <a:gd name="csX140" fmla="*/ 216218 w 1021318"/>
                <a:gd name="csY140" fmla="*/ 289163 h 649604"/>
                <a:gd name="csX141" fmla="*/ 218044 w 1021318"/>
                <a:gd name="csY141" fmla="*/ 308054 h 649604"/>
                <a:gd name="csX142" fmla="*/ 234315 w 1021318"/>
                <a:gd name="csY142" fmla="*/ 309165 h 649604"/>
                <a:gd name="csX143" fmla="*/ 247809 w 1021318"/>
                <a:gd name="csY143" fmla="*/ 325438 h 649604"/>
                <a:gd name="csX144" fmla="*/ 260033 w 1021318"/>
                <a:gd name="csY144" fmla="*/ 341313 h 649604"/>
                <a:gd name="csX145" fmla="*/ 259239 w 1021318"/>
                <a:gd name="csY145" fmla="*/ 347662 h 649604"/>
                <a:gd name="csX146" fmla="*/ 245032 w 1021318"/>
                <a:gd name="csY146" fmla="*/ 360759 h 649604"/>
                <a:gd name="csX147" fmla="*/ 239078 w 1021318"/>
                <a:gd name="csY147" fmla="*/ 360521 h 649604"/>
                <a:gd name="csX148" fmla="*/ 230188 w 1021318"/>
                <a:gd name="csY148" fmla="*/ 338931 h 649604"/>
                <a:gd name="csX149" fmla="*/ 208122 w 1021318"/>
                <a:gd name="csY149" fmla="*/ 318611 h 649604"/>
                <a:gd name="csX150" fmla="*/ 183833 w 1021318"/>
                <a:gd name="csY150" fmla="*/ 301387 h 649604"/>
                <a:gd name="csX151" fmla="*/ 166609 w 1021318"/>
                <a:gd name="csY151" fmla="*/ 292259 h 649604"/>
                <a:gd name="csX152" fmla="*/ 167719 w 1021318"/>
                <a:gd name="csY152" fmla="*/ 266065 h 649604"/>
                <a:gd name="csX153" fmla="*/ 162640 w 1021318"/>
                <a:gd name="csY153" fmla="*/ 246539 h 649604"/>
                <a:gd name="csX154" fmla="*/ 146606 w 1021318"/>
                <a:gd name="csY154" fmla="*/ 235347 h 649604"/>
                <a:gd name="csX155" fmla="*/ 123429 w 1021318"/>
                <a:gd name="csY155" fmla="*/ 219234 h 649604"/>
                <a:gd name="csX156" fmla="*/ 118984 w 1021318"/>
                <a:gd name="csY156" fmla="*/ 223917 h 649604"/>
                <a:gd name="csX157" fmla="*/ 110490 w 1021318"/>
                <a:gd name="csY157" fmla="*/ 214471 h 649604"/>
                <a:gd name="csX158" fmla="*/ 89694 w 1021318"/>
                <a:gd name="csY158" fmla="*/ 205660 h 649604"/>
                <a:gd name="csX159" fmla="*/ 69850 w 1021318"/>
                <a:gd name="csY159" fmla="*/ 184626 h 649604"/>
                <a:gd name="csX160" fmla="*/ 72311 w 1021318"/>
                <a:gd name="csY160" fmla="*/ 181848 h 649604"/>
                <a:gd name="csX161" fmla="*/ 86202 w 1021318"/>
                <a:gd name="csY161" fmla="*/ 183912 h 649604"/>
                <a:gd name="csX162" fmla="*/ 98664 w 1021318"/>
                <a:gd name="csY162" fmla="*/ 170339 h 649604"/>
                <a:gd name="csX163" fmla="*/ 99934 w 1021318"/>
                <a:gd name="csY163" fmla="*/ 153829 h 649604"/>
                <a:gd name="csX164" fmla="*/ 73978 w 1021318"/>
                <a:gd name="csY164" fmla="*/ 127714 h 649604"/>
                <a:gd name="csX165" fmla="*/ 54214 w 1021318"/>
                <a:gd name="csY165" fmla="*/ 117554 h 649604"/>
                <a:gd name="csX166" fmla="*/ 41831 w 1021318"/>
                <a:gd name="csY166" fmla="*/ 94535 h 649604"/>
                <a:gd name="csX167" fmla="*/ 29290 w 1021318"/>
                <a:gd name="csY167" fmla="*/ 70247 h 649604"/>
                <a:gd name="csX168" fmla="*/ 13733 w 1021318"/>
                <a:gd name="csY168" fmla="*/ 40561 h 649604"/>
                <a:gd name="csX169" fmla="*/ 0 w 1021318"/>
                <a:gd name="csY169" fmla="*/ 6906 h 6496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</a:cxnLst>
              <a:rect l="l" t="t" r="r" b="b"/>
              <a:pathLst>
                <a:path w="1021318" h="649604">
                  <a:moveTo>
                    <a:pt x="0" y="6906"/>
                  </a:moveTo>
                  <a:lnTo>
                    <a:pt x="38259" y="4048"/>
                  </a:lnTo>
                  <a:lnTo>
                    <a:pt x="81043" y="0"/>
                  </a:lnTo>
                  <a:lnTo>
                    <a:pt x="77947" y="7302"/>
                  </a:lnTo>
                  <a:lnTo>
                    <a:pt x="128826" y="25479"/>
                  </a:lnTo>
                  <a:lnTo>
                    <a:pt x="205661" y="51752"/>
                  </a:lnTo>
                  <a:lnTo>
                    <a:pt x="272654" y="51514"/>
                  </a:lnTo>
                  <a:lnTo>
                    <a:pt x="299403" y="51514"/>
                  </a:lnTo>
                  <a:lnTo>
                    <a:pt x="299403" y="36116"/>
                  </a:lnTo>
                  <a:lnTo>
                    <a:pt x="357823" y="36116"/>
                  </a:lnTo>
                  <a:lnTo>
                    <a:pt x="370126" y="49371"/>
                  </a:lnTo>
                  <a:lnTo>
                    <a:pt x="387350" y="61119"/>
                  </a:lnTo>
                  <a:lnTo>
                    <a:pt x="407353" y="77391"/>
                  </a:lnTo>
                  <a:lnTo>
                    <a:pt x="418545" y="96679"/>
                  </a:lnTo>
                  <a:lnTo>
                    <a:pt x="426879" y="116919"/>
                  </a:lnTo>
                  <a:lnTo>
                    <a:pt x="444342" y="128032"/>
                  </a:lnTo>
                  <a:lnTo>
                    <a:pt x="472281" y="139065"/>
                  </a:lnTo>
                  <a:lnTo>
                    <a:pt x="493475" y="110014"/>
                  </a:lnTo>
                  <a:lnTo>
                    <a:pt x="521018" y="109299"/>
                  </a:lnTo>
                  <a:lnTo>
                    <a:pt x="544751" y="123984"/>
                  </a:lnTo>
                  <a:lnTo>
                    <a:pt x="561658" y="149066"/>
                  </a:lnTo>
                  <a:lnTo>
                    <a:pt x="573326" y="170497"/>
                  </a:lnTo>
                  <a:lnTo>
                    <a:pt x="593250" y="191214"/>
                  </a:lnTo>
                  <a:lnTo>
                    <a:pt x="600631" y="216614"/>
                  </a:lnTo>
                  <a:lnTo>
                    <a:pt x="610077" y="233601"/>
                  </a:lnTo>
                  <a:lnTo>
                    <a:pt x="636350" y="244792"/>
                  </a:lnTo>
                  <a:lnTo>
                    <a:pt x="660242" y="252730"/>
                  </a:lnTo>
                  <a:lnTo>
                    <a:pt x="673418" y="251698"/>
                  </a:lnTo>
                  <a:lnTo>
                    <a:pt x="660321" y="283210"/>
                  </a:lnTo>
                  <a:lnTo>
                    <a:pt x="654447" y="308927"/>
                  </a:lnTo>
                  <a:lnTo>
                    <a:pt x="651986" y="356632"/>
                  </a:lnTo>
                  <a:lnTo>
                    <a:pt x="648733" y="374015"/>
                  </a:lnTo>
                  <a:lnTo>
                    <a:pt x="654606" y="393303"/>
                  </a:lnTo>
                  <a:lnTo>
                    <a:pt x="665004" y="410528"/>
                  </a:lnTo>
                  <a:lnTo>
                    <a:pt x="671751" y="437753"/>
                  </a:lnTo>
                  <a:lnTo>
                    <a:pt x="694135" y="463867"/>
                  </a:lnTo>
                  <a:lnTo>
                    <a:pt x="701993" y="483870"/>
                  </a:lnTo>
                  <a:lnTo>
                    <a:pt x="715170" y="501094"/>
                  </a:lnTo>
                  <a:lnTo>
                    <a:pt x="750888" y="510302"/>
                  </a:lnTo>
                  <a:lnTo>
                    <a:pt x="764858" y="524907"/>
                  </a:lnTo>
                  <a:lnTo>
                    <a:pt x="794386" y="515144"/>
                  </a:lnTo>
                  <a:lnTo>
                    <a:pt x="820103" y="511651"/>
                  </a:lnTo>
                  <a:lnTo>
                    <a:pt x="845344" y="505381"/>
                  </a:lnTo>
                  <a:lnTo>
                    <a:pt x="866537" y="499427"/>
                  </a:lnTo>
                  <a:lnTo>
                    <a:pt x="887969" y="485140"/>
                  </a:lnTo>
                  <a:lnTo>
                    <a:pt x="895985" y="464741"/>
                  </a:lnTo>
                  <a:lnTo>
                    <a:pt x="898764" y="435213"/>
                  </a:lnTo>
                  <a:lnTo>
                    <a:pt x="904558" y="424974"/>
                  </a:lnTo>
                  <a:lnTo>
                    <a:pt x="927418" y="415766"/>
                  </a:lnTo>
                  <a:lnTo>
                    <a:pt x="962978" y="407590"/>
                  </a:lnTo>
                  <a:lnTo>
                    <a:pt x="992823" y="408781"/>
                  </a:lnTo>
                  <a:lnTo>
                    <a:pt x="1013302" y="405844"/>
                  </a:lnTo>
                  <a:lnTo>
                    <a:pt x="1021319" y="413305"/>
                  </a:lnTo>
                  <a:lnTo>
                    <a:pt x="1020207" y="430212"/>
                  </a:lnTo>
                  <a:lnTo>
                    <a:pt x="1002109" y="451167"/>
                  </a:lnTo>
                  <a:lnTo>
                    <a:pt x="994093" y="472440"/>
                  </a:lnTo>
                  <a:lnTo>
                    <a:pt x="1000284" y="478552"/>
                  </a:lnTo>
                  <a:lnTo>
                    <a:pt x="995283" y="493633"/>
                  </a:lnTo>
                  <a:lnTo>
                    <a:pt x="986791" y="520859"/>
                  </a:lnTo>
                  <a:lnTo>
                    <a:pt x="978297" y="511889"/>
                  </a:lnTo>
                  <a:lnTo>
                    <a:pt x="971233" y="512524"/>
                  </a:lnTo>
                  <a:lnTo>
                    <a:pt x="964804" y="513000"/>
                  </a:lnTo>
                  <a:lnTo>
                    <a:pt x="952738" y="533956"/>
                  </a:lnTo>
                  <a:lnTo>
                    <a:pt x="946626" y="529828"/>
                  </a:lnTo>
                  <a:lnTo>
                    <a:pt x="942578" y="531495"/>
                  </a:lnTo>
                  <a:lnTo>
                    <a:pt x="942817" y="536575"/>
                  </a:lnTo>
                  <a:lnTo>
                    <a:pt x="911623" y="536178"/>
                  </a:lnTo>
                  <a:lnTo>
                    <a:pt x="880190" y="536258"/>
                  </a:lnTo>
                  <a:lnTo>
                    <a:pt x="880190" y="555784"/>
                  </a:lnTo>
                  <a:lnTo>
                    <a:pt x="864950" y="555863"/>
                  </a:lnTo>
                  <a:lnTo>
                    <a:pt x="877491" y="567452"/>
                  </a:lnTo>
                  <a:lnTo>
                    <a:pt x="889953" y="575469"/>
                  </a:lnTo>
                  <a:lnTo>
                    <a:pt x="893684" y="582930"/>
                  </a:lnTo>
                  <a:lnTo>
                    <a:pt x="899160" y="585073"/>
                  </a:lnTo>
                  <a:lnTo>
                    <a:pt x="898287" y="596820"/>
                  </a:lnTo>
                  <a:lnTo>
                    <a:pt x="855028" y="596900"/>
                  </a:lnTo>
                  <a:lnTo>
                    <a:pt x="838835" y="625078"/>
                  </a:lnTo>
                  <a:lnTo>
                    <a:pt x="843598" y="631508"/>
                  </a:lnTo>
                  <a:lnTo>
                    <a:pt x="839708" y="639604"/>
                  </a:lnTo>
                  <a:lnTo>
                    <a:pt x="838915" y="649605"/>
                  </a:lnTo>
                  <a:lnTo>
                    <a:pt x="800735" y="612537"/>
                  </a:lnTo>
                  <a:lnTo>
                    <a:pt x="783432" y="601266"/>
                  </a:lnTo>
                  <a:lnTo>
                    <a:pt x="755889" y="592296"/>
                  </a:lnTo>
                  <a:lnTo>
                    <a:pt x="737077" y="594836"/>
                  </a:lnTo>
                  <a:lnTo>
                    <a:pt x="710010" y="607774"/>
                  </a:lnTo>
                  <a:lnTo>
                    <a:pt x="693024" y="611188"/>
                  </a:lnTo>
                  <a:lnTo>
                    <a:pt x="669211" y="602139"/>
                  </a:lnTo>
                  <a:lnTo>
                    <a:pt x="643969" y="595551"/>
                  </a:lnTo>
                  <a:lnTo>
                    <a:pt x="612537" y="579676"/>
                  </a:lnTo>
                  <a:lnTo>
                    <a:pt x="587217" y="574834"/>
                  </a:lnTo>
                  <a:lnTo>
                    <a:pt x="549117" y="558721"/>
                  </a:lnTo>
                  <a:lnTo>
                    <a:pt x="520938" y="542131"/>
                  </a:lnTo>
                  <a:lnTo>
                    <a:pt x="512445" y="532844"/>
                  </a:lnTo>
                  <a:lnTo>
                    <a:pt x="493554" y="530781"/>
                  </a:lnTo>
                  <a:lnTo>
                    <a:pt x="459106" y="519747"/>
                  </a:lnTo>
                  <a:lnTo>
                    <a:pt x="445056" y="503872"/>
                  </a:lnTo>
                  <a:lnTo>
                    <a:pt x="408861" y="484029"/>
                  </a:lnTo>
                  <a:lnTo>
                    <a:pt x="391954" y="461962"/>
                  </a:lnTo>
                  <a:lnTo>
                    <a:pt x="383938" y="444897"/>
                  </a:lnTo>
                  <a:lnTo>
                    <a:pt x="395208" y="441404"/>
                  </a:lnTo>
                  <a:lnTo>
                    <a:pt x="391716" y="431403"/>
                  </a:lnTo>
                  <a:lnTo>
                    <a:pt x="399495" y="422275"/>
                  </a:lnTo>
                  <a:lnTo>
                    <a:pt x="399654" y="410131"/>
                  </a:lnTo>
                  <a:lnTo>
                    <a:pt x="388303" y="394256"/>
                  </a:lnTo>
                  <a:lnTo>
                    <a:pt x="385207" y="380206"/>
                  </a:lnTo>
                  <a:lnTo>
                    <a:pt x="373936" y="362267"/>
                  </a:lnTo>
                  <a:lnTo>
                    <a:pt x="344250" y="326945"/>
                  </a:lnTo>
                  <a:lnTo>
                    <a:pt x="310357" y="299085"/>
                  </a:lnTo>
                  <a:lnTo>
                    <a:pt x="294005" y="276701"/>
                  </a:lnTo>
                  <a:lnTo>
                    <a:pt x="265033" y="262096"/>
                  </a:lnTo>
                  <a:lnTo>
                    <a:pt x="258843" y="253285"/>
                  </a:lnTo>
                  <a:lnTo>
                    <a:pt x="264001" y="230981"/>
                  </a:lnTo>
                  <a:lnTo>
                    <a:pt x="246857" y="222567"/>
                  </a:lnTo>
                  <a:lnTo>
                    <a:pt x="226934" y="204946"/>
                  </a:lnTo>
                  <a:lnTo>
                    <a:pt x="218520" y="179625"/>
                  </a:lnTo>
                  <a:lnTo>
                    <a:pt x="200422" y="176609"/>
                  </a:lnTo>
                  <a:lnTo>
                    <a:pt x="180896" y="157401"/>
                  </a:lnTo>
                  <a:lnTo>
                    <a:pt x="165100" y="139621"/>
                  </a:lnTo>
                  <a:lnTo>
                    <a:pt x="163593" y="128191"/>
                  </a:lnTo>
                  <a:lnTo>
                    <a:pt x="145495" y="100409"/>
                  </a:lnTo>
                  <a:lnTo>
                    <a:pt x="133589" y="72072"/>
                  </a:lnTo>
                  <a:lnTo>
                    <a:pt x="134064" y="57864"/>
                  </a:lnTo>
                  <a:lnTo>
                    <a:pt x="109697" y="43101"/>
                  </a:lnTo>
                  <a:lnTo>
                    <a:pt x="98425" y="44688"/>
                  </a:lnTo>
                  <a:lnTo>
                    <a:pt x="79217" y="34449"/>
                  </a:lnTo>
                  <a:lnTo>
                    <a:pt x="73819" y="49609"/>
                  </a:lnTo>
                  <a:lnTo>
                    <a:pt x="79375" y="67389"/>
                  </a:lnTo>
                  <a:lnTo>
                    <a:pt x="82709" y="95171"/>
                  </a:lnTo>
                  <a:lnTo>
                    <a:pt x="94219" y="110410"/>
                  </a:lnTo>
                  <a:lnTo>
                    <a:pt x="119221" y="135731"/>
                  </a:lnTo>
                  <a:lnTo>
                    <a:pt x="124778" y="144304"/>
                  </a:lnTo>
                  <a:lnTo>
                    <a:pt x="129938" y="146923"/>
                  </a:lnTo>
                  <a:lnTo>
                    <a:pt x="134382" y="159464"/>
                  </a:lnTo>
                  <a:lnTo>
                    <a:pt x="140335" y="158988"/>
                  </a:lnTo>
                  <a:lnTo>
                    <a:pt x="147082" y="182483"/>
                  </a:lnTo>
                  <a:lnTo>
                    <a:pt x="157322" y="191770"/>
                  </a:lnTo>
                  <a:lnTo>
                    <a:pt x="164545" y="204629"/>
                  </a:lnTo>
                  <a:lnTo>
                    <a:pt x="185658" y="223044"/>
                  </a:lnTo>
                  <a:lnTo>
                    <a:pt x="196850" y="256619"/>
                  </a:lnTo>
                  <a:lnTo>
                    <a:pt x="206852" y="272336"/>
                  </a:lnTo>
                  <a:lnTo>
                    <a:pt x="216218" y="289163"/>
                  </a:lnTo>
                  <a:lnTo>
                    <a:pt x="218044" y="308054"/>
                  </a:lnTo>
                  <a:lnTo>
                    <a:pt x="234315" y="309165"/>
                  </a:lnTo>
                  <a:lnTo>
                    <a:pt x="247809" y="325438"/>
                  </a:lnTo>
                  <a:lnTo>
                    <a:pt x="260033" y="341313"/>
                  </a:lnTo>
                  <a:lnTo>
                    <a:pt x="259239" y="347662"/>
                  </a:lnTo>
                  <a:lnTo>
                    <a:pt x="245032" y="360759"/>
                  </a:lnTo>
                  <a:lnTo>
                    <a:pt x="239078" y="360521"/>
                  </a:lnTo>
                  <a:lnTo>
                    <a:pt x="230188" y="338931"/>
                  </a:lnTo>
                  <a:lnTo>
                    <a:pt x="208122" y="318611"/>
                  </a:lnTo>
                  <a:lnTo>
                    <a:pt x="183833" y="301387"/>
                  </a:lnTo>
                  <a:lnTo>
                    <a:pt x="166609" y="292259"/>
                  </a:lnTo>
                  <a:lnTo>
                    <a:pt x="167719" y="266065"/>
                  </a:lnTo>
                  <a:lnTo>
                    <a:pt x="162640" y="246539"/>
                  </a:lnTo>
                  <a:lnTo>
                    <a:pt x="146606" y="235347"/>
                  </a:lnTo>
                  <a:lnTo>
                    <a:pt x="123429" y="219234"/>
                  </a:lnTo>
                  <a:lnTo>
                    <a:pt x="118984" y="223917"/>
                  </a:lnTo>
                  <a:lnTo>
                    <a:pt x="110490" y="214471"/>
                  </a:lnTo>
                  <a:lnTo>
                    <a:pt x="89694" y="205660"/>
                  </a:lnTo>
                  <a:lnTo>
                    <a:pt x="69850" y="184626"/>
                  </a:lnTo>
                  <a:lnTo>
                    <a:pt x="72311" y="181848"/>
                  </a:lnTo>
                  <a:lnTo>
                    <a:pt x="86202" y="183912"/>
                  </a:lnTo>
                  <a:lnTo>
                    <a:pt x="98664" y="170339"/>
                  </a:lnTo>
                  <a:lnTo>
                    <a:pt x="99934" y="153829"/>
                  </a:lnTo>
                  <a:lnTo>
                    <a:pt x="73978" y="127714"/>
                  </a:lnTo>
                  <a:lnTo>
                    <a:pt x="54214" y="117554"/>
                  </a:lnTo>
                  <a:lnTo>
                    <a:pt x="41831" y="94535"/>
                  </a:lnTo>
                  <a:lnTo>
                    <a:pt x="29290" y="70247"/>
                  </a:lnTo>
                  <a:lnTo>
                    <a:pt x="13733" y="40561"/>
                  </a:lnTo>
                  <a:lnTo>
                    <a:pt x="0" y="690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E0FF5091-6D95-E736-2897-4D1B7440C8CA}"/>
                </a:ext>
              </a:extLst>
            </p:cNvPr>
            <p:cNvSpPr/>
            <p:nvPr/>
          </p:nvSpPr>
          <p:spPr>
            <a:xfrm>
              <a:off x="11202510" y="5343048"/>
              <a:ext cx="175815" cy="181610"/>
            </a:xfrm>
            <a:custGeom>
              <a:avLst/>
              <a:gdLst>
                <a:gd name="csX0" fmla="*/ 27067 w 175815"/>
                <a:gd name="csY0" fmla="*/ 3889 h 181610"/>
                <a:gd name="csX1" fmla="*/ 48895 w 175815"/>
                <a:gd name="csY1" fmla="*/ 0 h 181610"/>
                <a:gd name="csX2" fmla="*/ 82709 w 175815"/>
                <a:gd name="csY2" fmla="*/ 28575 h 181610"/>
                <a:gd name="csX3" fmla="*/ 95250 w 175815"/>
                <a:gd name="csY3" fmla="*/ 27463 h 181610"/>
                <a:gd name="csX4" fmla="*/ 129857 w 175815"/>
                <a:gd name="csY4" fmla="*/ 51276 h 181610"/>
                <a:gd name="csX5" fmla="*/ 156290 w 175815"/>
                <a:gd name="csY5" fmla="*/ 71914 h 181610"/>
                <a:gd name="csX6" fmla="*/ 175816 w 175815"/>
                <a:gd name="csY6" fmla="*/ 97393 h 181610"/>
                <a:gd name="csX7" fmla="*/ 160973 w 175815"/>
                <a:gd name="csY7" fmla="*/ 115252 h 181610"/>
                <a:gd name="csX8" fmla="*/ 170260 w 175815"/>
                <a:gd name="csY8" fmla="*/ 136604 h 181610"/>
                <a:gd name="csX9" fmla="*/ 155654 w 175815"/>
                <a:gd name="csY9" fmla="*/ 160417 h 181610"/>
                <a:gd name="csX10" fmla="*/ 117634 w 175815"/>
                <a:gd name="csY10" fmla="*/ 181610 h 181610"/>
                <a:gd name="csX11" fmla="*/ 92790 w 175815"/>
                <a:gd name="csY11" fmla="*/ 173990 h 181610"/>
                <a:gd name="csX12" fmla="*/ 74533 w 175815"/>
                <a:gd name="csY12" fmla="*/ 178038 h 181610"/>
                <a:gd name="csX13" fmla="*/ 43419 w 175815"/>
                <a:gd name="csY13" fmla="*/ 161687 h 181610"/>
                <a:gd name="csX14" fmla="*/ 20559 w 175815"/>
                <a:gd name="csY14" fmla="*/ 162957 h 181610"/>
                <a:gd name="csX15" fmla="*/ 0 w 175815"/>
                <a:gd name="csY15" fmla="*/ 141923 h 181610"/>
                <a:gd name="csX16" fmla="*/ 2620 w 175815"/>
                <a:gd name="csY16" fmla="*/ 117554 h 181610"/>
                <a:gd name="csX17" fmla="*/ 9922 w 175815"/>
                <a:gd name="csY17" fmla="*/ 109141 h 181610"/>
                <a:gd name="csX18" fmla="*/ 9605 w 175815"/>
                <a:gd name="csY18" fmla="*/ 71834 h 181610"/>
                <a:gd name="csX19" fmla="*/ 18653 w 175815"/>
                <a:gd name="csY19" fmla="*/ 33496 h 181610"/>
                <a:gd name="csX20" fmla="*/ 27067 w 175815"/>
                <a:gd name="csY20" fmla="*/ 3889 h 181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75815" h="181610">
                  <a:moveTo>
                    <a:pt x="27067" y="3889"/>
                  </a:moveTo>
                  <a:lnTo>
                    <a:pt x="48895" y="0"/>
                  </a:lnTo>
                  <a:lnTo>
                    <a:pt x="82709" y="28575"/>
                  </a:lnTo>
                  <a:lnTo>
                    <a:pt x="95250" y="27463"/>
                  </a:lnTo>
                  <a:lnTo>
                    <a:pt x="129857" y="51276"/>
                  </a:lnTo>
                  <a:lnTo>
                    <a:pt x="156290" y="71914"/>
                  </a:lnTo>
                  <a:lnTo>
                    <a:pt x="175816" y="97393"/>
                  </a:lnTo>
                  <a:lnTo>
                    <a:pt x="160973" y="115252"/>
                  </a:lnTo>
                  <a:lnTo>
                    <a:pt x="170260" y="136604"/>
                  </a:lnTo>
                  <a:lnTo>
                    <a:pt x="155654" y="160417"/>
                  </a:lnTo>
                  <a:lnTo>
                    <a:pt x="117634" y="181610"/>
                  </a:lnTo>
                  <a:lnTo>
                    <a:pt x="92790" y="173990"/>
                  </a:lnTo>
                  <a:lnTo>
                    <a:pt x="74533" y="178038"/>
                  </a:lnTo>
                  <a:lnTo>
                    <a:pt x="43419" y="161687"/>
                  </a:lnTo>
                  <a:lnTo>
                    <a:pt x="20559" y="162957"/>
                  </a:lnTo>
                  <a:lnTo>
                    <a:pt x="0" y="141923"/>
                  </a:lnTo>
                  <a:lnTo>
                    <a:pt x="2620" y="117554"/>
                  </a:lnTo>
                  <a:lnTo>
                    <a:pt x="9922" y="109141"/>
                  </a:lnTo>
                  <a:lnTo>
                    <a:pt x="9605" y="71834"/>
                  </a:lnTo>
                  <a:lnTo>
                    <a:pt x="18653" y="33496"/>
                  </a:lnTo>
                  <a:lnTo>
                    <a:pt x="27067" y="388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1EA992E2-6F86-397B-2392-3F3A90AF878D}"/>
                </a:ext>
              </a:extLst>
            </p:cNvPr>
            <p:cNvSpPr/>
            <p:nvPr/>
          </p:nvSpPr>
          <p:spPr>
            <a:xfrm>
              <a:off x="10678319" y="4120514"/>
              <a:ext cx="1322546" cy="1359137"/>
            </a:xfrm>
            <a:custGeom>
              <a:avLst/>
              <a:gdLst>
                <a:gd name="csX0" fmla="*/ 694452 w 1322546"/>
                <a:gd name="csY0" fmla="*/ 1359138 h 1359137"/>
                <a:gd name="csX1" fmla="*/ 685165 w 1322546"/>
                <a:gd name="csY1" fmla="*/ 1337786 h 1359137"/>
                <a:gd name="csX2" fmla="*/ 700008 w 1322546"/>
                <a:gd name="csY2" fmla="*/ 1319927 h 1359137"/>
                <a:gd name="csX3" fmla="*/ 680482 w 1322546"/>
                <a:gd name="csY3" fmla="*/ 1294448 h 1359137"/>
                <a:gd name="csX4" fmla="*/ 654049 w 1322546"/>
                <a:gd name="csY4" fmla="*/ 1273810 h 1359137"/>
                <a:gd name="csX5" fmla="*/ 619442 w 1322546"/>
                <a:gd name="csY5" fmla="*/ 1249997 h 1359137"/>
                <a:gd name="csX6" fmla="*/ 606901 w 1322546"/>
                <a:gd name="csY6" fmla="*/ 1251109 h 1359137"/>
                <a:gd name="csX7" fmla="*/ 573087 w 1322546"/>
                <a:gd name="csY7" fmla="*/ 1222534 h 1359137"/>
                <a:gd name="csX8" fmla="*/ 551259 w 1322546"/>
                <a:gd name="csY8" fmla="*/ 1226423 h 1359137"/>
                <a:gd name="csX9" fmla="*/ 596186 w 1322546"/>
                <a:gd name="csY9" fmla="*/ 1176338 h 1359137"/>
                <a:gd name="csX10" fmla="*/ 634206 w 1322546"/>
                <a:gd name="csY10" fmla="*/ 1140857 h 1359137"/>
                <a:gd name="csX11" fmla="*/ 656828 w 1322546"/>
                <a:gd name="csY11" fmla="*/ 1126014 h 1359137"/>
                <a:gd name="csX12" fmla="*/ 685165 w 1322546"/>
                <a:gd name="csY12" fmla="*/ 1106012 h 1359137"/>
                <a:gd name="csX13" fmla="*/ 685879 w 1322546"/>
                <a:gd name="csY13" fmla="*/ 1077198 h 1359137"/>
                <a:gd name="csX14" fmla="*/ 668972 w 1322546"/>
                <a:gd name="csY14" fmla="*/ 1056402 h 1359137"/>
                <a:gd name="csX15" fmla="*/ 652303 w 1322546"/>
                <a:gd name="csY15" fmla="*/ 1063308 h 1359137"/>
                <a:gd name="csX16" fmla="*/ 658892 w 1322546"/>
                <a:gd name="csY16" fmla="*/ 1042511 h 1359137"/>
                <a:gd name="csX17" fmla="*/ 663495 w 1322546"/>
                <a:gd name="csY17" fmla="*/ 1021397 h 1359137"/>
                <a:gd name="csX18" fmla="*/ 663495 w 1322546"/>
                <a:gd name="csY18" fmla="*/ 1001713 h 1359137"/>
                <a:gd name="csX19" fmla="*/ 651351 w 1322546"/>
                <a:gd name="csY19" fmla="*/ 995283 h 1359137"/>
                <a:gd name="csX20" fmla="*/ 638730 w 1322546"/>
                <a:gd name="csY20" fmla="*/ 1000998 h 1359137"/>
                <a:gd name="csX21" fmla="*/ 626189 w 1322546"/>
                <a:gd name="csY21" fmla="*/ 999411 h 1359137"/>
                <a:gd name="csX22" fmla="*/ 622220 w 1322546"/>
                <a:gd name="csY22" fmla="*/ 985679 h 1359137"/>
                <a:gd name="csX23" fmla="*/ 619125 w 1322546"/>
                <a:gd name="csY23" fmla="*/ 953135 h 1359137"/>
                <a:gd name="csX24" fmla="*/ 612775 w 1322546"/>
                <a:gd name="csY24" fmla="*/ 942578 h 1359137"/>
                <a:gd name="csX25" fmla="*/ 590074 w 1322546"/>
                <a:gd name="csY25" fmla="*/ 932974 h 1359137"/>
                <a:gd name="csX26" fmla="*/ 576262 w 1322546"/>
                <a:gd name="csY26" fmla="*/ 939959 h 1359137"/>
                <a:gd name="csX27" fmla="*/ 540702 w 1322546"/>
                <a:gd name="csY27" fmla="*/ 933133 h 1359137"/>
                <a:gd name="csX28" fmla="*/ 542924 w 1322546"/>
                <a:gd name="csY28" fmla="*/ 885270 h 1359137"/>
                <a:gd name="csX29" fmla="*/ 533002 w 1322546"/>
                <a:gd name="csY29" fmla="*/ 865743 h 1359137"/>
                <a:gd name="csX30" fmla="*/ 543560 w 1322546"/>
                <a:gd name="csY30" fmla="*/ 858520 h 1359137"/>
                <a:gd name="csX31" fmla="*/ 540305 w 1322546"/>
                <a:gd name="csY31" fmla="*/ 838597 h 1359137"/>
                <a:gd name="csX32" fmla="*/ 549513 w 1322546"/>
                <a:gd name="csY32" fmla="*/ 823278 h 1359137"/>
                <a:gd name="csX33" fmla="*/ 555466 w 1322546"/>
                <a:gd name="csY33" fmla="*/ 795814 h 1359137"/>
                <a:gd name="csX34" fmla="*/ 547529 w 1322546"/>
                <a:gd name="csY34" fmla="*/ 774224 h 1359137"/>
                <a:gd name="csX35" fmla="*/ 529113 w 1322546"/>
                <a:gd name="csY35" fmla="*/ 764461 h 1359137"/>
                <a:gd name="csX36" fmla="*/ 525542 w 1322546"/>
                <a:gd name="csY36" fmla="*/ 750729 h 1359137"/>
                <a:gd name="csX37" fmla="*/ 530463 w 1322546"/>
                <a:gd name="csY37" fmla="*/ 730806 h 1359137"/>
                <a:gd name="csX38" fmla="*/ 465851 w 1322546"/>
                <a:gd name="csY38" fmla="*/ 729377 h 1359137"/>
                <a:gd name="csX39" fmla="*/ 452913 w 1322546"/>
                <a:gd name="csY39" fmla="*/ 689134 h 1359137"/>
                <a:gd name="csX40" fmla="*/ 462756 w 1322546"/>
                <a:gd name="csY40" fmla="*/ 688578 h 1359137"/>
                <a:gd name="csX41" fmla="*/ 462280 w 1322546"/>
                <a:gd name="csY41" fmla="*/ 673735 h 1359137"/>
                <a:gd name="csX42" fmla="*/ 455771 w 1322546"/>
                <a:gd name="csY42" fmla="*/ 663654 h 1359137"/>
                <a:gd name="csX43" fmla="*/ 454263 w 1322546"/>
                <a:gd name="csY43" fmla="*/ 643811 h 1359137"/>
                <a:gd name="csX44" fmla="*/ 434736 w 1322546"/>
                <a:gd name="csY44" fmla="*/ 633651 h 1359137"/>
                <a:gd name="csX45" fmla="*/ 413544 w 1322546"/>
                <a:gd name="csY45" fmla="*/ 633968 h 1359137"/>
                <a:gd name="csX46" fmla="*/ 399573 w 1322546"/>
                <a:gd name="csY46" fmla="*/ 624046 h 1359137"/>
                <a:gd name="csX47" fmla="*/ 376793 w 1322546"/>
                <a:gd name="csY47" fmla="*/ 617220 h 1359137"/>
                <a:gd name="csX48" fmla="*/ 363537 w 1322546"/>
                <a:gd name="csY48" fmla="*/ 604441 h 1359137"/>
                <a:gd name="csX49" fmla="*/ 325834 w 1322546"/>
                <a:gd name="csY49" fmla="*/ 598805 h 1359137"/>
                <a:gd name="csX50" fmla="*/ 289242 w 1322546"/>
                <a:gd name="csY50" fmla="*/ 568166 h 1359137"/>
                <a:gd name="csX51" fmla="*/ 291941 w 1322546"/>
                <a:gd name="csY51" fmla="*/ 545306 h 1359137"/>
                <a:gd name="csX52" fmla="*/ 287814 w 1322546"/>
                <a:gd name="csY52" fmla="*/ 532209 h 1359137"/>
                <a:gd name="csX53" fmla="*/ 291385 w 1322546"/>
                <a:gd name="csY53" fmla="*/ 506730 h 1359137"/>
                <a:gd name="csX54" fmla="*/ 247252 w 1322546"/>
                <a:gd name="csY54" fmla="*/ 512524 h 1359137"/>
                <a:gd name="csX55" fmla="*/ 229552 w 1322546"/>
                <a:gd name="csY55" fmla="*/ 525304 h 1359137"/>
                <a:gd name="csX56" fmla="*/ 200104 w 1322546"/>
                <a:gd name="csY56" fmla="*/ 539036 h 1359137"/>
                <a:gd name="csX57" fmla="*/ 192564 w 1322546"/>
                <a:gd name="csY57" fmla="*/ 549355 h 1359137"/>
                <a:gd name="csX58" fmla="*/ 175180 w 1322546"/>
                <a:gd name="csY58" fmla="*/ 550148 h 1359137"/>
                <a:gd name="csX59" fmla="*/ 150177 w 1322546"/>
                <a:gd name="csY59" fmla="*/ 547211 h 1359137"/>
                <a:gd name="csX60" fmla="*/ 131127 w 1322546"/>
                <a:gd name="csY60" fmla="*/ 553085 h 1359137"/>
                <a:gd name="csX61" fmla="*/ 115808 w 1322546"/>
                <a:gd name="csY61" fmla="*/ 549196 h 1359137"/>
                <a:gd name="csX62" fmla="*/ 118110 w 1322546"/>
                <a:gd name="csY62" fmla="*/ 497522 h 1359137"/>
                <a:gd name="csX63" fmla="*/ 90407 w 1322546"/>
                <a:gd name="csY63" fmla="*/ 517525 h 1359137"/>
                <a:gd name="csX64" fmla="*/ 60721 w 1322546"/>
                <a:gd name="csY64" fmla="*/ 516652 h 1359137"/>
                <a:gd name="csX65" fmla="*/ 47942 w 1322546"/>
                <a:gd name="csY65" fmla="*/ 498554 h 1359137"/>
                <a:gd name="csX66" fmla="*/ 25638 w 1322546"/>
                <a:gd name="csY66" fmla="*/ 496570 h 1359137"/>
                <a:gd name="csX67" fmla="*/ 32702 w 1322546"/>
                <a:gd name="csY67" fmla="*/ 481965 h 1359137"/>
                <a:gd name="csX68" fmla="*/ 14049 w 1322546"/>
                <a:gd name="csY68" fmla="*/ 461327 h 1359137"/>
                <a:gd name="csX69" fmla="*/ 0 w 1322546"/>
                <a:gd name="csY69" fmla="*/ 430768 h 1359137"/>
                <a:gd name="csX70" fmla="*/ 8890 w 1322546"/>
                <a:gd name="csY70" fmla="*/ 424577 h 1359137"/>
                <a:gd name="csX71" fmla="*/ 8811 w 1322546"/>
                <a:gd name="csY71" fmla="*/ 410289 h 1359137"/>
                <a:gd name="csX72" fmla="*/ 29209 w 1322546"/>
                <a:gd name="csY72" fmla="*/ 400526 h 1359137"/>
                <a:gd name="csX73" fmla="*/ 25876 w 1322546"/>
                <a:gd name="csY73" fmla="*/ 382191 h 1359137"/>
                <a:gd name="csX74" fmla="*/ 34448 w 1322546"/>
                <a:gd name="csY74" fmla="*/ 370443 h 1359137"/>
                <a:gd name="csX75" fmla="*/ 36909 w 1322546"/>
                <a:gd name="csY75" fmla="*/ 354727 h 1359137"/>
                <a:gd name="csX76" fmla="*/ 75406 w 1322546"/>
                <a:gd name="csY76" fmla="*/ 331708 h 1359137"/>
                <a:gd name="csX77" fmla="*/ 103029 w 1322546"/>
                <a:gd name="csY77" fmla="*/ 325200 h 1359137"/>
                <a:gd name="csX78" fmla="*/ 107553 w 1322546"/>
                <a:gd name="csY78" fmla="*/ 320120 h 1359137"/>
                <a:gd name="csX79" fmla="*/ 137874 w 1322546"/>
                <a:gd name="csY79" fmla="*/ 321707 h 1359137"/>
                <a:gd name="csX80" fmla="*/ 153034 w 1322546"/>
                <a:gd name="csY80" fmla="*/ 229235 h 1359137"/>
                <a:gd name="csX81" fmla="*/ 153829 w 1322546"/>
                <a:gd name="csY81" fmla="*/ 214630 h 1359137"/>
                <a:gd name="csX82" fmla="*/ 148590 w 1322546"/>
                <a:gd name="csY82" fmla="*/ 195342 h 1359137"/>
                <a:gd name="csX83" fmla="*/ 133588 w 1322546"/>
                <a:gd name="csY83" fmla="*/ 183039 h 1359137"/>
                <a:gd name="csX84" fmla="*/ 133826 w 1322546"/>
                <a:gd name="csY84" fmla="*/ 158591 h 1359137"/>
                <a:gd name="csX85" fmla="*/ 152797 w 1322546"/>
                <a:gd name="csY85" fmla="*/ 153035 h 1359137"/>
                <a:gd name="csX86" fmla="*/ 159544 w 1322546"/>
                <a:gd name="csY86" fmla="*/ 156528 h 1359137"/>
                <a:gd name="csX87" fmla="*/ 160655 w 1322546"/>
                <a:gd name="csY87" fmla="*/ 143589 h 1359137"/>
                <a:gd name="csX88" fmla="*/ 140891 w 1322546"/>
                <a:gd name="csY88" fmla="*/ 140097 h 1359137"/>
                <a:gd name="csX89" fmla="*/ 140493 w 1322546"/>
                <a:gd name="csY89" fmla="*/ 119063 h 1359137"/>
                <a:gd name="csX90" fmla="*/ 206137 w 1322546"/>
                <a:gd name="csY90" fmla="*/ 119777 h 1359137"/>
                <a:gd name="csX91" fmla="*/ 217249 w 1322546"/>
                <a:gd name="csY91" fmla="*/ 108188 h 1359137"/>
                <a:gd name="csX92" fmla="*/ 226615 w 1322546"/>
                <a:gd name="csY92" fmla="*/ 118904 h 1359137"/>
                <a:gd name="csX93" fmla="*/ 233204 w 1322546"/>
                <a:gd name="csY93" fmla="*/ 138748 h 1359137"/>
                <a:gd name="csX94" fmla="*/ 239553 w 1322546"/>
                <a:gd name="csY94" fmla="*/ 134620 h 1359137"/>
                <a:gd name="csX95" fmla="*/ 258127 w 1322546"/>
                <a:gd name="csY95" fmla="*/ 152400 h 1359137"/>
                <a:gd name="csX96" fmla="*/ 284321 w 1322546"/>
                <a:gd name="csY96" fmla="*/ 150257 h 1359137"/>
                <a:gd name="csX97" fmla="*/ 290829 w 1322546"/>
                <a:gd name="csY97" fmla="*/ 139938 h 1359137"/>
                <a:gd name="csX98" fmla="*/ 315912 w 1322546"/>
                <a:gd name="csY98" fmla="*/ 132080 h 1359137"/>
                <a:gd name="csX99" fmla="*/ 329723 w 1322546"/>
                <a:gd name="csY99" fmla="*/ 126524 h 1359137"/>
                <a:gd name="csX100" fmla="*/ 333692 w 1322546"/>
                <a:gd name="csY100" fmla="*/ 112236 h 1359137"/>
                <a:gd name="csX101" fmla="*/ 357743 w 1322546"/>
                <a:gd name="csY101" fmla="*/ 102632 h 1359137"/>
                <a:gd name="csX102" fmla="*/ 355917 w 1322546"/>
                <a:gd name="csY102" fmla="*/ 95568 h 1359137"/>
                <a:gd name="csX103" fmla="*/ 327342 w 1322546"/>
                <a:gd name="csY103" fmla="*/ 92710 h 1359137"/>
                <a:gd name="csX104" fmla="*/ 322659 w 1322546"/>
                <a:gd name="csY104" fmla="*/ 71438 h 1359137"/>
                <a:gd name="csX105" fmla="*/ 324008 w 1322546"/>
                <a:gd name="csY105" fmla="*/ 48816 h 1359137"/>
                <a:gd name="csX106" fmla="*/ 309006 w 1322546"/>
                <a:gd name="csY106" fmla="*/ 40085 h 1359137"/>
                <a:gd name="csX107" fmla="*/ 315277 w 1322546"/>
                <a:gd name="csY107" fmla="*/ 36989 h 1359137"/>
                <a:gd name="csX108" fmla="*/ 340201 w 1322546"/>
                <a:gd name="csY108" fmla="*/ 41275 h 1359137"/>
                <a:gd name="csX109" fmla="*/ 367030 w 1322546"/>
                <a:gd name="csY109" fmla="*/ 49768 h 1359137"/>
                <a:gd name="csX110" fmla="*/ 376713 w 1322546"/>
                <a:gd name="csY110" fmla="*/ 41751 h 1359137"/>
                <a:gd name="csX111" fmla="*/ 401002 w 1322546"/>
                <a:gd name="csY111" fmla="*/ 36513 h 1359137"/>
                <a:gd name="csX112" fmla="*/ 438626 w 1322546"/>
                <a:gd name="csY112" fmla="*/ 23892 h 1359137"/>
                <a:gd name="csX113" fmla="*/ 450929 w 1322546"/>
                <a:gd name="csY113" fmla="*/ 11033 h 1359137"/>
                <a:gd name="csX114" fmla="*/ 446484 w 1322546"/>
                <a:gd name="csY114" fmla="*/ 1508 h 1359137"/>
                <a:gd name="csX115" fmla="*/ 464026 w 1322546"/>
                <a:gd name="csY115" fmla="*/ 0 h 1359137"/>
                <a:gd name="csX116" fmla="*/ 471884 w 1322546"/>
                <a:gd name="csY116" fmla="*/ 7779 h 1359137"/>
                <a:gd name="csX117" fmla="*/ 467518 w 1322546"/>
                <a:gd name="csY117" fmla="*/ 22622 h 1359137"/>
                <a:gd name="csX118" fmla="*/ 479028 w 1322546"/>
                <a:gd name="csY118" fmla="*/ 27702 h 1359137"/>
                <a:gd name="csX119" fmla="*/ 486807 w 1322546"/>
                <a:gd name="csY119" fmla="*/ 43418 h 1359137"/>
                <a:gd name="csX120" fmla="*/ 477440 w 1322546"/>
                <a:gd name="csY120" fmla="*/ 55245 h 1359137"/>
                <a:gd name="csX121" fmla="*/ 472043 w 1322546"/>
                <a:gd name="csY121" fmla="*/ 83979 h 1359137"/>
                <a:gd name="csX122" fmla="*/ 480695 w 1322546"/>
                <a:gd name="csY122" fmla="*/ 101044 h 1359137"/>
                <a:gd name="csX123" fmla="*/ 483156 w 1322546"/>
                <a:gd name="csY123" fmla="*/ 116602 h 1359137"/>
                <a:gd name="csX124" fmla="*/ 503872 w 1322546"/>
                <a:gd name="csY124" fmla="*/ 132397 h 1359137"/>
                <a:gd name="csX125" fmla="*/ 520382 w 1322546"/>
                <a:gd name="csY125" fmla="*/ 134144 h 1359137"/>
                <a:gd name="csX126" fmla="*/ 524112 w 1322546"/>
                <a:gd name="csY126" fmla="*/ 127476 h 1359137"/>
                <a:gd name="csX127" fmla="*/ 534749 w 1322546"/>
                <a:gd name="csY127" fmla="*/ 126048 h 1359137"/>
                <a:gd name="csX128" fmla="*/ 549989 w 1322546"/>
                <a:gd name="csY128" fmla="*/ 120174 h 1359137"/>
                <a:gd name="csX129" fmla="*/ 560943 w 1322546"/>
                <a:gd name="csY129" fmla="*/ 111204 h 1359137"/>
                <a:gd name="csX130" fmla="*/ 579595 w 1322546"/>
                <a:gd name="csY130" fmla="*/ 114062 h 1359137"/>
                <a:gd name="csX131" fmla="*/ 587851 w 1322546"/>
                <a:gd name="csY131" fmla="*/ 112792 h 1359137"/>
                <a:gd name="csX132" fmla="*/ 606107 w 1322546"/>
                <a:gd name="csY132" fmla="*/ 115570 h 1359137"/>
                <a:gd name="csX133" fmla="*/ 609203 w 1322546"/>
                <a:gd name="csY133" fmla="*/ 108664 h 1359137"/>
                <a:gd name="csX134" fmla="*/ 603487 w 1322546"/>
                <a:gd name="csY134" fmla="*/ 101997 h 1359137"/>
                <a:gd name="csX135" fmla="*/ 606901 w 1322546"/>
                <a:gd name="csY135" fmla="*/ 92234 h 1359137"/>
                <a:gd name="csX136" fmla="*/ 620474 w 1322546"/>
                <a:gd name="csY136" fmla="*/ 95250 h 1359137"/>
                <a:gd name="csX137" fmla="*/ 636349 w 1322546"/>
                <a:gd name="csY137" fmla="*/ 91757 h 1359137"/>
                <a:gd name="csX138" fmla="*/ 655717 w 1322546"/>
                <a:gd name="csY138" fmla="*/ 98901 h 1359137"/>
                <a:gd name="csX139" fmla="*/ 670401 w 1322546"/>
                <a:gd name="csY139" fmla="*/ 105886 h 1359137"/>
                <a:gd name="csX140" fmla="*/ 680799 w 1322546"/>
                <a:gd name="csY140" fmla="*/ 96758 h 1359137"/>
                <a:gd name="csX141" fmla="*/ 688340 w 1322546"/>
                <a:gd name="csY141" fmla="*/ 98187 h 1359137"/>
                <a:gd name="csX142" fmla="*/ 692943 w 1322546"/>
                <a:gd name="csY142" fmla="*/ 107632 h 1359137"/>
                <a:gd name="csX143" fmla="*/ 709057 w 1322546"/>
                <a:gd name="csY143" fmla="*/ 105251 h 1359137"/>
                <a:gd name="csX144" fmla="*/ 721995 w 1322546"/>
                <a:gd name="csY144" fmla="*/ 92393 h 1359137"/>
                <a:gd name="csX145" fmla="*/ 732314 w 1322546"/>
                <a:gd name="csY145" fmla="*/ 67628 h 1359137"/>
                <a:gd name="csX146" fmla="*/ 752236 w 1322546"/>
                <a:gd name="csY146" fmla="*/ 36751 h 1359137"/>
                <a:gd name="csX147" fmla="*/ 763746 w 1322546"/>
                <a:gd name="csY147" fmla="*/ 35163 h 1359137"/>
                <a:gd name="csX148" fmla="*/ 772080 w 1322546"/>
                <a:gd name="csY148" fmla="*/ 53816 h 1359137"/>
                <a:gd name="csX149" fmla="*/ 790971 w 1322546"/>
                <a:gd name="csY149" fmla="*/ 112792 h 1359137"/>
                <a:gd name="csX150" fmla="*/ 808989 w 1322546"/>
                <a:gd name="csY150" fmla="*/ 118348 h 1359137"/>
                <a:gd name="csX151" fmla="*/ 809942 w 1322546"/>
                <a:gd name="csY151" fmla="*/ 141605 h 1359137"/>
                <a:gd name="csX152" fmla="*/ 784542 w 1322546"/>
                <a:gd name="csY152" fmla="*/ 169307 h 1359137"/>
                <a:gd name="csX153" fmla="*/ 795019 w 1322546"/>
                <a:gd name="csY153" fmla="*/ 179467 h 1359137"/>
                <a:gd name="csX154" fmla="*/ 854630 w 1322546"/>
                <a:gd name="csY154" fmla="*/ 184785 h 1359137"/>
                <a:gd name="csX155" fmla="*/ 855821 w 1322546"/>
                <a:gd name="csY155" fmla="*/ 218520 h 1359137"/>
                <a:gd name="csX156" fmla="*/ 881379 w 1322546"/>
                <a:gd name="csY156" fmla="*/ 196453 h 1359137"/>
                <a:gd name="csX157" fmla="*/ 923766 w 1322546"/>
                <a:gd name="csY157" fmla="*/ 208518 h 1359137"/>
                <a:gd name="csX158" fmla="*/ 979725 w 1322546"/>
                <a:gd name="csY158" fmla="*/ 229076 h 1359137"/>
                <a:gd name="csX159" fmla="*/ 996236 w 1322546"/>
                <a:gd name="csY159" fmla="*/ 248840 h 1359137"/>
                <a:gd name="csX160" fmla="*/ 990679 w 1322546"/>
                <a:gd name="csY160" fmla="*/ 267494 h 1359137"/>
                <a:gd name="csX161" fmla="*/ 1029811 w 1322546"/>
                <a:gd name="csY161" fmla="*/ 257096 h 1359137"/>
                <a:gd name="csX162" fmla="*/ 1095375 w 1322546"/>
                <a:gd name="csY162" fmla="*/ 274955 h 1359137"/>
                <a:gd name="csX163" fmla="*/ 1145778 w 1322546"/>
                <a:gd name="csY163" fmla="*/ 273685 h 1359137"/>
                <a:gd name="csX164" fmla="*/ 1195546 w 1322546"/>
                <a:gd name="csY164" fmla="*/ 301546 h 1359137"/>
                <a:gd name="csX165" fmla="*/ 1238567 w 1322546"/>
                <a:gd name="csY165" fmla="*/ 339408 h 1359137"/>
                <a:gd name="csX166" fmla="*/ 1264523 w 1322546"/>
                <a:gd name="csY166" fmla="*/ 349091 h 1359137"/>
                <a:gd name="csX167" fmla="*/ 1293336 w 1322546"/>
                <a:gd name="csY167" fmla="*/ 350441 h 1359137"/>
                <a:gd name="csX168" fmla="*/ 1305560 w 1322546"/>
                <a:gd name="csY168" fmla="*/ 361156 h 1359137"/>
                <a:gd name="csX169" fmla="*/ 1316989 w 1322546"/>
                <a:gd name="csY169" fmla="*/ 404177 h 1359137"/>
                <a:gd name="csX170" fmla="*/ 1322546 w 1322546"/>
                <a:gd name="csY170" fmla="*/ 424656 h 1359137"/>
                <a:gd name="csX171" fmla="*/ 1309131 w 1322546"/>
                <a:gd name="csY171" fmla="*/ 480695 h 1359137"/>
                <a:gd name="csX172" fmla="*/ 1291986 w 1322546"/>
                <a:gd name="csY172" fmla="*/ 502920 h 1359137"/>
                <a:gd name="csX173" fmla="*/ 1244520 w 1322546"/>
                <a:gd name="csY173" fmla="*/ 550307 h 1359137"/>
                <a:gd name="csX174" fmla="*/ 1223089 w 1322546"/>
                <a:gd name="csY174" fmla="*/ 588883 h 1359137"/>
                <a:gd name="csX175" fmla="*/ 1198165 w 1322546"/>
                <a:gd name="csY175" fmla="*/ 618569 h 1359137"/>
                <a:gd name="csX176" fmla="*/ 1189673 w 1322546"/>
                <a:gd name="csY176" fmla="*/ 619204 h 1359137"/>
                <a:gd name="csX177" fmla="*/ 1180306 w 1322546"/>
                <a:gd name="csY177" fmla="*/ 644446 h 1359137"/>
                <a:gd name="csX178" fmla="*/ 1182688 w 1322546"/>
                <a:gd name="csY178" fmla="*/ 708898 h 1359137"/>
                <a:gd name="csX179" fmla="*/ 1173321 w 1322546"/>
                <a:gd name="csY179" fmla="*/ 762238 h 1359137"/>
                <a:gd name="csX180" fmla="*/ 1169749 w 1322546"/>
                <a:gd name="csY180" fmla="*/ 785177 h 1359137"/>
                <a:gd name="csX181" fmla="*/ 1159033 w 1322546"/>
                <a:gd name="csY181" fmla="*/ 798830 h 1359137"/>
                <a:gd name="csX182" fmla="*/ 1153080 w 1322546"/>
                <a:gd name="csY182" fmla="*/ 845503 h 1359137"/>
                <a:gd name="csX183" fmla="*/ 1118949 w 1322546"/>
                <a:gd name="csY183" fmla="*/ 891302 h 1359137"/>
                <a:gd name="csX184" fmla="*/ 1113234 w 1322546"/>
                <a:gd name="csY184" fmla="*/ 927735 h 1359137"/>
                <a:gd name="csX185" fmla="*/ 1085929 w 1322546"/>
                <a:gd name="csY185" fmla="*/ 943054 h 1359137"/>
                <a:gd name="csX186" fmla="*/ 1078071 w 1322546"/>
                <a:gd name="csY186" fmla="*/ 964327 h 1359137"/>
                <a:gd name="csX187" fmla="*/ 1041479 w 1322546"/>
                <a:gd name="csY187" fmla="*/ 964247 h 1359137"/>
                <a:gd name="csX188" fmla="*/ 988456 w 1322546"/>
                <a:gd name="csY188" fmla="*/ 977900 h 1359137"/>
                <a:gd name="csX189" fmla="*/ 964723 w 1322546"/>
                <a:gd name="csY189" fmla="*/ 993696 h 1359137"/>
                <a:gd name="csX190" fmla="*/ 927020 w 1322546"/>
                <a:gd name="csY190" fmla="*/ 1004173 h 1359137"/>
                <a:gd name="csX191" fmla="*/ 887332 w 1322546"/>
                <a:gd name="csY191" fmla="*/ 1032590 h 1359137"/>
                <a:gd name="csX192" fmla="*/ 858837 w 1322546"/>
                <a:gd name="csY192" fmla="*/ 1068229 h 1359137"/>
                <a:gd name="csX193" fmla="*/ 853916 w 1322546"/>
                <a:gd name="csY193" fmla="*/ 1095216 h 1359137"/>
                <a:gd name="csX194" fmla="*/ 859551 w 1322546"/>
                <a:gd name="csY194" fmla="*/ 1115219 h 1359137"/>
                <a:gd name="csX195" fmla="*/ 853202 w 1322546"/>
                <a:gd name="csY195" fmla="*/ 1151969 h 1359137"/>
                <a:gd name="csX196" fmla="*/ 845581 w 1322546"/>
                <a:gd name="csY196" fmla="*/ 1169749 h 1359137"/>
                <a:gd name="csX197" fmla="*/ 822007 w 1322546"/>
                <a:gd name="csY197" fmla="*/ 1189911 h 1359137"/>
                <a:gd name="csX198" fmla="*/ 784622 w 1322546"/>
                <a:gd name="csY198" fmla="*/ 1254840 h 1359137"/>
                <a:gd name="csX199" fmla="*/ 755015 w 1322546"/>
                <a:gd name="csY199" fmla="*/ 1284367 h 1359137"/>
                <a:gd name="csX200" fmla="*/ 732155 w 1322546"/>
                <a:gd name="csY200" fmla="*/ 1301830 h 1359137"/>
                <a:gd name="csX201" fmla="*/ 716756 w 1322546"/>
                <a:gd name="csY201" fmla="*/ 1337548 h 1359137"/>
                <a:gd name="csX202" fmla="*/ 694452 w 1322546"/>
                <a:gd name="csY202" fmla="*/ 1359138 h 13591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</a:cxnLst>
              <a:rect l="l" t="t" r="r" b="b"/>
              <a:pathLst>
                <a:path w="1322546" h="1359137">
                  <a:moveTo>
                    <a:pt x="694452" y="1359138"/>
                  </a:moveTo>
                  <a:lnTo>
                    <a:pt x="685165" y="1337786"/>
                  </a:lnTo>
                  <a:lnTo>
                    <a:pt x="700008" y="1319927"/>
                  </a:lnTo>
                  <a:lnTo>
                    <a:pt x="680482" y="1294448"/>
                  </a:lnTo>
                  <a:lnTo>
                    <a:pt x="654049" y="1273810"/>
                  </a:lnTo>
                  <a:lnTo>
                    <a:pt x="619442" y="1249997"/>
                  </a:lnTo>
                  <a:lnTo>
                    <a:pt x="606901" y="1251109"/>
                  </a:lnTo>
                  <a:lnTo>
                    <a:pt x="573087" y="1222534"/>
                  </a:lnTo>
                  <a:lnTo>
                    <a:pt x="551259" y="1226423"/>
                  </a:lnTo>
                  <a:lnTo>
                    <a:pt x="596186" y="1176338"/>
                  </a:lnTo>
                  <a:lnTo>
                    <a:pt x="634206" y="1140857"/>
                  </a:lnTo>
                  <a:lnTo>
                    <a:pt x="656828" y="1126014"/>
                  </a:lnTo>
                  <a:lnTo>
                    <a:pt x="685165" y="1106012"/>
                  </a:lnTo>
                  <a:lnTo>
                    <a:pt x="685879" y="1077198"/>
                  </a:lnTo>
                  <a:lnTo>
                    <a:pt x="668972" y="1056402"/>
                  </a:lnTo>
                  <a:lnTo>
                    <a:pt x="652303" y="1063308"/>
                  </a:lnTo>
                  <a:lnTo>
                    <a:pt x="658892" y="1042511"/>
                  </a:lnTo>
                  <a:lnTo>
                    <a:pt x="663495" y="1021397"/>
                  </a:lnTo>
                  <a:lnTo>
                    <a:pt x="663495" y="1001713"/>
                  </a:lnTo>
                  <a:lnTo>
                    <a:pt x="651351" y="995283"/>
                  </a:lnTo>
                  <a:lnTo>
                    <a:pt x="638730" y="1000998"/>
                  </a:lnTo>
                  <a:lnTo>
                    <a:pt x="626189" y="999411"/>
                  </a:lnTo>
                  <a:lnTo>
                    <a:pt x="622220" y="985679"/>
                  </a:lnTo>
                  <a:lnTo>
                    <a:pt x="619125" y="953135"/>
                  </a:lnTo>
                  <a:lnTo>
                    <a:pt x="612775" y="942578"/>
                  </a:lnTo>
                  <a:lnTo>
                    <a:pt x="590074" y="932974"/>
                  </a:lnTo>
                  <a:lnTo>
                    <a:pt x="576262" y="939959"/>
                  </a:lnTo>
                  <a:lnTo>
                    <a:pt x="540702" y="933133"/>
                  </a:lnTo>
                  <a:lnTo>
                    <a:pt x="542924" y="885270"/>
                  </a:lnTo>
                  <a:lnTo>
                    <a:pt x="533002" y="865743"/>
                  </a:lnTo>
                  <a:lnTo>
                    <a:pt x="543560" y="858520"/>
                  </a:lnTo>
                  <a:lnTo>
                    <a:pt x="540305" y="838597"/>
                  </a:lnTo>
                  <a:lnTo>
                    <a:pt x="549513" y="823278"/>
                  </a:lnTo>
                  <a:lnTo>
                    <a:pt x="555466" y="795814"/>
                  </a:lnTo>
                  <a:lnTo>
                    <a:pt x="547529" y="774224"/>
                  </a:lnTo>
                  <a:lnTo>
                    <a:pt x="529113" y="764461"/>
                  </a:lnTo>
                  <a:lnTo>
                    <a:pt x="525542" y="750729"/>
                  </a:lnTo>
                  <a:lnTo>
                    <a:pt x="530463" y="730806"/>
                  </a:lnTo>
                  <a:lnTo>
                    <a:pt x="465851" y="729377"/>
                  </a:lnTo>
                  <a:lnTo>
                    <a:pt x="452913" y="689134"/>
                  </a:lnTo>
                  <a:lnTo>
                    <a:pt x="462756" y="688578"/>
                  </a:lnTo>
                  <a:lnTo>
                    <a:pt x="462280" y="673735"/>
                  </a:lnTo>
                  <a:lnTo>
                    <a:pt x="455771" y="663654"/>
                  </a:lnTo>
                  <a:lnTo>
                    <a:pt x="454263" y="643811"/>
                  </a:lnTo>
                  <a:lnTo>
                    <a:pt x="434736" y="633651"/>
                  </a:lnTo>
                  <a:lnTo>
                    <a:pt x="413544" y="633968"/>
                  </a:lnTo>
                  <a:lnTo>
                    <a:pt x="399573" y="624046"/>
                  </a:lnTo>
                  <a:lnTo>
                    <a:pt x="376793" y="617220"/>
                  </a:lnTo>
                  <a:lnTo>
                    <a:pt x="363537" y="604441"/>
                  </a:lnTo>
                  <a:lnTo>
                    <a:pt x="325834" y="598805"/>
                  </a:lnTo>
                  <a:lnTo>
                    <a:pt x="289242" y="568166"/>
                  </a:lnTo>
                  <a:lnTo>
                    <a:pt x="291941" y="545306"/>
                  </a:lnTo>
                  <a:lnTo>
                    <a:pt x="287814" y="532209"/>
                  </a:lnTo>
                  <a:lnTo>
                    <a:pt x="291385" y="506730"/>
                  </a:lnTo>
                  <a:lnTo>
                    <a:pt x="247252" y="512524"/>
                  </a:lnTo>
                  <a:lnTo>
                    <a:pt x="229552" y="525304"/>
                  </a:lnTo>
                  <a:lnTo>
                    <a:pt x="200104" y="539036"/>
                  </a:lnTo>
                  <a:lnTo>
                    <a:pt x="192564" y="549355"/>
                  </a:lnTo>
                  <a:lnTo>
                    <a:pt x="175180" y="550148"/>
                  </a:lnTo>
                  <a:lnTo>
                    <a:pt x="150177" y="547211"/>
                  </a:lnTo>
                  <a:lnTo>
                    <a:pt x="131127" y="553085"/>
                  </a:lnTo>
                  <a:lnTo>
                    <a:pt x="115808" y="549196"/>
                  </a:lnTo>
                  <a:lnTo>
                    <a:pt x="118110" y="497522"/>
                  </a:lnTo>
                  <a:lnTo>
                    <a:pt x="90407" y="517525"/>
                  </a:lnTo>
                  <a:lnTo>
                    <a:pt x="60721" y="516652"/>
                  </a:lnTo>
                  <a:lnTo>
                    <a:pt x="47942" y="498554"/>
                  </a:lnTo>
                  <a:lnTo>
                    <a:pt x="25638" y="496570"/>
                  </a:lnTo>
                  <a:lnTo>
                    <a:pt x="32702" y="481965"/>
                  </a:lnTo>
                  <a:lnTo>
                    <a:pt x="14049" y="461327"/>
                  </a:lnTo>
                  <a:lnTo>
                    <a:pt x="0" y="430768"/>
                  </a:lnTo>
                  <a:lnTo>
                    <a:pt x="8890" y="424577"/>
                  </a:lnTo>
                  <a:lnTo>
                    <a:pt x="8811" y="410289"/>
                  </a:lnTo>
                  <a:lnTo>
                    <a:pt x="29209" y="400526"/>
                  </a:lnTo>
                  <a:lnTo>
                    <a:pt x="25876" y="382191"/>
                  </a:lnTo>
                  <a:lnTo>
                    <a:pt x="34448" y="370443"/>
                  </a:lnTo>
                  <a:lnTo>
                    <a:pt x="36909" y="354727"/>
                  </a:lnTo>
                  <a:lnTo>
                    <a:pt x="75406" y="331708"/>
                  </a:lnTo>
                  <a:lnTo>
                    <a:pt x="103029" y="325200"/>
                  </a:lnTo>
                  <a:lnTo>
                    <a:pt x="107553" y="320120"/>
                  </a:lnTo>
                  <a:lnTo>
                    <a:pt x="137874" y="321707"/>
                  </a:lnTo>
                  <a:lnTo>
                    <a:pt x="153034" y="229235"/>
                  </a:lnTo>
                  <a:lnTo>
                    <a:pt x="153829" y="214630"/>
                  </a:lnTo>
                  <a:lnTo>
                    <a:pt x="148590" y="195342"/>
                  </a:lnTo>
                  <a:lnTo>
                    <a:pt x="133588" y="183039"/>
                  </a:lnTo>
                  <a:lnTo>
                    <a:pt x="133826" y="158591"/>
                  </a:lnTo>
                  <a:lnTo>
                    <a:pt x="152797" y="153035"/>
                  </a:lnTo>
                  <a:lnTo>
                    <a:pt x="159544" y="156528"/>
                  </a:lnTo>
                  <a:lnTo>
                    <a:pt x="160655" y="143589"/>
                  </a:lnTo>
                  <a:lnTo>
                    <a:pt x="140891" y="140097"/>
                  </a:lnTo>
                  <a:lnTo>
                    <a:pt x="140493" y="119063"/>
                  </a:lnTo>
                  <a:lnTo>
                    <a:pt x="206137" y="119777"/>
                  </a:lnTo>
                  <a:lnTo>
                    <a:pt x="217249" y="108188"/>
                  </a:lnTo>
                  <a:lnTo>
                    <a:pt x="226615" y="118904"/>
                  </a:lnTo>
                  <a:lnTo>
                    <a:pt x="233204" y="138748"/>
                  </a:lnTo>
                  <a:lnTo>
                    <a:pt x="239553" y="134620"/>
                  </a:lnTo>
                  <a:lnTo>
                    <a:pt x="258127" y="152400"/>
                  </a:lnTo>
                  <a:lnTo>
                    <a:pt x="284321" y="150257"/>
                  </a:lnTo>
                  <a:lnTo>
                    <a:pt x="290829" y="139938"/>
                  </a:lnTo>
                  <a:lnTo>
                    <a:pt x="315912" y="132080"/>
                  </a:lnTo>
                  <a:lnTo>
                    <a:pt x="329723" y="126524"/>
                  </a:lnTo>
                  <a:lnTo>
                    <a:pt x="333692" y="112236"/>
                  </a:lnTo>
                  <a:lnTo>
                    <a:pt x="357743" y="102632"/>
                  </a:lnTo>
                  <a:lnTo>
                    <a:pt x="355917" y="95568"/>
                  </a:lnTo>
                  <a:lnTo>
                    <a:pt x="327342" y="92710"/>
                  </a:lnTo>
                  <a:lnTo>
                    <a:pt x="322659" y="71438"/>
                  </a:lnTo>
                  <a:lnTo>
                    <a:pt x="324008" y="48816"/>
                  </a:lnTo>
                  <a:lnTo>
                    <a:pt x="309006" y="40085"/>
                  </a:lnTo>
                  <a:lnTo>
                    <a:pt x="315277" y="36989"/>
                  </a:lnTo>
                  <a:lnTo>
                    <a:pt x="340201" y="41275"/>
                  </a:lnTo>
                  <a:lnTo>
                    <a:pt x="367030" y="49768"/>
                  </a:lnTo>
                  <a:lnTo>
                    <a:pt x="376713" y="41751"/>
                  </a:lnTo>
                  <a:lnTo>
                    <a:pt x="401002" y="36513"/>
                  </a:lnTo>
                  <a:lnTo>
                    <a:pt x="438626" y="23892"/>
                  </a:lnTo>
                  <a:lnTo>
                    <a:pt x="450929" y="11033"/>
                  </a:lnTo>
                  <a:lnTo>
                    <a:pt x="446484" y="1508"/>
                  </a:lnTo>
                  <a:lnTo>
                    <a:pt x="464026" y="0"/>
                  </a:lnTo>
                  <a:lnTo>
                    <a:pt x="471884" y="7779"/>
                  </a:lnTo>
                  <a:lnTo>
                    <a:pt x="467518" y="22622"/>
                  </a:lnTo>
                  <a:lnTo>
                    <a:pt x="479028" y="27702"/>
                  </a:lnTo>
                  <a:lnTo>
                    <a:pt x="486807" y="43418"/>
                  </a:lnTo>
                  <a:lnTo>
                    <a:pt x="477440" y="55245"/>
                  </a:lnTo>
                  <a:lnTo>
                    <a:pt x="472043" y="83979"/>
                  </a:lnTo>
                  <a:lnTo>
                    <a:pt x="480695" y="101044"/>
                  </a:lnTo>
                  <a:lnTo>
                    <a:pt x="483156" y="116602"/>
                  </a:lnTo>
                  <a:lnTo>
                    <a:pt x="503872" y="132397"/>
                  </a:lnTo>
                  <a:lnTo>
                    <a:pt x="520382" y="134144"/>
                  </a:lnTo>
                  <a:lnTo>
                    <a:pt x="524112" y="127476"/>
                  </a:lnTo>
                  <a:lnTo>
                    <a:pt x="534749" y="126048"/>
                  </a:lnTo>
                  <a:lnTo>
                    <a:pt x="549989" y="120174"/>
                  </a:lnTo>
                  <a:lnTo>
                    <a:pt x="560943" y="111204"/>
                  </a:lnTo>
                  <a:lnTo>
                    <a:pt x="579595" y="114062"/>
                  </a:lnTo>
                  <a:lnTo>
                    <a:pt x="587851" y="112792"/>
                  </a:lnTo>
                  <a:lnTo>
                    <a:pt x="606107" y="115570"/>
                  </a:lnTo>
                  <a:lnTo>
                    <a:pt x="609203" y="108664"/>
                  </a:lnTo>
                  <a:lnTo>
                    <a:pt x="603487" y="101997"/>
                  </a:lnTo>
                  <a:lnTo>
                    <a:pt x="606901" y="92234"/>
                  </a:lnTo>
                  <a:lnTo>
                    <a:pt x="620474" y="95250"/>
                  </a:lnTo>
                  <a:lnTo>
                    <a:pt x="636349" y="91757"/>
                  </a:lnTo>
                  <a:lnTo>
                    <a:pt x="655717" y="98901"/>
                  </a:lnTo>
                  <a:lnTo>
                    <a:pt x="670401" y="105886"/>
                  </a:lnTo>
                  <a:lnTo>
                    <a:pt x="680799" y="96758"/>
                  </a:lnTo>
                  <a:lnTo>
                    <a:pt x="688340" y="98187"/>
                  </a:lnTo>
                  <a:lnTo>
                    <a:pt x="692943" y="107632"/>
                  </a:lnTo>
                  <a:lnTo>
                    <a:pt x="709057" y="105251"/>
                  </a:lnTo>
                  <a:lnTo>
                    <a:pt x="721995" y="92393"/>
                  </a:lnTo>
                  <a:lnTo>
                    <a:pt x="732314" y="67628"/>
                  </a:lnTo>
                  <a:lnTo>
                    <a:pt x="752236" y="36751"/>
                  </a:lnTo>
                  <a:lnTo>
                    <a:pt x="763746" y="35163"/>
                  </a:lnTo>
                  <a:lnTo>
                    <a:pt x="772080" y="53816"/>
                  </a:lnTo>
                  <a:lnTo>
                    <a:pt x="790971" y="112792"/>
                  </a:lnTo>
                  <a:lnTo>
                    <a:pt x="808989" y="118348"/>
                  </a:lnTo>
                  <a:lnTo>
                    <a:pt x="809942" y="141605"/>
                  </a:lnTo>
                  <a:lnTo>
                    <a:pt x="784542" y="169307"/>
                  </a:lnTo>
                  <a:lnTo>
                    <a:pt x="795019" y="179467"/>
                  </a:lnTo>
                  <a:lnTo>
                    <a:pt x="854630" y="184785"/>
                  </a:lnTo>
                  <a:lnTo>
                    <a:pt x="855821" y="218520"/>
                  </a:lnTo>
                  <a:lnTo>
                    <a:pt x="881379" y="196453"/>
                  </a:lnTo>
                  <a:lnTo>
                    <a:pt x="923766" y="208518"/>
                  </a:lnTo>
                  <a:lnTo>
                    <a:pt x="979725" y="229076"/>
                  </a:lnTo>
                  <a:lnTo>
                    <a:pt x="996236" y="248840"/>
                  </a:lnTo>
                  <a:lnTo>
                    <a:pt x="990679" y="267494"/>
                  </a:lnTo>
                  <a:lnTo>
                    <a:pt x="1029811" y="257096"/>
                  </a:lnTo>
                  <a:lnTo>
                    <a:pt x="1095375" y="274955"/>
                  </a:lnTo>
                  <a:lnTo>
                    <a:pt x="1145778" y="273685"/>
                  </a:lnTo>
                  <a:lnTo>
                    <a:pt x="1195546" y="301546"/>
                  </a:lnTo>
                  <a:lnTo>
                    <a:pt x="1238567" y="339408"/>
                  </a:lnTo>
                  <a:lnTo>
                    <a:pt x="1264523" y="349091"/>
                  </a:lnTo>
                  <a:lnTo>
                    <a:pt x="1293336" y="350441"/>
                  </a:lnTo>
                  <a:lnTo>
                    <a:pt x="1305560" y="361156"/>
                  </a:lnTo>
                  <a:lnTo>
                    <a:pt x="1316989" y="404177"/>
                  </a:lnTo>
                  <a:lnTo>
                    <a:pt x="1322546" y="424656"/>
                  </a:lnTo>
                  <a:lnTo>
                    <a:pt x="1309131" y="480695"/>
                  </a:lnTo>
                  <a:lnTo>
                    <a:pt x="1291986" y="502920"/>
                  </a:lnTo>
                  <a:lnTo>
                    <a:pt x="1244520" y="550307"/>
                  </a:lnTo>
                  <a:lnTo>
                    <a:pt x="1223089" y="588883"/>
                  </a:lnTo>
                  <a:lnTo>
                    <a:pt x="1198165" y="618569"/>
                  </a:lnTo>
                  <a:lnTo>
                    <a:pt x="1189673" y="619204"/>
                  </a:lnTo>
                  <a:lnTo>
                    <a:pt x="1180306" y="644446"/>
                  </a:lnTo>
                  <a:lnTo>
                    <a:pt x="1182688" y="708898"/>
                  </a:lnTo>
                  <a:lnTo>
                    <a:pt x="1173321" y="762238"/>
                  </a:lnTo>
                  <a:lnTo>
                    <a:pt x="1169749" y="785177"/>
                  </a:lnTo>
                  <a:lnTo>
                    <a:pt x="1159033" y="798830"/>
                  </a:lnTo>
                  <a:lnTo>
                    <a:pt x="1153080" y="845503"/>
                  </a:lnTo>
                  <a:lnTo>
                    <a:pt x="1118949" y="891302"/>
                  </a:lnTo>
                  <a:lnTo>
                    <a:pt x="1113234" y="927735"/>
                  </a:lnTo>
                  <a:lnTo>
                    <a:pt x="1085929" y="943054"/>
                  </a:lnTo>
                  <a:lnTo>
                    <a:pt x="1078071" y="964327"/>
                  </a:lnTo>
                  <a:lnTo>
                    <a:pt x="1041479" y="964247"/>
                  </a:lnTo>
                  <a:lnTo>
                    <a:pt x="988456" y="977900"/>
                  </a:lnTo>
                  <a:lnTo>
                    <a:pt x="964723" y="993696"/>
                  </a:lnTo>
                  <a:lnTo>
                    <a:pt x="927020" y="1004173"/>
                  </a:lnTo>
                  <a:lnTo>
                    <a:pt x="887332" y="1032590"/>
                  </a:lnTo>
                  <a:lnTo>
                    <a:pt x="858837" y="1068229"/>
                  </a:lnTo>
                  <a:lnTo>
                    <a:pt x="853916" y="1095216"/>
                  </a:lnTo>
                  <a:lnTo>
                    <a:pt x="859551" y="1115219"/>
                  </a:lnTo>
                  <a:lnTo>
                    <a:pt x="853202" y="1151969"/>
                  </a:lnTo>
                  <a:lnTo>
                    <a:pt x="845581" y="1169749"/>
                  </a:lnTo>
                  <a:lnTo>
                    <a:pt x="822007" y="1189911"/>
                  </a:lnTo>
                  <a:lnTo>
                    <a:pt x="784622" y="1254840"/>
                  </a:lnTo>
                  <a:lnTo>
                    <a:pt x="755015" y="1284367"/>
                  </a:lnTo>
                  <a:lnTo>
                    <a:pt x="732155" y="1301830"/>
                  </a:lnTo>
                  <a:lnTo>
                    <a:pt x="716756" y="1337548"/>
                  </a:lnTo>
                  <a:lnTo>
                    <a:pt x="694452" y="135913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49E1665B-603D-18E9-F161-A1A700BC3A8A}"/>
                </a:ext>
              </a:extLst>
            </p:cNvPr>
            <p:cNvSpPr/>
            <p:nvPr/>
          </p:nvSpPr>
          <p:spPr>
            <a:xfrm>
              <a:off x="10826432" y="4627244"/>
              <a:ext cx="407353" cy="454104"/>
            </a:xfrm>
            <a:custGeom>
              <a:avLst/>
              <a:gdLst>
                <a:gd name="csX0" fmla="*/ 2064 w 407353"/>
                <a:gd name="csY0" fmla="*/ 40481 h 454104"/>
                <a:gd name="csX1" fmla="*/ 27067 w 407353"/>
                <a:gd name="csY1" fmla="*/ 43418 h 454104"/>
                <a:gd name="csX2" fmla="*/ 44451 w 407353"/>
                <a:gd name="csY2" fmla="*/ 42624 h 454104"/>
                <a:gd name="csX3" fmla="*/ 51991 w 407353"/>
                <a:gd name="csY3" fmla="*/ 32306 h 454104"/>
                <a:gd name="csX4" fmla="*/ 81439 w 407353"/>
                <a:gd name="csY4" fmla="*/ 18573 h 454104"/>
                <a:gd name="csX5" fmla="*/ 99139 w 407353"/>
                <a:gd name="csY5" fmla="*/ 5794 h 454104"/>
                <a:gd name="csX6" fmla="*/ 143272 w 407353"/>
                <a:gd name="csY6" fmla="*/ 0 h 454104"/>
                <a:gd name="csX7" fmla="*/ 139701 w 407353"/>
                <a:gd name="csY7" fmla="*/ 25479 h 454104"/>
                <a:gd name="csX8" fmla="*/ 143827 w 407353"/>
                <a:gd name="csY8" fmla="*/ 38576 h 454104"/>
                <a:gd name="csX9" fmla="*/ 141129 w 407353"/>
                <a:gd name="csY9" fmla="*/ 61436 h 454104"/>
                <a:gd name="csX10" fmla="*/ 177721 w 407353"/>
                <a:gd name="csY10" fmla="*/ 92075 h 454104"/>
                <a:gd name="csX11" fmla="*/ 215424 w 407353"/>
                <a:gd name="csY11" fmla="*/ 97711 h 454104"/>
                <a:gd name="csX12" fmla="*/ 228680 w 407353"/>
                <a:gd name="csY12" fmla="*/ 110490 h 454104"/>
                <a:gd name="csX13" fmla="*/ 251460 w 407353"/>
                <a:gd name="csY13" fmla="*/ 117316 h 454104"/>
                <a:gd name="csX14" fmla="*/ 265431 w 407353"/>
                <a:gd name="csY14" fmla="*/ 127238 h 454104"/>
                <a:gd name="csX15" fmla="*/ 286623 w 407353"/>
                <a:gd name="csY15" fmla="*/ 126921 h 454104"/>
                <a:gd name="csX16" fmla="*/ 306150 w 407353"/>
                <a:gd name="csY16" fmla="*/ 137080 h 454104"/>
                <a:gd name="csX17" fmla="*/ 307658 w 407353"/>
                <a:gd name="csY17" fmla="*/ 156924 h 454104"/>
                <a:gd name="csX18" fmla="*/ 314167 w 407353"/>
                <a:gd name="csY18" fmla="*/ 167005 h 454104"/>
                <a:gd name="csX19" fmla="*/ 314643 w 407353"/>
                <a:gd name="csY19" fmla="*/ 181848 h 454104"/>
                <a:gd name="csX20" fmla="*/ 304800 w 407353"/>
                <a:gd name="csY20" fmla="*/ 182404 h 454104"/>
                <a:gd name="csX21" fmla="*/ 317738 w 407353"/>
                <a:gd name="csY21" fmla="*/ 222647 h 454104"/>
                <a:gd name="csX22" fmla="*/ 382350 w 407353"/>
                <a:gd name="csY22" fmla="*/ 224075 h 454104"/>
                <a:gd name="csX23" fmla="*/ 377429 w 407353"/>
                <a:gd name="csY23" fmla="*/ 243999 h 454104"/>
                <a:gd name="csX24" fmla="*/ 381000 w 407353"/>
                <a:gd name="csY24" fmla="*/ 257730 h 454104"/>
                <a:gd name="csX25" fmla="*/ 399416 w 407353"/>
                <a:gd name="csY25" fmla="*/ 267493 h 454104"/>
                <a:gd name="csX26" fmla="*/ 407353 w 407353"/>
                <a:gd name="csY26" fmla="*/ 289084 h 454104"/>
                <a:gd name="csX27" fmla="*/ 401400 w 407353"/>
                <a:gd name="csY27" fmla="*/ 316548 h 454104"/>
                <a:gd name="csX28" fmla="*/ 392192 w 407353"/>
                <a:gd name="csY28" fmla="*/ 331867 h 454104"/>
                <a:gd name="csX29" fmla="*/ 395447 w 407353"/>
                <a:gd name="csY29" fmla="*/ 351790 h 454104"/>
                <a:gd name="csX30" fmla="*/ 384889 w 407353"/>
                <a:gd name="csY30" fmla="*/ 359013 h 454104"/>
                <a:gd name="csX31" fmla="*/ 384334 w 407353"/>
                <a:gd name="csY31" fmla="*/ 348218 h 454104"/>
                <a:gd name="csX32" fmla="*/ 352902 w 407353"/>
                <a:gd name="csY32" fmla="*/ 330359 h 454104"/>
                <a:gd name="csX33" fmla="*/ 321628 w 407353"/>
                <a:gd name="csY33" fmla="*/ 329803 h 454104"/>
                <a:gd name="csX34" fmla="*/ 262890 w 407353"/>
                <a:gd name="csY34" fmla="*/ 340042 h 454104"/>
                <a:gd name="csX35" fmla="*/ 246778 w 407353"/>
                <a:gd name="csY35" fmla="*/ 370840 h 454104"/>
                <a:gd name="csX36" fmla="*/ 245904 w 407353"/>
                <a:gd name="csY36" fmla="*/ 389811 h 454104"/>
                <a:gd name="csX37" fmla="*/ 232649 w 407353"/>
                <a:gd name="csY37" fmla="*/ 432038 h 454104"/>
                <a:gd name="csX38" fmla="*/ 227171 w 407353"/>
                <a:gd name="csY38" fmla="*/ 424497 h 454104"/>
                <a:gd name="csX39" fmla="*/ 188754 w 407353"/>
                <a:gd name="csY39" fmla="*/ 422989 h 454104"/>
                <a:gd name="csX40" fmla="*/ 175657 w 407353"/>
                <a:gd name="csY40" fmla="*/ 451485 h 454104"/>
                <a:gd name="csX41" fmla="*/ 155813 w 407353"/>
                <a:gd name="csY41" fmla="*/ 425926 h 454104"/>
                <a:gd name="csX42" fmla="*/ 111761 w 407353"/>
                <a:gd name="csY42" fmla="*/ 417274 h 454104"/>
                <a:gd name="csX43" fmla="*/ 83662 w 407353"/>
                <a:gd name="csY43" fmla="*/ 449262 h 454104"/>
                <a:gd name="csX44" fmla="*/ 59372 w 407353"/>
                <a:gd name="csY44" fmla="*/ 454104 h 454104"/>
                <a:gd name="csX45" fmla="*/ 46197 w 407353"/>
                <a:gd name="csY45" fmla="*/ 405368 h 454104"/>
                <a:gd name="csX46" fmla="*/ 28099 w 407353"/>
                <a:gd name="csY46" fmla="*/ 365919 h 454104"/>
                <a:gd name="csX47" fmla="*/ 38656 w 407353"/>
                <a:gd name="csY47" fmla="*/ 332025 h 454104"/>
                <a:gd name="csX48" fmla="*/ 21035 w 407353"/>
                <a:gd name="csY48" fmla="*/ 317182 h 454104"/>
                <a:gd name="csX49" fmla="*/ 16511 w 407353"/>
                <a:gd name="csY49" fmla="*/ 292100 h 454104"/>
                <a:gd name="csX50" fmla="*/ 0 w 407353"/>
                <a:gd name="csY50" fmla="*/ 268446 h 454104"/>
                <a:gd name="csX51" fmla="*/ 21273 w 407353"/>
                <a:gd name="csY51" fmla="*/ 230981 h 454104"/>
                <a:gd name="csX52" fmla="*/ 6748 w 407353"/>
                <a:gd name="csY52" fmla="*/ 201930 h 454104"/>
                <a:gd name="csX53" fmla="*/ 14526 w 407353"/>
                <a:gd name="csY53" fmla="*/ 190341 h 454104"/>
                <a:gd name="csX54" fmla="*/ 8494 w 407353"/>
                <a:gd name="csY54" fmla="*/ 177562 h 454104"/>
                <a:gd name="csX55" fmla="*/ 21591 w 407353"/>
                <a:gd name="csY55" fmla="*/ 160417 h 454104"/>
                <a:gd name="csX56" fmla="*/ 22305 w 407353"/>
                <a:gd name="csY56" fmla="*/ 131127 h 454104"/>
                <a:gd name="csX57" fmla="*/ 23971 w 407353"/>
                <a:gd name="csY57" fmla="*/ 107077 h 454104"/>
                <a:gd name="csX58" fmla="*/ 31195 w 407353"/>
                <a:gd name="csY58" fmla="*/ 95488 h 454104"/>
                <a:gd name="csX59" fmla="*/ 2064 w 407353"/>
                <a:gd name="csY59" fmla="*/ 40481 h 4541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407353" h="454104">
                  <a:moveTo>
                    <a:pt x="2064" y="40481"/>
                  </a:moveTo>
                  <a:lnTo>
                    <a:pt x="27067" y="43418"/>
                  </a:lnTo>
                  <a:lnTo>
                    <a:pt x="44451" y="42624"/>
                  </a:lnTo>
                  <a:lnTo>
                    <a:pt x="51991" y="32306"/>
                  </a:lnTo>
                  <a:lnTo>
                    <a:pt x="81439" y="18573"/>
                  </a:lnTo>
                  <a:lnTo>
                    <a:pt x="99139" y="5794"/>
                  </a:lnTo>
                  <a:lnTo>
                    <a:pt x="143272" y="0"/>
                  </a:lnTo>
                  <a:lnTo>
                    <a:pt x="139701" y="25479"/>
                  </a:lnTo>
                  <a:lnTo>
                    <a:pt x="143827" y="38576"/>
                  </a:lnTo>
                  <a:lnTo>
                    <a:pt x="141129" y="61436"/>
                  </a:lnTo>
                  <a:lnTo>
                    <a:pt x="177721" y="92075"/>
                  </a:lnTo>
                  <a:lnTo>
                    <a:pt x="215424" y="97711"/>
                  </a:lnTo>
                  <a:lnTo>
                    <a:pt x="228680" y="110490"/>
                  </a:lnTo>
                  <a:lnTo>
                    <a:pt x="251460" y="117316"/>
                  </a:lnTo>
                  <a:lnTo>
                    <a:pt x="265431" y="127238"/>
                  </a:lnTo>
                  <a:lnTo>
                    <a:pt x="286623" y="126921"/>
                  </a:lnTo>
                  <a:lnTo>
                    <a:pt x="306150" y="137080"/>
                  </a:lnTo>
                  <a:lnTo>
                    <a:pt x="307658" y="156924"/>
                  </a:lnTo>
                  <a:lnTo>
                    <a:pt x="314167" y="167005"/>
                  </a:lnTo>
                  <a:lnTo>
                    <a:pt x="314643" y="181848"/>
                  </a:lnTo>
                  <a:lnTo>
                    <a:pt x="304800" y="182404"/>
                  </a:lnTo>
                  <a:lnTo>
                    <a:pt x="317738" y="222647"/>
                  </a:lnTo>
                  <a:lnTo>
                    <a:pt x="382350" y="224075"/>
                  </a:lnTo>
                  <a:lnTo>
                    <a:pt x="377429" y="243999"/>
                  </a:lnTo>
                  <a:lnTo>
                    <a:pt x="381000" y="257730"/>
                  </a:lnTo>
                  <a:lnTo>
                    <a:pt x="399416" y="267493"/>
                  </a:lnTo>
                  <a:lnTo>
                    <a:pt x="407353" y="289084"/>
                  </a:lnTo>
                  <a:lnTo>
                    <a:pt x="401400" y="316548"/>
                  </a:lnTo>
                  <a:lnTo>
                    <a:pt x="392192" y="331867"/>
                  </a:lnTo>
                  <a:lnTo>
                    <a:pt x="395447" y="351790"/>
                  </a:lnTo>
                  <a:lnTo>
                    <a:pt x="384889" y="359013"/>
                  </a:lnTo>
                  <a:lnTo>
                    <a:pt x="384334" y="348218"/>
                  </a:lnTo>
                  <a:lnTo>
                    <a:pt x="352902" y="330359"/>
                  </a:lnTo>
                  <a:lnTo>
                    <a:pt x="321628" y="329803"/>
                  </a:lnTo>
                  <a:lnTo>
                    <a:pt x="262890" y="340042"/>
                  </a:lnTo>
                  <a:lnTo>
                    <a:pt x="246778" y="370840"/>
                  </a:lnTo>
                  <a:lnTo>
                    <a:pt x="245904" y="389811"/>
                  </a:lnTo>
                  <a:lnTo>
                    <a:pt x="232649" y="432038"/>
                  </a:lnTo>
                  <a:lnTo>
                    <a:pt x="227171" y="424497"/>
                  </a:lnTo>
                  <a:lnTo>
                    <a:pt x="188754" y="422989"/>
                  </a:lnTo>
                  <a:lnTo>
                    <a:pt x="175657" y="451485"/>
                  </a:lnTo>
                  <a:lnTo>
                    <a:pt x="155813" y="425926"/>
                  </a:lnTo>
                  <a:lnTo>
                    <a:pt x="111761" y="417274"/>
                  </a:lnTo>
                  <a:lnTo>
                    <a:pt x="83662" y="449262"/>
                  </a:lnTo>
                  <a:lnTo>
                    <a:pt x="59372" y="454104"/>
                  </a:lnTo>
                  <a:lnTo>
                    <a:pt x="46197" y="405368"/>
                  </a:lnTo>
                  <a:lnTo>
                    <a:pt x="28099" y="365919"/>
                  </a:lnTo>
                  <a:lnTo>
                    <a:pt x="38656" y="332025"/>
                  </a:lnTo>
                  <a:lnTo>
                    <a:pt x="21035" y="317182"/>
                  </a:lnTo>
                  <a:lnTo>
                    <a:pt x="16511" y="292100"/>
                  </a:lnTo>
                  <a:lnTo>
                    <a:pt x="0" y="268446"/>
                  </a:lnTo>
                  <a:lnTo>
                    <a:pt x="21273" y="230981"/>
                  </a:lnTo>
                  <a:lnTo>
                    <a:pt x="6748" y="201930"/>
                  </a:lnTo>
                  <a:lnTo>
                    <a:pt x="14526" y="190341"/>
                  </a:lnTo>
                  <a:lnTo>
                    <a:pt x="8494" y="177562"/>
                  </a:lnTo>
                  <a:lnTo>
                    <a:pt x="21591" y="160417"/>
                  </a:lnTo>
                  <a:lnTo>
                    <a:pt x="22305" y="131127"/>
                  </a:lnTo>
                  <a:lnTo>
                    <a:pt x="23971" y="107077"/>
                  </a:lnTo>
                  <a:lnTo>
                    <a:pt x="31195" y="95488"/>
                  </a:lnTo>
                  <a:lnTo>
                    <a:pt x="2064" y="4048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8BE4BB29-CBBC-D95D-8F15-80D17F41B3FE}"/>
                </a:ext>
              </a:extLst>
            </p:cNvPr>
            <p:cNvSpPr/>
            <p:nvPr/>
          </p:nvSpPr>
          <p:spPr>
            <a:xfrm>
              <a:off x="10428208" y="4299267"/>
              <a:ext cx="429418" cy="623093"/>
            </a:xfrm>
            <a:custGeom>
              <a:avLst/>
              <a:gdLst>
                <a:gd name="csX0" fmla="*/ 387985 w 429418"/>
                <a:gd name="csY0" fmla="*/ 142954 h 623093"/>
                <a:gd name="csX1" fmla="*/ 357663 w 429418"/>
                <a:gd name="csY1" fmla="*/ 141367 h 623093"/>
                <a:gd name="csX2" fmla="*/ 353139 w 429418"/>
                <a:gd name="csY2" fmla="*/ 146447 h 623093"/>
                <a:gd name="csX3" fmla="*/ 325517 w 429418"/>
                <a:gd name="csY3" fmla="*/ 152955 h 623093"/>
                <a:gd name="csX4" fmla="*/ 287019 w 429418"/>
                <a:gd name="csY4" fmla="*/ 175974 h 623093"/>
                <a:gd name="csX5" fmla="*/ 284559 w 429418"/>
                <a:gd name="csY5" fmla="*/ 191690 h 623093"/>
                <a:gd name="csX6" fmla="*/ 275987 w 429418"/>
                <a:gd name="csY6" fmla="*/ 203438 h 623093"/>
                <a:gd name="csX7" fmla="*/ 279320 w 429418"/>
                <a:gd name="csY7" fmla="*/ 221774 h 623093"/>
                <a:gd name="csX8" fmla="*/ 258921 w 429418"/>
                <a:gd name="csY8" fmla="*/ 231537 h 623093"/>
                <a:gd name="csX9" fmla="*/ 259001 w 429418"/>
                <a:gd name="csY9" fmla="*/ 245824 h 623093"/>
                <a:gd name="csX10" fmla="*/ 250111 w 429418"/>
                <a:gd name="csY10" fmla="*/ 252016 h 623093"/>
                <a:gd name="csX11" fmla="*/ 264159 w 429418"/>
                <a:gd name="csY11" fmla="*/ 282575 h 623093"/>
                <a:gd name="csX12" fmla="*/ 282813 w 429418"/>
                <a:gd name="csY12" fmla="*/ 303213 h 623093"/>
                <a:gd name="csX13" fmla="*/ 275749 w 429418"/>
                <a:gd name="csY13" fmla="*/ 317817 h 623093"/>
                <a:gd name="csX14" fmla="*/ 298053 w 429418"/>
                <a:gd name="csY14" fmla="*/ 319802 h 623093"/>
                <a:gd name="csX15" fmla="*/ 310832 w 429418"/>
                <a:gd name="csY15" fmla="*/ 337899 h 623093"/>
                <a:gd name="csX16" fmla="*/ 340518 w 429418"/>
                <a:gd name="csY16" fmla="*/ 338772 h 623093"/>
                <a:gd name="csX17" fmla="*/ 368221 w 429418"/>
                <a:gd name="csY17" fmla="*/ 318770 h 623093"/>
                <a:gd name="csX18" fmla="*/ 365919 w 429418"/>
                <a:gd name="csY18" fmla="*/ 370443 h 623093"/>
                <a:gd name="csX19" fmla="*/ 381237 w 429418"/>
                <a:gd name="csY19" fmla="*/ 374332 h 623093"/>
                <a:gd name="csX20" fmla="*/ 400288 w 429418"/>
                <a:gd name="csY20" fmla="*/ 368459 h 623093"/>
                <a:gd name="csX21" fmla="*/ 429419 w 429418"/>
                <a:gd name="csY21" fmla="*/ 423465 h 623093"/>
                <a:gd name="csX22" fmla="*/ 422195 w 429418"/>
                <a:gd name="csY22" fmla="*/ 435054 h 623093"/>
                <a:gd name="csX23" fmla="*/ 420529 w 429418"/>
                <a:gd name="csY23" fmla="*/ 459105 h 623093"/>
                <a:gd name="csX24" fmla="*/ 419815 w 429418"/>
                <a:gd name="csY24" fmla="*/ 488394 h 623093"/>
                <a:gd name="csX25" fmla="*/ 406717 w 429418"/>
                <a:gd name="csY25" fmla="*/ 505539 h 623093"/>
                <a:gd name="csX26" fmla="*/ 412750 w 429418"/>
                <a:gd name="csY26" fmla="*/ 518319 h 623093"/>
                <a:gd name="csX27" fmla="*/ 404971 w 429418"/>
                <a:gd name="csY27" fmla="*/ 529908 h 623093"/>
                <a:gd name="csX28" fmla="*/ 419497 w 429418"/>
                <a:gd name="csY28" fmla="*/ 558959 h 623093"/>
                <a:gd name="csX29" fmla="*/ 398224 w 429418"/>
                <a:gd name="csY29" fmla="*/ 596424 h 623093"/>
                <a:gd name="csX30" fmla="*/ 389175 w 429418"/>
                <a:gd name="csY30" fmla="*/ 614204 h 623093"/>
                <a:gd name="csX31" fmla="*/ 371872 w 429418"/>
                <a:gd name="csY31" fmla="*/ 623094 h 623093"/>
                <a:gd name="csX32" fmla="*/ 338137 w 429418"/>
                <a:gd name="csY32" fmla="*/ 603091 h 623093"/>
                <a:gd name="csX33" fmla="*/ 335200 w 429418"/>
                <a:gd name="csY33" fmla="*/ 588883 h 623093"/>
                <a:gd name="csX34" fmla="*/ 268366 w 429418"/>
                <a:gd name="csY34" fmla="*/ 554117 h 623093"/>
                <a:gd name="csX35" fmla="*/ 207962 w 429418"/>
                <a:gd name="csY35" fmla="*/ 516334 h 623093"/>
                <a:gd name="csX36" fmla="*/ 182006 w 429418"/>
                <a:gd name="csY36" fmla="*/ 495062 h 623093"/>
                <a:gd name="csX37" fmla="*/ 168036 w 429418"/>
                <a:gd name="csY37" fmla="*/ 466725 h 623093"/>
                <a:gd name="csX38" fmla="*/ 173593 w 429418"/>
                <a:gd name="csY38" fmla="*/ 456803 h 623093"/>
                <a:gd name="csX39" fmla="*/ 145018 w 429418"/>
                <a:gd name="csY39" fmla="*/ 411877 h 623093"/>
                <a:gd name="csX40" fmla="*/ 111839 w 429418"/>
                <a:gd name="csY40" fmla="*/ 348932 h 623093"/>
                <a:gd name="csX41" fmla="*/ 80010 w 429418"/>
                <a:gd name="csY41" fmla="*/ 281305 h 623093"/>
                <a:gd name="csX42" fmla="*/ 66198 w 429418"/>
                <a:gd name="csY42" fmla="*/ 265827 h 623093"/>
                <a:gd name="csX43" fmla="*/ 55563 w 429418"/>
                <a:gd name="csY43" fmla="*/ 240903 h 623093"/>
                <a:gd name="csX44" fmla="*/ 29448 w 429418"/>
                <a:gd name="csY44" fmla="*/ 218757 h 623093"/>
                <a:gd name="csX45" fmla="*/ 5397 w 429418"/>
                <a:gd name="csY45" fmla="*/ 205105 h 623093"/>
                <a:gd name="csX46" fmla="*/ 16351 w 429418"/>
                <a:gd name="csY46" fmla="*/ 190024 h 623093"/>
                <a:gd name="csX47" fmla="*/ 0 w 429418"/>
                <a:gd name="csY47" fmla="*/ 157798 h 623093"/>
                <a:gd name="csX48" fmla="*/ 10477 w 429418"/>
                <a:gd name="csY48" fmla="*/ 134143 h 623093"/>
                <a:gd name="csX49" fmla="*/ 37306 w 429418"/>
                <a:gd name="csY49" fmla="*/ 112792 h 623093"/>
                <a:gd name="csX50" fmla="*/ 41354 w 429418"/>
                <a:gd name="csY50" fmla="*/ 126841 h 623093"/>
                <a:gd name="csX51" fmla="*/ 31750 w 429418"/>
                <a:gd name="csY51" fmla="*/ 134938 h 623093"/>
                <a:gd name="csX52" fmla="*/ 32623 w 429418"/>
                <a:gd name="csY52" fmla="*/ 147241 h 623093"/>
                <a:gd name="csX53" fmla="*/ 46593 w 429418"/>
                <a:gd name="csY53" fmla="*/ 144621 h 623093"/>
                <a:gd name="csX54" fmla="*/ 60166 w 429418"/>
                <a:gd name="csY54" fmla="*/ 148272 h 623093"/>
                <a:gd name="csX55" fmla="*/ 74295 w 429418"/>
                <a:gd name="csY55" fmla="*/ 165259 h 623093"/>
                <a:gd name="csX56" fmla="*/ 93345 w 429418"/>
                <a:gd name="csY56" fmla="*/ 151368 h 623093"/>
                <a:gd name="csX57" fmla="*/ 99695 w 429418"/>
                <a:gd name="csY57" fmla="*/ 128588 h 623093"/>
                <a:gd name="csX58" fmla="*/ 120332 w 429418"/>
                <a:gd name="csY58" fmla="*/ 99298 h 623093"/>
                <a:gd name="csX59" fmla="*/ 160893 w 429418"/>
                <a:gd name="csY59" fmla="*/ 85963 h 623093"/>
                <a:gd name="csX60" fmla="*/ 197643 w 429418"/>
                <a:gd name="csY60" fmla="*/ 50721 h 623093"/>
                <a:gd name="csX61" fmla="*/ 208121 w 429418"/>
                <a:gd name="csY61" fmla="*/ 28813 h 623093"/>
                <a:gd name="csX62" fmla="*/ 203438 w 429418"/>
                <a:gd name="csY62" fmla="*/ 3175 h 623093"/>
                <a:gd name="csX63" fmla="*/ 212408 w 429418"/>
                <a:gd name="csY63" fmla="*/ 0 h 623093"/>
                <a:gd name="csX64" fmla="*/ 234791 w 429418"/>
                <a:gd name="csY64" fmla="*/ 15954 h 623093"/>
                <a:gd name="csX65" fmla="*/ 245506 w 429418"/>
                <a:gd name="csY65" fmla="*/ 31829 h 623093"/>
                <a:gd name="csX66" fmla="*/ 261143 w 429418"/>
                <a:gd name="csY66" fmla="*/ 40561 h 623093"/>
                <a:gd name="csX67" fmla="*/ 280987 w 429418"/>
                <a:gd name="csY67" fmla="*/ 75882 h 623093"/>
                <a:gd name="csX68" fmla="*/ 306070 w 429418"/>
                <a:gd name="csY68" fmla="*/ 80089 h 623093"/>
                <a:gd name="csX69" fmla="*/ 324643 w 429418"/>
                <a:gd name="csY69" fmla="*/ 71199 h 623093"/>
                <a:gd name="csX70" fmla="*/ 336788 w 429418"/>
                <a:gd name="csY70" fmla="*/ 76994 h 623093"/>
                <a:gd name="csX71" fmla="*/ 357029 w 429418"/>
                <a:gd name="csY71" fmla="*/ 74136 h 623093"/>
                <a:gd name="csX72" fmla="*/ 382825 w 429418"/>
                <a:gd name="csY72" fmla="*/ 89932 h 623093"/>
                <a:gd name="csX73" fmla="*/ 361077 w 429418"/>
                <a:gd name="csY73" fmla="*/ 124222 h 623093"/>
                <a:gd name="csX74" fmla="*/ 371158 w 429418"/>
                <a:gd name="csY74" fmla="*/ 125016 h 623093"/>
                <a:gd name="csX75" fmla="*/ 387985 w 429418"/>
                <a:gd name="csY75" fmla="*/ 142954 h 6230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429418" h="623093">
                  <a:moveTo>
                    <a:pt x="387985" y="142954"/>
                  </a:moveTo>
                  <a:lnTo>
                    <a:pt x="357663" y="141367"/>
                  </a:lnTo>
                  <a:lnTo>
                    <a:pt x="353139" y="146447"/>
                  </a:lnTo>
                  <a:lnTo>
                    <a:pt x="325517" y="152955"/>
                  </a:lnTo>
                  <a:lnTo>
                    <a:pt x="287019" y="175974"/>
                  </a:lnTo>
                  <a:lnTo>
                    <a:pt x="284559" y="191690"/>
                  </a:lnTo>
                  <a:lnTo>
                    <a:pt x="275987" y="203438"/>
                  </a:lnTo>
                  <a:lnTo>
                    <a:pt x="279320" y="221774"/>
                  </a:lnTo>
                  <a:lnTo>
                    <a:pt x="258921" y="231537"/>
                  </a:lnTo>
                  <a:lnTo>
                    <a:pt x="259001" y="245824"/>
                  </a:lnTo>
                  <a:lnTo>
                    <a:pt x="250111" y="252016"/>
                  </a:lnTo>
                  <a:lnTo>
                    <a:pt x="264159" y="282575"/>
                  </a:lnTo>
                  <a:lnTo>
                    <a:pt x="282813" y="303213"/>
                  </a:lnTo>
                  <a:lnTo>
                    <a:pt x="275749" y="317817"/>
                  </a:lnTo>
                  <a:lnTo>
                    <a:pt x="298053" y="319802"/>
                  </a:lnTo>
                  <a:lnTo>
                    <a:pt x="310832" y="337899"/>
                  </a:lnTo>
                  <a:lnTo>
                    <a:pt x="340518" y="338772"/>
                  </a:lnTo>
                  <a:lnTo>
                    <a:pt x="368221" y="318770"/>
                  </a:lnTo>
                  <a:lnTo>
                    <a:pt x="365919" y="370443"/>
                  </a:lnTo>
                  <a:lnTo>
                    <a:pt x="381237" y="374332"/>
                  </a:lnTo>
                  <a:lnTo>
                    <a:pt x="400288" y="368459"/>
                  </a:lnTo>
                  <a:lnTo>
                    <a:pt x="429419" y="423465"/>
                  </a:lnTo>
                  <a:lnTo>
                    <a:pt x="422195" y="435054"/>
                  </a:lnTo>
                  <a:lnTo>
                    <a:pt x="420529" y="459105"/>
                  </a:lnTo>
                  <a:lnTo>
                    <a:pt x="419815" y="488394"/>
                  </a:lnTo>
                  <a:lnTo>
                    <a:pt x="406717" y="505539"/>
                  </a:lnTo>
                  <a:lnTo>
                    <a:pt x="412750" y="518319"/>
                  </a:lnTo>
                  <a:lnTo>
                    <a:pt x="404971" y="529908"/>
                  </a:lnTo>
                  <a:lnTo>
                    <a:pt x="419497" y="558959"/>
                  </a:lnTo>
                  <a:lnTo>
                    <a:pt x="398224" y="596424"/>
                  </a:lnTo>
                  <a:lnTo>
                    <a:pt x="389175" y="614204"/>
                  </a:lnTo>
                  <a:lnTo>
                    <a:pt x="371872" y="623094"/>
                  </a:lnTo>
                  <a:lnTo>
                    <a:pt x="338137" y="603091"/>
                  </a:lnTo>
                  <a:lnTo>
                    <a:pt x="335200" y="588883"/>
                  </a:lnTo>
                  <a:lnTo>
                    <a:pt x="268366" y="554117"/>
                  </a:lnTo>
                  <a:lnTo>
                    <a:pt x="207962" y="516334"/>
                  </a:lnTo>
                  <a:lnTo>
                    <a:pt x="182006" y="495062"/>
                  </a:lnTo>
                  <a:lnTo>
                    <a:pt x="168036" y="466725"/>
                  </a:lnTo>
                  <a:lnTo>
                    <a:pt x="173593" y="456803"/>
                  </a:lnTo>
                  <a:lnTo>
                    <a:pt x="145018" y="411877"/>
                  </a:lnTo>
                  <a:lnTo>
                    <a:pt x="111839" y="348932"/>
                  </a:lnTo>
                  <a:lnTo>
                    <a:pt x="80010" y="281305"/>
                  </a:lnTo>
                  <a:lnTo>
                    <a:pt x="66198" y="265827"/>
                  </a:lnTo>
                  <a:lnTo>
                    <a:pt x="55563" y="240903"/>
                  </a:lnTo>
                  <a:lnTo>
                    <a:pt x="29448" y="218757"/>
                  </a:lnTo>
                  <a:lnTo>
                    <a:pt x="5397" y="205105"/>
                  </a:lnTo>
                  <a:lnTo>
                    <a:pt x="16351" y="190024"/>
                  </a:lnTo>
                  <a:lnTo>
                    <a:pt x="0" y="157798"/>
                  </a:lnTo>
                  <a:lnTo>
                    <a:pt x="10477" y="134143"/>
                  </a:lnTo>
                  <a:lnTo>
                    <a:pt x="37306" y="112792"/>
                  </a:lnTo>
                  <a:lnTo>
                    <a:pt x="41354" y="126841"/>
                  </a:lnTo>
                  <a:lnTo>
                    <a:pt x="31750" y="134938"/>
                  </a:lnTo>
                  <a:lnTo>
                    <a:pt x="32623" y="147241"/>
                  </a:lnTo>
                  <a:lnTo>
                    <a:pt x="46593" y="144621"/>
                  </a:lnTo>
                  <a:lnTo>
                    <a:pt x="60166" y="148272"/>
                  </a:lnTo>
                  <a:lnTo>
                    <a:pt x="74295" y="165259"/>
                  </a:lnTo>
                  <a:lnTo>
                    <a:pt x="93345" y="151368"/>
                  </a:lnTo>
                  <a:lnTo>
                    <a:pt x="99695" y="128588"/>
                  </a:lnTo>
                  <a:lnTo>
                    <a:pt x="120332" y="99298"/>
                  </a:lnTo>
                  <a:lnTo>
                    <a:pt x="160893" y="85963"/>
                  </a:lnTo>
                  <a:lnTo>
                    <a:pt x="197643" y="50721"/>
                  </a:lnTo>
                  <a:lnTo>
                    <a:pt x="208121" y="28813"/>
                  </a:lnTo>
                  <a:lnTo>
                    <a:pt x="203438" y="3175"/>
                  </a:lnTo>
                  <a:lnTo>
                    <a:pt x="212408" y="0"/>
                  </a:lnTo>
                  <a:lnTo>
                    <a:pt x="234791" y="15954"/>
                  </a:lnTo>
                  <a:lnTo>
                    <a:pt x="245506" y="31829"/>
                  </a:lnTo>
                  <a:lnTo>
                    <a:pt x="261143" y="40561"/>
                  </a:lnTo>
                  <a:lnTo>
                    <a:pt x="280987" y="75882"/>
                  </a:lnTo>
                  <a:lnTo>
                    <a:pt x="306070" y="80089"/>
                  </a:lnTo>
                  <a:lnTo>
                    <a:pt x="324643" y="71199"/>
                  </a:lnTo>
                  <a:lnTo>
                    <a:pt x="336788" y="76994"/>
                  </a:lnTo>
                  <a:lnTo>
                    <a:pt x="357029" y="74136"/>
                  </a:lnTo>
                  <a:lnTo>
                    <a:pt x="382825" y="89932"/>
                  </a:lnTo>
                  <a:lnTo>
                    <a:pt x="361077" y="124222"/>
                  </a:lnTo>
                  <a:lnTo>
                    <a:pt x="371158" y="125016"/>
                  </a:lnTo>
                  <a:lnTo>
                    <a:pt x="387985" y="14295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A521287A-4041-E5B1-04E8-6A94E3518B26}"/>
                </a:ext>
              </a:extLst>
            </p:cNvPr>
            <p:cNvSpPr/>
            <p:nvPr/>
          </p:nvSpPr>
          <p:spPr>
            <a:xfrm>
              <a:off x="10509726" y="3876198"/>
              <a:ext cx="408145" cy="566023"/>
            </a:xfrm>
            <a:custGeom>
              <a:avLst/>
              <a:gdLst>
                <a:gd name="csX0" fmla="*/ 408146 w 408145"/>
                <a:gd name="csY0" fmla="*/ 378936 h 566023"/>
                <a:gd name="csX1" fmla="*/ 401796 w 408145"/>
                <a:gd name="csY1" fmla="*/ 383064 h 566023"/>
                <a:gd name="csX2" fmla="*/ 395207 w 408145"/>
                <a:gd name="csY2" fmla="*/ 363220 h 566023"/>
                <a:gd name="csX3" fmla="*/ 385842 w 408145"/>
                <a:gd name="csY3" fmla="*/ 352504 h 566023"/>
                <a:gd name="csX4" fmla="*/ 374729 w 408145"/>
                <a:gd name="csY4" fmla="*/ 364093 h 566023"/>
                <a:gd name="csX5" fmla="*/ 309086 w 408145"/>
                <a:gd name="csY5" fmla="*/ 363379 h 566023"/>
                <a:gd name="csX6" fmla="*/ 309483 w 408145"/>
                <a:gd name="csY6" fmla="*/ 384413 h 566023"/>
                <a:gd name="csX7" fmla="*/ 329247 w 408145"/>
                <a:gd name="csY7" fmla="*/ 387906 h 566023"/>
                <a:gd name="csX8" fmla="*/ 328136 w 408145"/>
                <a:gd name="csY8" fmla="*/ 400844 h 566023"/>
                <a:gd name="csX9" fmla="*/ 321389 w 408145"/>
                <a:gd name="csY9" fmla="*/ 397351 h 566023"/>
                <a:gd name="csX10" fmla="*/ 302419 w 408145"/>
                <a:gd name="csY10" fmla="*/ 402908 h 566023"/>
                <a:gd name="csX11" fmla="*/ 302180 w 408145"/>
                <a:gd name="csY11" fmla="*/ 427355 h 566023"/>
                <a:gd name="csX12" fmla="*/ 317182 w 408145"/>
                <a:gd name="csY12" fmla="*/ 439658 h 566023"/>
                <a:gd name="csX13" fmla="*/ 322421 w 408145"/>
                <a:gd name="csY13" fmla="*/ 458946 h 566023"/>
                <a:gd name="csX14" fmla="*/ 321627 w 408145"/>
                <a:gd name="csY14" fmla="*/ 473551 h 566023"/>
                <a:gd name="csX15" fmla="*/ 306467 w 408145"/>
                <a:gd name="csY15" fmla="*/ 566023 h 566023"/>
                <a:gd name="csX16" fmla="*/ 289639 w 408145"/>
                <a:gd name="csY16" fmla="*/ 548085 h 566023"/>
                <a:gd name="csX17" fmla="*/ 279559 w 408145"/>
                <a:gd name="csY17" fmla="*/ 547291 h 566023"/>
                <a:gd name="csX18" fmla="*/ 301307 w 408145"/>
                <a:gd name="csY18" fmla="*/ 513000 h 566023"/>
                <a:gd name="csX19" fmla="*/ 275510 w 408145"/>
                <a:gd name="csY19" fmla="*/ 497205 h 566023"/>
                <a:gd name="csX20" fmla="*/ 255269 w 408145"/>
                <a:gd name="csY20" fmla="*/ 500063 h 566023"/>
                <a:gd name="csX21" fmla="*/ 243125 w 408145"/>
                <a:gd name="csY21" fmla="*/ 494268 h 566023"/>
                <a:gd name="csX22" fmla="*/ 224551 w 408145"/>
                <a:gd name="csY22" fmla="*/ 503158 h 566023"/>
                <a:gd name="csX23" fmla="*/ 199468 w 408145"/>
                <a:gd name="csY23" fmla="*/ 498951 h 566023"/>
                <a:gd name="csX24" fmla="*/ 179625 w 408145"/>
                <a:gd name="csY24" fmla="*/ 463629 h 566023"/>
                <a:gd name="csX25" fmla="*/ 163988 w 408145"/>
                <a:gd name="csY25" fmla="*/ 454898 h 566023"/>
                <a:gd name="csX26" fmla="*/ 153273 w 408145"/>
                <a:gd name="csY26" fmla="*/ 439023 h 566023"/>
                <a:gd name="csX27" fmla="*/ 130889 w 408145"/>
                <a:gd name="csY27" fmla="*/ 423069 h 566023"/>
                <a:gd name="csX28" fmla="*/ 121920 w 408145"/>
                <a:gd name="csY28" fmla="*/ 426244 h 566023"/>
                <a:gd name="csX29" fmla="*/ 107473 w 408145"/>
                <a:gd name="csY29" fmla="*/ 418306 h 566023"/>
                <a:gd name="csX30" fmla="*/ 90884 w 408145"/>
                <a:gd name="csY30" fmla="*/ 407114 h 566023"/>
                <a:gd name="csX31" fmla="*/ 81359 w 408145"/>
                <a:gd name="csY31" fmla="*/ 412512 h 566023"/>
                <a:gd name="csX32" fmla="*/ 52784 w 408145"/>
                <a:gd name="csY32" fmla="*/ 407829 h 566023"/>
                <a:gd name="csX33" fmla="*/ 44529 w 408145"/>
                <a:gd name="csY33" fmla="*/ 393303 h 566023"/>
                <a:gd name="csX34" fmla="*/ 38258 w 408145"/>
                <a:gd name="csY34" fmla="*/ 393859 h 566023"/>
                <a:gd name="csX35" fmla="*/ 4603 w 408145"/>
                <a:gd name="csY35" fmla="*/ 374650 h 566023"/>
                <a:gd name="csX36" fmla="*/ 0 w 408145"/>
                <a:gd name="csY36" fmla="*/ 364173 h 566023"/>
                <a:gd name="csX37" fmla="*/ 12541 w 408145"/>
                <a:gd name="csY37" fmla="*/ 361632 h 566023"/>
                <a:gd name="csX38" fmla="*/ 11112 w 408145"/>
                <a:gd name="csY38" fmla="*/ 344726 h 566023"/>
                <a:gd name="csX39" fmla="*/ 18970 w 408145"/>
                <a:gd name="csY39" fmla="*/ 332502 h 566023"/>
                <a:gd name="csX40" fmla="*/ 35719 w 408145"/>
                <a:gd name="csY40" fmla="*/ 330280 h 566023"/>
                <a:gd name="csX41" fmla="*/ 49847 w 408145"/>
                <a:gd name="csY41" fmla="*/ 309086 h 566023"/>
                <a:gd name="csX42" fmla="*/ 62785 w 408145"/>
                <a:gd name="csY42" fmla="*/ 291386 h 566023"/>
                <a:gd name="csX43" fmla="*/ 50323 w 408145"/>
                <a:gd name="csY43" fmla="*/ 283369 h 566023"/>
                <a:gd name="csX44" fmla="*/ 56752 w 408145"/>
                <a:gd name="csY44" fmla="*/ 263763 h 566023"/>
                <a:gd name="csX45" fmla="*/ 49133 w 408145"/>
                <a:gd name="csY45" fmla="*/ 232886 h 566023"/>
                <a:gd name="csX46" fmla="*/ 56356 w 408145"/>
                <a:gd name="csY46" fmla="*/ 223996 h 566023"/>
                <a:gd name="csX47" fmla="*/ 51038 w 408145"/>
                <a:gd name="csY47" fmla="*/ 195421 h 566023"/>
                <a:gd name="csX48" fmla="*/ 37385 w 408145"/>
                <a:gd name="csY48" fmla="*/ 177324 h 566023"/>
                <a:gd name="csX49" fmla="*/ 41672 w 408145"/>
                <a:gd name="csY49" fmla="*/ 160893 h 566023"/>
                <a:gd name="csX50" fmla="*/ 52546 w 408145"/>
                <a:gd name="csY50" fmla="*/ 163354 h 566023"/>
                <a:gd name="csX51" fmla="*/ 58896 w 408145"/>
                <a:gd name="csY51" fmla="*/ 153273 h 566023"/>
                <a:gd name="csX52" fmla="*/ 51117 w 408145"/>
                <a:gd name="csY52" fmla="*/ 133271 h 566023"/>
                <a:gd name="csX53" fmla="*/ 55165 w 408145"/>
                <a:gd name="csY53" fmla="*/ 128349 h 566023"/>
                <a:gd name="csX54" fmla="*/ 72548 w 408145"/>
                <a:gd name="csY54" fmla="*/ 129381 h 566023"/>
                <a:gd name="csX55" fmla="*/ 97869 w 408145"/>
                <a:gd name="csY55" fmla="*/ 105728 h 566023"/>
                <a:gd name="csX56" fmla="*/ 111760 w 408145"/>
                <a:gd name="csY56" fmla="*/ 102076 h 566023"/>
                <a:gd name="csX57" fmla="*/ 112077 w 408145"/>
                <a:gd name="csY57" fmla="*/ 90805 h 566023"/>
                <a:gd name="csX58" fmla="*/ 118268 w 408145"/>
                <a:gd name="csY58" fmla="*/ 62071 h 566023"/>
                <a:gd name="csX59" fmla="*/ 137636 w 408145"/>
                <a:gd name="csY59" fmla="*/ 46276 h 566023"/>
                <a:gd name="csX60" fmla="*/ 158828 w 408145"/>
                <a:gd name="csY60" fmla="*/ 45641 h 566023"/>
                <a:gd name="csX61" fmla="*/ 161528 w 408145"/>
                <a:gd name="csY61" fmla="*/ 38497 h 566023"/>
                <a:gd name="csX62" fmla="*/ 187880 w 408145"/>
                <a:gd name="csY62" fmla="*/ 41354 h 566023"/>
                <a:gd name="csX63" fmla="*/ 214391 w 408145"/>
                <a:gd name="csY63" fmla="*/ 24130 h 566023"/>
                <a:gd name="csX64" fmla="*/ 227488 w 408145"/>
                <a:gd name="csY64" fmla="*/ 16510 h 566023"/>
                <a:gd name="csX65" fmla="*/ 243840 w 408145"/>
                <a:gd name="csY65" fmla="*/ 0 h 566023"/>
                <a:gd name="csX66" fmla="*/ 255746 w 408145"/>
                <a:gd name="csY66" fmla="*/ 2064 h 566023"/>
                <a:gd name="csX67" fmla="*/ 264557 w 408145"/>
                <a:gd name="csY67" fmla="*/ 11112 h 566023"/>
                <a:gd name="csX68" fmla="*/ 258047 w 408145"/>
                <a:gd name="csY68" fmla="*/ 22622 h 566023"/>
                <a:gd name="csX69" fmla="*/ 236378 w 408145"/>
                <a:gd name="csY69" fmla="*/ 28337 h 566023"/>
                <a:gd name="csX70" fmla="*/ 227885 w 408145"/>
                <a:gd name="csY70" fmla="*/ 45403 h 566023"/>
                <a:gd name="csX71" fmla="*/ 214788 w 408145"/>
                <a:gd name="csY71" fmla="*/ 55166 h 566023"/>
                <a:gd name="csX72" fmla="*/ 205025 w 408145"/>
                <a:gd name="csY72" fmla="*/ 67786 h 566023"/>
                <a:gd name="csX73" fmla="*/ 200898 w 408145"/>
                <a:gd name="csY73" fmla="*/ 92075 h 566023"/>
                <a:gd name="csX74" fmla="*/ 191531 w 408145"/>
                <a:gd name="csY74" fmla="*/ 111998 h 566023"/>
                <a:gd name="csX75" fmla="*/ 208994 w 408145"/>
                <a:gd name="csY75" fmla="*/ 114221 h 566023"/>
                <a:gd name="csX76" fmla="*/ 213281 w 408145"/>
                <a:gd name="csY76" fmla="*/ 129858 h 566023"/>
                <a:gd name="csX77" fmla="*/ 220741 w 408145"/>
                <a:gd name="csY77" fmla="*/ 137319 h 566023"/>
                <a:gd name="csX78" fmla="*/ 223360 w 408145"/>
                <a:gd name="csY78" fmla="*/ 150971 h 566023"/>
                <a:gd name="csX79" fmla="*/ 219392 w 408145"/>
                <a:gd name="csY79" fmla="*/ 163513 h 566023"/>
                <a:gd name="csX80" fmla="*/ 220582 w 408145"/>
                <a:gd name="csY80" fmla="*/ 170577 h 566023"/>
                <a:gd name="csX81" fmla="*/ 228838 w 408145"/>
                <a:gd name="csY81" fmla="*/ 173434 h 566023"/>
                <a:gd name="csX82" fmla="*/ 236855 w 408145"/>
                <a:gd name="csY82" fmla="*/ 185182 h 566023"/>
                <a:gd name="csX83" fmla="*/ 280193 w 408145"/>
                <a:gd name="csY83" fmla="*/ 181928 h 566023"/>
                <a:gd name="csX84" fmla="*/ 299799 w 408145"/>
                <a:gd name="csY84" fmla="*/ 186293 h 566023"/>
                <a:gd name="csX85" fmla="*/ 323453 w 408145"/>
                <a:gd name="csY85" fmla="*/ 215424 h 566023"/>
                <a:gd name="csX86" fmla="*/ 337105 w 408145"/>
                <a:gd name="csY86" fmla="*/ 211772 h 566023"/>
                <a:gd name="csX87" fmla="*/ 361394 w 408145"/>
                <a:gd name="csY87" fmla="*/ 213598 h 566023"/>
                <a:gd name="csX88" fmla="*/ 380603 w 408145"/>
                <a:gd name="csY88" fmla="*/ 209709 h 566023"/>
                <a:gd name="csX89" fmla="*/ 392509 w 408145"/>
                <a:gd name="csY89" fmla="*/ 215503 h 566023"/>
                <a:gd name="csX90" fmla="*/ 386397 w 408145"/>
                <a:gd name="csY90" fmla="*/ 233759 h 566023"/>
                <a:gd name="csX91" fmla="*/ 378857 w 408145"/>
                <a:gd name="csY91" fmla="*/ 245110 h 566023"/>
                <a:gd name="csX92" fmla="*/ 376237 w 408145"/>
                <a:gd name="csY92" fmla="*/ 269319 h 566023"/>
                <a:gd name="csX93" fmla="*/ 383063 w 408145"/>
                <a:gd name="csY93" fmla="*/ 291703 h 566023"/>
                <a:gd name="csX94" fmla="*/ 392588 w 408145"/>
                <a:gd name="csY94" fmla="*/ 301784 h 566023"/>
                <a:gd name="csX95" fmla="*/ 393779 w 408145"/>
                <a:gd name="csY95" fmla="*/ 309324 h 566023"/>
                <a:gd name="csX96" fmla="*/ 376713 w 408145"/>
                <a:gd name="csY96" fmla="*/ 326073 h 566023"/>
                <a:gd name="csX97" fmla="*/ 388938 w 408145"/>
                <a:gd name="csY97" fmla="*/ 333534 h 566023"/>
                <a:gd name="csX98" fmla="*/ 397906 w 408145"/>
                <a:gd name="csY98" fmla="*/ 345281 h 566023"/>
                <a:gd name="csX99" fmla="*/ 408146 w 408145"/>
                <a:gd name="csY99" fmla="*/ 378936 h 566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408145" h="566023">
                  <a:moveTo>
                    <a:pt x="408146" y="378936"/>
                  </a:moveTo>
                  <a:lnTo>
                    <a:pt x="401796" y="383064"/>
                  </a:lnTo>
                  <a:lnTo>
                    <a:pt x="395207" y="363220"/>
                  </a:lnTo>
                  <a:lnTo>
                    <a:pt x="385842" y="352504"/>
                  </a:lnTo>
                  <a:lnTo>
                    <a:pt x="374729" y="364093"/>
                  </a:lnTo>
                  <a:lnTo>
                    <a:pt x="309086" y="363379"/>
                  </a:lnTo>
                  <a:lnTo>
                    <a:pt x="309483" y="384413"/>
                  </a:lnTo>
                  <a:lnTo>
                    <a:pt x="329247" y="387906"/>
                  </a:lnTo>
                  <a:lnTo>
                    <a:pt x="328136" y="400844"/>
                  </a:lnTo>
                  <a:lnTo>
                    <a:pt x="321389" y="397351"/>
                  </a:lnTo>
                  <a:lnTo>
                    <a:pt x="302419" y="402908"/>
                  </a:lnTo>
                  <a:lnTo>
                    <a:pt x="302180" y="427355"/>
                  </a:lnTo>
                  <a:lnTo>
                    <a:pt x="317182" y="439658"/>
                  </a:lnTo>
                  <a:lnTo>
                    <a:pt x="322421" y="458946"/>
                  </a:lnTo>
                  <a:lnTo>
                    <a:pt x="321627" y="473551"/>
                  </a:lnTo>
                  <a:lnTo>
                    <a:pt x="306467" y="566023"/>
                  </a:lnTo>
                  <a:lnTo>
                    <a:pt x="289639" y="548085"/>
                  </a:lnTo>
                  <a:lnTo>
                    <a:pt x="279559" y="547291"/>
                  </a:lnTo>
                  <a:lnTo>
                    <a:pt x="301307" y="513000"/>
                  </a:lnTo>
                  <a:lnTo>
                    <a:pt x="275510" y="497205"/>
                  </a:lnTo>
                  <a:lnTo>
                    <a:pt x="255269" y="500063"/>
                  </a:lnTo>
                  <a:lnTo>
                    <a:pt x="243125" y="494268"/>
                  </a:lnTo>
                  <a:lnTo>
                    <a:pt x="224551" y="503158"/>
                  </a:lnTo>
                  <a:lnTo>
                    <a:pt x="199468" y="498951"/>
                  </a:lnTo>
                  <a:lnTo>
                    <a:pt x="179625" y="463629"/>
                  </a:lnTo>
                  <a:lnTo>
                    <a:pt x="163988" y="454898"/>
                  </a:lnTo>
                  <a:lnTo>
                    <a:pt x="153273" y="439023"/>
                  </a:lnTo>
                  <a:lnTo>
                    <a:pt x="130889" y="423069"/>
                  </a:lnTo>
                  <a:lnTo>
                    <a:pt x="121920" y="426244"/>
                  </a:lnTo>
                  <a:lnTo>
                    <a:pt x="107473" y="418306"/>
                  </a:lnTo>
                  <a:lnTo>
                    <a:pt x="90884" y="407114"/>
                  </a:lnTo>
                  <a:lnTo>
                    <a:pt x="81359" y="412512"/>
                  </a:lnTo>
                  <a:lnTo>
                    <a:pt x="52784" y="407829"/>
                  </a:lnTo>
                  <a:lnTo>
                    <a:pt x="44529" y="393303"/>
                  </a:lnTo>
                  <a:lnTo>
                    <a:pt x="38258" y="393859"/>
                  </a:lnTo>
                  <a:lnTo>
                    <a:pt x="4603" y="374650"/>
                  </a:lnTo>
                  <a:lnTo>
                    <a:pt x="0" y="364173"/>
                  </a:lnTo>
                  <a:lnTo>
                    <a:pt x="12541" y="361632"/>
                  </a:lnTo>
                  <a:lnTo>
                    <a:pt x="11112" y="344726"/>
                  </a:lnTo>
                  <a:lnTo>
                    <a:pt x="18970" y="332502"/>
                  </a:lnTo>
                  <a:lnTo>
                    <a:pt x="35719" y="330280"/>
                  </a:lnTo>
                  <a:lnTo>
                    <a:pt x="49847" y="309086"/>
                  </a:lnTo>
                  <a:lnTo>
                    <a:pt x="62785" y="291386"/>
                  </a:lnTo>
                  <a:lnTo>
                    <a:pt x="50323" y="283369"/>
                  </a:lnTo>
                  <a:lnTo>
                    <a:pt x="56752" y="263763"/>
                  </a:lnTo>
                  <a:lnTo>
                    <a:pt x="49133" y="232886"/>
                  </a:lnTo>
                  <a:lnTo>
                    <a:pt x="56356" y="223996"/>
                  </a:lnTo>
                  <a:lnTo>
                    <a:pt x="51038" y="195421"/>
                  </a:lnTo>
                  <a:lnTo>
                    <a:pt x="37385" y="177324"/>
                  </a:lnTo>
                  <a:lnTo>
                    <a:pt x="41672" y="160893"/>
                  </a:lnTo>
                  <a:lnTo>
                    <a:pt x="52546" y="163354"/>
                  </a:lnTo>
                  <a:lnTo>
                    <a:pt x="58896" y="153273"/>
                  </a:lnTo>
                  <a:lnTo>
                    <a:pt x="51117" y="133271"/>
                  </a:lnTo>
                  <a:lnTo>
                    <a:pt x="55165" y="128349"/>
                  </a:lnTo>
                  <a:lnTo>
                    <a:pt x="72548" y="129381"/>
                  </a:lnTo>
                  <a:lnTo>
                    <a:pt x="97869" y="105728"/>
                  </a:lnTo>
                  <a:lnTo>
                    <a:pt x="111760" y="102076"/>
                  </a:lnTo>
                  <a:lnTo>
                    <a:pt x="112077" y="90805"/>
                  </a:lnTo>
                  <a:lnTo>
                    <a:pt x="118268" y="62071"/>
                  </a:lnTo>
                  <a:lnTo>
                    <a:pt x="137636" y="46276"/>
                  </a:lnTo>
                  <a:lnTo>
                    <a:pt x="158828" y="45641"/>
                  </a:lnTo>
                  <a:lnTo>
                    <a:pt x="161528" y="38497"/>
                  </a:lnTo>
                  <a:lnTo>
                    <a:pt x="187880" y="41354"/>
                  </a:lnTo>
                  <a:lnTo>
                    <a:pt x="214391" y="24130"/>
                  </a:lnTo>
                  <a:lnTo>
                    <a:pt x="227488" y="16510"/>
                  </a:lnTo>
                  <a:lnTo>
                    <a:pt x="243840" y="0"/>
                  </a:lnTo>
                  <a:lnTo>
                    <a:pt x="255746" y="2064"/>
                  </a:lnTo>
                  <a:lnTo>
                    <a:pt x="264557" y="11112"/>
                  </a:lnTo>
                  <a:lnTo>
                    <a:pt x="258047" y="22622"/>
                  </a:lnTo>
                  <a:lnTo>
                    <a:pt x="236378" y="28337"/>
                  </a:lnTo>
                  <a:lnTo>
                    <a:pt x="227885" y="45403"/>
                  </a:lnTo>
                  <a:lnTo>
                    <a:pt x="214788" y="55166"/>
                  </a:lnTo>
                  <a:lnTo>
                    <a:pt x="205025" y="67786"/>
                  </a:lnTo>
                  <a:lnTo>
                    <a:pt x="200898" y="92075"/>
                  </a:lnTo>
                  <a:lnTo>
                    <a:pt x="191531" y="111998"/>
                  </a:lnTo>
                  <a:lnTo>
                    <a:pt x="208994" y="114221"/>
                  </a:lnTo>
                  <a:lnTo>
                    <a:pt x="213281" y="129858"/>
                  </a:lnTo>
                  <a:lnTo>
                    <a:pt x="220741" y="137319"/>
                  </a:lnTo>
                  <a:lnTo>
                    <a:pt x="223360" y="150971"/>
                  </a:lnTo>
                  <a:lnTo>
                    <a:pt x="219392" y="163513"/>
                  </a:lnTo>
                  <a:lnTo>
                    <a:pt x="220582" y="170577"/>
                  </a:lnTo>
                  <a:lnTo>
                    <a:pt x="228838" y="173434"/>
                  </a:lnTo>
                  <a:lnTo>
                    <a:pt x="236855" y="185182"/>
                  </a:lnTo>
                  <a:lnTo>
                    <a:pt x="280193" y="181928"/>
                  </a:lnTo>
                  <a:lnTo>
                    <a:pt x="299799" y="186293"/>
                  </a:lnTo>
                  <a:lnTo>
                    <a:pt x="323453" y="215424"/>
                  </a:lnTo>
                  <a:lnTo>
                    <a:pt x="337105" y="211772"/>
                  </a:lnTo>
                  <a:lnTo>
                    <a:pt x="361394" y="213598"/>
                  </a:lnTo>
                  <a:lnTo>
                    <a:pt x="380603" y="209709"/>
                  </a:lnTo>
                  <a:lnTo>
                    <a:pt x="392509" y="215503"/>
                  </a:lnTo>
                  <a:lnTo>
                    <a:pt x="386397" y="233759"/>
                  </a:lnTo>
                  <a:lnTo>
                    <a:pt x="378857" y="245110"/>
                  </a:lnTo>
                  <a:lnTo>
                    <a:pt x="376237" y="269319"/>
                  </a:lnTo>
                  <a:lnTo>
                    <a:pt x="383063" y="291703"/>
                  </a:lnTo>
                  <a:lnTo>
                    <a:pt x="392588" y="301784"/>
                  </a:lnTo>
                  <a:lnTo>
                    <a:pt x="393779" y="309324"/>
                  </a:lnTo>
                  <a:lnTo>
                    <a:pt x="376713" y="326073"/>
                  </a:lnTo>
                  <a:lnTo>
                    <a:pt x="388938" y="333534"/>
                  </a:lnTo>
                  <a:lnTo>
                    <a:pt x="397906" y="345281"/>
                  </a:lnTo>
                  <a:lnTo>
                    <a:pt x="408146" y="37893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75AF3784-7A69-41C5-AEED-4AD0D780451E}"/>
                </a:ext>
              </a:extLst>
            </p:cNvPr>
            <p:cNvSpPr/>
            <p:nvPr/>
          </p:nvSpPr>
          <p:spPr>
            <a:xfrm>
              <a:off x="10375820" y="3972559"/>
              <a:ext cx="192802" cy="81121"/>
            </a:xfrm>
            <a:custGeom>
              <a:avLst/>
              <a:gdLst>
                <a:gd name="csX0" fmla="*/ 189072 w 192802"/>
                <a:gd name="csY0" fmla="*/ 31988 h 81121"/>
                <a:gd name="csX1" fmla="*/ 185024 w 192802"/>
                <a:gd name="csY1" fmla="*/ 36909 h 81121"/>
                <a:gd name="csX2" fmla="*/ 192802 w 192802"/>
                <a:gd name="csY2" fmla="*/ 56912 h 81121"/>
                <a:gd name="csX3" fmla="*/ 186453 w 192802"/>
                <a:gd name="csY3" fmla="*/ 66993 h 81121"/>
                <a:gd name="csX4" fmla="*/ 175578 w 192802"/>
                <a:gd name="csY4" fmla="*/ 64532 h 81121"/>
                <a:gd name="csX5" fmla="*/ 171292 w 192802"/>
                <a:gd name="csY5" fmla="*/ 80962 h 81121"/>
                <a:gd name="csX6" fmla="*/ 160020 w 192802"/>
                <a:gd name="csY6" fmla="*/ 71199 h 81121"/>
                <a:gd name="csX7" fmla="*/ 152876 w 192802"/>
                <a:gd name="csY7" fmla="*/ 52943 h 81121"/>
                <a:gd name="csX8" fmla="*/ 161132 w 192802"/>
                <a:gd name="csY8" fmla="*/ 43894 h 81121"/>
                <a:gd name="csX9" fmla="*/ 152639 w 192802"/>
                <a:gd name="csY9" fmla="*/ 41513 h 81121"/>
                <a:gd name="csX10" fmla="*/ 146368 w 192802"/>
                <a:gd name="csY10" fmla="*/ 30321 h 81121"/>
                <a:gd name="csX11" fmla="*/ 129541 w 192802"/>
                <a:gd name="csY11" fmla="*/ 20875 h 81121"/>
                <a:gd name="csX12" fmla="*/ 114777 w 192802"/>
                <a:gd name="csY12" fmla="*/ 23098 h 81121"/>
                <a:gd name="csX13" fmla="*/ 107951 w 192802"/>
                <a:gd name="csY13" fmla="*/ 34846 h 81121"/>
                <a:gd name="csX14" fmla="*/ 94377 w 192802"/>
                <a:gd name="csY14" fmla="*/ 43418 h 81121"/>
                <a:gd name="csX15" fmla="*/ 86996 w 192802"/>
                <a:gd name="csY15" fmla="*/ 44609 h 81121"/>
                <a:gd name="csX16" fmla="*/ 83741 w 192802"/>
                <a:gd name="csY16" fmla="*/ 51673 h 81121"/>
                <a:gd name="csX17" fmla="*/ 99775 w 192802"/>
                <a:gd name="csY17" fmla="*/ 70009 h 81121"/>
                <a:gd name="csX18" fmla="*/ 90567 w 192802"/>
                <a:gd name="csY18" fmla="*/ 74374 h 81121"/>
                <a:gd name="csX19" fmla="*/ 85725 w 192802"/>
                <a:gd name="csY19" fmla="*/ 79375 h 81121"/>
                <a:gd name="csX20" fmla="*/ 70089 w 192802"/>
                <a:gd name="csY20" fmla="*/ 81121 h 81121"/>
                <a:gd name="csX21" fmla="*/ 64215 w 192802"/>
                <a:gd name="csY21" fmla="*/ 60880 h 81121"/>
                <a:gd name="csX22" fmla="*/ 59849 w 192802"/>
                <a:gd name="csY22" fmla="*/ 66596 h 81121"/>
                <a:gd name="csX23" fmla="*/ 48736 w 192802"/>
                <a:gd name="csY23" fmla="*/ 64611 h 81121"/>
                <a:gd name="csX24" fmla="*/ 41910 w 192802"/>
                <a:gd name="csY24" fmla="*/ 51038 h 81121"/>
                <a:gd name="csX25" fmla="*/ 28099 w 192802"/>
                <a:gd name="csY25" fmla="*/ 48736 h 81121"/>
                <a:gd name="csX26" fmla="*/ 19368 w 192802"/>
                <a:gd name="csY26" fmla="*/ 44767 h 81121"/>
                <a:gd name="csX27" fmla="*/ 4922 w 192802"/>
                <a:gd name="csY27" fmla="*/ 44847 h 81121"/>
                <a:gd name="csX28" fmla="*/ 3890 w 192802"/>
                <a:gd name="csY28" fmla="*/ 52229 h 81121"/>
                <a:gd name="csX29" fmla="*/ 0 w 192802"/>
                <a:gd name="csY29" fmla="*/ 47069 h 81121"/>
                <a:gd name="csX30" fmla="*/ 1747 w 192802"/>
                <a:gd name="csY30" fmla="*/ 40322 h 81121"/>
                <a:gd name="csX31" fmla="*/ 4604 w 192802"/>
                <a:gd name="csY31" fmla="*/ 33417 h 81121"/>
                <a:gd name="csX32" fmla="*/ 3255 w 192802"/>
                <a:gd name="csY32" fmla="*/ 27305 h 81121"/>
                <a:gd name="csX33" fmla="*/ 8335 w 192802"/>
                <a:gd name="csY33" fmla="*/ 23257 h 81121"/>
                <a:gd name="csX34" fmla="*/ 1270 w 192802"/>
                <a:gd name="csY34" fmla="*/ 18256 h 81121"/>
                <a:gd name="csX35" fmla="*/ 1111 w 192802"/>
                <a:gd name="csY35" fmla="*/ 4604 h 81121"/>
                <a:gd name="csX36" fmla="*/ 14129 w 192802"/>
                <a:gd name="csY36" fmla="*/ 1508 h 81121"/>
                <a:gd name="csX37" fmla="*/ 26194 w 192802"/>
                <a:gd name="csY37" fmla="*/ 13732 h 81121"/>
                <a:gd name="csX38" fmla="*/ 25559 w 192802"/>
                <a:gd name="csY38" fmla="*/ 20955 h 81121"/>
                <a:gd name="csX39" fmla="*/ 38973 w 192802"/>
                <a:gd name="csY39" fmla="*/ 22463 h 81121"/>
                <a:gd name="csX40" fmla="*/ 42149 w 192802"/>
                <a:gd name="csY40" fmla="*/ 19685 h 81121"/>
                <a:gd name="csX41" fmla="*/ 51436 w 192802"/>
                <a:gd name="csY41" fmla="*/ 28019 h 81121"/>
                <a:gd name="csX42" fmla="*/ 68025 w 192802"/>
                <a:gd name="csY42" fmla="*/ 25559 h 81121"/>
                <a:gd name="csX43" fmla="*/ 82313 w 192802"/>
                <a:gd name="csY43" fmla="*/ 16986 h 81121"/>
                <a:gd name="csX44" fmla="*/ 102791 w 192802"/>
                <a:gd name="csY44" fmla="*/ 10160 h 81121"/>
                <a:gd name="csX45" fmla="*/ 114300 w 192802"/>
                <a:gd name="csY45" fmla="*/ 0 h 81121"/>
                <a:gd name="csX46" fmla="*/ 132875 w 192802"/>
                <a:gd name="csY46" fmla="*/ 1984 h 81121"/>
                <a:gd name="csX47" fmla="*/ 131604 w 192802"/>
                <a:gd name="csY47" fmla="*/ 5318 h 81121"/>
                <a:gd name="csX48" fmla="*/ 150416 w 192802"/>
                <a:gd name="csY48" fmla="*/ 6509 h 81121"/>
                <a:gd name="csX49" fmla="*/ 165418 w 192802"/>
                <a:gd name="csY49" fmla="*/ 12382 h 81121"/>
                <a:gd name="csX50" fmla="*/ 176372 w 192802"/>
                <a:gd name="csY50" fmla="*/ 22542 h 81121"/>
                <a:gd name="csX51" fmla="*/ 189072 w 192802"/>
                <a:gd name="csY51" fmla="*/ 31988 h 81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192802" h="81121">
                  <a:moveTo>
                    <a:pt x="189072" y="31988"/>
                  </a:moveTo>
                  <a:lnTo>
                    <a:pt x="185024" y="36909"/>
                  </a:lnTo>
                  <a:lnTo>
                    <a:pt x="192802" y="56912"/>
                  </a:lnTo>
                  <a:lnTo>
                    <a:pt x="186453" y="66993"/>
                  </a:lnTo>
                  <a:lnTo>
                    <a:pt x="175578" y="64532"/>
                  </a:lnTo>
                  <a:lnTo>
                    <a:pt x="171292" y="80962"/>
                  </a:lnTo>
                  <a:lnTo>
                    <a:pt x="160020" y="71199"/>
                  </a:lnTo>
                  <a:lnTo>
                    <a:pt x="152876" y="52943"/>
                  </a:lnTo>
                  <a:lnTo>
                    <a:pt x="161132" y="43894"/>
                  </a:lnTo>
                  <a:lnTo>
                    <a:pt x="152639" y="41513"/>
                  </a:lnTo>
                  <a:lnTo>
                    <a:pt x="146368" y="30321"/>
                  </a:lnTo>
                  <a:lnTo>
                    <a:pt x="129541" y="20875"/>
                  </a:lnTo>
                  <a:lnTo>
                    <a:pt x="114777" y="23098"/>
                  </a:lnTo>
                  <a:lnTo>
                    <a:pt x="107951" y="34846"/>
                  </a:lnTo>
                  <a:lnTo>
                    <a:pt x="94377" y="43418"/>
                  </a:lnTo>
                  <a:lnTo>
                    <a:pt x="86996" y="44609"/>
                  </a:lnTo>
                  <a:lnTo>
                    <a:pt x="83741" y="51673"/>
                  </a:lnTo>
                  <a:lnTo>
                    <a:pt x="99775" y="70009"/>
                  </a:lnTo>
                  <a:lnTo>
                    <a:pt x="90567" y="74374"/>
                  </a:lnTo>
                  <a:lnTo>
                    <a:pt x="85725" y="79375"/>
                  </a:lnTo>
                  <a:lnTo>
                    <a:pt x="70089" y="81121"/>
                  </a:lnTo>
                  <a:lnTo>
                    <a:pt x="64215" y="60880"/>
                  </a:lnTo>
                  <a:lnTo>
                    <a:pt x="59849" y="66596"/>
                  </a:lnTo>
                  <a:lnTo>
                    <a:pt x="48736" y="64611"/>
                  </a:lnTo>
                  <a:lnTo>
                    <a:pt x="41910" y="51038"/>
                  </a:lnTo>
                  <a:lnTo>
                    <a:pt x="28099" y="48736"/>
                  </a:lnTo>
                  <a:lnTo>
                    <a:pt x="19368" y="44767"/>
                  </a:lnTo>
                  <a:lnTo>
                    <a:pt x="4922" y="44847"/>
                  </a:lnTo>
                  <a:lnTo>
                    <a:pt x="3890" y="52229"/>
                  </a:lnTo>
                  <a:lnTo>
                    <a:pt x="0" y="47069"/>
                  </a:lnTo>
                  <a:lnTo>
                    <a:pt x="1747" y="40322"/>
                  </a:lnTo>
                  <a:lnTo>
                    <a:pt x="4604" y="33417"/>
                  </a:lnTo>
                  <a:lnTo>
                    <a:pt x="3255" y="27305"/>
                  </a:lnTo>
                  <a:lnTo>
                    <a:pt x="8335" y="23257"/>
                  </a:lnTo>
                  <a:lnTo>
                    <a:pt x="1270" y="18256"/>
                  </a:lnTo>
                  <a:lnTo>
                    <a:pt x="1111" y="4604"/>
                  </a:lnTo>
                  <a:lnTo>
                    <a:pt x="14129" y="1508"/>
                  </a:lnTo>
                  <a:lnTo>
                    <a:pt x="26194" y="13732"/>
                  </a:lnTo>
                  <a:lnTo>
                    <a:pt x="25559" y="20955"/>
                  </a:lnTo>
                  <a:lnTo>
                    <a:pt x="38973" y="22463"/>
                  </a:lnTo>
                  <a:lnTo>
                    <a:pt x="42149" y="19685"/>
                  </a:lnTo>
                  <a:lnTo>
                    <a:pt x="51436" y="28019"/>
                  </a:lnTo>
                  <a:lnTo>
                    <a:pt x="68025" y="25559"/>
                  </a:lnTo>
                  <a:lnTo>
                    <a:pt x="82313" y="16986"/>
                  </a:lnTo>
                  <a:lnTo>
                    <a:pt x="102791" y="10160"/>
                  </a:lnTo>
                  <a:lnTo>
                    <a:pt x="114300" y="0"/>
                  </a:lnTo>
                  <a:lnTo>
                    <a:pt x="132875" y="1984"/>
                  </a:lnTo>
                  <a:lnTo>
                    <a:pt x="131604" y="5318"/>
                  </a:lnTo>
                  <a:lnTo>
                    <a:pt x="150416" y="6509"/>
                  </a:lnTo>
                  <a:lnTo>
                    <a:pt x="165418" y="12382"/>
                  </a:lnTo>
                  <a:lnTo>
                    <a:pt x="176372" y="22542"/>
                  </a:lnTo>
                  <a:lnTo>
                    <a:pt x="189072" y="3198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D7885CFE-4A7E-1D4C-1EB0-B6BFCFF0EA29}"/>
                </a:ext>
              </a:extLst>
            </p:cNvPr>
            <p:cNvSpPr/>
            <p:nvPr/>
          </p:nvSpPr>
          <p:spPr>
            <a:xfrm>
              <a:off x="10275570" y="3917870"/>
              <a:ext cx="114378" cy="101758"/>
            </a:xfrm>
            <a:custGeom>
              <a:avLst/>
              <a:gdLst>
                <a:gd name="csX0" fmla="*/ 114379 w 114378"/>
                <a:gd name="csY0" fmla="*/ 56198 h 101758"/>
                <a:gd name="csX1" fmla="*/ 101361 w 114378"/>
                <a:gd name="csY1" fmla="*/ 59293 h 101758"/>
                <a:gd name="csX2" fmla="*/ 101520 w 114378"/>
                <a:gd name="csY2" fmla="*/ 72946 h 101758"/>
                <a:gd name="csX3" fmla="*/ 108584 w 114378"/>
                <a:gd name="csY3" fmla="*/ 77946 h 101758"/>
                <a:gd name="csX4" fmla="*/ 103504 w 114378"/>
                <a:gd name="csY4" fmla="*/ 81995 h 101758"/>
                <a:gd name="csX5" fmla="*/ 104854 w 114378"/>
                <a:gd name="csY5" fmla="*/ 88106 h 101758"/>
                <a:gd name="csX6" fmla="*/ 101997 w 114378"/>
                <a:gd name="csY6" fmla="*/ 95012 h 101758"/>
                <a:gd name="csX7" fmla="*/ 100250 w 114378"/>
                <a:gd name="csY7" fmla="*/ 101759 h 101758"/>
                <a:gd name="csX8" fmla="*/ 81994 w 114378"/>
                <a:gd name="csY8" fmla="*/ 94218 h 101758"/>
                <a:gd name="csX9" fmla="*/ 75088 w 114378"/>
                <a:gd name="csY9" fmla="*/ 87074 h 101758"/>
                <a:gd name="csX10" fmla="*/ 78978 w 114378"/>
                <a:gd name="csY10" fmla="*/ 81201 h 101758"/>
                <a:gd name="csX11" fmla="*/ 77787 w 114378"/>
                <a:gd name="csY11" fmla="*/ 73739 h 101758"/>
                <a:gd name="csX12" fmla="*/ 68421 w 114378"/>
                <a:gd name="csY12" fmla="*/ 65564 h 101758"/>
                <a:gd name="csX13" fmla="*/ 55165 w 114378"/>
                <a:gd name="csY13" fmla="*/ 58896 h 101758"/>
                <a:gd name="csX14" fmla="*/ 43577 w 114378"/>
                <a:gd name="csY14" fmla="*/ 54531 h 101758"/>
                <a:gd name="csX15" fmla="*/ 41354 w 114378"/>
                <a:gd name="csY15" fmla="*/ 44609 h 101758"/>
                <a:gd name="csX16" fmla="*/ 32544 w 114378"/>
                <a:gd name="csY16" fmla="*/ 38497 h 101758"/>
                <a:gd name="csX17" fmla="*/ 34687 w 114378"/>
                <a:gd name="csY17" fmla="*/ 48419 h 101758"/>
                <a:gd name="csX18" fmla="*/ 27939 w 114378"/>
                <a:gd name="csY18" fmla="*/ 56515 h 101758"/>
                <a:gd name="csX19" fmla="*/ 20240 w 114378"/>
                <a:gd name="csY19" fmla="*/ 47069 h 101758"/>
                <a:gd name="csX20" fmla="*/ 9445 w 114378"/>
                <a:gd name="csY20" fmla="*/ 43736 h 101758"/>
                <a:gd name="csX21" fmla="*/ 4842 w 114378"/>
                <a:gd name="csY21" fmla="*/ 36909 h 101758"/>
                <a:gd name="csX22" fmla="*/ 5079 w 114378"/>
                <a:gd name="csY22" fmla="*/ 26511 h 101758"/>
                <a:gd name="csX23" fmla="*/ 9525 w 114378"/>
                <a:gd name="csY23" fmla="*/ 15796 h 101758"/>
                <a:gd name="csX24" fmla="*/ 0 w 114378"/>
                <a:gd name="csY24" fmla="*/ 10954 h 101758"/>
                <a:gd name="csX25" fmla="*/ 7699 w 114378"/>
                <a:gd name="csY25" fmla="*/ 4366 h 101758"/>
                <a:gd name="csX26" fmla="*/ 12779 w 114378"/>
                <a:gd name="csY26" fmla="*/ 0 h 101758"/>
                <a:gd name="csX27" fmla="*/ 35004 w 114378"/>
                <a:gd name="csY27" fmla="*/ 9049 h 101758"/>
                <a:gd name="csX28" fmla="*/ 42703 w 114378"/>
                <a:gd name="csY28" fmla="*/ 4604 h 101758"/>
                <a:gd name="csX29" fmla="*/ 53419 w 114378"/>
                <a:gd name="csY29" fmla="*/ 7461 h 101758"/>
                <a:gd name="csX30" fmla="*/ 58975 w 114378"/>
                <a:gd name="csY30" fmla="*/ 14446 h 101758"/>
                <a:gd name="csX31" fmla="*/ 68976 w 114378"/>
                <a:gd name="csY31" fmla="*/ 16748 h 101758"/>
                <a:gd name="csX32" fmla="*/ 76993 w 114378"/>
                <a:gd name="csY32" fmla="*/ 9525 h 101758"/>
                <a:gd name="csX33" fmla="*/ 85566 w 114378"/>
                <a:gd name="csY33" fmla="*/ 28019 h 101758"/>
                <a:gd name="csX34" fmla="*/ 98583 w 114378"/>
                <a:gd name="csY34" fmla="*/ 41672 h 101758"/>
                <a:gd name="csX35" fmla="*/ 114379 w 114378"/>
                <a:gd name="csY35" fmla="*/ 56198 h 101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14378" h="101758">
                  <a:moveTo>
                    <a:pt x="114379" y="56198"/>
                  </a:moveTo>
                  <a:lnTo>
                    <a:pt x="101361" y="59293"/>
                  </a:lnTo>
                  <a:lnTo>
                    <a:pt x="101520" y="72946"/>
                  </a:lnTo>
                  <a:lnTo>
                    <a:pt x="108584" y="77946"/>
                  </a:lnTo>
                  <a:lnTo>
                    <a:pt x="103504" y="81995"/>
                  </a:lnTo>
                  <a:lnTo>
                    <a:pt x="104854" y="88106"/>
                  </a:lnTo>
                  <a:lnTo>
                    <a:pt x="101997" y="95012"/>
                  </a:lnTo>
                  <a:lnTo>
                    <a:pt x="100250" y="101759"/>
                  </a:lnTo>
                  <a:lnTo>
                    <a:pt x="81994" y="94218"/>
                  </a:lnTo>
                  <a:lnTo>
                    <a:pt x="75088" y="87074"/>
                  </a:lnTo>
                  <a:lnTo>
                    <a:pt x="78978" y="81201"/>
                  </a:lnTo>
                  <a:lnTo>
                    <a:pt x="77787" y="73739"/>
                  </a:lnTo>
                  <a:lnTo>
                    <a:pt x="68421" y="65564"/>
                  </a:lnTo>
                  <a:lnTo>
                    <a:pt x="55165" y="58896"/>
                  </a:lnTo>
                  <a:lnTo>
                    <a:pt x="43577" y="54531"/>
                  </a:lnTo>
                  <a:lnTo>
                    <a:pt x="41354" y="44609"/>
                  </a:lnTo>
                  <a:lnTo>
                    <a:pt x="32544" y="38497"/>
                  </a:lnTo>
                  <a:lnTo>
                    <a:pt x="34687" y="48419"/>
                  </a:lnTo>
                  <a:lnTo>
                    <a:pt x="27939" y="56515"/>
                  </a:lnTo>
                  <a:lnTo>
                    <a:pt x="20240" y="47069"/>
                  </a:lnTo>
                  <a:lnTo>
                    <a:pt x="9445" y="43736"/>
                  </a:lnTo>
                  <a:lnTo>
                    <a:pt x="4842" y="36909"/>
                  </a:lnTo>
                  <a:lnTo>
                    <a:pt x="5079" y="26511"/>
                  </a:lnTo>
                  <a:lnTo>
                    <a:pt x="9525" y="15796"/>
                  </a:lnTo>
                  <a:lnTo>
                    <a:pt x="0" y="10954"/>
                  </a:lnTo>
                  <a:lnTo>
                    <a:pt x="7699" y="4366"/>
                  </a:lnTo>
                  <a:lnTo>
                    <a:pt x="12779" y="0"/>
                  </a:lnTo>
                  <a:lnTo>
                    <a:pt x="35004" y="9049"/>
                  </a:lnTo>
                  <a:lnTo>
                    <a:pt x="42703" y="4604"/>
                  </a:lnTo>
                  <a:lnTo>
                    <a:pt x="53419" y="7461"/>
                  </a:lnTo>
                  <a:lnTo>
                    <a:pt x="58975" y="14446"/>
                  </a:lnTo>
                  <a:lnTo>
                    <a:pt x="68976" y="16748"/>
                  </a:lnTo>
                  <a:lnTo>
                    <a:pt x="76993" y="9525"/>
                  </a:lnTo>
                  <a:lnTo>
                    <a:pt x="85566" y="28019"/>
                  </a:lnTo>
                  <a:lnTo>
                    <a:pt x="98583" y="41672"/>
                  </a:lnTo>
                  <a:lnTo>
                    <a:pt x="114379" y="56198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2089CE96-3B0A-954A-A171-D4501804E286}"/>
                </a:ext>
              </a:extLst>
            </p:cNvPr>
            <p:cNvSpPr/>
            <p:nvPr/>
          </p:nvSpPr>
          <p:spPr>
            <a:xfrm>
              <a:off x="10217387" y="3787695"/>
              <a:ext cx="152321" cy="146923"/>
            </a:xfrm>
            <a:custGeom>
              <a:avLst/>
              <a:gdLst>
                <a:gd name="csX0" fmla="*/ 135176 w 152321"/>
                <a:gd name="csY0" fmla="*/ 139700 h 146923"/>
                <a:gd name="csX1" fmla="*/ 127159 w 152321"/>
                <a:gd name="csY1" fmla="*/ 146923 h 146923"/>
                <a:gd name="csX2" fmla="*/ 117158 w 152321"/>
                <a:gd name="csY2" fmla="*/ 144621 h 146923"/>
                <a:gd name="csX3" fmla="*/ 111602 w 152321"/>
                <a:gd name="csY3" fmla="*/ 137636 h 146923"/>
                <a:gd name="csX4" fmla="*/ 100885 w 152321"/>
                <a:gd name="csY4" fmla="*/ 134779 h 146923"/>
                <a:gd name="csX5" fmla="*/ 93186 w 152321"/>
                <a:gd name="csY5" fmla="*/ 139224 h 146923"/>
                <a:gd name="csX6" fmla="*/ 70962 w 152321"/>
                <a:gd name="csY6" fmla="*/ 130175 h 146923"/>
                <a:gd name="csX7" fmla="*/ 65882 w 152321"/>
                <a:gd name="csY7" fmla="*/ 134541 h 146923"/>
                <a:gd name="csX8" fmla="*/ 54214 w 152321"/>
                <a:gd name="csY8" fmla="*/ 123825 h 146923"/>
                <a:gd name="csX9" fmla="*/ 38497 w 152321"/>
                <a:gd name="csY9" fmla="*/ 110093 h 146923"/>
                <a:gd name="csX10" fmla="*/ 31036 w 152321"/>
                <a:gd name="csY10" fmla="*/ 98504 h 146923"/>
                <a:gd name="csX11" fmla="*/ 16907 w 152321"/>
                <a:gd name="csY11" fmla="*/ 87789 h 146923"/>
                <a:gd name="csX12" fmla="*/ 0 w 152321"/>
                <a:gd name="csY12" fmla="*/ 72311 h 146923"/>
                <a:gd name="csX13" fmla="*/ 3730 w 152321"/>
                <a:gd name="csY13" fmla="*/ 67072 h 146923"/>
                <a:gd name="csX14" fmla="*/ 9287 w 152321"/>
                <a:gd name="csY14" fmla="*/ 72231 h 146923"/>
                <a:gd name="csX15" fmla="*/ 11827 w 152321"/>
                <a:gd name="csY15" fmla="*/ 69771 h 146923"/>
                <a:gd name="csX16" fmla="*/ 22305 w 152321"/>
                <a:gd name="csY16" fmla="*/ 68342 h 146923"/>
                <a:gd name="csX17" fmla="*/ 26511 w 152321"/>
                <a:gd name="csY17" fmla="*/ 60563 h 146923"/>
                <a:gd name="csX18" fmla="*/ 31512 w 152321"/>
                <a:gd name="csY18" fmla="*/ 60246 h 146923"/>
                <a:gd name="csX19" fmla="*/ 30798 w 152321"/>
                <a:gd name="csY19" fmla="*/ 43339 h 146923"/>
                <a:gd name="csX20" fmla="*/ 38656 w 152321"/>
                <a:gd name="csY20" fmla="*/ 42545 h 146923"/>
                <a:gd name="csX21" fmla="*/ 45720 w 152321"/>
                <a:gd name="csY21" fmla="*/ 42783 h 146923"/>
                <a:gd name="csX22" fmla="*/ 52943 w 152321"/>
                <a:gd name="csY22" fmla="*/ 33655 h 146923"/>
                <a:gd name="csX23" fmla="*/ 62865 w 152321"/>
                <a:gd name="csY23" fmla="*/ 40561 h 146923"/>
                <a:gd name="csX24" fmla="*/ 66357 w 152321"/>
                <a:gd name="csY24" fmla="*/ 36354 h 146923"/>
                <a:gd name="csX25" fmla="*/ 72549 w 152321"/>
                <a:gd name="csY25" fmla="*/ 32226 h 146923"/>
                <a:gd name="csX26" fmla="*/ 84296 w 152321"/>
                <a:gd name="csY26" fmla="*/ 22781 h 146923"/>
                <a:gd name="csX27" fmla="*/ 84852 w 152321"/>
                <a:gd name="csY27" fmla="*/ 15716 h 146923"/>
                <a:gd name="csX28" fmla="*/ 88106 w 152321"/>
                <a:gd name="csY28" fmla="*/ 16034 h 146923"/>
                <a:gd name="csX29" fmla="*/ 92472 w 152321"/>
                <a:gd name="csY29" fmla="*/ 7779 h 146923"/>
                <a:gd name="csX30" fmla="*/ 95964 w 152321"/>
                <a:gd name="csY30" fmla="*/ 6747 h 146923"/>
                <a:gd name="csX31" fmla="*/ 101680 w 152321"/>
                <a:gd name="csY31" fmla="*/ 12065 h 146923"/>
                <a:gd name="csX32" fmla="*/ 108427 w 152321"/>
                <a:gd name="csY32" fmla="*/ 13573 h 146923"/>
                <a:gd name="csX33" fmla="*/ 115887 w 152321"/>
                <a:gd name="csY33" fmla="*/ 9208 h 146923"/>
                <a:gd name="csX34" fmla="*/ 124381 w 152321"/>
                <a:gd name="csY34" fmla="*/ 9208 h 146923"/>
                <a:gd name="csX35" fmla="*/ 136128 w 152321"/>
                <a:gd name="csY35" fmla="*/ 4683 h 146923"/>
                <a:gd name="csX36" fmla="*/ 140732 w 152321"/>
                <a:gd name="csY36" fmla="*/ 0 h 146923"/>
                <a:gd name="csX37" fmla="*/ 152321 w 152321"/>
                <a:gd name="csY37" fmla="*/ 714 h 146923"/>
                <a:gd name="csX38" fmla="*/ 149384 w 152321"/>
                <a:gd name="csY38" fmla="*/ 3969 h 146923"/>
                <a:gd name="csX39" fmla="*/ 147717 w 152321"/>
                <a:gd name="csY39" fmla="*/ 11668 h 146923"/>
                <a:gd name="csX40" fmla="*/ 151130 w 152321"/>
                <a:gd name="csY40" fmla="*/ 24289 h 146923"/>
                <a:gd name="csX41" fmla="*/ 143352 w 152321"/>
                <a:gd name="csY41" fmla="*/ 35957 h 146923"/>
                <a:gd name="csX42" fmla="*/ 139779 w 152321"/>
                <a:gd name="csY42" fmla="*/ 49768 h 146923"/>
                <a:gd name="csX43" fmla="*/ 138668 w 152321"/>
                <a:gd name="csY43" fmla="*/ 64929 h 146923"/>
                <a:gd name="csX44" fmla="*/ 140494 w 152321"/>
                <a:gd name="csY44" fmla="*/ 73739 h 146923"/>
                <a:gd name="csX45" fmla="*/ 141367 w 152321"/>
                <a:gd name="csY45" fmla="*/ 89138 h 146923"/>
                <a:gd name="csX46" fmla="*/ 136208 w 152321"/>
                <a:gd name="csY46" fmla="*/ 92472 h 146923"/>
                <a:gd name="csX47" fmla="*/ 133033 w 152321"/>
                <a:gd name="csY47" fmla="*/ 107077 h 146923"/>
                <a:gd name="csX48" fmla="*/ 135335 w 152321"/>
                <a:gd name="csY48" fmla="*/ 116126 h 146923"/>
                <a:gd name="csX49" fmla="*/ 128429 w 152321"/>
                <a:gd name="csY49" fmla="*/ 124857 h 146923"/>
                <a:gd name="csX50" fmla="*/ 130016 w 152321"/>
                <a:gd name="csY50" fmla="*/ 134064 h 146923"/>
                <a:gd name="csX51" fmla="*/ 135176 w 152321"/>
                <a:gd name="csY51" fmla="*/ 139700 h 146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152321" h="146923">
                  <a:moveTo>
                    <a:pt x="135176" y="139700"/>
                  </a:moveTo>
                  <a:lnTo>
                    <a:pt x="127159" y="146923"/>
                  </a:lnTo>
                  <a:lnTo>
                    <a:pt x="117158" y="144621"/>
                  </a:lnTo>
                  <a:lnTo>
                    <a:pt x="111602" y="137636"/>
                  </a:lnTo>
                  <a:lnTo>
                    <a:pt x="100885" y="134779"/>
                  </a:lnTo>
                  <a:lnTo>
                    <a:pt x="93186" y="139224"/>
                  </a:lnTo>
                  <a:lnTo>
                    <a:pt x="70962" y="130175"/>
                  </a:lnTo>
                  <a:lnTo>
                    <a:pt x="65882" y="134541"/>
                  </a:lnTo>
                  <a:lnTo>
                    <a:pt x="54214" y="123825"/>
                  </a:lnTo>
                  <a:lnTo>
                    <a:pt x="38497" y="110093"/>
                  </a:lnTo>
                  <a:lnTo>
                    <a:pt x="31036" y="98504"/>
                  </a:lnTo>
                  <a:lnTo>
                    <a:pt x="16907" y="87789"/>
                  </a:lnTo>
                  <a:lnTo>
                    <a:pt x="0" y="72311"/>
                  </a:lnTo>
                  <a:lnTo>
                    <a:pt x="3730" y="67072"/>
                  </a:lnTo>
                  <a:lnTo>
                    <a:pt x="9287" y="72231"/>
                  </a:lnTo>
                  <a:lnTo>
                    <a:pt x="11827" y="69771"/>
                  </a:lnTo>
                  <a:lnTo>
                    <a:pt x="22305" y="68342"/>
                  </a:lnTo>
                  <a:lnTo>
                    <a:pt x="26511" y="60563"/>
                  </a:lnTo>
                  <a:lnTo>
                    <a:pt x="31512" y="60246"/>
                  </a:lnTo>
                  <a:lnTo>
                    <a:pt x="30798" y="43339"/>
                  </a:lnTo>
                  <a:lnTo>
                    <a:pt x="38656" y="42545"/>
                  </a:lnTo>
                  <a:lnTo>
                    <a:pt x="45720" y="42783"/>
                  </a:lnTo>
                  <a:lnTo>
                    <a:pt x="52943" y="33655"/>
                  </a:lnTo>
                  <a:lnTo>
                    <a:pt x="62865" y="40561"/>
                  </a:lnTo>
                  <a:lnTo>
                    <a:pt x="66357" y="36354"/>
                  </a:lnTo>
                  <a:lnTo>
                    <a:pt x="72549" y="32226"/>
                  </a:lnTo>
                  <a:lnTo>
                    <a:pt x="84296" y="22781"/>
                  </a:lnTo>
                  <a:lnTo>
                    <a:pt x="84852" y="15716"/>
                  </a:lnTo>
                  <a:lnTo>
                    <a:pt x="88106" y="16034"/>
                  </a:lnTo>
                  <a:lnTo>
                    <a:pt x="92472" y="7779"/>
                  </a:lnTo>
                  <a:lnTo>
                    <a:pt x="95964" y="6747"/>
                  </a:lnTo>
                  <a:lnTo>
                    <a:pt x="101680" y="12065"/>
                  </a:lnTo>
                  <a:lnTo>
                    <a:pt x="108427" y="13573"/>
                  </a:lnTo>
                  <a:lnTo>
                    <a:pt x="115887" y="9208"/>
                  </a:lnTo>
                  <a:lnTo>
                    <a:pt x="124381" y="9208"/>
                  </a:lnTo>
                  <a:lnTo>
                    <a:pt x="136128" y="4683"/>
                  </a:lnTo>
                  <a:lnTo>
                    <a:pt x="140732" y="0"/>
                  </a:lnTo>
                  <a:lnTo>
                    <a:pt x="152321" y="714"/>
                  </a:lnTo>
                  <a:lnTo>
                    <a:pt x="149384" y="3969"/>
                  </a:lnTo>
                  <a:lnTo>
                    <a:pt x="147717" y="11668"/>
                  </a:lnTo>
                  <a:lnTo>
                    <a:pt x="151130" y="24289"/>
                  </a:lnTo>
                  <a:lnTo>
                    <a:pt x="143352" y="35957"/>
                  </a:lnTo>
                  <a:lnTo>
                    <a:pt x="139779" y="49768"/>
                  </a:lnTo>
                  <a:lnTo>
                    <a:pt x="138668" y="64929"/>
                  </a:lnTo>
                  <a:lnTo>
                    <a:pt x="140494" y="73739"/>
                  </a:lnTo>
                  <a:lnTo>
                    <a:pt x="141367" y="89138"/>
                  </a:lnTo>
                  <a:lnTo>
                    <a:pt x="136208" y="92472"/>
                  </a:lnTo>
                  <a:lnTo>
                    <a:pt x="133033" y="107077"/>
                  </a:lnTo>
                  <a:lnTo>
                    <a:pt x="135335" y="116126"/>
                  </a:lnTo>
                  <a:lnTo>
                    <a:pt x="128429" y="124857"/>
                  </a:lnTo>
                  <a:lnTo>
                    <a:pt x="130016" y="134064"/>
                  </a:lnTo>
                  <a:lnTo>
                    <a:pt x="135176" y="13970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61D2AAE3-C382-A669-248E-738FD2CA73C6}"/>
                </a:ext>
              </a:extLst>
            </p:cNvPr>
            <p:cNvSpPr/>
            <p:nvPr/>
          </p:nvSpPr>
          <p:spPr>
            <a:xfrm>
              <a:off x="10160634" y="3753563"/>
              <a:ext cx="209074" cy="103901"/>
            </a:xfrm>
            <a:custGeom>
              <a:avLst/>
              <a:gdLst>
                <a:gd name="csX0" fmla="*/ 209074 w 209074"/>
                <a:gd name="csY0" fmla="*/ 34846 h 103901"/>
                <a:gd name="csX1" fmla="*/ 197485 w 209074"/>
                <a:gd name="csY1" fmla="*/ 34131 h 103901"/>
                <a:gd name="csX2" fmla="*/ 192882 w 209074"/>
                <a:gd name="csY2" fmla="*/ 38814 h 103901"/>
                <a:gd name="csX3" fmla="*/ 181134 w 209074"/>
                <a:gd name="csY3" fmla="*/ 43339 h 103901"/>
                <a:gd name="csX4" fmla="*/ 172641 w 209074"/>
                <a:gd name="csY4" fmla="*/ 43339 h 103901"/>
                <a:gd name="csX5" fmla="*/ 165180 w 209074"/>
                <a:gd name="csY5" fmla="*/ 47704 h 103901"/>
                <a:gd name="csX6" fmla="*/ 158433 w 209074"/>
                <a:gd name="csY6" fmla="*/ 46196 h 103901"/>
                <a:gd name="csX7" fmla="*/ 152717 w 209074"/>
                <a:gd name="csY7" fmla="*/ 40878 h 103901"/>
                <a:gd name="csX8" fmla="*/ 149225 w 209074"/>
                <a:gd name="csY8" fmla="*/ 41910 h 103901"/>
                <a:gd name="csX9" fmla="*/ 144859 w 209074"/>
                <a:gd name="csY9" fmla="*/ 50165 h 103901"/>
                <a:gd name="csX10" fmla="*/ 141606 w 209074"/>
                <a:gd name="csY10" fmla="*/ 49847 h 103901"/>
                <a:gd name="csX11" fmla="*/ 141050 w 209074"/>
                <a:gd name="csY11" fmla="*/ 56912 h 103901"/>
                <a:gd name="csX12" fmla="*/ 129302 w 209074"/>
                <a:gd name="csY12" fmla="*/ 66357 h 103901"/>
                <a:gd name="csX13" fmla="*/ 123111 w 209074"/>
                <a:gd name="csY13" fmla="*/ 70485 h 103901"/>
                <a:gd name="csX14" fmla="*/ 119619 w 209074"/>
                <a:gd name="csY14" fmla="*/ 74692 h 103901"/>
                <a:gd name="csX15" fmla="*/ 109697 w 209074"/>
                <a:gd name="csY15" fmla="*/ 67786 h 103901"/>
                <a:gd name="csX16" fmla="*/ 102473 w 209074"/>
                <a:gd name="csY16" fmla="*/ 76914 h 103901"/>
                <a:gd name="csX17" fmla="*/ 95409 w 209074"/>
                <a:gd name="csY17" fmla="*/ 76676 h 103901"/>
                <a:gd name="csX18" fmla="*/ 87551 w 209074"/>
                <a:gd name="csY18" fmla="*/ 77470 h 103901"/>
                <a:gd name="csX19" fmla="*/ 88265 w 209074"/>
                <a:gd name="csY19" fmla="*/ 94377 h 103901"/>
                <a:gd name="csX20" fmla="*/ 83264 w 209074"/>
                <a:gd name="csY20" fmla="*/ 94694 h 103901"/>
                <a:gd name="csX21" fmla="*/ 79058 w 209074"/>
                <a:gd name="csY21" fmla="*/ 102473 h 103901"/>
                <a:gd name="csX22" fmla="*/ 68580 w 209074"/>
                <a:gd name="csY22" fmla="*/ 103902 h 103901"/>
                <a:gd name="csX23" fmla="*/ 62786 w 209074"/>
                <a:gd name="csY23" fmla="*/ 93186 h 103901"/>
                <a:gd name="csX24" fmla="*/ 52546 w 209074"/>
                <a:gd name="csY24" fmla="*/ 90170 h 103901"/>
                <a:gd name="csX25" fmla="*/ 54928 w 209074"/>
                <a:gd name="csY25" fmla="*/ 76438 h 103901"/>
                <a:gd name="csX26" fmla="*/ 50324 w 209074"/>
                <a:gd name="csY26" fmla="*/ 72707 h 103901"/>
                <a:gd name="csX27" fmla="*/ 43339 w 209074"/>
                <a:gd name="csY27" fmla="*/ 70326 h 103901"/>
                <a:gd name="csX28" fmla="*/ 28576 w 209074"/>
                <a:gd name="csY28" fmla="*/ 74374 h 103901"/>
                <a:gd name="csX29" fmla="*/ 27306 w 209074"/>
                <a:gd name="csY29" fmla="*/ 69770 h 103901"/>
                <a:gd name="csX30" fmla="*/ 17145 w 209074"/>
                <a:gd name="csY30" fmla="*/ 64294 h 103901"/>
                <a:gd name="csX31" fmla="*/ 9922 w 209074"/>
                <a:gd name="csY31" fmla="*/ 57388 h 103901"/>
                <a:gd name="csX32" fmla="*/ 0 w 209074"/>
                <a:gd name="csY32" fmla="*/ 54531 h 103901"/>
                <a:gd name="csX33" fmla="*/ 6985 w 209074"/>
                <a:gd name="csY33" fmla="*/ 45799 h 103901"/>
                <a:gd name="csX34" fmla="*/ 4287 w 209074"/>
                <a:gd name="csY34" fmla="*/ 39052 h 103901"/>
                <a:gd name="csX35" fmla="*/ 6668 w 209074"/>
                <a:gd name="csY35" fmla="*/ 32385 h 103901"/>
                <a:gd name="csX36" fmla="*/ 22623 w 209074"/>
                <a:gd name="csY36" fmla="*/ 22781 h 103901"/>
                <a:gd name="csX37" fmla="*/ 38021 w 209074"/>
                <a:gd name="csY37" fmla="*/ 9604 h 103901"/>
                <a:gd name="csX38" fmla="*/ 41514 w 209074"/>
                <a:gd name="csY38" fmla="*/ 10954 h 103901"/>
                <a:gd name="csX39" fmla="*/ 48895 w 209074"/>
                <a:gd name="csY39" fmla="*/ 4842 h 103901"/>
                <a:gd name="csX40" fmla="*/ 58499 w 209074"/>
                <a:gd name="csY40" fmla="*/ 4366 h 103901"/>
                <a:gd name="csX41" fmla="*/ 61675 w 209074"/>
                <a:gd name="csY41" fmla="*/ 7223 h 103901"/>
                <a:gd name="csX42" fmla="*/ 66914 w 209074"/>
                <a:gd name="csY42" fmla="*/ 5477 h 103901"/>
                <a:gd name="csX43" fmla="*/ 82550 w 209074"/>
                <a:gd name="csY43" fmla="*/ 8572 h 103901"/>
                <a:gd name="csX44" fmla="*/ 98107 w 209074"/>
                <a:gd name="csY44" fmla="*/ 7699 h 103901"/>
                <a:gd name="csX45" fmla="*/ 108983 w 209074"/>
                <a:gd name="csY45" fmla="*/ 3889 h 103901"/>
                <a:gd name="csX46" fmla="*/ 112872 w 209074"/>
                <a:gd name="csY46" fmla="*/ 0 h 103901"/>
                <a:gd name="csX47" fmla="*/ 123667 w 209074"/>
                <a:gd name="csY47" fmla="*/ 1825 h 103901"/>
                <a:gd name="csX48" fmla="*/ 131684 w 209074"/>
                <a:gd name="csY48" fmla="*/ 4127 h 103901"/>
                <a:gd name="csX49" fmla="*/ 140494 w 209074"/>
                <a:gd name="csY49" fmla="*/ 3334 h 103901"/>
                <a:gd name="csX50" fmla="*/ 147162 w 209074"/>
                <a:gd name="csY50" fmla="*/ 317 h 103901"/>
                <a:gd name="csX51" fmla="*/ 162561 w 209074"/>
                <a:gd name="csY51" fmla="*/ 5159 h 103901"/>
                <a:gd name="csX52" fmla="*/ 167958 w 209074"/>
                <a:gd name="csY52" fmla="*/ 5874 h 103901"/>
                <a:gd name="csX53" fmla="*/ 178197 w 209074"/>
                <a:gd name="csY53" fmla="*/ 12303 h 103901"/>
                <a:gd name="csX54" fmla="*/ 187960 w 209074"/>
                <a:gd name="csY54" fmla="*/ 20082 h 103901"/>
                <a:gd name="csX55" fmla="*/ 200184 w 209074"/>
                <a:gd name="csY55" fmla="*/ 25320 h 103901"/>
                <a:gd name="csX56" fmla="*/ 209074 w 209074"/>
                <a:gd name="csY56" fmla="*/ 34846 h 1039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209074" h="103901">
                  <a:moveTo>
                    <a:pt x="209074" y="34846"/>
                  </a:moveTo>
                  <a:lnTo>
                    <a:pt x="197485" y="34131"/>
                  </a:lnTo>
                  <a:lnTo>
                    <a:pt x="192882" y="38814"/>
                  </a:lnTo>
                  <a:lnTo>
                    <a:pt x="181134" y="43339"/>
                  </a:lnTo>
                  <a:lnTo>
                    <a:pt x="172641" y="43339"/>
                  </a:lnTo>
                  <a:lnTo>
                    <a:pt x="165180" y="47704"/>
                  </a:lnTo>
                  <a:lnTo>
                    <a:pt x="158433" y="46196"/>
                  </a:lnTo>
                  <a:lnTo>
                    <a:pt x="152717" y="40878"/>
                  </a:lnTo>
                  <a:lnTo>
                    <a:pt x="149225" y="41910"/>
                  </a:lnTo>
                  <a:lnTo>
                    <a:pt x="144859" y="50165"/>
                  </a:lnTo>
                  <a:lnTo>
                    <a:pt x="141606" y="49847"/>
                  </a:lnTo>
                  <a:lnTo>
                    <a:pt x="141050" y="56912"/>
                  </a:lnTo>
                  <a:lnTo>
                    <a:pt x="129302" y="66357"/>
                  </a:lnTo>
                  <a:lnTo>
                    <a:pt x="123111" y="70485"/>
                  </a:lnTo>
                  <a:lnTo>
                    <a:pt x="119619" y="74692"/>
                  </a:lnTo>
                  <a:lnTo>
                    <a:pt x="109697" y="67786"/>
                  </a:lnTo>
                  <a:lnTo>
                    <a:pt x="102473" y="76914"/>
                  </a:lnTo>
                  <a:lnTo>
                    <a:pt x="95409" y="76676"/>
                  </a:lnTo>
                  <a:lnTo>
                    <a:pt x="87551" y="77470"/>
                  </a:lnTo>
                  <a:lnTo>
                    <a:pt x="88265" y="94377"/>
                  </a:lnTo>
                  <a:lnTo>
                    <a:pt x="83264" y="94694"/>
                  </a:lnTo>
                  <a:lnTo>
                    <a:pt x="79058" y="102473"/>
                  </a:lnTo>
                  <a:lnTo>
                    <a:pt x="68580" y="103902"/>
                  </a:lnTo>
                  <a:lnTo>
                    <a:pt x="62786" y="93186"/>
                  </a:lnTo>
                  <a:lnTo>
                    <a:pt x="52546" y="90170"/>
                  </a:lnTo>
                  <a:lnTo>
                    <a:pt x="54928" y="76438"/>
                  </a:lnTo>
                  <a:lnTo>
                    <a:pt x="50324" y="72707"/>
                  </a:lnTo>
                  <a:lnTo>
                    <a:pt x="43339" y="70326"/>
                  </a:lnTo>
                  <a:lnTo>
                    <a:pt x="28576" y="74374"/>
                  </a:lnTo>
                  <a:lnTo>
                    <a:pt x="27306" y="69770"/>
                  </a:lnTo>
                  <a:lnTo>
                    <a:pt x="17145" y="64294"/>
                  </a:lnTo>
                  <a:lnTo>
                    <a:pt x="9922" y="57388"/>
                  </a:lnTo>
                  <a:lnTo>
                    <a:pt x="0" y="54531"/>
                  </a:lnTo>
                  <a:lnTo>
                    <a:pt x="6985" y="45799"/>
                  </a:lnTo>
                  <a:lnTo>
                    <a:pt x="4287" y="39052"/>
                  </a:lnTo>
                  <a:lnTo>
                    <a:pt x="6668" y="32385"/>
                  </a:lnTo>
                  <a:lnTo>
                    <a:pt x="22623" y="22781"/>
                  </a:lnTo>
                  <a:lnTo>
                    <a:pt x="38021" y="9604"/>
                  </a:lnTo>
                  <a:lnTo>
                    <a:pt x="41514" y="10954"/>
                  </a:lnTo>
                  <a:lnTo>
                    <a:pt x="48895" y="4842"/>
                  </a:lnTo>
                  <a:lnTo>
                    <a:pt x="58499" y="4366"/>
                  </a:lnTo>
                  <a:lnTo>
                    <a:pt x="61675" y="7223"/>
                  </a:lnTo>
                  <a:lnTo>
                    <a:pt x="66914" y="5477"/>
                  </a:lnTo>
                  <a:lnTo>
                    <a:pt x="82550" y="8572"/>
                  </a:lnTo>
                  <a:lnTo>
                    <a:pt x="98107" y="7699"/>
                  </a:lnTo>
                  <a:lnTo>
                    <a:pt x="108983" y="3889"/>
                  </a:lnTo>
                  <a:lnTo>
                    <a:pt x="112872" y="0"/>
                  </a:lnTo>
                  <a:lnTo>
                    <a:pt x="123667" y="1825"/>
                  </a:lnTo>
                  <a:lnTo>
                    <a:pt x="131684" y="4127"/>
                  </a:lnTo>
                  <a:lnTo>
                    <a:pt x="140494" y="3334"/>
                  </a:lnTo>
                  <a:lnTo>
                    <a:pt x="147162" y="317"/>
                  </a:lnTo>
                  <a:lnTo>
                    <a:pt x="162561" y="5159"/>
                  </a:lnTo>
                  <a:lnTo>
                    <a:pt x="167958" y="5874"/>
                  </a:lnTo>
                  <a:lnTo>
                    <a:pt x="178197" y="12303"/>
                  </a:lnTo>
                  <a:lnTo>
                    <a:pt x="187960" y="20082"/>
                  </a:lnTo>
                  <a:lnTo>
                    <a:pt x="200184" y="25320"/>
                  </a:lnTo>
                  <a:lnTo>
                    <a:pt x="209074" y="3484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72429B0F-C0A9-568D-AEB8-CF352CFF4792}"/>
                </a:ext>
              </a:extLst>
            </p:cNvPr>
            <p:cNvSpPr/>
            <p:nvPr/>
          </p:nvSpPr>
          <p:spPr>
            <a:xfrm>
              <a:off x="10135632" y="3808094"/>
              <a:ext cx="79930" cy="43735"/>
            </a:xfrm>
            <a:custGeom>
              <a:avLst/>
              <a:gdLst>
                <a:gd name="csX0" fmla="*/ 25002 w 79930"/>
                <a:gd name="csY0" fmla="*/ 0 h 43735"/>
                <a:gd name="csX1" fmla="*/ 34924 w 79930"/>
                <a:gd name="csY1" fmla="*/ 2857 h 43735"/>
                <a:gd name="csX2" fmla="*/ 42148 w 79930"/>
                <a:gd name="csY2" fmla="*/ 9763 h 43735"/>
                <a:gd name="csX3" fmla="*/ 52308 w 79930"/>
                <a:gd name="csY3" fmla="*/ 15240 h 43735"/>
                <a:gd name="csX4" fmla="*/ 53578 w 79930"/>
                <a:gd name="csY4" fmla="*/ 19844 h 43735"/>
                <a:gd name="csX5" fmla="*/ 68342 w 79930"/>
                <a:gd name="csY5" fmla="*/ 15796 h 43735"/>
                <a:gd name="csX6" fmla="*/ 75327 w 79930"/>
                <a:gd name="csY6" fmla="*/ 18177 h 43735"/>
                <a:gd name="csX7" fmla="*/ 79930 w 79930"/>
                <a:gd name="csY7" fmla="*/ 21907 h 43735"/>
                <a:gd name="csX8" fmla="*/ 77549 w 79930"/>
                <a:gd name="csY8" fmla="*/ 35639 h 43735"/>
                <a:gd name="csX9" fmla="*/ 73818 w 79930"/>
                <a:gd name="csY9" fmla="*/ 43735 h 43735"/>
                <a:gd name="csX10" fmla="*/ 54292 w 79930"/>
                <a:gd name="csY10" fmla="*/ 43259 h 43735"/>
                <a:gd name="csX11" fmla="*/ 42148 w 79930"/>
                <a:gd name="csY11" fmla="*/ 39926 h 43735"/>
                <a:gd name="csX12" fmla="*/ 28257 w 79930"/>
                <a:gd name="csY12" fmla="*/ 33099 h 43735"/>
                <a:gd name="csX13" fmla="*/ 9525 w 79930"/>
                <a:gd name="csY13" fmla="*/ 31036 h 43735"/>
                <a:gd name="csX14" fmla="*/ 0 w 79930"/>
                <a:gd name="csY14" fmla="*/ 23654 h 43735"/>
                <a:gd name="csX15" fmla="*/ 1032 w 79930"/>
                <a:gd name="csY15" fmla="*/ 18574 h 43735"/>
                <a:gd name="csX16" fmla="*/ 12541 w 79930"/>
                <a:gd name="csY16" fmla="*/ 9922 h 43735"/>
                <a:gd name="csX17" fmla="*/ 18891 w 79930"/>
                <a:gd name="csY17" fmla="*/ 6112 h 43735"/>
                <a:gd name="csX18" fmla="*/ 17065 w 79930"/>
                <a:gd name="csY18" fmla="*/ 2064 h 43735"/>
                <a:gd name="csX19" fmla="*/ 25002 w 79930"/>
                <a:gd name="csY19" fmla="*/ 0 h 437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79930" h="43735">
                  <a:moveTo>
                    <a:pt x="25002" y="0"/>
                  </a:moveTo>
                  <a:lnTo>
                    <a:pt x="34924" y="2857"/>
                  </a:lnTo>
                  <a:lnTo>
                    <a:pt x="42148" y="9763"/>
                  </a:lnTo>
                  <a:lnTo>
                    <a:pt x="52308" y="15240"/>
                  </a:lnTo>
                  <a:lnTo>
                    <a:pt x="53578" y="19844"/>
                  </a:lnTo>
                  <a:lnTo>
                    <a:pt x="68342" y="15796"/>
                  </a:lnTo>
                  <a:lnTo>
                    <a:pt x="75327" y="18177"/>
                  </a:lnTo>
                  <a:lnTo>
                    <a:pt x="79930" y="21907"/>
                  </a:lnTo>
                  <a:lnTo>
                    <a:pt x="77549" y="35639"/>
                  </a:lnTo>
                  <a:lnTo>
                    <a:pt x="73818" y="43735"/>
                  </a:lnTo>
                  <a:lnTo>
                    <a:pt x="54292" y="43259"/>
                  </a:lnTo>
                  <a:lnTo>
                    <a:pt x="42148" y="39926"/>
                  </a:lnTo>
                  <a:lnTo>
                    <a:pt x="28257" y="33099"/>
                  </a:lnTo>
                  <a:lnTo>
                    <a:pt x="9525" y="31036"/>
                  </a:lnTo>
                  <a:lnTo>
                    <a:pt x="0" y="23654"/>
                  </a:lnTo>
                  <a:lnTo>
                    <a:pt x="1032" y="18574"/>
                  </a:lnTo>
                  <a:lnTo>
                    <a:pt x="12541" y="9922"/>
                  </a:lnTo>
                  <a:lnTo>
                    <a:pt x="18891" y="6112"/>
                  </a:lnTo>
                  <a:lnTo>
                    <a:pt x="17065" y="2064"/>
                  </a:lnTo>
                  <a:lnTo>
                    <a:pt x="25002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A1D09444-8311-0A3A-8B08-49F645125A0E}"/>
                </a:ext>
              </a:extLst>
            </p:cNvPr>
            <p:cNvSpPr/>
            <p:nvPr/>
          </p:nvSpPr>
          <p:spPr>
            <a:xfrm>
              <a:off x="10063718" y="3690698"/>
              <a:ext cx="134937" cy="141049"/>
            </a:xfrm>
            <a:custGeom>
              <a:avLst/>
              <a:gdLst>
                <a:gd name="csX0" fmla="*/ 79 w 134937"/>
                <a:gd name="csY0" fmla="*/ 113427 h 141049"/>
                <a:gd name="csX1" fmla="*/ 873 w 134937"/>
                <a:gd name="csY1" fmla="*/ 103426 h 141049"/>
                <a:gd name="csX2" fmla="*/ 4762 w 134937"/>
                <a:gd name="csY2" fmla="*/ 95329 h 141049"/>
                <a:gd name="csX3" fmla="*/ 0 w 134937"/>
                <a:gd name="csY3" fmla="*/ 88900 h 141049"/>
                <a:gd name="csX4" fmla="*/ 16193 w 134937"/>
                <a:gd name="csY4" fmla="*/ 60722 h 141049"/>
                <a:gd name="csX5" fmla="*/ 59452 w 134937"/>
                <a:gd name="csY5" fmla="*/ 60642 h 141049"/>
                <a:gd name="csX6" fmla="*/ 60325 w 134937"/>
                <a:gd name="csY6" fmla="*/ 48895 h 141049"/>
                <a:gd name="csX7" fmla="*/ 54848 w 134937"/>
                <a:gd name="csY7" fmla="*/ 46752 h 141049"/>
                <a:gd name="csX8" fmla="*/ 51118 w 134937"/>
                <a:gd name="csY8" fmla="*/ 39291 h 141049"/>
                <a:gd name="csX9" fmla="*/ 38656 w 134937"/>
                <a:gd name="csY9" fmla="*/ 31274 h 141049"/>
                <a:gd name="csX10" fmla="*/ 26115 w 134937"/>
                <a:gd name="csY10" fmla="*/ 19685 h 141049"/>
                <a:gd name="csX11" fmla="*/ 41354 w 134937"/>
                <a:gd name="csY11" fmla="*/ 19606 h 141049"/>
                <a:gd name="csX12" fmla="*/ 41354 w 134937"/>
                <a:gd name="csY12" fmla="*/ 79 h 141049"/>
                <a:gd name="csX13" fmla="*/ 72787 w 134937"/>
                <a:gd name="csY13" fmla="*/ 0 h 141049"/>
                <a:gd name="csX14" fmla="*/ 103981 w 134937"/>
                <a:gd name="csY14" fmla="*/ 397 h 141049"/>
                <a:gd name="csX15" fmla="*/ 103743 w 134937"/>
                <a:gd name="csY15" fmla="*/ 27940 h 141049"/>
                <a:gd name="csX16" fmla="*/ 101124 w 134937"/>
                <a:gd name="csY16" fmla="*/ 66993 h 141049"/>
                <a:gd name="csX17" fmla="*/ 111125 w 134937"/>
                <a:gd name="csY17" fmla="*/ 66993 h 141049"/>
                <a:gd name="csX18" fmla="*/ 122158 w 134937"/>
                <a:gd name="csY18" fmla="*/ 73184 h 141049"/>
                <a:gd name="csX19" fmla="*/ 125016 w 134937"/>
                <a:gd name="csY19" fmla="*/ 68024 h 141049"/>
                <a:gd name="csX20" fmla="*/ 134938 w 134937"/>
                <a:gd name="csY20" fmla="*/ 72469 h 141049"/>
                <a:gd name="csX21" fmla="*/ 119539 w 134937"/>
                <a:gd name="csY21" fmla="*/ 85646 h 141049"/>
                <a:gd name="csX22" fmla="*/ 103585 w 134937"/>
                <a:gd name="csY22" fmla="*/ 95250 h 141049"/>
                <a:gd name="csX23" fmla="*/ 101203 w 134937"/>
                <a:gd name="csY23" fmla="*/ 101917 h 141049"/>
                <a:gd name="csX24" fmla="*/ 103902 w 134937"/>
                <a:gd name="csY24" fmla="*/ 108664 h 141049"/>
                <a:gd name="csX25" fmla="*/ 96917 w 134937"/>
                <a:gd name="csY25" fmla="*/ 117396 h 141049"/>
                <a:gd name="csX26" fmla="*/ 88979 w 134937"/>
                <a:gd name="csY26" fmla="*/ 119459 h 141049"/>
                <a:gd name="csX27" fmla="*/ 90806 w 134937"/>
                <a:gd name="csY27" fmla="*/ 123507 h 141049"/>
                <a:gd name="csX28" fmla="*/ 84455 w 134937"/>
                <a:gd name="csY28" fmla="*/ 127318 h 141049"/>
                <a:gd name="csX29" fmla="*/ 72946 w 134937"/>
                <a:gd name="csY29" fmla="*/ 135969 h 141049"/>
                <a:gd name="csX30" fmla="*/ 71914 w 134937"/>
                <a:gd name="csY30" fmla="*/ 141049 h 141049"/>
                <a:gd name="csX31" fmla="*/ 54610 w 134937"/>
                <a:gd name="csY31" fmla="*/ 135017 h 141049"/>
                <a:gd name="csX32" fmla="*/ 33575 w 134937"/>
                <a:gd name="csY32" fmla="*/ 134461 h 141049"/>
                <a:gd name="csX33" fmla="*/ 18177 w 134937"/>
                <a:gd name="csY33" fmla="*/ 127635 h 141049"/>
                <a:gd name="csX34" fmla="*/ 79 w 134937"/>
                <a:gd name="csY34" fmla="*/ 113427 h 141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34937" h="141049">
                  <a:moveTo>
                    <a:pt x="79" y="113427"/>
                  </a:moveTo>
                  <a:lnTo>
                    <a:pt x="873" y="103426"/>
                  </a:lnTo>
                  <a:lnTo>
                    <a:pt x="4762" y="95329"/>
                  </a:lnTo>
                  <a:lnTo>
                    <a:pt x="0" y="88900"/>
                  </a:lnTo>
                  <a:lnTo>
                    <a:pt x="16193" y="60722"/>
                  </a:lnTo>
                  <a:lnTo>
                    <a:pt x="59452" y="60642"/>
                  </a:lnTo>
                  <a:lnTo>
                    <a:pt x="60325" y="48895"/>
                  </a:lnTo>
                  <a:lnTo>
                    <a:pt x="54848" y="46752"/>
                  </a:lnTo>
                  <a:lnTo>
                    <a:pt x="51118" y="39291"/>
                  </a:lnTo>
                  <a:lnTo>
                    <a:pt x="38656" y="31274"/>
                  </a:lnTo>
                  <a:lnTo>
                    <a:pt x="26115" y="19685"/>
                  </a:lnTo>
                  <a:lnTo>
                    <a:pt x="41354" y="19606"/>
                  </a:lnTo>
                  <a:lnTo>
                    <a:pt x="41354" y="79"/>
                  </a:lnTo>
                  <a:lnTo>
                    <a:pt x="72787" y="0"/>
                  </a:lnTo>
                  <a:lnTo>
                    <a:pt x="103981" y="397"/>
                  </a:lnTo>
                  <a:lnTo>
                    <a:pt x="103743" y="27940"/>
                  </a:lnTo>
                  <a:lnTo>
                    <a:pt x="101124" y="66993"/>
                  </a:lnTo>
                  <a:lnTo>
                    <a:pt x="111125" y="66993"/>
                  </a:lnTo>
                  <a:lnTo>
                    <a:pt x="122158" y="73184"/>
                  </a:lnTo>
                  <a:lnTo>
                    <a:pt x="125016" y="68024"/>
                  </a:lnTo>
                  <a:lnTo>
                    <a:pt x="134938" y="72469"/>
                  </a:lnTo>
                  <a:lnTo>
                    <a:pt x="119539" y="85646"/>
                  </a:lnTo>
                  <a:lnTo>
                    <a:pt x="103585" y="95250"/>
                  </a:lnTo>
                  <a:lnTo>
                    <a:pt x="101203" y="101917"/>
                  </a:lnTo>
                  <a:lnTo>
                    <a:pt x="103902" y="108664"/>
                  </a:lnTo>
                  <a:lnTo>
                    <a:pt x="96917" y="117396"/>
                  </a:lnTo>
                  <a:lnTo>
                    <a:pt x="88979" y="119459"/>
                  </a:lnTo>
                  <a:lnTo>
                    <a:pt x="90806" y="123507"/>
                  </a:lnTo>
                  <a:lnTo>
                    <a:pt x="84455" y="127318"/>
                  </a:lnTo>
                  <a:lnTo>
                    <a:pt x="72946" y="135969"/>
                  </a:lnTo>
                  <a:lnTo>
                    <a:pt x="71914" y="141049"/>
                  </a:lnTo>
                  <a:lnTo>
                    <a:pt x="54610" y="135017"/>
                  </a:lnTo>
                  <a:lnTo>
                    <a:pt x="33575" y="134461"/>
                  </a:lnTo>
                  <a:lnTo>
                    <a:pt x="18177" y="127635"/>
                  </a:lnTo>
                  <a:lnTo>
                    <a:pt x="79" y="113427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61BBA75A-BE97-D6BE-F6DD-CAB94B8BB438}"/>
                </a:ext>
              </a:extLst>
            </p:cNvPr>
            <p:cNvSpPr/>
            <p:nvPr/>
          </p:nvSpPr>
          <p:spPr>
            <a:xfrm>
              <a:off x="10164841" y="3667045"/>
              <a:ext cx="37782" cy="90646"/>
            </a:xfrm>
            <a:custGeom>
              <a:avLst/>
              <a:gdLst>
                <a:gd name="csX0" fmla="*/ 2857 w 37782"/>
                <a:gd name="csY0" fmla="*/ 24051 h 90646"/>
                <a:gd name="csX1" fmla="*/ 2619 w 37782"/>
                <a:gd name="csY1" fmla="*/ 18971 h 90646"/>
                <a:gd name="csX2" fmla="*/ 6667 w 37782"/>
                <a:gd name="csY2" fmla="*/ 17304 h 90646"/>
                <a:gd name="csX3" fmla="*/ 12779 w 37782"/>
                <a:gd name="csY3" fmla="*/ 21431 h 90646"/>
                <a:gd name="csX4" fmla="*/ 24844 w 37782"/>
                <a:gd name="csY4" fmla="*/ 476 h 90646"/>
                <a:gd name="csX5" fmla="*/ 31274 w 37782"/>
                <a:gd name="csY5" fmla="*/ 0 h 90646"/>
                <a:gd name="csX6" fmla="*/ 31354 w 37782"/>
                <a:gd name="csY6" fmla="*/ 5080 h 90646"/>
                <a:gd name="csX7" fmla="*/ 37783 w 37782"/>
                <a:gd name="csY7" fmla="*/ 5239 h 90646"/>
                <a:gd name="csX8" fmla="*/ 37227 w 37782"/>
                <a:gd name="csY8" fmla="*/ 14684 h 90646"/>
                <a:gd name="csX9" fmla="*/ 31750 w 37782"/>
                <a:gd name="csY9" fmla="*/ 29766 h 90646"/>
                <a:gd name="csX10" fmla="*/ 34687 w 37782"/>
                <a:gd name="csY10" fmla="*/ 35163 h 90646"/>
                <a:gd name="csX11" fmla="*/ 31195 w 37782"/>
                <a:gd name="csY11" fmla="*/ 47546 h 90646"/>
                <a:gd name="csX12" fmla="*/ 33338 w 37782"/>
                <a:gd name="csY12" fmla="*/ 50879 h 90646"/>
                <a:gd name="csX13" fmla="*/ 29369 w 37782"/>
                <a:gd name="csY13" fmla="*/ 68342 h 90646"/>
                <a:gd name="csX14" fmla="*/ 22781 w 37782"/>
                <a:gd name="csY14" fmla="*/ 77550 h 90646"/>
                <a:gd name="csX15" fmla="*/ 16669 w 37782"/>
                <a:gd name="csY15" fmla="*/ 78661 h 90646"/>
                <a:gd name="csX16" fmla="*/ 10001 w 37782"/>
                <a:gd name="csY16" fmla="*/ 90646 h 90646"/>
                <a:gd name="csX17" fmla="*/ 0 w 37782"/>
                <a:gd name="csY17" fmla="*/ 90646 h 90646"/>
                <a:gd name="csX18" fmla="*/ 2619 w 37782"/>
                <a:gd name="csY18" fmla="*/ 51594 h 90646"/>
                <a:gd name="csX19" fmla="*/ 2857 w 37782"/>
                <a:gd name="csY19" fmla="*/ 24051 h 906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7782" h="90646">
                  <a:moveTo>
                    <a:pt x="2857" y="24051"/>
                  </a:moveTo>
                  <a:lnTo>
                    <a:pt x="2619" y="18971"/>
                  </a:lnTo>
                  <a:lnTo>
                    <a:pt x="6667" y="17304"/>
                  </a:lnTo>
                  <a:lnTo>
                    <a:pt x="12779" y="21431"/>
                  </a:lnTo>
                  <a:lnTo>
                    <a:pt x="24844" y="476"/>
                  </a:lnTo>
                  <a:lnTo>
                    <a:pt x="31274" y="0"/>
                  </a:lnTo>
                  <a:lnTo>
                    <a:pt x="31354" y="5080"/>
                  </a:lnTo>
                  <a:lnTo>
                    <a:pt x="37783" y="5239"/>
                  </a:lnTo>
                  <a:lnTo>
                    <a:pt x="37227" y="14684"/>
                  </a:lnTo>
                  <a:lnTo>
                    <a:pt x="31750" y="29766"/>
                  </a:lnTo>
                  <a:lnTo>
                    <a:pt x="34687" y="35163"/>
                  </a:lnTo>
                  <a:lnTo>
                    <a:pt x="31195" y="47546"/>
                  </a:lnTo>
                  <a:lnTo>
                    <a:pt x="33338" y="50879"/>
                  </a:lnTo>
                  <a:lnTo>
                    <a:pt x="29369" y="68342"/>
                  </a:lnTo>
                  <a:lnTo>
                    <a:pt x="22781" y="77550"/>
                  </a:lnTo>
                  <a:lnTo>
                    <a:pt x="16669" y="78661"/>
                  </a:lnTo>
                  <a:lnTo>
                    <a:pt x="10001" y="90646"/>
                  </a:lnTo>
                  <a:lnTo>
                    <a:pt x="0" y="90646"/>
                  </a:lnTo>
                  <a:lnTo>
                    <a:pt x="2619" y="51594"/>
                  </a:lnTo>
                  <a:lnTo>
                    <a:pt x="2857" y="2405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ADBE5355-7E07-07D6-2040-3B56DAE0B2CC}"/>
                </a:ext>
              </a:extLst>
            </p:cNvPr>
            <p:cNvSpPr/>
            <p:nvPr/>
          </p:nvSpPr>
          <p:spPr>
            <a:xfrm>
              <a:off x="10701257" y="3885643"/>
              <a:ext cx="456406" cy="387270"/>
            </a:xfrm>
            <a:custGeom>
              <a:avLst/>
              <a:gdLst>
                <a:gd name="csX0" fmla="*/ 423546 w 456406"/>
                <a:gd name="csY0" fmla="*/ 236379 h 387270"/>
                <a:gd name="csX1" fmla="*/ 427990 w 456406"/>
                <a:gd name="csY1" fmla="*/ 245904 h 387270"/>
                <a:gd name="csX2" fmla="*/ 415688 w 456406"/>
                <a:gd name="csY2" fmla="*/ 258763 h 387270"/>
                <a:gd name="csX3" fmla="*/ 378063 w 456406"/>
                <a:gd name="csY3" fmla="*/ 271383 h 387270"/>
                <a:gd name="csX4" fmla="*/ 353775 w 456406"/>
                <a:gd name="csY4" fmla="*/ 276622 h 387270"/>
                <a:gd name="csX5" fmla="*/ 344091 w 456406"/>
                <a:gd name="csY5" fmla="*/ 284639 h 387270"/>
                <a:gd name="csX6" fmla="*/ 317263 w 456406"/>
                <a:gd name="csY6" fmla="*/ 276146 h 387270"/>
                <a:gd name="csX7" fmla="*/ 292339 w 456406"/>
                <a:gd name="csY7" fmla="*/ 271859 h 387270"/>
                <a:gd name="csX8" fmla="*/ 286068 w 456406"/>
                <a:gd name="csY8" fmla="*/ 274955 h 387270"/>
                <a:gd name="csX9" fmla="*/ 301070 w 456406"/>
                <a:gd name="csY9" fmla="*/ 283686 h 387270"/>
                <a:gd name="csX10" fmla="*/ 299720 w 456406"/>
                <a:gd name="csY10" fmla="*/ 306308 h 387270"/>
                <a:gd name="csX11" fmla="*/ 304404 w 456406"/>
                <a:gd name="csY11" fmla="*/ 327581 h 387270"/>
                <a:gd name="csX12" fmla="*/ 332979 w 456406"/>
                <a:gd name="csY12" fmla="*/ 330438 h 387270"/>
                <a:gd name="csX13" fmla="*/ 334804 w 456406"/>
                <a:gd name="csY13" fmla="*/ 337502 h 387270"/>
                <a:gd name="csX14" fmla="*/ 310753 w 456406"/>
                <a:gd name="csY14" fmla="*/ 347107 h 387270"/>
                <a:gd name="csX15" fmla="*/ 306785 w 456406"/>
                <a:gd name="csY15" fmla="*/ 361394 h 387270"/>
                <a:gd name="csX16" fmla="*/ 292973 w 456406"/>
                <a:gd name="csY16" fmla="*/ 366951 h 387270"/>
                <a:gd name="csX17" fmla="*/ 267891 w 456406"/>
                <a:gd name="csY17" fmla="*/ 374809 h 387270"/>
                <a:gd name="csX18" fmla="*/ 261382 w 456406"/>
                <a:gd name="csY18" fmla="*/ 385127 h 387270"/>
                <a:gd name="csX19" fmla="*/ 235188 w 456406"/>
                <a:gd name="csY19" fmla="*/ 387271 h 387270"/>
                <a:gd name="csX20" fmla="*/ 216615 w 456406"/>
                <a:gd name="csY20" fmla="*/ 369491 h 387270"/>
                <a:gd name="csX21" fmla="*/ 206375 w 456406"/>
                <a:gd name="csY21" fmla="*/ 335836 h 387270"/>
                <a:gd name="csX22" fmla="*/ 197407 w 456406"/>
                <a:gd name="csY22" fmla="*/ 324088 h 387270"/>
                <a:gd name="csX23" fmla="*/ 185183 w 456406"/>
                <a:gd name="csY23" fmla="*/ 316627 h 387270"/>
                <a:gd name="csX24" fmla="*/ 202248 w 456406"/>
                <a:gd name="csY24" fmla="*/ 299879 h 387270"/>
                <a:gd name="csX25" fmla="*/ 201058 w 456406"/>
                <a:gd name="csY25" fmla="*/ 292338 h 387270"/>
                <a:gd name="csX26" fmla="*/ 191532 w 456406"/>
                <a:gd name="csY26" fmla="*/ 282257 h 387270"/>
                <a:gd name="csX27" fmla="*/ 184706 w 456406"/>
                <a:gd name="csY27" fmla="*/ 259874 h 387270"/>
                <a:gd name="csX28" fmla="*/ 187326 w 456406"/>
                <a:gd name="csY28" fmla="*/ 235664 h 387270"/>
                <a:gd name="csX29" fmla="*/ 194866 w 456406"/>
                <a:gd name="csY29" fmla="*/ 224314 h 387270"/>
                <a:gd name="csX30" fmla="*/ 200978 w 456406"/>
                <a:gd name="csY30" fmla="*/ 206057 h 387270"/>
                <a:gd name="csX31" fmla="*/ 189072 w 456406"/>
                <a:gd name="csY31" fmla="*/ 200263 h 387270"/>
                <a:gd name="csX32" fmla="*/ 169863 w 456406"/>
                <a:gd name="csY32" fmla="*/ 204153 h 387270"/>
                <a:gd name="csX33" fmla="*/ 145574 w 456406"/>
                <a:gd name="csY33" fmla="*/ 202327 h 387270"/>
                <a:gd name="csX34" fmla="*/ 131922 w 456406"/>
                <a:gd name="csY34" fmla="*/ 205978 h 387270"/>
                <a:gd name="csX35" fmla="*/ 108268 w 456406"/>
                <a:gd name="csY35" fmla="*/ 176847 h 387270"/>
                <a:gd name="csX36" fmla="*/ 88662 w 456406"/>
                <a:gd name="csY36" fmla="*/ 172482 h 387270"/>
                <a:gd name="csX37" fmla="*/ 45324 w 456406"/>
                <a:gd name="csY37" fmla="*/ 175736 h 387270"/>
                <a:gd name="csX38" fmla="*/ 37307 w 456406"/>
                <a:gd name="csY38" fmla="*/ 163989 h 387270"/>
                <a:gd name="csX39" fmla="*/ 29052 w 456406"/>
                <a:gd name="csY39" fmla="*/ 161131 h 387270"/>
                <a:gd name="csX40" fmla="*/ 27861 w 456406"/>
                <a:gd name="csY40" fmla="*/ 154067 h 387270"/>
                <a:gd name="csX41" fmla="*/ 31829 w 456406"/>
                <a:gd name="csY41" fmla="*/ 141526 h 387270"/>
                <a:gd name="csX42" fmla="*/ 29210 w 456406"/>
                <a:gd name="csY42" fmla="*/ 127873 h 387270"/>
                <a:gd name="csX43" fmla="*/ 21750 w 456406"/>
                <a:gd name="csY43" fmla="*/ 120412 h 387270"/>
                <a:gd name="csX44" fmla="*/ 17463 w 456406"/>
                <a:gd name="csY44" fmla="*/ 104775 h 387270"/>
                <a:gd name="csX45" fmla="*/ 0 w 456406"/>
                <a:gd name="csY45" fmla="*/ 102553 h 387270"/>
                <a:gd name="csX46" fmla="*/ 9367 w 456406"/>
                <a:gd name="csY46" fmla="*/ 82629 h 387270"/>
                <a:gd name="csX47" fmla="*/ 13494 w 456406"/>
                <a:gd name="csY47" fmla="*/ 58341 h 387270"/>
                <a:gd name="csX48" fmla="*/ 23257 w 456406"/>
                <a:gd name="csY48" fmla="*/ 45720 h 387270"/>
                <a:gd name="csX49" fmla="*/ 36354 w 456406"/>
                <a:gd name="csY49" fmla="*/ 35957 h 387270"/>
                <a:gd name="csX50" fmla="*/ 44847 w 456406"/>
                <a:gd name="csY50" fmla="*/ 18891 h 387270"/>
                <a:gd name="csX51" fmla="*/ 66516 w 456406"/>
                <a:gd name="csY51" fmla="*/ 13176 h 387270"/>
                <a:gd name="csX52" fmla="*/ 65564 w 456406"/>
                <a:gd name="csY52" fmla="*/ 21193 h 387270"/>
                <a:gd name="csX53" fmla="*/ 45800 w 456406"/>
                <a:gd name="csY53" fmla="*/ 25241 h 387270"/>
                <a:gd name="csX54" fmla="*/ 56753 w 456406"/>
                <a:gd name="csY54" fmla="*/ 40719 h 387270"/>
                <a:gd name="csX55" fmla="*/ 56357 w 456406"/>
                <a:gd name="csY55" fmla="*/ 58499 h 387270"/>
                <a:gd name="csX56" fmla="*/ 41514 w 456406"/>
                <a:gd name="csY56" fmla="*/ 78264 h 387270"/>
                <a:gd name="csX57" fmla="*/ 54293 w 456406"/>
                <a:gd name="csY57" fmla="*/ 105251 h 387270"/>
                <a:gd name="csX58" fmla="*/ 68739 w 456406"/>
                <a:gd name="csY58" fmla="*/ 103029 h 387270"/>
                <a:gd name="csX59" fmla="*/ 76360 w 456406"/>
                <a:gd name="csY59" fmla="*/ 78423 h 387270"/>
                <a:gd name="csX60" fmla="*/ 65882 w 456406"/>
                <a:gd name="csY60" fmla="*/ 66516 h 387270"/>
                <a:gd name="csX61" fmla="*/ 64215 w 456406"/>
                <a:gd name="csY61" fmla="*/ 40719 h 387270"/>
                <a:gd name="csX62" fmla="*/ 106125 w 456406"/>
                <a:gd name="csY62" fmla="*/ 26829 h 387270"/>
                <a:gd name="csX63" fmla="*/ 101521 w 456406"/>
                <a:gd name="csY63" fmla="*/ 10716 h 387270"/>
                <a:gd name="csX64" fmla="*/ 113268 w 456406"/>
                <a:gd name="csY64" fmla="*/ 0 h 387270"/>
                <a:gd name="csX65" fmla="*/ 125413 w 456406"/>
                <a:gd name="csY65" fmla="*/ 23971 h 387270"/>
                <a:gd name="csX66" fmla="*/ 148987 w 456406"/>
                <a:gd name="csY66" fmla="*/ 24527 h 387270"/>
                <a:gd name="csX67" fmla="*/ 170895 w 456406"/>
                <a:gd name="csY67" fmla="*/ 43498 h 387270"/>
                <a:gd name="csX68" fmla="*/ 172244 w 456406"/>
                <a:gd name="csY68" fmla="*/ 54848 h 387270"/>
                <a:gd name="csX69" fmla="*/ 202486 w 456406"/>
                <a:gd name="csY69" fmla="*/ 55086 h 387270"/>
                <a:gd name="csX70" fmla="*/ 238443 w 456406"/>
                <a:gd name="csY70" fmla="*/ 51594 h 387270"/>
                <a:gd name="csX71" fmla="*/ 257731 w 456406"/>
                <a:gd name="csY71" fmla="*/ 66834 h 387270"/>
                <a:gd name="csX72" fmla="*/ 283528 w 456406"/>
                <a:gd name="csY72" fmla="*/ 71041 h 387270"/>
                <a:gd name="csX73" fmla="*/ 302420 w 456406"/>
                <a:gd name="csY73" fmla="*/ 60405 h 387270"/>
                <a:gd name="csX74" fmla="*/ 302816 w 456406"/>
                <a:gd name="csY74" fmla="*/ 51832 h 387270"/>
                <a:gd name="csX75" fmla="*/ 344567 w 456406"/>
                <a:gd name="csY75" fmla="*/ 49768 h 387270"/>
                <a:gd name="csX76" fmla="*/ 384890 w 456406"/>
                <a:gd name="csY76" fmla="*/ 49371 h 387270"/>
                <a:gd name="csX77" fmla="*/ 356315 w 456406"/>
                <a:gd name="csY77" fmla="*/ 59373 h 387270"/>
                <a:gd name="csX78" fmla="*/ 367824 w 456406"/>
                <a:gd name="csY78" fmla="*/ 75486 h 387270"/>
                <a:gd name="csX79" fmla="*/ 394733 w 456406"/>
                <a:gd name="csY79" fmla="*/ 78026 h 387270"/>
                <a:gd name="csX80" fmla="*/ 420291 w 456406"/>
                <a:gd name="csY80" fmla="*/ 94694 h 387270"/>
                <a:gd name="csX81" fmla="*/ 425688 w 456406"/>
                <a:gd name="csY81" fmla="*/ 121920 h 387270"/>
                <a:gd name="csX82" fmla="*/ 443231 w 456406"/>
                <a:gd name="csY82" fmla="*/ 121206 h 387270"/>
                <a:gd name="csX83" fmla="*/ 456406 w 456406"/>
                <a:gd name="csY83" fmla="*/ 129143 h 387270"/>
                <a:gd name="csX84" fmla="*/ 429736 w 456406"/>
                <a:gd name="csY84" fmla="*/ 149066 h 387270"/>
                <a:gd name="csX85" fmla="*/ 426800 w 456406"/>
                <a:gd name="csY85" fmla="*/ 161449 h 387270"/>
                <a:gd name="csX86" fmla="*/ 438310 w 456406"/>
                <a:gd name="csY86" fmla="*/ 173990 h 387270"/>
                <a:gd name="csX87" fmla="*/ 429975 w 456406"/>
                <a:gd name="csY87" fmla="*/ 180340 h 387270"/>
                <a:gd name="csX88" fmla="*/ 409258 w 456406"/>
                <a:gd name="csY88" fmla="*/ 185817 h 387270"/>
                <a:gd name="csX89" fmla="*/ 409893 w 456406"/>
                <a:gd name="csY89" fmla="*/ 201374 h 387270"/>
                <a:gd name="csX90" fmla="*/ 400765 w 456406"/>
                <a:gd name="csY90" fmla="*/ 210741 h 387270"/>
                <a:gd name="csX91" fmla="*/ 423546 w 456406"/>
                <a:gd name="csY91" fmla="*/ 236379 h 3872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456406" h="387270">
                  <a:moveTo>
                    <a:pt x="423546" y="236379"/>
                  </a:moveTo>
                  <a:lnTo>
                    <a:pt x="427990" y="245904"/>
                  </a:lnTo>
                  <a:lnTo>
                    <a:pt x="415688" y="258763"/>
                  </a:lnTo>
                  <a:lnTo>
                    <a:pt x="378063" y="271383"/>
                  </a:lnTo>
                  <a:lnTo>
                    <a:pt x="353775" y="276622"/>
                  </a:lnTo>
                  <a:lnTo>
                    <a:pt x="344091" y="284639"/>
                  </a:lnTo>
                  <a:lnTo>
                    <a:pt x="317263" y="276146"/>
                  </a:lnTo>
                  <a:lnTo>
                    <a:pt x="292339" y="271859"/>
                  </a:lnTo>
                  <a:lnTo>
                    <a:pt x="286068" y="274955"/>
                  </a:lnTo>
                  <a:lnTo>
                    <a:pt x="301070" y="283686"/>
                  </a:lnTo>
                  <a:lnTo>
                    <a:pt x="299720" y="306308"/>
                  </a:lnTo>
                  <a:lnTo>
                    <a:pt x="304404" y="327581"/>
                  </a:lnTo>
                  <a:lnTo>
                    <a:pt x="332979" y="330438"/>
                  </a:lnTo>
                  <a:lnTo>
                    <a:pt x="334804" y="337502"/>
                  </a:lnTo>
                  <a:lnTo>
                    <a:pt x="310753" y="347107"/>
                  </a:lnTo>
                  <a:lnTo>
                    <a:pt x="306785" y="361394"/>
                  </a:lnTo>
                  <a:lnTo>
                    <a:pt x="292973" y="366951"/>
                  </a:lnTo>
                  <a:lnTo>
                    <a:pt x="267891" y="374809"/>
                  </a:lnTo>
                  <a:lnTo>
                    <a:pt x="261382" y="385127"/>
                  </a:lnTo>
                  <a:lnTo>
                    <a:pt x="235188" y="387271"/>
                  </a:lnTo>
                  <a:lnTo>
                    <a:pt x="216615" y="369491"/>
                  </a:lnTo>
                  <a:lnTo>
                    <a:pt x="206375" y="335836"/>
                  </a:lnTo>
                  <a:lnTo>
                    <a:pt x="197407" y="324088"/>
                  </a:lnTo>
                  <a:lnTo>
                    <a:pt x="185183" y="316627"/>
                  </a:lnTo>
                  <a:lnTo>
                    <a:pt x="202248" y="299879"/>
                  </a:lnTo>
                  <a:lnTo>
                    <a:pt x="201058" y="292338"/>
                  </a:lnTo>
                  <a:lnTo>
                    <a:pt x="191532" y="282257"/>
                  </a:lnTo>
                  <a:lnTo>
                    <a:pt x="184706" y="259874"/>
                  </a:lnTo>
                  <a:lnTo>
                    <a:pt x="187326" y="235664"/>
                  </a:lnTo>
                  <a:lnTo>
                    <a:pt x="194866" y="224314"/>
                  </a:lnTo>
                  <a:lnTo>
                    <a:pt x="200978" y="206057"/>
                  </a:lnTo>
                  <a:lnTo>
                    <a:pt x="189072" y="200263"/>
                  </a:lnTo>
                  <a:lnTo>
                    <a:pt x="169863" y="204153"/>
                  </a:lnTo>
                  <a:lnTo>
                    <a:pt x="145574" y="202327"/>
                  </a:lnTo>
                  <a:lnTo>
                    <a:pt x="131922" y="205978"/>
                  </a:lnTo>
                  <a:lnTo>
                    <a:pt x="108268" y="176847"/>
                  </a:lnTo>
                  <a:lnTo>
                    <a:pt x="88662" y="172482"/>
                  </a:lnTo>
                  <a:lnTo>
                    <a:pt x="45324" y="175736"/>
                  </a:lnTo>
                  <a:lnTo>
                    <a:pt x="37307" y="163989"/>
                  </a:lnTo>
                  <a:lnTo>
                    <a:pt x="29052" y="161131"/>
                  </a:lnTo>
                  <a:lnTo>
                    <a:pt x="27861" y="154067"/>
                  </a:lnTo>
                  <a:lnTo>
                    <a:pt x="31829" y="141526"/>
                  </a:lnTo>
                  <a:lnTo>
                    <a:pt x="29210" y="127873"/>
                  </a:lnTo>
                  <a:lnTo>
                    <a:pt x="21750" y="120412"/>
                  </a:lnTo>
                  <a:lnTo>
                    <a:pt x="17463" y="104775"/>
                  </a:lnTo>
                  <a:lnTo>
                    <a:pt x="0" y="102553"/>
                  </a:lnTo>
                  <a:lnTo>
                    <a:pt x="9367" y="82629"/>
                  </a:lnTo>
                  <a:lnTo>
                    <a:pt x="13494" y="58341"/>
                  </a:lnTo>
                  <a:lnTo>
                    <a:pt x="23257" y="45720"/>
                  </a:lnTo>
                  <a:lnTo>
                    <a:pt x="36354" y="35957"/>
                  </a:lnTo>
                  <a:lnTo>
                    <a:pt x="44847" y="18891"/>
                  </a:lnTo>
                  <a:lnTo>
                    <a:pt x="66516" y="13176"/>
                  </a:lnTo>
                  <a:lnTo>
                    <a:pt x="65564" y="21193"/>
                  </a:lnTo>
                  <a:lnTo>
                    <a:pt x="45800" y="25241"/>
                  </a:lnTo>
                  <a:lnTo>
                    <a:pt x="56753" y="40719"/>
                  </a:lnTo>
                  <a:lnTo>
                    <a:pt x="56357" y="58499"/>
                  </a:lnTo>
                  <a:lnTo>
                    <a:pt x="41514" y="78264"/>
                  </a:lnTo>
                  <a:lnTo>
                    <a:pt x="54293" y="105251"/>
                  </a:lnTo>
                  <a:lnTo>
                    <a:pt x="68739" y="103029"/>
                  </a:lnTo>
                  <a:lnTo>
                    <a:pt x="76360" y="78423"/>
                  </a:lnTo>
                  <a:lnTo>
                    <a:pt x="65882" y="66516"/>
                  </a:lnTo>
                  <a:lnTo>
                    <a:pt x="64215" y="40719"/>
                  </a:lnTo>
                  <a:lnTo>
                    <a:pt x="106125" y="26829"/>
                  </a:lnTo>
                  <a:lnTo>
                    <a:pt x="101521" y="10716"/>
                  </a:lnTo>
                  <a:lnTo>
                    <a:pt x="113268" y="0"/>
                  </a:lnTo>
                  <a:lnTo>
                    <a:pt x="125413" y="23971"/>
                  </a:lnTo>
                  <a:lnTo>
                    <a:pt x="148987" y="24527"/>
                  </a:lnTo>
                  <a:lnTo>
                    <a:pt x="170895" y="43498"/>
                  </a:lnTo>
                  <a:lnTo>
                    <a:pt x="172244" y="54848"/>
                  </a:lnTo>
                  <a:lnTo>
                    <a:pt x="202486" y="55086"/>
                  </a:lnTo>
                  <a:lnTo>
                    <a:pt x="238443" y="51594"/>
                  </a:lnTo>
                  <a:lnTo>
                    <a:pt x="257731" y="66834"/>
                  </a:lnTo>
                  <a:lnTo>
                    <a:pt x="283528" y="71041"/>
                  </a:lnTo>
                  <a:lnTo>
                    <a:pt x="302420" y="60405"/>
                  </a:lnTo>
                  <a:lnTo>
                    <a:pt x="302816" y="51832"/>
                  </a:lnTo>
                  <a:lnTo>
                    <a:pt x="344567" y="49768"/>
                  </a:lnTo>
                  <a:lnTo>
                    <a:pt x="384890" y="49371"/>
                  </a:lnTo>
                  <a:lnTo>
                    <a:pt x="356315" y="59373"/>
                  </a:lnTo>
                  <a:lnTo>
                    <a:pt x="367824" y="75486"/>
                  </a:lnTo>
                  <a:lnTo>
                    <a:pt x="394733" y="78026"/>
                  </a:lnTo>
                  <a:lnTo>
                    <a:pt x="420291" y="94694"/>
                  </a:lnTo>
                  <a:lnTo>
                    <a:pt x="425688" y="121920"/>
                  </a:lnTo>
                  <a:lnTo>
                    <a:pt x="443231" y="121206"/>
                  </a:lnTo>
                  <a:lnTo>
                    <a:pt x="456406" y="129143"/>
                  </a:lnTo>
                  <a:lnTo>
                    <a:pt x="429736" y="149066"/>
                  </a:lnTo>
                  <a:lnTo>
                    <a:pt x="426800" y="161449"/>
                  </a:lnTo>
                  <a:lnTo>
                    <a:pt x="438310" y="173990"/>
                  </a:lnTo>
                  <a:lnTo>
                    <a:pt x="429975" y="180340"/>
                  </a:lnTo>
                  <a:lnTo>
                    <a:pt x="409258" y="185817"/>
                  </a:lnTo>
                  <a:lnTo>
                    <a:pt x="409893" y="201374"/>
                  </a:lnTo>
                  <a:lnTo>
                    <a:pt x="400765" y="210741"/>
                  </a:lnTo>
                  <a:lnTo>
                    <a:pt x="423546" y="23637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A18B4A14-A194-6824-C219-4D3B2AAD4EE8}"/>
                </a:ext>
              </a:extLst>
            </p:cNvPr>
            <p:cNvSpPr/>
            <p:nvPr/>
          </p:nvSpPr>
          <p:spPr>
            <a:xfrm>
              <a:off x="11102022" y="4014786"/>
              <a:ext cx="164146" cy="239871"/>
            </a:xfrm>
            <a:custGeom>
              <a:avLst/>
              <a:gdLst>
                <a:gd name="csX0" fmla="*/ 164147 w 164146"/>
                <a:gd name="csY0" fmla="*/ 218519 h 239871"/>
                <a:gd name="csX1" fmla="*/ 155892 w 164146"/>
                <a:gd name="csY1" fmla="*/ 219789 h 239871"/>
                <a:gd name="csX2" fmla="*/ 137239 w 164146"/>
                <a:gd name="csY2" fmla="*/ 216932 h 239871"/>
                <a:gd name="csX3" fmla="*/ 126285 w 164146"/>
                <a:gd name="csY3" fmla="*/ 225901 h 239871"/>
                <a:gd name="csX4" fmla="*/ 111046 w 164146"/>
                <a:gd name="csY4" fmla="*/ 231775 h 239871"/>
                <a:gd name="csX5" fmla="*/ 100409 w 164146"/>
                <a:gd name="csY5" fmla="*/ 233204 h 239871"/>
                <a:gd name="csX6" fmla="*/ 96678 w 164146"/>
                <a:gd name="csY6" fmla="*/ 239871 h 239871"/>
                <a:gd name="csX7" fmla="*/ 80169 w 164146"/>
                <a:gd name="csY7" fmla="*/ 238125 h 239871"/>
                <a:gd name="csX8" fmla="*/ 59452 w 164146"/>
                <a:gd name="csY8" fmla="*/ 222329 h 239871"/>
                <a:gd name="csX9" fmla="*/ 56991 w 164146"/>
                <a:gd name="csY9" fmla="*/ 206772 h 239871"/>
                <a:gd name="csX10" fmla="*/ 48339 w 164146"/>
                <a:gd name="csY10" fmla="*/ 189706 h 239871"/>
                <a:gd name="csX11" fmla="*/ 53736 w 164146"/>
                <a:gd name="csY11" fmla="*/ 160972 h 239871"/>
                <a:gd name="csX12" fmla="*/ 63103 w 164146"/>
                <a:gd name="csY12" fmla="*/ 149146 h 239871"/>
                <a:gd name="csX13" fmla="*/ 55324 w 164146"/>
                <a:gd name="csY13" fmla="*/ 133429 h 239871"/>
                <a:gd name="csX14" fmla="*/ 43814 w 164146"/>
                <a:gd name="csY14" fmla="*/ 128349 h 239871"/>
                <a:gd name="csX15" fmla="*/ 48180 w 164146"/>
                <a:gd name="csY15" fmla="*/ 113506 h 239871"/>
                <a:gd name="csX16" fmla="*/ 40322 w 164146"/>
                <a:gd name="csY16" fmla="*/ 105728 h 239871"/>
                <a:gd name="csX17" fmla="*/ 22781 w 164146"/>
                <a:gd name="csY17" fmla="*/ 107236 h 239871"/>
                <a:gd name="csX18" fmla="*/ 0 w 164146"/>
                <a:gd name="csY18" fmla="*/ 81597 h 239871"/>
                <a:gd name="csX19" fmla="*/ 9127 w 164146"/>
                <a:gd name="csY19" fmla="*/ 72231 h 239871"/>
                <a:gd name="csX20" fmla="*/ 8493 w 164146"/>
                <a:gd name="csY20" fmla="*/ 56674 h 239871"/>
                <a:gd name="csX21" fmla="*/ 29209 w 164146"/>
                <a:gd name="csY21" fmla="*/ 51197 h 239871"/>
                <a:gd name="csX22" fmla="*/ 37544 w 164146"/>
                <a:gd name="csY22" fmla="*/ 44847 h 239871"/>
                <a:gd name="csX23" fmla="*/ 26034 w 164146"/>
                <a:gd name="csY23" fmla="*/ 32306 h 239871"/>
                <a:gd name="csX24" fmla="*/ 28971 w 164146"/>
                <a:gd name="csY24" fmla="*/ 19923 h 239871"/>
                <a:gd name="csX25" fmla="*/ 55641 w 164146"/>
                <a:gd name="csY25" fmla="*/ 0 h 239871"/>
                <a:gd name="csX26" fmla="*/ 77787 w 164146"/>
                <a:gd name="csY26" fmla="*/ 12462 h 239871"/>
                <a:gd name="csX27" fmla="*/ 98663 w 164146"/>
                <a:gd name="csY27" fmla="*/ 34608 h 239871"/>
                <a:gd name="csX28" fmla="*/ 99536 w 164146"/>
                <a:gd name="csY28" fmla="*/ 51991 h 239871"/>
                <a:gd name="csX29" fmla="*/ 112235 w 164146"/>
                <a:gd name="csY29" fmla="*/ 52785 h 239871"/>
                <a:gd name="csX30" fmla="*/ 130333 w 164146"/>
                <a:gd name="csY30" fmla="*/ 69294 h 239871"/>
                <a:gd name="csX31" fmla="*/ 143589 w 164146"/>
                <a:gd name="csY31" fmla="*/ 81121 h 239871"/>
                <a:gd name="csX32" fmla="*/ 138271 w 164146"/>
                <a:gd name="csY32" fmla="*/ 111522 h 239871"/>
                <a:gd name="csX33" fmla="*/ 117792 w 164146"/>
                <a:gd name="csY33" fmla="*/ 120333 h 239871"/>
                <a:gd name="csX34" fmla="*/ 119618 w 164146"/>
                <a:gd name="csY34" fmla="*/ 128270 h 239871"/>
                <a:gd name="csX35" fmla="*/ 113426 w 164146"/>
                <a:gd name="csY35" fmla="*/ 145653 h 239871"/>
                <a:gd name="csX36" fmla="*/ 128349 w 164146"/>
                <a:gd name="csY36" fmla="*/ 170180 h 239871"/>
                <a:gd name="csX37" fmla="*/ 139144 w 164146"/>
                <a:gd name="csY37" fmla="*/ 170180 h 239871"/>
                <a:gd name="csX38" fmla="*/ 143510 w 164146"/>
                <a:gd name="csY38" fmla="*/ 189230 h 239871"/>
                <a:gd name="csX39" fmla="*/ 164147 w 164146"/>
                <a:gd name="csY39" fmla="*/ 218519 h 2398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64146" h="239871">
                  <a:moveTo>
                    <a:pt x="164147" y="218519"/>
                  </a:moveTo>
                  <a:lnTo>
                    <a:pt x="155892" y="219789"/>
                  </a:lnTo>
                  <a:lnTo>
                    <a:pt x="137239" y="216932"/>
                  </a:lnTo>
                  <a:lnTo>
                    <a:pt x="126285" y="225901"/>
                  </a:lnTo>
                  <a:lnTo>
                    <a:pt x="111046" y="231775"/>
                  </a:lnTo>
                  <a:lnTo>
                    <a:pt x="100409" y="233204"/>
                  </a:lnTo>
                  <a:lnTo>
                    <a:pt x="96678" y="239871"/>
                  </a:lnTo>
                  <a:lnTo>
                    <a:pt x="80169" y="238125"/>
                  </a:lnTo>
                  <a:lnTo>
                    <a:pt x="59452" y="222329"/>
                  </a:lnTo>
                  <a:lnTo>
                    <a:pt x="56991" y="206772"/>
                  </a:lnTo>
                  <a:lnTo>
                    <a:pt x="48339" y="189706"/>
                  </a:lnTo>
                  <a:lnTo>
                    <a:pt x="53736" y="160972"/>
                  </a:lnTo>
                  <a:lnTo>
                    <a:pt x="63103" y="149146"/>
                  </a:lnTo>
                  <a:lnTo>
                    <a:pt x="55324" y="133429"/>
                  </a:lnTo>
                  <a:lnTo>
                    <a:pt x="43814" y="128349"/>
                  </a:lnTo>
                  <a:lnTo>
                    <a:pt x="48180" y="113506"/>
                  </a:lnTo>
                  <a:lnTo>
                    <a:pt x="40322" y="105728"/>
                  </a:lnTo>
                  <a:lnTo>
                    <a:pt x="22781" y="107236"/>
                  </a:lnTo>
                  <a:lnTo>
                    <a:pt x="0" y="81597"/>
                  </a:lnTo>
                  <a:lnTo>
                    <a:pt x="9127" y="72231"/>
                  </a:lnTo>
                  <a:lnTo>
                    <a:pt x="8493" y="56674"/>
                  </a:lnTo>
                  <a:lnTo>
                    <a:pt x="29209" y="51197"/>
                  </a:lnTo>
                  <a:lnTo>
                    <a:pt x="37544" y="44847"/>
                  </a:lnTo>
                  <a:lnTo>
                    <a:pt x="26034" y="32306"/>
                  </a:lnTo>
                  <a:lnTo>
                    <a:pt x="28971" y="19923"/>
                  </a:lnTo>
                  <a:lnTo>
                    <a:pt x="55641" y="0"/>
                  </a:lnTo>
                  <a:lnTo>
                    <a:pt x="77787" y="12462"/>
                  </a:lnTo>
                  <a:lnTo>
                    <a:pt x="98663" y="34608"/>
                  </a:lnTo>
                  <a:lnTo>
                    <a:pt x="99536" y="51991"/>
                  </a:lnTo>
                  <a:lnTo>
                    <a:pt x="112235" y="52785"/>
                  </a:lnTo>
                  <a:lnTo>
                    <a:pt x="130333" y="69294"/>
                  </a:lnTo>
                  <a:lnTo>
                    <a:pt x="143589" y="81121"/>
                  </a:lnTo>
                  <a:lnTo>
                    <a:pt x="138271" y="111522"/>
                  </a:lnTo>
                  <a:lnTo>
                    <a:pt x="117792" y="120333"/>
                  </a:lnTo>
                  <a:lnTo>
                    <a:pt x="119618" y="128270"/>
                  </a:lnTo>
                  <a:lnTo>
                    <a:pt x="113426" y="145653"/>
                  </a:lnTo>
                  <a:lnTo>
                    <a:pt x="128349" y="170180"/>
                  </a:lnTo>
                  <a:lnTo>
                    <a:pt x="139144" y="170180"/>
                  </a:lnTo>
                  <a:lnTo>
                    <a:pt x="143510" y="189230"/>
                  </a:lnTo>
                  <a:lnTo>
                    <a:pt x="164147" y="21851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5C0DA515-6360-B6F1-AA7E-AFFD089F1492}"/>
                </a:ext>
              </a:extLst>
            </p:cNvPr>
            <p:cNvSpPr/>
            <p:nvPr/>
          </p:nvSpPr>
          <p:spPr>
            <a:xfrm>
              <a:off x="11215449" y="4094082"/>
              <a:ext cx="137636" cy="142001"/>
            </a:xfrm>
            <a:custGeom>
              <a:avLst/>
              <a:gdLst>
                <a:gd name="csX0" fmla="*/ 118587 w 137636"/>
                <a:gd name="csY0" fmla="*/ 125333 h 142001"/>
                <a:gd name="csX1" fmla="*/ 99219 w 137636"/>
                <a:gd name="csY1" fmla="*/ 118189 h 142001"/>
                <a:gd name="csX2" fmla="*/ 83344 w 137636"/>
                <a:gd name="csY2" fmla="*/ 121682 h 142001"/>
                <a:gd name="csX3" fmla="*/ 69771 w 137636"/>
                <a:gd name="csY3" fmla="*/ 118665 h 142001"/>
                <a:gd name="csX4" fmla="*/ 66357 w 137636"/>
                <a:gd name="csY4" fmla="*/ 128429 h 142001"/>
                <a:gd name="csX5" fmla="*/ 72073 w 137636"/>
                <a:gd name="csY5" fmla="*/ 135096 h 142001"/>
                <a:gd name="csX6" fmla="*/ 68977 w 137636"/>
                <a:gd name="csY6" fmla="*/ 142002 h 142001"/>
                <a:gd name="csX7" fmla="*/ 50721 w 137636"/>
                <a:gd name="csY7" fmla="*/ 139224 h 142001"/>
                <a:gd name="csX8" fmla="*/ 30083 w 137636"/>
                <a:gd name="csY8" fmla="*/ 109934 h 142001"/>
                <a:gd name="csX9" fmla="*/ 25717 w 137636"/>
                <a:gd name="csY9" fmla="*/ 90884 h 142001"/>
                <a:gd name="csX10" fmla="*/ 14923 w 137636"/>
                <a:gd name="csY10" fmla="*/ 90884 h 142001"/>
                <a:gd name="csX11" fmla="*/ 0 w 137636"/>
                <a:gd name="csY11" fmla="*/ 66357 h 142001"/>
                <a:gd name="csX12" fmla="*/ 6191 w 137636"/>
                <a:gd name="csY12" fmla="*/ 48974 h 142001"/>
                <a:gd name="csX13" fmla="*/ 4366 w 137636"/>
                <a:gd name="csY13" fmla="*/ 41037 h 142001"/>
                <a:gd name="csX14" fmla="*/ 24844 w 137636"/>
                <a:gd name="csY14" fmla="*/ 32226 h 142001"/>
                <a:gd name="csX15" fmla="*/ 30163 w 137636"/>
                <a:gd name="csY15" fmla="*/ 1825 h 142001"/>
                <a:gd name="csX16" fmla="*/ 70564 w 137636"/>
                <a:gd name="csY16" fmla="*/ 8572 h 142001"/>
                <a:gd name="csX17" fmla="*/ 74215 w 137636"/>
                <a:gd name="csY17" fmla="*/ 2461 h 142001"/>
                <a:gd name="csX18" fmla="*/ 101441 w 137636"/>
                <a:gd name="csY18" fmla="*/ 0 h 142001"/>
                <a:gd name="csX19" fmla="*/ 137637 w 137636"/>
                <a:gd name="csY19" fmla="*/ 9128 h 142001"/>
                <a:gd name="csX20" fmla="*/ 120094 w 137636"/>
                <a:gd name="csY20" fmla="*/ 38179 h 142001"/>
                <a:gd name="csX21" fmla="*/ 122793 w 137636"/>
                <a:gd name="csY21" fmla="*/ 61278 h 142001"/>
                <a:gd name="csX22" fmla="*/ 135969 w 137636"/>
                <a:gd name="csY22" fmla="*/ 81280 h 142001"/>
                <a:gd name="csX23" fmla="*/ 130096 w 137636"/>
                <a:gd name="csY23" fmla="*/ 95726 h 142001"/>
                <a:gd name="csX24" fmla="*/ 127159 w 137636"/>
                <a:gd name="csY24" fmla="*/ 111204 h 142001"/>
                <a:gd name="csX25" fmla="*/ 118587 w 137636"/>
                <a:gd name="csY25" fmla="*/ 125333 h 142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37636" h="142001">
                  <a:moveTo>
                    <a:pt x="118587" y="125333"/>
                  </a:moveTo>
                  <a:lnTo>
                    <a:pt x="99219" y="118189"/>
                  </a:lnTo>
                  <a:lnTo>
                    <a:pt x="83344" y="121682"/>
                  </a:lnTo>
                  <a:lnTo>
                    <a:pt x="69771" y="118665"/>
                  </a:lnTo>
                  <a:lnTo>
                    <a:pt x="66357" y="128429"/>
                  </a:lnTo>
                  <a:lnTo>
                    <a:pt x="72073" y="135096"/>
                  </a:lnTo>
                  <a:lnTo>
                    <a:pt x="68977" y="142002"/>
                  </a:lnTo>
                  <a:lnTo>
                    <a:pt x="50721" y="139224"/>
                  </a:lnTo>
                  <a:lnTo>
                    <a:pt x="30083" y="109934"/>
                  </a:lnTo>
                  <a:lnTo>
                    <a:pt x="25717" y="90884"/>
                  </a:lnTo>
                  <a:lnTo>
                    <a:pt x="14923" y="90884"/>
                  </a:lnTo>
                  <a:lnTo>
                    <a:pt x="0" y="66357"/>
                  </a:lnTo>
                  <a:lnTo>
                    <a:pt x="6191" y="48974"/>
                  </a:lnTo>
                  <a:lnTo>
                    <a:pt x="4366" y="41037"/>
                  </a:lnTo>
                  <a:lnTo>
                    <a:pt x="24844" y="32226"/>
                  </a:lnTo>
                  <a:lnTo>
                    <a:pt x="30163" y="1825"/>
                  </a:lnTo>
                  <a:lnTo>
                    <a:pt x="70564" y="8572"/>
                  </a:lnTo>
                  <a:lnTo>
                    <a:pt x="74215" y="2461"/>
                  </a:lnTo>
                  <a:lnTo>
                    <a:pt x="101441" y="0"/>
                  </a:lnTo>
                  <a:lnTo>
                    <a:pt x="137637" y="9128"/>
                  </a:lnTo>
                  <a:lnTo>
                    <a:pt x="120094" y="38179"/>
                  </a:lnTo>
                  <a:lnTo>
                    <a:pt x="122793" y="61278"/>
                  </a:lnTo>
                  <a:lnTo>
                    <a:pt x="135969" y="81280"/>
                  </a:lnTo>
                  <a:lnTo>
                    <a:pt x="130096" y="95726"/>
                  </a:lnTo>
                  <a:lnTo>
                    <a:pt x="127159" y="111204"/>
                  </a:lnTo>
                  <a:lnTo>
                    <a:pt x="118587" y="125333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21" name="Graphic 387">
              <a:extLst>
                <a:ext uri="{FF2B5EF4-FFF2-40B4-BE49-F238E27FC236}">
                  <a16:creationId xmlns:a16="http://schemas.microsoft.com/office/drawing/2014/main" id="{D64BFF9D-108F-C8F0-5B59-CB515C772D2A}"/>
                </a:ext>
              </a:extLst>
            </p:cNvPr>
            <p:cNvGrpSpPr/>
            <p:nvPr/>
          </p:nvGrpSpPr>
          <p:grpSpPr>
            <a:xfrm>
              <a:off x="887729" y="2405696"/>
              <a:ext cx="10542825" cy="1822450"/>
              <a:chOff x="887729" y="2405696"/>
              <a:chExt cx="10542825" cy="1822450"/>
            </a:xfrm>
          </p:grpSpPr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E4C845C4-C8A8-E263-AF2A-E561CC0B090B}"/>
                  </a:ext>
                </a:extLst>
              </p:cNvPr>
              <p:cNvSpPr/>
              <p:nvPr/>
            </p:nvSpPr>
            <p:spPr>
              <a:xfrm>
                <a:off x="11334035" y="4103210"/>
                <a:ext cx="96519" cy="124936"/>
              </a:xfrm>
              <a:custGeom>
                <a:avLst/>
                <a:gdLst>
                  <a:gd name="csX0" fmla="*/ 96519 w 96519"/>
                  <a:gd name="csY0" fmla="*/ 54054 h 124936"/>
                  <a:gd name="csX1" fmla="*/ 76597 w 96519"/>
                  <a:gd name="csY1" fmla="*/ 84931 h 124936"/>
                  <a:gd name="csX2" fmla="*/ 66278 w 96519"/>
                  <a:gd name="csY2" fmla="*/ 109696 h 124936"/>
                  <a:gd name="csX3" fmla="*/ 53340 w 96519"/>
                  <a:gd name="csY3" fmla="*/ 122555 h 124936"/>
                  <a:gd name="csX4" fmla="*/ 37226 w 96519"/>
                  <a:gd name="csY4" fmla="*/ 124936 h 124936"/>
                  <a:gd name="csX5" fmla="*/ 32623 w 96519"/>
                  <a:gd name="csY5" fmla="*/ 115491 h 124936"/>
                  <a:gd name="csX6" fmla="*/ 25082 w 96519"/>
                  <a:gd name="csY6" fmla="*/ 114062 h 124936"/>
                  <a:gd name="csX7" fmla="*/ 14684 w 96519"/>
                  <a:gd name="csY7" fmla="*/ 123190 h 124936"/>
                  <a:gd name="csX8" fmla="*/ 0 w 96519"/>
                  <a:gd name="csY8" fmla="*/ 116205 h 124936"/>
                  <a:gd name="csX9" fmla="*/ 8572 w 96519"/>
                  <a:gd name="csY9" fmla="*/ 102076 h 124936"/>
                  <a:gd name="csX10" fmla="*/ 11509 w 96519"/>
                  <a:gd name="csY10" fmla="*/ 86598 h 124936"/>
                  <a:gd name="csX11" fmla="*/ 17383 w 96519"/>
                  <a:gd name="csY11" fmla="*/ 72152 h 124936"/>
                  <a:gd name="csX12" fmla="*/ 4206 w 96519"/>
                  <a:gd name="csY12" fmla="*/ 52149 h 124936"/>
                  <a:gd name="csX13" fmla="*/ 1508 w 96519"/>
                  <a:gd name="csY13" fmla="*/ 29051 h 124936"/>
                  <a:gd name="csX14" fmla="*/ 19050 w 96519"/>
                  <a:gd name="csY14" fmla="*/ 0 h 124936"/>
                  <a:gd name="csX15" fmla="*/ 30480 w 96519"/>
                  <a:gd name="csY15" fmla="*/ 3731 h 124936"/>
                  <a:gd name="csX16" fmla="*/ 55324 w 96519"/>
                  <a:gd name="csY16" fmla="*/ 11668 h 124936"/>
                  <a:gd name="csX17" fmla="*/ 90963 w 96519"/>
                  <a:gd name="csY17" fmla="*/ 40243 h 124936"/>
                  <a:gd name="csX18" fmla="*/ 96519 w 96519"/>
                  <a:gd name="csY18" fmla="*/ 54054 h 1249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96519" h="124936">
                    <a:moveTo>
                      <a:pt x="96519" y="54054"/>
                    </a:moveTo>
                    <a:lnTo>
                      <a:pt x="76597" y="84931"/>
                    </a:lnTo>
                    <a:lnTo>
                      <a:pt x="66278" y="109696"/>
                    </a:lnTo>
                    <a:lnTo>
                      <a:pt x="53340" y="122555"/>
                    </a:lnTo>
                    <a:lnTo>
                      <a:pt x="37226" y="124936"/>
                    </a:lnTo>
                    <a:lnTo>
                      <a:pt x="32623" y="115491"/>
                    </a:lnTo>
                    <a:lnTo>
                      <a:pt x="25082" y="114062"/>
                    </a:lnTo>
                    <a:lnTo>
                      <a:pt x="14684" y="123190"/>
                    </a:lnTo>
                    <a:lnTo>
                      <a:pt x="0" y="116205"/>
                    </a:lnTo>
                    <a:lnTo>
                      <a:pt x="8572" y="102076"/>
                    </a:lnTo>
                    <a:lnTo>
                      <a:pt x="11509" y="86598"/>
                    </a:lnTo>
                    <a:lnTo>
                      <a:pt x="17383" y="72152"/>
                    </a:lnTo>
                    <a:lnTo>
                      <a:pt x="4206" y="52149"/>
                    </a:lnTo>
                    <a:lnTo>
                      <a:pt x="1508" y="29051"/>
                    </a:lnTo>
                    <a:lnTo>
                      <a:pt x="19050" y="0"/>
                    </a:lnTo>
                    <a:lnTo>
                      <a:pt x="30480" y="3731"/>
                    </a:lnTo>
                    <a:lnTo>
                      <a:pt x="55324" y="11668"/>
                    </a:lnTo>
                    <a:lnTo>
                      <a:pt x="90963" y="40243"/>
                    </a:lnTo>
                    <a:lnTo>
                      <a:pt x="96519" y="5405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ABEC9024-A1E9-DD5F-FFCF-8968A023D5F5}"/>
                  </a:ext>
                </a:extLst>
              </p:cNvPr>
              <p:cNvSpPr/>
              <p:nvPr/>
            </p:nvSpPr>
            <p:spPr>
              <a:xfrm>
                <a:off x="887729" y="2405696"/>
                <a:ext cx="427593" cy="373856"/>
              </a:xfrm>
              <a:custGeom>
                <a:avLst/>
                <a:gdLst>
                  <a:gd name="csX0" fmla="*/ 363141 w 427593"/>
                  <a:gd name="csY0" fmla="*/ 74375 h 373856"/>
                  <a:gd name="csX1" fmla="*/ 379016 w 427593"/>
                  <a:gd name="csY1" fmla="*/ 85805 h 373856"/>
                  <a:gd name="csX2" fmla="*/ 427593 w 427593"/>
                  <a:gd name="csY2" fmla="*/ 93821 h 373856"/>
                  <a:gd name="csX3" fmla="*/ 410528 w 427593"/>
                  <a:gd name="csY3" fmla="*/ 123428 h 373856"/>
                  <a:gd name="csX4" fmla="*/ 406321 w 427593"/>
                  <a:gd name="csY4" fmla="*/ 154067 h 373856"/>
                  <a:gd name="csX5" fmla="*/ 397034 w 427593"/>
                  <a:gd name="csY5" fmla="*/ 161370 h 373856"/>
                  <a:gd name="csX6" fmla="*/ 381714 w 427593"/>
                  <a:gd name="csY6" fmla="*/ 157401 h 373856"/>
                  <a:gd name="csX7" fmla="*/ 382746 w 427593"/>
                  <a:gd name="csY7" fmla="*/ 168275 h 373856"/>
                  <a:gd name="csX8" fmla="*/ 358140 w 427593"/>
                  <a:gd name="csY8" fmla="*/ 192167 h 373856"/>
                  <a:gd name="csX9" fmla="*/ 357664 w 427593"/>
                  <a:gd name="csY9" fmla="*/ 211296 h 373856"/>
                  <a:gd name="csX10" fmla="*/ 373698 w 427593"/>
                  <a:gd name="csY10" fmla="*/ 204708 h 373856"/>
                  <a:gd name="csX11" fmla="*/ 385286 w 427593"/>
                  <a:gd name="csY11" fmla="*/ 223203 h 373856"/>
                  <a:gd name="csX12" fmla="*/ 383937 w 427593"/>
                  <a:gd name="csY12" fmla="*/ 235109 h 373856"/>
                  <a:gd name="csX13" fmla="*/ 393779 w 427593"/>
                  <a:gd name="csY13" fmla="*/ 250825 h 373856"/>
                  <a:gd name="csX14" fmla="*/ 382111 w 427593"/>
                  <a:gd name="csY14" fmla="*/ 263525 h 373856"/>
                  <a:gd name="csX15" fmla="*/ 390843 w 427593"/>
                  <a:gd name="csY15" fmla="*/ 295593 h 373856"/>
                  <a:gd name="csX16" fmla="*/ 409099 w 427593"/>
                  <a:gd name="csY16" fmla="*/ 300831 h 373856"/>
                  <a:gd name="csX17" fmla="*/ 405209 w 427593"/>
                  <a:gd name="csY17" fmla="*/ 318770 h 373856"/>
                  <a:gd name="csX18" fmla="*/ 374729 w 427593"/>
                  <a:gd name="csY18" fmla="*/ 341868 h 373856"/>
                  <a:gd name="csX19" fmla="*/ 308292 w 427593"/>
                  <a:gd name="csY19" fmla="*/ 330835 h 373856"/>
                  <a:gd name="csX20" fmla="*/ 259159 w 427593"/>
                  <a:gd name="csY20" fmla="*/ 344091 h 373856"/>
                  <a:gd name="csX21" fmla="*/ 255349 w 427593"/>
                  <a:gd name="csY21" fmla="*/ 368618 h 373856"/>
                  <a:gd name="csX22" fmla="*/ 216297 w 427593"/>
                  <a:gd name="csY22" fmla="*/ 373856 h 373856"/>
                  <a:gd name="csX23" fmla="*/ 178356 w 427593"/>
                  <a:gd name="csY23" fmla="*/ 355521 h 373856"/>
                  <a:gd name="csX24" fmla="*/ 166132 w 427593"/>
                  <a:gd name="csY24" fmla="*/ 364331 h 373856"/>
                  <a:gd name="csX25" fmla="*/ 104061 w 427593"/>
                  <a:gd name="csY25" fmla="*/ 345758 h 373856"/>
                  <a:gd name="csX26" fmla="*/ 90646 w 427593"/>
                  <a:gd name="csY26" fmla="*/ 329883 h 373856"/>
                  <a:gd name="csX27" fmla="*/ 108109 w 427593"/>
                  <a:gd name="csY27" fmla="*/ 305197 h 373856"/>
                  <a:gd name="csX28" fmla="*/ 114538 w 427593"/>
                  <a:gd name="csY28" fmla="*/ 222171 h 373856"/>
                  <a:gd name="csX29" fmla="*/ 79772 w 427593"/>
                  <a:gd name="csY29" fmla="*/ 177800 h 373856"/>
                  <a:gd name="csX30" fmla="*/ 54928 w 427593"/>
                  <a:gd name="csY30" fmla="*/ 156210 h 373856"/>
                  <a:gd name="csX31" fmla="*/ 3413 w 427593"/>
                  <a:gd name="csY31" fmla="*/ 139700 h 373856"/>
                  <a:gd name="csX32" fmla="*/ 0 w 427593"/>
                  <a:gd name="csY32" fmla="*/ 108268 h 373856"/>
                  <a:gd name="csX33" fmla="*/ 43656 w 427593"/>
                  <a:gd name="csY33" fmla="*/ 98822 h 373856"/>
                  <a:gd name="csX34" fmla="*/ 100251 w 427593"/>
                  <a:gd name="csY34" fmla="*/ 110014 h 373856"/>
                  <a:gd name="csX35" fmla="*/ 89614 w 427593"/>
                  <a:gd name="csY35" fmla="*/ 60643 h 373856"/>
                  <a:gd name="csX36" fmla="*/ 121364 w 427593"/>
                  <a:gd name="csY36" fmla="*/ 79454 h 373856"/>
                  <a:gd name="csX37" fmla="*/ 199866 w 427593"/>
                  <a:gd name="csY37" fmla="*/ 45244 h 373856"/>
                  <a:gd name="csX38" fmla="*/ 209947 w 427593"/>
                  <a:gd name="csY38" fmla="*/ 8969 h 373856"/>
                  <a:gd name="csX39" fmla="*/ 239395 w 427593"/>
                  <a:gd name="csY39" fmla="*/ 0 h 373856"/>
                  <a:gd name="csX40" fmla="*/ 244316 w 427593"/>
                  <a:gd name="csY40" fmla="*/ 15637 h 373856"/>
                  <a:gd name="csX41" fmla="*/ 259953 w 427593"/>
                  <a:gd name="csY41" fmla="*/ 16351 h 373856"/>
                  <a:gd name="csX42" fmla="*/ 275590 w 427593"/>
                  <a:gd name="csY42" fmla="*/ 34131 h 373856"/>
                  <a:gd name="csX43" fmla="*/ 299164 w 427593"/>
                  <a:gd name="csY43" fmla="*/ 54928 h 373856"/>
                  <a:gd name="csX44" fmla="*/ 316389 w 427593"/>
                  <a:gd name="csY44" fmla="*/ 51435 h 373856"/>
                  <a:gd name="csX45" fmla="*/ 345916 w 427593"/>
                  <a:gd name="csY45" fmla="*/ 71438 h 373856"/>
                  <a:gd name="csX46" fmla="*/ 353457 w 427593"/>
                  <a:gd name="csY46" fmla="*/ 75248 h 373856"/>
                  <a:gd name="csX47" fmla="*/ 363141 w 427593"/>
                  <a:gd name="csY47" fmla="*/ 74375 h 3738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427593" h="373856">
                    <a:moveTo>
                      <a:pt x="363141" y="74375"/>
                    </a:moveTo>
                    <a:lnTo>
                      <a:pt x="379016" y="85805"/>
                    </a:lnTo>
                    <a:lnTo>
                      <a:pt x="427593" y="93821"/>
                    </a:lnTo>
                    <a:lnTo>
                      <a:pt x="410528" y="123428"/>
                    </a:lnTo>
                    <a:lnTo>
                      <a:pt x="406321" y="154067"/>
                    </a:lnTo>
                    <a:lnTo>
                      <a:pt x="397034" y="161370"/>
                    </a:lnTo>
                    <a:lnTo>
                      <a:pt x="381714" y="157401"/>
                    </a:lnTo>
                    <a:lnTo>
                      <a:pt x="382746" y="168275"/>
                    </a:lnTo>
                    <a:lnTo>
                      <a:pt x="358140" y="192167"/>
                    </a:lnTo>
                    <a:lnTo>
                      <a:pt x="357664" y="211296"/>
                    </a:lnTo>
                    <a:lnTo>
                      <a:pt x="373698" y="204708"/>
                    </a:lnTo>
                    <a:lnTo>
                      <a:pt x="385286" y="223203"/>
                    </a:lnTo>
                    <a:lnTo>
                      <a:pt x="383937" y="235109"/>
                    </a:lnTo>
                    <a:lnTo>
                      <a:pt x="393779" y="250825"/>
                    </a:lnTo>
                    <a:lnTo>
                      <a:pt x="382111" y="263525"/>
                    </a:lnTo>
                    <a:lnTo>
                      <a:pt x="390843" y="295593"/>
                    </a:lnTo>
                    <a:lnTo>
                      <a:pt x="409099" y="300831"/>
                    </a:lnTo>
                    <a:lnTo>
                      <a:pt x="405209" y="318770"/>
                    </a:lnTo>
                    <a:lnTo>
                      <a:pt x="374729" y="341868"/>
                    </a:lnTo>
                    <a:lnTo>
                      <a:pt x="308292" y="330835"/>
                    </a:lnTo>
                    <a:lnTo>
                      <a:pt x="259159" y="344091"/>
                    </a:lnTo>
                    <a:lnTo>
                      <a:pt x="255349" y="368618"/>
                    </a:lnTo>
                    <a:lnTo>
                      <a:pt x="216297" y="373856"/>
                    </a:lnTo>
                    <a:lnTo>
                      <a:pt x="178356" y="355521"/>
                    </a:lnTo>
                    <a:lnTo>
                      <a:pt x="166132" y="364331"/>
                    </a:lnTo>
                    <a:lnTo>
                      <a:pt x="104061" y="345758"/>
                    </a:lnTo>
                    <a:lnTo>
                      <a:pt x="90646" y="329883"/>
                    </a:lnTo>
                    <a:lnTo>
                      <a:pt x="108109" y="305197"/>
                    </a:lnTo>
                    <a:lnTo>
                      <a:pt x="114538" y="222171"/>
                    </a:lnTo>
                    <a:lnTo>
                      <a:pt x="79772" y="177800"/>
                    </a:lnTo>
                    <a:lnTo>
                      <a:pt x="54928" y="156210"/>
                    </a:lnTo>
                    <a:lnTo>
                      <a:pt x="3413" y="139700"/>
                    </a:lnTo>
                    <a:lnTo>
                      <a:pt x="0" y="108268"/>
                    </a:lnTo>
                    <a:lnTo>
                      <a:pt x="43656" y="98822"/>
                    </a:lnTo>
                    <a:lnTo>
                      <a:pt x="100251" y="110014"/>
                    </a:lnTo>
                    <a:lnTo>
                      <a:pt x="89614" y="60643"/>
                    </a:lnTo>
                    <a:lnTo>
                      <a:pt x="121364" y="79454"/>
                    </a:lnTo>
                    <a:lnTo>
                      <a:pt x="199866" y="45244"/>
                    </a:lnTo>
                    <a:lnTo>
                      <a:pt x="209947" y="8969"/>
                    </a:lnTo>
                    <a:lnTo>
                      <a:pt x="239395" y="0"/>
                    </a:lnTo>
                    <a:lnTo>
                      <a:pt x="244316" y="15637"/>
                    </a:lnTo>
                    <a:lnTo>
                      <a:pt x="259953" y="16351"/>
                    </a:lnTo>
                    <a:lnTo>
                      <a:pt x="275590" y="34131"/>
                    </a:lnTo>
                    <a:lnTo>
                      <a:pt x="299164" y="54928"/>
                    </a:lnTo>
                    <a:lnTo>
                      <a:pt x="316389" y="51435"/>
                    </a:lnTo>
                    <a:lnTo>
                      <a:pt x="345916" y="71438"/>
                    </a:lnTo>
                    <a:lnTo>
                      <a:pt x="353457" y="75248"/>
                    </a:lnTo>
                    <a:lnTo>
                      <a:pt x="363141" y="7437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C644EAEF-0193-1533-004E-3C00618310A8}"/>
                  </a:ext>
                </a:extLst>
              </p:cNvPr>
              <p:cNvSpPr/>
              <p:nvPr/>
            </p:nvSpPr>
            <p:spPr>
              <a:xfrm>
                <a:off x="1330325" y="2752486"/>
                <a:ext cx="34210" cy="66040"/>
              </a:xfrm>
              <a:custGeom>
                <a:avLst/>
                <a:gdLst>
                  <a:gd name="csX0" fmla="*/ 6826 w 34210"/>
                  <a:gd name="csY0" fmla="*/ 15558 h 66040"/>
                  <a:gd name="csX1" fmla="*/ 28496 w 34210"/>
                  <a:gd name="csY1" fmla="*/ 0 h 66040"/>
                  <a:gd name="csX2" fmla="*/ 34211 w 34210"/>
                  <a:gd name="csY2" fmla="*/ 34846 h 66040"/>
                  <a:gd name="csX3" fmla="*/ 23098 w 34210"/>
                  <a:gd name="csY3" fmla="*/ 66040 h 66040"/>
                  <a:gd name="csX4" fmla="*/ 7779 w 34210"/>
                  <a:gd name="csY4" fmla="*/ 57785 h 66040"/>
                  <a:gd name="csX5" fmla="*/ 0 w 34210"/>
                  <a:gd name="csY5" fmla="*/ 30639 h 66040"/>
                  <a:gd name="csX6" fmla="*/ 6826 w 34210"/>
                  <a:gd name="csY6" fmla="*/ 15558 h 660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4210" h="66040">
                    <a:moveTo>
                      <a:pt x="6826" y="15558"/>
                    </a:moveTo>
                    <a:lnTo>
                      <a:pt x="28496" y="0"/>
                    </a:lnTo>
                    <a:lnTo>
                      <a:pt x="34211" y="34846"/>
                    </a:lnTo>
                    <a:lnTo>
                      <a:pt x="23098" y="66040"/>
                    </a:lnTo>
                    <a:lnTo>
                      <a:pt x="7779" y="57785"/>
                    </a:lnTo>
                    <a:lnTo>
                      <a:pt x="0" y="30639"/>
                    </a:lnTo>
                    <a:lnTo>
                      <a:pt x="6826" y="15558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8928FE19-367A-03EA-AD51-B5F0DFCB050D}"/>
                </a:ext>
              </a:extLst>
            </p:cNvPr>
            <p:cNvSpPr/>
            <p:nvPr/>
          </p:nvSpPr>
          <p:spPr>
            <a:xfrm>
              <a:off x="10443130" y="4250848"/>
              <a:ext cx="193198" cy="213677"/>
            </a:xfrm>
            <a:custGeom>
              <a:avLst/>
              <a:gdLst>
                <a:gd name="csX0" fmla="*/ 188516 w 193198"/>
                <a:gd name="csY0" fmla="*/ 51594 h 213677"/>
                <a:gd name="csX1" fmla="*/ 193198 w 193198"/>
                <a:gd name="csY1" fmla="*/ 77232 h 213677"/>
                <a:gd name="csX2" fmla="*/ 182720 w 193198"/>
                <a:gd name="csY2" fmla="*/ 99140 h 213677"/>
                <a:gd name="csX3" fmla="*/ 145971 w 193198"/>
                <a:gd name="csY3" fmla="*/ 134382 h 213677"/>
                <a:gd name="csX4" fmla="*/ 105409 w 193198"/>
                <a:gd name="csY4" fmla="*/ 147717 h 213677"/>
                <a:gd name="csX5" fmla="*/ 84772 w 193198"/>
                <a:gd name="csY5" fmla="*/ 177006 h 213677"/>
                <a:gd name="csX6" fmla="*/ 78423 w 193198"/>
                <a:gd name="csY6" fmla="*/ 199787 h 213677"/>
                <a:gd name="csX7" fmla="*/ 59372 w 193198"/>
                <a:gd name="csY7" fmla="*/ 213678 h 213677"/>
                <a:gd name="csX8" fmla="*/ 45243 w 193198"/>
                <a:gd name="csY8" fmla="*/ 196691 h 213677"/>
                <a:gd name="csX9" fmla="*/ 31671 w 193198"/>
                <a:gd name="csY9" fmla="*/ 193040 h 213677"/>
                <a:gd name="csX10" fmla="*/ 17700 w 193198"/>
                <a:gd name="csY10" fmla="*/ 195659 h 213677"/>
                <a:gd name="csX11" fmla="*/ 16827 w 193198"/>
                <a:gd name="csY11" fmla="*/ 183356 h 213677"/>
                <a:gd name="csX12" fmla="*/ 26432 w 193198"/>
                <a:gd name="csY12" fmla="*/ 175260 h 213677"/>
                <a:gd name="csX13" fmla="*/ 22383 w 193198"/>
                <a:gd name="csY13" fmla="*/ 161210 h 213677"/>
                <a:gd name="csX14" fmla="*/ 40322 w 193198"/>
                <a:gd name="csY14" fmla="*/ 136049 h 213677"/>
                <a:gd name="csX15" fmla="*/ 33019 w 193198"/>
                <a:gd name="csY15" fmla="*/ 121364 h 213677"/>
                <a:gd name="csX16" fmla="*/ 20161 w 193198"/>
                <a:gd name="csY16" fmla="*/ 137001 h 213677"/>
                <a:gd name="csX17" fmla="*/ 0 w 193198"/>
                <a:gd name="csY17" fmla="*/ 122237 h 213677"/>
                <a:gd name="csX18" fmla="*/ 6826 w 193198"/>
                <a:gd name="csY18" fmla="*/ 112712 h 213677"/>
                <a:gd name="csX19" fmla="*/ 1111 w 193198"/>
                <a:gd name="csY19" fmla="*/ 82153 h 213677"/>
                <a:gd name="csX20" fmla="*/ 12938 w 193198"/>
                <a:gd name="csY20" fmla="*/ 77073 h 213677"/>
                <a:gd name="csX21" fmla="*/ 19129 w 193198"/>
                <a:gd name="csY21" fmla="*/ 56038 h 213677"/>
                <a:gd name="csX22" fmla="*/ 31908 w 193198"/>
                <a:gd name="csY22" fmla="*/ 34369 h 213677"/>
                <a:gd name="csX23" fmla="*/ 29527 w 193198"/>
                <a:gd name="csY23" fmla="*/ 20638 h 213677"/>
                <a:gd name="csX24" fmla="*/ 48021 w 193198"/>
                <a:gd name="csY24" fmla="*/ 13414 h 213677"/>
                <a:gd name="csX25" fmla="*/ 71199 w 193198"/>
                <a:gd name="csY25" fmla="*/ 0 h 213677"/>
                <a:gd name="csX26" fmla="*/ 104854 w 193198"/>
                <a:gd name="csY26" fmla="*/ 19209 h 213677"/>
                <a:gd name="csX27" fmla="*/ 111125 w 193198"/>
                <a:gd name="csY27" fmla="*/ 18653 h 213677"/>
                <a:gd name="csX28" fmla="*/ 119379 w 193198"/>
                <a:gd name="csY28" fmla="*/ 33179 h 213677"/>
                <a:gd name="csX29" fmla="*/ 147955 w 193198"/>
                <a:gd name="csY29" fmla="*/ 37862 h 213677"/>
                <a:gd name="csX30" fmla="*/ 157480 w 193198"/>
                <a:gd name="csY30" fmla="*/ 32464 h 213677"/>
                <a:gd name="csX31" fmla="*/ 174069 w 193198"/>
                <a:gd name="csY31" fmla="*/ 43656 h 213677"/>
                <a:gd name="csX32" fmla="*/ 188516 w 193198"/>
                <a:gd name="csY32" fmla="*/ 51594 h 2136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93198" h="213677">
                  <a:moveTo>
                    <a:pt x="188516" y="51594"/>
                  </a:moveTo>
                  <a:lnTo>
                    <a:pt x="193198" y="77232"/>
                  </a:lnTo>
                  <a:lnTo>
                    <a:pt x="182720" y="99140"/>
                  </a:lnTo>
                  <a:lnTo>
                    <a:pt x="145971" y="134382"/>
                  </a:lnTo>
                  <a:lnTo>
                    <a:pt x="105409" y="147717"/>
                  </a:lnTo>
                  <a:lnTo>
                    <a:pt x="84772" y="177006"/>
                  </a:lnTo>
                  <a:lnTo>
                    <a:pt x="78423" y="199787"/>
                  </a:lnTo>
                  <a:lnTo>
                    <a:pt x="59372" y="213678"/>
                  </a:lnTo>
                  <a:lnTo>
                    <a:pt x="45243" y="196691"/>
                  </a:lnTo>
                  <a:lnTo>
                    <a:pt x="31671" y="193040"/>
                  </a:lnTo>
                  <a:lnTo>
                    <a:pt x="17700" y="195659"/>
                  </a:lnTo>
                  <a:lnTo>
                    <a:pt x="16827" y="183356"/>
                  </a:lnTo>
                  <a:lnTo>
                    <a:pt x="26432" y="175260"/>
                  </a:lnTo>
                  <a:lnTo>
                    <a:pt x="22383" y="161210"/>
                  </a:lnTo>
                  <a:lnTo>
                    <a:pt x="40322" y="136049"/>
                  </a:lnTo>
                  <a:lnTo>
                    <a:pt x="33019" y="121364"/>
                  </a:lnTo>
                  <a:lnTo>
                    <a:pt x="20161" y="137001"/>
                  </a:lnTo>
                  <a:lnTo>
                    <a:pt x="0" y="122237"/>
                  </a:lnTo>
                  <a:lnTo>
                    <a:pt x="6826" y="112712"/>
                  </a:lnTo>
                  <a:lnTo>
                    <a:pt x="1111" y="82153"/>
                  </a:lnTo>
                  <a:lnTo>
                    <a:pt x="12938" y="77073"/>
                  </a:lnTo>
                  <a:lnTo>
                    <a:pt x="19129" y="56038"/>
                  </a:lnTo>
                  <a:lnTo>
                    <a:pt x="31908" y="34369"/>
                  </a:lnTo>
                  <a:lnTo>
                    <a:pt x="29527" y="20638"/>
                  </a:lnTo>
                  <a:lnTo>
                    <a:pt x="48021" y="13414"/>
                  </a:lnTo>
                  <a:lnTo>
                    <a:pt x="71199" y="0"/>
                  </a:lnTo>
                  <a:lnTo>
                    <a:pt x="104854" y="19209"/>
                  </a:lnTo>
                  <a:lnTo>
                    <a:pt x="111125" y="18653"/>
                  </a:lnTo>
                  <a:lnTo>
                    <a:pt x="119379" y="33179"/>
                  </a:lnTo>
                  <a:lnTo>
                    <a:pt x="147955" y="37862"/>
                  </a:lnTo>
                  <a:lnTo>
                    <a:pt x="157480" y="32464"/>
                  </a:lnTo>
                  <a:lnTo>
                    <a:pt x="174069" y="43656"/>
                  </a:lnTo>
                  <a:lnTo>
                    <a:pt x="188516" y="5159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03F744D0-2C41-F780-50F6-1EF0EEAD16D8}"/>
                </a:ext>
              </a:extLst>
            </p:cNvPr>
            <p:cNvSpPr/>
            <p:nvPr/>
          </p:nvSpPr>
          <p:spPr>
            <a:xfrm>
              <a:off x="10905569" y="3666330"/>
              <a:ext cx="55640" cy="19923"/>
            </a:xfrm>
            <a:custGeom>
              <a:avLst/>
              <a:gdLst>
                <a:gd name="csX0" fmla="*/ 32305 w 55640"/>
                <a:gd name="csY0" fmla="*/ 159 h 19923"/>
                <a:gd name="csX1" fmla="*/ 49530 w 55640"/>
                <a:gd name="csY1" fmla="*/ 3254 h 19923"/>
                <a:gd name="csX2" fmla="*/ 55641 w 55640"/>
                <a:gd name="csY2" fmla="*/ 10160 h 19923"/>
                <a:gd name="csX3" fmla="*/ 46989 w 55640"/>
                <a:gd name="csY3" fmla="*/ 18971 h 19923"/>
                <a:gd name="csX4" fmla="*/ 21590 w 55640"/>
                <a:gd name="csY4" fmla="*/ 18733 h 19923"/>
                <a:gd name="csX5" fmla="*/ 1905 w 55640"/>
                <a:gd name="csY5" fmla="*/ 19923 h 19923"/>
                <a:gd name="csX6" fmla="*/ 0 w 55640"/>
                <a:gd name="csY6" fmla="*/ 5080 h 19923"/>
                <a:gd name="csX7" fmla="*/ 4762 w 55640"/>
                <a:gd name="csY7" fmla="*/ 0 h 19923"/>
                <a:gd name="csX8" fmla="*/ 32305 w 55640"/>
                <a:gd name="csY8" fmla="*/ 159 h 19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5640" h="19923">
                  <a:moveTo>
                    <a:pt x="32305" y="159"/>
                  </a:moveTo>
                  <a:lnTo>
                    <a:pt x="49530" y="3254"/>
                  </a:lnTo>
                  <a:lnTo>
                    <a:pt x="55641" y="10160"/>
                  </a:lnTo>
                  <a:lnTo>
                    <a:pt x="46989" y="18971"/>
                  </a:lnTo>
                  <a:lnTo>
                    <a:pt x="21590" y="18733"/>
                  </a:lnTo>
                  <a:lnTo>
                    <a:pt x="1905" y="19923"/>
                  </a:lnTo>
                  <a:lnTo>
                    <a:pt x="0" y="5080"/>
                  </a:lnTo>
                  <a:lnTo>
                    <a:pt x="4762" y="0"/>
                  </a:lnTo>
                  <a:lnTo>
                    <a:pt x="32305" y="15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0B84535F-800D-12C2-C455-C25C628E62BA}"/>
                </a:ext>
              </a:extLst>
            </p:cNvPr>
            <p:cNvSpPr/>
            <p:nvPr/>
          </p:nvSpPr>
          <p:spPr>
            <a:xfrm>
              <a:off x="10531712" y="3666172"/>
              <a:ext cx="72073" cy="28654"/>
            </a:xfrm>
            <a:custGeom>
              <a:avLst/>
              <a:gdLst>
                <a:gd name="csX0" fmla="*/ 25876 w 72073"/>
                <a:gd name="csY0" fmla="*/ 1191 h 28654"/>
                <a:gd name="csX1" fmla="*/ 48577 w 72073"/>
                <a:gd name="csY1" fmla="*/ 4286 h 28654"/>
                <a:gd name="csX2" fmla="*/ 66437 w 72073"/>
                <a:gd name="csY2" fmla="*/ 12700 h 28654"/>
                <a:gd name="csX3" fmla="*/ 72073 w 72073"/>
                <a:gd name="csY3" fmla="*/ 22225 h 28654"/>
                <a:gd name="csX4" fmla="*/ 48340 w 72073"/>
                <a:gd name="csY4" fmla="*/ 22860 h 28654"/>
                <a:gd name="csX5" fmla="*/ 38180 w 72073"/>
                <a:gd name="csY5" fmla="*/ 28654 h 28654"/>
                <a:gd name="csX6" fmla="*/ 19289 w 72073"/>
                <a:gd name="csY6" fmla="*/ 23098 h 28654"/>
                <a:gd name="csX7" fmla="*/ 0 w 72073"/>
                <a:gd name="csY7" fmla="*/ 10398 h 28654"/>
                <a:gd name="csX8" fmla="*/ 4048 w 72073"/>
                <a:gd name="csY8" fmla="*/ 2461 h 28654"/>
                <a:gd name="csX9" fmla="*/ 18257 w 72073"/>
                <a:gd name="csY9" fmla="*/ 0 h 28654"/>
                <a:gd name="csX10" fmla="*/ 25876 w 72073"/>
                <a:gd name="csY10" fmla="*/ 1191 h 286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073" h="28654">
                  <a:moveTo>
                    <a:pt x="25876" y="1191"/>
                  </a:moveTo>
                  <a:lnTo>
                    <a:pt x="48577" y="4286"/>
                  </a:lnTo>
                  <a:lnTo>
                    <a:pt x="66437" y="12700"/>
                  </a:lnTo>
                  <a:lnTo>
                    <a:pt x="72073" y="22225"/>
                  </a:lnTo>
                  <a:lnTo>
                    <a:pt x="48340" y="22860"/>
                  </a:lnTo>
                  <a:lnTo>
                    <a:pt x="38180" y="28654"/>
                  </a:lnTo>
                  <a:lnTo>
                    <a:pt x="19289" y="23098"/>
                  </a:lnTo>
                  <a:lnTo>
                    <a:pt x="0" y="10398"/>
                  </a:lnTo>
                  <a:lnTo>
                    <a:pt x="4048" y="2461"/>
                  </a:lnTo>
                  <a:lnTo>
                    <a:pt x="18257" y="0"/>
                  </a:lnTo>
                  <a:lnTo>
                    <a:pt x="25876" y="119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B505196A-5AD0-6533-B75E-87B277BA83A4}"/>
                </a:ext>
              </a:extLst>
            </p:cNvPr>
            <p:cNvSpPr/>
            <p:nvPr/>
          </p:nvSpPr>
          <p:spPr>
            <a:xfrm>
              <a:off x="10308114" y="3502103"/>
              <a:ext cx="363775" cy="117554"/>
            </a:xfrm>
            <a:custGeom>
              <a:avLst/>
              <a:gdLst>
                <a:gd name="csX0" fmla="*/ 91202 w 363775"/>
                <a:gd name="csY0" fmla="*/ 0 h 117554"/>
                <a:gd name="csX1" fmla="*/ 120332 w 363775"/>
                <a:gd name="csY1" fmla="*/ 2540 h 117554"/>
                <a:gd name="csX2" fmla="*/ 146764 w 363775"/>
                <a:gd name="csY2" fmla="*/ 2937 h 117554"/>
                <a:gd name="csX3" fmla="*/ 178435 w 363775"/>
                <a:gd name="csY3" fmla="*/ 15002 h 117554"/>
                <a:gd name="csX4" fmla="*/ 191849 w 363775"/>
                <a:gd name="csY4" fmla="*/ 28019 h 117554"/>
                <a:gd name="csX5" fmla="*/ 223282 w 363775"/>
                <a:gd name="csY5" fmla="*/ 23971 h 117554"/>
                <a:gd name="csX6" fmla="*/ 235268 w 363775"/>
                <a:gd name="csY6" fmla="*/ 32306 h 117554"/>
                <a:gd name="csX7" fmla="*/ 263763 w 363775"/>
                <a:gd name="csY7" fmla="*/ 54213 h 117554"/>
                <a:gd name="csX8" fmla="*/ 284718 w 363775"/>
                <a:gd name="csY8" fmla="*/ 70088 h 117554"/>
                <a:gd name="csX9" fmla="*/ 295831 w 363775"/>
                <a:gd name="csY9" fmla="*/ 69612 h 117554"/>
                <a:gd name="csX10" fmla="*/ 315912 w 363775"/>
                <a:gd name="csY10" fmla="*/ 76835 h 117554"/>
                <a:gd name="csX11" fmla="*/ 313452 w 363775"/>
                <a:gd name="csY11" fmla="*/ 86678 h 117554"/>
                <a:gd name="csX12" fmla="*/ 338296 w 363775"/>
                <a:gd name="csY12" fmla="*/ 88186 h 117554"/>
                <a:gd name="csX13" fmla="*/ 363775 w 363775"/>
                <a:gd name="csY13" fmla="*/ 102553 h 117554"/>
                <a:gd name="csX14" fmla="*/ 359807 w 363775"/>
                <a:gd name="csY14" fmla="*/ 110728 h 117554"/>
                <a:gd name="csX15" fmla="*/ 337344 w 363775"/>
                <a:gd name="csY15" fmla="*/ 115173 h 117554"/>
                <a:gd name="csX16" fmla="*/ 314722 w 363775"/>
                <a:gd name="csY16" fmla="*/ 116919 h 117554"/>
                <a:gd name="csX17" fmla="*/ 291465 w 363775"/>
                <a:gd name="csY17" fmla="*/ 114141 h 117554"/>
                <a:gd name="csX18" fmla="*/ 243205 w 363775"/>
                <a:gd name="csY18" fmla="*/ 117554 h 117554"/>
                <a:gd name="csX19" fmla="*/ 265827 w 363775"/>
                <a:gd name="csY19" fmla="*/ 98028 h 117554"/>
                <a:gd name="csX20" fmla="*/ 252095 w 363775"/>
                <a:gd name="csY20" fmla="*/ 88900 h 117554"/>
                <a:gd name="csX21" fmla="*/ 230346 w 363775"/>
                <a:gd name="csY21" fmla="*/ 86519 h 117554"/>
                <a:gd name="csX22" fmla="*/ 218757 w 363775"/>
                <a:gd name="csY22" fmla="*/ 76359 h 117554"/>
                <a:gd name="csX23" fmla="*/ 210740 w 363775"/>
                <a:gd name="csY23" fmla="*/ 56277 h 117554"/>
                <a:gd name="csX24" fmla="*/ 191691 w 363775"/>
                <a:gd name="csY24" fmla="*/ 57706 h 117554"/>
                <a:gd name="csX25" fmla="*/ 160258 w 363775"/>
                <a:gd name="csY25" fmla="*/ 48181 h 117554"/>
                <a:gd name="csX26" fmla="*/ 150177 w 363775"/>
                <a:gd name="csY26" fmla="*/ 40799 h 117554"/>
                <a:gd name="csX27" fmla="*/ 106283 w 363775"/>
                <a:gd name="csY27" fmla="*/ 35322 h 117554"/>
                <a:gd name="csX28" fmla="*/ 94535 w 363775"/>
                <a:gd name="csY28" fmla="*/ 28416 h 117554"/>
                <a:gd name="csX29" fmla="*/ 107156 w 363775"/>
                <a:gd name="csY29" fmla="*/ 19606 h 117554"/>
                <a:gd name="csX30" fmla="*/ 74136 w 363775"/>
                <a:gd name="csY30" fmla="*/ 17780 h 117554"/>
                <a:gd name="csX31" fmla="*/ 49926 w 363775"/>
                <a:gd name="csY31" fmla="*/ 36195 h 117554"/>
                <a:gd name="csX32" fmla="*/ 35956 w 363775"/>
                <a:gd name="csY32" fmla="*/ 36671 h 117554"/>
                <a:gd name="csX33" fmla="*/ 31114 w 363775"/>
                <a:gd name="csY33" fmla="*/ 45244 h 117554"/>
                <a:gd name="csX34" fmla="*/ 14446 w 363775"/>
                <a:gd name="csY34" fmla="*/ 49133 h 117554"/>
                <a:gd name="csX35" fmla="*/ 0 w 363775"/>
                <a:gd name="csY35" fmla="*/ 45800 h 117554"/>
                <a:gd name="csX36" fmla="*/ 17780 w 363775"/>
                <a:gd name="csY36" fmla="*/ 34846 h 117554"/>
                <a:gd name="csX37" fmla="*/ 25082 w 363775"/>
                <a:gd name="csY37" fmla="*/ 22066 h 117554"/>
                <a:gd name="csX38" fmla="*/ 40322 w 363775"/>
                <a:gd name="csY38" fmla="*/ 14208 h 117554"/>
                <a:gd name="csX39" fmla="*/ 57547 w 363775"/>
                <a:gd name="csY39" fmla="*/ 7303 h 117554"/>
                <a:gd name="csX40" fmla="*/ 83026 w 363775"/>
                <a:gd name="csY40" fmla="*/ 3890 h 117554"/>
                <a:gd name="csX41" fmla="*/ 91202 w 363775"/>
                <a:gd name="csY41" fmla="*/ 0 h 117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3775" h="117554">
                  <a:moveTo>
                    <a:pt x="91202" y="0"/>
                  </a:moveTo>
                  <a:lnTo>
                    <a:pt x="120332" y="2540"/>
                  </a:lnTo>
                  <a:lnTo>
                    <a:pt x="146764" y="2937"/>
                  </a:lnTo>
                  <a:lnTo>
                    <a:pt x="178435" y="15002"/>
                  </a:lnTo>
                  <a:lnTo>
                    <a:pt x="191849" y="28019"/>
                  </a:lnTo>
                  <a:lnTo>
                    <a:pt x="223282" y="23971"/>
                  </a:lnTo>
                  <a:lnTo>
                    <a:pt x="235268" y="32306"/>
                  </a:lnTo>
                  <a:lnTo>
                    <a:pt x="263763" y="54213"/>
                  </a:lnTo>
                  <a:lnTo>
                    <a:pt x="284718" y="70088"/>
                  </a:lnTo>
                  <a:lnTo>
                    <a:pt x="295831" y="69612"/>
                  </a:lnTo>
                  <a:lnTo>
                    <a:pt x="315912" y="76835"/>
                  </a:lnTo>
                  <a:lnTo>
                    <a:pt x="313452" y="86678"/>
                  </a:lnTo>
                  <a:lnTo>
                    <a:pt x="338296" y="88186"/>
                  </a:lnTo>
                  <a:lnTo>
                    <a:pt x="363775" y="102553"/>
                  </a:lnTo>
                  <a:lnTo>
                    <a:pt x="359807" y="110728"/>
                  </a:lnTo>
                  <a:lnTo>
                    <a:pt x="337344" y="115173"/>
                  </a:lnTo>
                  <a:lnTo>
                    <a:pt x="314722" y="116919"/>
                  </a:lnTo>
                  <a:lnTo>
                    <a:pt x="291465" y="114141"/>
                  </a:lnTo>
                  <a:lnTo>
                    <a:pt x="243205" y="117554"/>
                  </a:lnTo>
                  <a:lnTo>
                    <a:pt x="265827" y="98028"/>
                  </a:lnTo>
                  <a:lnTo>
                    <a:pt x="252095" y="88900"/>
                  </a:lnTo>
                  <a:lnTo>
                    <a:pt x="230346" y="86519"/>
                  </a:lnTo>
                  <a:lnTo>
                    <a:pt x="218757" y="76359"/>
                  </a:lnTo>
                  <a:lnTo>
                    <a:pt x="210740" y="56277"/>
                  </a:lnTo>
                  <a:lnTo>
                    <a:pt x="191691" y="57706"/>
                  </a:lnTo>
                  <a:lnTo>
                    <a:pt x="160258" y="48181"/>
                  </a:lnTo>
                  <a:lnTo>
                    <a:pt x="150177" y="40799"/>
                  </a:lnTo>
                  <a:lnTo>
                    <a:pt x="106283" y="35322"/>
                  </a:lnTo>
                  <a:lnTo>
                    <a:pt x="94535" y="28416"/>
                  </a:lnTo>
                  <a:lnTo>
                    <a:pt x="107156" y="19606"/>
                  </a:lnTo>
                  <a:lnTo>
                    <a:pt x="74136" y="17780"/>
                  </a:lnTo>
                  <a:lnTo>
                    <a:pt x="49926" y="36195"/>
                  </a:lnTo>
                  <a:lnTo>
                    <a:pt x="35956" y="36671"/>
                  </a:lnTo>
                  <a:lnTo>
                    <a:pt x="31114" y="45244"/>
                  </a:lnTo>
                  <a:lnTo>
                    <a:pt x="14446" y="49133"/>
                  </a:lnTo>
                  <a:lnTo>
                    <a:pt x="0" y="45800"/>
                  </a:lnTo>
                  <a:lnTo>
                    <a:pt x="17780" y="34846"/>
                  </a:lnTo>
                  <a:lnTo>
                    <a:pt x="25082" y="22066"/>
                  </a:lnTo>
                  <a:lnTo>
                    <a:pt x="40322" y="14208"/>
                  </a:lnTo>
                  <a:lnTo>
                    <a:pt x="57547" y="7303"/>
                  </a:lnTo>
                  <a:lnTo>
                    <a:pt x="83026" y="3890"/>
                  </a:lnTo>
                  <a:lnTo>
                    <a:pt x="91202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4832CA42-1063-7CFD-5E5C-7C4257D9D4C5}"/>
                </a:ext>
              </a:extLst>
            </p:cNvPr>
            <p:cNvSpPr/>
            <p:nvPr/>
          </p:nvSpPr>
          <p:spPr>
            <a:xfrm>
              <a:off x="1893649" y="4823935"/>
              <a:ext cx="255508" cy="236140"/>
            </a:xfrm>
            <a:custGeom>
              <a:avLst/>
              <a:gdLst>
                <a:gd name="csX0" fmla="*/ 199628 w 255508"/>
                <a:gd name="csY0" fmla="*/ 235427 h 236140"/>
                <a:gd name="csX1" fmla="*/ 181769 w 255508"/>
                <a:gd name="csY1" fmla="*/ 231855 h 236140"/>
                <a:gd name="csX2" fmla="*/ 170418 w 255508"/>
                <a:gd name="csY2" fmla="*/ 236141 h 236140"/>
                <a:gd name="csX3" fmla="*/ 154067 w 255508"/>
                <a:gd name="csY3" fmla="*/ 230108 h 236140"/>
                <a:gd name="csX4" fmla="*/ 140414 w 255508"/>
                <a:gd name="csY4" fmla="*/ 229791 h 236140"/>
                <a:gd name="csX5" fmla="*/ 118904 w 255508"/>
                <a:gd name="csY5" fmla="*/ 213836 h 236140"/>
                <a:gd name="csX6" fmla="*/ 92869 w 255508"/>
                <a:gd name="csY6" fmla="*/ 208359 h 236140"/>
                <a:gd name="csX7" fmla="*/ 82947 w 255508"/>
                <a:gd name="csY7" fmla="*/ 186055 h 236140"/>
                <a:gd name="csX8" fmla="*/ 82867 w 255508"/>
                <a:gd name="csY8" fmla="*/ 173673 h 236140"/>
                <a:gd name="csX9" fmla="*/ 68421 w 255508"/>
                <a:gd name="csY9" fmla="*/ 169863 h 236140"/>
                <a:gd name="csX10" fmla="*/ 30321 w 255508"/>
                <a:gd name="csY10" fmla="*/ 131366 h 236140"/>
                <a:gd name="csX11" fmla="*/ 19685 w 255508"/>
                <a:gd name="csY11" fmla="*/ 111204 h 236140"/>
                <a:gd name="csX12" fmla="*/ 12938 w 255508"/>
                <a:gd name="csY12" fmla="*/ 105013 h 236140"/>
                <a:gd name="csX13" fmla="*/ 0 w 255508"/>
                <a:gd name="csY13" fmla="*/ 77153 h 236140"/>
                <a:gd name="csX14" fmla="*/ 37624 w 255508"/>
                <a:gd name="csY14" fmla="*/ 80963 h 236140"/>
                <a:gd name="csX15" fmla="*/ 48577 w 255508"/>
                <a:gd name="csY15" fmla="*/ 85011 h 236140"/>
                <a:gd name="csX16" fmla="*/ 59928 w 255508"/>
                <a:gd name="csY16" fmla="*/ 84138 h 236140"/>
                <a:gd name="csX17" fmla="*/ 78581 w 255508"/>
                <a:gd name="csY17" fmla="*/ 61675 h 236140"/>
                <a:gd name="csX18" fmla="*/ 107871 w 255508"/>
                <a:gd name="csY18" fmla="*/ 33179 h 236140"/>
                <a:gd name="csX19" fmla="*/ 119936 w 255508"/>
                <a:gd name="csY19" fmla="*/ 30480 h 236140"/>
                <a:gd name="csX20" fmla="*/ 124063 w 255508"/>
                <a:gd name="csY20" fmla="*/ 18495 h 236140"/>
                <a:gd name="csX21" fmla="*/ 143272 w 255508"/>
                <a:gd name="csY21" fmla="*/ 4763 h 236140"/>
                <a:gd name="csX22" fmla="*/ 168751 w 255508"/>
                <a:gd name="csY22" fmla="*/ 0 h 236140"/>
                <a:gd name="csX23" fmla="*/ 170974 w 255508"/>
                <a:gd name="csY23" fmla="*/ 12859 h 236140"/>
                <a:gd name="csX24" fmla="*/ 199072 w 255508"/>
                <a:gd name="csY24" fmla="*/ 12224 h 236140"/>
                <a:gd name="csX25" fmla="*/ 214630 w 255508"/>
                <a:gd name="csY25" fmla="*/ 19447 h 236140"/>
                <a:gd name="csX26" fmla="*/ 221932 w 255508"/>
                <a:gd name="csY26" fmla="*/ 28020 h 236140"/>
                <a:gd name="csX27" fmla="*/ 237966 w 255508"/>
                <a:gd name="csY27" fmla="*/ 30560 h 236140"/>
                <a:gd name="csX28" fmla="*/ 255429 w 255508"/>
                <a:gd name="csY28" fmla="*/ 41672 h 236140"/>
                <a:gd name="csX29" fmla="*/ 255508 w 255508"/>
                <a:gd name="csY29" fmla="*/ 85566 h 236140"/>
                <a:gd name="csX30" fmla="*/ 248999 w 255508"/>
                <a:gd name="csY30" fmla="*/ 109696 h 236140"/>
                <a:gd name="csX31" fmla="*/ 247491 w 255508"/>
                <a:gd name="csY31" fmla="*/ 135811 h 236140"/>
                <a:gd name="csX32" fmla="*/ 252968 w 255508"/>
                <a:gd name="csY32" fmla="*/ 146209 h 236140"/>
                <a:gd name="csX33" fmla="*/ 249158 w 255508"/>
                <a:gd name="csY33" fmla="*/ 166846 h 236140"/>
                <a:gd name="csX34" fmla="*/ 243999 w 255508"/>
                <a:gd name="csY34" fmla="*/ 170021 h 236140"/>
                <a:gd name="csX35" fmla="*/ 235188 w 255508"/>
                <a:gd name="csY35" fmla="*/ 195342 h 236140"/>
                <a:gd name="csX36" fmla="*/ 199628 w 255508"/>
                <a:gd name="csY36" fmla="*/ 235427 h 2361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55508" h="236140">
                  <a:moveTo>
                    <a:pt x="199628" y="235427"/>
                  </a:moveTo>
                  <a:lnTo>
                    <a:pt x="181769" y="231855"/>
                  </a:lnTo>
                  <a:lnTo>
                    <a:pt x="170418" y="236141"/>
                  </a:lnTo>
                  <a:lnTo>
                    <a:pt x="154067" y="230108"/>
                  </a:lnTo>
                  <a:lnTo>
                    <a:pt x="140414" y="229791"/>
                  </a:lnTo>
                  <a:lnTo>
                    <a:pt x="118904" y="213836"/>
                  </a:lnTo>
                  <a:lnTo>
                    <a:pt x="92869" y="208359"/>
                  </a:lnTo>
                  <a:lnTo>
                    <a:pt x="82947" y="186055"/>
                  </a:lnTo>
                  <a:lnTo>
                    <a:pt x="82867" y="173673"/>
                  </a:lnTo>
                  <a:lnTo>
                    <a:pt x="68421" y="169863"/>
                  </a:lnTo>
                  <a:lnTo>
                    <a:pt x="30321" y="131366"/>
                  </a:lnTo>
                  <a:lnTo>
                    <a:pt x="19685" y="111204"/>
                  </a:lnTo>
                  <a:lnTo>
                    <a:pt x="12938" y="105013"/>
                  </a:lnTo>
                  <a:lnTo>
                    <a:pt x="0" y="77153"/>
                  </a:lnTo>
                  <a:lnTo>
                    <a:pt x="37624" y="80963"/>
                  </a:lnTo>
                  <a:lnTo>
                    <a:pt x="48577" y="85011"/>
                  </a:lnTo>
                  <a:lnTo>
                    <a:pt x="59928" y="84138"/>
                  </a:lnTo>
                  <a:lnTo>
                    <a:pt x="78581" y="61675"/>
                  </a:lnTo>
                  <a:lnTo>
                    <a:pt x="107871" y="33179"/>
                  </a:lnTo>
                  <a:lnTo>
                    <a:pt x="119936" y="30480"/>
                  </a:lnTo>
                  <a:lnTo>
                    <a:pt x="124063" y="18495"/>
                  </a:lnTo>
                  <a:lnTo>
                    <a:pt x="143272" y="4763"/>
                  </a:lnTo>
                  <a:lnTo>
                    <a:pt x="168751" y="0"/>
                  </a:lnTo>
                  <a:lnTo>
                    <a:pt x="170974" y="12859"/>
                  </a:lnTo>
                  <a:lnTo>
                    <a:pt x="199072" y="12224"/>
                  </a:lnTo>
                  <a:lnTo>
                    <a:pt x="214630" y="19447"/>
                  </a:lnTo>
                  <a:lnTo>
                    <a:pt x="221932" y="28020"/>
                  </a:lnTo>
                  <a:lnTo>
                    <a:pt x="237966" y="30560"/>
                  </a:lnTo>
                  <a:lnTo>
                    <a:pt x="255429" y="41672"/>
                  </a:lnTo>
                  <a:lnTo>
                    <a:pt x="255508" y="85566"/>
                  </a:lnTo>
                  <a:lnTo>
                    <a:pt x="248999" y="109696"/>
                  </a:lnTo>
                  <a:lnTo>
                    <a:pt x="247491" y="135811"/>
                  </a:lnTo>
                  <a:lnTo>
                    <a:pt x="252968" y="146209"/>
                  </a:lnTo>
                  <a:lnTo>
                    <a:pt x="249158" y="166846"/>
                  </a:lnTo>
                  <a:lnTo>
                    <a:pt x="243999" y="170021"/>
                  </a:lnTo>
                  <a:lnTo>
                    <a:pt x="235188" y="195342"/>
                  </a:lnTo>
                  <a:lnTo>
                    <a:pt x="199628" y="235427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3F1FDFD9-8F39-DC6D-0B3B-0667BB44E45F}"/>
                </a:ext>
              </a:extLst>
            </p:cNvPr>
            <p:cNvSpPr/>
            <p:nvPr/>
          </p:nvSpPr>
          <p:spPr>
            <a:xfrm>
              <a:off x="1712753" y="4898468"/>
              <a:ext cx="321310" cy="324643"/>
            </a:xfrm>
            <a:custGeom>
              <a:avLst/>
              <a:gdLst>
                <a:gd name="csX0" fmla="*/ 321310 w 321310"/>
                <a:gd name="csY0" fmla="*/ 155257 h 324643"/>
                <a:gd name="csX1" fmla="*/ 273606 w 321310"/>
                <a:gd name="csY1" fmla="*/ 181292 h 324643"/>
                <a:gd name="csX2" fmla="*/ 243364 w 321310"/>
                <a:gd name="csY2" fmla="*/ 207804 h 324643"/>
                <a:gd name="csX3" fmla="*/ 232172 w 321310"/>
                <a:gd name="csY3" fmla="*/ 231616 h 324643"/>
                <a:gd name="csX4" fmla="*/ 222012 w 321310"/>
                <a:gd name="csY4" fmla="*/ 245031 h 324643"/>
                <a:gd name="csX5" fmla="*/ 203676 w 321310"/>
                <a:gd name="csY5" fmla="*/ 247888 h 324643"/>
                <a:gd name="csX6" fmla="*/ 197802 w 321310"/>
                <a:gd name="csY6" fmla="*/ 265033 h 324643"/>
                <a:gd name="csX7" fmla="*/ 194389 w 321310"/>
                <a:gd name="csY7" fmla="*/ 276225 h 324643"/>
                <a:gd name="csX8" fmla="*/ 172799 w 321310"/>
                <a:gd name="csY8" fmla="*/ 284639 h 324643"/>
                <a:gd name="csX9" fmla="*/ 145415 w 321310"/>
                <a:gd name="csY9" fmla="*/ 282813 h 324643"/>
                <a:gd name="csX10" fmla="*/ 129302 w 321310"/>
                <a:gd name="csY10" fmla="*/ 272812 h 324643"/>
                <a:gd name="csX11" fmla="*/ 115094 w 321310"/>
                <a:gd name="csY11" fmla="*/ 268446 h 324643"/>
                <a:gd name="csX12" fmla="*/ 98663 w 321310"/>
                <a:gd name="csY12" fmla="*/ 276781 h 324643"/>
                <a:gd name="csX13" fmla="*/ 90408 w 321310"/>
                <a:gd name="csY13" fmla="*/ 294005 h 324643"/>
                <a:gd name="csX14" fmla="*/ 74454 w 321310"/>
                <a:gd name="csY14" fmla="*/ 304800 h 324643"/>
                <a:gd name="csX15" fmla="*/ 57626 w 321310"/>
                <a:gd name="csY15" fmla="*/ 320993 h 324643"/>
                <a:gd name="csX16" fmla="*/ 33496 w 321310"/>
                <a:gd name="csY16" fmla="*/ 324644 h 324643"/>
                <a:gd name="csX17" fmla="*/ 25956 w 321310"/>
                <a:gd name="csY17" fmla="*/ 311944 h 324643"/>
                <a:gd name="csX18" fmla="*/ 29051 w 321310"/>
                <a:gd name="csY18" fmla="*/ 289957 h 324643"/>
                <a:gd name="csX19" fmla="*/ 9128 w 321310"/>
                <a:gd name="csY19" fmla="*/ 255825 h 324643"/>
                <a:gd name="csX20" fmla="*/ 0 w 321310"/>
                <a:gd name="csY20" fmla="*/ 250428 h 324643"/>
                <a:gd name="csX21" fmla="*/ 0 w 321310"/>
                <a:gd name="csY21" fmla="*/ 146685 h 324643"/>
                <a:gd name="csX22" fmla="*/ 33179 w 321310"/>
                <a:gd name="csY22" fmla="*/ 145415 h 324643"/>
                <a:gd name="csX23" fmla="*/ 34211 w 321310"/>
                <a:gd name="csY23" fmla="*/ 20558 h 324643"/>
                <a:gd name="csX24" fmla="*/ 59293 w 321310"/>
                <a:gd name="csY24" fmla="*/ 19447 h 324643"/>
                <a:gd name="csX25" fmla="*/ 111204 w 321310"/>
                <a:gd name="csY25" fmla="*/ 7223 h 324643"/>
                <a:gd name="csX26" fmla="*/ 124063 w 321310"/>
                <a:gd name="csY26" fmla="*/ 21590 h 324643"/>
                <a:gd name="csX27" fmla="*/ 145574 w 321310"/>
                <a:gd name="csY27" fmla="*/ 7938 h 324643"/>
                <a:gd name="csX28" fmla="*/ 155813 w 321310"/>
                <a:gd name="csY28" fmla="*/ 7858 h 324643"/>
                <a:gd name="csX29" fmla="*/ 174784 w 321310"/>
                <a:gd name="csY29" fmla="*/ 0 h 324643"/>
                <a:gd name="csX30" fmla="*/ 180896 w 321310"/>
                <a:gd name="csY30" fmla="*/ 2620 h 324643"/>
                <a:gd name="csX31" fmla="*/ 193834 w 321310"/>
                <a:gd name="csY31" fmla="*/ 30480 h 324643"/>
                <a:gd name="csX32" fmla="*/ 200581 w 321310"/>
                <a:gd name="csY32" fmla="*/ 36671 h 324643"/>
                <a:gd name="csX33" fmla="*/ 211217 w 321310"/>
                <a:gd name="csY33" fmla="*/ 56832 h 324643"/>
                <a:gd name="csX34" fmla="*/ 249317 w 321310"/>
                <a:gd name="csY34" fmla="*/ 95329 h 324643"/>
                <a:gd name="csX35" fmla="*/ 263763 w 321310"/>
                <a:gd name="csY35" fmla="*/ 99139 h 324643"/>
                <a:gd name="csX36" fmla="*/ 263843 w 321310"/>
                <a:gd name="csY36" fmla="*/ 111522 h 324643"/>
                <a:gd name="csX37" fmla="*/ 273764 w 321310"/>
                <a:gd name="csY37" fmla="*/ 133826 h 324643"/>
                <a:gd name="csX38" fmla="*/ 299799 w 321310"/>
                <a:gd name="csY38" fmla="*/ 139303 h 324643"/>
                <a:gd name="csX39" fmla="*/ 321310 w 321310"/>
                <a:gd name="csY39" fmla="*/ 155257 h 324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321310" h="324643">
                  <a:moveTo>
                    <a:pt x="321310" y="155257"/>
                  </a:moveTo>
                  <a:lnTo>
                    <a:pt x="273606" y="181292"/>
                  </a:lnTo>
                  <a:lnTo>
                    <a:pt x="243364" y="207804"/>
                  </a:lnTo>
                  <a:lnTo>
                    <a:pt x="232172" y="231616"/>
                  </a:lnTo>
                  <a:lnTo>
                    <a:pt x="222012" y="245031"/>
                  </a:lnTo>
                  <a:lnTo>
                    <a:pt x="203676" y="247888"/>
                  </a:lnTo>
                  <a:lnTo>
                    <a:pt x="197802" y="265033"/>
                  </a:lnTo>
                  <a:lnTo>
                    <a:pt x="194389" y="276225"/>
                  </a:lnTo>
                  <a:lnTo>
                    <a:pt x="172799" y="284639"/>
                  </a:lnTo>
                  <a:lnTo>
                    <a:pt x="145415" y="282813"/>
                  </a:lnTo>
                  <a:lnTo>
                    <a:pt x="129302" y="272812"/>
                  </a:lnTo>
                  <a:lnTo>
                    <a:pt x="115094" y="268446"/>
                  </a:lnTo>
                  <a:lnTo>
                    <a:pt x="98663" y="276781"/>
                  </a:lnTo>
                  <a:lnTo>
                    <a:pt x="90408" y="294005"/>
                  </a:lnTo>
                  <a:lnTo>
                    <a:pt x="74454" y="304800"/>
                  </a:lnTo>
                  <a:lnTo>
                    <a:pt x="57626" y="320993"/>
                  </a:lnTo>
                  <a:lnTo>
                    <a:pt x="33496" y="324644"/>
                  </a:lnTo>
                  <a:lnTo>
                    <a:pt x="25956" y="311944"/>
                  </a:lnTo>
                  <a:lnTo>
                    <a:pt x="29051" y="289957"/>
                  </a:lnTo>
                  <a:lnTo>
                    <a:pt x="9128" y="255825"/>
                  </a:lnTo>
                  <a:lnTo>
                    <a:pt x="0" y="250428"/>
                  </a:lnTo>
                  <a:lnTo>
                    <a:pt x="0" y="146685"/>
                  </a:lnTo>
                  <a:lnTo>
                    <a:pt x="33179" y="145415"/>
                  </a:lnTo>
                  <a:lnTo>
                    <a:pt x="34211" y="20558"/>
                  </a:lnTo>
                  <a:lnTo>
                    <a:pt x="59293" y="19447"/>
                  </a:lnTo>
                  <a:lnTo>
                    <a:pt x="111204" y="7223"/>
                  </a:lnTo>
                  <a:lnTo>
                    <a:pt x="124063" y="21590"/>
                  </a:lnTo>
                  <a:lnTo>
                    <a:pt x="145574" y="7938"/>
                  </a:lnTo>
                  <a:lnTo>
                    <a:pt x="155813" y="7858"/>
                  </a:lnTo>
                  <a:lnTo>
                    <a:pt x="174784" y="0"/>
                  </a:lnTo>
                  <a:lnTo>
                    <a:pt x="180896" y="2620"/>
                  </a:lnTo>
                  <a:lnTo>
                    <a:pt x="193834" y="30480"/>
                  </a:lnTo>
                  <a:lnTo>
                    <a:pt x="200581" y="36671"/>
                  </a:lnTo>
                  <a:lnTo>
                    <a:pt x="211217" y="56832"/>
                  </a:lnTo>
                  <a:lnTo>
                    <a:pt x="249317" y="95329"/>
                  </a:lnTo>
                  <a:lnTo>
                    <a:pt x="263763" y="99139"/>
                  </a:lnTo>
                  <a:lnTo>
                    <a:pt x="263843" y="111522"/>
                  </a:lnTo>
                  <a:lnTo>
                    <a:pt x="273764" y="133826"/>
                  </a:lnTo>
                  <a:lnTo>
                    <a:pt x="299799" y="139303"/>
                  </a:lnTo>
                  <a:lnTo>
                    <a:pt x="321310" y="155257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ACAC5228-26C8-DCDE-7066-B35B2D4B24AC}"/>
                </a:ext>
              </a:extLst>
            </p:cNvPr>
            <p:cNvSpPr/>
            <p:nvPr/>
          </p:nvSpPr>
          <p:spPr>
            <a:xfrm>
              <a:off x="1437798" y="4873465"/>
              <a:ext cx="449738" cy="430371"/>
            </a:xfrm>
            <a:custGeom>
              <a:avLst/>
              <a:gdLst>
                <a:gd name="csX0" fmla="*/ 274955 w 449738"/>
                <a:gd name="csY0" fmla="*/ 275431 h 430371"/>
                <a:gd name="csX1" fmla="*/ 274955 w 449738"/>
                <a:gd name="csY1" fmla="*/ 409020 h 430371"/>
                <a:gd name="csX2" fmla="*/ 244872 w 449738"/>
                <a:gd name="csY2" fmla="*/ 427752 h 430371"/>
                <a:gd name="csX3" fmla="*/ 226774 w 449738"/>
                <a:gd name="csY3" fmla="*/ 430372 h 430371"/>
                <a:gd name="csX4" fmla="*/ 205581 w 449738"/>
                <a:gd name="csY4" fmla="*/ 423466 h 430371"/>
                <a:gd name="csX5" fmla="*/ 190421 w 449738"/>
                <a:gd name="csY5" fmla="*/ 420846 h 430371"/>
                <a:gd name="csX6" fmla="*/ 184785 w 449738"/>
                <a:gd name="csY6" fmla="*/ 405210 h 430371"/>
                <a:gd name="csX7" fmla="*/ 171450 w 449738"/>
                <a:gd name="csY7" fmla="*/ 395208 h 430371"/>
                <a:gd name="csX8" fmla="*/ 155337 w 449738"/>
                <a:gd name="csY8" fmla="*/ 413226 h 430371"/>
                <a:gd name="csX9" fmla="*/ 130254 w 449738"/>
                <a:gd name="csY9" fmla="*/ 385683 h 430371"/>
                <a:gd name="csX10" fmla="*/ 117078 w 449738"/>
                <a:gd name="csY10" fmla="*/ 359172 h 430371"/>
                <a:gd name="csX11" fmla="*/ 109696 w 449738"/>
                <a:gd name="csY11" fmla="*/ 323929 h 430371"/>
                <a:gd name="csX12" fmla="*/ 101362 w 449738"/>
                <a:gd name="csY12" fmla="*/ 297895 h 430371"/>
                <a:gd name="csX13" fmla="*/ 90091 w 449738"/>
                <a:gd name="csY13" fmla="*/ 242808 h 430371"/>
                <a:gd name="csX14" fmla="*/ 89297 w 449738"/>
                <a:gd name="csY14" fmla="*/ 200263 h 430371"/>
                <a:gd name="csX15" fmla="*/ 85011 w 449738"/>
                <a:gd name="csY15" fmla="*/ 180896 h 430371"/>
                <a:gd name="csX16" fmla="*/ 71914 w 449738"/>
                <a:gd name="csY16" fmla="*/ 166370 h 430371"/>
                <a:gd name="csX17" fmla="*/ 54531 w 449738"/>
                <a:gd name="csY17" fmla="*/ 137240 h 430371"/>
                <a:gd name="csX18" fmla="*/ 36830 w 449738"/>
                <a:gd name="csY18" fmla="*/ 95171 h 430371"/>
                <a:gd name="csX19" fmla="*/ 29448 w 449738"/>
                <a:gd name="csY19" fmla="*/ 73184 h 430371"/>
                <a:gd name="csX20" fmla="*/ 2064 w 449738"/>
                <a:gd name="csY20" fmla="*/ 39211 h 430371"/>
                <a:gd name="csX21" fmla="*/ 0 w 449738"/>
                <a:gd name="csY21" fmla="*/ 12541 h 430371"/>
                <a:gd name="csX22" fmla="*/ 16192 w 449738"/>
                <a:gd name="csY22" fmla="*/ 5953 h 430371"/>
                <a:gd name="csX23" fmla="*/ 36354 w 449738"/>
                <a:gd name="csY23" fmla="*/ 0 h 430371"/>
                <a:gd name="csX24" fmla="*/ 58182 w 449738"/>
                <a:gd name="csY24" fmla="*/ 1032 h 430371"/>
                <a:gd name="csX25" fmla="*/ 78264 w 449738"/>
                <a:gd name="csY25" fmla="*/ 16748 h 430371"/>
                <a:gd name="csX26" fmla="*/ 83423 w 449738"/>
                <a:gd name="csY26" fmla="*/ 14288 h 430371"/>
                <a:gd name="csX27" fmla="*/ 219948 w 449738"/>
                <a:gd name="csY27" fmla="*/ 12780 h 430371"/>
                <a:gd name="csX28" fmla="*/ 243284 w 449738"/>
                <a:gd name="csY28" fmla="*/ 29448 h 430371"/>
                <a:gd name="csX29" fmla="*/ 324882 w 449738"/>
                <a:gd name="csY29" fmla="*/ 34370 h 430371"/>
                <a:gd name="csX30" fmla="*/ 386794 w 449738"/>
                <a:gd name="csY30" fmla="*/ 20241 h 430371"/>
                <a:gd name="csX31" fmla="*/ 414337 w 449738"/>
                <a:gd name="csY31" fmla="*/ 12304 h 430371"/>
                <a:gd name="csX32" fmla="*/ 436245 w 449738"/>
                <a:gd name="csY32" fmla="*/ 14288 h 430371"/>
                <a:gd name="csX33" fmla="*/ 449501 w 449738"/>
                <a:gd name="csY33" fmla="*/ 22146 h 430371"/>
                <a:gd name="csX34" fmla="*/ 449739 w 449738"/>
                <a:gd name="csY34" fmla="*/ 25003 h 430371"/>
                <a:gd name="csX35" fmla="*/ 430768 w 449738"/>
                <a:gd name="csY35" fmla="*/ 32861 h 430371"/>
                <a:gd name="csX36" fmla="*/ 420529 w 449738"/>
                <a:gd name="csY36" fmla="*/ 32941 h 430371"/>
                <a:gd name="csX37" fmla="*/ 399018 w 449738"/>
                <a:gd name="csY37" fmla="*/ 46593 h 430371"/>
                <a:gd name="csX38" fmla="*/ 386159 w 449738"/>
                <a:gd name="csY38" fmla="*/ 32226 h 430371"/>
                <a:gd name="csX39" fmla="*/ 334248 w 449738"/>
                <a:gd name="csY39" fmla="*/ 44450 h 430371"/>
                <a:gd name="csX40" fmla="*/ 309166 w 449738"/>
                <a:gd name="csY40" fmla="*/ 45561 h 430371"/>
                <a:gd name="csX41" fmla="*/ 308134 w 449738"/>
                <a:gd name="csY41" fmla="*/ 170418 h 430371"/>
                <a:gd name="csX42" fmla="*/ 274955 w 449738"/>
                <a:gd name="csY42" fmla="*/ 171688 h 430371"/>
                <a:gd name="csX43" fmla="*/ 274955 w 449738"/>
                <a:gd name="csY43" fmla="*/ 275431 h 4303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449738" h="430371">
                  <a:moveTo>
                    <a:pt x="274955" y="275431"/>
                  </a:moveTo>
                  <a:lnTo>
                    <a:pt x="274955" y="409020"/>
                  </a:lnTo>
                  <a:lnTo>
                    <a:pt x="244872" y="427752"/>
                  </a:lnTo>
                  <a:lnTo>
                    <a:pt x="226774" y="430372"/>
                  </a:lnTo>
                  <a:lnTo>
                    <a:pt x="205581" y="423466"/>
                  </a:lnTo>
                  <a:lnTo>
                    <a:pt x="190421" y="420846"/>
                  </a:lnTo>
                  <a:lnTo>
                    <a:pt x="184785" y="405210"/>
                  </a:lnTo>
                  <a:lnTo>
                    <a:pt x="171450" y="395208"/>
                  </a:lnTo>
                  <a:lnTo>
                    <a:pt x="155337" y="413226"/>
                  </a:lnTo>
                  <a:lnTo>
                    <a:pt x="130254" y="385683"/>
                  </a:lnTo>
                  <a:lnTo>
                    <a:pt x="117078" y="359172"/>
                  </a:lnTo>
                  <a:lnTo>
                    <a:pt x="109696" y="323929"/>
                  </a:lnTo>
                  <a:lnTo>
                    <a:pt x="101362" y="297895"/>
                  </a:lnTo>
                  <a:lnTo>
                    <a:pt x="90091" y="242808"/>
                  </a:lnTo>
                  <a:lnTo>
                    <a:pt x="89297" y="200263"/>
                  </a:lnTo>
                  <a:lnTo>
                    <a:pt x="85011" y="180896"/>
                  </a:lnTo>
                  <a:lnTo>
                    <a:pt x="71914" y="166370"/>
                  </a:lnTo>
                  <a:lnTo>
                    <a:pt x="54531" y="137240"/>
                  </a:lnTo>
                  <a:lnTo>
                    <a:pt x="36830" y="95171"/>
                  </a:lnTo>
                  <a:lnTo>
                    <a:pt x="29448" y="73184"/>
                  </a:lnTo>
                  <a:lnTo>
                    <a:pt x="2064" y="39211"/>
                  </a:lnTo>
                  <a:lnTo>
                    <a:pt x="0" y="12541"/>
                  </a:lnTo>
                  <a:lnTo>
                    <a:pt x="16192" y="5953"/>
                  </a:lnTo>
                  <a:lnTo>
                    <a:pt x="36354" y="0"/>
                  </a:lnTo>
                  <a:lnTo>
                    <a:pt x="58182" y="1032"/>
                  </a:lnTo>
                  <a:lnTo>
                    <a:pt x="78264" y="16748"/>
                  </a:lnTo>
                  <a:lnTo>
                    <a:pt x="83423" y="14288"/>
                  </a:lnTo>
                  <a:lnTo>
                    <a:pt x="219948" y="12780"/>
                  </a:lnTo>
                  <a:lnTo>
                    <a:pt x="243284" y="29448"/>
                  </a:lnTo>
                  <a:lnTo>
                    <a:pt x="324882" y="34370"/>
                  </a:lnTo>
                  <a:lnTo>
                    <a:pt x="386794" y="20241"/>
                  </a:lnTo>
                  <a:lnTo>
                    <a:pt x="414337" y="12304"/>
                  </a:lnTo>
                  <a:lnTo>
                    <a:pt x="436245" y="14288"/>
                  </a:lnTo>
                  <a:lnTo>
                    <a:pt x="449501" y="22146"/>
                  </a:lnTo>
                  <a:lnTo>
                    <a:pt x="449739" y="25003"/>
                  </a:lnTo>
                  <a:lnTo>
                    <a:pt x="430768" y="32861"/>
                  </a:lnTo>
                  <a:lnTo>
                    <a:pt x="420529" y="32941"/>
                  </a:lnTo>
                  <a:lnTo>
                    <a:pt x="399018" y="46593"/>
                  </a:lnTo>
                  <a:lnTo>
                    <a:pt x="386159" y="32226"/>
                  </a:lnTo>
                  <a:lnTo>
                    <a:pt x="334248" y="44450"/>
                  </a:lnTo>
                  <a:lnTo>
                    <a:pt x="309166" y="45561"/>
                  </a:lnTo>
                  <a:lnTo>
                    <a:pt x="308134" y="170418"/>
                  </a:lnTo>
                  <a:lnTo>
                    <a:pt x="274955" y="171688"/>
                  </a:lnTo>
                  <a:lnTo>
                    <a:pt x="274955" y="27543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90141139-BDFF-4A26-5F09-6AC27C0F258A}"/>
                </a:ext>
              </a:extLst>
            </p:cNvPr>
            <p:cNvSpPr/>
            <p:nvPr/>
          </p:nvSpPr>
          <p:spPr>
            <a:xfrm>
              <a:off x="448627" y="3733085"/>
              <a:ext cx="207486" cy="146685"/>
            </a:xfrm>
            <a:custGeom>
              <a:avLst/>
              <a:gdLst>
                <a:gd name="csX0" fmla="*/ 30718 w 207486"/>
                <a:gd name="csY0" fmla="*/ 103426 h 146685"/>
                <a:gd name="csX1" fmla="*/ 16827 w 207486"/>
                <a:gd name="csY1" fmla="*/ 76756 h 146685"/>
                <a:gd name="csX2" fmla="*/ 0 w 207486"/>
                <a:gd name="csY2" fmla="*/ 64452 h 146685"/>
                <a:gd name="csX3" fmla="*/ 14843 w 207486"/>
                <a:gd name="csY3" fmla="*/ 57944 h 146685"/>
                <a:gd name="csX4" fmla="*/ 31194 w 207486"/>
                <a:gd name="csY4" fmla="*/ 33734 h 146685"/>
                <a:gd name="csX5" fmla="*/ 39211 w 207486"/>
                <a:gd name="csY5" fmla="*/ 16034 h 146685"/>
                <a:gd name="csX6" fmla="*/ 50721 w 207486"/>
                <a:gd name="csY6" fmla="*/ 4921 h 146685"/>
                <a:gd name="csX7" fmla="*/ 67469 w 207486"/>
                <a:gd name="csY7" fmla="*/ 7938 h 146685"/>
                <a:gd name="csX8" fmla="*/ 83899 w 207486"/>
                <a:gd name="csY8" fmla="*/ 397 h 146685"/>
                <a:gd name="csX9" fmla="*/ 102711 w 207486"/>
                <a:gd name="csY9" fmla="*/ 0 h 146685"/>
                <a:gd name="csX10" fmla="*/ 118824 w 207486"/>
                <a:gd name="csY10" fmla="*/ 10160 h 146685"/>
                <a:gd name="csX11" fmla="*/ 141208 w 207486"/>
                <a:gd name="csY11" fmla="*/ 19288 h 146685"/>
                <a:gd name="csX12" fmla="*/ 161528 w 207486"/>
                <a:gd name="csY12" fmla="*/ 44688 h 146685"/>
                <a:gd name="csX13" fmla="*/ 183833 w 207486"/>
                <a:gd name="csY13" fmla="*/ 68342 h 146685"/>
                <a:gd name="csX14" fmla="*/ 185341 w 207486"/>
                <a:gd name="csY14" fmla="*/ 89773 h 146685"/>
                <a:gd name="csX15" fmla="*/ 192008 w 207486"/>
                <a:gd name="csY15" fmla="*/ 109379 h 146685"/>
                <a:gd name="csX16" fmla="*/ 204629 w 207486"/>
                <a:gd name="csY16" fmla="*/ 118983 h 146685"/>
                <a:gd name="csX17" fmla="*/ 207486 w 207486"/>
                <a:gd name="csY17" fmla="*/ 132239 h 146685"/>
                <a:gd name="csX18" fmla="*/ 205899 w 207486"/>
                <a:gd name="csY18" fmla="*/ 142954 h 146685"/>
                <a:gd name="csX19" fmla="*/ 201057 w 207486"/>
                <a:gd name="csY19" fmla="*/ 144859 h 146685"/>
                <a:gd name="csX20" fmla="*/ 182721 w 207486"/>
                <a:gd name="csY20" fmla="*/ 142161 h 146685"/>
                <a:gd name="csX21" fmla="*/ 180181 w 207486"/>
                <a:gd name="csY21" fmla="*/ 145971 h 146685"/>
                <a:gd name="csX22" fmla="*/ 172720 w 207486"/>
                <a:gd name="csY22" fmla="*/ 146685 h 146685"/>
                <a:gd name="csX23" fmla="*/ 148511 w 207486"/>
                <a:gd name="csY23" fmla="*/ 138351 h 146685"/>
                <a:gd name="csX24" fmla="*/ 132239 w 207486"/>
                <a:gd name="csY24" fmla="*/ 138033 h 146685"/>
                <a:gd name="csX25" fmla="*/ 70009 w 207486"/>
                <a:gd name="csY25" fmla="*/ 136604 h 146685"/>
                <a:gd name="csX26" fmla="*/ 60960 w 207486"/>
                <a:gd name="csY26" fmla="*/ 140414 h 146685"/>
                <a:gd name="csX27" fmla="*/ 49847 w 207486"/>
                <a:gd name="csY27" fmla="*/ 139303 h 146685"/>
                <a:gd name="csX28" fmla="*/ 31988 w 207486"/>
                <a:gd name="csY28" fmla="*/ 144939 h 146685"/>
                <a:gd name="csX29" fmla="*/ 26432 w 207486"/>
                <a:gd name="csY29" fmla="*/ 118666 h 146685"/>
                <a:gd name="csX30" fmla="*/ 57071 w 207486"/>
                <a:gd name="csY30" fmla="*/ 119380 h 146685"/>
                <a:gd name="csX31" fmla="*/ 65167 w 207486"/>
                <a:gd name="csY31" fmla="*/ 114618 h 146685"/>
                <a:gd name="csX32" fmla="*/ 71199 w 207486"/>
                <a:gd name="csY32" fmla="*/ 114300 h 146685"/>
                <a:gd name="csX33" fmla="*/ 83741 w 207486"/>
                <a:gd name="csY33" fmla="*/ 106362 h 146685"/>
                <a:gd name="csX34" fmla="*/ 98187 w 207486"/>
                <a:gd name="csY34" fmla="*/ 113665 h 146685"/>
                <a:gd name="csX35" fmla="*/ 112792 w 207486"/>
                <a:gd name="csY35" fmla="*/ 114221 h 146685"/>
                <a:gd name="csX36" fmla="*/ 127397 w 207486"/>
                <a:gd name="csY36" fmla="*/ 106521 h 146685"/>
                <a:gd name="csX37" fmla="*/ 120571 w 207486"/>
                <a:gd name="csY37" fmla="*/ 96599 h 146685"/>
                <a:gd name="csX38" fmla="*/ 109458 w 207486"/>
                <a:gd name="csY38" fmla="*/ 102394 h 146685"/>
                <a:gd name="csX39" fmla="*/ 99060 w 207486"/>
                <a:gd name="csY39" fmla="*/ 102235 h 146685"/>
                <a:gd name="csX40" fmla="*/ 85725 w 207486"/>
                <a:gd name="csY40" fmla="*/ 93821 h 146685"/>
                <a:gd name="csX41" fmla="*/ 75009 w 207486"/>
                <a:gd name="csY41" fmla="*/ 94377 h 146685"/>
                <a:gd name="csX42" fmla="*/ 67469 w 207486"/>
                <a:gd name="csY42" fmla="*/ 102473 h 146685"/>
                <a:gd name="csX43" fmla="*/ 30718 w 207486"/>
                <a:gd name="csY43" fmla="*/ 103426 h 1466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207486" h="146685">
                  <a:moveTo>
                    <a:pt x="30718" y="103426"/>
                  </a:moveTo>
                  <a:lnTo>
                    <a:pt x="16827" y="76756"/>
                  </a:lnTo>
                  <a:lnTo>
                    <a:pt x="0" y="64452"/>
                  </a:lnTo>
                  <a:lnTo>
                    <a:pt x="14843" y="57944"/>
                  </a:lnTo>
                  <a:lnTo>
                    <a:pt x="31194" y="33734"/>
                  </a:lnTo>
                  <a:lnTo>
                    <a:pt x="39211" y="16034"/>
                  </a:lnTo>
                  <a:lnTo>
                    <a:pt x="50721" y="4921"/>
                  </a:lnTo>
                  <a:lnTo>
                    <a:pt x="67469" y="7938"/>
                  </a:lnTo>
                  <a:lnTo>
                    <a:pt x="83899" y="397"/>
                  </a:lnTo>
                  <a:lnTo>
                    <a:pt x="102711" y="0"/>
                  </a:lnTo>
                  <a:lnTo>
                    <a:pt x="118824" y="10160"/>
                  </a:lnTo>
                  <a:lnTo>
                    <a:pt x="141208" y="19288"/>
                  </a:lnTo>
                  <a:lnTo>
                    <a:pt x="161528" y="44688"/>
                  </a:lnTo>
                  <a:lnTo>
                    <a:pt x="183833" y="68342"/>
                  </a:lnTo>
                  <a:lnTo>
                    <a:pt x="185341" y="89773"/>
                  </a:lnTo>
                  <a:lnTo>
                    <a:pt x="192008" y="109379"/>
                  </a:lnTo>
                  <a:lnTo>
                    <a:pt x="204629" y="118983"/>
                  </a:lnTo>
                  <a:lnTo>
                    <a:pt x="207486" y="132239"/>
                  </a:lnTo>
                  <a:lnTo>
                    <a:pt x="205899" y="142954"/>
                  </a:lnTo>
                  <a:lnTo>
                    <a:pt x="201057" y="144859"/>
                  </a:lnTo>
                  <a:lnTo>
                    <a:pt x="182721" y="142161"/>
                  </a:lnTo>
                  <a:lnTo>
                    <a:pt x="180181" y="145971"/>
                  </a:lnTo>
                  <a:lnTo>
                    <a:pt x="172720" y="146685"/>
                  </a:lnTo>
                  <a:lnTo>
                    <a:pt x="148511" y="138351"/>
                  </a:lnTo>
                  <a:lnTo>
                    <a:pt x="132239" y="138033"/>
                  </a:lnTo>
                  <a:lnTo>
                    <a:pt x="70009" y="136604"/>
                  </a:lnTo>
                  <a:lnTo>
                    <a:pt x="60960" y="140414"/>
                  </a:lnTo>
                  <a:lnTo>
                    <a:pt x="49847" y="139303"/>
                  </a:lnTo>
                  <a:lnTo>
                    <a:pt x="31988" y="144939"/>
                  </a:lnTo>
                  <a:lnTo>
                    <a:pt x="26432" y="118666"/>
                  </a:lnTo>
                  <a:lnTo>
                    <a:pt x="57071" y="119380"/>
                  </a:lnTo>
                  <a:lnTo>
                    <a:pt x="65167" y="114618"/>
                  </a:lnTo>
                  <a:lnTo>
                    <a:pt x="71199" y="114300"/>
                  </a:lnTo>
                  <a:lnTo>
                    <a:pt x="83741" y="106362"/>
                  </a:lnTo>
                  <a:lnTo>
                    <a:pt x="98187" y="113665"/>
                  </a:lnTo>
                  <a:lnTo>
                    <a:pt x="112792" y="114221"/>
                  </a:lnTo>
                  <a:lnTo>
                    <a:pt x="127397" y="106521"/>
                  </a:lnTo>
                  <a:lnTo>
                    <a:pt x="120571" y="96599"/>
                  </a:lnTo>
                  <a:lnTo>
                    <a:pt x="109458" y="102394"/>
                  </a:lnTo>
                  <a:lnTo>
                    <a:pt x="99060" y="102235"/>
                  </a:lnTo>
                  <a:lnTo>
                    <a:pt x="85725" y="93821"/>
                  </a:lnTo>
                  <a:lnTo>
                    <a:pt x="75009" y="94377"/>
                  </a:lnTo>
                  <a:lnTo>
                    <a:pt x="67469" y="102473"/>
                  </a:lnTo>
                  <a:lnTo>
                    <a:pt x="30718" y="10342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16BFB7B9-F54F-0D54-C5AC-1447F1CD9197}"/>
                </a:ext>
              </a:extLst>
            </p:cNvPr>
            <p:cNvSpPr/>
            <p:nvPr/>
          </p:nvSpPr>
          <p:spPr>
            <a:xfrm>
              <a:off x="632460" y="3438365"/>
              <a:ext cx="553878" cy="517683"/>
            </a:xfrm>
            <a:custGeom>
              <a:avLst/>
              <a:gdLst>
                <a:gd name="csX0" fmla="*/ 22066 w 553878"/>
                <a:gd name="csY0" fmla="*/ 437674 h 517683"/>
                <a:gd name="csX1" fmla="*/ 23654 w 553878"/>
                <a:gd name="csY1" fmla="*/ 426958 h 517683"/>
                <a:gd name="csX2" fmla="*/ 20796 w 553878"/>
                <a:gd name="csY2" fmla="*/ 413702 h 517683"/>
                <a:gd name="csX3" fmla="*/ 8176 w 553878"/>
                <a:gd name="csY3" fmla="*/ 404098 h 517683"/>
                <a:gd name="csX4" fmla="*/ 1508 w 553878"/>
                <a:gd name="csY4" fmla="*/ 384493 h 517683"/>
                <a:gd name="csX5" fmla="*/ 0 w 553878"/>
                <a:gd name="csY5" fmla="*/ 363061 h 517683"/>
                <a:gd name="csX6" fmla="*/ 11271 w 553878"/>
                <a:gd name="csY6" fmla="*/ 356791 h 517683"/>
                <a:gd name="csX7" fmla="*/ 16986 w 553878"/>
                <a:gd name="csY7" fmla="*/ 336471 h 517683"/>
                <a:gd name="csX8" fmla="*/ 27623 w 553878"/>
                <a:gd name="csY8" fmla="*/ 335677 h 517683"/>
                <a:gd name="csX9" fmla="*/ 51197 w 553878"/>
                <a:gd name="csY9" fmla="*/ 345281 h 517683"/>
                <a:gd name="csX10" fmla="*/ 70167 w 553878"/>
                <a:gd name="csY10" fmla="*/ 338534 h 517683"/>
                <a:gd name="csX11" fmla="*/ 83185 w 553878"/>
                <a:gd name="csY11" fmla="*/ 340757 h 517683"/>
                <a:gd name="csX12" fmla="*/ 88265 w 553878"/>
                <a:gd name="csY12" fmla="*/ 333137 h 517683"/>
                <a:gd name="csX13" fmla="*/ 223441 w 553878"/>
                <a:gd name="csY13" fmla="*/ 332581 h 517683"/>
                <a:gd name="csX14" fmla="*/ 230902 w 553878"/>
                <a:gd name="csY14" fmla="*/ 308451 h 517683"/>
                <a:gd name="csX15" fmla="*/ 225108 w 553878"/>
                <a:gd name="csY15" fmla="*/ 304165 h 517683"/>
                <a:gd name="csX16" fmla="*/ 208836 w 553878"/>
                <a:gd name="csY16" fmla="*/ 153749 h 517683"/>
                <a:gd name="csX17" fmla="*/ 192564 w 553878"/>
                <a:gd name="csY17" fmla="*/ 635 h 517683"/>
                <a:gd name="csX18" fmla="*/ 244158 w 553878"/>
                <a:gd name="csY18" fmla="*/ 0 h 517683"/>
                <a:gd name="csX19" fmla="*/ 357743 w 553878"/>
                <a:gd name="csY19" fmla="*/ 77788 h 517683"/>
                <a:gd name="csX20" fmla="*/ 471408 w 553878"/>
                <a:gd name="csY20" fmla="*/ 154781 h 517683"/>
                <a:gd name="csX21" fmla="*/ 479425 w 553878"/>
                <a:gd name="csY21" fmla="*/ 171291 h 517683"/>
                <a:gd name="csX22" fmla="*/ 500380 w 553878"/>
                <a:gd name="csY22" fmla="*/ 181292 h 517683"/>
                <a:gd name="csX23" fmla="*/ 516017 w 553878"/>
                <a:gd name="csY23" fmla="*/ 187007 h 517683"/>
                <a:gd name="csX24" fmla="*/ 516414 w 553878"/>
                <a:gd name="csY24" fmla="*/ 209233 h 517683"/>
                <a:gd name="csX25" fmla="*/ 553799 w 553878"/>
                <a:gd name="csY25" fmla="*/ 205819 h 517683"/>
                <a:gd name="csX26" fmla="*/ 553879 w 553878"/>
                <a:gd name="csY26" fmla="*/ 285909 h 517683"/>
                <a:gd name="csX27" fmla="*/ 535464 w 553878"/>
                <a:gd name="csY27" fmla="*/ 309007 h 517683"/>
                <a:gd name="csX28" fmla="*/ 532606 w 553878"/>
                <a:gd name="csY28" fmla="*/ 330280 h 517683"/>
                <a:gd name="csX29" fmla="*/ 502682 w 553878"/>
                <a:gd name="csY29" fmla="*/ 335756 h 517683"/>
                <a:gd name="csX30" fmla="*/ 456644 w 553878"/>
                <a:gd name="csY30" fmla="*/ 338772 h 517683"/>
                <a:gd name="csX31" fmla="*/ 444183 w 553878"/>
                <a:gd name="csY31" fmla="*/ 350996 h 517683"/>
                <a:gd name="csX32" fmla="*/ 422592 w 553878"/>
                <a:gd name="csY32" fmla="*/ 352346 h 517683"/>
                <a:gd name="csX33" fmla="*/ 401002 w 553878"/>
                <a:gd name="csY33" fmla="*/ 352504 h 517683"/>
                <a:gd name="csX34" fmla="*/ 392589 w 553878"/>
                <a:gd name="csY34" fmla="*/ 345916 h 517683"/>
                <a:gd name="csX35" fmla="*/ 374094 w 553878"/>
                <a:gd name="csY35" fmla="*/ 350758 h 517683"/>
                <a:gd name="csX36" fmla="*/ 342582 w 553878"/>
                <a:gd name="csY36" fmla="*/ 365046 h 517683"/>
                <a:gd name="csX37" fmla="*/ 336153 w 553878"/>
                <a:gd name="csY37" fmla="*/ 375841 h 517683"/>
                <a:gd name="csX38" fmla="*/ 310039 w 553878"/>
                <a:gd name="csY38" fmla="*/ 391239 h 517683"/>
                <a:gd name="csX39" fmla="*/ 305435 w 553878"/>
                <a:gd name="csY39" fmla="*/ 400050 h 517683"/>
                <a:gd name="csX40" fmla="*/ 291306 w 553878"/>
                <a:gd name="csY40" fmla="*/ 407035 h 517683"/>
                <a:gd name="csX41" fmla="*/ 275034 w 553878"/>
                <a:gd name="csY41" fmla="*/ 402352 h 517683"/>
                <a:gd name="csX42" fmla="*/ 265827 w 553878"/>
                <a:gd name="csY42" fmla="*/ 410766 h 517683"/>
                <a:gd name="csX43" fmla="*/ 260826 w 553878"/>
                <a:gd name="csY43" fmla="*/ 434261 h 517683"/>
                <a:gd name="csX44" fmla="*/ 234077 w 553878"/>
                <a:gd name="csY44" fmla="*/ 462598 h 517683"/>
                <a:gd name="csX45" fmla="*/ 234871 w 553878"/>
                <a:gd name="csY45" fmla="*/ 474107 h 517683"/>
                <a:gd name="csX46" fmla="*/ 225663 w 553878"/>
                <a:gd name="csY46" fmla="*/ 488553 h 517683"/>
                <a:gd name="csX47" fmla="*/ 227886 w 553878"/>
                <a:gd name="csY47" fmla="*/ 508397 h 517683"/>
                <a:gd name="csX48" fmla="*/ 213995 w 553878"/>
                <a:gd name="csY48" fmla="*/ 513397 h 517683"/>
                <a:gd name="csX49" fmla="*/ 206137 w 553878"/>
                <a:gd name="csY49" fmla="*/ 517684 h 517683"/>
                <a:gd name="csX50" fmla="*/ 200978 w 553878"/>
                <a:gd name="csY50" fmla="*/ 503158 h 517683"/>
                <a:gd name="csX51" fmla="*/ 191214 w 553878"/>
                <a:gd name="csY51" fmla="*/ 506968 h 517683"/>
                <a:gd name="csX52" fmla="*/ 185420 w 553878"/>
                <a:gd name="csY52" fmla="*/ 506333 h 517683"/>
                <a:gd name="csX53" fmla="*/ 179229 w 553878"/>
                <a:gd name="csY53" fmla="*/ 516255 h 517683"/>
                <a:gd name="csX54" fmla="*/ 153194 w 553878"/>
                <a:gd name="csY54" fmla="*/ 515938 h 517683"/>
                <a:gd name="csX55" fmla="*/ 143828 w 553878"/>
                <a:gd name="csY55" fmla="*/ 510858 h 517683"/>
                <a:gd name="csX56" fmla="*/ 139462 w 553878"/>
                <a:gd name="csY56" fmla="*/ 513953 h 517683"/>
                <a:gd name="csX57" fmla="*/ 129143 w 553878"/>
                <a:gd name="csY57" fmla="*/ 504111 h 517683"/>
                <a:gd name="csX58" fmla="*/ 130969 w 553878"/>
                <a:gd name="csY58" fmla="*/ 493951 h 517683"/>
                <a:gd name="csX59" fmla="*/ 126762 w 553878"/>
                <a:gd name="csY59" fmla="*/ 489982 h 517683"/>
                <a:gd name="csX60" fmla="*/ 119539 w 553878"/>
                <a:gd name="csY60" fmla="*/ 493395 h 517683"/>
                <a:gd name="csX61" fmla="*/ 120888 w 553878"/>
                <a:gd name="csY61" fmla="*/ 482283 h 517683"/>
                <a:gd name="csX62" fmla="*/ 127794 w 553878"/>
                <a:gd name="csY62" fmla="*/ 473472 h 517683"/>
                <a:gd name="csX63" fmla="*/ 113983 w 553878"/>
                <a:gd name="csY63" fmla="*/ 459184 h 517683"/>
                <a:gd name="csX64" fmla="*/ 110014 w 553878"/>
                <a:gd name="csY64" fmla="*/ 449739 h 517683"/>
                <a:gd name="csX65" fmla="*/ 102473 w 553878"/>
                <a:gd name="csY65" fmla="*/ 442278 h 517683"/>
                <a:gd name="csX66" fmla="*/ 95726 w 553878"/>
                <a:gd name="csY66" fmla="*/ 441325 h 517683"/>
                <a:gd name="csX67" fmla="*/ 87630 w 553878"/>
                <a:gd name="csY67" fmla="*/ 446167 h 517683"/>
                <a:gd name="csX68" fmla="*/ 76756 w 553878"/>
                <a:gd name="csY68" fmla="*/ 450691 h 517683"/>
                <a:gd name="csX69" fmla="*/ 67548 w 553878"/>
                <a:gd name="csY69" fmla="*/ 458153 h 517683"/>
                <a:gd name="csX70" fmla="*/ 53102 w 553878"/>
                <a:gd name="csY70" fmla="*/ 455374 h 517683"/>
                <a:gd name="csX71" fmla="*/ 43736 w 553878"/>
                <a:gd name="csY71" fmla="*/ 446723 h 517683"/>
                <a:gd name="csX72" fmla="*/ 38179 w 553878"/>
                <a:gd name="csY72" fmla="*/ 445532 h 517683"/>
                <a:gd name="csX73" fmla="*/ 29369 w 553878"/>
                <a:gd name="csY73" fmla="*/ 450136 h 517683"/>
                <a:gd name="csX74" fmla="*/ 24051 w 553878"/>
                <a:gd name="csY74" fmla="*/ 450136 h 517683"/>
                <a:gd name="csX75" fmla="*/ 22066 w 553878"/>
                <a:gd name="csY75" fmla="*/ 437674 h 5176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553878" h="517683">
                  <a:moveTo>
                    <a:pt x="22066" y="437674"/>
                  </a:moveTo>
                  <a:lnTo>
                    <a:pt x="23654" y="426958"/>
                  </a:lnTo>
                  <a:lnTo>
                    <a:pt x="20796" y="413702"/>
                  </a:lnTo>
                  <a:lnTo>
                    <a:pt x="8176" y="404098"/>
                  </a:lnTo>
                  <a:lnTo>
                    <a:pt x="1508" y="384493"/>
                  </a:lnTo>
                  <a:lnTo>
                    <a:pt x="0" y="363061"/>
                  </a:lnTo>
                  <a:lnTo>
                    <a:pt x="11271" y="356791"/>
                  </a:lnTo>
                  <a:lnTo>
                    <a:pt x="16986" y="336471"/>
                  </a:lnTo>
                  <a:lnTo>
                    <a:pt x="27623" y="335677"/>
                  </a:lnTo>
                  <a:lnTo>
                    <a:pt x="51197" y="345281"/>
                  </a:lnTo>
                  <a:lnTo>
                    <a:pt x="70167" y="338534"/>
                  </a:lnTo>
                  <a:lnTo>
                    <a:pt x="83185" y="340757"/>
                  </a:lnTo>
                  <a:lnTo>
                    <a:pt x="88265" y="333137"/>
                  </a:lnTo>
                  <a:lnTo>
                    <a:pt x="223441" y="332581"/>
                  </a:lnTo>
                  <a:lnTo>
                    <a:pt x="230902" y="308451"/>
                  </a:lnTo>
                  <a:lnTo>
                    <a:pt x="225108" y="304165"/>
                  </a:lnTo>
                  <a:lnTo>
                    <a:pt x="208836" y="153749"/>
                  </a:lnTo>
                  <a:lnTo>
                    <a:pt x="192564" y="635"/>
                  </a:lnTo>
                  <a:lnTo>
                    <a:pt x="244158" y="0"/>
                  </a:lnTo>
                  <a:lnTo>
                    <a:pt x="357743" y="77788"/>
                  </a:lnTo>
                  <a:lnTo>
                    <a:pt x="471408" y="154781"/>
                  </a:lnTo>
                  <a:lnTo>
                    <a:pt x="479425" y="171291"/>
                  </a:lnTo>
                  <a:lnTo>
                    <a:pt x="500380" y="181292"/>
                  </a:lnTo>
                  <a:lnTo>
                    <a:pt x="516017" y="187007"/>
                  </a:lnTo>
                  <a:lnTo>
                    <a:pt x="516414" y="209233"/>
                  </a:lnTo>
                  <a:lnTo>
                    <a:pt x="553799" y="205819"/>
                  </a:lnTo>
                  <a:lnTo>
                    <a:pt x="553879" y="285909"/>
                  </a:lnTo>
                  <a:lnTo>
                    <a:pt x="535464" y="309007"/>
                  </a:lnTo>
                  <a:lnTo>
                    <a:pt x="532606" y="330280"/>
                  </a:lnTo>
                  <a:lnTo>
                    <a:pt x="502682" y="335756"/>
                  </a:lnTo>
                  <a:lnTo>
                    <a:pt x="456644" y="338772"/>
                  </a:lnTo>
                  <a:lnTo>
                    <a:pt x="444183" y="350996"/>
                  </a:lnTo>
                  <a:lnTo>
                    <a:pt x="422592" y="352346"/>
                  </a:lnTo>
                  <a:lnTo>
                    <a:pt x="401002" y="352504"/>
                  </a:lnTo>
                  <a:lnTo>
                    <a:pt x="392589" y="345916"/>
                  </a:lnTo>
                  <a:lnTo>
                    <a:pt x="374094" y="350758"/>
                  </a:lnTo>
                  <a:lnTo>
                    <a:pt x="342582" y="365046"/>
                  </a:lnTo>
                  <a:lnTo>
                    <a:pt x="336153" y="375841"/>
                  </a:lnTo>
                  <a:lnTo>
                    <a:pt x="310039" y="391239"/>
                  </a:lnTo>
                  <a:lnTo>
                    <a:pt x="305435" y="400050"/>
                  </a:lnTo>
                  <a:lnTo>
                    <a:pt x="291306" y="407035"/>
                  </a:lnTo>
                  <a:lnTo>
                    <a:pt x="275034" y="402352"/>
                  </a:lnTo>
                  <a:lnTo>
                    <a:pt x="265827" y="410766"/>
                  </a:lnTo>
                  <a:lnTo>
                    <a:pt x="260826" y="434261"/>
                  </a:lnTo>
                  <a:lnTo>
                    <a:pt x="234077" y="462598"/>
                  </a:lnTo>
                  <a:lnTo>
                    <a:pt x="234871" y="474107"/>
                  </a:lnTo>
                  <a:lnTo>
                    <a:pt x="225663" y="488553"/>
                  </a:lnTo>
                  <a:lnTo>
                    <a:pt x="227886" y="508397"/>
                  </a:lnTo>
                  <a:lnTo>
                    <a:pt x="213995" y="513397"/>
                  </a:lnTo>
                  <a:lnTo>
                    <a:pt x="206137" y="517684"/>
                  </a:lnTo>
                  <a:lnTo>
                    <a:pt x="200978" y="503158"/>
                  </a:lnTo>
                  <a:lnTo>
                    <a:pt x="191214" y="506968"/>
                  </a:lnTo>
                  <a:lnTo>
                    <a:pt x="185420" y="506333"/>
                  </a:lnTo>
                  <a:lnTo>
                    <a:pt x="179229" y="516255"/>
                  </a:lnTo>
                  <a:lnTo>
                    <a:pt x="153194" y="515938"/>
                  </a:lnTo>
                  <a:lnTo>
                    <a:pt x="143828" y="510858"/>
                  </a:lnTo>
                  <a:lnTo>
                    <a:pt x="139462" y="513953"/>
                  </a:lnTo>
                  <a:lnTo>
                    <a:pt x="129143" y="504111"/>
                  </a:lnTo>
                  <a:lnTo>
                    <a:pt x="130969" y="493951"/>
                  </a:lnTo>
                  <a:lnTo>
                    <a:pt x="126762" y="489982"/>
                  </a:lnTo>
                  <a:lnTo>
                    <a:pt x="119539" y="493395"/>
                  </a:lnTo>
                  <a:lnTo>
                    <a:pt x="120888" y="482283"/>
                  </a:lnTo>
                  <a:lnTo>
                    <a:pt x="127794" y="473472"/>
                  </a:lnTo>
                  <a:lnTo>
                    <a:pt x="113983" y="459184"/>
                  </a:lnTo>
                  <a:lnTo>
                    <a:pt x="110014" y="449739"/>
                  </a:lnTo>
                  <a:lnTo>
                    <a:pt x="102473" y="442278"/>
                  </a:lnTo>
                  <a:lnTo>
                    <a:pt x="95726" y="441325"/>
                  </a:lnTo>
                  <a:lnTo>
                    <a:pt x="87630" y="446167"/>
                  </a:lnTo>
                  <a:lnTo>
                    <a:pt x="76756" y="450691"/>
                  </a:lnTo>
                  <a:lnTo>
                    <a:pt x="67548" y="458153"/>
                  </a:lnTo>
                  <a:lnTo>
                    <a:pt x="53102" y="455374"/>
                  </a:lnTo>
                  <a:lnTo>
                    <a:pt x="43736" y="446723"/>
                  </a:lnTo>
                  <a:lnTo>
                    <a:pt x="38179" y="445532"/>
                  </a:lnTo>
                  <a:lnTo>
                    <a:pt x="29369" y="450136"/>
                  </a:lnTo>
                  <a:lnTo>
                    <a:pt x="24051" y="450136"/>
                  </a:lnTo>
                  <a:lnTo>
                    <a:pt x="22066" y="43767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861590BA-1BFF-C59F-1F04-ABDA8F889658}"/>
                </a:ext>
              </a:extLst>
            </p:cNvPr>
            <p:cNvSpPr/>
            <p:nvPr/>
          </p:nvSpPr>
          <p:spPr>
            <a:xfrm>
              <a:off x="467598" y="3350973"/>
              <a:ext cx="409019" cy="450453"/>
            </a:xfrm>
            <a:custGeom>
              <a:avLst/>
              <a:gdLst>
                <a:gd name="csX0" fmla="*/ 0 w 409019"/>
                <a:gd name="csY0" fmla="*/ 228520 h 450453"/>
                <a:gd name="csX1" fmla="*/ 7303 w 409019"/>
                <a:gd name="csY1" fmla="*/ 216773 h 450453"/>
                <a:gd name="csX2" fmla="*/ 139303 w 409019"/>
                <a:gd name="csY2" fmla="*/ 217011 h 450453"/>
                <a:gd name="csX3" fmla="*/ 132874 w 409019"/>
                <a:gd name="csY3" fmla="*/ 165973 h 450453"/>
                <a:gd name="csX4" fmla="*/ 141129 w 409019"/>
                <a:gd name="csY4" fmla="*/ 147717 h 450453"/>
                <a:gd name="csX5" fmla="*/ 172720 w 409019"/>
                <a:gd name="csY5" fmla="*/ 144542 h 450453"/>
                <a:gd name="csX6" fmla="*/ 171609 w 409019"/>
                <a:gd name="csY6" fmla="*/ 52943 h 450453"/>
                <a:gd name="csX7" fmla="*/ 282178 w 409019"/>
                <a:gd name="csY7" fmla="*/ 54769 h 450453"/>
                <a:gd name="csX8" fmla="*/ 282258 w 409019"/>
                <a:gd name="csY8" fmla="*/ 0 h 450453"/>
                <a:gd name="csX9" fmla="*/ 409019 w 409019"/>
                <a:gd name="csY9" fmla="*/ 87392 h 450453"/>
                <a:gd name="csX10" fmla="*/ 357426 w 409019"/>
                <a:gd name="csY10" fmla="*/ 88027 h 450453"/>
                <a:gd name="csX11" fmla="*/ 373697 w 409019"/>
                <a:gd name="csY11" fmla="*/ 241141 h 450453"/>
                <a:gd name="csX12" fmla="*/ 389969 w 409019"/>
                <a:gd name="csY12" fmla="*/ 391557 h 450453"/>
                <a:gd name="csX13" fmla="*/ 395764 w 409019"/>
                <a:gd name="csY13" fmla="*/ 395843 h 450453"/>
                <a:gd name="csX14" fmla="*/ 388303 w 409019"/>
                <a:gd name="csY14" fmla="*/ 419973 h 450453"/>
                <a:gd name="csX15" fmla="*/ 253127 w 409019"/>
                <a:gd name="csY15" fmla="*/ 420529 h 450453"/>
                <a:gd name="csX16" fmla="*/ 248047 w 409019"/>
                <a:gd name="csY16" fmla="*/ 428149 h 450453"/>
                <a:gd name="csX17" fmla="*/ 235029 w 409019"/>
                <a:gd name="csY17" fmla="*/ 425926 h 450453"/>
                <a:gd name="csX18" fmla="*/ 216059 w 409019"/>
                <a:gd name="csY18" fmla="*/ 432673 h 450453"/>
                <a:gd name="csX19" fmla="*/ 192484 w 409019"/>
                <a:gd name="csY19" fmla="*/ 423069 h 450453"/>
                <a:gd name="csX20" fmla="*/ 181848 w 409019"/>
                <a:gd name="csY20" fmla="*/ 423862 h 450453"/>
                <a:gd name="csX21" fmla="*/ 176133 w 409019"/>
                <a:gd name="csY21" fmla="*/ 444182 h 450453"/>
                <a:gd name="csX22" fmla="*/ 164862 w 409019"/>
                <a:gd name="csY22" fmla="*/ 450453 h 450453"/>
                <a:gd name="csX23" fmla="*/ 142558 w 409019"/>
                <a:gd name="csY23" fmla="*/ 426799 h 450453"/>
                <a:gd name="csX24" fmla="*/ 122237 w 409019"/>
                <a:gd name="csY24" fmla="*/ 401399 h 450453"/>
                <a:gd name="csX25" fmla="*/ 99854 w 409019"/>
                <a:gd name="csY25" fmla="*/ 392271 h 450453"/>
                <a:gd name="csX26" fmla="*/ 83741 w 409019"/>
                <a:gd name="csY26" fmla="*/ 382111 h 450453"/>
                <a:gd name="csX27" fmla="*/ 64929 w 409019"/>
                <a:gd name="csY27" fmla="*/ 382508 h 450453"/>
                <a:gd name="csX28" fmla="*/ 48498 w 409019"/>
                <a:gd name="csY28" fmla="*/ 390049 h 450453"/>
                <a:gd name="csX29" fmla="*/ 31750 w 409019"/>
                <a:gd name="csY29" fmla="*/ 387032 h 450453"/>
                <a:gd name="csX30" fmla="*/ 20241 w 409019"/>
                <a:gd name="csY30" fmla="*/ 398145 h 450453"/>
                <a:gd name="csX31" fmla="*/ 17304 w 409019"/>
                <a:gd name="csY31" fmla="*/ 379492 h 450453"/>
                <a:gd name="csX32" fmla="*/ 26670 w 409019"/>
                <a:gd name="csY32" fmla="*/ 362426 h 450453"/>
                <a:gd name="csX33" fmla="*/ 30877 w 409019"/>
                <a:gd name="csY33" fmla="*/ 329644 h 450453"/>
                <a:gd name="csX34" fmla="*/ 27146 w 409019"/>
                <a:gd name="csY34" fmla="*/ 295195 h 450453"/>
                <a:gd name="csX35" fmla="*/ 23098 w 409019"/>
                <a:gd name="csY35" fmla="*/ 277892 h 450453"/>
                <a:gd name="csX36" fmla="*/ 26432 w 409019"/>
                <a:gd name="csY36" fmla="*/ 260350 h 450453"/>
                <a:gd name="csX37" fmla="*/ 17780 w 409019"/>
                <a:gd name="csY37" fmla="*/ 243681 h 450453"/>
                <a:gd name="csX38" fmla="*/ 0 w 409019"/>
                <a:gd name="csY38" fmla="*/ 228520 h 450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409019" h="450453">
                  <a:moveTo>
                    <a:pt x="0" y="228520"/>
                  </a:moveTo>
                  <a:lnTo>
                    <a:pt x="7303" y="216773"/>
                  </a:lnTo>
                  <a:lnTo>
                    <a:pt x="139303" y="217011"/>
                  </a:lnTo>
                  <a:lnTo>
                    <a:pt x="132874" y="165973"/>
                  </a:lnTo>
                  <a:lnTo>
                    <a:pt x="141129" y="147717"/>
                  </a:lnTo>
                  <a:lnTo>
                    <a:pt x="172720" y="144542"/>
                  </a:lnTo>
                  <a:lnTo>
                    <a:pt x="171609" y="52943"/>
                  </a:lnTo>
                  <a:lnTo>
                    <a:pt x="282178" y="54769"/>
                  </a:lnTo>
                  <a:lnTo>
                    <a:pt x="282258" y="0"/>
                  </a:lnTo>
                  <a:lnTo>
                    <a:pt x="409019" y="87392"/>
                  </a:lnTo>
                  <a:lnTo>
                    <a:pt x="357426" y="88027"/>
                  </a:lnTo>
                  <a:lnTo>
                    <a:pt x="373697" y="241141"/>
                  </a:lnTo>
                  <a:lnTo>
                    <a:pt x="389969" y="391557"/>
                  </a:lnTo>
                  <a:lnTo>
                    <a:pt x="395764" y="395843"/>
                  </a:lnTo>
                  <a:lnTo>
                    <a:pt x="388303" y="419973"/>
                  </a:lnTo>
                  <a:lnTo>
                    <a:pt x="253127" y="420529"/>
                  </a:lnTo>
                  <a:lnTo>
                    <a:pt x="248047" y="428149"/>
                  </a:lnTo>
                  <a:lnTo>
                    <a:pt x="235029" y="425926"/>
                  </a:lnTo>
                  <a:lnTo>
                    <a:pt x="216059" y="432673"/>
                  </a:lnTo>
                  <a:lnTo>
                    <a:pt x="192484" y="423069"/>
                  </a:lnTo>
                  <a:lnTo>
                    <a:pt x="181848" y="423862"/>
                  </a:lnTo>
                  <a:lnTo>
                    <a:pt x="176133" y="444182"/>
                  </a:lnTo>
                  <a:lnTo>
                    <a:pt x="164862" y="450453"/>
                  </a:lnTo>
                  <a:lnTo>
                    <a:pt x="142558" y="426799"/>
                  </a:lnTo>
                  <a:lnTo>
                    <a:pt x="122237" y="401399"/>
                  </a:lnTo>
                  <a:lnTo>
                    <a:pt x="99854" y="392271"/>
                  </a:lnTo>
                  <a:lnTo>
                    <a:pt x="83741" y="382111"/>
                  </a:lnTo>
                  <a:lnTo>
                    <a:pt x="64929" y="382508"/>
                  </a:lnTo>
                  <a:lnTo>
                    <a:pt x="48498" y="390049"/>
                  </a:lnTo>
                  <a:lnTo>
                    <a:pt x="31750" y="387032"/>
                  </a:lnTo>
                  <a:lnTo>
                    <a:pt x="20241" y="398145"/>
                  </a:lnTo>
                  <a:lnTo>
                    <a:pt x="17304" y="379492"/>
                  </a:lnTo>
                  <a:lnTo>
                    <a:pt x="26670" y="362426"/>
                  </a:lnTo>
                  <a:lnTo>
                    <a:pt x="30877" y="329644"/>
                  </a:lnTo>
                  <a:lnTo>
                    <a:pt x="27146" y="295195"/>
                  </a:lnTo>
                  <a:lnTo>
                    <a:pt x="23098" y="277892"/>
                  </a:lnTo>
                  <a:lnTo>
                    <a:pt x="26432" y="260350"/>
                  </a:lnTo>
                  <a:lnTo>
                    <a:pt x="17780" y="243681"/>
                  </a:lnTo>
                  <a:lnTo>
                    <a:pt x="0" y="22852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B1FBE712-FE38-C5B5-1F82-0CDF4D650168}"/>
                </a:ext>
              </a:extLst>
            </p:cNvPr>
            <p:cNvSpPr/>
            <p:nvPr/>
          </p:nvSpPr>
          <p:spPr>
            <a:xfrm>
              <a:off x="1068466" y="3883103"/>
              <a:ext cx="101917" cy="207089"/>
            </a:xfrm>
            <a:custGeom>
              <a:avLst/>
              <a:gdLst>
                <a:gd name="csX0" fmla="*/ 64691 w 101917"/>
                <a:gd name="csY0" fmla="*/ 203121 h 207089"/>
                <a:gd name="csX1" fmla="*/ 36830 w 101917"/>
                <a:gd name="csY1" fmla="*/ 207089 h 207089"/>
                <a:gd name="csX2" fmla="*/ 28496 w 101917"/>
                <a:gd name="csY2" fmla="*/ 183753 h 207089"/>
                <a:gd name="csX3" fmla="*/ 30083 w 101917"/>
                <a:gd name="csY3" fmla="*/ 105886 h 207089"/>
                <a:gd name="csX4" fmla="*/ 23257 w 101917"/>
                <a:gd name="csY4" fmla="*/ 98822 h 207089"/>
                <a:gd name="csX5" fmla="*/ 21987 w 101917"/>
                <a:gd name="csY5" fmla="*/ 82153 h 207089"/>
                <a:gd name="csX6" fmla="*/ 10319 w 101917"/>
                <a:gd name="csY6" fmla="*/ 70247 h 207089"/>
                <a:gd name="csX7" fmla="*/ 0 w 101917"/>
                <a:gd name="csY7" fmla="*/ 60246 h 207089"/>
                <a:gd name="csX8" fmla="*/ 4286 w 101917"/>
                <a:gd name="csY8" fmla="*/ 42307 h 207089"/>
                <a:gd name="csX9" fmla="*/ 15875 w 101917"/>
                <a:gd name="csY9" fmla="*/ 38417 h 207089"/>
                <a:gd name="csX10" fmla="*/ 22781 w 101917"/>
                <a:gd name="csY10" fmla="*/ 23495 h 207089"/>
                <a:gd name="csX11" fmla="*/ 39211 w 101917"/>
                <a:gd name="csY11" fmla="*/ 20320 h 207089"/>
                <a:gd name="csX12" fmla="*/ 46593 w 101917"/>
                <a:gd name="csY12" fmla="*/ 10081 h 207089"/>
                <a:gd name="csX13" fmla="*/ 57864 w 101917"/>
                <a:gd name="csY13" fmla="*/ 79 h 207089"/>
                <a:gd name="csX14" fmla="*/ 69929 w 101917"/>
                <a:gd name="csY14" fmla="*/ 0 h 207089"/>
                <a:gd name="csX15" fmla="*/ 95647 w 101917"/>
                <a:gd name="csY15" fmla="*/ 19685 h 207089"/>
                <a:gd name="csX16" fmla="*/ 94377 w 101917"/>
                <a:gd name="csY16" fmla="*/ 31036 h 207089"/>
                <a:gd name="csX17" fmla="*/ 101917 w 101917"/>
                <a:gd name="csY17" fmla="*/ 51197 h 207089"/>
                <a:gd name="csX18" fmla="*/ 95250 w 101917"/>
                <a:gd name="csY18" fmla="*/ 64929 h 207089"/>
                <a:gd name="csX19" fmla="*/ 98822 w 101917"/>
                <a:gd name="csY19" fmla="*/ 74057 h 207089"/>
                <a:gd name="csX20" fmla="*/ 82471 w 101917"/>
                <a:gd name="csY20" fmla="*/ 95171 h 207089"/>
                <a:gd name="csX21" fmla="*/ 72073 w 101917"/>
                <a:gd name="csY21" fmla="*/ 105569 h 207089"/>
                <a:gd name="csX22" fmla="*/ 65722 w 101917"/>
                <a:gd name="csY22" fmla="*/ 127000 h 207089"/>
                <a:gd name="csX23" fmla="*/ 66596 w 101917"/>
                <a:gd name="csY23" fmla="*/ 148511 h 207089"/>
                <a:gd name="csX24" fmla="*/ 64691 w 101917"/>
                <a:gd name="csY24" fmla="*/ 203121 h 2070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1917" h="207089">
                  <a:moveTo>
                    <a:pt x="64691" y="203121"/>
                  </a:moveTo>
                  <a:lnTo>
                    <a:pt x="36830" y="207089"/>
                  </a:lnTo>
                  <a:lnTo>
                    <a:pt x="28496" y="183753"/>
                  </a:lnTo>
                  <a:lnTo>
                    <a:pt x="30083" y="105886"/>
                  </a:lnTo>
                  <a:lnTo>
                    <a:pt x="23257" y="98822"/>
                  </a:lnTo>
                  <a:lnTo>
                    <a:pt x="21987" y="82153"/>
                  </a:lnTo>
                  <a:lnTo>
                    <a:pt x="10319" y="70247"/>
                  </a:lnTo>
                  <a:lnTo>
                    <a:pt x="0" y="60246"/>
                  </a:lnTo>
                  <a:lnTo>
                    <a:pt x="4286" y="42307"/>
                  </a:lnTo>
                  <a:lnTo>
                    <a:pt x="15875" y="38417"/>
                  </a:lnTo>
                  <a:lnTo>
                    <a:pt x="22781" y="23495"/>
                  </a:lnTo>
                  <a:lnTo>
                    <a:pt x="39211" y="20320"/>
                  </a:lnTo>
                  <a:lnTo>
                    <a:pt x="46593" y="10081"/>
                  </a:lnTo>
                  <a:lnTo>
                    <a:pt x="57864" y="79"/>
                  </a:lnTo>
                  <a:lnTo>
                    <a:pt x="69929" y="0"/>
                  </a:lnTo>
                  <a:lnTo>
                    <a:pt x="95647" y="19685"/>
                  </a:lnTo>
                  <a:lnTo>
                    <a:pt x="94377" y="31036"/>
                  </a:lnTo>
                  <a:lnTo>
                    <a:pt x="101917" y="51197"/>
                  </a:lnTo>
                  <a:lnTo>
                    <a:pt x="95250" y="64929"/>
                  </a:lnTo>
                  <a:lnTo>
                    <a:pt x="98822" y="74057"/>
                  </a:lnTo>
                  <a:lnTo>
                    <a:pt x="82471" y="95171"/>
                  </a:lnTo>
                  <a:lnTo>
                    <a:pt x="72073" y="105569"/>
                  </a:lnTo>
                  <a:lnTo>
                    <a:pt x="65722" y="127000"/>
                  </a:lnTo>
                  <a:lnTo>
                    <a:pt x="66596" y="148511"/>
                  </a:lnTo>
                  <a:lnTo>
                    <a:pt x="64691" y="20312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AA5B9E16-80DD-9530-30CD-5ABCF77C9DCB}"/>
                </a:ext>
              </a:extLst>
            </p:cNvPr>
            <p:cNvSpPr/>
            <p:nvPr/>
          </p:nvSpPr>
          <p:spPr>
            <a:xfrm>
              <a:off x="1052433" y="3492023"/>
              <a:ext cx="525780" cy="410765"/>
            </a:xfrm>
            <a:custGeom>
              <a:avLst/>
              <a:gdLst>
                <a:gd name="csX0" fmla="*/ 490379 w 525780"/>
                <a:gd name="csY0" fmla="*/ 21669 h 410765"/>
                <a:gd name="csX1" fmla="*/ 498634 w 525780"/>
                <a:gd name="csY1" fmla="*/ 76597 h 410765"/>
                <a:gd name="csX2" fmla="*/ 511254 w 525780"/>
                <a:gd name="csY2" fmla="*/ 85725 h 410765"/>
                <a:gd name="csX3" fmla="*/ 511810 w 525780"/>
                <a:gd name="csY3" fmla="*/ 96917 h 410765"/>
                <a:gd name="csX4" fmla="*/ 525780 w 525780"/>
                <a:gd name="csY4" fmla="*/ 108982 h 410765"/>
                <a:gd name="csX5" fmla="*/ 518478 w 525780"/>
                <a:gd name="csY5" fmla="*/ 124063 h 410765"/>
                <a:gd name="csX6" fmla="*/ 505539 w 525780"/>
                <a:gd name="csY6" fmla="*/ 194945 h 410765"/>
                <a:gd name="csX7" fmla="*/ 503714 w 525780"/>
                <a:gd name="csY7" fmla="*/ 240030 h 410765"/>
                <a:gd name="csX8" fmla="*/ 460772 w 525780"/>
                <a:gd name="csY8" fmla="*/ 272653 h 410765"/>
                <a:gd name="csX9" fmla="*/ 446167 w 525780"/>
                <a:gd name="csY9" fmla="*/ 317976 h 410765"/>
                <a:gd name="csX10" fmla="*/ 460216 w 525780"/>
                <a:gd name="csY10" fmla="*/ 330756 h 410765"/>
                <a:gd name="csX11" fmla="*/ 460137 w 525780"/>
                <a:gd name="csY11" fmla="*/ 352822 h 410765"/>
                <a:gd name="csX12" fmla="*/ 481727 w 525780"/>
                <a:gd name="csY12" fmla="*/ 353616 h 410765"/>
                <a:gd name="csX13" fmla="*/ 478393 w 525780"/>
                <a:gd name="csY13" fmla="*/ 369729 h 410765"/>
                <a:gd name="csX14" fmla="*/ 468868 w 525780"/>
                <a:gd name="csY14" fmla="*/ 371713 h 410765"/>
                <a:gd name="csX15" fmla="*/ 467836 w 525780"/>
                <a:gd name="csY15" fmla="*/ 382588 h 410765"/>
                <a:gd name="csX16" fmla="*/ 461566 w 525780"/>
                <a:gd name="csY16" fmla="*/ 383381 h 410765"/>
                <a:gd name="csX17" fmla="*/ 438706 w 525780"/>
                <a:gd name="csY17" fmla="*/ 345837 h 410765"/>
                <a:gd name="csX18" fmla="*/ 430848 w 525780"/>
                <a:gd name="csY18" fmla="*/ 344487 h 410765"/>
                <a:gd name="csX19" fmla="*/ 404495 w 525780"/>
                <a:gd name="csY19" fmla="*/ 363617 h 410765"/>
                <a:gd name="csX20" fmla="*/ 378381 w 525780"/>
                <a:gd name="csY20" fmla="*/ 353616 h 410765"/>
                <a:gd name="csX21" fmla="*/ 360283 w 525780"/>
                <a:gd name="csY21" fmla="*/ 351631 h 410765"/>
                <a:gd name="csX22" fmla="*/ 350520 w 525780"/>
                <a:gd name="csY22" fmla="*/ 356473 h 410765"/>
                <a:gd name="csX23" fmla="*/ 330835 w 525780"/>
                <a:gd name="csY23" fmla="*/ 355441 h 410765"/>
                <a:gd name="csX24" fmla="*/ 310912 w 525780"/>
                <a:gd name="csY24" fmla="*/ 370046 h 410765"/>
                <a:gd name="csX25" fmla="*/ 293767 w 525780"/>
                <a:gd name="csY25" fmla="*/ 370840 h 410765"/>
                <a:gd name="csX26" fmla="*/ 252968 w 525780"/>
                <a:gd name="csY26" fmla="*/ 353139 h 410765"/>
                <a:gd name="csX27" fmla="*/ 237014 w 525780"/>
                <a:gd name="csY27" fmla="*/ 361553 h 410765"/>
                <a:gd name="csX28" fmla="*/ 219789 w 525780"/>
                <a:gd name="csY28" fmla="*/ 360998 h 410765"/>
                <a:gd name="csX29" fmla="*/ 207169 w 525780"/>
                <a:gd name="csY29" fmla="*/ 348059 h 410765"/>
                <a:gd name="csX30" fmla="*/ 173434 w 525780"/>
                <a:gd name="csY30" fmla="*/ 335201 h 410765"/>
                <a:gd name="csX31" fmla="*/ 137160 w 525780"/>
                <a:gd name="csY31" fmla="*/ 339328 h 410765"/>
                <a:gd name="csX32" fmla="*/ 128429 w 525780"/>
                <a:gd name="csY32" fmla="*/ 346710 h 410765"/>
                <a:gd name="csX33" fmla="*/ 123666 w 525780"/>
                <a:gd name="csY33" fmla="*/ 366395 h 410765"/>
                <a:gd name="csX34" fmla="*/ 114062 w 525780"/>
                <a:gd name="csY34" fmla="*/ 380206 h 410765"/>
                <a:gd name="csX35" fmla="*/ 111681 w 525780"/>
                <a:gd name="csY35" fmla="*/ 410766 h 410765"/>
                <a:gd name="csX36" fmla="*/ 85963 w 525780"/>
                <a:gd name="csY36" fmla="*/ 391081 h 410765"/>
                <a:gd name="csX37" fmla="*/ 73898 w 525780"/>
                <a:gd name="csY37" fmla="*/ 391160 h 410765"/>
                <a:gd name="csX38" fmla="*/ 62627 w 525780"/>
                <a:gd name="csY38" fmla="*/ 401161 h 410765"/>
                <a:gd name="csX39" fmla="*/ 63341 w 525780"/>
                <a:gd name="csY39" fmla="*/ 377746 h 410765"/>
                <a:gd name="csX40" fmla="*/ 24527 w 525780"/>
                <a:gd name="csY40" fmla="*/ 369967 h 410765"/>
                <a:gd name="csX41" fmla="*/ 23495 w 525780"/>
                <a:gd name="csY41" fmla="*/ 353377 h 410765"/>
                <a:gd name="csX42" fmla="*/ 4524 w 525780"/>
                <a:gd name="csY42" fmla="*/ 330994 h 410765"/>
                <a:gd name="csX43" fmla="*/ 0 w 525780"/>
                <a:gd name="csY43" fmla="*/ 315357 h 410765"/>
                <a:gd name="csX44" fmla="*/ 2619 w 525780"/>
                <a:gd name="csY44" fmla="*/ 298688 h 410765"/>
                <a:gd name="csX45" fmla="*/ 24209 w 525780"/>
                <a:gd name="csY45" fmla="*/ 297339 h 410765"/>
                <a:gd name="csX46" fmla="*/ 36671 w 525780"/>
                <a:gd name="csY46" fmla="*/ 285115 h 410765"/>
                <a:gd name="csX47" fmla="*/ 82709 w 525780"/>
                <a:gd name="csY47" fmla="*/ 282099 h 410765"/>
                <a:gd name="csX48" fmla="*/ 112633 w 525780"/>
                <a:gd name="csY48" fmla="*/ 276622 h 410765"/>
                <a:gd name="csX49" fmla="*/ 115491 w 525780"/>
                <a:gd name="csY49" fmla="*/ 255349 h 410765"/>
                <a:gd name="csX50" fmla="*/ 133906 w 525780"/>
                <a:gd name="csY50" fmla="*/ 232251 h 410765"/>
                <a:gd name="csX51" fmla="*/ 133826 w 525780"/>
                <a:gd name="csY51" fmla="*/ 152162 h 410765"/>
                <a:gd name="csX52" fmla="*/ 181292 w 525780"/>
                <a:gd name="csY52" fmla="*/ 136525 h 410765"/>
                <a:gd name="csX53" fmla="*/ 278844 w 525780"/>
                <a:gd name="csY53" fmla="*/ 67548 h 410765"/>
                <a:gd name="csX54" fmla="*/ 394256 w 525780"/>
                <a:gd name="csY54" fmla="*/ 0 h 410765"/>
                <a:gd name="csX55" fmla="*/ 447596 w 525780"/>
                <a:gd name="csY55" fmla="*/ 15319 h 410765"/>
                <a:gd name="csX56" fmla="*/ 466566 w 525780"/>
                <a:gd name="csY56" fmla="*/ 34846 h 410765"/>
                <a:gd name="csX57" fmla="*/ 490379 w 525780"/>
                <a:gd name="csY57" fmla="*/ 21669 h 4107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525780" h="410765">
                  <a:moveTo>
                    <a:pt x="490379" y="21669"/>
                  </a:moveTo>
                  <a:lnTo>
                    <a:pt x="498634" y="76597"/>
                  </a:lnTo>
                  <a:lnTo>
                    <a:pt x="511254" y="85725"/>
                  </a:lnTo>
                  <a:lnTo>
                    <a:pt x="511810" y="96917"/>
                  </a:lnTo>
                  <a:lnTo>
                    <a:pt x="525780" y="108982"/>
                  </a:lnTo>
                  <a:lnTo>
                    <a:pt x="518478" y="124063"/>
                  </a:lnTo>
                  <a:lnTo>
                    <a:pt x="505539" y="194945"/>
                  </a:lnTo>
                  <a:lnTo>
                    <a:pt x="503714" y="240030"/>
                  </a:lnTo>
                  <a:lnTo>
                    <a:pt x="460772" y="272653"/>
                  </a:lnTo>
                  <a:lnTo>
                    <a:pt x="446167" y="317976"/>
                  </a:lnTo>
                  <a:lnTo>
                    <a:pt x="460216" y="330756"/>
                  </a:lnTo>
                  <a:lnTo>
                    <a:pt x="460137" y="352822"/>
                  </a:lnTo>
                  <a:lnTo>
                    <a:pt x="481727" y="353616"/>
                  </a:lnTo>
                  <a:lnTo>
                    <a:pt x="478393" y="369729"/>
                  </a:lnTo>
                  <a:lnTo>
                    <a:pt x="468868" y="371713"/>
                  </a:lnTo>
                  <a:lnTo>
                    <a:pt x="467836" y="382588"/>
                  </a:lnTo>
                  <a:lnTo>
                    <a:pt x="461566" y="383381"/>
                  </a:lnTo>
                  <a:lnTo>
                    <a:pt x="438706" y="345837"/>
                  </a:lnTo>
                  <a:lnTo>
                    <a:pt x="430848" y="344487"/>
                  </a:lnTo>
                  <a:lnTo>
                    <a:pt x="404495" y="363617"/>
                  </a:lnTo>
                  <a:lnTo>
                    <a:pt x="378381" y="353616"/>
                  </a:lnTo>
                  <a:lnTo>
                    <a:pt x="360283" y="351631"/>
                  </a:lnTo>
                  <a:lnTo>
                    <a:pt x="350520" y="356473"/>
                  </a:lnTo>
                  <a:lnTo>
                    <a:pt x="330835" y="355441"/>
                  </a:lnTo>
                  <a:lnTo>
                    <a:pt x="310912" y="370046"/>
                  </a:lnTo>
                  <a:lnTo>
                    <a:pt x="293767" y="370840"/>
                  </a:lnTo>
                  <a:lnTo>
                    <a:pt x="252968" y="353139"/>
                  </a:lnTo>
                  <a:lnTo>
                    <a:pt x="237014" y="361553"/>
                  </a:lnTo>
                  <a:lnTo>
                    <a:pt x="219789" y="360998"/>
                  </a:lnTo>
                  <a:lnTo>
                    <a:pt x="207169" y="348059"/>
                  </a:lnTo>
                  <a:lnTo>
                    <a:pt x="173434" y="335201"/>
                  </a:lnTo>
                  <a:lnTo>
                    <a:pt x="137160" y="339328"/>
                  </a:lnTo>
                  <a:lnTo>
                    <a:pt x="128429" y="346710"/>
                  </a:lnTo>
                  <a:lnTo>
                    <a:pt x="123666" y="366395"/>
                  </a:lnTo>
                  <a:lnTo>
                    <a:pt x="114062" y="380206"/>
                  </a:lnTo>
                  <a:lnTo>
                    <a:pt x="111681" y="410766"/>
                  </a:lnTo>
                  <a:lnTo>
                    <a:pt x="85963" y="391081"/>
                  </a:lnTo>
                  <a:lnTo>
                    <a:pt x="73898" y="391160"/>
                  </a:lnTo>
                  <a:lnTo>
                    <a:pt x="62627" y="401161"/>
                  </a:lnTo>
                  <a:lnTo>
                    <a:pt x="63341" y="377746"/>
                  </a:lnTo>
                  <a:lnTo>
                    <a:pt x="24527" y="369967"/>
                  </a:lnTo>
                  <a:lnTo>
                    <a:pt x="23495" y="353377"/>
                  </a:lnTo>
                  <a:lnTo>
                    <a:pt x="4524" y="330994"/>
                  </a:lnTo>
                  <a:lnTo>
                    <a:pt x="0" y="315357"/>
                  </a:lnTo>
                  <a:lnTo>
                    <a:pt x="2619" y="298688"/>
                  </a:lnTo>
                  <a:lnTo>
                    <a:pt x="24209" y="297339"/>
                  </a:lnTo>
                  <a:lnTo>
                    <a:pt x="36671" y="285115"/>
                  </a:lnTo>
                  <a:lnTo>
                    <a:pt x="82709" y="282099"/>
                  </a:lnTo>
                  <a:lnTo>
                    <a:pt x="112633" y="276622"/>
                  </a:lnTo>
                  <a:lnTo>
                    <a:pt x="115491" y="255349"/>
                  </a:lnTo>
                  <a:lnTo>
                    <a:pt x="133906" y="232251"/>
                  </a:lnTo>
                  <a:lnTo>
                    <a:pt x="133826" y="152162"/>
                  </a:lnTo>
                  <a:lnTo>
                    <a:pt x="181292" y="136525"/>
                  </a:lnTo>
                  <a:lnTo>
                    <a:pt x="278844" y="67548"/>
                  </a:lnTo>
                  <a:lnTo>
                    <a:pt x="394256" y="0"/>
                  </a:lnTo>
                  <a:lnTo>
                    <a:pt x="447596" y="15319"/>
                  </a:lnTo>
                  <a:lnTo>
                    <a:pt x="466566" y="34846"/>
                  </a:lnTo>
                  <a:lnTo>
                    <a:pt x="490379" y="2166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639A8CE9-E760-1155-EEDE-0440CB87E9E7}"/>
                </a:ext>
              </a:extLst>
            </p:cNvPr>
            <p:cNvSpPr/>
            <p:nvPr/>
          </p:nvSpPr>
          <p:spPr>
            <a:xfrm>
              <a:off x="1133157" y="3827223"/>
              <a:ext cx="400446" cy="327183"/>
            </a:xfrm>
            <a:custGeom>
              <a:avLst/>
              <a:gdLst>
                <a:gd name="csX0" fmla="*/ 0 w 400446"/>
                <a:gd name="csY0" fmla="*/ 259000 h 327183"/>
                <a:gd name="csX1" fmla="*/ 1905 w 400446"/>
                <a:gd name="csY1" fmla="*/ 204391 h 327183"/>
                <a:gd name="csX2" fmla="*/ 1032 w 400446"/>
                <a:gd name="csY2" fmla="*/ 182880 h 327183"/>
                <a:gd name="csX3" fmla="*/ 7382 w 400446"/>
                <a:gd name="csY3" fmla="*/ 161449 h 327183"/>
                <a:gd name="csX4" fmla="*/ 17780 w 400446"/>
                <a:gd name="csY4" fmla="*/ 151051 h 327183"/>
                <a:gd name="csX5" fmla="*/ 34131 w 400446"/>
                <a:gd name="csY5" fmla="*/ 129937 h 327183"/>
                <a:gd name="csX6" fmla="*/ 30559 w 400446"/>
                <a:gd name="csY6" fmla="*/ 120809 h 327183"/>
                <a:gd name="csX7" fmla="*/ 37227 w 400446"/>
                <a:gd name="csY7" fmla="*/ 107077 h 327183"/>
                <a:gd name="csX8" fmla="*/ 29686 w 400446"/>
                <a:gd name="csY8" fmla="*/ 86915 h 327183"/>
                <a:gd name="csX9" fmla="*/ 30956 w 400446"/>
                <a:gd name="csY9" fmla="*/ 75565 h 327183"/>
                <a:gd name="csX10" fmla="*/ 33338 w 400446"/>
                <a:gd name="csY10" fmla="*/ 45005 h 327183"/>
                <a:gd name="csX11" fmla="*/ 42942 w 400446"/>
                <a:gd name="csY11" fmla="*/ 31194 h 327183"/>
                <a:gd name="csX12" fmla="*/ 47704 w 400446"/>
                <a:gd name="csY12" fmla="*/ 11509 h 327183"/>
                <a:gd name="csX13" fmla="*/ 56436 w 400446"/>
                <a:gd name="csY13" fmla="*/ 4127 h 327183"/>
                <a:gd name="csX14" fmla="*/ 92710 w 400446"/>
                <a:gd name="csY14" fmla="*/ 0 h 327183"/>
                <a:gd name="csX15" fmla="*/ 126444 w 400446"/>
                <a:gd name="csY15" fmla="*/ 12859 h 327183"/>
                <a:gd name="csX16" fmla="*/ 139065 w 400446"/>
                <a:gd name="csY16" fmla="*/ 25797 h 327183"/>
                <a:gd name="csX17" fmla="*/ 156289 w 400446"/>
                <a:gd name="csY17" fmla="*/ 26352 h 327183"/>
                <a:gd name="csX18" fmla="*/ 172244 w 400446"/>
                <a:gd name="csY18" fmla="*/ 17939 h 327183"/>
                <a:gd name="csX19" fmla="*/ 213043 w 400446"/>
                <a:gd name="csY19" fmla="*/ 35639 h 327183"/>
                <a:gd name="csX20" fmla="*/ 230188 w 400446"/>
                <a:gd name="csY20" fmla="*/ 34846 h 327183"/>
                <a:gd name="csX21" fmla="*/ 250111 w 400446"/>
                <a:gd name="csY21" fmla="*/ 20241 h 327183"/>
                <a:gd name="csX22" fmla="*/ 269796 w 400446"/>
                <a:gd name="csY22" fmla="*/ 21272 h 327183"/>
                <a:gd name="csX23" fmla="*/ 279559 w 400446"/>
                <a:gd name="csY23" fmla="*/ 16430 h 327183"/>
                <a:gd name="csX24" fmla="*/ 297656 w 400446"/>
                <a:gd name="csY24" fmla="*/ 18415 h 327183"/>
                <a:gd name="csX25" fmla="*/ 323771 w 400446"/>
                <a:gd name="csY25" fmla="*/ 28416 h 327183"/>
                <a:gd name="csX26" fmla="*/ 350123 w 400446"/>
                <a:gd name="csY26" fmla="*/ 9287 h 327183"/>
                <a:gd name="csX27" fmla="*/ 357981 w 400446"/>
                <a:gd name="csY27" fmla="*/ 10636 h 327183"/>
                <a:gd name="csX28" fmla="*/ 380841 w 400446"/>
                <a:gd name="csY28" fmla="*/ 48180 h 327183"/>
                <a:gd name="csX29" fmla="*/ 387112 w 400446"/>
                <a:gd name="csY29" fmla="*/ 47387 h 327183"/>
                <a:gd name="csX30" fmla="*/ 400447 w 400446"/>
                <a:gd name="csY30" fmla="*/ 61039 h 327183"/>
                <a:gd name="csX31" fmla="*/ 396716 w 400446"/>
                <a:gd name="csY31" fmla="*/ 67151 h 327183"/>
                <a:gd name="csX32" fmla="*/ 394970 w 400446"/>
                <a:gd name="csY32" fmla="*/ 78502 h 327183"/>
                <a:gd name="csX33" fmla="*/ 366554 w 400446"/>
                <a:gd name="csY33" fmla="*/ 104934 h 327183"/>
                <a:gd name="csX34" fmla="*/ 357664 w 400446"/>
                <a:gd name="csY34" fmla="*/ 126682 h 327183"/>
                <a:gd name="csX35" fmla="*/ 352901 w 400446"/>
                <a:gd name="csY35" fmla="*/ 144304 h 327183"/>
                <a:gd name="csX36" fmla="*/ 345758 w 400446"/>
                <a:gd name="csY36" fmla="*/ 151924 h 327183"/>
                <a:gd name="csX37" fmla="*/ 339011 w 400446"/>
                <a:gd name="csY37" fmla="*/ 175657 h 327183"/>
                <a:gd name="csX38" fmla="*/ 320993 w 400446"/>
                <a:gd name="csY38" fmla="*/ 189627 h 327183"/>
                <a:gd name="csX39" fmla="*/ 315754 w 400446"/>
                <a:gd name="csY39" fmla="*/ 206851 h 327183"/>
                <a:gd name="csX40" fmla="*/ 308134 w 400446"/>
                <a:gd name="csY40" fmla="*/ 220504 h 327183"/>
                <a:gd name="csX41" fmla="*/ 305038 w 400446"/>
                <a:gd name="csY41" fmla="*/ 234553 h 327183"/>
                <a:gd name="csX42" fmla="*/ 281861 w 400446"/>
                <a:gd name="csY42" fmla="*/ 245983 h 327183"/>
                <a:gd name="csX43" fmla="*/ 262969 w 400446"/>
                <a:gd name="csY43" fmla="*/ 232013 h 327183"/>
                <a:gd name="csX44" fmla="*/ 250190 w 400446"/>
                <a:gd name="csY44" fmla="*/ 232569 h 327183"/>
                <a:gd name="csX45" fmla="*/ 230108 w 400446"/>
                <a:gd name="csY45" fmla="*/ 252412 h 327183"/>
                <a:gd name="csX46" fmla="*/ 220345 w 400446"/>
                <a:gd name="csY46" fmla="*/ 252730 h 327183"/>
                <a:gd name="csX47" fmla="*/ 204311 w 400446"/>
                <a:gd name="csY47" fmla="*/ 285353 h 327183"/>
                <a:gd name="csX48" fmla="*/ 195659 w 400446"/>
                <a:gd name="csY48" fmla="*/ 309245 h 327183"/>
                <a:gd name="csX49" fmla="*/ 160734 w 400446"/>
                <a:gd name="csY49" fmla="*/ 321389 h 327183"/>
                <a:gd name="csX50" fmla="*/ 147955 w 400446"/>
                <a:gd name="csY50" fmla="*/ 319643 h 327183"/>
                <a:gd name="csX51" fmla="*/ 134938 w 400446"/>
                <a:gd name="csY51" fmla="*/ 327184 h 327183"/>
                <a:gd name="csX52" fmla="*/ 108029 w 400446"/>
                <a:gd name="csY52" fmla="*/ 326469 h 327183"/>
                <a:gd name="csX53" fmla="*/ 90011 w 400446"/>
                <a:gd name="csY53" fmla="*/ 305276 h 327183"/>
                <a:gd name="csX54" fmla="*/ 78899 w 400446"/>
                <a:gd name="csY54" fmla="*/ 280829 h 327183"/>
                <a:gd name="csX55" fmla="*/ 55007 w 400446"/>
                <a:gd name="csY55" fmla="*/ 258604 h 327183"/>
                <a:gd name="csX56" fmla="*/ 29686 w 400446"/>
                <a:gd name="csY56" fmla="*/ 259000 h 327183"/>
                <a:gd name="csX57" fmla="*/ 0 w 400446"/>
                <a:gd name="csY57" fmla="*/ 259000 h 3271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400446" h="327183">
                  <a:moveTo>
                    <a:pt x="0" y="259000"/>
                  </a:moveTo>
                  <a:lnTo>
                    <a:pt x="1905" y="204391"/>
                  </a:lnTo>
                  <a:lnTo>
                    <a:pt x="1032" y="182880"/>
                  </a:lnTo>
                  <a:lnTo>
                    <a:pt x="7382" y="161449"/>
                  </a:lnTo>
                  <a:lnTo>
                    <a:pt x="17780" y="151051"/>
                  </a:lnTo>
                  <a:lnTo>
                    <a:pt x="34131" y="129937"/>
                  </a:lnTo>
                  <a:lnTo>
                    <a:pt x="30559" y="120809"/>
                  </a:lnTo>
                  <a:lnTo>
                    <a:pt x="37227" y="107077"/>
                  </a:lnTo>
                  <a:lnTo>
                    <a:pt x="29686" y="86915"/>
                  </a:lnTo>
                  <a:lnTo>
                    <a:pt x="30956" y="75565"/>
                  </a:lnTo>
                  <a:lnTo>
                    <a:pt x="33338" y="45005"/>
                  </a:lnTo>
                  <a:lnTo>
                    <a:pt x="42942" y="31194"/>
                  </a:lnTo>
                  <a:lnTo>
                    <a:pt x="47704" y="11509"/>
                  </a:lnTo>
                  <a:lnTo>
                    <a:pt x="56436" y="4127"/>
                  </a:lnTo>
                  <a:lnTo>
                    <a:pt x="92710" y="0"/>
                  </a:lnTo>
                  <a:lnTo>
                    <a:pt x="126444" y="12859"/>
                  </a:lnTo>
                  <a:lnTo>
                    <a:pt x="139065" y="25797"/>
                  </a:lnTo>
                  <a:lnTo>
                    <a:pt x="156289" y="26352"/>
                  </a:lnTo>
                  <a:lnTo>
                    <a:pt x="172244" y="17939"/>
                  </a:lnTo>
                  <a:lnTo>
                    <a:pt x="213043" y="35639"/>
                  </a:lnTo>
                  <a:lnTo>
                    <a:pt x="230188" y="34846"/>
                  </a:lnTo>
                  <a:lnTo>
                    <a:pt x="250111" y="20241"/>
                  </a:lnTo>
                  <a:lnTo>
                    <a:pt x="269796" y="21272"/>
                  </a:lnTo>
                  <a:lnTo>
                    <a:pt x="279559" y="16430"/>
                  </a:lnTo>
                  <a:lnTo>
                    <a:pt x="297656" y="18415"/>
                  </a:lnTo>
                  <a:lnTo>
                    <a:pt x="323771" y="28416"/>
                  </a:lnTo>
                  <a:lnTo>
                    <a:pt x="350123" y="9287"/>
                  </a:lnTo>
                  <a:lnTo>
                    <a:pt x="357981" y="10636"/>
                  </a:lnTo>
                  <a:lnTo>
                    <a:pt x="380841" y="48180"/>
                  </a:lnTo>
                  <a:lnTo>
                    <a:pt x="387112" y="47387"/>
                  </a:lnTo>
                  <a:lnTo>
                    <a:pt x="400447" y="61039"/>
                  </a:lnTo>
                  <a:lnTo>
                    <a:pt x="396716" y="67151"/>
                  </a:lnTo>
                  <a:lnTo>
                    <a:pt x="394970" y="78502"/>
                  </a:lnTo>
                  <a:lnTo>
                    <a:pt x="366554" y="104934"/>
                  </a:lnTo>
                  <a:lnTo>
                    <a:pt x="357664" y="126682"/>
                  </a:lnTo>
                  <a:lnTo>
                    <a:pt x="352901" y="144304"/>
                  </a:lnTo>
                  <a:lnTo>
                    <a:pt x="345758" y="151924"/>
                  </a:lnTo>
                  <a:lnTo>
                    <a:pt x="339011" y="175657"/>
                  </a:lnTo>
                  <a:lnTo>
                    <a:pt x="320993" y="189627"/>
                  </a:lnTo>
                  <a:lnTo>
                    <a:pt x="315754" y="206851"/>
                  </a:lnTo>
                  <a:lnTo>
                    <a:pt x="308134" y="220504"/>
                  </a:lnTo>
                  <a:lnTo>
                    <a:pt x="305038" y="234553"/>
                  </a:lnTo>
                  <a:lnTo>
                    <a:pt x="281861" y="245983"/>
                  </a:lnTo>
                  <a:lnTo>
                    <a:pt x="262969" y="232013"/>
                  </a:lnTo>
                  <a:lnTo>
                    <a:pt x="250190" y="232569"/>
                  </a:lnTo>
                  <a:lnTo>
                    <a:pt x="230108" y="252412"/>
                  </a:lnTo>
                  <a:lnTo>
                    <a:pt x="220345" y="252730"/>
                  </a:lnTo>
                  <a:lnTo>
                    <a:pt x="204311" y="285353"/>
                  </a:lnTo>
                  <a:lnTo>
                    <a:pt x="195659" y="309245"/>
                  </a:lnTo>
                  <a:lnTo>
                    <a:pt x="160734" y="321389"/>
                  </a:lnTo>
                  <a:lnTo>
                    <a:pt x="147955" y="319643"/>
                  </a:lnTo>
                  <a:lnTo>
                    <a:pt x="134938" y="327184"/>
                  </a:lnTo>
                  <a:lnTo>
                    <a:pt x="108029" y="326469"/>
                  </a:lnTo>
                  <a:lnTo>
                    <a:pt x="90011" y="305276"/>
                  </a:lnTo>
                  <a:lnTo>
                    <a:pt x="78899" y="280829"/>
                  </a:lnTo>
                  <a:lnTo>
                    <a:pt x="55007" y="258604"/>
                  </a:lnTo>
                  <a:lnTo>
                    <a:pt x="29686" y="259000"/>
                  </a:lnTo>
                  <a:lnTo>
                    <a:pt x="0" y="25900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407B3D28-BD99-9DF7-4C5D-65981B48FBFD}"/>
                </a:ext>
              </a:extLst>
            </p:cNvPr>
            <p:cNvSpPr/>
            <p:nvPr/>
          </p:nvSpPr>
          <p:spPr>
            <a:xfrm>
              <a:off x="1328420" y="3861751"/>
              <a:ext cx="253523" cy="377348"/>
            </a:xfrm>
            <a:custGeom>
              <a:avLst/>
              <a:gdLst>
                <a:gd name="csX0" fmla="*/ 202406 w 253523"/>
                <a:gd name="csY0" fmla="*/ 0 h 377348"/>
                <a:gd name="csX1" fmla="*/ 215821 w 253523"/>
                <a:gd name="csY1" fmla="*/ 21908 h 377348"/>
                <a:gd name="csX2" fmla="*/ 218043 w 253523"/>
                <a:gd name="csY2" fmla="*/ 44609 h 377348"/>
                <a:gd name="csX3" fmla="*/ 216852 w 253523"/>
                <a:gd name="csY3" fmla="*/ 67231 h 377348"/>
                <a:gd name="csX4" fmla="*/ 235188 w 253523"/>
                <a:gd name="csY4" fmla="*/ 98187 h 377348"/>
                <a:gd name="csX5" fmla="*/ 216376 w 253523"/>
                <a:gd name="csY5" fmla="*/ 97870 h 377348"/>
                <a:gd name="csX6" fmla="*/ 206851 w 253523"/>
                <a:gd name="csY6" fmla="*/ 100251 h 377348"/>
                <a:gd name="csX7" fmla="*/ 191452 w 253523"/>
                <a:gd name="csY7" fmla="*/ 96838 h 377348"/>
                <a:gd name="csX8" fmla="*/ 184150 w 253523"/>
                <a:gd name="csY8" fmla="*/ 112871 h 377348"/>
                <a:gd name="csX9" fmla="*/ 204073 w 253523"/>
                <a:gd name="csY9" fmla="*/ 132715 h 377348"/>
                <a:gd name="csX10" fmla="*/ 218757 w 253523"/>
                <a:gd name="csY10" fmla="*/ 138509 h 377348"/>
                <a:gd name="csX11" fmla="*/ 223441 w 253523"/>
                <a:gd name="csY11" fmla="*/ 152559 h 377348"/>
                <a:gd name="csX12" fmla="*/ 234077 w 253523"/>
                <a:gd name="csY12" fmla="*/ 175895 h 377348"/>
                <a:gd name="csX13" fmla="*/ 228838 w 253523"/>
                <a:gd name="csY13" fmla="*/ 185103 h 377348"/>
                <a:gd name="csX14" fmla="*/ 211852 w 253523"/>
                <a:gd name="csY14" fmla="*/ 219393 h 377348"/>
                <a:gd name="csX15" fmla="*/ 203756 w 253523"/>
                <a:gd name="csY15" fmla="*/ 225504 h 377348"/>
                <a:gd name="csX16" fmla="*/ 201216 w 253523"/>
                <a:gd name="csY16" fmla="*/ 251778 h 377348"/>
                <a:gd name="csX17" fmla="*/ 204549 w 253523"/>
                <a:gd name="csY17" fmla="*/ 265986 h 377348"/>
                <a:gd name="csX18" fmla="*/ 201851 w 253523"/>
                <a:gd name="csY18" fmla="*/ 276066 h 377348"/>
                <a:gd name="csX19" fmla="*/ 217726 w 253523"/>
                <a:gd name="csY19" fmla="*/ 293688 h 377348"/>
                <a:gd name="csX20" fmla="*/ 220583 w 253523"/>
                <a:gd name="csY20" fmla="*/ 305753 h 377348"/>
                <a:gd name="csX21" fmla="*/ 233045 w 253523"/>
                <a:gd name="csY21" fmla="*/ 323215 h 377348"/>
                <a:gd name="csX22" fmla="*/ 248444 w 253523"/>
                <a:gd name="csY22" fmla="*/ 334010 h 377348"/>
                <a:gd name="csX23" fmla="*/ 249952 w 253523"/>
                <a:gd name="csY23" fmla="*/ 349409 h 377348"/>
                <a:gd name="csX24" fmla="*/ 253524 w 253523"/>
                <a:gd name="csY24" fmla="*/ 359172 h 377348"/>
                <a:gd name="csX25" fmla="*/ 251063 w 253523"/>
                <a:gd name="csY25" fmla="*/ 377349 h 377348"/>
                <a:gd name="csX26" fmla="*/ 224314 w 253523"/>
                <a:gd name="csY26" fmla="*/ 369411 h 377348"/>
                <a:gd name="csX27" fmla="*/ 197088 w 253523"/>
                <a:gd name="csY27" fmla="*/ 360521 h 377348"/>
                <a:gd name="csX28" fmla="*/ 154543 w 253523"/>
                <a:gd name="csY28" fmla="*/ 359172 h 377348"/>
                <a:gd name="csX29" fmla="*/ 150336 w 253523"/>
                <a:gd name="csY29" fmla="*/ 357346 h 377348"/>
                <a:gd name="csX30" fmla="*/ 130413 w 253523"/>
                <a:gd name="csY30" fmla="*/ 361712 h 377348"/>
                <a:gd name="csX31" fmla="*/ 109934 w 253523"/>
                <a:gd name="csY31" fmla="*/ 357188 h 377348"/>
                <a:gd name="csX32" fmla="*/ 93980 w 253523"/>
                <a:gd name="csY32" fmla="*/ 359410 h 377348"/>
                <a:gd name="csX33" fmla="*/ 39132 w 253523"/>
                <a:gd name="csY33" fmla="*/ 358616 h 377348"/>
                <a:gd name="csX34" fmla="*/ 44053 w 253523"/>
                <a:gd name="csY34" fmla="*/ 332026 h 377348"/>
                <a:gd name="csX35" fmla="*/ 30877 w 253523"/>
                <a:gd name="csY35" fmla="*/ 309721 h 377348"/>
                <a:gd name="csX36" fmla="*/ 15478 w 253523"/>
                <a:gd name="csY36" fmla="*/ 304006 h 377348"/>
                <a:gd name="csX37" fmla="*/ 8652 w 253523"/>
                <a:gd name="csY37" fmla="*/ 288846 h 377348"/>
                <a:gd name="csX38" fmla="*/ 0 w 253523"/>
                <a:gd name="csY38" fmla="*/ 284004 h 377348"/>
                <a:gd name="csX39" fmla="*/ 397 w 253523"/>
                <a:gd name="csY39" fmla="*/ 274717 h 377348"/>
                <a:gd name="csX40" fmla="*/ 9049 w 253523"/>
                <a:gd name="csY40" fmla="*/ 250825 h 377348"/>
                <a:gd name="csX41" fmla="*/ 25083 w 253523"/>
                <a:gd name="csY41" fmla="*/ 218202 h 377348"/>
                <a:gd name="csX42" fmla="*/ 34846 w 253523"/>
                <a:gd name="csY42" fmla="*/ 217884 h 377348"/>
                <a:gd name="csX43" fmla="*/ 54927 w 253523"/>
                <a:gd name="csY43" fmla="*/ 198041 h 377348"/>
                <a:gd name="csX44" fmla="*/ 67707 w 253523"/>
                <a:gd name="csY44" fmla="*/ 197485 h 377348"/>
                <a:gd name="csX45" fmla="*/ 86598 w 253523"/>
                <a:gd name="csY45" fmla="*/ 211455 h 377348"/>
                <a:gd name="csX46" fmla="*/ 109776 w 253523"/>
                <a:gd name="csY46" fmla="*/ 200025 h 377348"/>
                <a:gd name="csX47" fmla="*/ 112871 w 253523"/>
                <a:gd name="csY47" fmla="*/ 185976 h 377348"/>
                <a:gd name="csX48" fmla="*/ 120491 w 253523"/>
                <a:gd name="csY48" fmla="*/ 172323 h 377348"/>
                <a:gd name="csX49" fmla="*/ 125730 w 253523"/>
                <a:gd name="csY49" fmla="*/ 155099 h 377348"/>
                <a:gd name="csX50" fmla="*/ 143748 w 253523"/>
                <a:gd name="csY50" fmla="*/ 141129 h 377348"/>
                <a:gd name="csX51" fmla="*/ 150495 w 253523"/>
                <a:gd name="csY51" fmla="*/ 117396 h 377348"/>
                <a:gd name="csX52" fmla="*/ 157639 w 253523"/>
                <a:gd name="csY52" fmla="*/ 109776 h 377348"/>
                <a:gd name="csX53" fmla="*/ 162401 w 253523"/>
                <a:gd name="csY53" fmla="*/ 92155 h 377348"/>
                <a:gd name="csX54" fmla="*/ 171291 w 253523"/>
                <a:gd name="csY54" fmla="*/ 70406 h 377348"/>
                <a:gd name="csX55" fmla="*/ 199708 w 253523"/>
                <a:gd name="csY55" fmla="*/ 43974 h 377348"/>
                <a:gd name="csX56" fmla="*/ 201454 w 253523"/>
                <a:gd name="csY56" fmla="*/ 32623 h 377348"/>
                <a:gd name="csX57" fmla="*/ 205184 w 253523"/>
                <a:gd name="csY57" fmla="*/ 26511 h 377348"/>
                <a:gd name="csX58" fmla="*/ 191849 w 253523"/>
                <a:gd name="csY58" fmla="*/ 12859 h 377348"/>
                <a:gd name="csX59" fmla="*/ 192881 w 253523"/>
                <a:gd name="csY59" fmla="*/ 1984 h 377348"/>
                <a:gd name="csX60" fmla="*/ 202406 w 253523"/>
                <a:gd name="csY60" fmla="*/ 0 h 377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253523" h="377348">
                  <a:moveTo>
                    <a:pt x="202406" y="0"/>
                  </a:moveTo>
                  <a:lnTo>
                    <a:pt x="215821" y="21908"/>
                  </a:lnTo>
                  <a:lnTo>
                    <a:pt x="218043" y="44609"/>
                  </a:lnTo>
                  <a:lnTo>
                    <a:pt x="216852" y="67231"/>
                  </a:lnTo>
                  <a:lnTo>
                    <a:pt x="235188" y="98187"/>
                  </a:lnTo>
                  <a:lnTo>
                    <a:pt x="216376" y="97870"/>
                  </a:lnTo>
                  <a:lnTo>
                    <a:pt x="206851" y="100251"/>
                  </a:lnTo>
                  <a:lnTo>
                    <a:pt x="191452" y="96838"/>
                  </a:lnTo>
                  <a:lnTo>
                    <a:pt x="184150" y="112871"/>
                  </a:lnTo>
                  <a:lnTo>
                    <a:pt x="204073" y="132715"/>
                  </a:lnTo>
                  <a:lnTo>
                    <a:pt x="218757" y="138509"/>
                  </a:lnTo>
                  <a:lnTo>
                    <a:pt x="223441" y="152559"/>
                  </a:lnTo>
                  <a:lnTo>
                    <a:pt x="234077" y="175895"/>
                  </a:lnTo>
                  <a:lnTo>
                    <a:pt x="228838" y="185103"/>
                  </a:lnTo>
                  <a:lnTo>
                    <a:pt x="211852" y="219393"/>
                  </a:lnTo>
                  <a:lnTo>
                    <a:pt x="203756" y="225504"/>
                  </a:lnTo>
                  <a:lnTo>
                    <a:pt x="201216" y="251778"/>
                  </a:lnTo>
                  <a:lnTo>
                    <a:pt x="204549" y="265986"/>
                  </a:lnTo>
                  <a:lnTo>
                    <a:pt x="201851" y="276066"/>
                  </a:lnTo>
                  <a:lnTo>
                    <a:pt x="217726" y="293688"/>
                  </a:lnTo>
                  <a:lnTo>
                    <a:pt x="220583" y="305753"/>
                  </a:lnTo>
                  <a:lnTo>
                    <a:pt x="233045" y="323215"/>
                  </a:lnTo>
                  <a:lnTo>
                    <a:pt x="248444" y="334010"/>
                  </a:lnTo>
                  <a:lnTo>
                    <a:pt x="249952" y="349409"/>
                  </a:lnTo>
                  <a:lnTo>
                    <a:pt x="253524" y="359172"/>
                  </a:lnTo>
                  <a:lnTo>
                    <a:pt x="251063" y="377349"/>
                  </a:lnTo>
                  <a:lnTo>
                    <a:pt x="224314" y="369411"/>
                  </a:lnTo>
                  <a:lnTo>
                    <a:pt x="197088" y="360521"/>
                  </a:lnTo>
                  <a:lnTo>
                    <a:pt x="154543" y="359172"/>
                  </a:lnTo>
                  <a:lnTo>
                    <a:pt x="150336" y="357346"/>
                  </a:lnTo>
                  <a:lnTo>
                    <a:pt x="130413" y="361712"/>
                  </a:lnTo>
                  <a:lnTo>
                    <a:pt x="109934" y="357188"/>
                  </a:lnTo>
                  <a:lnTo>
                    <a:pt x="93980" y="359410"/>
                  </a:lnTo>
                  <a:lnTo>
                    <a:pt x="39132" y="358616"/>
                  </a:lnTo>
                  <a:lnTo>
                    <a:pt x="44053" y="332026"/>
                  </a:lnTo>
                  <a:lnTo>
                    <a:pt x="30877" y="309721"/>
                  </a:lnTo>
                  <a:lnTo>
                    <a:pt x="15478" y="304006"/>
                  </a:lnTo>
                  <a:lnTo>
                    <a:pt x="8652" y="288846"/>
                  </a:lnTo>
                  <a:lnTo>
                    <a:pt x="0" y="284004"/>
                  </a:lnTo>
                  <a:lnTo>
                    <a:pt x="397" y="274717"/>
                  </a:lnTo>
                  <a:lnTo>
                    <a:pt x="9049" y="250825"/>
                  </a:lnTo>
                  <a:lnTo>
                    <a:pt x="25083" y="218202"/>
                  </a:lnTo>
                  <a:lnTo>
                    <a:pt x="34846" y="217884"/>
                  </a:lnTo>
                  <a:lnTo>
                    <a:pt x="54927" y="198041"/>
                  </a:lnTo>
                  <a:lnTo>
                    <a:pt x="67707" y="197485"/>
                  </a:lnTo>
                  <a:lnTo>
                    <a:pt x="86598" y="211455"/>
                  </a:lnTo>
                  <a:lnTo>
                    <a:pt x="109776" y="200025"/>
                  </a:lnTo>
                  <a:lnTo>
                    <a:pt x="112871" y="185976"/>
                  </a:lnTo>
                  <a:lnTo>
                    <a:pt x="120491" y="172323"/>
                  </a:lnTo>
                  <a:lnTo>
                    <a:pt x="125730" y="155099"/>
                  </a:lnTo>
                  <a:lnTo>
                    <a:pt x="143748" y="141129"/>
                  </a:lnTo>
                  <a:lnTo>
                    <a:pt x="150495" y="117396"/>
                  </a:lnTo>
                  <a:lnTo>
                    <a:pt x="157639" y="109776"/>
                  </a:lnTo>
                  <a:lnTo>
                    <a:pt x="162401" y="92155"/>
                  </a:lnTo>
                  <a:lnTo>
                    <a:pt x="171291" y="70406"/>
                  </a:lnTo>
                  <a:lnTo>
                    <a:pt x="199708" y="43974"/>
                  </a:lnTo>
                  <a:lnTo>
                    <a:pt x="201454" y="32623"/>
                  </a:lnTo>
                  <a:lnTo>
                    <a:pt x="205184" y="26511"/>
                  </a:lnTo>
                  <a:lnTo>
                    <a:pt x="191849" y="12859"/>
                  </a:lnTo>
                  <a:lnTo>
                    <a:pt x="192881" y="1984"/>
                  </a:lnTo>
                  <a:lnTo>
                    <a:pt x="202406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40084FE8-2EDF-4C47-B766-B1719894E161}"/>
                </a:ext>
              </a:extLst>
            </p:cNvPr>
            <p:cNvSpPr/>
            <p:nvPr/>
          </p:nvSpPr>
          <p:spPr>
            <a:xfrm>
              <a:off x="1040764" y="3924617"/>
              <a:ext cx="64531" cy="172720"/>
            </a:xfrm>
            <a:custGeom>
              <a:avLst/>
              <a:gdLst>
                <a:gd name="csX0" fmla="*/ 31988 w 64531"/>
                <a:gd name="csY0" fmla="*/ 794 h 172720"/>
                <a:gd name="csX1" fmla="*/ 27702 w 64531"/>
                <a:gd name="csY1" fmla="*/ 18732 h 172720"/>
                <a:gd name="csX2" fmla="*/ 38021 w 64531"/>
                <a:gd name="csY2" fmla="*/ 28734 h 172720"/>
                <a:gd name="csX3" fmla="*/ 49689 w 64531"/>
                <a:gd name="csY3" fmla="*/ 40640 h 172720"/>
                <a:gd name="csX4" fmla="*/ 50959 w 64531"/>
                <a:gd name="csY4" fmla="*/ 57309 h 172720"/>
                <a:gd name="csX5" fmla="*/ 57785 w 64531"/>
                <a:gd name="csY5" fmla="*/ 64373 h 172720"/>
                <a:gd name="csX6" fmla="*/ 56198 w 64531"/>
                <a:gd name="csY6" fmla="*/ 142240 h 172720"/>
                <a:gd name="csX7" fmla="*/ 64532 w 64531"/>
                <a:gd name="csY7" fmla="*/ 165576 h 172720"/>
                <a:gd name="csX8" fmla="*/ 37386 w 64531"/>
                <a:gd name="csY8" fmla="*/ 172720 h 172720"/>
                <a:gd name="csX9" fmla="*/ 29924 w 64531"/>
                <a:gd name="csY9" fmla="*/ 160893 h 172720"/>
                <a:gd name="csX10" fmla="*/ 20876 w 64531"/>
                <a:gd name="csY10" fmla="*/ 139382 h 172720"/>
                <a:gd name="csX11" fmla="*/ 18256 w 64531"/>
                <a:gd name="csY11" fmla="*/ 122555 h 172720"/>
                <a:gd name="csX12" fmla="*/ 25718 w 64531"/>
                <a:gd name="csY12" fmla="*/ 92075 h 172720"/>
                <a:gd name="csX13" fmla="*/ 17224 w 64531"/>
                <a:gd name="csY13" fmla="*/ 79693 h 172720"/>
                <a:gd name="csX14" fmla="*/ 14049 w 64531"/>
                <a:gd name="csY14" fmla="*/ 52943 h 172720"/>
                <a:gd name="csX15" fmla="*/ 14049 w 64531"/>
                <a:gd name="csY15" fmla="*/ 28178 h 172720"/>
                <a:gd name="csX16" fmla="*/ 0 w 64531"/>
                <a:gd name="csY16" fmla="*/ 10636 h 172720"/>
                <a:gd name="csX17" fmla="*/ 2461 w 64531"/>
                <a:gd name="csY17" fmla="*/ 0 h 172720"/>
                <a:gd name="csX18" fmla="*/ 31988 w 64531"/>
                <a:gd name="csY18" fmla="*/ 794 h 172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64531" h="172720">
                  <a:moveTo>
                    <a:pt x="31988" y="794"/>
                  </a:moveTo>
                  <a:lnTo>
                    <a:pt x="27702" y="18732"/>
                  </a:lnTo>
                  <a:lnTo>
                    <a:pt x="38021" y="28734"/>
                  </a:lnTo>
                  <a:lnTo>
                    <a:pt x="49689" y="40640"/>
                  </a:lnTo>
                  <a:lnTo>
                    <a:pt x="50959" y="57309"/>
                  </a:lnTo>
                  <a:lnTo>
                    <a:pt x="57785" y="64373"/>
                  </a:lnTo>
                  <a:lnTo>
                    <a:pt x="56198" y="142240"/>
                  </a:lnTo>
                  <a:lnTo>
                    <a:pt x="64532" y="165576"/>
                  </a:lnTo>
                  <a:lnTo>
                    <a:pt x="37386" y="172720"/>
                  </a:lnTo>
                  <a:lnTo>
                    <a:pt x="29924" y="160893"/>
                  </a:lnTo>
                  <a:lnTo>
                    <a:pt x="20876" y="139382"/>
                  </a:lnTo>
                  <a:lnTo>
                    <a:pt x="18256" y="122555"/>
                  </a:lnTo>
                  <a:lnTo>
                    <a:pt x="25718" y="92075"/>
                  </a:lnTo>
                  <a:lnTo>
                    <a:pt x="17224" y="79693"/>
                  </a:lnTo>
                  <a:lnTo>
                    <a:pt x="14049" y="52943"/>
                  </a:lnTo>
                  <a:lnTo>
                    <a:pt x="14049" y="28178"/>
                  </a:lnTo>
                  <a:lnTo>
                    <a:pt x="0" y="10636"/>
                  </a:lnTo>
                  <a:lnTo>
                    <a:pt x="2461" y="0"/>
                  </a:lnTo>
                  <a:lnTo>
                    <a:pt x="31988" y="79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DDEF68D2-EDC2-026F-EADC-6EE0D86DB133}"/>
                </a:ext>
              </a:extLst>
            </p:cNvPr>
            <p:cNvSpPr/>
            <p:nvPr/>
          </p:nvSpPr>
          <p:spPr>
            <a:xfrm>
              <a:off x="933132" y="3921918"/>
              <a:ext cx="145018" cy="216614"/>
            </a:xfrm>
            <a:custGeom>
              <a:avLst/>
              <a:gdLst>
                <a:gd name="csX0" fmla="*/ 110093 w 145018"/>
                <a:gd name="csY0" fmla="*/ 2699 h 216614"/>
                <a:gd name="csX1" fmla="*/ 107632 w 145018"/>
                <a:gd name="csY1" fmla="*/ 13335 h 216614"/>
                <a:gd name="csX2" fmla="*/ 121682 w 145018"/>
                <a:gd name="csY2" fmla="*/ 30877 h 216614"/>
                <a:gd name="csX3" fmla="*/ 121682 w 145018"/>
                <a:gd name="csY3" fmla="*/ 55642 h 216614"/>
                <a:gd name="csX4" fmla="*/ 124857 w 145018"/>
                <a:gd name="csY4" fmla="*/ 82391 h 216614"/>
                <a:gd name="csX5" fmla="*/ 133350 w 145018"/>
                <a:gd name="csY5" fmla="*/ 94774 h 216614"/>
                <a:gd name="csX6" fmla="*/ 125889 w 145018"/>
                <a:gd name="csY6" fmla="*/ 125254 h 216614"/>
                <a:gd name="csX7" fmla="*/ 128508 w 145018"/>
                <a:gd name="csY7" fmla="*/ 142081 h 216614"/>
                <a:gd name="csX8" fmla="*/ 137557 w 145018"/>
                <a:gd name="csY8" fmla="*/ 163592 h 216614"/>
                <a:gd name="csX9" fmla="*/ 145018 w 145018"/>
                <a:gd name="csY9" fmla="*/ 175419 h 216614"/>
                <a:gd name="csX10" fmla="*/ 92234 w 145018"/>
                <a:gd name="csY10" fmla="*/ 195263 h 216614"/>
                <a:gd name="csX11" fmla="*/ 73501 w 145018"/>
                <a:gd name="csY11" fmla="*/ 206851 h 216614"/>
                <a:gd name="csX12" fmla="*/ 43101 w 145018"/>
                <a:gd name="csY12" fmla="*/ 216614 h 216614"/>
                <a:gd name="csX13" fmla="*/ 13097 w 145018"/>
                <a:gd name="csY13" fmla="*/ 207010 h 216614"/>
                <a:gd name="csX14" fmla="*/ 14605 w 145018"/>
                <a:gd name="csY14" fmla="*/ 193675 h 216614"/>
                <a:gd name="csX15" fmla="*/ 0 w 145018"/>
                <a:gd name="csY15" fmla="*/ 164544 h 216614"/>
                <a:gd name="csX16" fmla="*/ 8811 w 145018"/>
                <a:gd name="csY16" fmla="*/ 126365 h 216614"/>
                <a:gd name="csX17" fmla="*/ 23019 w 145018"/>
                <a:gd name="csY17" fmla="*/ 97869 h 216614"/>
                <a:gd name="csX18" fmla="*/ 14049 w 145018"/>
                <a:gd name="csY18" fmla="*/ 49609 h 216614"/>
                <a:gd name="csX19" fmla="*/ 9446 w 145018"/>
                <a:gd name="csY19" fmla="*/ 23971 h 216614"/>
                <a:gd name="csX20" fmla="*/ 10239 w 145018"/>
                <a:gd name="csY20" fmla="*/ 4604 h 216614"/>
                <a:gd name="csX21" fmla="*/ 68818 w 145018"/>
                <a:gd name="csY21" fmla="*/ 3016 h 216614"/>
                <a:gd name="csX22" fmla="*/ 83661 w 145018"/>
                <a:gd name="csY22" fmla="*/ 5556 h 216614"/>
                <a:gd name="csX23" fmla="*/ 94536 w 145018"/>
                <a:gd name="csY23" fmla="*/ 0 h 216614"/>
                <a:gd name="csX24" fmla="*/ 110093 w 145018"/>
                <a:gd name="csY24" fmla="*/ 2699 h 2166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45018" h="216614">
                  <a:moveTo>
                    <a:pt x="110093" y="2699"/>
                  </a:moveTo>
                  <a:lnTo>
                    <a:pt x="107632" y="13335"/>
                  </a:lnTo>
                  <a:lnTo>
                    <a:pt x="121682" y="30877"/>
                  </a:lnTo>
                  <a:lnTo>
                    <a:pt x="121682" y="55642"/>
                  </a:lnTo>
                  <a:lnTo>
                    <a:pt x="124857" y="82391"/>
                  </a:lnTo>
                  <a:lnTo>
                    <a:pt x="133350" y="94774"/>
                  </a:lnTo>
                  <a:lnTo>
                    <a:pt x="125889" y="125254"/>
                  </a:lnTo>
                  <a:lnTo>
                    <a:pt x="128508" y="142081"/>
                  </a:lnTo>
                  <a:lnTo>
                    <a:pt x="137557" y="163592"/>
                  </a:lnTo>
                  <a:lnTo>
                    <a:pt x="145018" y="175419"/>
                  </a:lnTo>
                  <a:lnTo>
                    <a:pt x="92234" y="195263"/>
                  </a:lnTo>
                  <a:lnTo>
                    <a:pt x="73501" y="206851"/>
                  </a:lnTo>
                  <a:lnTo>
                    <a:pt x="43101" y="216614"/>
                  </a:lnTo>
                  <a:lnTo>
                    <a:pt x="13097" y="207010"/>
                  </a:lnTo>
                  <a:lnTo>
                    <a:pt x="14605" y="193675"/>
                  </a:lnTo>
                  <a:lnTo>
                    <a:pt x="0" y="164544"/>
                  </a:lnTo>
                  <a:lnTo>
                    <a:pt x="8811" y="126365"/>
                  </a:lnTo>
                  <a:lnTo>
                    <a:pt x="23019" y="97869"/>
                  </a:lnTo>
                  <a:lnTo>
                    <a:pt x="14049" y="49609"/>
                  </a:lnTo>
                  <a:lnTo>
                    <a:pt x="9446" y="23971"/>
                  </a:lnTo>
                  <a:lnTo>
                    <a:pt x="10239" y="4604"/>
                  </a:lnTo>
                  <a:lnTo>
                    <a:pt x="68818" y="3016"/>
                  </a:lnTo>
                  <a:lnTo>
                    <a:pt x="83661" y="5556"/>
                  </a:lnTo>
                  <a:lnTo>
                    <a:pt x="94536" y="0"/>
                  </a:lnTo>
                  <a:lnTo>
                    <a:pt x="110093" y="269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453D1E7B-1A30-DD72-1AEC-2E599A32A063}"/>
                </a:ext>
              </a:extLst>
            </p:cNvPr>
            <p:cNvSpPr/>
            <p:nvPr/>
          </p:nvSpPr>
          <p:spPr>
            <a:xfrm>
              <a:off x="752633" y="3941523"/>
              <a:ext cx="203517" cy="209549"/>
            </a:xfrm>
            <a:custGeom>
              <a:avLst/>
              <a:gdLst>
                <a:gd name="csX0" fmla="*/ 19288 w 203517"/>
                <a:gd name="csY0" fmla="*/ 10795 h 209549"/>
                <a:gd name="csX1" fmla="*/ 23654 w 203517"/>
                <a:gd name="csY1" fmla="*/ 7699 h 209549"/>
                <a:gd name="csX2" fmla="*/ 33020 w 203517"/>
                <a:gd name="csY2" fmla="*/ 12779 h 209549"/>
                <a:gd name="csX3" fmla="*/ 59055 w 203517"/>
                <a:gd name="csY3" fmla="*/ 13097 h 209549"/>
                <a:gd name="csX4" fmla="*/ 65246 w 203517"/>
                <a:gd name="csY4" fmla="*/ 3175 h 209549"/>
                <a:gd name="csX5" fmla="*/ 71041 w 203517"/>
                <a:gd name="csY5" fmla="*/ 3810 h 209549"/>
                <a:gd name="csX6" fmla="*/ 80804 w 203517"/>
                <a:gd name="csY6" fmla="*/ 0 h 209549"/>
                <a:gd name="csX7" fmla="*/ 85963 w 203517"/>
                <a:gd name="csY7" fmla="*/ 14526 h 209549"/>
                <a:gd name="csX8" fmla="*/ 93821 w 203517"/>
                <a:gd name="csY8" fmla="*/ 10239 h 209549"/>
                <a:gd name="csX9" fmla="*/ 107712 w 203517"/>
                <a:gd name="csY9" fmla="*/ 5239 h 209549"/>
                <a:gd name="csX10" fmla="*/ 122873 w 203517"/>
                <a:gd name="csY10" fmla="*/ 12621 h 209549"/>
                <a:gd name="csX11" fmla="*/ 128826 w 203517"/>
                <a:gd name="csY11" fmla="*/ 23892 h 209549"/>
                <a:gd name="csX12" fmla="*/ 143907 w 203517"/>
                <a:gd name="csY12" fmla="*/ 31036 h 209549"/>
                <a:gd name="csX13" fmla="*/ 155734 w 203517"/>
                <a:gd name="csY13" fmla="*/ 22463 h 209549"/>
                <a:gd name="csX14" fmla="*/ 171529 w 203517"/>
                <a:gd name="csY14" fmla="*/ 21193 h 209549"/>
                <a:gd name="csX15" fmla="*/ 194548 w 203517"/>
                <a:gd name="csY15" fmla="*/ 30004 h 209549"/>
                <a:gd name="csX16" fmla="*/ 203518 w 203517"/>
                <a:gd name="csY16" fmla="*/ 78264 h 209549"/>
                <a:gd name="csX17" fmla="*/ 189309 w 203517"/>
                <a:gd name="csY17" fmla="*/ 106759 h 209549"/>
                <a:gd name="csX18" fmla="*/ 180499 w 203517"/>
                <a:gd name="csY18" fmla="*/ 144939 h 209549"/>
                <a:gd name="csX19" fmla="*/ 195104 w 203517"/>
                <a:gd name="csY19" fmla="*/ 174069 h 209549"/>
                <a:gd name="csX20" fmla="*/ 193596 w 203517"/>
                <a:gd name="csY20" fmla="*/ 187404 h 209549"/>
                <a:gd name="csX21" fmla="*/ 178276 w 203517"/>
                <a:gd name="csY21" fmla="*/ 187801 h 209549"/>
                <a:gd name="csX22" fmla="*/ 154781 w 203517"/>
                <a:gd name="csY22" fmla="*/ 181134 h 209549"/>
                <a:gd name="csX23" fmla="*/ 133191 w 203517"/>
                <a:gd name="csY23" fmla="*/ 181531 h 209549"/>
                <a:gd name="csX24" fmla="*/ 93266 w 203517"/>
                <a:gd name="csY24" fmla="*/ 187404 h 209549"/>
                <a:gd name="csX25" fmla="*/ 69850 w 203517"/>
                <a:gd name="csY25" fmla="*/ 197167 h 209549"/>
                <a:gd name="csX26" fmla="*/ 36512 w 203517"/>
                <a:gd name="csY26" fmla="*/ 209550 h 209549"/>
                <a:gd name="csX27" fmla="*/ 30004 w 203517"/>
                <a:gd name="csY27" fmla="*/ 208677 h 209549"/>
                <a:gd name="csX28" fmla="*/ 32623 w 203517"/>
                <a:gd name="csY28" fmla="*/ 180895 h 209549"/>
                <a:gd name="csX29" fmla="*/ 35798 w 203517"/>
                <a:gd name="csY29" fmla="*/ 176609 h 209549"/>
                <a:gd name="csX30" fmla="*/ 34766 w 203517"/>
                <a:gd name="csY30" fmla="*/ 163354 h 209549"/>
                <a:gd name="csX31" fmla="*/ 20479 w 203517"/>
                <a:gd name="csY31" fmla="*/ 149145 h 209549"/>
                <a:gd name="csX32" fmla="*/ 9842 w 203517"/>
                <a:gd name="csY32" fmla="*/ 146923 h 209549"/>
                <a:gd name="csX33" fmla="*/ 0 w 203517"/>
                <a:gd name="csY33" fmla="*/ 137636 h 209549"/>
                <a:gd name="csX34" fmla="*/ 7302 w 203517"/>
                <a:gd name="csY34" fmla="*/ 122634 h 209549"/>
                <a:gd name="csX35" fmla="*/ 3969 w 203517"/>
                <a:gd name="csY35" fmla="*/ 106204 h 209549"/>
                <a:gd name="csX36" fmla="*/ 5477 w 203517"/>
                <a:gd name="csY36" fmla="*/ 96361 h 209549"/>
                <a:gd name="csX37" fmla="*/ 10874 w 203517"/>
                <a:gd name="csY37" fmla="*/ 96361 h 209549"/>
                <a:gd name="csX38" fmla="*/ 12859 w 203517"/>
                <a:gd name="csY38" fmla="*/ 81518 h 209549"/>
                <a:gd name="csX39" fmla="*/ 10239 w 203517"/>
                <a:gd name="csY39" fmla="*/ 75009 h 209549"/>
                <a:gd name="csX40" fmla="*/ 13414 w 203517"/>
                <a:gd name="csY40" fmla="*/ 70326 h 209549"/>
                <a:gd name="csX41" fmla="*/ 25956 w 203517"/>
                <a:gd name="csY41" fmla="*/ 66199 h 209549"/>
                <a:gd name="csX42" fmla="*/ 17621 w 203517"/>
                <a:gd name="csY42" fmla="*/ 39052 h 209549"/>
                <a:gd name="csX43" fmla="*/ 9842 w 203517"/>
                <a:gd name="csY43" fmla="*/ 25003 h 209549"/>
                <a:gd name="csX44" fmla="*/ 12541 w 203517"/>
                <a:gd name="csY44" fmla="*/ 13414 h 209549"/>
                <a:gd name="csX45" fmla="*/ 19288 w 203517"/>
                <a:gd name="csY45" fmla="*/ 10795 h 209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203517" h="209549">
                  <a:moveTo>
                    <a:pt x="19288" y="10795"/>
                  </a:moveTo>
                  <a:lnTo>
                    <a:pt x="23654" y="7699"/>
                  </a:lnTo>
                  <a:lnTo>
                    <a:pt x="33020" y="12779"/>
                  </a:lnTo>
                  <a:lnTo>
                    <a:pt x="59055" y="13097"/>
                  </a:lnTo>
                  <a:lnTo>
                    <a:pt x="65246" y="3175"/>
                  </a:lnTo>
                  <a:lnTo>
                    <a:pt x="71041" y="3810"/>
                  </a:lnTo>
                  <a:lnTo>
                    <a:pt x="80804" y="0"/>
                  </a:lnTo>
                  <a:lnTo>
                    <a:pt x="85963" y="14526"/>
                  </a:lnTo>
                  <a:lnTo>
                    <a:pt x="93821" y="10239"/>
                  </a:lnTo>
                  <a:lnTo>
                    <a:pt x="107712" y="5239"/>
                  </a:lnTo>
                  <a:lnTo>
                    <a:pt x="122873" y="12621"/>
                  </a:lnTo>
                  <a:lnTo>
                    <a:pt x="128826" y="23892"/>
                  </a:lnTo>
                  <a:lnTo>
                    <a:pt x="143907" y="31036"/>
                  </a:lnTo>
                  <a:lnTo>
                    <a:pt x="155734" y="22463"/>
                  </a:lnTo>
                  <a:lnTo>
                    <a:pt x="171529" y="21193"/>
                  </a:lnTo>
                  <a:lnTo>
                    <a:pt x="194548" y="30004"/>
                  </a:lnTo>
                  <a:lnTo>
                    <a:pt x="203518" y="78264"/>
                  </a:lnTo>
                  <a:lnTo>
                    <a:pt x="189309" y="106759"/>
                  </a:lnTo>
                  <a:lnTo>
                    <a:pt x="180499" y="144939"/>
                  </a:lnTo>
                  <a:lnTo>
                    <a:pt x="195104" y="174069"/>
                  </a:lnTo>
                  <a:lnTo>
                    <a:pt x="193596" y="187404"/>
                  </a:lnTo>
                  <a:lnTo>
                    <a:pt x="178276" y="187801"/>
                  </a:lnTo>
                  <a:lnTo>
                    <a:pt x="154781" y="181134"/>
                  </a:lnTo>
                  <a:lnTo>
                    <a:pt x="133191" y="181531"/>
                  </a:lnTo>
                  <a:lnTo>
                    <a:pt x="93266" y="187404"/>
                  </a:lnTo>
                  <a:lnTo>
                    <a:pt x="69850" y="197167"/>
                  </a:lnTo>
                  <a:lnTo>
                    <a:pt x="36512" y="209550"/>
                  </a:lnTo>
                  <a:lnTo>
                    <a:pt x="30004" y="208677"/>
                  </a:lnTo>
                  <a:lnTo>
                    <a:pt x="32623" y="180895"/>
                  </a:lnTo>
                  <a:lnTo>
                    <a:pt x="35798" y="176609"/>
                  </a:lnTo>
                  <a:lnTo>
                    <a:pt x="34766" y="163354"/>
                  </a:lnTo>
                  <a:lnTo>
                    <a:pt x="20479" y="149145"/>
                  </a:lnTo>
                  <a:lnTo>
                    <a:pt x="9842" y="146923"/>
                  </a:lnTo>
                  <a:lnTo>
                    <a:pt x="0" y="137636"/>
                  </a:lnTo>
                  <a:lnTo>
                    <a:pt x="7302" y="122634"/>
                  </a:lnTo>
                  <a:lnTo>
                    <a:pt x="3969" y="106204"/>
                  </a:lnTo>
                  <a:lnTo>
                    <a:pt x="5477" y="96361"/>
                  </a:lnTo>
                  <a:lnTo>
                    <a:pt x="10874" y="96361"/>
                  </a:lnTo>
                  <a:lnTo>
                    <a:pt x="12859" y="81518"/>
                  </a:lnTo>
                  <a:lnTo>
                    <a:pt x="10239" y="75009"/>
                  </a:lnTo>
                  <a:lnTo>
                    <a:pt x="13414" y="70326"/>
                  </a:lnTo>
                  <a:lnTo>
                    <a:pt x="25956" y="66199"/>
                  </a:lnTo>
                  <a:lnTo>
                    <a:pt x="17621" y="39052"/>
                  </a:lnTo>
                  <a:lnTo>
                    <a:pt x="9842" y="25003"/>
                  </a:lnTo>
                  <a:lnTo>
                    <a:pt x="12541" y="13414"/>
                  </a:lnTo>
                  <a:lnTo>
                    <a:pt x="19288" y="10795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5D187826-E03D-7AE6-E230-591556D0C24B}"/>
                </a:ext>
              </a:extLst>
            </p:cNvPr>
            <p:cNvSpPr/>
            <p:nvPr/>
          </p:nvSpPr>
          <p:spPr>
            <a:xfrm>
              <a:off x="532685" y="3871118"/>
              <a:ext cx="245903" cy="179546"/>
            </a:xfrm>
            <a:custGeom>
              <a:avLst/>
              <a:gdLst>
                <a:gd name="csX0" fmla="*/ 48181 w 245903"/>
                <a:gd name="csY0" fmla="*/ 0 h 179546"/>
                <a:gd name="csX1" fmla="*/ 64453 w 245903"/>
                <a:gd name="csY1" fmla="*/ 317 h 179546"/>
                <a:gd name="csX2" fmla="*/ 88662 w 245903"/>
                <a:gd name="csY2" fmla="*/ 8652 h 179546"/>
                <a:gd name="csX3" fmla="*/ 96123 w 245903"/>
                <a:gd name="csY3" fmla="*/ 7938 h 179546"/>
                <a:gd name="csX4" fmla="*/ 98663 w 245903"/>
                <a:gd name="csY4" fmla="*/ 4127 h 179546"/>
                <a:gd name="csX5" fmla="*/ 116999 w 245903"/>
                <a:gd name="csY5" fmla="*/ 6826 h 179546"/>
                <a:gd name="csX6" fmla="*/ 121841 w 245903"/>
                <a:gd name="csY6" fmla="*/ 4921 h 179546"/>
                <a:gd name="csX7" fmla="*/ 123825 w 245903"/>
                <a:gd name="csY7" fmla="*/ 17383 h 179546"/>
                <a:gd name="csX8" fmla="*/ 129143 w 245903"/>
                <a:gd name="csY8" fmla="*/ 17383 h 179546"/>
                <a:gd name="csX9" fmla="*/ 137954 w 245903"/>
                <a:gd name="csY9" fmla="*/ 12779 h 179546"/>
                <a:gd name="csX10" fmla="*/ 143510 w 245903"/>
                <a:gd name="csY10" fmla="*/ 13970 h 179546"/>
                <a:gd name="csX11" fmla="*/ 152876 w 245903"/>
                <a:gd name="csY11" fmla="*/ 22622 h 179546"/>
                <a:gd name="csX12" fmla="*/ 167323 w 245903"/>
                <a:gd name="csY12" fmla="*/ 25400 h 179546"/>
                <a:gd name="csX13" fmla="*/ 176530 w 245903"/>
                <a:gd name="csY13" fmla="*/ 17939 h 179546"/>
                <a:gd name="csX14" fmla="*/ 187404 w 245903"/>
                <a:gd name="csY14" fmla="*/ 13414 h 179546"/>
                <a:gd name="csX15" fmla="*/ 195501 w 245903"/>
                <a:gd name="csY15" fmla="*/ 8572 h 179546"/>
                <a:gd name="csX16" fmla="*/ 202247 w 245903"/>
                <a:gd name="csY16" fmla="*/ 9525 h 179546"/>
                <a:gd name="csX17" fmla="*/ 209788 w 245903"/>
                <a:gd name="csY17" fmla="*/ 16986 h 179546"/>
                <a:gd name="csX18" fmla="*/ 213757 w 245903"/>
                <a:gd name="csY18" fmla="*/ 26432 h 179546"/>
                <a:gd name="csX19" fmla="*/ 227568 w 245903"/>
                <a:gd name="csY19" fmla="*/ 40719 h 179546"/>
                <a:gd name="csX20" fmla="*/ 220663 w 245903"/>
                <a:gd name="csY20" fmla="*/ 49530 h 179546"/>
                <a:gd name="csX21" fmla="*/ 219313 w 245903"/>
                <a:gd name="csY21" fmla="*/ 60642 h 179546"/>
                <a:gd name="csX22" fmla="*/ 226536 w 245903"/>
                <a:gd name="csY22" fmla="*/ 57229 h 179546"/>
                <a:gd name="csX23" fmla="*/ 230743 w 245903"/>
                <a:gd name="csY23" fmla="*/ 61198 h 179546"/>
                <a:gd name="csX24" fmla="*/ 228917 w 245903"/>
                <a:gd name="csY24" fmla="*/ 71358 h 179546"/>
                <a:gd name="csX25" fmla="*/ 239236 w 245903"/>
                <a:gd name="csY25" fmla="*/ 81200 h 179546"/>
                <a:gd name="csX26" fmla="*/ 232489 w 245903"/>
                <a:gd name="csY26" fmla="*/ 83820 h 179546"/>
                <a:gd name="csX27" fmla="*/ 229791 w 245903"/>
                <a:gd name="csY27" fmla="*/ 95409 h 179546"/>
                <a:gd name="csX28" fmla="*/ 237569 w 245903"/>
                <a:gd name="csY28" fmla="*/ 109458 h 179546"/>
                <a:gd name="csX29" fmla="*/ 245904 w 245903"/>
                <a:gd name="csY29" fmla="*/ 136604 h 179546"/>
                <a:gd name="csX30" fmla="*/ 233363 w 245903"/>
                <a:gd name="csY30" fmla="*/ 140732 h 179546"/>
                <a:gd name="csX31" fmla="*/ 230188 w 245903"/>
                <a:gd name="csY31" fmla="*/ 145415 h 179546"/>
                <a:gd name="csX32" fmla="*/ 232807 w 245903"/>
                <a:gd name="csY32" fmla="*/ 151924 h 179546"/>
                <a:gd name="csX33" fmla="*/ 230823 w 245903"/>
                <a:gd name="csY33" fmla="*/ 166767 h 179546"/>
                <a:gd name="csX34" fmla="*/ 225425 w 245903"/>
                <a:gd name="csY34" fmla="*/ 166767 h 179546"/>
                <a:gd name="csX35" fmla="*/ 215900 w 245903"/>
                <a:gd name="csY35" fmla="*/ 165894 h 179546"/>
                <a:gd name="csX36" fmla="*/ 209074 w 245903"/>
                <a:gd name="csY36" fmla="*/ 179546 h 179546"/>
                <a:gd name="csX37" fmla="*/ 199549 w 245903"/>
                <a:gd name="csY37" fmla="*/ 179387 h 179546"/>
                <a:gd name="csX38" fmla="*/ 192961 w 245903"/>
                <a:gd name="csY38" fmla="*/ 172164 h 179546"/>
                <a:gd name="csX39" fmla="*/ 195183 w 245903"/>
                <a:gd name="csY39" fmla="*/ 158591 h 179546"/>
                <a:gd name="csX40" fmla="*/ 181134 w 245903"/>
                <a:gd name="csY40" fmla="*/ 137795 h 179546"/>
                <a:gd name="csX41" fmla="*/ 172323 w 245903"/>
                <a:gd name="csY41" fmla="*/ 141605 h 179546"/>
                <a:gd name="csX42" fmla="*/ 165100 w 245903"/>
                <a:gd name="csY42" fmla="*/ 142399 h 179546"/>
                <a:gd name="csX43" fmla="*/ 155813 w 245903"/>
                <a:gd name="csY43" fmla="*/ 144304 h 179546"/>
                <a:gd name="csX44" fmla="*/ 156210 w 245903"/>
                <a:gd name="csY44" fmla="*/ 131842 h 179546"/>
                <a:gd name="csX45" fmla="*/ 150813 w 245903"/>
                <a:gd name="csY45" fmla="*/ 122952 h 179546"/>
                <a:gd name="csX46" fmla="*/ 151924 w 245903"/>
                <a:gd name="csY46" fmla="*/ 113109 h 179546"/>
                <a:gd name="csX47" fmla="*/ 144621 w 245903"/>
                <a:gd name="csY47" fmla="*/ 98822 h 179546"/>
                <a:gd name="csX48" fmla="*/ 135255 w 245903"/>
                <a:gd name="csY48" fmla="*/ 86677 h 179546"/>
                <a:gd name="csX49" fmla="*/ 108267 w 245903"/>
                <a:gd name="csY49" fmla="*/ 86598 h 179546"/>
                <a:gd name="csX50" fmla="*/ 100409 w 245903"/>
                <a:gd name="csY50" fmla="*/ 93028 h 179546"/>
                <a:gd name="csX51" fmla="*/ 91122 w 245903"/>
                <a:gd name="csY51" fmla="*/ 93821 h 179546"/>
                <a:gd name="csX52" fmla="*/ 85408 w 245903"/>
                <a:gd name="csY52" fmla="*/ 101124 h 179546"/>
                <a:gd name="csX53" fmla="*/ 81518 w 245903"/>
                <a:gd name="csY53" fmla="*/ 110569 h 179546"/>
                <a:gd name="csX54" fmla="*/ 63500 w 245903"/>
                <a:gd name="csY54" fmla="*/ 125492 h 179546"/>
                <a:gd name="csX55" fmla="*/ 48736 w 245903"/>
                <a:gd name="csY55" fmla="*/ 105410 h 179546"/>
                <a:gd name="csX56" fmla="*/ 35639 w 245903"/>
                <a:gd name="csY56" fmla="*/ 92075 h 179546"/>
                <a:gd name="csX57" fmla="*/ 26988 w 245903"/>
                <a:gd name="csY57" fmla="*/ 87709 h 179546"/>
                <a:gd name="csX58" fmla="*/ 18574 w 245903"/>
                <a:gd name="csY58" fmla="*/ 80962 h 179546"/>
                <a:gd name="csX59" fmla="*/ 14764 w 245903"/>
                <a:gd name="csY59" fmla="*/ 65881 h 179546"/>
                <a:gd name="csX60" fmla="*/ 9842 w 245903"/>
                <a:gd name="csY60" fmla="*/ 58340 h 179546"/>
                <a:gd name="csX61" fmla="*/ 0 w 245903"/>
                <a:gd name="csY61" fmla="*/ 52784 h 179546"/>
                <a:gd name="csX62" fmla="*/ 15002 w 245903"/>
                <a:gd name="csY62" fmla="*/ 36195 h 179546"/>
                <a:gd name="csX63" fmla="*/ 25241 w 245903"/>
                <a:gd name="csY63" fmla="*/ 36830 h 179546"/>
                <a:gd name="csX64" fmla="*/ 34052 w 245903"/>
                <a:gd name="csY64" fmla="*/ 31035 h 179546"/>
                <a:gd name="csX65" fmla="*/ 41434 w 245903"/>
                <a:gd name="csY65" fmla="*/ 31035 h 179546"/>
                <a:gd name="csX66" fmla="*/ 46752 w 245903"/>
                <a:gd name="csY66" fmla="*/ 26511 h 179546"/>
                <a:gd name="csX67" fmla="*/ 43894 w 245903"/>
                <a:gd name="csY67" fmla="*/ 15160 h 179546"/>
                <a:gd name="csX68" fmla="*/ 47546 w 245903"/>
                <a:gd name="csY68" fmla="*/ 11589 h 179546"/>
                <a:gd name="csX69" fmla="*/ 48181 w 245903"/>
                <a:gd name="csY69" fmla="*/ 0 h 1795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245903" h="179546">
                  <a:moveTo>
                    <a:pt x="48181" y="0"/>
                  </a:moveTo>
                  <a:lnTo>
                    <a:pt x="64453" y="317"/>
                  </a:lnTo>
                  <a:lnTo>
                    <a:pt x="88662" y="8652"/>
                  </a:lnTo>
                  <a:lnTo>
                    <a:pt x="96123" y="7938"/>
                  </a:lnTo>
                  <a:lnTo>
                    <a:pt x="98663" y="4127"/>
                  </a:lnTo>
                  <a:lnTo>
                    <a:pt x="116999" y="6826"/>
                  </a:lnTo>
                  <a:lnTo>
                    <a:pt x="121841" y="4921"/>
                  </a:lnTo>
                  <a:lnTo>
                    <a:pt x="123825" y="17383"/>
                  </a:lnTo>
                  <a:lnTo>
                    <a:pt x="129143" y="17383"/>
                  </a:lnTo>
                  <a:lnTo>
                    <a:pt x="137954" y="12779"/>
                  </a:lnTo>
                  <a:lnTo>
                    <a:pt x="143510" y="13970"/>
                  </a:lnTo>
                  <a:lnTo>
                    <a:pt x="152876" y="22622"/>
                  </a:lnTo>
                  <a:lnTo>
                    <a:pt x="167323" y="25400"/>
                  </a:lnTo>
                  <a:lnTo>
                    <a:pt x="176530" y="17939"/>
                  </a:lnTo>
                  <a:lnTo>
                    <a:pt x="187404" y="13414"/>
                  </a:lnTo>
                  <a:lnTo>
                    <a:pt x="195501" y="8572"/>
                  </a:lnTo>
                  <a:lnTo>
                    <a:pt x="202247" y="9525"/>
                  </a:lnTo>
                  <a:lnTo>
                    <a:pt x="209788" y="16986"/>
                  </a:lnTo>
                  <a:lnTo>
                    <a:pt x="213757" y="26432"/>
                  </a:lnTo>
                  <a:lnTo>
                    <a:pt x="227568" y="40719"/>
                  </a:lnTo>
                  <a:lnTo>
                    <a:pt x="220663" y="49530"/>
                  </a:lnTo>
                  <a:lnTo>
                    <a:pt x="219313" y="60642"/>
                  </a:lnTo>
                  <a:lnTo>
                    <a:pt x="226536" y="57229"/>
                  </a:lnTo>
                  <a:lnTo>
                    <a:pt x="230743" y="61198"/>
                  </a:lnTo>
                  <a:lnTo>
                    <a:pt x="228917" y="71358"/>
                  </a:lnTo>
                  <a:lnTo>
                    <a:pt x="239236" y="81200"/>
                  </a:lnTo>
                  <a:lnTo>
                    <a:pt x="232489" y="83820"/>
                  </a:lnTo>
                  <a:lnTo>
                    <a:pt x="229791" y="95409"/>
                  </a:lnTo>
                  <a:lnTo>
                    <a:pt x="237569" y="109458"/>
                  </a:lnTo>
                  <a:lnTo>
                    <a:pt x="245904" y="136604"/>
                  </a:lnTo>
                  <a:lnTo>
                    <a:pt x="233363" y="140732"/>
                  </a:lnTo>
                  <a:lnTo>
                    <a:pt x="230188" y="145415"/>
                  </a:lnTo>
                  <a:lnTo>
                    <a:pt x="232807" y="151924"/>
                  </a:lnTo>
                  <a:lnTo>
                    <a:pt x="230823" y="166767"/>
                  </a:lnTo>
                  <a:lnTo>
                    <a:pt x="225425" y="166767"/>
                  </a:lnTo>
                  <a:lnTo>
                    <a:pt x="215900" y="165894"/>
                  </a:lnTo>
                  <a:lnTo>
                    <a:pt x="209074" y="179546"/>
                  </a:lnTo>
                  <a:lnTo>
                    <a:pt x="199549" y="179387"/>
                  </a:lnTo>
                  <a:lnTo>
                    <a:pt x="192961" y="172164"/>
                  </a:lnTo>
                  <a:lnTo>
                    <a:pt x="195183" y="158591"/>
                  </a:lnTo>
                  <a:lnTo>
                    <a:pt x="181134" y="137795"/>
                  </a:lnTo>
                  <a:lnTo>
                    <a:pt x="172323" y="141605"/>
                  </a:lnTo>
                  <a:lnTo>
                    <a:pt x="165100" y="142399"/>
                  </a:lnTo>
                  <a:lnTo>
                    <a:pt x="155813" y="144304"/>
                  </a:lnTo>
                  <a:lnTo>
                    <a:pt x="156210" y="131842"/>
                  </a:lnTo>
                  <a:lnTo>
                    <a:pt x="150813" y="122952"/>
                  </a:lnTo>
                  <a:lnTo>
                    <a:pt x="151924" y="113109"/>
                  </a:lnTo>
                  <a:lnTo>
                    <a:pt x="144621" y="98822"/>
                  </a:lnTo>
                  <a:lnTo>
                    <a:pt x="135255" y="86677"/>
                  </a:lnTo>
                  <a:lnTo>
                    <a:pt x="108267" y="86598"/>
                  </a:lnTo>
                  <a:lnTo>
                    <a:pt x="100409" y="93028"/>
                  </a:lnTo>
                  <a:lnTo>
                    <a:pt x="91122" y="93821"/>
                  </a:lnTo>
                  <a:lnTo>
                    <a:pt x="85408" y="101124"/>
                  </a:lnTo>
                  <a:lnTo>
                    <a:pt x="81518" y="110569"/>
                  </a:lnTo>
                  <a:lnTo>
                    <a:pt x="63500" y="125492"/>
                  </a:lnTo>
                  <a:lnTo>
                    <a:pt x="48736" y="105410"/>
                  </a:lnTo>
                  <a:lnTo>
                    <a:pt x="35639" y="92075"/>
                  </a:lnTo>
                  <a:lnTo>
                    <a:pt x="26988" y="87709"/>
                  </a:lnTo>
                  <a:lnTo>
                    <a:pt x="18574" y="80962"/>
                  </a:lnTo>
                  <a:lnTo>
                    <a:pt x="14764" y="65881"/>
                  </a:lnTo>
                  <a:lnTo>
                    <a:pt x="9842" y="58340"/>
                  </a:lnTo>
                  <a:lnTo>
                    <a:pt x="0" y="52784"/>
                  </a:lnTo>
                  <a:lnTo>
                    <a:pt x="15002" y="36195"/>
                  </a:lnTo>
                  <a:lnTo>
                    <a:pt x="25241" y="36830"/>
                  </a:lnTo>
                  <a:lnTo>
                    <a:pt x="34052" y="31035"/>
                  </a:lnTo>
                  <a:lnTo>
                    <a:pt x="41434" y="31035"/>
                  </a:lnTo>
                  <a:lnTo>
                    <a:pt x="46752" y="26511"/>
                  </a:lnTo>
                  <a:lnTo>
                    <a:pt x="43894" y="15160"/>
                  </a:lnTo>
                  <a:lnTo>
                    <a:pt x="47546" y="11589"/>
                  </a:lnTo>
                  <a:lnTo>
                    <a:pt x="48181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BA3CB15F-716C-D2DC-3C99-994CFD223DFE}"/>
                </a:ext>
              </a:extLst>
            </p:cNvPr>
            <p:cNvSpPr/>
            <p:nvPr/>
          </p:nvSpPr>
          <p:spPr>
            <a:xfrm>
              <a:off x="480615" y="3869689"/>
              <a:ext cx="100250" cy="54213"/>
            </a:xfrm>
            <a:custGeom>
              <a:avLst/>
              <a:gdLst>
                <a:gd name="csX0" fmla="*/ 0 w 100250"/>
                <a:gd name="csY0" fmla="*/ 8335 h 54213"/>
                <a:gd name="csX1" fmla="*/ 17859 w 100250"/>
                <a:gd name="csY1" fmla="*/ 2699 h 54213"/>
                <a:gd name="csX2" fmla="*/ 28972 w 100250"/>
                <a:gd name="csY2" fmla="*/ 3810 h 54213"/>
                <a:gd name="csX3" fmla="*/ 38021 w 100250"/>
                <a:gd name="csY3" fmla="*/ 0 h 54213"/>
                <a:gd name="csX4" fmla="*/ 100251 w 100250"/>
                <a:gd name="csY4" fmla="*/ 1429 h 54213"/>
                <a:gd name="csX5" fmla="*/ 99616 w 100250"/>
                <a:gd name="csY5" fmla="*/ 13018 h 54213"/>
                <a:gd name="csX6" fmla="*/ 95964 w 100250"/>
                <a:gd name="csY6" fmla="*/ 16589 h 54213"/>
                <a:gd name="csX7" fmla="*/ 98822 w 100250"/>
                <a:gd name="csY7" fmla="*/ 27940 h 54213"/>
                <a:gd name="csX8" fmla="*/ 93504 w 100250"/>
                <a:gd name="csY8" fmla="*/ 32464 h 54213"/>
                <a:gd name="csX9" fmla="*/ 86122 w 100250"/>
                <a:gd name="csY9" fmla="*/ 32464 h 54213"/>
                <a:gd name="csX10" fmla="*/ 77311 w 100250"/>
                <a:gd name="csY10" fmla="*/ 38259 h 54213"/>
                <a:gd name="csX11" fmla="*/ 67072 w 100250"/>
                <a:gd name="csY11" fmla="*/ 37624 h 54213"/>
                <a:gd name="csX12" fmla="*/ 52070 w 100250"/>
                <a:gd name="csY12" fmla="*/ 54213 h 54213"/>
                <a:gd name="csX13" fmla="*/ 34131 w 100250"/>
                <a:gd name="csY13" fmla="*/ 39926 h 54213"/>
                <a:gd name="csX14" fmla="*/ 19923 w 100250"/>
                <a:gd name="csY14" fmla="*/ 37703 h 54213"/>
                <a:gd name="csX15" fmla="*/ 12224 w 100250"/>
                <a:gd name="csY15" fmla="*/ 28099 h 54213"/>
                <a:gd name="csX16" fmla="*/ 12383 w 100250"/>
                <a:gd name="csY16" fmla="*/ 22860 h 54213"/>
                <a:gd name="csX17" fmla="*/ 2143 w 100250"/>
                <a:gd name="csY17" fmla="*/ 15637 h 54213"/>
                <a:gd name="csX18" fmla="*/ 0 w 100250"/>
                <a:gd name="csY18" fmla="*/ 8335 h 54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0250" h="54213">
                  <a:moveTo>
                    <a:pt x="0" y="8335"/>
                  </a:moveTo>
                  <a:lnTo>
                    <a:pt x="17859" y="2699"/>
                  </a:lnTo>
                  <a:lnTo>
                    <a:pt x="28972" y="3810"/>
                  </a:lnTo>
                  <a:lnTo>
                    <a:pt x="38021" y="0"/>
                  </a:lnTo>
                  <a:lnTo>
                    <a:pt x="100251" y="1429"/>
                  </a:lnTo>
                  <a:lnTo>
                    <a:pt x="99616" y="13018"/>
                  </a:lnTo>
                  <a:lnTo>
                    <a:pt x="95964" y="16589"/>
                  </a:lnTo>
                  <a:lnTo>
                    <a:pt x="98822" y="27940"/>
                  </a:lnTo>
                  <a:lnTo>
                    <a:pt x="93504" y="32464"/>
                  </a:lnTo>
                  <a:lnTo>
                    <a:pt x="86122" y="32464"/>
                  </a:lnTo>
                  <a:lnTo>
                    <a:pt x="77311" y="38259"/>
                  </a:lnTo>
                  <a:lnTo>
                    <a:pt x="67072" y="37624"/>
                  </a:lnTo>
                  <a:lnTo>
                    <a:pt x="52070" y="54213"/>
                  </a:lnTo>
                  <a:lnTo>
                    <a:pt x="34131" y="39926"/>
                  </a:lnTo>
                  <a:lnTo>
                    <a:pt x="19923" y="37703"/>
                  </a:lnTo>
                  <a:lnTo>
                    <a:pt x="12224" y="28099"/>
                  </a:lnTo>
                  <a:lnTo>
                    <a:pt x="12383" y="22860"/>
                  </a:lnTo>
                  <a:lnTo>
                    <a:pt x="2143" y="15637"/>
                  </a:lnTo>
                  <a:lnTo>
                    <a:pt x="0" y="833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EF13FE68-FF0D-FF68-D15F-F41175A725E4}"/>
                </a:ext>
              </a:extLst>
            </p:cNvPr>
            <p:cNvSpPr/>
            <p:nvPr/>
          </p:nvSpPr>
          <p:spPr>
            <a:xfrm>
              <a:off x="657066" y="4008913"/>
              <a:ext cx="131365" cy="141604"/>
            </a:xfrm>
            <a:custGeom>
              <a:avLst/>
              <a:gdLst>
                <a:gd name="csX0" fmla="*/ 101044 w 131365"/>
                <a:gd name="csY0" fmla="*/ 28972 h 141604"/>
                <a:gd name="csX1" fmla="*/ 99536 w 131365"/>
                <a:gd name="csY1" fmla="*/ 38814 h 141604"/>
                <a:gd name="csX2" fmla="*/ 102870 w 131365"/>
                <a:gd name="csY2" fmla="*/ 55245 h 141604"/>
                <a:gd name="csX3" fmla="*/ 95568 w 131365"/>
                <a:gd name="csY3" fmla="*/ 70247 h 141604"/>
                <a:gd name="csX4" fmla="*/ 105410 w 131365"/>
                <a:gd name="csY4" fmla="*/ 79534 h 141604"/>
                <a:gd name="csX5" fmla="*/ 116046 w 131365"/>
                <a:gd name="csY5" fmla="*/ 81756 h 141604"/>
                <a:gd name="csX6" fmla="*/ 130334 w 131365"/>
                <a:gd name="csY6" fmla="*/ 95964 h 141604"/>
                <a:gd name="csX7" fmla="*/ 131366 w 131365"/>
                <a:gd name="csY7" fmla="*/ 109220 h 141604"/>
                <a:gd name="csX8" fmla="*/ 128191 w 131365"/>
                <a:gd name="csY8" fmla="*/ 113506 h 141604"/>
                <a:gd name="csX9" fmla="*/ 125571 w 131365"/>
                <a:gd name="csY9" fmla="*/ 141287 h 141604"/>
                <a:gd name="csX10" fmla="*/ 116761 w 131365"/>
                <a:gd name="csY10" fmla="*/ 141605 h 141604"/>
                <a:gd name="csX11" fmla="*/ 81994 w 131365"/>
                <a:gd name="csY11" fmla="*/ 125492 h 141604"/>
                <a:gd name="csX12" fmla="*/ 51435 w 131365"/>
                <a:gd name="csY12" fmla="*/ 99774 h 141604"/>
                <a:gd name="csX13" fmla="*/ 22701 w 131365"/>
                <a:gd name="csY13" fmla="*/ 81280 h 141604"/>
                <a:gd name="csX14" fmla="*/ 0 w 131365"/>
                <a:gd name="csY14" fmla="*/ 59452 h 141604"/>
                <a:gd name="csX15" fmla="*/ 8096 w 131365"/>
                <a:gd name="csY15" fmla="*/ 48657 h 141604"/>
                <a:gd name="csX16" fmla="*/ 9842 w 131365"/>
                <a:gd name="csY16" fmla="*/ 38814 h 141604"/>
                <a:gd name="csX17" fmla="*/ 25083 w 131365"/>
                <a:gd name="csY17" fmla="*/ 20399 h 141604"/>
                <a:gd name="csX18" fmla="*/ 40719 w 131365"/>
                <a:gd name="csY18" fmla="*/ 4604 h 141604"/>
                <a:gd name="csX19" fmla="*/ 47943 w 131365"/>
                <a:gd name="csY19" fmla="*/ 3810 h 141604"/>
                <a:gd name="csX20" fmla="*/ 56753 w 131365"/>
                <a:gd name="csY20" fmla="*/ 0 h 141604"/>
                <a:gd name="csX21" fmla="*/ 70802 w 131365"/>
                <a:gd name="csY21" fmla="*/ 20796 h 141604"/>
                <a:gd name="csX22" fmla="*/ 68580 w 131365"/>
                <a:gd name="csY22" fmla="*/ 34370 h 141604"/>
                <a:gd name="csX23" fmla="*/ 75168 w 131365"/>
                <a:gd name="csY23" fmla="*/ 41592 h 141604"/>
                <a:gd name="csX24" fmla="*/ 84693 w 131365"/>
                <a:gd name="csY24" fmla="*/ 41751 h 141604"/>
                <a:gd name="csX25" fmla="*/ 91519 w 131365"/>
                <a:gd name="csY25" fmla="*/ 28099 h 141604"/>
                <a:gd name="csX26" fmla="*/ 101044 w 131365"/>
                <a:gd name="csY26" fmla="*/ 28972 h 1416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31365" h="141604">
                  <a:moveTo>
                    <a:pt x="101044" y="28972"/>
                  </a:moveTo>
                  <a:lnTo>
                    <a:pt x="99536" y="38814"/>
                  </a:lnTo>
                  <a:lnTo>
                    <a:pt x="102870" y="55245"/>
                  </a:lnTo>
                  <a:lnTo>
                    <a:pt x="95568" y="70247"/>
                  </a:lnTo>
                  <a:lnTo>
                    <a:pt x="105410" y="79534"/>
                  </a:lnTo>
                  <a:lnTo>
                    <a:pt x="116046" y="81756"/>
                  </a:lnTo>
                  <a:lnTo>
                    <a:pt x="130334" y="95964"/>
                  </a:lnTo>
                  <a:lnTo>
                    <a:pt x="131366" y="109220"/>
                  </a:lnTo>
                  <a:lnTo>
                    <a:pt x="128191" y="113506"/>
                  </a:lnTo>
                  <a:lnTo>
                    <a:pt x="125571" y="141287"/>
                  </a:lnTo>
                  <a:lnTo>
                    <a:pt x="116761" y="141605"/>
                  </a:lnTo>
                  <a:lnTo>
                    <a:pt x="81994" y="125492"/>
                  </a:lnTo>
                  <a:lnTo>
                    <a:pt x="51435" y="99774"/>
                  </a:lnTo>
                  <a:lnTo>
                    <a:pt x="22701" y="81280"/>
                  </a:lnTo>
                  <a:lnTo>
                    <a:pt x="0" y="59452"/>
                  </a:lnTo>
                  <a:lnTo>
                    <a:pt x="8096" y="48657"/>
                  </a:lnTo>
                  <a:lnTo>
                    <a:pt x="9842" y="38814"/>
                  </a:lnTo>
                  <a:lnTo>
                    <a:pt x="25083" y="20399"/>
                  </a:lnTo>
                  <a:lnTo>
                    <a:pt x="40719" y="4604"/>
                  </a:lnTo>
                  <a:lnTo>
                    <a:pt x="47943" y="3810"/>
                  </a:lnTo>
                  <a:lnTo>
                    <a:pt x="56753" y="0"/>
                  </a:lnTo>
                  <a:lnTo>
                    <a:pt x="70802" y="20796"/>
                  </a:lnTo>
                  <a:lnTo>
                    <a:pt x="68580" y="34370"/>
                  </a:lnTo>
                  <a:lnTo>
                    <a:pt x="75168" y="41592"/>
                  </a:lnTo>
                  <a:lnTo>
                    <a:pt x="84693" y="41751"/>
                  </a:lnTo>
                  <a:lnTo>
                    <a:pt x="91519" y="28099"/>
                  </a:lnTo>
                  <a:lnTo>
                    <a:pt x="101044" y="2897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85531CF6-5D43-B6EB-7963-8401A9220142}"/>
                </a:ext>
              </a:extLst>
            </p:cNvPr>
            <p:cNvSpPr/>
            <p:nvPr/>
          </p:nvSpPr>
          <p:spPr>
            <a:xfrm>
              <a:off x="596185" y="3957716"/>
              <a:ext cx="101600" cy="110648"/>
            </a:xfrm>
            <a:custGeom>
              <a:avLst/>
              <a:gdLst>
                <a:gd name="csX0" fmla="*/ 0 w 101600"/>
                <a:gd name="csY0" fmla="*/ 38894 h 110648"/>
                <a:gd name="csX1" fmla="*/ 18018 w 101600"/>
                <a:gd name="csY1" fmla="*/ 23971 h 110648"/>
                <a:gd name="csX2" fmla="*/ 21908 w 101600"/>
                <a:gd name="csY2" fmla="*/ 14526 h 110648"/>
                <a:gd name="csX3" fmla="*/ 27622 w 101600"/>
                <a:gd name="csY3" fmla="*/ 7223 h 110648"/>
                <a:gd name="csX4" fmla="*/ 36909 w 101600"/>
                <a:gd name="csY4" fmla="*/ 6430 h 110648"/>
                <a:gd name="csX5" fmla="*/ 44767 w 101600"/>
                <a:gd name="csY5" fmla="*/ 0 h 110648"/>
                <a:gd name="csX6" fmla="*/ 71755 w 101600"/>
                <a:gd name="csY6" fmla="*/ 79 h 110648"/>
                <a:gd name="csX7" fmla="*/ 81121 w 101600"/>
                <a:gd name="csY7" fmla="*/ 12224 h 110648"/>
                <a:gd name="csX8" fmla="*/ 88424 w 101600"/>
                <a:gd name="csY8" fmla="*/ 26511 h 110648"/>
                <a:gd name="csX9" fmla="*/ 87313 w 101600"/>
                <a:gd name="csY9" fmla="*/ 36354 h 110648"/>
                <a:gd name="csX10" fmla="*/ 92710 w 101600"/>
                <a:gd name="csY10" fmla="*/ 45244 h 110648"/>
                <a:gd name="csX11" fmla="*/ 92313 w 101600"/>
                <a:gd name="csY11" fmla="*/ 57706 h 110648"/>
                <a:gd name="csX12" fmla="*/ 101600 w 101600"/>
                <a:gd name="csY12" fmla="*/ 55801 h 110648"/>
                <a:gd name="csX13" fmla="*/ 85963 w 101600"/>
                <a:gd name="csY13" fmla="*/ 71596 h 110648"/>
                <a:gd name="csX14" fmla="*/ 70723 w 101600"/>
                <a:gd name="csY14" fmla="*/ 90011 h 110648"/>
                <a:gd name="csX15" fmla="*/ 68977 w 101600"/>
                <a:gd name="csY15" fmla="*/ 99854 h 110648"/>
                <a:gd name="csX16" fmla="*/ 60881 w 101600"/>
                <a:gd name="csY16" fmla="*/ 110649 h 110648"/>
                <a:gd name="csX17" fmla="*/ 51832 w 101600"/>
                <a:gd name="csY17" fmla="*/ 108188 h 110648"/>
                <a:gd name="csX18" fmla="*/ 27543 w 101600"/>
                <a:gd name="csY18" fmla="*/ 94536 h 110648"/>
                <a:gd name="csX19" fmla="*/ 10001 w 101600"/>
                <a:gd name="csY19" fmla="*/ 76359 h 110648"/>
                <a:gd name="csX20" fmla="*/ 4127 w 101600"/>
                <a:gd name="csY20" fmla="*/ 63976 h 110648"/>
                <a:gd name="csX21" fmla="*/ 0 w 101600"/>
                <a:gd name="csY21" fmla="*/ 38894 h 110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01600" h="110648">
                  <a:moveTo>
                    <a:pt x="0" y="38894"/>
                  </a:moveTo>
                  <a:lnTo>
                    <a:pt x="18018" y="23971"/>
                  </a:lnTo>
                  <a:lnTo>
                    <a:pt x="21908" y="14526"/>
                  </a:lnTo>
                  <a:lnTo>
                    <a:pt x="27622" y="7223"/>
                  </a:lnTo>
                  <a:lnTo>
                    <a:pt x="36909" y="6430"/>
                  </a:lnTo>
                  <a:lnTo>
                    <a:pt x="44767" y="0"/>
                  </a:lnTo>
                  <a:lnTo>
                    <a:pt x="71755" y="79"/>
                  </a:lnTo>
                  <a:lnTo>
                    <a:pt x="81121" y="12224"/>
                  </a:lnTo>
                  <a:lnTo>
                    <a:pt x="88424" y="26511"/>
                  </a:lnTo>
                  <a:lnTo>
                    <a:pt x="87313" y="36354"/>
                  </a:lnTo>
                  <a:lnTo>
                    <a:pt x="92710" y="45244"/>
                  </a:lnTo>
                  <a:lnTo>
                    <a:pt x="92313" y="57706"/>
                  </a:lnTo>
                  <a:lnTo>
                    <a:pt x="101600" y="55801"/>
                  </a:lnTo>
                  <a:lnTo>
                    <a:pt x="85963" y="71596"/>
                  </a:lnTo>
                  <a:lnTo>
                    <a:pt x="70723" y="90011"/>
                  </a:lnTo>
                  <a:lnTo>
                    <a:pt x="68977" y="99854"/>
                  </a:lnTo>
                  <a:lnTo>
                    <a:pt x="60881" y="110649"/>
                  </a:lnTo>
                  <a:lnTo>
                    <a:pt x="51832" y="108188"/>
                  </a:lnTo>
                  <a:lnTo>
                    <a:pt x="27543" y="94536"/>
                  </a:lnTo>
                  <a:lnTo>
                    <a:pt x="10001" y="76359"/>
                  </a:lnTo>
                  <a:lnTo>
                    <a:pt x="4127" y="63976"/>
                  </a:lnTo>
                  <a:lnTo>
                    <a:pt x="0" y="38894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90FF4ED8-6AFE-F56B-72BC-CC838A10A8DD}"/>
                </a:ext>
              </a:extLst>
            </p:cNvPr>
            <p:cNvSpPr/>
            <p:nvPr/>
          </p:nvSpPr>
          <p:spPr>
            <a:xfrm>
              <a:off x="858123" y="3784282"/>
              <a:ext cx="257651" cy="188277"/>
            </a:xfrm>
            <a:custGeom>
              <a:avLst/>
              <a:gdLst>
                <a:gd name="csX0" fmla="*/ 2222 w 257651"/>
                <a:gd name="csY0" fmla="*/ 162481 h 188277"/>
                <a:gd name="csX1" fmla="*/ 0 w 257651"/>
                <a:gd name="csY1" fmla="*/ 142637 h 188277"/>
                <a:gd name="csX2" fmla="*/ 9207 w 257651"/>
                <a:gd name="csY2" fmla="*/ 128191 h 188277"/>
                <a:gd name="csX3" fmla="*/ 8414 w 257651"/>
                <a:gd name="csY3" fmla="*/ 116681 h 188277"/>
                <a:gd name="csX4" fmla="*/ 35163 w 257651"/>
                <a:gd name="csY4" fmla="*/ 88344 h 188277"/>
                <a:gd name="csX5" fmla="*/ 40164 w 257651"/>
                <a:gd name="csY5" fmla="*/ 64849 h 188277"/>
                <a:gd name="csX6" fmla="*/ 49371 w 257651"/>
                <a:gd name="csY6" fmla="*/ 56436 h 188277"/>
                <a:gd name="csX7" fmla="*/ 65643 w 257651"/>
                <a:gd name="csY7" fmla="*/ 61119 h 188277"/>
                <a:gd name="csX8" fmla="*/ 79772 w 257651"/>
                <a:gd name="csY8" fmla="*/ 54134 h 188277"/>
                <a:gd name="csX9" fmla="*/ 84376 w 257651"/>
                <a:gd name="csY9" fmla="*/ 45323 h 188277"/>
                <a:gd name="csX10" fmla="*/ 110490 w 257651"/>
                <a:gd name="csY10" fmla="*/ 29924 h 188277"/>
                <a:gd name="csX11" fmla="*/ 116919 w 257651"/>
                <a:gd name="csY11" fmla="*/ 19129 h 188277"/>
                <a:gd name="csX12" fmla="*/ 148431 w 257651"/>
                <a:gd name="csY12" fmla="*/ 4842 h 188277"/>
                <a:gd name="csX13" fmla="*/ 166926 w 257651"/>
                <a:gd name="csY13" fmla="*/ 0 h 188277"/>
                <a:gd name="csX14" fmla="*/ 175339 w 257651"/>
                <a:gd name="csY14" fmla="*/ 6588 h 188277"/>
                <a:gd name="csX15" fmla="*/ 196929 w 257651"/>
                <a:gd name="csY15" fmla="*/ 6429 h 188277"/>
                <a:gd name="csX16" fmla="*/ 194310 w 257651"/>
                <a:gd name="csY16" fmla="*/ 23098 h 188277"/>
                <a:gd name="csX17" fmla="*/ 198834 w 257651"/>
                <a:gd name="csY17" fmla="*/ 38735 h 188277"/>
                <a:gd name="csX18" fmla="*/ 217805 w 257651"/>
                <a:gd name="csY18" fmla="*/ 61119 h 188277"/>
                <a:gd name="csX19" fmla="*/ 218837 w 257651"/>
                <a:gd name="csY19" fmla="*/ 77708 h 188277"/>
                <a:gd name="csX20" fmla="*/ 257651 w 257651"/>
                <a:gd name="csY20" fmla="*/ 85487 h 188277"/>
                <a:gd name="csX21" fmla="*/ 256937 w 257651"/>
                <a:gd name="csY21" fmla="*/ 108903 h 188277"/>
                <a:gd name="csX22" fmla="*/ 249555 w 257651"/>
                <a:gd name="csY22" fmla="*/ 119142 h 188277"/>
                <a:gd name="csX23" fmla="*/ 233124 w 257651"/>
                <a:gd name="csY23" fmla="*/ 122317 h 188277"/>
                <a:gd name="csX24" fmla="*/ 226219 w 257651"/>
                <a:gd name="csY24" fmla="*/ 137239 h 188277"/>
                <a:gd name="csX25" fmla="*/ 214630 w 257651"/>
                <a:gd name="csY25" fmla="*/ 141129 h 188277"/>
                <a:gd name="csX26" fmla="*/ 185102 w 257651"/>
                <a:gd name="csY26" fmla="*/ 140335 h 188277"/>
                <a:gd name="csX27" fmla="*/ 169545 w 257651"/>
                <a:gd name="csY27" fmla="*/ 137636 h 188277"/>
                <a:gd name="csX28" fmla="*/ 158671 w 257651"/>
                <a:gd name="csY28" fmla="*/ 143192 h 188277"/>
                <a:gd name="csX29" fmla="*/ 143828 w 257651"/>
                <a:gd name="csY29" fmla="*/ 140653 h 188277"/>
                <a:gd name="csX30" fmla="*/ 85249 w 257651"/>
                <a:gd name="csY30" fmla="*/ 142240 h 188277"/>
                <a:gd name="csX31" fmla="*/ 84455 w 257651"/>
                <a:gd name="csY31" fmla="*/ 161607 h 188277"/>
                <a:gd name="csX32" fmla="*/ 89059 w 257651"/>
                <a:gd name="csY32" fmla="*/ 187246 h 188277"/>
                <a:gd name="csX33" fmla="*/ 66040 w 257651"/>
                <a:gd name="csY33" fmla="*/ 178435 h 188277"/>
                <a:gd name="csX34" fmla="*/ 50244 w 257651"/>
                <a:gd name="csY34" fmla="*/ 179705 h 188277"/>
                <a:gd name="csX35" fmla="*/ 38417 w 257651"/>
                <a:gd name="csY35" fmla="*/ 188278 h 188277"/>
                <a:gd name="csX36" fmla="*/ 23336 w 257651"/>
                <a:gd name="csY36" fmla="*/ 181134 h 188277"/>
                <a:gd name="csX37" fmla="*/ 17383 w 257651"/>
                <a:gd name="csY37" fmla="*/ 169862 h 188277"/>
                <a:gd name="csX38" fmla="*/ 2222 w 257651"/>
                <a:gd name="csY38" fmla="*/ 162481 h 188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257651" h="188277">
                  <a:moveTo>
                    <a:pt x="2222" y="162481"/>
                  </a:moveTo>
                  <a:lnTo>
                    <a:pt x="0" y="142637"/>
                  </a:lnTo>
                  <a:lnTo>
                    <a:pt x="9207" y="128191"/>
                  </a:lnTo>
                  <a:lnTo>
                    <a:pt x="8414" y="116681"/>
                  </a:lnTo>
                  <a:lnTo>
                    <a:pt x="35163" y="88344"/>
                  </a:lnTo>
                  <a:lnTo>
                    <a:pt x="40164" y="64849"/>
                  </a:lnTo>
                  <a:lnTo>
                    <a:pt x="49371" y="56436"/>
                  </a:lnTo>
                  <a:lnTo>
                    <a:pt x="65643" y="61119"/>
                  </a:lnTo>
                  <a:lnTo>
                    <a:pt x="79772" y="54134"/>
                  </a:lnTo>
                  <a:lnTo>
                    <a:pt x="84376" y="45323"/>
                  </a:lnTo>
                  <a:lnTo>
                    <a:pt x="110490" y="29924"/>
                  </a:lnTo>
                  <a:lnTo>
                    <a:pt x="116919" y="19129"/>
                  </a:lnTo>
                  <a:lnTo>
                    <a:pt x="148431" y="4842"/>
                  </a:lnTo>
                  <a:lnTo>
                    <a:pt x="166926" y="0"/>
                  </a:lnTo>
                  <a:lnTo>
                    <a:pt x="175339" y="6588"/>
                  </a:lnTo>
                  <a:lnTo>
                    <a:pt x="196929" y="6429"/>
                  </a:lnTo>
                  <a:lnTo>
                    <a:pt x="194310" y="23098"/>
                  </a:lnTo>
                  <a:lnTo>
                    <a:pt x="198834" y="38735"/>
                  </a:lnTo>
                  <a:lnTo>
                    <a:pt x="217805" y="61119"/>
                  </a:lnTo>
                  <a:lnTo>
                    <a:pt x="218837" y="77708"/>
                  </a:lnTo>
                  <a:lnTo>
                    <a:pt x="257651" y="85487"/>
                  </a:lnTo>
                  <a:lnTo>
                    <a:pt x="256937" y="108903"/>
                  </a:lnTo>
                  <a:lnTo>
                    <a:pt x="249555" y="119142"/>
                  </a:lnTo>
                  <a:lnTo>
                    <a:pt x="233124" y="122317"/>
                  </a:lnTo>
                  <a:lnTo>
                    <a:pt x="226219" y="137239"/>
                  </a:lnTo>
                  <a:lnTo>
                    <a:pt x="214630" y="141129"/>
                  </a:lnTo>
                  <a:lnTo>
                    <a:pt x="185102" y="140335"/>
                  </a:lnTo>
                  <a:lnTo>
                    <a:pt x="169545" y="137636"/>
                  </a:lnTo>
                  <a:lnTo>
                    <a:pt x="158671" y="143192"/>
                  </a:lnTo>
                  <a:lnTo>
                    <a:pt x="143828" y="140653"/>
                  </a:lnTo>
                  <a:lnTo>
                    <a:pt x="85249" y="142240"/>
                  </a:lnTo>
                  <a:lnTo>
                    <a:pt x="84455" y="161607"/>
                  </a:lnTo>
                  <a:lnTo>
                    <a:pt x="89059" y="187246"/>
                  </a:lnTo>
                  <a:lnTo>
                    <a:pt x="66040" y="178435"/>
                  </a:lnTo>
                  <a:lnTo>
                    <a:pt x="50244" y="179705"/>
                  </a:lnTo>
                  <a:lnTo>
                    <a:pt x="38417" y="188278"/>
                  </a:lnTo>
                  <a:lnTo>
                    <a:pt x="23336" y="181134"/>
                  </a:lnTo>
                  <a:lnTo>
                    <a:pt x="17383" y="169862"/>
                  </a:lnTo>
                  <a:lnTo>
                    <a:pt x="2222" y="16248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BC6D5D05-7C0F-E40C-F1CC-9D4FD89D62CB}"/>
                </a:ext>
              </a:extLst>
            </p:cNvPr>
            <p:cNvSpPr/>
            <p:nvPr/>
          </p:nvSpPr>
          <p:spPr>
            <a:xfrm>
              <a:off x="1529635" y="3920410"/>
              <a:ext cx="435054" cy="300513"/>
            </a:xfrm>
            <a:custGeom>
              <a:avLst/>
              <a:gdLst>
                <a:gd name="csX0" fmla="*/ 435054 w 435054"/>
                <a:gd name="csY0" fmla="*/ 200422 h 300513"/>
                <a:gd name="csX1" fmla="*/ 423942 w 435054"/>
                <a:gd name="csY1" fmla="*/ 203994 h 300513"/>
                <a:gd name="csX2" fmla="*/ 402352 w 435054"/>
                <a:gd name="csY2" fmla="*/ 203279 h 300513"/>
                <a:gd name="csX3" fmla="*/ 377031 w 435054"/>
                <a:gd name="csY3" fmla="*/ 199708 h 300513"/>
                <a:gd name="csX4" fmla="*/ 364490 w 435054"/>
                <a:gd name="csY4" fmla="*/ 202565 h 300513"/>
                <a:gd name="csX5" fmla="*/ 359410 w 435054"/>
                <a:gd name="csY5" fmla="*/ 210820 h 300513"/>
                <a:gd name="csX6" fmla="*/ 348536 w 435054"/>
                <a:gd name="csY6" fmla="*/ 211852 h 300513"/>
                <a:gd name="csX7" fmla="*/ 335201 w 435054"/>
                <a:gd name="csY7" fmla="*/ 204708 h 300513"/>
                <a:gd name="csX8" fmla="*/ 297736 w 435054"/>
                <a:gd name="csY8" fmla="*/ 221536 h 300513"/>
                <a:gd name="csX9" fmla="*/ 282337 w 435054"/>
                <a:gd name="csY9" fmla="*/ 218123 h 300513"/>
                <a:gd name="csX10" fmla="*/ 277733 w 435054"/>
                <a:gd name="csY10" fmla="*/ 220742 h 300513"/>
                <a:gd name="csX11" fmla="*/ 267652 w 435054"/>
                <a:gd name="csY11" fmla="*/ 241141 h 300513"/>
                <a:gd name="csX12" fmla="*/ 242491 w 435054"/>
                <a:gd name="csY12" fmla="*/ 234553 h 300513"/>
                <a:gd name="csX13" fmla="*/ 217884 w 435054"/>
                <a:gd name="csY13" fmla="*/ 231219 h 300513"/>
                <a:gd name="csX14" fmla="*/ 196453 w 435054"/>
                <a:gd name="csY14" fmla="*/ 218757 h 300513"/>
                <a:gd name="csX15" fmla="*/ 168672 w 435054"/>
                <a:gd name="csY15" fmla="*/ 207248 h 300513"/>
                <a:gd name="csX16" fmla="*/ 150654 w 435054"/>
                <a:gd name="csY16" fmla="*/ 218123 h 300513"/>
                <a:gd name="csX17" fmla="*/ 137557 w 435054"/>
                <a:gd name="csY17" fmla="*/ 235267 h 300513"/>
                <a:gd name="csX18" fmla="*/ 134541 w 435054"/>
                <a:gd name="csY18" fmla="*/ 258842 h 300513"/>
                <a:gd name="csX19" fmla="*/ 112871 w 435054"/>
                <a:gd name="csY19" fmla="*/ 256937 h 300513"/>
                <a:gd name="csX20" fmla="*/ 90011 w 435054"/>
                <a:gd name="csY20" fmla="*/ 251301 h 300513"/>
                <a:gd name="csX21" fmla="*/ 69929 w 435054"/>
                <a:gd name="csY21" fmla="*/ 269161 h 300513"/>
                <a:gd name="csX22" fmla="*/ 52308 w 435054"/>
                <a:gd name="csY22" fmla="*/ 300514 h 300513"/>
                <a:gd name="csX23" fmla="*/ 48736 w 435054"/>
                <a:gd name="csY23" fmla="*/ 290751 h 300513"/>
                <a:gd name="csX24" fmla="*/ 47228 w 435054"/>
                <a:gd name="csY24" fmla="*/ 275352 h 300513"/>
                <a:gd name="csX25" fmla="*/ 31829 w 435054"/>
                <a:gd name="csY25" fmla="*/ 264557 h 300513"/>
                <a:gd name="csX26" fmla="*/ 19367 w 435054"/>
                <a:gd name="csY26" fmla="*/ 247094 h 300513"/>
                <a:gd name="csX27" fmla="*/ 16510 w 435054"/>
                <a:gd name="csY27" fmla="*/ 235029 h 300513"/>
                <a:gd name="csX28" fmla="*/ 635 w 435054"/>
                <a:gd name="csY28" fmla="*/ 217408 h 300513"/>
                <a:gd name="csX29" fmla="*/ 3334 w 435054"/>
                <a:gd name="csY29" fmla="*/ 207327 h 300513"/>
                <a:gd name="csX30" fmla="*/ 0 w 435054"/>
                <a:gd name="csY30" fmla="*/ 193119 h 300513"/>
                <a:gd name="csX31" fmla="*/ 2540 w 435054"/>
                <a:gd name="csY31" fmla="*/ 166846 h 300513"/>
                <a:gd name="csX32" fmla="*/ 10636 w 435054"/>
                <a:gd name="csY32" fmla="*/ 160734 h 300513"/>
                <a:gd name="csX33" fmla="*/ 27622 w 435054"/>
                <a:gd name="csY33" fmla="*/ 126444 h 300513"/>
                <a:gd name="csX34" fmla="*/ 55483 w 435054"/>
                <a:gd name="csY34" fmla="*/ 123904 h 300513"/>
                <a:gd name="csX35" fmla="*/ 61674 w 435054"/>
                <a:gd name="csY35" fmla="*/ 115173 h 300513"/>
                <a:gd name="csX36" fmla="*/ 67231 w 435054"/>
                <a:gd name="csY36" fmla="*/ 115808 h 300513"/>
                <a:gd name="csX37" fmla="*/ 75644 w 435054"/>
                <a:gd name="csY37" fmla="*/ 123507 h 300513"/>
                <a:gd name="csX38" fmla="*/ 118031 w 435054"/>
                <a:gd name="csY38" fmla="*/ 110569 h 300513"/>
                <a:gd name="csX39" fmla="*/ 132397 w 435054"/>
                <a:gd name="csY39" fmla="*/ 97314 h 300513"/>
                <a:gd name="csX40" fmla="*/ 149939 w 435054"/>
                <a:gd name="csY40" fmla="*/ 85487 h 300513"/>
                <a:gd name="csX41" fmla="*/ 146606 w 435054"/>
                <a:gd name="csY41" fmla="*/ 73501 h 300513"/>
                <a:gd name="csX42" fmla="*/ 156131 w 435054"/>
                <a:gd name="csY42" fmla="*/ 70406 h 300513"/>
                <a:gd name="csX43" fmla="*/ 188674 w 435054"/>
                <a:gd name="csY43" fmla="*/ 72469 h 300513"/>
                <a:gd name="csX44" fmla="*/ 220345 w 435054"/>
                <a:gd name="csY44" fmla="*/ 56753 h 300513"/>
                <a:gd name="csX45" fmla="*/ 244713 w 435054"/>
                <a:gd name="csY45" fmla="*/ 19606 h 300513"/>
                <a:gd name="csX46" fmla="*/ 261779 w 435054"/>
                <a:gd name="csY46" fmla="*/ 5794 h 300513"/>
                <a:gd name="csX47" fmla="*/ 283131 w 435054"/>
                <a:gd name="csY47" fmla="*/ 0 h 300513"/>
                <a:gd name="csX48" fmla="*/ 286941 w 435054"/>
                <a:gd name="csY48" fmla="*/ 14605 h 300513"/>
                <a:gd name="csX49" fmla="*/ 306387 w 435054"/>
                <a:gd name="csY49" fmla="*/ 35877 h 300513"/>
                <a:gd name="csX50" fmla="*/ 306467 w 435054"/>
                <a:gd name="csY50" fmla="*/ 49768 h 300513"/>
                <a:gd name="csX51" fmla="*/ 300990 w 435054"/>
                <a:gd name="csY51" fmla="*/ 63897 h 300513"/>
                <a:gd name="csX52" fmla="*/ 303133 w 435054"/>
                <a:gd name="csY52" fmla="*/ 74454 h 300513"/>
                <a:gd name="csX53" fmla="*/ 314881 w 435054"/>
                <a:gd name="csY53" fmla="*/ 84217 h 300513"/>
                <a:gd name="csX54" fmla="*/ 340519 w 435054"/>
                <a:gd name="csY54" fmla="*/ 99060 h 300513"/>
                <a:gd name="csX55" fmla="*/ 358934 w 435054"/>
                <a:gd name="csY55" fmla="*/ 112792 h 300513"/>
                <a:gd name="csX56" fmla="*/ 359251 w 435054"/>
                <a:gd name="csY56" fmla="*/ 123825 h 300513"/>
                <a:gd name="csX57" fmla="*/ 381952 w 435054"/>
                <a:gd name="csY57" fmla="*/ 141446 h 300513"/>
                <a:gd name="csX58" fmla="*/ 395922 w 435054"/>
                <a:gd name="csY58" fmla="*/ 156051 h 300513"/>
                <a:gd name="csX59" fmla="*/ 404495 w 435054"/>
                <a:gd name="csY59" fmla="*/ 176371 h 300513"/>
                <a:gd name="csX60" fmla="*/ 429657 w 435054"/>
                <a:gd name="csY60" fmla="*/ 189706 h 300513"/>
                <a:gd name="csX61" fmla="*/ 435054 w 435054"/>
                <a:gd name="csY61" fmla="*/ 200422 h 3005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435054" h="300513">
                  <a:moveTo>
                    <a:pt x="435054" y="200422"/>
                  </a:moveTo>
                  <a:lnTo>
                    <a:pt x="423942" y="203994"/>
                  </a:lnTo>
                  <a:lnTo>
                    <a:pt x="402352" y="203279"/>
                  </a:lnTo>
                  <a:lnTo>
                    <a:pt x="377031" y="199708"/>
                  </a:lnTo>
                  <a:lnTo>
                    <a:pt x="364490" y="202565"/>
                  </a:lnTo>
                  <a:lnTo>
                    <a:pt x="359410" y="210820"/>
                  </a:lnTo>
                  <a:lnTo>
                    <a:pt x="348536" y="211852"/>
                  </a:lnTo>
                  <a:lnTo>
                    <a:pt x="335201" y="204708"/>
                  </a:lnTo>
                  <a:lnTo>
                    <a:pt x="297736" y="221536"/>
                  </a:lnTo>
                  <a:lnTo>
                    <a:pt x="282337" y="218123"/>
                  </a:lnTo>
                  <a:lnTo>
                    <a:pt x="277733" y="220742"/>
                  </a:lnTo>
                  <a:lnTo>
                    <a:pt x="267652" y="241141"/>
                  </a:lnTo>
                  <a:lnTo>
                    <a:pt x="242491" y="234553"/>
                  </a:lnTo>
                  <a:lnTo>
                    <a:pt x="217884" y="231219"/>
                  </a:lnTo>
                  <a:lnTo>
                    <a:pt x="196453" y="218757"/>
                  </a:lnTo>
                  <a:lnTo>
                    <a:pt x="168672" y="207248"/>
                  </a:lnTo>
                  <a:lnTo>
                    <a:pt x="150654" y="218123"/>
                  </a:lnTo>
                  <a:lnTo>
                    <a:pt x="137557" y="235267"/>
                  </a:lnTo>
                  <a:lnTo>
                    <a:pt x="134541" y="258842"/>
                  </a:lnTo>
                  <a:lnTo>
                    <a:pt x="112871" y="256937"/>
                  </a:lnTo>
                  <a:lnTo>
                    <a:pt x="90011" y="251301"/>
                  </a:lnTo>
                  <a:lnTo>
                    <a:pt x="69929" y="269161"/>
                  </a:lnTo>
                  <a:lnTo>
                    <a:pt x="52308" y="300514"/>
                  </a:lnTo>
                  <a:lnTo>
                    <a:pt x="48736" y="290751"/>
                  </a:lnTo>
                  <a:lnTo>
                    <a:pt x="47228" y="275352"/>
                  </a:lnTo>
                  <a:lnTo>
                    <a:pt x="31829" y="264557"/>
                  </a:lnTo>
                  <a:lnTo>
                    <a:pt x="19367" y="247094"/>
                  </a:lnTo>
                  <a:lnTo>
                    <a:pt x="16510" y="235029"/>
                  </a:lnTo>
                  <a:lnTo>
                    <a:pt x="635" y="217408"/>
                  </a:lnTo>
                  <a:lnTo>
                    <a:pt x="3334" y="207327"/>
                  </a:lnTo>
                  <a:lnTo>
                    <a:pt x="0" y="193119"/>
                  </a:lnTo>
                  <a:lnTo>
                    <a:pt x="2540" y="166846"/>
                  </a:lnTo>
                  <a:lnTo>
                    <a:pt x="10636" y="160734"/>
                  </a:lnTo>
                  <a:lnTo>
                    <a:pt x="27622" y="126444"/>
                  </a:lnTo>
                  <a:lnTo>
                    <a:pt x="55483" y="123904"/>
                  </a:lnTo>
                  <a:lnTo>
                    <a:pt x="61674" y="115173"/>
                  </a:lnTo>
                  <a:lnTo>
                    <a:pt x="67231" y="115808"/>
                  </a:lnTo>
                  <a:lnTo>
                    <a:pt x="75644" y="123507"/>
                  </a:lnTo>
                  <a:lnTo>
                    <a:pt x="118031" y="110569"/>
                  </a:lnTo>
                  <a:lnTo>
                    <a:pt x="132397" y="97314"/>
                  </a:lnTo>
                  <a:lnTo>
                    <a:pt x="149939" y="85487"/>
                  </a:lnTo>
                  <a:lnTo>
                    <a:pt x="146606" y="73501"/>
                  </a:lnTo>
                  <a:lnTo>
                    <a:pt x="156131" y="70406"/>
                  </a:lnTo>
                  <a:lnTo>
                    <a:pt x="188674" y="72469"/>
                  </a:lnTo>
                  <a:lnTo>
                    <a:pt x="220345" y="56753"/>
                  </a:lnTo>
                  <a:lnTo>
                    <a:pt x="244713" y="19606"/>
                  </a:lnTo>
                  <a:lnTo>
                    <a:pt x="261779" y="5794"/>
                  </a:lnTo>
                  <a:lnTo>
                    <a:pt x="283131" y="0"/>
                  </a:lnTo>
                  <a:lnTo>
                    <a:pt x="286941" y="14605"/>
                  </a:lnTo>
                  <a:lnTo>
                    <a:pt x="306387" y="35877"/>
                  </a:lnTo>
                  <a:lnTo>
                    <a:pt x="306467" y="49768"/>
                  </a:lnTo>
                  <a:lnTo>
                    <a:pt x="300990" y="63897"/>
                  </a:lnTo>
                  <a:lnTo>
                    <a:pt x="303133" y="74454"/>
                  </a:lnTo>
                  <a:lnTo>
                    <a:pt x="314881" y="84217"/>
                  </a:lnTo>
                  <a:lnTo>
                    <a:pt x="340519" y="99060"/>
                  </a:lnTo>
                  <a:lnTo>
                    <a:pt x="358934" y="112792"/>
                  </a:lnTo>
                  <a:lnTo>
                    <a:pt x="359251" y="123825"/>
                  </a:lnTo>
                  <a:lnTo>
                    <a:pt x="381952" y="141446"/>
                  </a:lnTo>
                  <a:lnTo>
                    <a:pt x="395922" y="156051"/>
                  </a:lnTo>
                  <a:lnTo>
                    <a:pt x="404495" y="176371"/>
                  </a:lnTo>
                  <a:lnTo>
                    <a:pt x="429657" y="189706"/>
                  </a:lnTo>
                  <a:lnTo>
                    <a:pt x="435054" y="200422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59A6B05B-AA36-B014-6924-AF80779ACE3E}"/>
                </a:ext>
              </a:extLst>
            </p:cNvPr>
            <p:cNvSpPr/>
            <p:nvPr/>
          </p:nvSpPr>
          <p:spPr>
            <a:xfrm>
              <a:off x="1416208" y="4171711"/>
              <a:ext cx="247967" cy="295512"/>
            </a:xfrm>
            <a:custGeom>
              <a:avLst/>
              <a:gdLst>
                <a:gd name="csX0" fmla="*/ 247968 w 247967"/>
                <a:gd name="csY0" fmla="*/ 7540 h 295512"/>
                <a:gd name="csX1" fmla="*/ 245904 w 247967"/>
                <a:gd name="csY1" fmla="*/ 27860 h 295512"/>
                <a:gd name="csX2" fmla="*/ 235823 w 247967"/>
                <a:gd name="csY2" fmla="*/ 45879 h 295512"/>
                <a:gd name="csX3" fmla="*/ 229235 w 247967"/>
                <a:gd name="csY3" fmla="*/ 66913 h 295512"/>
                <a:gd name="csX4" fmla="*/ 225028 w 247967"/>
                <a:gd name="csY4" fmla="*/ 96837 h 295512"/>
                <a:gd name="csX5" fmla="*/ 226854 w 247967"/>
                <a:gd name="csY5" fmla="*/ 115888 h 295512"/>
                <a:gd name="csX6" fmla="*/ 221377 w 247967"/>
                <a:gd name="csY6" fmla="*/ 127556 h 295512"/>
                <a:gd name="csX7" fmla="*/ 220504 w 247967"/>
                <a:gd name="csY7" fmla="*/ 139938 h 295512"/>
                <a:gd name="csX8" fmla="*/ 216614 w 247967"/>
                <a:gd name="csY8" fmla="*/ 150654 h 295512"/>
                <a:gd name="csX9" fmla="*/ 194469 w 247967"/>
                <a:gd name="csY9" fmla="*/ 166925 h 295512"/>
                <a:gd name="csX10" fmla="*/ 178991 w 247967"/>
                <a:gd name="csY10" fmla="*/ 184309 h 295512"/>
                <a:gd name="csX11" fmla="*/ 164386 w 247967"/>
                <a:gd name="csY11" fmla="*/ 217011 h 295512"/>
                <a:gd name="csX12" fmla="*/ 165497 w 247967"/>
                <a:gd name="csY12" fmla="*/ 244792 h 295512"/>
                <a:gd name="csX13" fmla="*/ 157004 w 247967"/>
                <a:gd name="csY13" fmla="*/ 255588 h 295512"/>
                <a:gd name="csX14" fmla="*/ 137398 w 247967"/>
                <a:gd name="csY14" fmla="*/ 272018 h 295512"/>
                <a:gd name="csX15" fmla="*/ 117554 w 247967"/>
                <a:gd name="csY15" fmla="*/ 293211 h 295512"/>
                <a:gd name="csX16" fmla="*/ 104934 w 247967"/>
                <a:gd name="csY16" fmla="*/ 287258 h 295512"/>
                <a:gd name="csX17" fmla="*/ 102791 w 247967"/>
                <a:gd name="csY17" fmla="*/ 277654 h 295512"/>
                <a:gd name="csX18" fmla="*/ 84455 w 247967"/>
                <a:gd name="csY18" fmla="*/ 277336 h 295512"/>
                <a:gd name="csX19" fmla="*/ 72946 w 247967"/>
                <a:gd name="csY19" fmla="*/ 290274 h 295512"/>
                <a:gd name="csX20" fmla="*/ 64056 w 247967"/>
                <a:gd name="csY20" fmla="*/ 286861 h 295512"/>
                <a:gd name="csX21" fmla="*/ 51435 w 247967"/>
                <a:gd name="csY21" fmla="*/ 275272 h 295512"/>
                <a:gd name="csX22" fmla="*/ 41275 w 247967"/>
                <a:gd name="csY22" fmla="*/ 280908 h 295512"/>
                <a:gd name="csX23" fmla="*/ 27702 w 247967"/>
                <a:gd name="csY23" fmla="*/ 295513 h 295512"/>
                <a:gd name="csX24" fmla="*/ 0 w 247967"/>
                <a:gd name="csY24" fmla="*/ 259715 h 295512"/>
                <a:gd name="csX25" fmla="*/ 25638 w 247967"/>
                <a:gd name="csY25" fmla="*/ 241141 h 295512"/>
                <a:gd name="csX26" fmla="*/ 12938 w 247967"/>
                <a:gd name="csY26" fmla="*/ 218837 h 295512"/>
                <a:gd name="csX27" fmla="*/ 24527 w 247967"/>
                <a:gd name="csY27" fmla="*/ 210344 h 295512"/>
                <a:gd name="csX28" fmla="*/ 47228 w 247967"/>
                <a:gd name="csY28" fmla="*/ 206216 h 295512"/>
                <a:gd name="csX29" fmla="*/ 49927 w 247967"/>
                <a:gd name="csY29" fmla="*/ 191294 h 295512"/>
                <a:gd name="csX30" fmla="*/ 67945 w 247967"/>
                <a:gd name="csY30" fmla="*/ 207486 h 295512"/>
                <a:gd name="csX31" fmla="*/ 97631 w 247967"/>
                <a:gd name="csY31" fmla="*/ 208915 h 295512"/>
                <a:gd name="csX32" fmla="*/ 108029 w 247967"/>
                <a:gd name="csY32" fmla="*/ 192961 h 295512"/>
                <a:gd name="csX33" fmla="*/ 112236 w 247967"/>
                <a:gd name="csY33" fmla="*/ 170577 h 295512"/>
                <a:gd name="csX34" fmla="*/ 108585 w 247967"/>
                <a:gd name="csY34" fmla="*/ 144224 h 295512"/>
                <a:gd name="csX35" fmla="*/ 92631 w 247967"/>
                <a:gd name="csY35" fmla="*/ 124301 h 295512"/>
                <a:gd name="csX36" fmla="*/ 107236 w 247967"/>
                <a:gd name="csY36" fmla="*/ 85328 h 295512"/>
                <a:gd name="csX37" fmla="*/ 98822 w 247967"/>
                <a:gd name="csY37" fmla="*/ 78581 h 295512"/>
                <a:gd name="csX38" fmla="*/ 73739 w 247967"/>
                <a:gd name="csY38" fmla="*/ 81359 h 295512"/>
                <a:gd name="csX39" fmla="*/ 64294 w 247967"/>
                <a:gd name="csY39" fmla="*/ 63976 h 295512"/>
                <a:gd name="csX40" fmla="*/ 66754 w 247967"/>
                <a:gd name="csY40" fmla="*/ 49212 h 295512"/>
                <a:gd name="csX41" fmla="*/ 109299 w 247967"/>
                <a:gd name="csY41" fmla="*/ 50562 h 295512"/>
                <a:gd name="csX42" fmla="*/ 136525 w 247967"/>
                <a:gd name="csY42" fmla="*/ 59452 h 295512"/>
                <a:gd name="csX43" fmla="*/ 163274 w 247967"/>
                <a:gd name="csY43" fmla="*/ 67389 h 295512"/>
                <a:gd name="csX44" fmla="*/ 165735 w 247967"/>
                <a:gd name="csY44" fmla="*/ 49212 h 295512"/>
                <a:gd name="csX45" fmla="*/ 183356 w 247967"/>
                <a:gd name="csY45" fmla="*/ 17859 h 295512"/>
                <a:gd name="csX46" fmla="*/ 203438 w 247967"/>
                <a:gd name="csY46" fmla="*/ 0 h 295512"/>
                <a:gd name="csX47" fmla="*/ 226298 w 247967"/>
                <a:gd name="csY47" fmla="*/ 5636 h 295512"/>
                <a:gd name="csX48" fmla="*/ 247968 w 247967"/>
                <a:gd name="csY48" fmla="*/ 7540 h 2955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47967" h="295512">
                  <a:moveTo>
                    <a:pt x="247968" y="7540"/>
                  </a:moveTo>
                  <a:lnTo>
                    <a:pt x="245904" y="27860"/>
                  </a:lnTo>
                  <a:lnTo>
                    <a:pt x="235823" y="45879"/>
                  </a:lnTo>
                  <a:lnTo>
                    <a:pt x="229235" y="66913"/>
                  </a:lnTo>
                  <a:lnTo>
                    <a:pt x="225028" y="96837"/>
                  </a:lnTo>
                  <a:lnTo>
                    <a:pt x="226854" y="115888"/>
                  </a:lnTo>
                  <a:lnTo>
                    <a:pt x="221377" y="127556"/>
                  </a:lnTo>
                  <a:lnTo>
                    <a:pt x="220504" y="139938"/>
                  </a:lnTo>
                  <a:lnTo>
                    <a:pt x="216614" y="150654"/>
                  </a:lnTo>
                  <a:lnTo>
                    <a:pt x="194469" y="166925"/>
                  </a:lnTo>
                  <a:lnTo>
                    <a:pt x="178991" y="184309"/>
                  </a:lnTo>
                  <a:lnTo>
                    <a:pt x="164386" y="217011"/>
                  </a:lnTo>
                  <a:lnTo>
                    <a:pt x="165497" y="244792"/>
                  </a:lnTo>
                  <a:lnTo>
                    <a:pt x="157004" y="255588"/>
                  </a:lnTo>
                  <a:lnTo>
                    <a:pt x="137398" y="272018"/>
                  </a:lnTo>
                  <a:lnTo>
                    <a:pt x="117554" y="293211"/>
                  </a:lnTo>
                  <a:lnTo>
                    <a:pt x="104934" y="287258"/>
                  </a:lnTo>
                  <a:lnTo>
                    <a:pt x="102791" y="277654"/>
                  </a:lnTo>
                  <a:lnTo>
                    <a:pt x="84455" y="277336"/>
                  </a:lnTo>
                  <a:lnTo>
                    <a:pt x="72946" y="290274"/>
                  </a:lnTo>
                  <a:lnTo>
                    <a:pt x="64056" y="286861"/>
                  </a:lnTo>
                  <a:lnTo>
                    <a:pt x="51435" y="275272"/>
                  </a:lnTo>
                  <a:lnTo>
                    <a:pt x="41275" y="280908"/>
                  </a:lnTo>
                  <a:lnTo>
                    <a:pt x="27702" y="295513"/>
                  </a:lnTo>
                  <a:lnTo>
                    <a:pt x="0" y="259715"/>
                  </a:lnTo>
                  <a:lnTo>
                    <a:pt x="25638" y="241141"/>
                  </a:lnTo>
                  <a:lnTo>
                    <a:pt x="12938" y="218837"/>
                  </a:lnTo>
                  <a:lnTo>
                    <a:pt x="24527" y="210344"/>
                  </a:lnTo>
                  <a:lnTo>
                    <a:pt x="47228" y="206216"/>
                  </a:lnTo>
                  <a:lnTo>
                    <a:pt x="49927" y="191294"/>
                  </a:lnTo>
                  <a:lnTo>
                    <a:pt x="67945" y="207486"/>
                  </a:lnTo>
                  <a:lnTo>
                    <a:pt x="97631" y="208915"/>
                  </a:lnTo>
                  <a:lnTo>
                    <a:pt x="108029" y="192961"/>
                  </a:lnTo>
                  <a:lnTo>
                    <a:pt x="112236" y="170577"/>
                  </a:lnTo>
                  <a:lnTo>
                    <a:pt x="108585" y="144224"/>
                  </a:lnTo>
                  <a:lnTo>
                    <a:pt x="92631" y="124301"/>
                  </a:lnTo>
                  <a:lnTo>
                    <a:pt x="107236" y="85328"/>
                  </a:lnTo>
                  <a:lnTo>
                    <a:pt x="98822" y="78581"/>
                  </a:lnTo>
                  <a:lnTo>
                    <a:pt x="73739" y="81359"/>
                  </a:lnTo>
                  <a:lnTo>
                    <a:pt x="64294" y="63976"/>
                  </a:lnTo>
                  <a:lnTo>
                    <a:pt x="66754" y="49212"/>
                  </a:lnTo>
                  <a:lnTo>
                    <a:pt x="109299" y="50562"/>
                  </a:lnTo>
                  <a:lnTo>
                    <a:pt x="136525" y="59452"/>
                  </a:lnTo>
                  <a:lnTo>
                    <a:pt x="163274" y="67389"/>
                  </a:lnTo>
                  <a:lnTo>
                    <a:pt x="165735" y="49212"/>
                  </a:lnTo>
                  <a:lnTo>
                    <a:pt x="183356" y="17859"/>
                  </a:lnTo>
                  <a:lnTo>
                    <a:pt x="203438" y="0"/>
                  </a:lnTo>
                  <a:lnTo>
                    <a:pt x="226298" y="5636"/>
                  </a:lnTo>
                  <a:lnTo>
                    <a:pt x="247968" y="754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C9E5EC3C-17CA-A0CD-A2A2-F1A134870CBA}"/>
                </a:ext>
              </a:extLst>
            </p:cNvPr>
            <p:cNvSpPr/>
            <p:nvPr/>
          </p:nvSpPr>
          <p:spPr>
            <a:xfrm>
              <a:off x="1338897" y="4218939"/>
              <a:ext cx="189547" cy="212486"/>
            </a:xfrm>
            <a:custGeom>
              <a:avLst/>
              <a:gdLst>
                <a:gd name="csX0" fmla="*/ 83503 w 189547"/>
                <a:gd name="csY0" fmla="*/ 2222 h 212486"/>
                <a:gd name="csX1" fmla="*/ 99457 w 189547"/>
                <a:gd name="csY1" fmla="*/ 0 h 212486"/>
                <a:gd name="csX2" fmla="*/ 119936 w 189547"/>
                <a:gd name="csY2" fmla="*/ 4524 h 212486"/>
                <a:gd name="csX3" fmla="*/ 139859 w 189547"/>
                <a:gd name="csY3" fmla="*/ 159 h 212486"/>
                <a:gd name="csX4" fmla="*/ 144066 w 189547"/>
                <a:gd name="csY4" fmla="*/ 1984 h 212486"/>
                <a:gd name="csX5" fmla="*/ 141605 w 189547"/>
                <a:gd name="csY5" fmla="*/ 16748 h 212486"/>
                <a:gd name="csX6" fmla="*/ 151051 w 189547"/>
                <a:gd name="csY6" fmla="*/ 34131 h 212486"/>
                <a:gd name="csX7" fmla="*/ 176133 w 189547"/>
                <a:gd name="csY7" fmla="*/ 31353 h 212486"/>
                <a:gd name="csX8" fmla="*/ 184547 w 189547"/>
                <a:gd name="csY8" fmla="*/ 38100 h 212486"/>
                <a:gd name="csX9" fmla="*/ 169942 w 189547"/>
                <a:gd name="csY9" fmla="*/ 77073 h 212486"/>
                <a:gd name="csX10" fmla="*/ 185896 w 189547"/>
                <a:gd name="csY10" fmla="*/ 96996 h 212486"/>
                <a:gd name="csX11" fmla="*/ 189548 w 189547"/>
                <a:gd name="csY11" fmla="*/ 123349 h 212486"/>
                <a:gd name="csX12" fmla="*/ 185341 w 189547"/>
                <a:gd name="csY12" fmla="*/ 145733 h 212486"/>
                <a:gd name="csX13" fmla="*/ 174943 w 189547"/>
                <a:gd name="csY13" fmla="*/ 161687 h 212486"/>
                <a:gd name="csX14" fmla="*/ 145256 w 189547"/>
                <a:gd name="csY14" fmla="*/ 160258 h 212486"/>
                <a:gd name="csX15" fmla="*/ 127238 w 189547"/>
                <a:gd name="csY15" fmla="*/ 144066 h 212486"/>
                <a:gd name="csX16" fmla="*/ 124539 w 189547"/>
                <a:gd name="csY16" fmla="*/ 158988 h 212486"/>
                <a:gd name="csX17" fmla="*/ 101838 w 189547"/>
                <a:gd name="csY17" fmla="*/ 163116 h 212486"/>
                <a:gd name="csX18" fmla="*/ 90249 w 189547"/>
                <a:gd name="csY18" fmla="*/ 171609 h 212486"/>
                <a:gd name="csX19" fmla="*/ 102949 w 189547"/>
                <a:gd name="csY19" fmla="*/ 193913 h 212486"/>
                <a:gd name="csX20" fmla="*/ 77311 w 189547"/>
                <a:gd name="csY20" fmla="*/ 212487 h 212486"/>
                <a:gd name="csX21" fmla="*/ 42704 w 189547"/>
                <a:gd name="csY21" fmla="*/ 178515 h 212486"/>
                <a:gd name="csX22" fmla="*/ 20399 w 189547"/>
                <a:gd name="csY22" fmla="*/ 150654 h 212486"/>
                <a:gd name="csX23" fmla="*/ 0 w 189547"/>
                <a:gd name="csY23" fmla="*/ 115808 h 212486"/>
                <a:gd name="csX24" fmla="*/ 1032 w 189547"/>
                <a:gd name="csY24" fmla="*/ 104616 h 212486"/>
                <a:gd name="csX25" fmla="*/ 8414 w 189547"/>
                <a:gd name="csY25" fmla="*/ 93901 h 212486"/>
                <a:gd name="csX26" fmla="*/ 16589 w 189547"/>
                <a:gd name="csY26" fmla="*/ 69374 h 212486"/>
                <a:gd name="csX27" fmla="*/ 23416 w 189547"/>
                <a:gd name="csY27" fmla="*/ 44371 h 212486"/>
                <a:gd name="csX28" fmla="*/ 34766 w 189547"/>
                <a:gd name="csY28" fmla="*/ 42386 h 212486"/>
                <a:gd name="csX29" fmla="*/ 83741 w 189547"/>
                <a:gd name="csY29" fmla="*/ 42783 h 212486"/>
                <a:gd name="csX30" fmla="*/ 83503 w 189547"/>
                <a:gd name="csY30" fmla="*/ 2222 h 212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89547" h="212486">
                  <a:moveTo>
                    <a:pt x="83503" y="2222"/>
                  </a:moveTo>
                  <a:lnTo>
                    <a:pt x="99457" y="0"/>
                  </a:lnTo>
                  <a:lnTo>
                    <a:pt x="119936" y="4524"/>
                  </a:lnTo>
                  <a:lnTo>
                    <a:pt x="139859" y="159"/>
                  </a:lnTo>
                  <a:lnTo>
                    <a:pt x="144066" y="1984"/>
                  </a:lnTo>
                  <a:lnTo>
                    <a:pt x="141605" y="16748"/>
                  </a:lnTo>
                  <a:lnTo>
                    <a:pt x="151051" y="34131"/>
                  </a:lnTo>
                  <a:lnTo>
                    <a:pt x="176133" y="31353"/>
                  </a:lnTo>
                  <a:lnTo>
                    <a:pt x="184547" y="38100"/>
                  </a:lnTo>
                  <a:lnTo>
                    <a:pt x="169942" y="77073"/>
                  </a:lnTo>
                  <a:lnTo>
                    <a:pt x="185896" y="96996"/>
                  </a:lnTo>
                  <a:lnTo>
                    <a:pt x="189548" y="123349"/>
                  </a:lnTo>
                  <a:lnTo>
                    <a:pt x="185341" y="145733"/>
                  </a:lnTo>
                  <a:lnTo>
                    <a:pt x="174943" y="161687"/>
                  </a:lnTo>
                  <a:lnTo>
                    <a:pt x="145256" y="160258"/>
                  </a:lnTo>
                  <a:lnTo>
                    <a:pt x="127238" y="144066"/>
                  </a:lnTo>
                  <a:lnTo>
                    <a:pt x="124539" y="158988"/>
                  </a:lnTo>
                  <a:lnTo>
                    <a:pt x="101838" y="163116"/>
                  </a:lnTo>
                  <a:lnTo>
                    <a:pt x="90249" y="171609"/>
                  </a:lnTo>
                  <a:lnTo>
                    <a:pt x="102949" y="193913"/>
                  </a:lnTo>
                  <a:lnTo>
                    <a:pt x="77311" y="212487"/>
                  </a:lnTo>
                  <a:lnTo>
                    <a:pt x="42704" y="178515"/>
                  </a:lnTo>
                  <a:lnTo>
                    <a:pt x="20399" y="150654"/>
                  </a:lnTo>
                  <a:lnTo>
                    <a:pt x="0" y="115808"/>
                  </a:lnTo>
                  <a:lnTo>
                    <a:pt x="1032" y="104616"/>
                  </a:lnTo>
                  <a:lnTo>
                    <a:pt x="8414" y="93901"/>
                  </a:lnTo>
                  <a:lnTo>
                    <a:pt x="16589" y="69374"/>
                  </a:lnTo>
                  <a:lnTo>
                    <a:pt x="23416" y="44371"/>
                  </a:lnTo>
                  <a:lnTo>
                    <a:pt x="34766" y="42386"/>
                  </a:lnTo>
                  <a:lnTo>
                    <a:pt x="83741" y="42783"/>
                  </a:lnTo>
                  <a:lnTo>
                    <a:pt x="83503" y="2222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047120B1-F698-3F34-3F97-DAEB0759FECE}"/>
                </a:ext>
              </a:extLst>
            </p:cNvPr>
            <p:cNvSpPr/>
            <p:nvPr/>
          </p:nvSpPr>
          <p:spPr>
            <a:xfrm>
              <a:off x="1355963" y="4220368"/>
              <a:ext cx="66674" cy="42941"/>
            </a:xfrm>
            <a:custGeom>
              <a:avLst/>
              <a:gdLst>
                <a:gd name="csX0" fmla="*/ 11589 w 66674"/>
                <a:gd name="csY0" fmla="*/ 0 h 42941"/>
                <a:gd name="csX1" fmla="*/ 66437 w 66674"/>
                <a:gd name="csY1" fmla="*/ 794 h 42941"/>
                <a:gd name="csX2" fmla="*/ 66675 w 66674"/>
                <a:gd name="csY2" fmla="*/ 41354 h 42941"/>
                <a:gd name="csX3" fmla="*/ 17701 w 66674"/>
                <a:gd name="csY3" fmla="*/ 40957 h 42941"/>
                <a:gd name="csX4" fmla="*/ 6350 w 66674"/>
                <a:gd name="csY4" fmla="*/ 42942 h 42941"/>
                <a:gd name="csX5" fmla="*/ 0 w 66674"/>
                <a:gd name="csY5" fmla="*/ 37862 h 42941"/>
                <a:gd name="csX6" fmla="*/ 11589 w 66674"/>
                <a:gd name="csY6" fmla="*/ 0 h 429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6674" h="42941">
                  <a:moveTo>
                    <a:pt x="11589" y="0"/>
                  </a:moveTo>
                  <a:lnTo>
                    <a:pt x="66437" y="794"/>
                  </a:lnTo>
                  <a:lnTo>
                    <a:pt x="66675" y="41354"/>
                  </a:lnTo>
                  <a:lnTo>
                    <a:pt x="17701" y="40957"/>
                  </a:lnTo>
                  <a:lnTo>
                    <a:pt x="6350" y="42942"/>
                  </a:lnTo>
                  <a:lnTo>
                    <a:pt x="0" y="37862"/>
                  </a:lnTo>
                  <a:lnTo>
                    <a:pt x="11589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DB5B35CE-10BB-34A1-0B59-021D0199DEAE}"/>
                </a:ext>
              </a:extLst>
            </p:cNvPr>
            <p:cNvSpPr/>
            <p:nvPr/>
          </p:nvSpPr>
          <p:spPr>
            <a:xfrm>
              <a:off x="1779905" y="4575492"/>
              <a:ext cx="390683" cy="333454"/>
            </a:xfrm>
            <a:custGeom>
              <a:avLst/>
              <a:gdLst>
                <a:gd name="csX0" fmla="*/ 298212 w 390683"/>
                <a:gd name="csY0" fmla="*/ 3493 h 333454"/>
                <a:gd name="csX1" fmla="*/ 312261 w 390683"/>
                <a:gd name="csY1" fmla="*/ 12065 h 333454"/>
                <a:gd name="csX2" fmla="*/ 325676 w 390683"/>
                <a:gd name="csY2" fmla="*/ 17780 h 333454"/>
                <a:gd name="csX3" fmla="*/ 347107 w 390683"/>
                <a:gd name="csY3" fmla="*/ 23495 h 333454"/>
                <a:gd name="csX4" fmla="*/ 366236 w 390683"/>
                <a:gd name="csY4" fmla="*/ 33734 h 333454"/>
                <a:gd name="csX5" fmla="*/ 382111 w 390683"/>
                <a:gd name="csY5" fmla="*/ 48895 h 333454"/>
                <a:gd name="csX6" fmla="*/ 390684 w 390683"/>
                <a:gd name="csY6" fmla="*/ 77708 h 333454"/>
                <a:gd name="csX7" fmla="*/ 384969 w 390683"/>
                <a:gd name="csY7" fmla="*/ 86995 h 333454"/>
                <a:gd name="csX8" fmla="*/ 378222 w 390683"/>
                <a:gd name="csY8" fmla="*/ 114618 h 333454"/>
                <a:gd name="csX9" fmla="*/ 384651 w 390683"/>
                <a:gd name="csY9" fmla="*/ 142954 h 333454"/>
                <a:gd name="csX10" fmla="*/ 374094 w 390683"/>
                <a:gd name="csY10" fmla="*/ 154861 h 333454"/>
                <a:gd name="csX11" fmla="*/ 363855 w 390683"/>
                <a:gd name="csY11" fmla="*/ 186690 h 333454"/>
                <a:gd name="csX12" fmla="*/ 381556 w 390683"/>
                <a:gd name="csY12" fmla="*/ 195580 h 333454"/>
                <a:gd name="csX13" fmla="*/ 279321 w 390683"/>
                <a:gd name="csY13" fmla="*/ 223917 h 333454"/>
                <a:gd name="csX14" fmla="*/ 282495 w 390683"/>
                <a:gd name="csY14" fmla="*/ 248444 h 333454"/>
                <a:gd name="csX15" fmla="*/ 257016 w 390683"/>
                <a:gd name="csY15" fmla="*/ 253206 h 333454"/>
                <a:gd name="csX16" fmla="*/ 237807 w 390683"/>
                <a:gd name="csY16" fmla="*/ 266938 h 333454"/>
                <a:gd name="csX17" fmla="*/ 233680 w 390683"/>
                <a:gd name="csY17" fmla="*/ 278924 h 333454"/>
                <a:gd name="csX18" fmla="*/ 221615 w 390683"/>
                <a:gd name="csY18" fmla="*/ 281622 h 333454"/>
                <a:gd name="csX19" fmla="*/ 192326 w 390683"/>
                <a:gd name="csY19" fmla="*/ 310118 h 333454"/>
                <a:gd name="csX20" fmla="*/ 173672 w 390683"/>
                <a:gd name="csY20" fmla="*/ 332581 h 333454"/>
                <a:gd name="csX21" fmla="*/ 162322 w 390683"/>
                <a:gd name="csY21" fmla="*/ 333454 h 333454"/>
                <a:gd name="csX22" fmla="*/ 151368 w 390683"/>
                <a:gd name="csY22" fmla="*/ 329406 h 333454"/>
                <a:gd name="csX23" fmla="*/ 113744 w 390683"/>
                <a:gd name="csY23" fmla="*/ 325596 h 333454"/>
                <a:gd name="csX24" fmla="*/ 107632 w 390683"/>
                <a:gd name="csY24" fmla="*/ 322977 h 333454"/>
                <a:gd name="csX25" fmla="*/ 107394 w 390683"/>
                <a:gd name="csY25" fmla="*/ 320120 h 333454"/>
                <a:gd name="csX26" fmla="*/ 94139 w 390683"/>
                <a:gd name="csY26" fmla="*/ 312261 h 333454"/>
                <a:gd name="csX27" fmla="*/ 72231 w 390683"/>
                <a:gd name="csY27" fmla="*/ 310277 h 333454"/>
                <a:gd name="csX28" fmla="*/ 44688 w 390683"/>
                <a:gd name="csY28" fmla="*/ 318215 h 333454"/>
                <a:gd name="csX29" fmla="*/ 22701 w 390683"/>
                <a:gd name="csY29" fmla="*/ 296545 h 333454"/>
                <a:gd name="csX30" fmla="*/ 0 w 390683"/>
                <a:gd name="csY30" fmla="*/ 268208 h 333454"/>
                <a:gd name="csX31" fmla="*/ 1508 w 390683"/>
                <a:gd name="csY31" fmla="*/ 158750 h 333454"/>
                <a:gd name="csX32" fmla="*/ 71676 w 390683"/>
                <a:gd name="csY32" fmla="*/ 159226 h 333454"/>
                <a:gd name="csX33" fmla="*/ 68818 w 390683"/>
                <a:gd name="csY33" fmla="*/ 147399 h 333454"/>
                <a:gd name="csX34" fmla="*/ 73819 w 390683"/>
                <a:gd name="csY34" fmla="*/ 134541 h 333454"/>
                <a:gd name="csX35" fmla="*/ 67866 w 390683"/>
                <a:gd name="csY35" fmla="*/ 118586 h 333454"/>
                <a:gd name="csX36" fmla="*/ 71755 w 390683"/>
                <a:gd name="csY36" fmla="*/ 101997 h 333454"/>
                <a:gd name="csX37" fmla="*/ 68183 w 390683"/>
                <a:gd name="csY37" fmla="*/ 91440 h 333454"/>
                <a:gd name="csX38" fmla="*/ 79772 w 390683"/>
                <a:gd name="csY38" fmla="*/ 92313 h 333454"/>
                <a:gd name="csX39" fmla="*/ 81677 w 390683"/>
                <a:gd name="csY39" fmla="*/ 102870 h 333454"/>
                <a:gd name="csX40" fmla="*/ 97472 w 390683"/>
                <a:gd name="csY40" fmla="*/ 102076 h 333454"/>
                <a:gd name="csX41" fmla="*/ 118904 w 390683"/>
                <a:gd name="csY41" fmla="*/ 105172 h 333454"/>
                <a:gd name="csX42" fmla="*/ 130175 w 390683"/>
                <a:gd name="csY42" fmla="*/ 120730 h 333454"/>
                <a:gd name="csX43" fmla="*/ 157162 w 390683"/>
                <a:gd name="csY43" fmla="*/ 125492 h 333454"/>
                <a:gd name="csX44" fmla="*/ 177721 w 390683"/>
                <a:gd name="csY44" fmla="*/ 114697 h 333454"/>
                <a:gd name="csX45" fmla="*/ 185261 w 390683"/>
                <a:gd name="csY45" fmla="*/ 132556 h 333454"/>
                <a:gd name="csX46" fmla="*/ 211137 w 390683"/>
                <a:gd name="csY46" fmla="*/ 137319 h 333454"/>
                <a:gd name="csX47" fmla="*/ 223520 w 390683"/>
                <a:gd name="csY47" fmla="*/ 151924 h 333454"/>
                <a:gd name="csX48" fmla="*/ 237331 w 390683"/>
                <a:gd name="csY48" fmla="*/ 170815 h 333454"/>
                <a:gd name="csX49" fmla="*/ 263128 w 390683"/>
                <a:gd name="csY49" fmla="*/ 171053 h 333454"/>
                <a:gd name="csX50" fmla="*/ 260350 w 390683"/>
                <a:gd name="csY50" fmla="*/ 134144 h 333454"/>
                <a:gd name="csX51" fmla="*/ 251063 w 390683"/>
                <a:gd name="csY51" fmla="*/ 140335 h 333454"/>
                <a:gd name="csX52" fmla="*/ 227489 w 390683"/>
                <a:gd name="csY52" fmla="*/ 127079 h 333454"/>
                <a:gd name="csX53" fmla="*/ 218440 w 390683"/>
                <a:gd name="csY53" fmla="*/ 120967 h 333454"/>
                <a:gd name="csX54" fmla="*/ 222567 w 390683"/>
                <a:gd name="csY54" fmla="*/ 86757 h 333454"/>
                <a:gd name="csX55" fmla="*/ 228600 w 390683"/>
                <a:gd name="csY55" fmla="*/ 46434 h 333454"/>
                <a:gd name="csX56" fmla="*/ 221059 w 390683"/>
                <a:gd name="csY56" fmla="*/ 31433 h 333454"/>
                <a:gd name="csX57" fmla="*/ 230664 w 390683"/>
                <a:gd name="csY57" fmla="*/ 9763 h 333454"/>
                <a:gd name="csX58" fmla="*/ 239633 w 390683"/>
                <a:gd name="csY58" fmla="*/ 5715 h 333454"/>
                <a:gd name="csX59" fmla="*/ 284956 w 390683"/>
                <a:gd name="csY59" fmla="*/ 0 h 333454"/>
                <a:gd name="csX60" fmla="*/ 298212 w 390683"/>
                <a:gd name="csY60" fmla="*/ 3493 h 3334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390683" h="333454">
                  <a:moveTo>
                    <a:pt x="298212" y="3493"/>
                  </a:moveTo>
                  <a:lnTo>
                    <a:pt x="312261" y="12065"/>
                  </a:lnTo>
                  <a:lnTo>
                    <a:pt x="325676" y="17780"/>
                  </a:lnTo>
                  <a:lnTo>
                    <a:pt x="347107" y="23495"/>
                  </a:lnTo>
                  <a:lnTo>
                    <a:pt x="366236" y="33734"/>
                  </a:lnTo>
                  <a:lnTo>
                    <a:pt x="382111" y="48895"/>
                  </a:lnTo>
                  <a:lnTo>
                    <a:pt x="390684" y="77708"/>
                  </a:lnTo>
                  <a:lnTo>
                    <a:pt x="384969" y="86995"/>
                  </a:lnTo>
                  <a:lnTo>
                    <a:pt x="378222" y="114618"/>
                  </a:lnTo>
                  <a:lnTo>
                    <a:pt x="384651" y="142954"/>
                  </a:lnTo>
                  <a:lnTo>
                    <a:pt x="374094" y="154861"/>
                  </a:lnTo>
                  <a:lnTo>
                    <a:pt x="363855" y="186690"/>
                  </a:lnTo>
                  <a:lnTo>
                    <a:pt x="381556" y="195580"/>
                  </a:lnTo>
                  <a:lnTo>
                    <a:pt x="279321" y="223917"/>
                  </a:lnTo>
                  <a:lnTo>
                    <a:pt x="282495" y="248444"/>
                  </a:lnTo>
                  <a:lnTo>
                    <a:pt x="257016" y="253206"/>
                  </a:lnTo>
                  <a:lnTo>
                    <a:pt x="237807" y="266938"/>
                  </a:lnTo>
                  <a:lnTo>
                    <a:pt x="233680" y="278924"/>
                  </a:lnTo>
                  <a:lnTo>
                    <a:pt x="221615" y="281622"/>
                  </a:lnTo>
                  <a:lnTo>
                    <a:pt x="192326" y="310118"/>
                  </a:lnTo>
                  <a:lnTo>
                    <a:pt x="173672" y="332581"/>
                  </a:lnTo>
                  <a:lnTo>
                    <a:pt x="162322" y="333454"/>
                  </a:lnTo>
                  <a:lnTo>
                    <a:pt x="151368" y="329406"/>
                  </a:lnTo>
                  <a:lnTo>
                    <a:pt x="113744" y="325596"/>
                  </a:lnTo>
                  <a:lnTo>
                    <a:pt x="107632" y="322977"/>
                  </a:lnTo>
                  <a:lnTo>
                    <a:pt x="107394" y="320120"/>
                  </a:lnTo>
                  <a:lnTo>
                    <a:pt x="94139" y="312261"/>
                  </a:lnTo>
                  <a:lnTo>
                    <a:pt x="72231" y="310277"/>
                  </a:lnTo>
                  <a:lnTo>
                    <a:pt x="44688" y="318215"/>
                  </a:lnTo>
                  <a:lnTo>
                    <a:pt x="22701" y="296545"/>
                  </a:lnTo>
                  <a:lnTo>
                    <a:pt x="0" y="268208"/>
                  </a:lnTo>
                  <a:lnTo>
                    <a:pt x="1508" y="158750"/>
                  </a:lnTo>
                  <a:lnTo>
                    <a:pt x="71676" y="159226"/>
                  </a:lnTo>
                  <a:lnTo>
                    <a:pt x="68818" y="147399"/>
                  </a:lnTo>
                  <a:lnTo>
                    <a:pt x="73819" y="134541"/>
                  </a:lnTo>
                  <a:lnTo>
                    <a:pt x="67866" y="118586"/>
                  </a:lnTo>
                  <a:lnTo>
                    <a:pt x="71755" y="101997"/>
                  </a:lnTo>
                  <a:lnTo>
                    <a:pt x="68183" y="91440"/>
                  </a:lnTo>
                  <a:lnTo>
                    <a:pt x="79772" y="92313"/>
                  </a:lnTo>
                  <a:lnTo>
                    <a:pt x="81677" y="102870"/>
                  </a:lnTo>
                  <a:lnTo>
                    <a:pt x="97472" y="102076"/>
                  </a:lnTo>
                  <a:lnTo>
                    <a:pt x="118904" y="105172"/>
                  </a:lnTo>
                  <a:lnTo>
                    <a:pt x="130175" y="120730"/>
                  </a:lnTo>
                  <a:lnTo>
                    <a:pt x="157162" y="125492"/>
                  </a:lnTo>
                  <a:lnTo>
                    <a:pt x="177721" y="114697"/>
                  </a:lnTo>
                  <a:lnTo>
                    <a:pt x="185261" y="132556"/>
                  </a:lnTo>
                  <a:lnTo>
                    <a:pt x="211137" y="137319"/>
                  </a:lnTo>
                  <a:lnTo>
                    <a:pt x="223520" y="151924"/>
                  </a:lnTo>
                  <a:lnTo>
                    <a:pt x="237331" y="170815"/>
                  </a:lnTo>
                  <a:lnTo>
                    <a:pt x="263128" y="171053"/>
                  </a:lnTo>
                  <a:lnTo>
                    <a:pt x="260350" y="134144"/>
                  </a:lnTo>
                  <a:lnTo>
                    <a:pt x="251063" y="140335"/>
                  </a:lnTo>
                  <a:lnTo>
                    <a:pt x="227489" y="127079"/>
                  </a:lnTo>
                  <a:lnTo>
                    <a:pt x="218440" y="120967"/>
                  </a:lnTo>
                  <a:lnTo>
                    <a:pt x="222567" y="86757"/>
                  </a:lnTo>
                  <a:lnTo>
                    <a:pt x="228600" y="46434"/>
                  </a:lnTo>
                  <a:lnTo>
                    <a:pt x="221059" y="31433"/>
                  </a:lnTo>
                  <a:lnTo>
                    <a:pt x="230664" y="9763"/>
                  </a:lnTo>
                  <a:lnTo>
                    <a:pt x="239633" y="5715"/>
                  </a:lnTo>
                  <a:lnTo>
                    <a:pt x="284956" y="0"/>
                  </a:lnTo>
                  <a:lnTo>
                    <a:pt x="298212" y="3493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7FBFA44D-453A-449A-C173-969E1B2C09AC}"/>
                </a:ext>
              </a:extLst>
            </p:cNvPr>
            <p:cNvSpPr/>
            <p:nvPr/>
          </p:nvSpPr>
          <p:spPr>
            <a:xfrm>
              <a:off x="2143759" y="4609226"/>
              <a:ext cx="103902" cy="259397"/>
            </a:xfrm>
            <a:custGeom>
              <a:avLst/>
              <a:gdLst>
                <a:gd name="csX0" fmla="*/ 2381 w 103902"/>
                <a:gd name="csY0" fmla="*/ 0 h 259397"/>
                <a:gd name="csX1" fmla="*/ 35401 w 103902"/>
                <a:gd name="csY1" fmla="*/ 6270 h 259397"/>
                <a:gd name="csX2" fmla="*/ 42148 w 103902"/>
                <a:gd name="csY2" fmla="*/ 15716 h 259397"/>
                <a:gd name="csX3" fmla="*/ 53578 w 103902"/>
                <a:gd name="csY3" fmla="*/ 31591 h 259397"/>
                <a:gd name="csX4" fmla="*/ 63024 w 103902"/>
                <a:gd name="csY4" fmla="*/ 77946 h 259397"/>
                <a:gd name="csX5" fmla="*/ 53578 w 103902"/>
                <a:gd name="csY5" fmla="*/ 103902 h 259397"/>
                <a:gd name="csX6" fmla="*/ 63024 w 103902"/>
                <a:gd name="csY6" fmla="*/ 148431 h 259397"/>
                <a:gd name="csX7" fmla="*/ 74692 w 103902"/>
                <a:gd name="csY7" fmla="*/ 147876 h 259397"/>
                <a:gd name="csX8" fmla="*/ 86916 w 103902"/>
                <a:gd name="csY8" fmla="*/ 158988 h 259397"/>
                <a:gd name="csX9" fmla="*/ 100965 w 103902"/>
                <a:gd name="csY9" fmla="*/ 183832 h 259397"/>
                <a:gd name="csX10" fmla="*/ 103902 w 103902"/>
                <a:gd name="csY10" fmla="*/ 228124 h 259397"/>
                <a:gd name="csX11" fmla="*/ 89297 w 103902"/>
                <a:gd name="csY11" fmla="*/ 235426 h 259397"/>
                <a:gd name="csX12" fmla="*/ 78978 w 103902"/>
                <a:gd name="csY12" fmla="*/ 259397 h 259397"/>
                <a:gd name="csX13" fmla="*/ 56991 w 103902"/>
                <a:gd name="csY13" fmla="*/ 238046 h 259397"/>
                <a:gd name="csX14" fmla="*/ 54531 w 103902"/>
                <a:gd name="csY14" fmla="*/ 213677 h 259397"/>
                <a:gd name="csX15" fmla="*/ 61595 w 103902"/>
                <a:gd name="csY15" fmla="*/ 197644 h 259397"/>
                <a:gd name="csX16" fmla="*/ 59690 w 103902"/>
                <a:gd name="csY16" fmla="*/ 183912 h 259397"/>
                <a:gd name="csX17" fmla="*/ 46355 w 103902"/>
                <a:gd name="csY17" fmla="*/ 175181 h 259397"/>
                <a:gd name="csX18" fmla="*/ 37068 w 103902"/>
                <a:gd name="csY18" fmla="*/ 178355 h 259397"/>
                <a:gd name="csX19" fmla="*/ 17701 w 103902"/>
                <a:gd name="csY19" fmla="*/ 161846 h 259397"/>
                <a:gd name="csX20" fmla="*/ 0 w 103902"/>
                <a:gd name="csY20" fmla="*/ 152956 h 259397"/>
                <a:gd name="csX21" fmla="*/ 10239 w 103902"/>
                <a:gd name="csY21" fmla="*/ 121126 h 259397"/>
                <a:gd name="csX22" fmla="*/ 20796 w 103902"/>
                <a:gd name="csY22" fmla="*/ 109220 h 259397"/>
                <a:gd name="csX23" fmla="*/ 14367 w 103902"/>
                <a:gd name="csY23" fmla="*/ 80883 h 259397"/>
                <a:gd name="csX24" fmla="*/ 21114 w 103902"/>
                <a:gd name="csY24" fmla="*/ 53261 h 259397"/>
                <a:gd name="csX25" fmla="*/ 26829 w 103902"/>
                <a:gd name="csY25" fmla="*/ 43974 h 259397"/>
                <a:gd name="csX26" fmla="*/ 18256 w 103902"/>
                <a:gd name="csY26" fmla="*/ 15160 h 259397"/>
                <a:gd name="csX27" fmla="*/ 2381 w 103902"/>
                <a:gd name="csY27" fmla="*/ 0 h 2593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03902" h="259397">
                  <a:moveTo>
                    <a:pt x="2381" y="0"/>
                  </a:moveTo>
                  <a:lnTo>
                    <a:pt x="35401" y="6270"/>
                  </a:lnTo>
                  <a:lnTo>
                    <a:pt x="42148" y="15716"/>
                  </a:lnTo>
                  <a:lnTo>
                    <a:pt x="53578" y="31591"/>
                  </a:lnTo>
                  <a:lnTo>
                    <a:pt x="63024" y="77946"/>
                  </a:lnTo>
                  <a:lnTo>
                    <a:pt x="53578" y="103902"/>
                  </a:lnTo>
                  <a:lnTo>
                    <a:pt x="63024" y="148431"/>
                  </a:lnTo>
                  <a:lnTo>
                    <a:pt x="74692" y="147876"/>
                  </a:lnTo>
                  <a:lnTo>
                    <a:pt x="86916" y="158988"/>
                  </a:lnTo>
                  <a:lnTo>
                    <a:pt x="100965" y="183832"/>
                  </a:lnTo>
                  <a:lnTo>
                    <a:pt x="103902" y="228124"/>
                  </a:lnTo>
                  <a:lnTo>
                    <a:pt x="89297" y="235426"/>
                  </a:lnTo>
                  <a:lnTo>
                    <a:pt x="78978" y="259397"/>
                  </a:lnTo>
                  <a:lnTo>
                    <a:pt x="56991" y="238046"/>
                  </a:lnTo>
                  <a:lnTo>
                    <a:pt x="54531" y="213677"/>
                  </a:lnTo>
                  <a:lnTo>
                    <a:pt x="61595" y="197644"/>
                  </a:lnTo>
                  <a:lnTo>
                    <a:pt x="59690" y="183912"/>
                  </a:lnTo>
                  <a:lnTo>
                    <a:pt x="46355" y="175181"/>
                  </a:lnTo>
                  <a:lnTo>
                    <a:pt x="37068" y="178355"/>
                  </a:lnTo>
                  <a:lnTo>
                    <a:pt x="17701" y="161846"/>
                  </a:lnTo>
                  <a:lnTo>
                    <a:pt x="0" y="152956"/>
                  </a:lnTo>
                  <a:lnTo>
                    <a:pt x="10239" y="121126"/>
                  </a:lnTo>
                  <a:lnTo>
                    <a:pt x="20796" y="109220"/>
                  </a:lnTo>
                  <a:lnTo>
                    <a:pt x="14367" y="80883"/>
                  </a:lnTo>
                  <a:lnTo>
                    <a:pt x="21114" y="53261"/>
                  </a:lnTo>
                  <a:lnTo>
                    <a:pt x="26829" y="43974"/>
                  </a:lnTo>
                  <a:lnTo>
                    <a:pt x="18256" y="15160"/>
                  </a:lnTo>
                  <a:lnTo>
                    <a:pt x="2381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F0267A9F-12C2-7FC1-17D5-CE6219070605}"/>
                </a:ext>
              </a:extLst>
            </p:cNvPr>
            <p:cNvSpPr/>
            <p:nvPr/>
          </p:nvSpPr>
          <p:spPr>
            <a:xfrm>
              <a:off x="2059225" y="4646135"/>
              <a:ext cx="356949" cy="573881"/>
            </a:xfrm>
            <a:custGeom>
              <a:avLst/>
              <a:gdLst>
                <a:gd name="csX0" fmla="*/ 147558 w 356949"/>
                <a:gd name="csY0" fmla="*/ 41037 h 573881"/>
                <a:gd name="csX1" fmla="*/ 172879 w 356949"/>
                <a:gd name="csY1" fmla="*/ 38258 h 573881"/>
                <a:gd name="csX2" fmla="*/ 213439 w 356949"/>
                <a:gd name="csY2" fmla="*/ 47863 h 573881"/>
                <a:gd name="csX3" fmla="*/ 222171 w 356949"/>
                <a:gd name="csY3" fmla="*/ 43577 h 573881"/>
                <a:gd name="csX4" fmla="*/ 245666 w 356949"/>
                <a:gd name="csY4" fmla="*/ 42703 h 573881"/>
                <a:gd name="csX5" fmla="*/ 257651 w 356949"/>
                <a:gd name="csY5" fmla="*/ 32464 h 573881"/>
                <a:gd name="csX6" fmla="*/ 277892 w 356949"/>
                <a:gd name="csY6" fmla="*/ 33020 h 573881"/>
                <a:gd name="csX7" fmla="*/ 314722 w 356949"/>
                <a:gd name="csY7" fmla="*/ 19764 h 573881"/>
                <a:gd name="csX8" fmla="*/ 341471 w 356949"/>
                <a:gd name="csY8" fmla="*/ 0 h 573881"/>
                <a:gd name="csX9" fmla="*/ 341471 w 356949"/>
                <a:gd name="csY9" fmla="*/ 0 h 573881"/>
                <a:gd name="csX10" fmla="*/ 341471 w 356949"/>
                <a:gd name="csY10" fmla="*/ 0 h 573881"/>
                <a:gd name="csX11" fmla="*/ 346948 w 356949"/>
                <a:gd name="csY11" fmla="*/ 15240 h 573881"/>
                <a:gd name="csX12" fmla="*/ 345599 w 356949"/>
                <a:gd name="csY12" fmla="*/ 49292 h 573881"/>
                <a:gd name="csX13" fmla="*/ 349726 w 356949"/>
                <a:gd name="csY13" fmla="*/ 79216 h 573881"/>
                <a:gd name="csX14" fmla="*/ 351076 w 356949"/>
                <a:gd name="csY14" fmla="*/ 132874 h 573881"/>
                <a:gd name="csX15" fmla="*/ 356949 w 356949"/>
                <a:gd name="csY15" fmla="*/ 149701 h 573881"/>
                <a:gd name="csX16" fmla="*/ 346948 w 356949"/>
                <a:gd name="csY16" fmla="*/ 174307 h 573881"/>
                <a:gd name="csX17" fmla="*/ 333851 w 356949"/>
                <a:gd name="csY17" fmla="*/ 198279 h 573881"/>
                <a:gd name="csX18" fmla="*/ 312420 w 356949"/>
                <a:gd name="csY18" fmla="*/ 219710 h 573881"/>
                <a:gd name="csX19" fmla="*/ 281623 w 356949"/>
                <a:gd name="csY19" fmla="*/ 232886 h 573881"/>
                <a:gd name="csX20" fmla="*/ 243602 w 356949"/>
                <a:gd name="csY20" fmla="*/ 249713 h 573881"/>
                <a:gd name="csX21" fmla="*/ 205581 w 356949"/>
                <a:gd name="csY21" fmla="*/ 287099 h 573881"/>
                <a:gd name="csX22" fmla="*/ 192564 w 356949"/>
                <a:gd name="csY22" fmla="*/ 293449 h 573881"/>
                <a:gd name="csX23" fmla="*/ 169069 w 356949"/>
                <a:gd name="csY23" fmla="*/ 318294 h 573881"/>
                <a:gd name="csX24" fmla="*/ 155178 w 356949"/>
                <a:gd name="csY24" fmla="*/ 326390 h 573881"/>
                <a:gd name="csX25" fmla="*/ 152321 w 356949"/>
                <a:gd name="csY25" fmla="*/ 351393 h 573881"/>
                <a:gd name="csX26" fmla="*/ 168355 w 356949"/>
                <a:gd name="csY26" fmla="*/ 377984 h 573881"/>
                <a:gd name="csX27" fmla="*/ 174943 w 356949"/>
                <a:gd name="csY27" fmla="*/ 398700 h 573881"/>
                <a:gd name="csX28" fmla="*/ 175419 w 356949"/>
                <a:gd name="csY28" fmla="*/ 409257 h 573881"/>
                <a:gd name="csX29" fmla="*/ 181372 w 356949"/>
                <a:gd name="csY29" fmla="*/ 407511 h 573881"/>
                <a:gd name="csX30" fmla="*/ 180419 w 356949"/>
                <a:gd name="csY30" fmla="*/ 442277 h 573881"/>
                <a:gd name="csX31" fmla="*/ 174943 w 356949"/>
                <a:gd name="csY31" fmla="*/ 458787 h 573881"/>
                <a:gd name="csX32" fmla="*/ 182880 w 356949"/>
                <a:gd name="csY32" fmla="*/ 464899 h 573881"/>
                <a:gd name="csX33" fmla="*/ 177879 w 356949"/>
                <a:gd name="csY33" fmla="*/ 479743 h 573881"/>
                <a:gd name="csX34" fmla="*/ 163751 w 356949"/>
                <a:gd name="csY34" fmla="*/ 492442 h 573881"/>
                <a:gd name="csX35" fmla="*/ 135969 w 356949"/>
                <a:gd name="csY35" fmla="*/ 504507 h 573881"/>
                <a:gd name="csX36" fmla="*/ 95488 w 356949"/>
                <a:gd name="csY36" fmla="*/ 523954 h 573881"/>
                <a:gd name="csX37" fmla="*/ 80645 w 356949"/>
                <a:gd name="csY37" fmla="*/ 537210 h 573881"/>
                <a:gd name="csX38" fmla="*/ 83582 w 356949"/>
                <a:gd name="csY38" fmla="*/ 552450 h 573881"/>
                <a:gd name="csX39" fmla="*/ 92155 w 356949"/>
                <a:gd name="csY39" fmla="*/ 554831 h 573881"/>
                <a:gd name="csX40" fmla="*/ 89297 w 356949"/>
                <a:gd name="csY40" fmla="*/ 573881 h 573881"/>
                <a:gd name="csX41" fmla="*/ 63738 w 356949"/>
                <a:gd name="csY41" fmla="*/ 573563 h 573881"/>
                <a:gd name="csX42" fmla="*/ 60881 w 356949"/>
                <a:gd name="csY42" fmla="*/ 557609 h 573881"/>
                <a:gd name="csX43" fmla="*/ 55880 w 356949"/>
                <a:gd name="csY43" fmla="*/ 541417 h 573881"/>
                <a:gd name="csX44" fmla="*/ 52943 w 356949"/>
                <a:gd name="csY44" fmla="*/ 528478 h 573881"/>
                <a:gd name="csX45" fmla="*/ 58976 w 356949"/>
                <a:gd name="csY45" fmla="*/ 488553 h 573881"/>
                <a:gd name="csX46" fmla="*/ 50245 w 356949"/>
                <a:gd name="csY46" fmla="*/ 463153 h 573881"/>
                <a:gd name="csX47" fmla="*/ 34052 w 356949"/>
                <a:gd name="csY47" fmla="*/ 413226 h 573881"/>
                <a:gd name="csX48" fmla="*/ 69612 w 356949"/>
                <a:gd name="csY48" fmla="*/ 373141 h 573881"/>
                <a:gd name="csX49" fmla="*/ 78423 w 356949"/>
                <a:gd name="csY49" fmla="*/ 347821 h 573881"/>
                <a:gd name="csX50" fmla="*/ 83582 w 356949"/>
                <a:gd name="csY50" fmla="*/ 344646 h 573881"/>
                <a:gd name="csX51" fmla="*/ 87392 w 356949"/>
                <a:gd name="csY51" fmla="*/ 324008 h 573881"/>
                <a:gd name="csX52" fmla="*/ 81915 w 356949"/>
                <a:gd name="csY52" fmla="*/ 313610 h 573881"/>
                <a:gd name="csX53" fmla="*/ 83423 w 356949"/>
                <a:gd name="csY53" fmla="*/ 287496 h 573881"/>
                <a:gd name="csX54" fmla="*/ 89932 w 356949"/>
                <a:gd name="csY54" fmla="*/ 263366 h 573881"/>
                <a:gd name="csX55" fmla="*/ 89853 w 356949"/>
                <a:gd name="csY55" fmla="*/ 219472 h 573881"/>
                <a:gd name="csX56" fmla="*/ 72390 w 356949"/>
                <a:gd name="csY56" fmla="*/ 208359 h 573881"/>
                <a:gd name="csX57" fmla="*/ 56356 w 356949"/>
                <a:gd name="csY57" fmla="*/ 205819 h 573881"/>
                <a:gd name="csX58" fmla="*/ 49054 w 356949"/>
                <a:gd name="csY58" fmla="*/ 197247 h 573881"/>
                <a:gd name="csX59" fmla="*/ 33496 w 356949"/>
                <a:gd name="csY59" fmla="*/ 190024 h 573881"/>
                <a:gd name="csX60" fmla="*/ 5397 w 356949"/>
                <a:gd name="csY60" fmla="*/ 190658 h 573881"/>
                <a:gd name="csX61" fmla="*/ 3175 w 356949"/>
                <a:gd name="csY61" fmla="*/ 177800 h 573881"/>
                <a:gd name="csX62" fmla="*/ 0 w 356949"/>
                <a:gd name="csY62" fmla="*/ 153273 h 573881"/>
                <a:gd name="csX63" fmla="*/ 102235 w 356949"/>
                <a:gd name="csY63" fmla="*/ 124936 h 573881"/>
                <a:gd name="csX64" fmla="*/ 121603 w 356949"/>
                <a:gd name="csY64" fmla="*/ 141446 h 573881"/>
                <a:gd name="csX65" fmla="*/ 130890 w 356949"/>
                <a:gd name="csY65" fmla="*/ 138271 h 573881"/>
                <a:gd name="csX66" fmla="*/ 144224 w 356949"/>
                <a:gd name="csY66" fmla="*/ 147002 h 573881"/>
                <a:gd name="csX67" fmla="*/ 146129 w 356949"/>
                <a:gd name="csY67" fmla="*/ 160734 h 573881"/>
                <a:gd name="csX68" fmla="*/ 139065 w 356949"/>
                <a:gd name="csY68" fmla="*/ 176768 h 573881"/>
                <a:gd name="csX69" fmla="*/ 141526 w 356949"/>
                <a:gd name="csY69" fmla="*/ 201136 h 573881"/>
                <a:gd name="csX70" fmla="*/ 163513 w 356949"/>
                <a:gd name="csY70" fmla="*/ 222488 h 573881"/>
                <a:gd name="csX71" fmla="*/ 173831 w 356949"/>
                <a:gd name="csY71" fmla="*/ 198516 h 573881"/>
                <a:gd name="csX72" fmla="*/ 188436 w 356949"/>
                <a:gd name="csY72" fmla="*/ 191214 h 573881"/>
                <a:gd name="csX73" fmla="*/ 185499 w 356949"/>
                <a:gd name="csY73" fmla="*/ 146923 h 573881"/>
                <a:gd name="csX74" fmla="*/ 171450 w 356949"/>
                <a:gd name="csY74" fmla="*/ 122078 h 573881"/>
                <a:gd name="csX75" fmla="*/ 159226 w 356949"/>
                <a:gd name="csY75" fmla="*/ 110966 h 573881"/>
                <a:gd name="csX76" fmla="*/ 147558 w 356949"/>
                <a:gd name="csY76" fmla="*/ 111522 h 573881"/>
                <a:gd name="csX77" fmla="*/ 138112 w 356949"/>
                <a:gd name="csY77" fmla="*/ 66993 h 573881"/>
                <a:gd name="csX78" fmla="*/ 147558 w 356949"/>
                <a:gd name="csY78" fmla="*/ 41037 h 5738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356949" h="573881">
                  <a:moveTo>
                    <a:pt x="147558" y="41037"/>
                  </a:moveTo>
                  <a:lnTo>
                    <a:pt x="172879" y="38258"/>
                  </a:lnTo>
                  <a:lnTo>
                    <a:pt x="213439" y="47863"/>
                  </a:lnTo>
                  <a:lnTo>
                    <a:pt x="222171" y="43577"/>
                  </a:lnTo>
                  <a:lnTo>
                    <a:pt x="245666" y="42703"/>
                  </a:lnTo>
                  <a:lnTo>
                    <a:pt x="257651" y="32464"/>
                  </a:lnTo>
                  <a:lnTo>
                    <a:pt x="277892" y="33020"/>
                  </a:lnTo>
                  <a:lnTo>
                    <a:pt x="314722" y="19764"/>
                  </a:lnTo>
                  <a:lnTo>
                    <a:pt x="341471" y="0"/>
                  </a:lnTo>
                  <a:lnTo>
                    <a:pt x="341471" y="0"/>
                  </a:lnTo>
                  <a:lnTo>
                    <a:pt x="341471" y="0"/>
                  </a:lnTo>
                  <a:lnTo>
                    <a:pt x="346948" y="15240"/>
                  </a:lnTo>
                  <a:lnTo>
                    <a:pt x="345599" y="49292"/>
                  </a:lnTo>
                  <a:lnTo>
                    <a:pt x="349726" y="79216"/>
                  </a:lnTo>
                  <a:lnTo>
                    <a:pt x="351076" y="132874"/>
                  </a:lnTo>
                  <a:lnTo>
                    <a:pt x="356949" y="149701"/>
                  </a:lnTo>
                  <a:lnTo>
                    <a:pt x="346948" y="174307"/>
                  </a:lnTo>
                  <a:lnTo>
                    <a:pt x="333851" y="198279"/>
                  </a:lnTo>
                  <a:lnTo>
                    <a:pt x="312420" y="219710"/>
                  </a:lnTo>
                  <a:lnTo>
                    <a:pt x="281623" y="232886"/>
                  </a:lnTo>
                  <a:lnTo>
                    <a:pt x="243602" y="249713"/>
                  </a:lnTo>
                  <a:lnTo>
                    <a:pt x="205581" y="287099"/>
                  </a:lnTo>
                  <a:lnTo>
                    <a:pt x="192564" y="293449"/>
                  </a:lnTo>
                  <a:lnTo>
                    <a:pt x="169069" y="318294"/>
                  </a:lnTo>
                  <a:lnTo>
                    <a:pt x="155178" y="326390"/>
                  </a:lnTo>
                  <a:lnTo>
                    <a:pt x="152321" y="351393"/>
                  </a:lnTo>
                  <a:lnTo>
                    <a:pt x="168355" y="377984"/>
                  </a:lnTo>
                  <a:lnTo>
                    <a:pt x="174943" y="398700"/>
                  </a:lnTo>
                  <a:lnTo>
                    <a:pt x="175419" y="409257"/>
                  </a:lnTo>
                  <a:lnTo>
                    <a:pt x="181372" y="407511"/>
                  </a:lnTo>
                  <a:lnTo>
                    <a:pt x="180419" y="442277"/>
                  </a:lnTo>
                  <a:lnTo>
                    <a:pt x="174943" y="458787"/>
                  </a:lnTo>
                  <a:lnTo>
                    <a:pt x="182880" y="464899"/>
                  </a:lnTo>
                  <a:lnTo>
                    <a:pt x="177879" y="479743"/>
                  </a:lnTo>
                  <a:lnTo>
                    <a:pt x="163751" y="492442"/>
                  </a:lnTo>
                  <a:lnTo>
                    <a:pt x="135969" y="504507"/>
                  </a:lnTo>
                  <a:lnTo>
                    <a:pt x="95488" y="523954"/>
                  </a:lnTo>
                  <a:lnTo>
                    <a:pt x="80645" y="537210"/>
                  </a:lnTo>
                  <a:lnTo>
                    <a:pt x="83582" y="552450"/>
                  </a:lnTo>
                  <a:lnTo>
                    <a:pt x="92155" y="554831"/>
                  </a:lnTo>
                  <a:lnTo>
                    <a:pt x="89297" y="573881"/>
                  </a:lnTo>
                  <a:lnTo>
                    <a:pt x="63738" y="573563"/>
                  </a:lnTo>
                  <a:lnTo>
                    <a:pt x="60881" y="557609"/>
                  </a:lnTo>
                  <a:lnTo>
                    <a:pt x="55880" y="541417"/>
                  </a:lnTo>
                  <a:lnTo>
                    <a:pt x="52943" y="528478"/>
                  </a:lnTo>
                  <a:lnTo>
                    <a:pt x="58976" y="488553"/>
                  </a:lnTo>
                  <a:lnTo>
                    <a:pt x="50245" y="463153"/>
                  </a:lnTo>
                  <a:lnTo>
                    <a:pt x="34052" y="413226"/>
                  </a:lnTo>
                  <a:lnTo>
                    <a:pt x="69612" y="373141"/>
                  </a:lnTo>
                  <a:lnTo>
                    <a:pt x="78423" y="347821"/>
                  </a:lnTo>
                  <a:lnTo>
                    <a:pt x="83582" y="344646"/>
                  </a:lnTo>
                  <a:lnTo>
                    <a:pt x="87392" y="324008"/>
                  </a:lnTo>
                  <a:lnTo>
                    <a:pt x="81915" y="313610"/>
                  </a:lnTo>
                  <a:lnTo>
                    <a:pt x="83423" y="287496"/>
                  </a:lnTo>
                  <a:lnTo>
                    <a:pt x="89932" y="263366"/>
                  </a:lnTo>
                  <a:lnTo>
                    <a:pt x="89853" y="219472"/>
                  </a:lnTo>
                  <a:lnTo>
                    <a:pt x="72390" y="208359"/>
                  </a:lnTo>
                  <a:lnTo>
                    <a:pt x="56356" y="205819"/>
                  </a:lnTo>
                  <a:lnTo>
                    <a:pt x="49054" y="197247"/>
                  </a:lnTo>
                  <a:lnTo>
                    <a:pt x="33496" y="190024"/>
                  </a:lnTo>
                  <a:lnTo>
                    <a:pt x="5397" y="190658"/>
                  </a:lnTo>
                  <a:lnTo>
                    <a:pt x="3175" y="177800"/>
                  </a:lnTo>
                  <a:lnTo>
                    <a:pt x="0" y="153273"/>
                  </a:lnTo>
                  <a:lnTo>
                    <a:pt x="102235" y="124936"/>
                  </a:lnTo>
                  <a:lnTo>
                    <a:pt x="121603" y="141446"/>
                  </a:lnTo>
                  <a:lnTo>
                    <a:pt x="130890" y="138271"/>
                  </a:lnTo>
                  <a:lnTo>
                    <a:pt x="144224" y="147002"/>
                  </a:lnTo>
                  <a:lnTo>
                    <a:pt x="146129" y="160734"/>
                  </a:lnTo>
                  <a:lnTo>
                    <a:pt x="139065" y="176768"/>
                  </a:lnTo>
                  <a:lnTo>
                    <a:pt x="141526" y="201136"/>
                  </a:lnTo>
                  <a:lnTo>
                    <a:pt x="163513" y="222488"/>
                  </a:lnTo>
                  <a:lnTo>
                    <a:pt x="173831" y="198516"/>
                  </a:lnTo>
                  <a:lnTo>
                    <a:pt x="188436" y="191214"/>
                  </a:lnTo>
                  <a:lnTo>
                    <a:pt x="185499" y="146923"/>
                  </a:lnTo>
                  <a:lnTo>
                    <a:pt x="171450" y="122078"/>
                  </a:lnTo>
                  <a:lnTo>
                    <a:pt x="159226" y="110966"/>
                  </a:lnTo>
                  <a:lnTo>
                    <a:pt x="147558" y="111522"/>
                  </a:lnTo>
                  <a:lnTo>
                    <a:pt x="138112" y="66993"/>
                  </a:lnTo>
                  <a:lnTo>
                    <a:pt x="147558" y="41037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C8C35355-E4C1-1BC3-914E-310286D379D9}"/>
                </a:ext>
              </a:extLst>
            </p:cNvPr>
            <p:cNvSpPr/>
            <p:nvPr/>
          </p:nvSpPr>
          <p:spPr>
            <a:xfrm>
              <a:off x="2075973" y="5180964"/>
              <a:ext cx="46989" cy="58737"/>
            </a:xfrm>
            <a:custGeom>
              <a:avLst/>
              <a:gdLst>
                <a:gd name="csX0" fmla="*/ 46990 w 46989"/>
                <a:gd name="csY0" fmla="*/ 38735 h 58737"/>
                <a:gd name="csX1" fmla="*/ 40164 w 46989"/>
                <a:gd name="csY1" fmla="*/ 54848 h 58737"/>
                <a:gd name="csX2" fmla="*/ 20399 w 46989"/>
                <a:gd name="csY2" fmla="*/ 58738 h 58737"/>
                <a:gd name="csX3" fmla="*/ 317 w 46989"/>
                <a:gd name="csY3" fmla="*/ 39053 h 58737"/>
                <a:gd name="csX4" fmla="*/ 0 w 46989"/>
                <a:gd name="csY4" fmla="*/ 26591 h 58737"/>
                <a:gd name="csX5" fmla="*/ 9208 w 46989"/>
                <a:gd name="csY5" fmla="*/ 13018 h 58737"/>
                <a:gd name="csX6" fmla="*/ 12382 w 46989"/>
                <a:gd name="csY6" fmla="*/ 2540 h 58737"/>
                <a:gd name="csX7" fmla="*/ 22145 w 46989"/>
                <a:gd name="csY7" fmla="*/ 0 h 58737"/>
                <a:gd name="csX8" fmla="*/ 39132 w 46989"/>
                <a:gd name="csY8" fmla="*/ 6588 h 58737"/>
                <a:gd name="csX9" fmla="*/ 44132 w 46989"/>
                <a:gd name="csY9" fmla="*/ 22781 h 58737"/>
                <a:gd name="csX10" fmla="*/ 46990 w 46989"/>
                <a:gd name="csY10" fmla="*/ 38735 h 587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6989" h="58737">
                  <a:moveTo>
                    <a:pt x="46990" y="38735"/>
                  </a:moveTo>
                  <a:lnTo>
                    <a:pt x="40164" y="54848"/>
                  </a:lnTo>
                  <a:lnTo>
                    <a:pt x="20399" y="58738"/>
                  </a:lnTo>
                  <a:lnTo>
                    <a:pt x="317" y="39053"/>
                  </a:lnTo>
                  <a:lnTo>
                    <a:pt x="0" y="26591"/>
                  </a:lnTo>
                  <a:lnTo>
                    <a:pt x="9208" y="13018"/>
                  </a:lnTo>
                  <a:lnTo>
                    <a:pt x="12382" y="2540"/>
                  </a:lnTo>
                  <a:lnTo>
                    <a:pt x="22145" y="0"/>
                  </a:lnTo>
                  <a:lnTo>
                    <a:pt x="39132" y="6588"/>
                  </a:lnTo>
                  <a:lnTo>
                    <a:pt x="44132" y="22781"/>
                  </a:lnTo>
                  <a:lnTo>
                    <a:pt x="46990" y="3873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55" name="Graphic 387">
              <a:extLst>
                <a:ext uri="{FF2B5EF4-FFF2-40B4-BE49-F238E27FC236}">
                  <a16:creationId xmlns:a16="http://schemas.microsoft.com/office/drawing/2014/main" id="{04A030F5-6EE9-4452-C7F4-F6273B889A3F}"/>
                </a:ext>
              </a:extLst>
            </p:cNvPr>
            <p:cNvGrpSpPr/>
            <p:nvPr/>
          </p:nvGrpSpPr>
          <p:grpSpPr>
            <a:xfrm>
              <a:off x="1434623" y="4446983"/>
              <a:ext cx="419099" cy="460851"/>
              <a:chOff x="1434623" y="4446983"/>
              <a:chExt cx="419099" cy="460851"/>
            </a:xfrm>
          </p:grpSpPr>
          <p:sp>
            <p:nvSpPr>
              <p:cNvPr id="556" name="Freeform: Shape 555">
                <a:extLst>
                  <a:ext uri="{FF2B5EF4-FFF2-40B4-BE49-F238E27FC236}">
                    <a16:creationId xmlns:a16="http://schemas.microsoft.com/office/drawing/2014/main" id="{0ACFABFD-2D54-E3AB-BF84-2A81B67F1C57}"/>
                  </a:ext>
                </a:extLst>
              </p:cNvPr>
              <p:cNvSpPr/>
              <p:nvPr/>
            </p:nvSpPr>
            <p:spPr>
              <a:xfrm>
                <a:off x="1443910" y="4446983"/>
                <a:ext cx="36353" cy="45640"/>
              </a:xfrm>
              <a:custGeom>
                <a:avLst/>
                <a:gdLst>
                  <a:gd name="csX0" fmla="*/ 36354 w 36353"/>
                  <a:gd name="csY0" fmla="*/ 11589 h 45640"/>
                  <a:gd name="csX1" fmla="*/ 24130 w 36353"/>
                  <a:gd name="csY1" fmla="*/ 18653 h 45640"/>
                  <a:gd name="csX2" fmla="*/ 18574 w 36353"/>
                  <a:gd name="csY2" fmla="*/ 27305 h 45640"/>
                  <a:gd name="csX3" fmla="*/ 17542 w 36353"/>
                  <a:gd name="csY3" fmla="*/ 42069 h 45640"/>
                  <a:gd name="csX4" fmla="*/ 8969 w 36353"/>
                  <a:gd name="csY4" fmla="*/ 45641 h 45640"/>
                  <a:gd name="csX5" fmla="*/ 0 w 36353"/>
                  <a:gd name="csY5" fmla="*/ 20241 h 45640"/>
                  <a:gd name="csX6" fmla="*/ 13573 w 36353"/>
                  <a:gd name="csY6" fmla="*/ 5636 h 45640"/>
                  <a:gd name="csX7" fmla="*/ 23733 w 36353"/>
                  <a:gd name="csY7" fmla="*/ 0 h 45640"/>
                  <a:gd name="csX8" fmla="*/ 36354 w 36353"/>
                  <a:gd name="csY8" fmla="*/ 11589 h 456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6353" h="45640">
                    <a:moveTo>
                      <a:pt x="36354" y="11589"/>
                    </a:moveTo>
                    <a:lnTo>
                      <a:pt x="24130" y="18653"/>
                    </a:lnTo>
                    <a:lnTo>
                      <a:pt x="18574" y="27305"/>
                    </a:lnTo>
                    <a:lnTo>
                      <a:pt x="17542" y="42069"/>
                    </a:lnTo>
                    <a:lnTo>
                      <a:pt x="8969" y="45641"/>
                    </a:lnTo>
                    <a:lnTo>
                      <a:pt x="0" y="20241"/>
                    </a:lnTo>
                    <a:lnTo>
                      <a:pt x="13573" y="5636"/>
                    </a:lnTo>
                    <a:lnTo>
                      <a:pt x="23733" y="0"/>
                    </a:lnTo>
                    <a:lnTo>
                      <a:pt x="36354" y="11589"/>
                    </a:lnTo>
                    <a:close/>
                  </a:path>
                </a:pathLst>
              </a:custGeom>
              <a:gradFill>
                <a:gsLst>
                  <a:gs pos="0">
                    <a:srgbClr val="8C5BFF"/>
                  </a:gs>
                  <a:gs pos="50000">
                    <a:srgbClr val="AA73FF"/>
                  </a:gs>
                  <a:gs pos="100000">
                    <a:srgbClr val="C98BFF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" name="Freeform: Shape 556">
                <a:extLst>
                  <a:ext uri="{FF2B5EF4-FFF2-40B4-BE49-F238E27FC236}">
                    <a16:creationId xmlns:a16="http://schemas.microsoft.com/office/drawing/2014/main" id="{0DF4C3B0-26D5-84F2-84A3-D8A9323F1978}"/>
                  </a:ext>
                </a:extLst>
              </p:cNvPr>
              <p:cNvSpPr/>
              <p:nvPr/>
            </p:nvSpPr>
            <p:spPr>
              <a:xfrm>
                <a:off x="1434623" y="4495164"/>
                <a:ext cx="419099" cy="412670"/>
              </a:xfrm>
              <a:custGeom>
                <a:avLst/>
                <a:gdLst>
                  <a:gd name="csX0" fmla="*/ 23019 w 419099"/>
                  <a:gd name="csY0" fmla="*/ 7938 h 412670"/>
                  <a:gd name="csX1" fmla="*/ 36909 w 419099"/>
                  <a:gd name="csY1" fmla="*/ 3413 h 412670"/>
                  <a:gd name="csX2" fmla="*/ 46672 w 419099"/>
                  <a:gd name="csY2" fmla="*/ 4048 h 412670"/>
                  <a:gd name="csX3" fmla="*/ 58499 w 419099"/>
                  <a:gd name="csY3" fmla="*/ 0 h 412670"/>
                  <a:gd name="csX4" fmla="*/ 157877 w 419099"/>
                  <a:gd name="csY4" fmla="*/ 397 h 412670"/>
                  <a:gd name="csX5" fmla="*/ 166211 w 419099"/>
                  <a:gd name="csY5" fmla="*/ 25638 h 412670"/>
                  <a:gd name="csX6" fmla="*/ 175895 w 419099"/>
                  <a:gd name="csY6" fmla="*/ 45879 h 412670"/>
                  <a:gd name="csX7" fmla="*/ 183594 w 419099"/>
                  <a:gd name="csY7" fmla="*/ 56832 h 412670"/>
                  <a:gd name="csX8" fmla="*/ 196532 w 419099"/>
                  <a:gd name="csY8" fmla="*/ 74612 h 412670"/>
                  <a:gd name="csX9" fmla="*/ 218757 w 419099"/>
                  <a:gd name="csY9" fmla="*/ 71834 h 412670"/>
                  <a:gd name="csX10" fmla="*/ 229870 w 419099"/>
                  <a:gd name="csY10" fmla="*/ 67072 h 412670"/>
                  <a:gd name="csX11" fmla="*/ 248523 w 419099"/>
                  <a:gd name="csY11" fmla="*/ 71834 h 412670"/>
                  <a:gd name="csX12" fmla="*/ 253524 w 419099"/>
                  <a:gd name="csY12" fmla="*/ 63421 h 412670"/>
                  <a:gd name="csX13" fmla="*/ 262017 w 419099"/>
                  <a:gd name="csY13" fmla="*/ 43656 h 412670"/>
                  <a:gd name="csX14" fmla="*/ 282893 w 419099"/>
                  <a:gd name="csY14" fmla="*/ 42307 h 412670"/>
                  <a:gd name="csX15" fmla="*/ 284718 w 419099"/>
                  <a:gd name="csY15" fmla="*/ 36433 h 412670"/>
                  <a:gd name="csX16" fmla="*/ 301942 w 419099"/>
                  <a:gd name="csY16" fmla="*/ 36354 h 412670"/>
                  <a:gd name="csX17" fmla="*/ 299006 w 419099"/>
                  <a:gd name="csY17" fmla="*/ 48498 h 412670"/>
                  <a:gd name="csX18" fmla="*/ 339884 w 419099"/>
                  <a:gd name="csY18" fmla="*/ 48260 h 412670"/>
                  <a:gd name="csX19" fmla="*/ 340439 w 419099"/>
                  <a:gd name="csY19" fmla="*/ 69533 h 412670"/>
                  <a:gd name="csX20" fmla="*/ 347345 w 419099"/>
                  <a:gd name="csY20" fmla="*/ 82629 h 412670"/>
                  <a:gd name="csX21" fmla="*/ 342344 w 419099"/>
                  <a:gd name="csY21" fmla="*/ 103108 h 412670"/>
                  <a:gd name="csX22" fmla="*/ 344805 w 419099"/>
                  <a:gd name="csY22" fmla="*/ 123984 h 412670"/>
                  <a:gd name="csX23" fmla="*/ 356076 w 419099"/>
                  <a:gd name="csY23" fmla="*/ 136605 h 412670"/>
                  <a:gd name="csX24" fmla="*/ 354251 w 419099"/>
                  <a:gd name="csY24" fmla="*/ 177165 h 412670"/>
                  <a:gd name="csX25" fmla="*/ 362585 w 419099"/>
                  <a:gd name="csY25" fmla="*/ 173990 h 412670"/>
                  <a:gd name="csX26" fmla="*/ 377269 w 419099"/>
                  <a:gd name="csY26" fmla="*/ 174863 h 412670"/>
                  <a:gd name="csX27" fmla="*/ 398066 w 419099"/>
                  <a:gd name="csY27" fmla="*/ 169704 h 412670"/>
                  <a:gd name="csX28" fmla="*/ 413464 w 419099"/>
                  <a:gd name="csY28" fmla="*/ 171768 h 412670"/>
                  <a:gd name="csX29" fmla="*/ 417036 w 419099"/>
                  <a:gd name="csY29" fmla="*/ 182324 h 412670"/>
                  <a:gd name="csX30" fmla="*/ 413147 w 419099"/>
                  <a:gd name="csY30" fmla="*/ 198914 h 412670"/>
                  <a:gd name="csX31" fmla="*/ 419100 w 419099"/>
                  <a:gd name="csY31" fmla="*/ 214868 h 412670"/>
                  <a:gd name="csX32" fmla="*/ 414099 w 419099"/>
                  <a:gd name="csY32" fmla="*/ 227727 h 412670"/>
                  <a:gd name="csX33" fmla="*/ 416957 w 419099"/>
                  <a:gd name="csY33" fmla="*/ 239554 h 412670"/>
                  <a:gd name="csX34" fmla="*/ 346789 w 419099"/>
                  <a:gd name="csY34" fmla="*/ 239077 h 412670"/>
                  <a:gd name="csX35" fmla="*/ 345281 w 419099"/>
                  <a:gd name="csY35" fmla="*/ 348535 h 412670"/>
                  <a:gd name="csX36" fmla="*/ 367983 w 419099"/>
                  <a:gd name="csY36" fmla="*/ 376872 h 412670"/>
                  <a:gd name="csX37" fmla="*/ 389969 w 419099"/>
                  <a:gd name="csY37" fmla="*/ 398542 h 412670"/>
                  <a:gd name="csX38" fmla="*/ 328057 w 419099"/>
                  <a:gd name="csY38" fmla="*/ 412671 h 412670"/>
                  <a:gd name="csX39" fmla="*/ 246459 w 419099"/>
                  <a:gd name="csY39" fmla="*/ 407749 h 412670"/>
                  <a:gd name="csX40" fmla="*/ 223123 w 419099"/>
                  <a:gd name="csY40" fmla="*/ 391081 h 412670"/>
                  <a:gd name="csX41" fmla="*/ 86598 w 419099"/>
                  <a:gd name="csY41" fmla="*/ 392589 h 412670"/>
                  <a:gd name="csX42" fmla="*/ 81439 w 419099"/>
                  <a:gd name="csY42" fmla="*/ 395050 h 412670"/>
                  <a:gd name="csX43" fmla="*/ 61357 w 419099"/>
                  <a:gd name="csY43" fmla="*/ 379333 h 412670"/>
                  <a:gd name="csX44" fmla="*/ 39529 w 419099"/>
                  <a:gd name="csY44" fmla="*/ 378301 h 412670"/>
                  <a:gd name="csX45" fmla="*/ 19367 w 419099"/>
                  <a:gd name="csY45" fmla="*/ 384254 h 412670"/>
                  <a:gd name="csX46" fmla="*/ 3175 w 419099"/>
                  <a:gd name="csY46" fmla="*/ 390842 h 412670"/>
                  <a:gd name="csX47" fmla="*/ 0 w 419099"/>
                  <a:gd name="csY47" fmla="*/ 369014 h 412670"/>
                  <a:gd name="csX48" fmla="*/ 4683 w 419099"/>
                  <a:gd name="csY48" fmla="*/ 338614 h 412670"/>
                  <a:gd name="csX49" fmla="*/ 16272 w 419099"/>
                  <a:gd name="csY49" fmla="*/ 307102 h 412670"/>
                  <a:gd name="csX50" fmla="*/ 18018 w 419099"/>
                  <a:gd name="csY50" fmla="*/ 292338 h 412670"/>
                  <a:gd name="csX51" fmla="*/ 28972 w 419099"/>
                  <a:gd name="csY51" fmla="*/ 261382 h 412670"/>
                  <a:gd name="csX52" fmla="*/ 36989 w 419099"/>
                  <a:gd name="csY52" fmla="*/ 247332 h 412670"/>
                  <a:gd name="csX53" fmla="*/ 56356 w 419099"/>
                  <a:gd name="csY53" fmla="*/ 224870 h 412670"/>
                  <a:gd name="csX54" fmla="*/ 67151 w 419099"/>
                  <a:gd name="csY54" fmla="*/ 209709 h 412670"/>
                  <a:gd name="csX55" fmla="*/ 70723 w 419099"/>
                  <a:gd name="csY55" fmla="*/ 184388 h 412670"/>
                  <a:gd name="csX56" fmla="*/ 68897 w 419099"/>
                  <a:gd name="csY56" fmla="*/ 165100 h 412670"/>
                  <a:gd name="csX57" fmla="*/ 58896 w 419099"/>
                  <a:gd name="csY57" fmla="*/ 152876 h 412670"/>
                  <a:gd name="csX58" fmla="*/ 49847 w 419099"/>
                  <a:gd name="csY58" fmla="*/ 132239 h 412670"/>
                  <a:gd name="csX59" fmla="*/ 41592 w 419099"/>
                  <a:gd name="csY59" fmla="*/ 111839 h 412670"/>
                  <a:gd name="csX60" fmla="*/ 43418 w 419099"/>
                  <a:gd name="csY60" fmla="*/ 104775 h 412670"/>
                  <a:gd name="csX61" fmla="*/ 53737 w 419099"/>
                  <a:gd name="csY61" fmla="*/ 91361 h 412670"/>
                  <a:gd name="csX62" fmla="*/ 43577 w 419099"/>
                  <a:gd name="csY62" fmla="*/ 58579 h 412670"/>
                  <a:gd name="csX63" fmla="*/ 36671 w 419099"/>
                  <a:gd name="csY63" fmla="*/ 35957 h 412670"/>
                  <a:gd name="csX64" fmla="*/ 19764 w 419099"/>
                  <a:gd name="csY64" fmla="*/ 14526 h 412670"/>
                  <a:gd name="csX65" fmla="*/ 23019 w 419099"/>
                  <a:gd name="csY65" fmla="*/ 7938 h 4126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</a:cxnLst>
                <a:rect l="l" t="t" r="r" b="b"/>
                <a:pathLst>
                  <a:path w="419099" h="412670">
                    <a:moveTo>
                      <a:pt x="23019" y="7938"/>
                    </a:moveTo>
                    <a:lnTo>
                      <a:pt x="36909" y="3413"/>
                    </a:lnTo>
                    <a:lnTo>
                      <a:pt x="46672" y="4048"/>
                    </a:lnTo>
                    <a:lnTo>
                      <a:pt x="58499" y="0"/>
                    </a:lnTo>
                    <a:lnTo>
                      <a:pt x="157877" y="397"/>
                    </a:lnTo>
                    <a:lnTo>
                      <a:pt x="166211" y="25638"/>
                    </a:lnTo>
                    <a:lnTo>
                      <a:pt x="175895" y="45879"/>
                    </a:lnTo>
                    <a:lnTo>
                      <a:pt x="183594" y="56832"/>
                    </a:lnTo>
                    <a:lnTo>
                      <a:pt x="196532" y="74612"/>
                    </a:lnTo>
                    <a:lnTo>
                      <a:pt x="218757" y="71834"/>
                    </a:lnTo>
                    <a:lnTo>
                      <a:pt x="229870" y="67072"/>
                    </a:lnTo>
                    <a:lnTo>
                      <a:pt x="248523" y="71834"/>
                    </a:lnTo>
                    <a:lnTo>
                      <a:pt x="253524" y="63421"/>
                    </a:lnTo>
                    <a:lnTo>
                      <a:pt x="262017" y="43656"/>
                    </a:lnTo>
                    <a:lnTo>
                      <a:pt x="282893" y="42307"/>
                    </a:lnTo>
                    <a:lnTo>
                      <a:pt x="284718" y="36433"/>
                    </a:lnTo>
                    <a:lnTo>
                      <a:pt x="301942" y="36354"/>
                    </a:lnTo>
                    <a:lnTo>
                      <a:pt x="299006" y="48498"/>
                    </a:lnTo>
                    <a:lnTo>
                      <a:pt x="339884" y="48260"/>
                    </a:lnTo>
                    <a:lnTo>
                      <a:pt x="340439" y="69533"/>
                    </a:lnTo>
                    <a:lnTo>
                      <a:pt x="347345" y="82629"/>
                    </a:lnTo>
                    <a:lnTo>
                      <a:pt x="342344" y="103108"/>
                    </a:lnTo>
                    <a:lnTo>
                      <a:pt x="344805" y="123984"/>
                    </a:lnTo>
                    <a:lnTo>
                      <a:pt x="356076" y="136605"/>
                    </a:lnTo>
                    <a:lnTo>
                      <a:pt x="354251" y="177165"/>
                    </a:lnTo>
                    <a:lnTo>
                      <a:pt x="362585" y="173990"/>
                    </a:lnTo>
                    <a:lnTo>
                      <a:pt x="377269" y="174863"/>
                    </a:lnTo>
                    <a:lnTo>
                      <a:pt x="398066" y="169704"/>
                    </a:lnTo>
                    <a:lnTo>
                      <a:pt x="413464" y="171768"/>
                    </a:lnTo>
                    <a:lnTo>
                      <a:pt x="417036" y="182324"/>
                    </a:lnTo>
                    <a:lnTo>
                      <a:pt x="413147" y="198914"/>
                    </a:lnTo>
                    <a:lnTo>
                      <a:pt x="419100" y="214868"/>
                    </a:lnTo>
                    <a:lnTo>
                      <a:pt x="414099" y="227727"/>
                    </a:lnTo>
                    <a:lnTo>
                      <a:pt x="416957" y="239554"/>
                    </a:lnTo>
                    <a:lnTo>
                      <a:pt x="346789" y="239077"/>
                    </a:lnTo>
                    <a:lnTo>
                      <a:pt x="345281" y="348535"/>
                    </a:lnTo>
                    <a:lnTo>
                      <a:pt x="367983" y="376872"/>
                    </a:lnTo>
                    <a:lnTo>
                      <a:pt x="389969" y="398542"/>
                    </a:lnTo>
                    <a:lnTo>
                      <a:pt x="328057" y="412671"/>
                    </a:lnTo>
                    <a:lnTo>
                      <a:pt x="246459" y="407749"/>
                    </a:lnTo>
                    <a:lnTo>
                      <a:pt x="223123" y="391081"/>
                    </a:lnTo>
                    <a:lnTo>
                      <a:pt x="86598" y="392589"/>
                    </a:lnTo>
                    <a:lnTo>
                      <a:pt x="81439" y="395050"/>
                    </a:lnTo>
                    <a:lnTo>
                      <a:pt x="61357" y="379333"/>
                    </a:lnTo>
                    <a:lnTo>
                      <a:pt x="39529" y="378301"/>
                    </a:lnTo>
                    <a:lnTo>
                      <a:pt x="19367" y="384254"/>
                    </a:lnTo>
                    <a:lnTo>
                      <a:pt x="3175" y="390842"/>
                    </a:lnTo>
                    <a:lnTo>
                      <a:pt x="0" y="369014"/>
                    </a:lnTo>
                    <a:lnTo>
                      <a:pt x="4683" y="338614"/>
                    </a:lnTo>
                    <a:lnTo>
                      <a:pt x="16272" y="307102"/>
                    </a:lnTo>
                    <a:lnTo>
                      <a:pt x="18018" y="292338"/>
                    </a:lnTo>
                    <a:lnTo>
                      <a:pt x="28972" y="261382"/>
                    </a:lnTo>
                    <a:lnTo>
                      <a:pt x="36989" y="247332"/>
                    </a:lnTo>
                    <a:lnTo>
                      <a:pt x="56356" y="224870"/>
                    </a:lnTo>
                    <a:lnTo>
                      <a:pt x="67151" y="209709"/>
                    </a:lnTo>
                    <a:lnTo>
                      <a:pt x="70723" y="184388"/>
                    </a:lnTo>
                    <a:lnTo>
                      <a:pt x="68897" y="165100"/>
                    </a:lnTo>
                    <a:lnTo>
                      <a:pt x="58896" y="152876"/>
                    </a:lnTo>
                    <a:lnTo>
                      <a:pt x="49847" y="132239"/>
                    </a:lnTo>
                    <a:lnTo>
                      <a:pt x="41592" y="111839"/>
                    </a:lnTo>
                    <a:lnTo>
                      <a:pt x="43418" y="104775"/>
                    </a:lnTo>
                    <a:lnTo>
                      <a:pt x="53737" y="91361"/>
                    </a:lnTo>
                    <a:lnTo>
                      <a:pt x="43577" y="58579"/>
                    </a:lnTo>
                    <a:lnTo>
                      <a:pt x="36671" y="35957"/>
                    </a:lnTo>
                    <a:lnTo>
                      <a:pt x="19764" y="14526"/>
                    </a:lnTo>
                    <a:lnTo>
                      <a:pt x="23019" y="7938"/>
                    </a:lnTo>
                    <a:close/>
                  </a:path>
                </a:pathLst>
              </a:custGeom>
              <a:gradFill>
                <a:gsLst>
                  <a:gs pos="0">
                    <a:srgbClr val="8C5BFF"/>
                  </a:gs>
                  <a:gs pos="50000">
                    <a:srgbClr val="AA73FF"/>
                  </a:gs>
                  <a:gs pos="100000">
                    <a:srgbClr val="C98BFF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9F94C9AD-167C-EF7F-F33A-C388C6313FA5}"/>
                </a:ext>
              </a:extLst>
            </p:cNvPr>
            <p:cNvSpPr/>
            <p:nvPr/>
          </p:nvSpPr>
          <p:spPr>
            <a:xfrm>
              <a:off x="2020331" y="4376498"/>
              <a:ext cx="58181" cy="72548"/>
            </a:xfrm>
            <a:custGeom>
              <a:avLst/>
              <a:gdLst>
                <a:gd name="csX0" fmla="*/ 48657 w 58181"/>
                <a:gd name="csY0" fmla="*/ 2223 h 72548"/>
                <a:gd name="csX1" fmla="*/ 50641 w 58181"/>
                <a:gd name="csY1" fmla="*/ 15478 h 72548"/>
                <a:gd name="csX2" fmla="*/ 57864 w 58181"/>
                <a:gd name="csY2" fmla="*/ 23098 h 72548"/>
                <a:gd name="csX3" fmla="*/ 58182 w 58181"/>
                <a:gd name="csY3" fmla="*/ 34052 h 72548"/>
                <a:gd name="csX4" fmla="*/ 49847 w 58181"/>
                <a:gd name="csY4" fmla="*/ 41116 h 72548"/>
                <a:gd name="csX5" fmla="*/ 36751 w 58181"/>
                <a:gd name="csY5" fmla="*/ 58738 h 72548"/>
                <a:gd name="csX6" fmla="*/ 24527 w 58181"/>
                <a:gd name="csY6" fmla="*/ 70961 h 72548"/>
                <a:gd name="csX7" fmla="*/ 10636 w 58181"/>
                <a:gd name="csY7" fmla="*/ 72549 h 72548"/>
                <a:gd name="csX8" fmla="*/ 8493 w 58181"/>
                <a:gd name="csY8" fmla="*/ 31829 h 72548"/>
                <a:gd name="csX9" fmla="*/ 0 w 58181"/>
                <a:gd name="csY9" fmla="*/ 16510 h 72548"/>
                <a:gd name="csX10" fmla="*/ 20479 w 58181"/>
                <a:gd name="csY10" fmla="*/ 19209 h 72548"/>
                <a:gd name="csX11" fmla="*/ 30798 w 58181"/>
                <a:gd name="csY11" fmla="*/ 0 h 72548"/>
                <a:gd name="csX12" fmla="*/ 48657 w 58181"/>
                <a:gd name="csY12" fmla="*/ 2223 h 72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8181" h="72548">
                  <a:moveTo>
                    <a:pt x="48657" y="2223"/>
                  </a:moveTo>
                  <a:lnTo>
                    <a:pt x="50641" y="15478"/>
                  </a:lnTo>
                  <a:lnTo>
                    <a:pt x="57864" y="23098"/>
                  </a:lnTo>
                  <a:lnTo>
                    <a:pt x="58182" y="34052"/>
                  </a:lnTo>
                  <a:lnTo>
                    <a:pt x="49847" y="41116"/>
                  </a:lnTo>
                  <a:lnTo>
                    <a:pt x="36751" y="58738"/>
                  </a:lnTo>
                  <a:lnTo>
                    <a:pt x="24527" y="70961"/>
                  </a:lnTo>
                  <a:lnTo>
                    <a:pt x="10636" y="72549"/>
                  </a:lnTo>
                  <a:lnTo>
                    <a:pt x="8493" y="31829"/>
                  </a:lnTo>
                  <a:lnTo>
                    <a:pt x="0" y="16510"/>
                  </a:lnTo>
                  <a:lnTo>
                    <a:pt x="20479" y="19209"/>
                  </a:lnTo>
                  <a:lnTo>
                    <a:pt x="30798" y="0"/>
                  </a:lnTo>
                  <a:lnTo>
                    <a:pt x="48657" y="2223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07707DC7-BD41-0AF2-3E3A-BB4A151DAF5E}"/>
                </a:ext>
              </a:extLst>
            </p:cNvPr>
            <p:cNvSpPr/>
            <p:nvPr/>
          </p:nvSpPr>
          <p:spPr>
            <a:xfrm>
              <a:off x="2196861" y="3133565"/>
              <a:ext cx="52943" cy="140493"/>
            </a:xfrm>
            <a:custGeom>
              <a:avLst/>
              <a:gdLst>
                <a:gd name="csX0" fmla="*/ 48974 w 52943"/>
                <a:gd name="csY0" fmla="*/ 21352 h 140493"/>
                <a:gd name="csX1" fmla="*/ 43101 w 52943"/>
                <a:gd name="csY1" fmla="*/ 33179 h 140493"/>
                <a:gd name="csX2" fmla="*/ 30956 w 52943"/>
                <a:gd name="csY2" fmla="*/ 28019 h 140493"/>
                <a:gd name="csX3" fmla="*/ 23892 w 52943"/>
                <a:gd name="csY3" fmla="*/ 52864 h 140493"/>
                <a:gd name="csX4" fmla="*/ 32385 w 52943"/>
                <a:gd name="csY4" fmla="*/ 57071 h 140493"/>
                <a:gd name="csX5" fmla="*/ 23733 w 52943"/>
                <a:gd name="csY5" fmla="*/ 62230 h 140493"/>
                <a:gd name="csX6" fmla="*/ 22304 w 52943"/>
                <a:gd name="csY6" fmla="*/ 71993 h 140493"/>
                <a:gd name="csX7" fmla="*/ 38179 w 52943"/>
                <a:gd name="csY7" fmla="*/ 66993 h 140493"/>
                <a:gd name="csX8" fmla="*/ 38973 w 52943"/>
                <a:gd name="csY8" fmla="*/ 81439 h 140493"/>
                <a:gd name="csX9" fmla="*/ 22146 w 52943"/>
                <a:gd name="csY9" fmla="*/ 140494 h 140493"/>
                <a:gd name="csX10" fmla="*/ 18812 w 52943"/>
                <a:gd name="csY10" fmla="*/ 130969 h 140493"/>
                <a:gd name="csX11" fmla="*/ 0 w 52943"/>
                <a:gd name="csY11" fmla="*/ 76994 h 140493"/>
                <a:gd name="csX12" fmla="*/ 0 w 52943"/>
                <a:gd name="csY12" fmla="*/ 76994 h 140493"/>
                <a:gd name="csX13" fmla="*/ 0 w 52943"/>
                <a:gd name="csY13" fmla="*/ 76994 h 140493"/>
                <a:gd name="csX14" fmla="*/ 9843 w 52943"/>
                <a:gd name="csY14" fmla="*/ 64770 h 140493"/>
                <a:gd name="csX15" fmla="*/ 7541 w 52943"/>
                <a:gd name="csY15" fmla="*/ 62627 h 140493"/>
                <a:gd name="csX16" fmla="*/ 16431 w 52943"/>
                <a:gd name="csY16" fmla="*/ 45164 h 140493"/>
                <a:gd name="csX17" fmla="*/ 23257 w 52943"/>
                <a:gd name="csY17" fmla="*/ 16907 h 140493"/>
                <a:gd name="csX18" fmla="*/ 28099 w 52943"/>
                <a:gd name="csY18" fmla="*/ 7382 h 140493"/>
                <a:gd name="csX19" fmla="*/ 28972 w 52943"/>
                <a:gd name="csY19" fmla="*/ 6985 h 140493"/>
                <a:gd name="csX20" fmla="*/ 40243 w 52943"/>
                <a:gd name="csY20" fmla="*/ 7064 h 140493"/>
                <a:gd name="csX21" fmla="*/ 43418 w 52943"/>
                <a:gd name="csY21" fmla="*/ 476 h 140493"/>
                <a:gd name="csX22" fmla="*/ 52388 w 52943"/>
                <a:gd name="csY22" fmla="*/ 0 h 140493"/>
                <a:gd name="csX23" fmla="*/ 52943 w 52943"/>
                <a:gd name="csY23" fmla="*/ 15399 h 140493"/>
                <a:gd name="csX24" fmla="*/ 48339 w 52943"/>
                <a:gd name="csY24" fmla="*/ 21114 h 140493"/>
                <a:gd name="csX25" fmla="*/ 48974 w 52943"/>
                <a:gd name="csY25" fmla="*/ 21352 h 1404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52943" h="140493">
                  <a:moveTo>
                    <a:pt x="48974" y="21352"/>
                  </a:moveTo>
                  <a:lnTo>
                    <a:pt x="43101" y="33179"/>
                  </a:lnTo>
                  <a:lnTo>
                    <a:pt x="30956" y="28019"/>
                  </a:lnTo>
                  <a:lnTo>
                    <a:pt x="23892" y="52864"/>
                  </a:lnTo>
                  <a:lnTo>
                    <a:pt x="32385" y="57071"/>
                  </a:lnTo>
                  <a:lnTo>
                    <a:pt x="23733" y="62230"/>
                  </a:lnTo>
                  <a:lnTo>
                    <a:pt x="22304" y="71993"/>
                  </a:lnTo>
                  <a:lnTo>
                    <a:pt x="38179" y="66993"/>
                  </a:lnTo>
                  <a:lnTo>
                    <a:pt x="38973" y="81439"/>
                  </a:lnTo>
                  <a:lnTo>
                    <a:pt x="22146" y="140494"/>
                  </a:lnTo>
                  <a:lnTo>
                    <a:pt x="18812" y="130969"/>
                  </a:lnTo>
                  <a:lnTo>
                    <a:pt x="0" y="76994"/>
                  </a:lnTo>
                  <a:lnTo>
                    <a:pt x="0" y="76994"/>
                  </a:lnTo>
                  <a:lnTo>
                    <a:pt x="0" y="76994"/>
                  </a:lnTo>
                  <a:lnTo>
                    <a:pt x="9843" y="64770"/>
                  </a:lnTo>
                  <a:lnTo>
                    <a:pt x="7541" y="62627"/>
                  </a:lnTo>
                  <a:lnTo>
                    <a:pt x="16431" y="45164"/>
                  </a:lnTo>
                  <a:lnTo>
                    <a:pt x="23257" y="16907"/>
                  </a:lnTo>
                  <a:lnTo>
                    <a:pt x="28099" y="7382"/>
                  </a:lnTo>
                  <a:lnTo>
                    <a:pt x="28972" y="6985"/>
                  </a:lnTo>
                  <a:lnTo>
                    <a:pt x="40243" y="7064"/>
                  </a:lnTo>
                  <a:lnTo>
                    <a:pt x="43418" y="476"/>
                  </a:lnTo>
                  <a:lnTo>
                    <a:pt x="52388" y="0"/>
                  </a:lnTo>
                  <a:lnTo>
                    <a:pt x="52943" y="15399"/>
                  </a:lnTo>
                  <a:lnTo>
                    <a:pt x="48339" y="21114"/>
                  </a:lnTo>
                  <a:lnTo>
                    <a:pt x="48974" y="21352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8159ECF4-54F0-54F9-E592-643E6CF7AE9D}"/>
                </a:ext>
              </a:extLst>
            </p:cNvPr>
            <p:cNvSpPr/>
            <p:nvPr/>
          </p:nvSpPr>
          <p:spPr>
            <a:xfrm>
              <a:off x="2225833" y="3081733"/>
              <a:ext cx="50085" cy="58896"/>
            </a:xfrm>
            <a:custGeom>
              <a:avLst/>
              <a:gdLst>
                <a:gd name="csX0" fmla="*/ 23415 w 50085"/>
                <a:gd name="csY0" fmla="*/ 51832 h 58896"/>
                <a:gd name="csX1" fmla="*/ 14446 w 50085"/>
                <a:gd name="csY1" fmla="*/ 52308 h 58896"/>
                <a:gd name="csX2" fmla="*/ 11271 w 50085"/>
                <a:gd name="csY2" fmla="*/ 58896 h 58896"/>
                <a:gd name="csX3" fmla="*/ 0 w 50085"/>
                <a:gd name="csY3" fmla="*/ 58817 h 58896"/>
                <a:gd name="csX4" fmla="*/ 12065 w 50085"/>
                <a:gd name="csY4" fmla="*/ 28099 h 58896"/>
                <a:gd name="csX5" fmla="*/ 28813 w 50085"/>
                <a:gd name="csY5" fmla="*/ 1349 h 58896"/>
                <a:gd name="csX6" fmla="*/ 29448 w 50085"/>
                <a:gd name="csY6" fmla="*/ 0 h 58896"/>
                <a:gd name="csX7" fmla="*/ 44609 w 50085"/>
                <a:gd name="csY7" fmla="*/ 1984 h 58896"/>
                <a:gd name="csX8" fmla="*/ 50086 w 50085"/>
                <a:gd name="csY8" fmla="*/ 16907 h 58896"/>
                <a:gd name="csX9" fmla="*/ 31750 w 50085"/>
                <a:gd name="csY9" fmla="*/ 31115 h 58896"/>
                <a:gd name="csX10" fmla="*/ 23415 w 50085"/>
                <a:gd name="csY10" fmla="*/ 51832 h 58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0085" h="58896">
                  <a:moveTo>
                    <a:pt x="23415" y="51832"/>
                  </a:moveTo>
                  <a:lnTo>
                    <a:pt x="14446" y="52308"/>
                  </a:lnTo>
                  <a:lnTo>
                    <a:pt x="11271" y="58896"/>
                  </a:lnTo>
                  <a:lnTo>
                    <a:pt x="0" y="58817"/>
                  </a:lnTo>
                  <a:lnTo>
                    <a:pt x="12065" y="28099"/>
                  </a:lnTo>
                  <a:lnTo>
                    <a:pt x="28813" y="1349"/>
                  </a:lnTo>
                  <a:lnTo>
                    <a:pt x="29448" y="0"/>
                  </a:lnTo>
                  <a:lnTo>
                    <a:pt x="44609" y="1984"/>
                  </a:lnTo>
                  <a:lnTo>
                    <a:pt x="50086" y="16907"/>
                  </a:lnTo>
                  <a:lnTo>
                    <a:pt x="31750" y="31115"/>
                  </a:lnTo>
                  <a:lnTo>
                    <a:pt x="23415" y="5183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13569014-36BE-F8DE-996C-C3E0FB0AAF14}"/>
                </a:ext>
              </a:extLst>
            </p:cNvPr>
            <p:cNvSpPr/>
            <p:nvPr/>
          </p:nvSpPr>
          <p:spPr>
            <a:xfrm>
              <a:off x="2499677" y="4704952"/>
              <a:ext cx="243363" cy="473868"/>
            </a:xfrm>
            <a:custGeom>
              <a:avLst/>
              <a:gdLst>
                <a:gd name="csX0" fmla="*/ 211931 w 243363"/>
                <a:gd name="csY0" fmla="*/ 14605 h 473868"/>
                <a:gd name="csX1" fmla="*/ 220821 w 243363"/>
                <a:gd name="csY1" fmla="*/ 29210 h 473868"/>
                <a:gd name="csX2" fmla="*/ 229235 w 243363"/>
                <a:gd name="csY2" fmla="*/ 51832 h 473868"/>
                <a:gd name="csX3" fmla="*/ 234632 w 243363"/>
                <a:gd name="csY3" fmla="*/ 93186 h 473868"/>
                <a:gd name="csX4" fmla="*/ 243364 w 243363"/>
                <a:gd name="csY4" fmla="*/ 109300 h 473868"/>
                <a:gd name="csX5" fmla="*/ 240030 w 243363"/>
                <a:gd name="csY5" fmla="*/ 125809 h 473868"/>
                <a:gd name="csX6" fmla="*/ 234077 w 243363"/>
                <a:gd name="csY6" fmla="*/ 135969 h 473868"/>
                <a:gd name="csX7" fmla="*/ 222567 w 243363"/>
                <a:gd name="csY7" fmla="*/ 115729 h 473868"/>
                <a:gd name="csX8" fmla="*/ 216297 w 243363"/>
                <a:gd name="csY8" fmla="*/ 125968 h 473868"/>
                <a:gd name="csX9" fmla="*/ 222726 w 243363"/>
                <a:gd name="csY9" fmla="*/ 151606 h 473868"/>
                <a:gd name="csX10" fmla="*/ 219710 w 243363"/>
                <a:gd name="csY10" fmla="*/ 166211 h 473868"/>
                <a:gd name="csX11" fmla="*/ 210423 w 243363"/>
                <a:gd name="csY11" fmla="*/ 174228 h 473868"/>
                <a:gd name="csX12" fmla="*/ 208280 w 243363"/>
                <a:gd name="csY12" fmla="*/ 203676 h 473868"/>
                <a:gd name="csX13" fmla="*/ 195024 w 243363"/>
                <a:gd name="csY13" fmla="*/ 244316 h 473868"/>
                <a:gd name="csX14" fmla="*/ 178356 w 243363"/>
                <a:gd name="csY14" fmla="*/ 292576 h 473868"/>
                <a:gd name="csX15" fmla="*/ 157559 w 243363"/>
                <a:gd name="csY15" fmla="*/ 359331 h 473868"/>
                <a:gd name="csX16" fmla="*/ 144700 w 243363"/>
                <a:gd name="csY16" fmla="*/ 408781 h 473868"/>
                <a:gd name="csX17" fmla="*/ 129461 w 243363"/>
                <a:gd name="csY17" fmla="*/ 450215 h 473868"/>
                <a:gd name="csX18" fmla="*/ 102076 w 243363"/>
                <a:gd name="csY18" fmla="*/ 458708 h 473868"/>
                <a:gd name="csX19" fmla="*/ 72628 w 243363"/>
                <a:gd name="csY19" fmla="*/ 473869 h 473868"/>
                <a:gd name="csX20" fmla="*/ 53261 w 243363"/>
                <a:gd name="csY20" fmla="*/ 464741 h 473868"/>
                <a:gd name="csX21" fmla="*/ 26511 w 243363"/>
                <a:gd name="csY21" fmla="*/ 451882 h 473868"/>
                <a:gd name="csX22" fmla="*/ 17224 w 243363"/>
                <a:gd name="csY22" fmla="*/ 432991 h 473868"/>
                <a:gd name="csX23" fmla="*/ 15002 w 243363"/>
                <a:gd name="csY23" fmla="*/ 401320 h 473868"/>
                <a:gd name="csX24" fmla="*/ 3095 w 243363"/>
                <a:gd name="csY24" fmla="*/ 373063 h 473868"/>
                <a:gd name="csX25" fmla="*/ 0 w 243363"/>
                <a:gd name="csY25" fmla="*/ 347583 h 473868"/>
                <a:gd name="csX26" fmla="*/ 6032 w 243363"/>
                <a:gd name="csY26" fmla="*/ 322104 h 473868"/>
                <a:gd name="csX27" fmla="*/ 21590 w 243363"/>
                <a:gd name="csY27" fmla="*/ 315992 h 473868"/>
                <a:gd name="csX28" fmla="*/ 21669 w 243363"/>
                <a:gd name="csY28" fmla="*/ 304245 h 473868"/>
                <a:gd name="csX29" fmla="*/ 37782 w 243363"/>
                <a:gd name="csY29" fmla="*/ 277654 h 473868"/>
                <a:gd name="csX30" fmla="*/ 40799 w 243363"/>
                <a:gd name="csY30" fmla="*/ 255349 h 473868"/>
                <a:gd name="csX31" fmla="*/ 33020 w 243363"/>
                <a:gd name="csY31" fmla="*/ 238840 h 473868"/>
                <a:gd name="csX32" fmla="*/ 26590 w 243363"/>
                <a:gd name="csY32" fmla="*/ 216853 h 473868"/>
                <a:gd name="csX33" fmla="*/ 23892 w 243363"/>
                <a:gd name="csY33" fmla="*/ 184785 h 473868"/>
                <a:gd name="csX34" fmla="*/ 35719 w 243363"/>
                <a:gd name="csY34" fmla="*/ 165418 h 473868"/>
                <a:gd name="csX35" fmla="*/ 40164 w 243363"/>
                <a:gd name="csY35" fmla="*/ 143431 h 473868"/>
                <a:gd name="csX36" fmla="*/ 56991 w 243363"/>
                <a:gd name="csY36" fmla="*/ 142160 h 473868"/>
                <a:gd name="csX37" fmla="*/ 75803 w 243363"/>
                <a:gd name="csY37" fmla="*/ 135096 h 473868"/>
                <a:gd name="csX38" fmla="*/ 88265 w 243363"/>
                <a:gd name="csY38" fmla="*/ 128825 h 473868"/>
                <a:gd name="csX39" fmla="*/ 103029 w 243363"/>
                <a:gd name="csY39" fmla="*/ 128349 h 473868"/>
                <a:gd name="csX40" fmla="*/ 122237 w 243363"/>
                <a:gd name="csY40" fmla="*/ 108744 h 473868"/>
                <a:gd name="csX41" fmla="*/ 150019 w 243363"/>
                <a:gd name="csY41" fmla="*/ 87551 h 473868"/>
                <a:gd name="csX42" fmla="*/ 160099 w 243363"/>
                <a:gd name="csY42" fmla="*/ 70247 h 473868"/>
                <a:gd name="csX43" fmla="*/ 155496 w 243363"/>
                <a:gd name="csY43" fmla="*/ 55563 h 473868"/>
                <a:gd name="csX44" fmla="*/ 169783 w 243363"/>
                <a:gd name="csY44" fmla="*/ 59690 h 473868"/>
                <a:gd name="csX45" fmla="*/ 188357 w 243363"/>
                <a:gd name="csY45" fmla="*/ 35878 h 473868"/>
                <a:gd name="csX46" fmla="*/ 188992 w 243363"/>
                <a:gd name="csY46" fmla="*/ 15240 h 473868"/>
                <a:gd name="csX47" fmla="*/ 200184 w 243363"/>
                <a:gd name="csY47" fmla="*/ 0 h 473868"/>
                <a:gd name="csX48" fmla="*/ 211931 w 243363"/>
                <a:gd name="csY48" fmla="*/ 14605 h 4738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43363" h="473868">
                  <a:moveTo>
                    <a:pt x="211931" y="14605"/>
                  </a:moveTo>
                  <a:lnTo>
                    <a:pt x="220821" y="29210"/>
                  </a:lnTo>
                  <a:lnTo>
                    <a:pt x="229235" y="51832"/>
                  </a:lnTo>
                  <a:lnTo>
                    <a:pt x="234632" y="93186"/>
                  </a:lnTo>
                  <a:lnTo>
                    <a:pt x="243364" y="109300"/>
                  </a:lnTo>
                  <a:lnTo>
                    <a:pt x="240030" y="125809"/>
                  </a:lnTo>
                  <a:lnTo>
                    <a:pt x="234077" y="135969"/>
                  </a:lnTo>
                  <a:lnTo>
                    <a:pt x="222567" y="115729"/>
                  </a:lnTo>
                  <a:lnTo>
                    <a:pt x="216297" y="125968"/>
                  </a:lnTo>
                  <a:lnTo>
                    <a:pt x="222726" y="151606"/>
                  </a:lnTo>
                  <a:lnTo>
                    <a:pt x="219710" y="166211"/>
                  </a:lnTo>
                  <a:lnTo>
                    <a:pt x="210423" y="174228"/>
                  </a:lnTo>
                  <a:lnTo>
                    <a:pt x="208280" y="203676"/>
                  </a:lnTo>
                  <a:lnTo>
                    <a:pt x="195024" y="244316"/>
                  </a:lnTo>
                  <a:lnTo>
                    <a:pt x="178356" y="292576"/>
                  </a:lnTo>
                  <a:lnTo>
                    <a:pt x="157559" y="359331"/>
                  </a:lnTo>
                  <a:lnTo>
                    <a:pt x="144700" y="408781"/>
                  </a:lnTo>
                  <a:lnTo>
                    <a:pt x="129461" y="450215"/>
                  </a:lnTo>
                  <a:lnTo>
                    <a:pt x="102076" y="458708"/>
                  </a:lnTo>
                  <a:lnTo>
                    <a:pt x="72628" y="473869"/>
                  </a:lnTo>
                  <a:lnTo>
                    <a:pt x="53261" y="464741"/>
                  </a:lnTo>
                  <a:lnTo>
                    <a:pt x="26511" y="451882"/>
                  </a:lnTo>
                  <a:lnTo>
                    <a:pt x="17224" y="432991"/>
                  </a:lnTo>
                  <a:lnTo>
                    <a:pt x="15002" y="401320"/>
                  </a:lnTo>
                  <a:lnTo>
                    <a:pt x="3095" y="373063"/>
                  </a:lnTo>
                  <a:lnTo>
                    <a:pt x="0" y="347583"/>
                  </a:lnTo>
                  <a:lnTo>
                    <a:pt x="6032" y="322104"/>
                  </a:lnTo>
                  <a:lnTo>
                    <a:pt x="21590" y="315992"/>
                  </a:lnTo>
                  <a:lnTo>
                    <a:pt x="21669" y="304245"/>
                  </a:lnTo>
                  <a:lnTo>
                    <a:pt x="37782" y="277654"/>
                  </a:lnTo>
                  <a:lnTo>
                    <a:pt x="40799" y="255349"/>
                  </a:lnTo>
                  <a:lnTo>
                    <a:pt x="33020" y="238840"/>
                  </a:lnTo>
                  <a:lnTo>
                    <a:pt x="26590" y="216853"/>
                  </a:lnTo>
                  <a:lnTo>
                    <a:pt x="23892" y="184785"/>
                  </a:lnTo>
                  <a:lnTo>
                    <a:pt x="35719" y="165418"/>
                  </a:lnTo>
                  <a:lnTo>
                    <a:pt x="40164" y="143431"/>
                  </a:lnTo>
                  <a:lnTo>
                    <a:pt x="56991" y="142160"/>
                  </a:lnTo>
                  <a:lnTo>
                    <a:pt x="75803" y="135096"/>
                  </a:lnTo>
                  <a:lnTo>
                    <a:pt x="88265" y="128825"/>
                  </a:lnTo>
                  <a:lnTo>
                    <a:pt x="103029" y="128349"/>
                  </a:lnTo>
                  <a:lnTo>
                    <a:pt x="122237" y="108744"/>
                  </a:lnTo>
                  <a:lnTo>
                    <a:pt x="150019" y="87551"/>
                  </a:lnTo>
                  <a:lnTo>
                    <a:pt x="160099" y="70247"/>
                  </a:lnTo>
                  <a:lnTo>
                    <a:pt x="155496" y="55563"/>
                  </a:lnTo>
                  <a:lnTo>
                    <a:pt x="169783" y="59690"/>
                  </a:lnTo>
                  <a:lnTo>
                    <a:pt x="188357" y="35878"/>
                  </a:lnTo>
                  <a:lnTo>
                    <a:pt x="188992" y="15240"/>
                  </a:lnTo>
                  <a:lnTo>
                    <a:pt x="200184" y="0"/>
                  </a:lnTo>
                  <a:lnTo>
                    <a:pt x="211931" y="1460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54A80EC0-AD02-CF2A-F52C-3C97E5DEA830}"/>
                </a:ext>
              </a:extLst>
            </p:cNvPr>
            <p:cNvSpPr/>
            <p:nvPr/>
          </p:nvSpPr>
          <p:spPr>
            <a:xfrm>
              <a:off x="2219166" y="3161585"/>
              <a:ext cx="20796" cy="43973"/>
            </a:xfrm>
            <a:custGeom>
              <a:avLst/>
              <a:gdLst>
                <a:gd name="csX0" fmla="*/ 15875 w 20796"/>
                <a:gd name="csY0" fmla="*/ 38973 h 43973"/>
                <a:gd name="csX1" fmla="*/ 0 w 20796"/>
                <a:gd name="csY1" fmla="*/ 43974 h 43973"/>
                <a:gd name="csX2" fmla="*/ 1429 w 20796"/>
                <a:gd name="csY2" fmla="*/ 34211 h 43973"/>
                <a:gd name="csX3" fmla="*/ 10081 w 20796"/>
                <a:gd name="csY3" fmla="*/ 29051 h 43973"/>
                <a:gd name="csX4" fmla="*/ 1588 w 20796"/>
                <a:gd name="csY4" fmla="*/ 24844 h 43973"/>
                <a:gd name="csX5" fmla="*/ 8652 w 20796"/>
                <a:gd name="csY5" fmla="*/ 0 h 43973"/>
                <a:gd name="csX6" fmla="*/ 20796 w 20796"/>
                <a:gd name="csY6" fmla="*/ 5159 h 43973"/>
                <a:gd name="csX7" fmla="*/ 20796 w 20796"/>
                <a:gd name="csY7" fmla="*/ 28019 h 43973"/>
                <a:gd name="csX8" fmla="*/ 15875 w 20796"/>
                <a:gd name="csY8" fmla="*/ 38973 h 43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0796" h="43973">
                  <a:moveTo>
                    <a:pt x="15875" y="38973"/>
                  </a:moveTo>
                  <a:lnTo>
                    <a:pt x="0" y="43974"/>
                  </a:lnTo>
                  <a:lnTo>
                    <a:pt x="1429" y="34211"/>
                  </a:lnTo>
                  <a:lnTo>
                    <a:pt x="10081" y="29051"/>
                  </a:lnTo>
                  <a:lnTo>
                    <a:pt x="1588" y="24844"/>
                  </a:lnTo>
                  <a:lnTo>
                    <a:pt x="8652" y="0"/>
                  </a:lnTo>
                  <a:lnTo>
                    <a:pt x="20796" y="5159"/>
                  </a:lnTo>
                  <a:lnTo>
                    <a:pt x="20796" y="28019"/>
                  </a:lnTo>
                  <a:lnTo>
                    <a:pt x="15875" y="38973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30FF61ED-2CF7-0F4E-2698-12E2E1F9A613}"/>
                </a:ext>
              </a:extLst>
            </p:cNvPr>
            <p:cNvSpPr/>
            <p:nvPr/>
          </p:nvSpPr>
          <p:spPr>
            <a:xfrm>
              <a:off x="475059" y="3826906"/>
              <a:ext cx="100965" cy="25558"/>
            </a:xfrm>
            <a:custGeom>
              <a:avLst/>
              <a:gdLst>
                <a:gd name="csX0" fmla="*/ 4286 w 100965"/>
                <a:gd name="csY0" fmla="*/ 9604 h 25558"/>
                <a:gd name="csX1" fmla="*/ 41037 w 100965"/>
                <a:gd name="csY1" fmla="*/ 8652 h 25558"/>
                <a:gd name="csX2" fmla="*/ 48578 w 100965"/>
                <a:gd name="csY2" fmla="*/ 556 h 25558"/>
                <a:gd name="csX3" fmla="*/ 59293 w 100965"/>
                <a:gd name="csY3" fmla="*/ 0 h 25558"/>
                <a:gd name="csX4" fmla="*/ 72628 w 100965"/>
                <a:gd name="csY4" fmla="*/ 8414 h 25558"/>
                <a:gd name="csX5" fmla="*/ 83026 w 100965"/>
                <a:gd name="csY5" fmla="*/ 8572 h 25558"/>
                <a:gd name="csX6" fmla="*/ 94139 w 100965"/>
                <a:gd name="csY6" fmla="*/ 2778 h 25558"/>
                <a:gd name="csX7" fmla="*/ 100965 w 100965"/>
                <a:gd name="csY7" fmla="*/ 12700 h 25558"/>
                <a:gd name="csX8" fmla="*/ 86360 w 100965"/>
                <a:gd name="csY8" fmla="*/ 20399 h 25558"/>
                <a:gd name="csX9" fmla="*/ 71755 w 100965"/>
                <a:gd name="csY9" fmla="*/ 19844 h 25558"/>
                <a:gd name="csX10" fmla="*/ 57309 w 100965"/>
                <a:gd name="csY10" fmla="*/ 12541 h 25558"/>
                <a:gd name="csX11" fmla="*/ 44767 w 100965"/>
                <a:gd name="csY11" fmla="*/ 20479 h 25558"/>
                <a:gd name="csX12" fmla="*/ 38735 w 100965"/>
                <a:gd name="csY12" fmla="*/ 20796 h 25558"/>
                <a:gd name="csX13" fmla="*/ 30639 w 100965"/>
                <a:gd name="csY13" fmla="*/ 25559 h 25558"/>
                <a:gd name="csX14" fmla="*/ 0 w 100965"/>
                <a:gd name="csY14" fmla="*/ 24844 h 25558"/>
                <a:gd name="csX15" fmla="*/ 4286 w 100965"/>
                <a:gd name="csY15" fmla="*/ 9604 h 255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0965" h="25558">
                  <a:moveTo>
                    <a:pt x="4286" y="9604"/>
                  </a:moveTo>
                  <a:lnTo>
                    <a:pt x="41037" y="8652"/>
                  </a:lnTo>
                  <a:lnTo>
                    <a:pt x="48578" y="556"/>
                  </a:lnTo>
                  <a:lnTo>
                    <a:pt x="59293" y="0"/>
                  </a:lnTo>
                  <a:lnTo>
                    <a:pt x="72628" y="8414"/>
                  </a:lnTo>
                  <a:lnTo>
                    <a:pt x="83026" y="8572"/>
                  </a:lnTo>
                  <a:lnTo>
                    <a:pt x="94139" y="2778"/>
                  </a:lnTo>
                  <a:lnTo>
                    <a:pt x="100965" y="12700"/>
                  </a:lnTo>
                  <a:lnTo>
                    <a:pt x="86360" y="20399"/>
                  </a:lnTo>
                  <a:lnTo>
                    <a:pt x="71755" y="19844"/>
                  </a:lnTo>
                  <a:lnTo>
                    <a:pt x="57309" y="12541"/>
                  </a:lnTo>
                  <a:lnTo>
                    <a:pt x="44767" y="20479"/>
                  </a:lnTo>
                  <a:lnTo>
                    <a:pt x="38735" y="20796"/>
                  </a:lnTo>
                  <a:lnTo>
                    <a:pt x="30639" y="25559"/>
                  </a:lnTo>
                  <a:lnTo>
                    <a:pt x="0" y="24844"/>
                  </a:lnTo>
                  <a:lnTo>
                    <a:pt x="4286" y="960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2DEEC82F-DDBF-3C8D-1E83-140E0C84C3E4}"/>
                </a:ext>
              </a:extLst>
            </p:cNvPr>
            <p:cNvSpPr/>
            <p:nvPr/>
          </p:nvSpPr>
          <p:spPr>
            <a:xfrm>
              <a:off x="1295955" y="2977752"/>
              <a:ext cx="133588" cy="266620"/>
            </a:xfrm>
            <a:custGeom>
              <a:avLst/>
              <a:gdLst>
                <a:gd name="csX0" fmla="*/ 65961 w 133588"/>
                <a:gd name="csY0" fmla="*/ 266621 h 266620"/>
                <a:gd name="csX1" fmla="*/ 51594 w 133588"/>
                <a:gd name="csY1" fmla="*/ 199866 h 266620"/>
                <a:gd name="csX2" fmla="*/ 30797 w 133588"/>
                <a:gd name="csY2" fmla="*/ 184785 h 266620"/>
                <a:gd name="csX3" fmla="*/ 30559 w 133588"/>
                <a:gd name="csY3" fmla="*/ 175736 h 266620"/>
                <a:gd name="csX4" fmla="*/ 2937 w 133588"/>
                <a:gd name="csY4" fmla="*/ 153273 h 266620"/>
                <a:gd name="csX5" fmla="*/ 0 w 133588"/>
                <a:gd name="csY5" fmla="*/ 124778 h 266620"/>
                <a:gd name="csX6" fmla="*/ 20796 w 133588"/>
                <a:gd name="csY6" fmla="*/ 103664 h 266620"/>
                <a:gd name="csX7" fmla="*/ 28734 w 133588"/>
                <a:gd name="csY7" fmla="*/ 72152 h 266620"/>
                <a:gd name="csX8" fmla="*/ 23336 w 133588"/>
                <a:gd name="csY8" fmla="*/ 35481 h 266620"/>
                <a:gd name="csX9" fmla="*/ 30242 w 133588"/>
                <a:gd name="csY9" fmla="*/ 15637 h 266620"/>
                <a:gd name="csX10" fmla="*/ 66913 w 133588"/>
                <a:gd name="csY10" fmla="*/ 0 h 266620"/>
                <a:gd name="csX11" fmla="*/ 90487 w 133588"/>
                <a:gd name="csY11" fmla="*/ 4683 h 266620"/>
                <a:gd name="csX12" fmla="*/ 89456 w 133588"/>
                <a:gd name="csY12" fmla="*/ 24289 h 266620"/>
                <a:gd name="csX13" fmla="*/ 118031 w 133588"/>
                <a:gd name="csY13" fmla="*/ 10001 h 266620"/>
                <a:gd name="csX14" fmla="*/ 120491 w 133588"/>
                <a:gd name="csY14" fmla="*/ 17463 h 266620"/>
                <a:gd name="csX15" fmla="*/ 103584 w 133588"/>
                <a:gd name="csY15" fmla="*/ 36433 h 266620"/>
                <a:gd name="csX16" fmla="*/ 103426 w 133588"/>
                <a:gd name="csY16" fmla="*/ 54213 h 266620"/>
                <a:gd name="csX17" fmla="*/ 115094 w 133588"/>
                <a:gd name="csY17" fmla="*/ 63738 h 266620"/>
                <a:gd name="csX18" fmla="*/ 110649 w 133588"/>
                <a:gd name="csY18" fmla="*/ 96838 h 266620"/>
                <a:gd name="csX19" fmla="*/ 88424 w 133588"/>
                <a:gd name="csY19" fmla="*/ 115967 h 266620"/>
                <a:gd name="csX20" fmla="*/ 94853 w 133588"/>
                <a:gd name="csY20" fmla="*/ 136604 h 266620"/>
                <a:gd name="csX21" fmla="*/ 112236 w 133588"/>
                <a:gd name="csY21" fmla="*/ 137239 h 266620"/>
                <a:gd name="csX22" fmla="*/ 120729 w 133588"/>
                <a:gd name="csY22" fmla="*/ 155178 h 266620"/>
                <a:gd name="csX23" fmla="*/ 133588 w 133588"/>
                <a:gd name="csY23" fmla="*/ 161052 h 266620"/>
                <a:gd name="csX24" fmla="*/ 131683 w 133588"/>
                <a:gd name="csY24" fmla="*/ 189944 h 266620"/>
                <a:gd name="csX25" fmla="*/ 115252 w 133588"/>
                <a:gd name="csY25" fmla="*/ 200660 h 266620"/>
                <a:gd name="csX26" fmla="*/ 104854 w 133588"/>
                <a:gd name="csY26" fmla="*/ 212646 h 266620"/>
                <a:gd name="csX27" fmla="*/ 81756 w 133588"/>
                <a:gd name="csY27" fmla="*/ 227013 h 266620"/>
                <a:gd name="csX28" fmla="*/ 85328 w 133588"/>
                <a:gd name="csY28" fmla="*/ 242411 h 266620"/>
                <a:gd name="csX29" fmla="*/ 82391 w 133588"/>
                <a:gd name="csY29" fmla="*/ 258048 h 266620"/>
                <a:gd name="csX30" fmla="*/ 65961 w 133588"/>
                <a:gd name="csY30" fmla="*/ 266621 h 2666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33588" h="266620">
                  <a:moveTo>
                    <a:pt x="65961" y="266621"/>
                  </a:moveTo>
                  <a:lnTo>
                    <a:pt x="51594" y="199866"/>
                  </a:lnTo>
                  <a:lnTo>
                    <a:pt x="30797" y="184785"/>
                  </a:lnTo>
                  <a:lnTo>
                    <a:pt x="30559" y="175736"/>
                  </a:lnTo>
                  <a:lnTo>
                    <a:pt x="2937" y="153273"/>
                  </a:lnTo>
                  <a:lnTo>
                    <a:pt x="0" y="124778"/>
                  </a:lnTo>
                  <a:lnTo>
                    <a:pt x="20796" y="103664"/>
                  </a:lnTo>
                  <a:lnTo>
                    <a:pt x="28734" y="72152"/>
                  </a:lnTo>
                  <a:lnTo>
                    <a:pt x="23336" y="35481"/>
                  </a:lnTo>
                  <a:lnTo>
                    <a:pt x="30242" y="15637"/>
                  </a:lnTo>
                  <a:lnTo>
                    <a:pt x="66913" y="0"/>
                  </a:lnTo>
                  <a:lnTo>
                    <a:pt x="90487" y="4683"/>
                  </a:lnTo>
                  <a:lnTo>
                    <a:pt x="89456" y="24289"/>
                  </a:lnTo>
                  <a:lnTo>
                    <a:pt x="118031" y="10001"/>
                  </a:lnTo>
                  <a:lnTo>
                    <a:pt x="120491" y="17463"/>
                  </a:lnTo>
                  <a:lnTo>
                    <a:pt x="103584" y="36433"/>
                  </a:lnTo>
                  <a:lnTo>
                    <a:pt x="103426" y="54213"/>
                  </a:lnTo>
                  <a:lnTo>
                    <a:pt x="115094" y="63738"/>
                  </a:lnTo>
                  <a:lnTo>
                    <a:pt x="110649" y="96838"/>
                  </a:lnTo>
                  <a:lnTo>
                    <a:pt x="88424" y="115967"/>
                  </a:lnTo>
                  <a:lnTo>
                    <a:pt x="94853" y="136604"/>
                  </a:lnTo>
                  <a:lnTo>
                    <a:pt x="112236" y="137239"/>
                  </a:lnTo>
                  <a:lnTo>
                    <a:pt x="120729" y="155178"/>
                  </a:lnTo>
                  <a:lnTo>
                    <a:pt x="133588" y="161052"/>
                  </a:lnTo>
                  <a:lnTo>
                    <a:pt x="131683" y="189944"/>
                  </a:lnTo>
                  <a:lnTo>
                    <a:pt x="115252" y="200660"/>
                  </a:lnTo>
                  <a:lnTo>
                    <a:pt x="104854" y="212646"/>
                  </a:lnTo>
                  <a:lnTo>
                    <a:pt x="81756" y="227013"/>
                  </a:lnTo>
                  <a:lnTo>
                    <a:pt x="85328" y="242411"/>
                  </a:lnTo>
                  <a:lnTo>
                    <a:pt x="82391" y="258048"/>
                  </a:lnTo>
                  <a:lnTo>
                    <a:pt x="65961" y="26662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2BE486CC-8956-DAF7-577C-F0D2C43CCDFE}"/>
                </a:ext>
              </a:extLst>
            </p:cNvPr>
            <p:cNvSpPr/>
            <p:nvPr/>
          </p:nvSpPr>
          <p:spPr>
            <a:xfrm>
              <a:off x="749855" y="2986721"/>
              <a:ext cx="696833" cy="660876"/>
            </a:xfrm>
            <a:custGeom>
              <a:avLst/>
              <a:gdLst>
                <a:gd name="csX0" fmla="*/ 0 w 696833"/>
                <a:gd name="csY0" fmla="*/ 364252 h 660876"/>
                <a:gd name="csX1" fmla="*/ 635 w 696833"/>
                <a:gd name="csY1" fmla="*/ 357267 h 660876"/>
                <a:gd name="csX2" fmla="*/ 635 w 696833"/>
                <a:gd name="csY2" fmla="*/ 354806 h 660876"/>
                <a:gd name="csX3" fmla="*/ 397 w 696833"/>
                <a:gd name="csY3" fmla="*/ 311547 h 660876"/>
                <a:gd name="csX4" fmla="*/ 54769 w 696833"/>
                <a:gd name="csY4" fmla="*/ 284480 h 660876"/>
                <a:gd name="csX5" fmla="*/ 88424 w 696833"/>
                <a:gd name="csY5" fmla="*/ 278844 h 660876"/>
                <a:gd name="csX6" fmla="*/ 115967 w 696833"/>
                <a:gd name="csY6" fmla="*/ 269002 h 660876"/>
                <a:gd name="csX7" fmla="*/ 128905 w 696833"/>
                <a:gd name="csY7" fmla="*/ 250507 h 660876"/>
                <a:gd name="csX8" fmla="*/ 168275 w 696833"/>
                <a:gd name="csY8" fmla="*/ 235823 h 660876"/>
                <a:gd name="csX9" fmla="*/ 169704 w 696833"/>
                <a:gd name="csY9" fmla="*/ 208280 h 660876"/>
                <a:gd name="csX10" fmla="*/ 189230 w 696833"/>
                <a:gd name="csY10" fmla="*/ 205026 h 660876"/>
                <a:gd name="csX11" fmla="*/ 204470 w 696833"/>
                <a:gd name="csY11" fmla="*/ 191214 h 660876"/>
                <a:gd name="csX12" fmla="*/ 248523 w 696833"/>
                <a:gd name="csY12" fmla="*/ 184944 h 660876"/>
                <a:gd name="csX13" fmla="*/ 254714 w 696833"/>
                <a:gd name="csY13" fmla="*/ 170339 h 660876"/>
                <a:gd name="csX14" fmla="*/ 245824 w 696833"/>
                <a:gd name="csY14" fmla="*/ 162401 h 660876"/>
                <a:gd name="csX15" fmla="*/ 234236 w 696833"/>
                <a:gd name="csY15" fmla="*/ 122555 h 660876"/>
                <a:gd name="csX16" fmla="*/ 232172 w 696833"/>
                <a:gd name="csY16" fmla="*/ 99457 h 660876"/>
                <a:gd name="csX17" fmla="*/ 219472 w 696833"/>
                <a:gd name="csY17" fmla="*/ 75089 h 660876"/>
                <a:gd name="csX18" fmla="*/ 251857 w 696833"/>
                <a:gd name="csY18" fmla="*/ 54134 h 660876"/>
                <a:gd name="csX19" fmla="*/ 288290 w 696833"/>
                <a:gd name="csY19" fmla="*/ 47466 h 660876"/>
                <a:gd name="csX20" fmla="*/ 309563 w 696833"/>
                <a:gd name="csY20" fmla="*/ 31591 h 660876"/>
                <a:gd name="csX21" fmla="*/ 342027 w 696833"/>
                <a:gd name="csY21" fmla="*/ 19844 h 660876"/>
                <a:gd name="csX22" fmla="*/ 399098 w 696833"/>
                <a:gd name="csY22" fmla="*/ 13018 h 660876"/>
                <a:gd name="csX23" fmla="*/ 454819 w 696833"/>
                <a:gd name="csY23" fmla="*/ 9842 h 660876"/>
                <a:gd name="csX24" fmla="*/ 471805 w 696833"/>
                <a:gd name="csY24" fmla="*/ 15557 h 660876"/>
                <a:gd name="csX25" fmla="*/ 503555 w 696833"/>
                <a:gd name="csY25" fmla="*/ 318 h 660876"/>
                <a:gd name="csX26" fmla="*/ 539591 w 696833"/>
                <a:gd name="csY26" fmla="*/ 0 h 660876"/>
                <a:gd name="csX27" fmla="*/ 553244 w 696833"/>
                <a:gd name="csY27" fmla="*/ 9049 h 660876"/>
                <a:gd name="csX28" fmla="*/ 576342 w 696833"/>
                <a:gd name="csY28" fmla="*/ 6667 h 660876"/>
                <a:gd name="csX29" fmla="*/ 569436 w 696833"/>
                <a:gd name="csY29" fmla="*/ 26511 h 660876"/>
                <a:gd name="csX30" fmla="*/ 574834 w 696833"/>
                <a:gd name="csY30" fmla="*/ 63182 h 660876"/>
                <a:gd name="csX31" fmla="*/ 566896 w 696833"/>
                <a:gd name="csY31" fmla="*/ 94694 h 660876"/>
                <a:gd name="csX32" fmla="*/ 546100 w 696833"/>
                <a:gd name="csY32" fmla="*/ 115808 h 660876"/>
                <a:gd name="csX33" fmla="*/ 549037 w 696833"/>
                <a:gd name="csY33" fmla="*/ 144304 h 660876"/>
                <a:gd name="csX34" fmla="*/ 576659 w 696833"/>
                <a:gd name="csY34" fmla="*/ 166767 h 660876"/>
                <a:gd name="csX35" fmla="*/ 576897 w 696833"/>
                <a:gd name="csY35" fmla="*/ 175816 h 660876"/>
                <a:gd name="csX36" fmla="*/ 597694 w 696833"/>
                <a:gd name="csY36" fmla="*/ 190897 h 660876"/>
                <a:gd name="csX37" fmla="*/ 612061 w 696833"/>
                <a:gd name="csY37" fmla="*/ 257651 h 660876"/>
                <a:gd name="csX38" fmla="*/ 622935 w 696833"/>
                <a:gd name="csY38" fmla="*/ 290195 h 660876"/>
                <a:gd name="csX39" fmla="*/ 624761 w 696833"/>
                <a:gd name="csY39" fmla="*/ 307261 h 660876"/>
                <a:gd name="csX40" fmla="*/ 618887 w 696833"/>
                <a:gd name="csY40" fmla="*/ 337026 h 660876"/>
                <a:gd name="csX41" fmla="*/ 621268 w 696833"/>
                <a:gd name="csY41" fmla="*/ 353616 h 660876"/>
                <a:gd name="csX42" fmla="*/ 616982 w 696833"/>
                <a:gd name="csY42" fmla="*/ 373539 h 660876"/>
                <a:gd name="csX43" fmla="*/ 619919 w 696833"/>
                <a:gd name="csY43" fmla="*/ 396319 h 660876"/>
                <a:gd name="csX44" fmla="*/ 606584 w 696833"/>
                <a:gd name="csY44" fmla="*/ 411401 h 660876"/>
                <a:gd name="csX45" fmla="*/ 626507 w 696833"/>
                <a:gd name="csY45" fmla="*/ 437594 h 660876"/>
                <a:gd name="csX46" fmla="*/ 627777 w 696833"/>
                <a:gd name="csY46" fmla="*/ 452993 h 660876"/>
                <a:gd name="csX47" fmla="*/ 639763 w 696833"/>
                <a:gd name="csY47" fmla="*/ 472916 h 660876"/>
                <a:gd name="csX48" fmla="*/ 655479 w 696833"/>
                <a:gd name="csY48" fmla="*/ 466408 h 660876"/>
                <a:gd name="csX49" fmla="*/ 682069 w 696833"/>
                <a:gd name="csY49" fmla="*/ 482997 h 660876"/>
                <a:gd name="csX50" fmla="*/ 696833 w 696833"/>
                <a:gd name="csY50" fmla="*/ 505301 h 660876"/>
                <a:gd name="csX51" fmla="*/ 581422 w 696833"/>
                <a:gd name="csY51" fmla="*/ 572850 h 660876"/>
                <a:gd name="csX52" fmla="*/ 483870 w 696833"/>
                <a:gd name="csY52" fmla="*/ 641826 h 660876"/>
                <a:gd name="csX53" fmla="*/ 436404 w 696833"/>
                <a:gd name="csY53" fmla="*/ 657463 h 660876"/>
                <a:gd name="csX54" fmla="*/ 399018 w 696833"/>
                <a:gd name="csY54" fmla="*/ 660876 h 660876"/>
                <a:gd name="csX55" fmla="*/ 398621 w 696833"/>
                <a:gd name="csY55" fmla="*/ 638651 h 660876"/>
                <a:gd name="csX56" fmla="*/ 382984 w 696833"/>
                <a:gd name="csY56" fmla="*/ 632936 h 660876"/>
                <a:gd name="csX57" fmla="*/ 362029 w 696833"/>
                <a:gd name="csY57" fmla="*/ 622935 h 660876"/>
                <a:gd name="csX58" fmla="*/ 354013 w 696833"/>
                <a:gd name="csY58" fmla="*/ 606425 h 660876"/>
                <a:gd name="csX59" fmla="*/ 240347 w 696833"/>
                <a:gd name="csY59" fmla="*/ 529431 h 660876"/>
                <a:gd name="csX60" fmla="*/ 126762 w 696833"/>
                <a:gd name="csY60" fmla="*/ 451644 h 660876"/>
                <a:gd name="csX61" fmla="*/ 0 w 696833"/>
                <a:gd name="csY61" fmla="*/ 364252 h 6608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696833" h="660876">
                  <a:moveTo>
                    <a:pt x="0" y="364252"/>
                  </a:moveTo>
                  <a:lnTo>
                    <a:pt x="635" y="357267"/>
                  </a:lnTo>
                  <a:lnTo>
                    <a:pt x="635" y="354806"/>
                  </a:lnTo>
                  <a:lnTo>
                    <a:pt x="397" y="311547"/>
                  </a:lnTo>
                  <a:lnTo>
                    <a:pt x="54769" y="284480"/>
                  </a:lnTo>
                  <a:lnTo>
                    <a:pt x="88424" y="278844"/>
                  </a:lnTo>
                  <a:lnTo>
                    <a:pt x="115967" y="269002"/>
                  </a:lnTo>
                  <a:lnTo>
                    <a:pt x="128905" y="250507"/>
                  </a:lnTo>
                  <a:lnTo>
                    <a:pt x="168275" y="235823"/>
                  </a:lnTo>
                  <a:lnTo>
                    <a:pt x="169704" y="208280"/>
                  </a:lnTo>
                  <a:lnTo>
                    <a:pt x="189230" y="205026"/>
                  </a:lnTo>
                  <a:lnTo>
                    <a:pt x="204470" y="191214"/>
                  </a:lnTo>
                  <a:lnTo>
                    <a:pt x="248523" y="184944"/>
                  </a:lnTo>
                  <a:lnTo>
                    <a:pt x="254714" y="170339"/>
                  </a:lnTo>
                  <a:lnTo>
                    <a:pt x="245824" y="162401"/>
                  </a:lnTo>
                  <a:lnTo>
                    <a:pt x="234236" y="122555"/>
                  </a:lnTo>
                  <a:lnTo>
                    <a:pt x="232172" y="99457"/>
                  </a:lnTo>
                  <a:lnTo>
                    <a:pt x="219472" y="75089"/>
                  </a:lnTo>
                  <a:lnTo>
                    <a:pt x="251857" y="54134"/>
                  </a:lnTo>
                  <a:lnTo>
                    <a:pt x="288290" y="47466"/>
                  </a:lnTo>
                  <a:lnTo>
                    <a:pt x="309563" y="31591"/>
                  </a:lnTo>
                  <a:lnTo>
                    <a:pt x="342027" y="19844"/>
                  </a:lnTo>
                  <a:lnTo>
                    <a:pt x="399098" y="13018"/>
                  </a:lnTo>
                  <a:lnTo>
                    <a:pt x="454819" y="9842"/>
                  </a:lnTo>
                  <a:lnTo>
                    <a:pt x="471805" y="15557"/>
                  </a:lnTo>
                  <a:lnTo>
                    <a:pt x="503555" y="318"/>
                  </a:lnTo>
                  <a:lnTo>
                    <a:pt x="539591" y="0"/>
                  </a:lnTo>
                  <a:lnTo>
                    <a:pt x="553244" y="9049"/>
                  </a:lnTo>
                  <a:lnTo>
                    <a:pt x="576342" y="6667"/>
                  </a:lnTo>
                  <a:lnTo>
                    <a:pt x="569436" y="26511"/>
                  </a:lnTo>
                  <a:lnTo>
                    <a:pt x="574834" y="63182"/>
                  </a:lnTo>
                  <a:lnTo>
                    <a:pt x="566896" y="94694"/>
                  </a:lnTo>
                  <a:lnTo>
                    <a:pt x="546100" y="115808"/>
                  </a:lnTo>
                  <a:lnTo>
                    <a:pt x="549037" y="144304"/>
                  </a:lnTo>
                  <a:lnTo>
                    <a:pt x="576659" y="166767"/>
                  </a:lnTo>
                  <a:lnTo>
                    <a:pt x="576897" y="175816"/>
                  </a:lnTo>
                  <a:lnTo>
                    <a:pt x="597694" y="190897"/>
                  </a:lnTo>
                  <a:lnTo>
                    <a:pt x="612061" y="257651"/>
                  </a:lnTo>
                  <a:lnTo>
                    <a:pt x="622935" y="290195"/>
                  </a:lnTo>
                  <a:lnTo>
                    <a:pt x="624761" y="307261"/>
                  </a:lnTo>
                  <a:lnTo>
                    <a:pt x="618887" y="337026"/>
                  </a:lnTo>
                  <a:lnTo>
                    <a:pt x="621268" y="353616"/>
                  </a:lnTo>
                  <a:lnTo>
                    <a:pt x="616982" y="373539"/>
                  </a:lnTo>
                  <a:lnTo>
                    <a:pt x="619919" y="396319"/>
                  </a:lnTo>
                  <a:lnTo>
                    <a:pt x="606584" y="411401"/>
                  </a:lnTo>
                  <a:lnTo>
                    <a:pt x="626507" y="437594"/>
                  </a:lnTo>
                  <a:lnTo>
                    <a:pt x="627777" y="452993"/>
                  </a:lnTo>
                  <a:lnTo>
                    <a:pt x="639763" y="472916"/>
                  </a:lnTo>
                  <a:lnTo>
                    <a:pt x="655479" y="466408"/>
                  </a:lnTo>
                  <a:lnTo>
                    <a:pt x="682069" y="482997"/>
                  </a:lnTo>
                  <a:lnTo>
                    <a:pt x="696833" y="505301"/>
                  </a:lnTo>
                  <a:lnTo>
                    <a:pt x="581422" y="572850"/>
                  </a:lnTo>
                  <a:lnTo>
                    <a:pt x="483870" y="641826"/>
                  </a:lnTo>
                  <a:lnTo>
                    <a:pt x="436404" y="657463"/>
                  </a:lnTo>
                  <a:lnTo>
                    <a:pt x="399018" y="660876"/>
                  </a:lnTo>
                  <a:lnTo>
                    <a:pt x="398621" y="638651"/>
                  </a:lnTo>
                  <a:lnTo>
                    <a:pt x="382984" y="632936"/>
                  </a:lnTo>
                  <a:lnTo>
                    <a:pt x="362029" y="622935"/>
                  </a:lnTo>
                  <a:lnTo>
                    <a:pt x="354013" y="606425"/>
                  </a:lnTo>
                  <a:lnTo>
                    <a:pt x="240347" y="529431"/>
                  </a:lnTo>
                  <a:lnTo>
                    <a:pt x="126762" y="451644"/>
                  </a:lnTo>
                  <a:lnTo>
                    <a:pt x="0" y="364252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A5E15A0E-5E68-6E58-2762-15643896FEE8}"/>
                </a:ext>
              </a:extLst>
            </p:cNvPr>
            <p:cNvSpPr/>
            <p:nvPr/>
          </p:nvSpPr>
          <p:spPr>
            <a:xfrm>
              <a:off x="2219007" y="3129755"/>
              <a:ext cx="143986" cy="155495"/>
            </a:xfrm>
            <a:custGeom>
              <a:avLst/>
              <a:gdLst>
                <a:gd name="csX0" fmla="*/ 20955 w 143986"/>
                <a:gd name="csY0" fmla="*/ 36989 h 155495"/>
                <a:gd name="csX1" fmla="*/ 26829 w 143986"/>
                <a:gd name="csY1" fmla="*/ 25162 h 155495"/>
                <a:gd name="csX2" fmla="*/ 64373 w 143986"/>
                <a:gd name="csY2" fmla="*/ 40005 h 155495"/>
                <a:gd name="csX3" fmla="*/ 130413 w 143986"/>
                <a:gd name="csY3" fmla="*/ 0 h 155495"/>
                <a:gd name="csX4" fmla="*/ 143986 w 143986"/>
                <a:gd name="csY4" fmla="*/ 45720 h 155495"/>
                <a:gd name="csX5" fmla="*/ 137557 w 143986"/>
                <a:gd name="csY5" fmla="*/ 51356 h 155495"/>
                <a:gd name="csX6" fmla="*/ 70088 w 143986"/>
                <a:gd name="csY6" fmla="*/ 70088 h 155495"/>
                <a:gd name="csX7" fmla="*/ 103664 w 143986"/>
                <a:gd name="csY7" fmla="*/ 107156 h 155495"/>
                <a:gd name="csX8" fmla="*/ 92472 w 143986"/>
                <a:gd name="csY8" fmla="*/ 113427 h 155495"/>
                <a:gd name="csX9" fmla="*/ 86995 w 143986"/>
                <a:gd name="csY9" fmla="*/ 125809 h 155495"/>
                <a:gd name="csX10" fmla="*/ 61278 w 143986"/>
                <a:gd name="csY10" fmla="*/ 130890 h 155495"/>
                <a:gd name="csX11" fmla="*/ 53181 w 143986"/>
                <a:gd name="csY11" fmla="*/ 144145 h 155495"/>
                <a:gd name="csX12" fmla="*/ 38656 w 143986"/>
                <a:gd name="csY12" fmla="*/ 155496 h 155495"/>
                <a:gd name="csX13" fmla="*/ 1111 w 143986"/>
                <a:gd name="csY13" fmla="*/ 149622 h 155495"/>
                <a:gd name="csX14" fmla="*/ 0 w 143986"/>
                <a:gd name="csY14" fmla="*/ 144304 h 155495"/>
                <a:gd name="csX15" fmla="*/ 16827 w 143986"/>
                <a:gd name="csY15" fmla="*/ 85249 h 155495"/>
                <a:gd name="csX16" fmla="*/ 16034 w 143986"/>
                <a:gd name="csY16" fmla="*/ 70803 h 155495"/>
                <a:gd name="csX17" fmla="*/ 20955 w 143986"/>
                <a:gd name="csY17" fmla="*/ 59849 h 155495"/>
                <a:gd name="csX18" fmla="*/ 20955 w 143986"/>
                <a:gd name="csY18" fmla="*/ 36989 h 155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3986" h="155495">
                  <a:moveTo>
                    <a:pt x="20955" y="36989"/>
                  </a:moveTo>
                  <a:lnTo>
                    <a:pt x="26829" y="25162"/>
                  </a:lnTo>
                  <a:lnTo>
                    <a:pt x="64373" y="40005"/>
                  </a:lnTo>
                  <a:lnTo>
                    <a:pt x="130413" y="0"/>
                  </a:lnTo>
                  <a:lnTo>
                    <a:pt x="143986" y="45720"/>
                  </a:lnTo>
                  <a:lnTo>
                    <a:pt x="137557" y="51356"/>
                  </a:lnTo>
                  <a:lnTo>
                    <a:pt x="70088" y="70088"/>
                  </a:lnTo>
                  <a:lnTo>
                    <a:pt x="103664" y="107156"/>
                  </a:lnTo>
                  <a:lnTo>
                    <a:pt x="92472" y="113427"/>
                  </a:lnTo>
                  <a:lnTo>
                    <a:pt x="86995" y="125809"/>
                  </a:lnTo>
                  <a:lnTo>
                    <a:pt x="61278" y="130890"/>
                  </a:lnTo>
                  <a:lnTo>
                    <a:pt x="53181" y="144145"/>
                  </a:lnTo>
                  <a:lnTo>
                    <a:pt x="38656" y="155496"/>
                  </a:lnTo>
                  <a:lnTo>
                    <a:pt x="1111" y="149622"/>
                  </a:lnTo>
                  <a:lnTo>
                    <a:pt x="0" y="144304"/>
                  </a:lnTo>
                  <a:lnTo>
                    <a:pt x="16827" y="85249"/>
                  </a:lnTo>
                  <a:lnTo>
                    <a:pt x="16034" y="70803"/>
                  </a:lnTo>
                  <a:lnTo>
                    <a:pt x="20955" y="59849"/>
                  </a:lnTo>
                  <a:lnTo>
                    <a:pt x="20955" y="3698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68BC28EE-5728-533A-2A64-458A7CDB2D0C}"/>
                </a:ext>
              </a:extLst>
            </p:cNvPr>
            <p:cNvSpPr/>
            <p:nvPr/>
          </p:nvSpPr>
          <p:spPr>
            <a:xfrm>
              <a:off x="2780188" y="3399471"/>
              <a:ext cx="162321" cy="127158"/>
            </a:xfrm>
            <a:custGeom>
              <a:avLst/>
              <a:gdLst>
                <a:gd name="csX0" fmla="*/ 0 w 162321"/>
                <a:gd name="csY0" fmla="*/ 65008 h 127158"/>
                <a:gd name="csX1" fmla="*/ 5953 w 162321"/>
                <a:gd name="csY1" fmla="*/ 63262 h 127158"/>
                <a:gd name="csX2" fmla="*/ 7223 w 162321"/>
                <a:gd name="csY2" fmla="*/ 73025 h 127158"/>
                <a:gd name="csX3" fmla="*/ 33575 w 162321"/>
                <a:gd name="csY3" fmla="*/ 67389 h 127158"/>
                <a:gd name="csX4" fmla="*/ 61436 w 162321"/>
                <a:gd name="csY4" fmla="*/ 68342 h 127158"/>
                <a:gd name="csX5" fmla="*/ 81836 w 162321"/>
                <a:gd name="csY5" fmla="*/ 69374 h 127158"/>
                <a:gd name="csX6" fmla="*/ 104854 w 162321"/>
                <a:gd name="csY6" fmla="*/ 45244 h 127158"/>
                <a:gd name="csX7" fmla="*/ 130016 w 162321"/>
                <a:gd name="csY7" fmla="*/ 22225 h 127158"/>
                <a:gd name="csX8" fmla="*/ 151289 w 162321"/>
                <a:gd name="csY8" fmla="*/ 0 h 127158"/>
                <a:gd name="csX9" fmla="*/ 157718 w 162321"/>
                <a:gd name="csY9" fmla="*/ 12303 h 127158"/>
                <a:gd name="csX10" fmla="*/ 162322 w 162321"/>
                <a:gd name="csY10" fmla="*/ 40640 h 127158"/>
                <a:gd name="csX11" fmla="*/ 145097 w 162321"/>
                <a:gd name="csY11" fmla="*/ 40799 h 127158"/>
                <a:gd name="csX12" fmla="*/ 142319 w 162321"/>
                <a:gd name="csY12" fmla="*/ 64135 h 127158"/>
                <a:gd name="csX13" fmla="*/ 148272 w 162321"/>
                <a:gd name="csY13" fmla="*/ 69056 h 127158"/>
                <a:gd name="csX14" fmla="*/ 133032 w 162321"/>
                <a:gd name="csY14" fmla="*/ 76121 h 127158"/>
                <a:gd name="csX15" fmla="*/ 132953 w 162321"/>
                <a:gd name="csY15" fmla="*/ 90646 h 127158"/>
                <a:gd name="csX16" fmla="*/ 123110 w 162321"/>
                <a:gd name="csY16" fmla="*/ 105410 h 127158"/>
                <a:gd name="csX17" fmla="*/ 122237 w 162321"/>
                <a:gd name="csY17" fmla="*/ 119697 h 127158"/>
                <a:gd name="csX18" fmla="*/ 115491 w 162321"/>
                <a:gd name="csY18" fmla="*/ 127159 h 127158"/>
                <a:gd name="csX19" fmla="*/ 14208 w 162321"/>
                <a:gd name="csY19" fmla="*/ 109299 h 127158"/>
                <a:gd name="csX20" fmla="*/ 1270 w 162321"/>
                <a:gd name="csY20" fmla="*/ 73263 h 127158"/>
                <a:gd name="csX21" fmla="*/ 0 w 162321"/>
                <a:gd name="csY21" fmla="*/ 65008 h 127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62321" h="127158">
                  <a:moveTo>
                    <a:pt x="0" y="65008"/>
                  </a:moveTo>
                  <a:lnTo>
                    <a:pt x="5953" y="63262"/>
                  </a:lnTo>
                  <a:lnTo>
                    <a:pt x="7223" y="73025"/>
                  </a:lnTo>
                  <a:lnTo>
                    <a:pt x="33575" y="67389"/>
                  </a:lnTo>
                  <a:lnTo>
                    <a:pt x="61436" y="68342"/>
                  </a:lnTo>
                  <a:lnTo>
                    <a:pt x="81836" y="69374"/>
                  </a:lnTo>
                  <a:lnTo>
                    <a:pt x="104854" y="45244"/>
                  </a:lnTo>
                  <a:lnTo>
                    <a:pt x="130016" y="22225"/>
                  </a:lnTo>
                  <a:lnTo>
                    <a:pt x="151289" y="0"/>
                  </a:lnTo>
                  <a:lnTo>
                    <a:pt x="157718" y="12303"/>
                  </a:lnTo>
                  <a:lnTo>
                    <a:pt x="162322" y="40640"/>
                  </a:lnTo>
                  <a:lnTo>
                    <a:pt x="145097" y="40799"/>
                  </a:lnTo>
                  <a:lnTo>
                    <a:pt x="142319" y="64135"/>
                  </a:lnTo>
                  <a:lnTo>
                    <a:pt x="148272" y="69056"/>
                  </a:lnTo>
                  <a:lnTo>
                    <a:pt x="133032" y="76121"/>
                  </a:lnTo>
                  <a:lnTo>
                    <a:pt x="132953" y="90646"/>
                  </a:lnTo>
                  <a:lnTo>
                    <a:pt x="123110" y="105410"/>
                  </a:lnTo>
                  <a:lnTo>
                    <a:pt x="122237" y="119697"/>
                  </a:lnTo>
                  <a:lnTo>
                    <a:pt x="115491" y="127159"/>
                  </a:lnTo>
                  <a:lnTo>
                    <a:pt x="14208" y="109299"/>
                  </a:lnTo>
                  <a:lnTo>
                    <a:pt x="1270" y="73263"/>
                  </a:lnTo>
                  <a:lnTo>
                    <a:pt x="0" y="6500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E14AA7A4-7FBA-8718-1974-55B997394BC1}"/>
                </a:ext>
              </a:extLst>
            </p:cNvPr>
            <p:cNvSpPr/>
            <p:nvPr/>
          </p:nvSpPr>
          <p:spPr>
            <a:xfrm>
              <a:off x="2752010" y="3397328"/>
              <a:ext cx="29130" cy="56038"/>
            </a:xfrm>
            <a:custGeom>
              <a:avLst/>
              <a:gdLst>
                <a:gd name="csX0" fmla="*/ 2222 w 29130"/>
                <a:gd name="csY0" fmla="*/ 48895 h 56038"/>
                <a:gd name="csX1" fmla="*/ 0 w 29130"/>
                <a:gd name="csY1" fmla="*/ 22781 h 56038"/>
                <a:gd name="csX2" fmla="*/ 9128 w 29130"/>
                <a:gd name="csY2" fmla="*/ 3889 h 56038"/>
                <a:gd name="csX3" fmla="*/ 18336 w 29130"/>
                <a:gd name="csY3" fmla="*/ 0 h 56038"/>
                <a:gd name="csX4" fmla="*/ 28496 w 29130"/>
                <a:gd name="csY4" fmla="*/ 11351 h 56038"/>
                <a:gd name="csX5" fmla="*/ 29131 w 29130"/>
                <a:gd name="csY5" fmla="*/ 32385 h 56038"/>
                <a:gd name="csX6" fmla="*/ 21749 w 29130"/>
                <a:gd name="csY6" fmla="*/ 53499 h 56038"/>
                <a:gd name="csX7" fmla="*/ 12462 w 29130"/>
                <a:gd name="csY7" fmla="*/ 56039 h 56038"/>
                <a:gd name="csX8" fmla="*/ 2222 w 29130"/>
                <a:gd name="csY8" fmla="*/ 48895 h 56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130" h="56038">
                  <a:moveTo>
                    <a:pt x="2222" y="48895"/>
                  </a:moveTo>
                  <a:lnTo>
                    <a:pt x="0" y="22781"/>
                  </a:lnTo>
                  <a:lnTo>
                    <a:pt x="9128" y="3889"/>
                  </a:lnTo>
                  <a:lnTo>
                    <a:pt x="18336" y="0"/>
                  </a:lnTo>
                  <a:lnTo>
                    <a:pt x="28496" y="11351"/>
                  </a:lnTo>
                  <a:lnTo>
                    <a:pt x="29131" y="32385"/>
                  </a:lnTo>
                  <a:lnTo>
                    <a:pt x="21749" y="53499"/>
                  </a:lnTo>
                  <a:lnTo>
                    <a:pt x="12462" y="56039"/>
                  </a:lnTo>
                  <a:lnTo>
                    <a:pt x="2222" y="4889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AA269D3D-7777-1FC9-1B3C-1B929065F8AD}"/>
                </a:ext>
              </a:extLst>
            </p:cNvPr>
            <p:cNvSpPr/>
            <p:nvPr/>
          </p:nvSpPr>
          <p:spPr>
            <a:xfrm>
              <a:off x="2611358" y="3253501"/>
              <a:ext cx="62229" cy="56356"/>
            </a:xfrm>
            <a:custGeom>
              <a:avLst/>
              <a:gdLst>
                <a:gd name="csX0" fmla="*/ 47387 w 62229"/>
                <a:gd name="csY0" fmla="*/ 3095 h 56356"/>
                <a:gd name="csX1" fmla="*/ 54372 w 62229"/>
                <a:gd name="csY1" fmla="*/ 19367 h 56356"/>
                <a:gd name="csX2" fmla="*/ 51435 w 62229"/>
                <a:gd name="csY2" fmla="*/ 27702 h 56356"/>
                <a:gd name="csX3" fmla="*/ 62230 w 62229"/>
                <a:gd name="csY3" fmla="*/ 55404 h 56356"/>
                <a:gd name="csX4" fmla="*/ 38417 w 62229"/>
                <a:gd name="csY4" fmla="*/ 56356 h 56356"/>
                <a:gd name="csX5" fmla="*/ 30004 w 62229"/>
                <a:gd name="csY5" fmla="*/ 38894 h 56356"/>
                <a:gd name="csX6" fmla="*/ 0 w 62229"/>
                <a:gd name="csY6" fmla="*/ 35322 h 56356"/>
                <a:gd name="csX7" fmla="*/ 24765 w 62229"/>
                <a:gd name="csY7" fmla="*/ 0 h 56356"/>
                <a:gd name="csX8" fmla="*/ 47387 w 62229"/>
                <a:gd name="csY8" fmla="*/ 3095 h 563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2229" h="56356">
                  <a:moveTo>
                    <a:pt x="47387" y="3095"/>
                  </a:moveTo>
                  <a:lnTo>
                    <a:pt x="54372" y="19367"/>
                  </a:lnTo>
                  <a:lnTo>
                    <a:pt x="51435" y="27702"/>
                  </a:lnTo>
                  <a:lnTo>
                    <a:pt x="62230" y="55404"/>
                  </a:lnTo>
                  <a:lnTo>
                    <a:pt x="38417" y="56356"/>
                  </a:lnTo>
                  <a:lnTo>
                    <a:pt x="30004" y="38894"/>
                  </a:lnTo>
                  <a:lnTo>
                    <a:pt x="0" y="35322"/>
                  </a:lnTo>
                  <a:lnTo>
                    <a:pt x="24765" y="0"/>
                  </a:lnTo>
                  <a:lnTo>
                    <a:pt x="47387" y="309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C8501806-95F8-D1D3-302A-49679E9F705C}"/>
                </a:ext>
              </a:extLst>
            </p:cNvPr>
            <p:cNvSpPr/>
            <p:nvPr/>
          </p:nvSpPr>
          <p:spPr>
            <a:xfrm>
              <a:off x="2349420" y="2976403"/>
              <a:ext cx="329327" cy="312419"/>
            </a:xfrm>
            <a:custGeom>
              <a:avLst/>
              <a:gdLst>
                <a:gd name="csX0" fmla="*/ 13573 w 329327"/>
                <a:gd name="csY0" fmla="*/ 199072 h 312419"/>
                <a:gd name="csX1" fmla="*/ 0 w 329327"/>
                <a:gd name="csY1" fmla="*/ 153352 h 312419"/>
                <a:gd name="csX2" fmla="*/ 74533 w 329327"/>
                <a:gd name="csY2" fmla="*/ 113903 h 312419"/>
                <a:gd name="csX3" fmla="*/ 87313 w 329327"/>
                <a:gd name="csY3" fmla="*/ 67786 h 312419"/>
                <a:gd name="csX4" fmla="*/ 84138 w 329327"/>
                <a:gd name="csY4" fmla="*/ 39688 h 312419"/>
                <a:gd name="csX5" fmla="*/ 102553 w 329327"/>
                <a:gd name="csY5" fmla="*/ 30162 h 312419"/>
                <a:gd name="csX6" fmla="*/ 119777 w 329327"/>
                <a:gd name="csY6" fmla="*/ 6032 h 312419"/>
                <a:gd name="csX7" fmla="*/ 134303 w 329327"/>
                <a:gd name="csY7" fmla="*/ 0 h 312419"/>
                <a:gd name="csX8" fmla="*/ 173434 w 329327"/>
                <a:gd name="csY8" fmla="*/ 5000 h 312419"/>
                <a:gd name="csX9" fmla="*/ 185261 w 329327"/>
                <a:gd name="csY9" fmla="*/ 14843 h 312419"/>
                <a:gd name="csX10" fmla="*/ 201454 w 329327"/>
                <a:gd name="csY10" fmla="*/ 8334 h 312419"/>
                <a:gd name="csX11" fmla="*/ 223282 w 329327"/>
                <a:gd name="csY11" fmla="*/ 54372 h 312419"/>
                <a:gd name="csX12" fmla="*/ 245348 w 329327"/>
                <a:gd name="csY12" fmla="*/ 65961 h 312419"/>
                <a:gd name="csX13" fmla="*/ 247888 w 329327"/>
                <a:gd name="csY13" fmla="*/ 88265 h 312419"/>
                <a:gd name="csX14" fmla="*/ 230981 w 329327"/>
                <a:gd name="csY14" fmla="*/ 101441 h 312419"/>
                <a:gd name="csX15" fmla="*/ 223123 w 329327"/>
                <a:gd name="csY15" fmla="*/ 131048 h 312419"/>
                <a:gd name="csX16" fmla="*/ 246460 w 329327"/>
                <a:gd name="csY16" fmla="*/ 166926 h 312419"/>
                <a:gd name="csX17" fmla="*/ 287734 w 329327"/>
                <a:gd name="csY17" fmla="*/ 187563 h 312419"/>
                <a:gd name="csX18" fmla="*/ 305118 w 329327"/>
                <a:gd name="csY18" fmla="*/ 215900 h 312419"/>
                <a:gd name="csX19" fmla="*/ 299561 w 329327"/>
                <a:gd name="csY19" fmla="*/ 242887 h 312419"/>
                <a:gd name="csX20" fmla="*/ 310356 w 329327"/>
                <a:gd name="csY20" fmla="*/ 242887 h 312419"/>
                <a:gd name="csX21" fmla="*/ 310674 w 329327"/>
                <a:gd name="csY21" fmla="*/ 262572 h 312419"/>
                <a:gd name="csX22" fmla="*/ 329327 w 329327"/>
                <a:gd name="csY22" fmla="*/ 282019 h 312419"/>
                <a:gd name="csX23" fmla="*/ 309324 w 329327"/>
                <a:gd name="csY23" fmla="*/ 280194 h 312419"/>
                <a:gd name="csX24" fmla="*/ 286702 w 329327"/>
                <a:gd name="csY24" fmla="*/ 277098 h 312419"/>
                <a:gd name="csX25" fmla="*/ 261938 w 329327"/>
                <a:gd name="csY25" fmla="*/ 312420 h 312419"/>
                <a:gd name="csX26" fmla="*/ 199311 w 329327"/>
                <a:gd name="csY26" fmla="*/ 309483 h 312419"/>
                <a:gd name="csX27" fmla="*/ 104299 w 329327"/>
                <a:gd name="csY27" fmla="*/ 235267 h 312419"/>
                <a:gd name="csX28" fmla="*/ 54134 w 329327"/>
                <a:gd name="csY28" fmla="*/ 209153 h 312419"/>
                <a:gd name="csX29" fmla="*/ 13573 w 329327"/>
                <a:gd name="csY29" fmla="*/ 199072 h 3124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329327" h="312419">
                  <a:moveTo>
                    <a:pt x="13573" y="199072"/>
                  </a:moveTo>
                  <a:lnTo>
                    <a:pt x="0" y="153352"/>
                  </a:lnTo>
                  <a:lnTo>
                    <a:pt x="74533" y="113903"/>
                  </a:lnTo>
                  <a:lnTo>
                    <a:pt x="87313" y="67786"/>
                  </a:lnTo>
                  <a:lnTo>
                    <a:pt x="84138" y="39688"/>
                  </a:lnTo>
                  <a:lnTo>
                    <a:pt x="102553" y="30162"/>
                  </a:lnTo>
                  <a:lnTo>
                    <a:pt x="119777" y="6032"/>
                  </a:lnTo>
                  <a:lnTo>
                    <a:pt x="134303" y="0"/>
                  </a:lnTo>
                  <a:lnTo>
                    <a:pt x="173434" y="5000"/>
                  </a:lnTo>
                  <a:lnTo>
                    <a:pt x="185261" y="14843"/>
                  </a:lnTo>
                  <a:lnTo>
                    <a:pt x="201454" y="8334"/>
                  </a:lnTo>
                  <a:lnTo>
                    <a:pt x="223282" y="54372"/>
                  </a:lnTo>
                  <a:lnTo>
                    <a:pt x="245348" y="65961"/>
                  </a:lnTo>
                  <a:lnTo>
                    <a:pt x="247888" y="88265"/>
                  </a:lnTo>
                  <a:lnTo>
                    <a:pt x="230981" y="101441"/>
                  </a:lnTo>
                  <a:lnTo>
                    <a:pt x="223123" y="131048"/>
                  </a:lnTo>
                  <a:lnTo>
                    <a:pt x="246460" y="166926"/>
                  </a:lnTo>
                  <a:lnTo>
                    <a:pt x="287734" y="187563"/>
                  </a:lnTo>
                  <a:lnTo>
                    <a:pt x="305118" y="215900"/>
                  </a:lnTo>
                  <a:lnTo>
                    <a:pt x="299561" y="242887"/>
                  </a:lnTo>
                  <a:lnTo>
                    <a:pt x="310356" y="242887"/>
                  </a:lnTo>
                  <a:lnTo>
                    <a:pt x="310674" y="262572"/>
                  </a:lnTo>
                  <a:lnTo>
                    <a:pt x="329327" y="282019"/>
                  </a:lnTo>
                  <a:lnTo>
                    <a:pt x="309324" y="280194"/>
                  </a:lnTo>
                  <a:lnTo>
                    <a:pt x="286702" y="277098"/>
                  </a:lnTo>
                  <a:lnTo>
                    <a:pt x="261938" y="312420"/>
                  </a:lnTo>
                  <a:lnTo>
                    <a:pt x="199311" y="309483"/>
                  </a:lnTo>
                  <a:lnTo>
                    <a:pt x="104299" y="235267"/>
                  </a:lnTo>
                  <a:lnTo>
                    <a:pt x="54134" y="209153"/>
                  </a:lnTo>
                  <a:lnTo>
                    <a:pt x="13573" y="199072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71" name="Graphic 387">
              <a:extLst>
                <a:ext uri="{FF2B5EF4-FFF2-40B4-BE49-F238E27FC236}">
                  <a16:creationId xmlns:a16="http://schemas.microsoft.com/office/drawing/2014/main" id="{ED7F6F44-12BF-B150-605B-E1BE5C762D89}"/>
                </a:ext>
              </a:extLst>
            </p:cNvPr>
            <p:cNvGrpSpPr/>
            <p:nvPr/>
          </p:nvGrpSpPr>
          <p:grpSpPr>
            <a:xfrm>
              <a:off x="2794317" y="3387248"/>
              <a:ext cx="263128" cy="344011"/>
              <a:chOff x="2794317" y="3387248"/>
              <a:chExt cx="263128" cy="344011"/>
            </a:xfrm>
          </p:grpSpPr>
          <p:sp>
            <p:nvSpPr>
              <p:cNvPr id="572" name="Freeform: Shape 571">
                <a:extLst>
                  <a:ext uri="{FF2B5EF4-FFF2-40B4-BE49-F238E27FC236}">
                    <a16:creationId xmlns:a16="http://schemas.microsoft.com/office/drawing/2014/main" id="{A09617F6-1094-F4CF-FA84-9DDC312BF89C}"/>
                  </a:ext>
                </a:extLst>
              </p:cNvPr>
              <p:cNvSpPr/>
              <p:nvPr/>
            </p:nvSpPr>
            <p:spPr>
              <a:xfrm>
                <a:off x="2794317" y="3440111"/>
                <a:ext cx="263128" cy="291147"/>
              </a:xfrm>
              <a:custGeom>
                <a:avLst/>
                <a:gdLst>
                  <a:gd name="csX0" fmla="*/ 108109 w 263128"/>
                  <a:gd name="csY0" fmla="*/ 79057 h 291147"/>
                  <a:gd name="csX1" fmla="*/ 108982 w 263128"/>
                  <a:gd name="csY1" fmla="*/ 64770 h 291147"/>
                  <a:gd name="csX2" fmla="*/ 118824 w 263128"/>
                  <a:gd name="csY2" fmla="*/ 50006 h 291147"/>
                  <a:gd name="csX3" fmla="*/ 118904 w 263128"/>
                  <a:gd name="csY3" fmla="*/ 35481 h 291147"/>
                  <a:gd name="csX4" fmla="*/ 134144 w 263128"/>
                  <a:gd name="csY4" fmla="*/ 28416 h 291147"/>
                  <a:gd name="csX5" fmla="*/ 128191 w 263128"/>
                  <a:gd name="csY5" fmla="*/ 23495 h 291147"/>
                  <a:gd name="csX6" fmla="*/ 130969 w 263128"/>
                  <a:gd name="csY6" fmla="*/ 159 h 291147"/>
                  <a:gd name="csX7" fmla="*/ 148193 w 263128"/>
                  <a:gd name="csY7" fmla="*/ 0 h 291147"/>
                  <a:gd name="csX8" fmla="*/ 163274 w 263128"/>
                  <a:gd name="csY8" fmla="*/ 24448 h 291147"/>
                  <a:gd name="csX9" fmla="*/ 182086 w 263128"/>
                  <a:gd name="csY9" fmla="*/ 37386 h 291147"/>
                  <a:gd name="csX10" fmla="*/ 206772 w 263128"/>
                  <a:gd name="csY10" fmla="*/ 42069 h 291147"/>
                  <a:gd name="csX11" fmla="*/ 226774 w 263128"/>
                  <a:gd name="csY11" fmla="*/ 48577 h 291147"/>
                  <a:gd name="csX12" fmla="*/ 241935 w 263128"/>
                  <a:gd name="csY12" fmla="*/ 68977 h 291147"/>
                  <a:gd name="csX13" fmla="*/ 251063 w 263128"/>
                  <a:gd name="csY13" fmla="*/ 80724 h 291147"/>
                  <a:gd name="csX14" fmla="*/ 263128 w 263128"/>
                  <a:gd name="csY14" fmla="*/ 85249 h 291147"/>
                  <a:gd name="csX15" fmla="*/ 263049 w 263128"/>
                  <a:gd name="csY15" fmla="*/ 93107 h 291147"/>
                  <a:gd name="csX16" fmla="*/ 250746 w 263128"/>
                  <a:gd name="csY16" fmla="*/ 114221 h 291147"/>
                  <a:gd name="csX17" fmla="*/ 245348 w 263128"/>
                  <a:gd name="csY17" fmla="*/ 124063 h 291147"/>
                  <a:gd name="csX18" fmla="*/ 231219 w 263128"/>
                  <a:gd name="csY18" fmla="*/ 135335 h 291147"/>
                  <a:gd name="csX19" fmla="*/ 218599 w 263128"/>
                  <a:gd name="csY19" fmla="*/ 159464 h 291147"/>
                  <a:gd name="csX20" fmla="*/ 203359 w 263128"/>
                  <a:gd name="csY20" fmla="*/ 157639 h 291147"/>
                  <a:gd name="csX21" fmla="*/ 196294 w 263128"/>
                  <a:gd name="csY21" fmla="*/ 165973 h 291147"/>
                  <a:gd name="csX22" fmla="*/ 190897 w 263128"/>
                  <a:gd name="csY22" fmla="*/ 183753 h 291147"/>
                  <a:gd name="csX23" fmla="*/ 195024 w 263128"/>
                  <a:gd name="csY23" fmla="*/ 207089 h 291147"/>
                  <a:gd name="csX24" fmla="*/ 191849 w 263128"/>
                  <a:gd name="csY24" fmla="*/ 211376 h 291147"/>
                  <a:gd name="csX25" fmla="*/ 176371 w 263128"/>
                  <a:gd name="csY25" fmla="*/ 211296 h 291147"/>
                  <a:gd name="csX26" fmla="*/ 155337 w 263128"/>
                  <a:gd name="csY26" fmla="*/ 224314 h 291147"/>
                  <a:gd name="csX27" fmla="*/ 152083 w 263128"/>
                  <a:gd name="csY27" fmla="*/ 241300 h 291147"/>
                  <a:gd name="csX28" fmla="*/ 144383 w 263128"/>
                  <a:gd name="csY28" fmla="*/ 248603 h 291147"/>
                  <a:gd name="csX29" fmla="*/ 123428 w 263128"/>
                  <a:gd name="csY29" fmla="*/ 248364 h 291147"/>
                  <a:gd name="csX30" fmla="*/ 110173 w 263128"/>
                  <a:gd name="csY30" fmla="*/ 257096 h 291147"/>
                  <a:gd name="csX31" fmla="*/ 110331 w 263128"/>
                  <a:gd name="csY31" fmla="*/ 271145 h 291147"/>
                  <a:gd name="csX32" fmla="*/ 94059 w 263128"/>
                  <a:gd name="csY32" fmla="*/ 280749 h 291147"/>
                  <a:gd name="csX33" fmla="*/ 75485 w 263128"/>
                  <a:gd name="csY33" fmla="*/ 277495 h 291147"/>
                  <a:gd name="csX34" fmla="*/ 52943 w 263128"/>
                  <a:gd name="csY34" fmla="*/ 289163 h 291147"/>
                  <a:gd name="csX35" fmla="*/ 37386 w 263128"/>
                  <a:gd name="csY35" fmla="*/ 291147 h 291147"/>
                  <a:gd name="csX36" fmla="*/ 26352 w 263128"/>
                  <a:gd name="csY36" fmla="*/ 266938 h 291147"/>
                  <a:gd name="csX37" fmla="*/ 0 w 263128"/>
                  <a:gd name="csY37" fmla="*/ 209471 h 291147"/>
                  <a:gd name="csX38" fmla="*/ 101124 w 263128"/>
                  <a:gd name="csY38" fmla="*/ 174466 h 291147"/>
                  <a:gd name="csX39" fmla="*/ 123587 w 263128"/>
                  <a:gd name="csY39" fmla="*/ 104140 h 291147"/>
                  <a:gd name="csX40" fmla="*/ 108109 w 263128"/>
                  <a:gd name="csY40" fmla="*/ 79057 h 2911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263128" h="291147">
                    <a:moveTo>
                      <a:pt x="108109" y="79057"/>
                    </a:moveTo>
                    <a:lnTo>
                      <a:pt x="108982" y="64770"/>
                    </a:lnTo>
                    <a:lnTo>
                      <a:pt x="118824" y="50006"/>
                    </a:lnTo>
                    <a:lnTo>
                      <a:pt x="118904" y="35481"/>
                    </a:lnTo>
                    <a:lnTo>
                      <a:pt x="134144" y="28416"/>
                    </a:lnTo>
                    <a:lnTo>
                      <a:pt x="128191" y="23495"/>
                    </a:lnTo>
                    <a:lnTo>
                      <a:pt x="130969" y="159"/>
                    </a:lnTo>
                    <a:lnTo>
                      <a:pt x="148193" y="0"/>
                    </a:lnTo>
                    <a:lnTo>
                      <a:pt x="163274" y="24448"/>
                    </a:lnTo>
                    <a:lnTo>
                      <a:pt x="182086" y="37386"/>
                    </a:lnTo>
                    <a:lnTo>
                      <a:pt x="206772" y="42069"/>
                    </a:lnTo>
                    <a:lnTo>
                      <a:pt x="226774" y="48577"/>
                    </a:lnTo>
                    <a:lnTo>
                      <a:pt x="241935" y="68977"/>
                    </a:lnTo>
                    <a:lnTo>
                      <a:pt x="251063" y="80724"/>
                    </a:lnTo>
                    <a:lnTo>
                      <a:pt x="263128" y="85249"/>
                    </a:lnTo>
                    <a:lnTo>
                      <a:pt x="263049" y="93107"/>
                    </a:lnTo>
                    <a:lnTo>
                      <a:pt x="250746" y="114221"/>
                    </a:lnTo>
                    <a:lnTo>
                      <a:pt x="245348" y="124063"/>
                    </a:lnTo>
                    <a:lnTo>
                      <a:pt x="231219" y="135335"/>
                    </a:lnTo>
                    <a:lnTo>
                      <a:pt x="218599" y="159464"/>
                    </a:lnTo>
                    <a:lnTo>
                      <a:pt x="203359" y="157639"/>
                    </a:lnTo>
                    <a:lnTo>
                      <a:pt x="196294" y="165973"/>
                    </a:lnTo>
                    <a:lnTo>
                      <a:pt x="190897" y="183753"/>
                    </a:lnTo>
                    <a:lnTo>
                      <a:pt x="195024" y="207089"/>
                    </a:lnTo>
                    <a:lnTo>
                      <a:pt x="191849" y="211376"/>
                    </a:lnTo>
                    <a:lnTo>
                      <a:pt x="176371" y="211296"/>
                    </a:lnTo>
                    <a:lnTo>
                      <a:pt x="155337" y="224314"/>
                    </a:lnTo>
                    <a:lnTo>
                      <a:pt x="152083" y="241300"/>
                    </a:lnTo>
                    <a:lnTo>
                      <a:pt x="144383" y="248603"/>
                    </a:lnTo>
                    <a:lnTo>
                      <a:pt x="123428" y="248364"/>
                    </a:lnTo>
                    <a:lnTo>
                      <a:pt x="110173" y="257096"/>
                    </a:lnTo>
                    <a:lnTo>
                      <a:pt x="110331" y="271145"/>
                    </a:lnTo>
                    <a:lnTo>
                      <a:pt x="94059" y="280749"/>
                    </a:lnTo>
                    <a:lnTo>
                      <a:pt x="75485" y="277495"/>
                    </a:lnTo>
                    <a:lnTo>
                      <a:pt x="52943" y="289163"/>
                    </a:lnTo>
                    <a:lnTo>
                      <a:pt x="37386" y="291147"/>
                    </a:lnTo>
                    <a:lnTo>
                      <a:pt x="26352" y="266938"/>
                    </a:lnTo>
                    <a:lnTo>
                      <a:pt x="0" y="209471"/>
                    </a:lnTo>
                    <a:lnTo>
                      <a:pt x="101124" y="174466"/>
                    </a:lnTo>
                    <a:lnTo>
                      <a:pt x="123587" y="104140"/>
                    </a:lnTo>
                    <a:lnTo>
                      <a:pt x="108109" y="7905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" name="Freeform: Shape 572">
                <a:extLst>
                  <a:ext uri="{FF2B5EF4-FFF2-40B4-BE49-F238E27FC236}">
                    <a16:creationId xmlns:a16="http://schemas.microsoft.com/office/drawing/2014/main" id="{0FF6CCFB-6225-16E6-1853-63A556BA4007}"/>
                  </a:ext>
                </a:extLst>
              </p:cNvPr>
              <p:cNvSpPr/>
              <p:nvPr/>
            </p:nvSpPr>
            <p:spPr>
              <a:xfrm>
                <a:off x="2931477" y="3387248"/>
                <a:ext cx="13969" cy="24526"/>
              </a:xfrm>
              <a:custGeom>
                <a:avLst/>
                <a:gdLst>
                  <a:gd name="csX0" fmla="*/ 6429 w 13969"/>
                  <a:gd name="csY0" fmla="*/ 24527 h 24526"/>
                  <a:gd name="csX1" fmla="*/ 0 w 13969"/>
                  <a:gd name="csY1" fmla="*/ 12224 h 24526"/>
                  <a:gd name="csX2" fmla="*/ 9842 w 13969"/>
                  <a:gd name="csY2" fmla="*/ 0 h 24526"/>
                  <a:gd name="csX3" fmla="*/ 13970 w 13969"/>
                  <a:gd name="csY3" fmla="*/ 3096 h 24526"/>
                  <a:gd name="csX4" fmla="*/ 10795 w 13969"/>
                  <a:gd name="csY4" fmla="*/ 18018 h 24526"/>
                  <a:gd name="csX5" fmla="*/ 6429 w 13969"/>
                  <a:gd name="csY5" fmla="*/ 24527 h 245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3969" h="24526">
                    <a:moveTo>
                      <a:pt x="6429" y="24527"/>
                    </a:moveTo>
                    <a:lnTo>
                      <a:pt x="0" y="12224"/>
                    </a:lnTo>
                    <a:lnTo>
                      <a:pt x="9842" y="0"/>
                    </a:lnTo>
                    <a:lnTo>
                      <a:pt x="13970" y="3096"/>
                    </a:lnTo>
                    <a:lnTo>
                      <a:pt x="10795" y="18018"/>
                    </a:lnTo>
                    <a:lnTo>
                      <a:pt x="6429" y="2452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74" name="Graphic 387">
              <a:extLst>
                <a:ext uri="{FF2B5EF4-FFF2-40B4-BE49-F238E27FC236}">
                  <a16:creationId xmlns:a16="http://schemas.microsoft.com/office/drawing/2014/main" id="{25F39F90-A442-EB5A-B067-9966358E8DBC}"/>
                </a:ext>
              </a:extLst>
            </p:cNvPr>
            <p:cNvGrpSpPr/>
            <p:nvPr/>
          </p:nvGrpSpPr>
          <p:grpSpPr>
            <a:xfrm>
              <a:off x="6656228" y="4793614"/>
              <a:ext cx="40957" cy="68024"/>
              <a:chOff x="6656228" y="4793614"/>
              <a:chExt cx="40957" cy="68024"/>
            </a:xfrm>
          </p:grpSpPr>
          <p:sp>
            <p:nvSpPr>
              <p:cNvPr id="575" name="Freeform: Shape 574">
                <a:extLst>
                  <a:ext uri="{FF2B5EF4-FFF2-40B4-BE49-F238E27FC236}">
                    <a16:creationId xmlns:a16="http://schemas.microsoft.com/office/drawing/2014/main" id="{AA0ADE20-DA79-E488-A749-E22C694EBE7D}"/>
                  </a:ext>
                </a:extLst>
              </p:cNvPr>
              <p:cNvSpPr/>
              <p:nvPr/>
            </p:nvSpPr>
            <p:spPr>
              <a:xfrm>
                <a:off x="6674802" y="4837191"/>
                <a:ext cx="22383" cy="24447"/>
              </a:xfrm>
              <a:custGeom>
                <a:avLst/>
                <a:gdLst>
                  <a:gd name="csX0" fmla="*/ 1270 w 22383"/>
                  <a:gd name="csY0" fmla="*/ 0 h 24447"/>
                  <a:gd name="csX1" fmla="*/ 22384 w 22383"/>
                  <a:gd name="csY1" fmla="*/ 19844 h 24447"/>
                  <a:gd name="csX2" fmla="*/ 11272 w 22383"/>
                  <a:gd name="csY2" fmla="*/ 24448 h 24447"/>
                  <a:gd name="csX3" fmla="*/ 0 w 22383"/>
                  <a:gd name="csY3" fmla="*/ 9287 h 24447"/>
                  <a:gd name="csX4" fmla="*/ 1270 w 22383"/>
                  <a:gd name="csY4" fmla="*/ 0 h 244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2383" h="24447">
                    <a:moveTo>
                      <a:pt x="1270" y="0"/>
                    </a:moveTo>
                    <a:lnTo>
                      <a:pt x="22384" y="19844"/>
                    </a:lnTo>
                    <a:lnTo>
                      <a:pt x="11272" y="24448"/>
                    </a:lnTo>
                    <a:lnTo>
                      <a:pt x="0" y="9287"/>
                    </a:lnTo>
                    <a:lnTo>
                      <a:pt x="127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" name="Freeform: Shape 575">
                <a:extLst>
                  <a:ext uri="{FF2B5EF4-FFF2-40B4-BE49-F238E27FC236}">
                    <a16:creationId xmlns:a16="http://schemas.microsoft.com/office/drawing/2014/main" id="{9A295165-14DB-7E9B-FAD0-06CB416D0A41}"/>
                  </a:ext>
                </a:extLst>
              </p:cNvPr>
              <p:cNvSpPr/>
              <p:nvPr/>
            </p:nvSpPr>
            <p:spPr>
              <a:xfrm>
                <a:off x="6656228" y="4793614"/>
                <a:ext cx="21589" cy="38338"/>
              </a:xfrm>
              <a:custGeom>
                <a:avLst/>
                <a:gdLst>
                  <a:gd name="csX0" fmla="*/ 5556 w 21589"/>
                  <a:gd name="csY0" fmla="*/ 35878 h 38338"/>
                  <a:gd name="csX1" fmla="*/ 714 w 21589"/>
                  <a:gd name="csY1" fmla="*/ 26353 h 38338"/>
                  <a:gd name="csX2" fmla="*/ 0 w 21589"/>
                  <a:gd name="csY2" fmla="*/ 0 h 38338"/>
                  <a:gd name="csX3" fmla="*/ 16113 w 21589"/>
                  <a:gd name="csY3" fmla="*/ 10557 h 38338"/>
                  <a:gd name="csX4" fmla="*/ 21590 w 21589"/>
                  <a:gd name="csY4" fmla="*/ 38338 h 38338"/>
                  <a:gd name="csX5" fmla="*/ 12541 w 21589"/>
                  <a:gd name="csY5" fmla="*/ 33973 h 38338"/>
                  <a:gd name="csX6" fmla="*/ 5556 w 21589"/>
                  <a:gd name="csY6" fmla="*/ 35878 h 383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1589" h="38338">
                    <a:moveTo>
                      <a:pt x="5556" y="35878"/>
                    </a:moveTo>
                    <a:lnTo>
                      <a:pt x="714" y="26353"/>
                    </a:lnTo>
                    <a:lnTo>
                      <a:pt x="0" y="0"/>
                    </a:lnTo>
                    <a:lnTo>
                      <a:pt x="16113" y="10557"/>
                    </a:lnTo>
                    <a:lnTo>
                      <a:pt x="21590" y="38338"/>
                    </a:lnTo>
                    <a:lnTo>
                      <a:pt x="12541" y="33973"/>
                    </a:lnTo>
                    <a:lnTo>
                      <a:pt x="5556" y="3587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ADFD5254-0D5A-AF35-2096-15A5653CAE94}"/>
                </a:ext>
              </a:extLst>
            </p:cNvPr>
            <p:cNvSpPr/>
            <p:nvPr/>
          </p:nvSpPr>
          <p:spPr>
            <a:xfrm>
              <a:off x="4490561" y="3803014"/>
              <a:ext cx="177482" cy="139779"/>
            </a:xfrm>
            <a:custGeom>
              <a:avLst/>
              <a:gdLst>
                <a:gd name="csX0" fmla="*/ 8017 w 177482"/>
                <a:gd name="csY0" fmla="*/ 81756 h 139779"/>
                <a:gd name="csX1" fmla="*/ 0 w 177482"/>
                <a:gd name="csY1" fmla="*/ 40402 h 139779"/>
                <a:gd name="csX2" fmla="*/ 21590 w 177482"/>
                <a:gd name="csY2" fmla="*/ 11906 h 139779"/>
                <a:gd name="csX3" fmla="*/ 65167 w 177482"/>
                <a:gd name="csY3" fmla="*/ 5318 h 139779"/>
                <a:gd name="csX4" fmla="*/ 96758 w 177482"/>
                <a:gd name="csY4" fmla="*/ 10239 h 139779"/>
                <a:gd name="csX5" fmla="*/ 124539 w 177482"/>
                <a:gd name="csY5" fmla="*/ 23733 h 139779"/>
                <a:gd name="csX6" fmla="*/ 139779 w 177482"/>
                <a:gd name="csY6" fmla="*/ 0 h 139779"/>
                <a:gd name="csX7" fmla="*/ 169624 w 177482"/>
                <a:gd name="csY7" fmla="*/ 12700 h 139779"/>
                <a:gd name="csX8" fmla="*/ 177482 w 177482"/>
                <a:gd name="csY8" fmla="*/ 35560 h 139779"/>
                <a:gd name="csX9" fmla="*/ 173276 w 177482"/>
                <a:gd name="csY9" fmla="*/ 76597 h 139779"/>
                <a:gd name="csX10" fmla="*/ 116681 w 177482"/>
                <a:gd name="csY10" fmla="*/ 102870 h 139779"/>
                <a:gd name="csX11" fmla="*/ 131445 w 177482"/>
                <a:gd name="csY11" fmla="*/ 123587 h 139779"/>
                <a:gd name="csX12" fmla="*/ 96123 w 177482"/>
                <a:gd name="csY12" fmla="*/ 126048 h 139779"/>
                <a:gd name="csX13" fmla="*/ 66913 w 177482"/>
                <a:gd name="csY13" fmla="*/ 139780 h 139779"/>
                <a:gd name="csX14" fmla="*/ 38735 w 177482"/>
                <a:gd name="csY14" fmla="*/ 134779 h 139779"/>
                <a:gd name="csX15" fmla="*/ 25083 w 177482"/>
                <a:gd name="csY15" fmla="*/ 116999 h 139779"/>
                <a:gd name="csX16" fmla="*/ 8017 w 177482"/>
                <a:gd name="csY16" fmla="*/ 81756 h 1397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77482" h="139779">
                  <a:moveTo>
                    <a:pt x="8017" y="81756"/>
                  </a:moveTo>
                  <a:lnTo>
                    <a:pt x="0" y="40402"/>
                  </a:lnTo>
                  <a:lnTo>
                    <a:pt x="21590" y="11906"/>
                  </a:lnTo>
                  <a:lnTo>
                    <a:pt x="65167" y="5318"/>
                  </a:lnTo>
                  <a:lnTo>
                    <a:pt x="96758" y="10239"/>
                  </a:lnTo>
                  <a:lnTo>
                    <a:pt x="124539" y="23733"/>
                  </a:lnTo>
                  <a:lnTo>
                    <a:pt x="139779" y="0"/>
                  </a:lnTo>
                  <a:lnTo>
                    <a:pt x="169624" y="12700"/>
                  </a:lnTo>
                  <a:lnTo>
                    <a:pt x="177482" y="35560"/>
                  </a:lnTo>
                  <a:lnTo>
                    <a:pt x="173276" y="76597"/>
                  </a:lnTo>
                  <a:lnTo>
                    <a:pt x="116681" y="102870"/>
                  </a:lnTo>
                  <a:lnTo>
                    <a:pt x="131445" y="123587"/>
                  </a:lnTo>
                  <a:lnTo>
                    <a:pt x="96123" y="126048"/>
                  </a:lnTo>
                  <a:lnTo>
                    <a:pt x="66913" y="139780"/>
                  </a:lnTo>
                  <a:lnTo>
                    <a:pt x="38735" y="134779"/>
                  </a:lnTo>
                  <a:lnTo>
                    <a:pt x="25083" y="116999"/>
                  </a:lnTo>
                  <a:lnTo>
                    <a:pt x="8017" y="8175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3A86EB51-BC18-5141-AA6D-6C0ADE394CAB}"/>
                </a:ext>
              </a:extLst>
            </p:cNvPr>
            <p:cNvSpPr/>
            <p:nvPr/>
          </p:nvSpPr>
          <p:spPr>
            <a:xfrm>
              <a:off x="4323080" y="3599973"/>
              <a:ext cx="276701" cy="505459"/>
            </a:xfrm>
            <a:custGeom>
              <a:avLst/>
              <a:gdLst>
                <a:gd name="csX0" fmla="*/ 264239 w 276701"/>
                <a:gd name="csY0" fmla="*/ 213281 h 505459"/>
                <a:gd name="csX1" fmla="*/ 232648 w 276701"/>
                <a:gd name="csY1" fmla="*/ 208359 h 505459"/>
                <a:gd name="csX2" fmla="*/ 189071 w 276701"/>
                <a:gd name="csY2" fmla="*/ 214947 h 505459"/>
                <a:gd name="csX3" fmla="*/ 167481 w 276701"/>
                <a:gd name="csY3" fmla="*/ 243443 h 505459"/>
                <a:gd name="csX4" fmla="*/ 175498 w 276701"/>
                <a:gd name="csY4" fmla="*/ 284798 h 505459"/>
                <a:gd name="csX5" fmla="*/ 145256 w 276701"/>
                <a:gd name="csY5" fmla="*/ 269081 h 505459"/>
                <a:gd name="csX6" fmla="*/ 116443 w 276701"/>
                <a:gd name="csY6" fmla="*/ 269716 h 505459"/>
                <a:gd name="csX7" fmla="*/ 121364 w 276701"/>
                <a:gd name="csY7" fmla="*/ 242808 h 505459"/>
                <a:gd name="csX8" fmla="*/ 91678 w 276701"/>
                <a:gd name="csY8" fmla="*/ 243046 h 505459"/>
                <a:gd name="csX9" fmla="*/ 89059 w 276701"/>
                <a:gd name="csY9" fmla="*/ 280670 h 505459"/>
                <a:gd name="csX10" fmla="*/ 70882 w 276701"/>
                <a:gd name="csY10" fmla="*/ 330517 h 505459"/>
                <a:gd name="csX11" fmla="*/ 59928 w 276701"/>
                <a:gd name="csY11" fmla="*/ 360601 h 505459"/>
                <a:gd name="csX12" fmla="*/ 62230 w 276701"/>
                <a:gd name="csY12" fmla="*/ 385207 h 505459"/>
                <a:gd name="csX13" fmla="*/ 84137 w 276701"/>
                <a:gd name="csY13" fmla="*/ 386318 h 505459"/>
                <a:gd name="csX14" fmla="*/ 97790 w 276701"/>
                <a:gd name="csY14" fmla="*/ 417274 h 505459"/>
                <a:gd name="csX15" fmla="*/ 103902 w 276701"/>
                <a:gd name="csY15" fmla="*/ 446643 h 505459"/>
                <a:gd name="csX16" fmla="*/ 122713 w 276701"/>
                <a:gd name="csY16" fmla="*/ 466011 h 505459"/>
                <a:gd name="csX17" fmla="*/ 143113 w 276701"/>
                <a:gd name="csY17" fmla="*/ 469979 h 505459"/>
                <a:gd name="csX18" fmla="*/ 160575 w 276701"/>
                <a:gd name="csY18" fmla="*/ 487521 h 505459"/>
                <a:gd name="csX19" fmla="*/ 149542 w 276701"/>
                <a:gd name="csY19" fmla="*/ 501412 h 505459"/>
                <a:gd name="csX20" fmla="*/ 127317 w 276701"/>
                <a:gd name="csY20" fmla="*/ 505460 h 505459"/>
                <a:gd name="csX21" fmla="*/ 124619 w 276701"/>
                <a:gd name="csY21" fmla="*/ 488077 h 505459"/>
                <a:gd name="csX22" fmla="*/ 97155 w 276701"/>
                <a:gd name="csY22" fmla="*/ 473234 h 505459"/>
                <a:gd name="csX23" fmla="*/ 91281 w 276701"/>
                <a:gd name="csY23" fmla="*/ 479266 h 505459"/>
                <a:gd name="csX24" fmla="*/ 77946 w 276701"/>
                <a:gd name="csY24" fmla="*/ 466328 h 505459"/>
                <a:gd name="csX25" fmla="*/ 72231 w 276701"/>
                <a:gd name="csY25" fmla="*/ 449501 h 505459"/>
                <a:gd name="csX26" fmla="*/ 54292 w 276701"/>
                <a:gd name="csY26" fmla="*/ 430371 h 505459"/>
                <a:gd name="csX27" fmla="*/ 38020 w 276701"/>
                <a:gd name="csY27" fmla="*/ 414337 h 505459"/>
                <a:gd name="csX28" fmla="*/ 32464 w 276701"/>
                <a:gd name="csY28" fmla="*/ 434261 h 505459"/>
                <a:gd name="csX29" fmla="*/ 26114 w 276701"/>
                <a:gd name="csY29" fmla="*/ 415449 h 505459"/>
                <a:gd name="csX30" fmla="*/ 29766 w 276701"/>
                <a:gd name="csY30" fmla="*/ 394256 h 505459"/>
                <a:gd name="csX31" fmla="*/ 39688 w 276701"/>
                <a:gd name="csY31" fmla="*/ 361632 h 505459"/>
                <a:gd name="csX32" fmla="*/ 56039 w 276701"/>
                <a:gd name="csY32" fmla="*/ 326628 h 505459"/>
                <a:gd name="csX33" fmla="*/ 74533 w 276701"/>
                <a:gd name="csY33" fmla="*/ 294878 h 505459"/>
                <a:gd name="csX34" fmla="*/ 61357 w 276701"/>
                <a:gd name="csY34" fmla="*/ 263684 h 505459"/>
                <a:gd name="csX35" fmla="*/ 61833 w 276701"/>
                <a:gd name="csY35" fmla="*/ 247729 h 505459"/>
                <a:gd name="csX36" fmla="*/ 58023 w 276701"/>
                <a:gd name="csY36" fmla="*/ 228600 h 505459"/>
                <a:gd name="csX37" fmla="*/ 35560 w 276701"/>
                <a:gd name="csY37" fmla="*/ 201295 h 505459"/>
                <a:gd name="csX38" fmla="*/ 27463 w 276701"/>
                <a:gd name="csY38" fmla="*/ 183991 h 505459"/>
                <a:gd name="csX39" fmla="*/ 39132 w 276701"/>
                <a:gd name="csY39" fmla="*/ 177641 h 505459"/>
                <a:gd name="csX40" fmla="*/ 51435 w 276701"/>
                <a:gd name="csY40" fmla="*/ 147638 h 505459"/>
                <a:gd name="csX41" fmla="*/ 37624 w 276701"/>
                <a:gd name="csY41" fmla="*/ 124778 h 505459"/>
                <a:gd name="csX42" fmla="*/ 16272 w 276701"/>
                <a:gd name="csY42" fmla="*/ 99457 h 505459"/>
                <a:gd name="csX43" fmla="*/ 0 w 276701"/>
                <a:gd name="csY43" fmla="*/ 68977 h 505459"/>
                <a:gd name="csX44" fmla="*/ 14208 w 276701"/>
                <a:gd name="csY44" fmla="*/ 62627 h 505459"/>
                <a:gd name="csX45" fmla="*/ 29607 w 276701"/>
                <a:gd name="csY45" fmla="*/ 24844 h 505459"/>
                <a:gd name="csX46" fmla="*/ 53340 w 276701"/>
                <a:gd name="csY46" fmla="*/ 23257 h 505459"/>
                <a:gd name="csX47" fmla="*/ 73025 w 276701"/>
                <a:gd name="csY47" fmla="*/ 8096 h 505459"/>
                <a:gd name="csX48" fmla="*/ 92313 w 276701"/>
                <a:gd name="csY48" fmla="*/ 0 h 505459"/>
                <a:gd name="csX49" fmla="*/ 106918 w 276701"/>
                <a:gd name="csY49" fmla="*/ 10795 h 505459"/>
                <a:gd name="csX50" fmla="*/ 108823 w 276701"/>
                <a:gd name="csY50" fmla="*/ 31829 h 505459"/>
                <a:gd name="csX51" fmla="*/ 131603 w 276701"/>
                <a:gd name="csY51" fmla="*/ 33417 h 505459"/>
                <a:gd name="csX52" fmla="*/ 123269 w 276701"/>
                <a:gd name="csY52" fmla="*/ 70247 h 505459"/>
                <a:gd name="csX53" fmla="*/ 124063 w 276701"/>
                <a:gd name="csY53" fmla="*/ 101362 h 505459"/>
                <a:gd name="csX54" fmla="*/ 159623 w 276701"/>
                <a:gd name="csY54" fmla="*/ 80645 h 505459"/>
                <a:gd name="csX55" fmla="*/ 169704 w 276701"/>
                <a:gd name="csY55" fmla="*/ 86757 h 505459"/>
                <a:gd name="csX56" fmla="*/ 189468 w 276701"/>
                <a:gd name="csY56" fmla="*/ 85804 h 505459"/>
                <a:gd name="csX57" fmla="*/ 196215 w 276701"/>
                <a:gd name="csY57" fmla="*/ 73660 h 505459"/>
                <a:gd name="csX58" fmla="*/ 221694 w 276701"/>
                <a:gd name="csY58" fmla="*/ 76041 h 505459"/>
                <a:gd name="csX59" fmla="*/ 247332 w 276701"/>
                <a:gd name="csY59" fmla="*/ 104299 h 505459"/>
                <a:gd name="csX60" fmla="*/ 249396 w 276701"/>
                <a:gd name="csY60" fmla="*/ 138509 h 505459"/>
                <a:gd name="csX61" fmla="*/ 276701 w 276701"/>
                <a:gd name="csY61" fmla="*/ 168592 h 505459"/>
                <a:gd name="csX62" fmla="*/ 275193 w 276701"/>
                <a:gd name="csY62" fmla="*/ 197802 h 505459"/>
                <a:gd name="csX63" fmla="*/ 264239 w 276701"/>
                <a:gd name="csY63" fmla="*/ 213281 h 5054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276701" h="505459">
                  <a:moveTo>
                    <a:pt x="264239" y="213281"/>
                  </a:moveTo>
                  <a:lnTo>
                    <a:pt x="232648" y="208359"/>
                  </a:lnTo>
                  <a:lnTo>
                    <a:pt x="189071" y="214947"/>
                  </a:lnTo>
                  <a:lnTo>
                    <a:pt x="167481" y="243443"/>
                  </a:lnTo>
                  <a:lnTo>
                    <a:pt x="175498" y="284798"/>
                  </a:lnTo>
                  <a:lnTo>
                    <a:pt x="145256" y="269081"/>
                  </a:lnTo>
                  <a:lnTo>
                    <a:pt x="116443" y="269716"/>
                  </a:lnTo>
                  <a:lnTo>
                    <a:pt x="121364" y="242808"/>
                  </a:lnTo>
                  <a:lnTo>
                    <a:pt x="91678" y="243046"/>
                  </a:lnTo>
                  <a:lnTo>
                    <a:pt x="89059" y="280670"/>
                  </a:lnTo>
                  <a:lnTo>
                    <a:pt x="70882" y="330517"/>
                  </a:lnTo>
                  <a:lnTo>
                    <a:pt x="59928" y="360601"/>
                  </a:lnTo>
                  <a:lnTo>
                    <a:pt x="62230" y="385207"/>
                  </a:lnTo>
                  <a:lnTo>
                    <a:pt x="84137" y="386318"/>
                  </a:lnTo>
                  <a:lnTo>
                    <a:pt x="97790" y="417274"/>
                  </a:lnTo>
                  <a:lnTo>
                    <a:pt x="103902" y="446643"/>
                  </a:lnTo>
                  <a:lnTo>
                    <a:pt x="122713" y="466011"/>
                  </a:lnTo>
                  <a:lnTo>
                    <a:pt x="143113" y="469979"/>
                  </a:lnTo>
                  <a:lnTo>
                    <a:pt x="160575" y="487521"/>
                  </a:lnTo>
                  <a:lnTo>
                    <a:pt x="149542" y="501412"/>
                  </a:lnTo>
                  <a:lnTo>
                    <a:pt x="127317" y="505460"/>
                  </a:lnTo>
                  <a:lnTo>
                    <a:pt x="124619" y="488077"/>
                  </a:lnTo>
                  <a:lnTo>
                    <a:pt x="97155" y="473234"/>
                  </a:lnTo>
                  <a:lnTo>
                    <a:pt x="91281" y="479266"/>
                  </a:lnTo>
                  <a:lnTo>
                    <a:pt x="77946" y="466328"/>
                  </a:lnTo>
                  <a:lnTo>
                    <a:pt x="72231" y="449501"/>
                  </a:lnTo>
                  <a:lnTo>
                    <a:pt x="54292" y="430371"/>
                  </a:lnTo>
                  <a:lnTo>
                    <a:pt x="38020" y="414337"/>
                  </a:lnTo>
                  <a:lnTo>
                    <a:pt x="32464" y="434261"/>
                  </a:lnTo>
                  <a:lnTo>
                    <a:pt x="26114" y="415449"/>
                  </a:lnTo>
                  <a:lnTo>
                    <a:pt x="29766" y="394256"/>
                  </a:lnTo>
                  <a:lnTo>
                    <a:pt x="39688" y="361632"/>
                  </a:lnTo>
                  <a:lnTo>
                    <a:pt x="56039" y="326628"/>
                  </a:lnTo>
                  <a:lnTo>
                    <a:pt x="74533" y="294878"/>
                  </a:lnTo>
                  <a:lnTo>
                    <a:pt x="61357" y="263684"/>
                  </a:lnTo>
                  <a:lnTo>
                    <a:pt x="61833" y="247729"/>
                  </a:lnTo>
                  <a:lnTo>
                    <a:pt x="58023" y="228600"/>
                  </a:lnTo>
                  <a:lnTo>
                    <a:pt x="35560" y="201295"/>
                  </a:lnTo>
                  <a:lnTo>
                    <a:pt x="27463" y="183991"/>
                  </a:lnTo>
                  <a:lnTo>
                    <a:pt x="39132" y="177641"/>
                  </a:lnTo>
                  <a:lnTo>
                    <a:pt x="51435" y="147638"/>
                  </a:lnTo>
                  <a:lnTo>
                    <a:pt x="37624" y="124778"/>
                  </a:lnTo>
                  <a:lnTo>
                    <a:pt x="16272" y="99457"/>
                  </a:lnTo>
                  <a:lnTo>
                    <a:pt x="0" y="68977"/>
                  </a:lnTo>
                  <a:lnTo>
                    <a:pt x="14208" y="62627"/>
                  </a:lnTo>
                  <a:lnTo>
                    <a:pt x="29607" y="24844"/>
                  </a:lnTo>
                  <a:lnTo>
                    <a:pt x="53340" y="23257"/>
                  </a:lnTo>
                  <a:lnTo>
                    <a:pt x="73025" y="8096"/>
                  </a:lnTo>
                  <a:lnTo>
                    <a:pt x="92313" y="0"/>
                  </a:lnTo>
                  <a:lnTo>
                    <a:pt x="106918" y="10795"/>
                  </a:lnTo>
                  <a:lnTo>
                    <a:pt x="108823" y="31829"/>
                  </a:lnTo>
                  <a:lnTo>
                    <a:pt x="131603" y="33417"/>
                  </a:lnTo>
                  <a:lnTo>
                    <a:pt x="123269" y="70247"/>
                  </a:lnTo>
                  <a:lnTo>
                    <a:pt x="124063" y="101362"/>
                  </a:lnTo>
                  <a:lnTo>
                    <a:pt x="159623" y="80645"/>
                  </a:lnTo>
                  <a:lnTo>
                    <a:pt x="169704" y="86757"/>
                  </a:lnTo>
                  <a:lnTo>
                    <a:pt x="189468" y="85804"/>
                  </a:lnTo>
                  <a:lnTo>
                    <a:pt x="196215" y="73660"/>
                  </a:lnTo>
                  <a:lnTo>
                    <a:pt x="221694" y="76041"/>
                  </a:lnTo>
                  <a:lnTo>
                    <a:pt x="247332" y="104299"/>
                  </a:lnTo>
                  <a:lnTo>
                    <a:pt x="249396" y="138509"/>
                  </a:lnTo>
                  <a:lnTo>
                    <a:pt x="276701" y="168592"/>
                  </a:lnTo>
                  <a:lnTo>
                    <a:pt x="275193" y="197802"/>
                  </a:lnTo>
                  <a:lnTo>
                    <a:pt x="264239" y="21328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CA393A8A-EEBD-C0E6-49A3-88AB79F147C0}"/>
                </a:ext>
              </a:extLst>
            </p:cNvPr>
            <p:cNvSpPr/>
            <p:nvPr/>
          </p:nvSpPr>
          <p:spPr>
            <a:xfrm>
              <a:off x="4415393" y="3527742"/>
              <a:ext cx="250904" cy="299005"/>
            </a:xfrm>
            <a:custGeom>
              <a:avLst/>
              <a:gdLst>
                <a:gd name="csX0" fmla="*/ 244792 w 250904"/>
                <a:gd name="csY0" fmla="*/ 287973 h 299005"/>
                <a:gd name="csX1" fmla="*/ 214947 w 250904"/>
                <a:gd name="csY1" fmla="*/ 275272 h 299005"/>
                <a:gd name="csX2" fmla="*/ 199707 w 250904"/>
                <a:gd name="csY2" fmla="*/ 299006 h 299005"/>
                <a:gd name="csX3" fmla="*/ 171926 w 250904"/>
                <a:gd name="csY3" fmla="*/ 285512 h 299005"/>
                <a:gd name="csX4" fmla="*/ 182880 w 250904"/>
                <a:gd name="csY4" fmla="*/ 270034 h 299005"/>
                <a:gd name="csX5" fmla="*/ 184388 w 250904"/>
                <a:gd name="csY5" fmla="*/ 240824 h 299005"/>
                <a:gd name="csX6" fmla="*/ 157083 w 250904"/>
                <a:gd name="csY6" fmla="*/ 210741 h 299005"/>
                <a:gd name="csX7" fmla="*/ 155019 w 250904"/>
                <a:gd name="csY7" fmla="*/ 176530 h 299005"/>
                <a:gd name="csX8" fmla="*/ 129381 w 250904"/>
                <a:gd name="csY8" fmla="*/ 148272 h 299005"/>
                <a:gd name="csX9" fmla="*/ 103902 w 250904"/>
                <a:gd name="csY9" fmla="*/ 145891 h 299005"/>
                <a:gd name="csX10" fmla="*/ 97155 w 250904"/>
                <a:gd name="csY10" fmla="*/ 158036 h 299005"/>
                <a:gd name="csX11" fmla="*/ 77391 w 250904"/>
                <a:gd name="csY11" fmla="*/ 158988 h 299005"/>
                <a:gd name="csX12" fmla="*/ 67310 w 250904"/>
                <a:gd name="csY12" fmla="*/ 152876 h 299005"/>
                <a:gd name="csX13" fmla="*/ 31750 w 250904"/>
                <a:gd name="csY13" fmla="*/ 173593 h 299005"/>
                <a:gd name="csX14" fmla="*/ 30956 w 250904"/>
                <a:gd name="csY14" fmla="*/ 142478 h 299005"/>
                <a:gd name="csX15" fmla="*/ 39290 w 250904"/>
                <a:gd name="csY15" fmla="*/ 105648 h 299005"/>
                <a:gd name="csX16" fmla="*/ 16510 w 250904"/>
                <a:gd name="csY16" fmla="*/ 104061 h 299005"/>
                <a:gd name="csX17" fmla="*/ 14605 w 250904"/>
                <a:gd name="csY17" fmla="*/ 83026 h 299005"/>
                <a:gd name="csX18" fmla="*/ 0 w 250904"/>
                <a:gd name="csY18" fmla="*/ 72231 h 299005"/>
                <a:gd name="csX19" fmla="*/ 7143 w 250904"/>
                <a:gd name="csY19" fmla="*/ 59293 h 299005"/>
                <a:gd name="csX20" fmla="*/ 35877 w 250904"/>
                <a:gd name="csY20" fmla="*/ 36354 h 299005"/>
                <a:gd name="csX21" fmla="*/ 38893 w 250904"/>
                <a:gd name="csY21" fmla="*/ 44609 h 299005"/>
                <a:gd name="csX22" fmla="*/ 56832 w 250904"/>
                <a:gd name="csY22" fmla="*/ 45641 h 299005"/>
                <a:gd name="csX23" fmla="*/ 51752 w 250904"/>
                <a:gd name="csY23" fmla="*/ 5239 h 299005"/>
                <a:gd name="csX24" fmla="*/ 69215 w 250904"/>
                <a:gd name="csY24" fmla="*/ 0 h 299005"/>
                <a:gd name="csX25" fmla="*/ 88900 w 250904"/>
                <a:gd name="csY25" fmla="*/ 27940 h 299005"/>
                <a:gd name="csX26" fmla="*/ 104061 w 250904"/>
                <a:gd name="csY26" fmla="*/ 59928 h 299005"/>
                <a:gd name="csX27" fmla="*/ 145494 w 250904"/>
                <a:gd name="csY27" fmla="*/ 60246 h 299005"/>
                <a:gd name="csX28" fmla="*/ 158591 w 250904"/>
                <a:gd name="csY28" fmla="*/ 90805 h 299005"/>
                <a:gd name="csX29" fmla="*/ 137001 w 250904"/>
                <a:gd name="csY29" fmla="*/ 100013 h 299005"/>
                <a:gd name="csX30" fmla="*/ 127397 w 250904"/>
                <a:gd name="csY30" fmla="*/ 112554 h 299005"/>
                <a:gd name="csX31" fmla="*/ 167719 w 250904"/>
                <a:gd name="csY31" fmla="*/ 133429 h 299005"/>
                <a:gd name="csX32" fmla="*/ 195739 w 250904"/>
                <a:gd name="csY32" fmla="*/ 174546 h 299005"/>
                <a:gd name="csX33" fmla="*/ 216932 w 250904"/>
                <a:gd name="csY33" fmla="*/ 205105 h 299005"/>
                <a:gd name="csX34" fmla="*/ 242491 w 250904"/>
                <a:gd name="csY34" fmla="*/ 229156 h 299005"/>
                <a:gd name="csX35" fmla="*/ 250904 w 250904"/>
                <a:gd name="csY35" fmla="*/ 253524 h 299005"/>
                <a:gd name="csX36" fmla="*/ 244792 w 250904"/>
                <a:gd name="csY36" fmla="*/ 287973 h 2990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50904" h="299005">
                  <a:moveTo>
                    <a:pt x="244792" y="287973"/>
                  </a:moveTo>
                  <a:lnTo>
                    <a:pt x="214947" y="275272"/>
                  </a:lnTo>
                  <a:lnTo>
                    <a:pt x="199707" y="299006"/>
                  </a:lnTo>
                  <a:lnTo>
                    <a:pt x="171926" y="285512"/>
                  </a:lnTo>
                  <a:lnTo>
                    <a:pt x="182880" y="270034"/>
                  </a:lnTo>
                  <a:lnTo>
                    <a:pt x="184388" y="240824"/>
                  </a:lnTo>
                  <a:lnTo>
                    <a:pt x="157083" y="210741"/>
                  </a:lnTo>
                  <a:lnTo>
                    <a:pt x="155019" y="176530"/>
                  </a:lnTo>
                  <a:lnTo>
                    <a:pt x="129381" y="148272"/>
                  </a:lnTo>
                  <a:lnTo>
                    <a:pt x="103902" y="145891"/>
                  </a:lnTo>
                  <a:lnTo>
                    <a:pt x="97155" y="158036"/>
                  </a:lnTo>
                  <a:lnTo>
                    <a:pt x="77391" y="158988"/>
                  </a:lnTo>
                  <a:lnTo>
                    <a:pt x="67310" y="152876"/>
                  </a:lnTo>
                  <a:lnTo>
                    <a:pt x="31750" y="173593"/>
                  </a:lnTo>
                  <a:lnTo>
                    <a:pt x="30956" y="142478"/>
                  </a:lnTo>
                  <a:lnTo>
                    <a:pt x="39290" y="105648"/>
                  </a:lnTo>
                  <a:lnTo>
                    <a:pt x="16510" y="104061"/>
                  </a:lnTo>
                  <a:lnTo>
                    <a:pt x="14605" y="83026"/>
                  </a:lnTo>
                  <a:lnTo>
                    <a:pt x="0" y="72231"/>
                  </a:lnTo>
                  <a:lnTo>
                    <a:pt x="7143" y="59293"/>
                  </a:lnTo>
                  <a:lnTo>
                    <a:pt x="35877" y="36354"/>
                  </a:lnTo>
                  <a:lnTo>
                    <a:pt x="38893" y="44609"/>
                  </a:lnTo>
                  <a:lnTo>
                    <a:pt x="56832" y="45641"/>
                  </a:lnTo>
                  <a:lnTo>
                    <a:pt x="51752" y="5239"/>
                  </a:lnTo>
                  <a:lnTo>
                    <a:pt x="69215" y="0"/>
                  </a:lnTo>
                  <a:lnTo>
                    <a:pt x="88900" y="27940"/>
                  </a:lnTo>
                  <a:lnTo>
                    <a:pt x="104061" y="59928"/>
                  </a:lnTo>
                  <a:lnTo>
                    <a:pt x="145494" y="60246"/>
                  </a:lnTo>
                  <a:lnTo>
                    <a:pt x="158591" y="90805"/>
                  </a:lnTo>
                  <a:lnTo>
                    <a:pt x="137001" y="100013"/>
                  </a:lnTo>
                  <a:lnTo>
                    <a:pt x="127397" y="112554"/>
                  </a:lnTo>
                  <a:lnTo>
                    <a:pt x="167719" y="133429"/>
                  </a:lnTo>
                  <a:lnTo>
                    <a:pt x="195739" y="174546"/>
                  </a:lnTo>
                  <a:lnTo>
                    <a:pt x="216932" y="205105"/>
                  </a:lnTo>
                  <a:lnTo>
                    <a:pt x="242491" y="229156"/>
                  </a:lnTo>
                  <a:lnTo>
                    <a:pt x="250904" y="253524"/>
                  </a:lnTo>
                  <a:lnTo>
                    <a:pt x="244792" y="28797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BC2C9871-2BA8-AC5C-4BBE-31888C7178D9}"/>
                </a:ext>
              </a:extLst>
            </p:cNvPr>
            <p:cNvSpPr/>
            <p:nvPr/>
          </p:nvSpPr>
          <p:spPr>
            <a:xfrm>
              <a:off x="4152185" y="3316763"/>
              <a:ext cx="299084" cy="644842"/>
            </a:xfrm>
            <a:custGeom>
              <a:avLst/>
              <a:gdLst>
                <a:gd name="csX0" fmla="*/ 263208 w 299084"/>
                <a:gd name="csY0" fmla="*/ 283210 h 644842"/>
                <a:gd name="csX1" fmla="*/ 243920 w 299084"/>
                <a:gd name="csY1" fmla="*/ 291306 h 644842"/>
                <a:gd name="csX2" fmla="*/ 224234 w 299084"/>
                <a:gd name="csY2" fmla="*/ 306467 h 644842"/>
                <a:gd name="csX3" fmla="*/ 200501 w 299084"/>
                <a:gd name="csY3" fmla="*/ 308055 h 644842"/>
                <a:gd name="csX4" fmla="*/ 185103 w 299084"/>
                <a:gd name="csY4" fmla="*/ 345837 h 644842"/>
                <a:gd name="csX5" fmla="*/ 170895 w 299084"/>
                <a:gd name="csY5" fmla="*/ 352187 h 644842"/>
                <a:gd name="csX6" fmla="*/ 187166 w 299084"/>
                <a:gd name="csY6" fmla="*/ 382667 h 644842"/>
                <a:gd name="csX7" fmla="*/ 208518 w 299084"/>
                <a:gd name="csY7" fmla="*/ 407988 h 644842"/>
                <a:gd name="csX8" fmla="*/ 222329 w 299084"/>
                <a:gd name="csY8" fmla="*/ 430848 h 644842"/>
                <a:gd name="csX9" fmla="*/ 210026 w 299084"/>
                <a:gd name="csY9" fmla="*/ 460851 h 644842"/>
                <a:gd name="csX10" fmla="*/ 198358 w 299084"/>
                <a:gd name="csY10" fmla="*/ 467201 h 644842"/>
                <a:gd name="csX11" fmla="*/ 206454 w 299084"/>
                <a:gd name="csY11" fmla="*/ 484505 h 644842"/>
                <a:gd name="csX12" fmla="*/ 228918 w 299084"/>
                <a:gd name="csY12" fmla="*/ 511810 h 644842"/>
                <a:gd name="csX13" fmla="*/ 232728 w 299084"/>
                <a:gd name="csY13" fmla="*/ 530940 h 644842"/>
                <a:gd name="csX14" fmla="*/ 232251 w 299084"/>
                <a:gd name="csY14" fmla="*/ 546894 h 644842"/>
                <a:gd name="csX15" fmla="*/ 245428 w 299084"/>
                <a:gd name="csY15" fmla="*/ 578088 h 644842"/>
                <a:gd name="csX16" fmla="*/ 226933 w 299084"/>
                <a:gd name="csY16" fmla="*/ 609838 h 644842"/>
                <a:gd name="csX17" fmla="*/ 210582 w 299084"/>
                <a:gd name="csY17" fmla="*/ 644843 h 644842"/>
                <a:gd name="csX18" fmla="*/ 207327 w 299084"/>
                <a:gd name="csY18" fmla="*/ 619602 h 644842"/>
                <a:gd name="csX19" fmla="*/ 217647 w 299084"/>
                <a:gd name="csY19" fmla="*/ 593487 h 644842"/>
                <a:gd name="csX20" fmla="*/ 206375 w 299084"/>
                <a:gd name="csY20" fmla="*/ 573246 h 644842"/>
                <a:gd name="csX21" fmla="*/ 209074 w 299084"/>
                <a:gd name="csY21" fmla="*/ 536020 h 644842"/>
                <a:gd name="csX22" fmla="*/ 195421 w 299084"/>
                <a:gd name="csY22" fmla="*/ 518239 h 644842"/>
                <a:gd name="csX23" fmla="*/ 184467 w 299084"/>
                <a:gd name="csY23" fmla="*/ 477123 h 644842"/>
                <a:gd name="csX24" fmla="*/ 178356 w 299084"/>
                <a:gd name="csY24" fmla="*/ 433546 h 644842"/>
                <a:gd name="csX25" fmla="*/ 163751 w 299084"/>
                <a:gd name="csY25" fmla="*/ 404892 h 644842"/>
                <a:gd name="csX26" fmla="*/ 141605 w 299084"/>
                <a:gd name="csY26" fmla="*/ 422196 h 644842"/>
                <a:gd name="csX27" fmla="*/ 103267 w 299084"/>
                <a:gd name="csY27" fmla="*/ 446881 h 644842"/>
                <a:gd name="csX28" fmla="*/ 84376 w 299084"/>
                <a:gd name="csY28" fmla="*/ 443786 h 644842"/>
                <a:gd name="csX29" fmla="*/ 63500 w 299084"/>
                <a:gd name="csY29" fmla="*/ 435690 h 644842"/>
                <a:gd name="csX30" fmla="*/ 75168 w 299084"/>
                <a:gd name="csY30" fmla="*/ 392748 h 644842"/>
                <a:gd name="csX31" fmla="*/ 68104 w 299084"/>
                <a:gd name="csY31" fmla="*/ 360204 h 644842"/>
                <a:gd name="csX32" fmla="*/ 41672 w 299084"/>
                <a:gd name="csY32" fmla="*/ 320040 h 644842"/>
                <a:gd name="csX33" fmla="*/ 45800 w 299084"/>
                <a:gd name="csY33" fmla="*/ 307419 h 644842"/>
                <a:gd name="csX34" fmla="*/ 26115 w 299084"/>
                <a:gd name="csY34" fmla="*/ 302895 h 644842"/>
                <a:gd name="csX35" fmla="*/ 2223 w 299084"/>
                <a:gd name="csY35" fmla="*/ 274320 h 644842"/>
                <a:gd name="csX36" fmla="*/ 0 w 299084"/>
                <a:gd name="csY36" fmla="*/ 245983 h 644842"/>
                <a:gd name="csX37" fmla="*/ 11748 w 299084"/>
                <a:gd name="csY37" fmla="*/ 251301 h 644842"/>
                <a:gd name="csX38" fmla="*/ 12462 w 299084"/>
                <a:gd name="csY38" fmla="*/ 225981 h 644842"/>
                <a:gd name="csX39" fmla="*/ 29052 w 299084"/>
                <a:gd name="csY39" fmla="*/ 217646 h 644842"/>
                <a:gd name="csX40" fmla="*/ 25480 w 299084"/>
                <a:gd name="csY40" fmla="*/ 202565 h 644842"/>
                <a:gd name="csX41" fmla="*/ 33100 w 299084"/>
                <a:gd name="csY41" fmla="*/ 190500 h 644842"/>
                <a:gd name="csX42" fmla="*/ 34449 w 299084"/>
                <a:gd name="csY42" fmla="*/ 153670 h 644842"/>
                <a:gd name="csX43" fmla="*/ 60722 w 299084"/>
                <a:gd name="csY43" fmla="*/ 161766 h 644842"/>
                <a:gd name="csX44" fmla="*/ 75803 w 299084"/>
                <a:gd name="csY44" fmla="*/ 132318 h 644842"/>
                <a:gd name="csX45" fmla="*/ 77470 w 299084"/>
                <a:gd name="csY45" fmla="*/ 114856 h 644842"/>
                <a:gd name="csX46" fmla="*/ 96044 w 299084"/>
                <a:gd name="csY46" fmla="*/ 84693 h 644842"/>
                <a:gd name="csX47" fmla="*/ 95092 w 299084"/>
                <a:gd name="csY47" fmla="*/ 64056 h 644842"/>
                <a:gd name="csX48" fmla="*/ 138668 w 299084"/>
                <a:gd name="csY48" fmla="*/ 38973 h 644842"/>
                <a:gd name="csX49" fmla="*/ 162719 w 299084"/>
                <a:gd name="csY49" fmla="*/ 45561 h 644842"/>
                <a:gd name="csX50" fmla="*/ 160020 w 299084"/>
                <a:gd name="csY50" fmla="*/ 23257 h 644842"/>
                <a:gd name="csX51" fmla="*/ 171768 w 299084"/>
                <a:gd name="csY51" fmla="*/ 16510 h 644842"/>
                <a:gd name="csX52" fmla="*/ 169228 w 299084"/>
                <a:gd name="csY52" fmla="*/ 2699 h 644842"/>
                <a:gd name="csX53" fmla="*/ 188992 w 299084"/>
                <a:gd name="csY53" fmla="*/ 0 h 644842"/>
                <a:gd name="csX54" fmla="*/ 200184 w 299084"/>
                <a:gd name="csY54" fmla="*/ 21431 h 644842"/>
                <a:gd name="csX55" fmla="*/ 214948 w 299084"/>
                <a:gd name="csY55" fmla="*/ 30163 h 644842"/>
                <a:gd name="csX56" fmla="*/ 215900 w 299084"/>
                <a:gd name="csY56" fmla="*/ 57864 h 644842"/>
                <a:gd name="csX57" fmla="*/ 214551 w 299084"/>
                <a:gd name="csY57" fmla="*/ 87630 h 644842"/>
                <a:gd name="csX58" fmla="*/ 182642 w 299084"/>
                <a:gd name="csY58" fmla="*/ 117713 h 644842"/>
                <a:gd name="csX59" fmla="*/ 178594 w 299084"/>
                <a:gd name="csY59" fmla="*/ 160099 h 644842"/>
                <a:gd name="csX60" fmla="*/ 214154 w 299084"/>
                <a:gd name="csY60" fmla="*/ 154146 h 644842"/>
                <a:gd name="csX61" fmla="*/ 222171 w 299084"/>
                <a:gd name="csY61" fmla="*/ 186928 h 644842"/>
                <a:gd name="csX62" fmla="*/ 243522 w 299084"/>
                <a:gd name="csY62" fmla="*/ 193834 h 644842"/>
                <a:gd name="csX63" fmla="*/ 233759 w 299084"/>
                <a:gd name="csY63" fmla="*/ 223282 h 644842"/>
                <a:gd name="csX64" fmla="*/ 258763 w 299084"/>
                <a:gd name="csY64" fmla="*/ 236538 h 644842"/>
                <a:gd name="csX65" fmla="*/ 273368 w 299084"/>
                <a:gd name="csY65" fmla="*/ 243046 h 644842"/>
                <a:gd name="csX66" fmla="*/ 298053 w 299084"/>
                <a:gd name="csY66" fmla="*/ 232728 h 644842"/>
                <a:gd name="csX67" fmla="*/ 299085 w 299084"/>
                <a:gd name="csY67" fmla="*/ 247333 h 644842"/>
                <a:gd name="csX68" fmla="*/ 270351 w 299084"/>
                <a:gd name="csY68" fmla="*/ 270272 h 644842"/>
                <a:gd name="csX69" fmla="*/ 263208 w 299084"/>
                <a:gd name="csY69" fmla="*/ 283210 h 6448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299084" h="644842">
                  <a:moveTo>
                    <a:pt x="263208" y="283210"/>
                  </a:moveTo>
                  <a:lnTo>
                    <a:pt x="243920" y="291306"/>
                  </a:lnTo>
                  <a:lnTo>
                    <a:pt x="224234" y="306467"/>
                  </a:lnTo>
                  <a:lnTo>
                    <a:pt x="200501" y="308055"/>
                  </a:lnTo>
                  <a:lnTo>
                    <a:pt x="185103" y="345837"/>
                  </a:lnTo>
                  <a:lnTo>
                    <a:pt x="170895" y="352187"/>
                  </a:lnTo>
                  <a:lnTo>
                    <a:pt x="187166" y="382667"/>
                  </a:lnTo>
                  <a:lnTo>
                    <a:pt x="208518" y="407988"/>
                  </a:lnTo>
                  <a:lnTo>
                    <a:pt x="222329" y="430848"/>
                  </a:lnTo>
                  <a:lnTo>
                    <a:pt x="210026" y="460851"/>
                  </a:lnTo>
                  <a:lnTo>
                    <a:pt x="198358" y="467201"/>
                  </a:lnTo>
                  <a:lnTo>
                    <a:pt x="206454" y="484505"/>
                  </a:lnTo>
                  <a:lnTo>
                    <a:pt x="228918" y="511810"/>
                  </a:lnTo>
                  <a:lnTo>
                    <a:pt x="232728" y="530940"/>
                  </a:lnTo>
                  <a:lnTo>
                    <a:pt x="232251" y="546894"/>
                  </a:lnTo>
                  <a:lnTo>
                    <a:pt x="245428" y="578088"/>
                  </a:lnTo>
                  <a:lnTo>
                    <a:pt x="226933" y="609838"/>
                  </a:lnTo>
                  <a:lnTo>
                    <a:pt x="210582" y="644843"/>
                  </a:lnTo>
                  <a:lnTo>
                    <a:pt x="207327" y="619602"/>
                  </a:lnTo>
                  <a:lnTo>
                    <a:pt x="217647" y="593487"/>
                  </a:lnTo>
                  <a:lnTo>
                    <a:pt x="206375" y="573246"/>
                  </a:lnTo>
                  <a:lnTo>
                    <a:pt x="209074" y="536020"/>
                  </a:lnTo>
                  <a:lnTo>
                    <a:pt x="195421" y="518239"/>
                  </a:lnTo>
                  <a:lnTo>
                    <a:pt x="184467" y="477123"/>
                  </a:lnTo>
                  <a:lnTo>
                    <a:pt x="178356" y="433546"/>
                  </a:lnTo>
                  <a:lnTo>
                    <a:pt x="163751" y="404892"/>
                  </a:lnTo>
                  <a:lnTo>
                    <a:pt x="141605" y="422196"/>
                  </a:lnTo>
                  <a:lnTo>
                    <a:pt x="103267" y="446881"/>
                  </a:lnTo>
                  <a:lnTo>
                    <a:pt x="84376" y="443786"/>
                  </a:lnTo>
                  <a:lnTo>
                    <a:pt x="63500" y="435690"/>
                  </a:lnTo>
                  <a:lnTo>
                    <a:pt x="75168" y="392748"/>
                  </a:lnTo>
                  <a:lnTo>
                    <a:pt x="68104" y="360204"/>
                  </a:lnTo>
                  <a:lnTo>
                    <a:pt x="41672" y="320040"/>
                  </a:lnTo>
                  <a:lnTo>
                    <a:pt x="45800" y="307419"/>
                  </a:lnTo>
                  <a:lnTo>
                    <a:pt x="26115" y="302895"/>
                  </a:lnTo>
                  <a:lnTo>
                    <a:pt x="2223" y="274320"/>
                  </a:lnTo>
                  <a:lnTo>
                    <a:pt x="0" y="245983"/>
                  </a:lnTo>
                  <a:lnTo>
                    <a:pt x="11748" y="251301"/>
                  </a:lnTo>
                  <a:lnTo>
                    <a:pt x="12462" y="225981"/>
                  </a:lnTo>
                  <a:lnTo>
                    <a:pt x="29052" y="217646"/>
                  </a:lnTo>
                  <a:lnTo>
                    <a:pt x="25480" y="202565"/>
                  </a:lnTo>
                  <a:lnTo>
                    <a:pt x="33100" y="190500"/>
                  </a:lnTo>
                  <a:lnTo>
                    <a:pt x="34449" y="153670"/>
                  </a:lnTo>
                  <a:lnTo>
                    <a:pt x="60722" y="161766"/>
                  </a:lnTo>
                  <a:lnTo>
                    <a:pt x="75803" y="132318"/>
                  </a:lnTo>
                  <a:lnTo>
                    <a:pt x="77470" y="114856"/>
                  </a:lnTo>
                  <a:lnTo>
                    <a:pt x="96044" y="84693"/>
                  </a:lnTo>
                  <a:lnTo>
                    <a:pt x="95092" y="64056"/>
                  </a:lnTo>
                  <a:lnTo>
                    <a:pt x="138668" y="38973"/>
                  </a:lnTo>
                  <a:lnTo>
                    <a:pt x="162719" y="45561"/>
                  </a:lnTo>
                  <a:lnTo>
                    <a:pt x="160020" y="23257"/>
                  </a:lnTo>
                  <a:lnTo>
                    <a:pt x="171768" y="16510"/>
                  </a:lnTo>
                  <a:lnTo>
                    <a:pt x="169228" y="2699"/>
                  </a:lnTo>
                  <a:lnTo>
                    <a:pt x="188992" y="0"/>
                  </a:lnTo>
                  <a:lnTo>
                    <a:pt x="200184" y="21431"/>
                  </a:lnTo>
                  <a:lnTo>
                    <a:pt x="214948" y="30163"/>
                  </a:lnTo>
                  <a:lnTo>
                    <a:pt x="215900" y="57864"/>
                  </a:lnTo>
                  <a:lnTo>
                    <a:pt x="214551" y="87630"/>
                  </a:lnTo>
                  <a:lnTo>
                    <a:pt x="182642" y="117713"/>
                  </a:lnTo>
                  <a:lnTo>
                    <a:pt x="178594" y="160099"/>
                  </a:lnTo>
                  <a:lnTo>
                    <a:pt x="214154" y="154146"/>
                  </a:lnTo>
                  <a:lnTo>
                    <a:pt x="222171" y="186928"/>
                  </a:lnTo>
                  <a:lnTo>
                    <a:pt x="243522" y="193834"/>
                  </a:lnTo>
                  <a:lnTo>
                    <a:pt x="233759" y="223282"/>
                  </a:lnTo>
                  <a:lnTo>
                    <a:pt x="258763" y="236538"/>
                  </a:lnTo>
                  <a:lnTo>
                    <a:pt x="273368" y="243046"/>
                  </a:lnTo>
                  <a:lnTo>
                    <a:pt x="298053" y="232728"/>
                  </a:lnTo>
                  <a:lnTo>
                    <a:pt x="299085" y="247333"/>
                  </a:lnTo>
                  <a:lnTo>
                    <a:pt x="270351" y="270272"/>
                  </a:lnTo>
                  <a:lnTo>
                    <a:pt x="263208" y="28321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7692E116-C090-02DC-9645-6CE927FD915B}"/>
                </a:ext>
              </a:extLst>
            </p:cNvPr>
            <p:cNvSpPr/>
            <p:nvPr/>
          </p:nvSpPr>
          <p:spPr>
            <a:xfrm>
              <a:off x="4484608" y="3496309"/>
              <a:ext cx="241379" cy="510619"/>
            </a:xfrm>
            <a:custGeom>
              <a:avLst/>
              <a:gdLst>
                <a:gd name="csX0" fmla="*/ 72866 w 241379"/>
                <a:gd name="csY0" fmla="*/ 446484 h 510619"/>
                <a:gd name="csX1" fmla="*/ 102076 w 241379"/>
                <a:gd name="csY1" fmla="*/ 432752 h 510619"/>
                <a:gd name="csX2" fmla="*/ 137398 w 241379"/>
                <a:gd name="csY2" fmla="*/ 430292 h 510619"/>
                <a:gd name="csX3" fmla="*/ 122634 w 241379"/>
                <a:gd name="csY3" fmla="*/ 409575 h 510619"/>
                <a:gd name="csX4" fmla="*/ 179229 w 241379"/>
                <a:gd name="csY4" fmla="*/ 383302 h 510619"/>
                <a:gd name="csX5" fmla="*/ 183436 w 241379"/>
                <a:gd name="csY5" fmla="*/ 342265 h 510619"/>
                <a:gd name="csX6" fmla="*/ 175577 w 241379"/>
                <a:gd name="csY6" fmla="*/ 319405 h 510619"/>
                <a:gd name="csX7" fmla="*/ 181689 w 241379"/>
                <a:gd name="csY7" fmla="*/ 284956 h 510619"/>
                <a:gd name="csX8" fmla="*/ 173276 w 241379"/>
                <a:gd name="csY8" fmla="*/ 260588 h 510619"/>
                <a:gd name="csX9" fmla="*/ 147717 w 241379"/>
                <a:gd name="csY9" fmla="*/ 236537 h 510619"/>
                <a:gd name="csX10" fmla="*/ 126524 w 241379"/>
                <a:gd name="csY10" fmla="*/ 205978 h 510619"/>
                <a:gd name="csX11" fmla="*/ 98505 w 241379"/>
                <a:gd name="csY11" fmla="*/ 164862 h 510619"/>
                <a:gd name="csX12" fmla="*/ 58182 w 241379"/>
                <a:gd name="csY12" fmla="*/ 143986 h 510619"/>
                <a:gd name="csX13" fmla="*/ 67787 w 241379"/>
                <a:gd name="csY13" fmla="*/ 131445 h 510619"/>
                <a:gd name="csX14" fmla="*/ 89376 w 241379"/>
                <a:gd name="csY14" fmla="*/ 122237 h 510619"/>
                <a:gd name="csX15" fmla="*/ 76279 w 241379"/>
                <a:gd name="csY15" fmla="*/ 91678 h 510619"/>
                <a:gd name="csX16" fmla="*/ 34846 w 241379"/>
                <a:gd name="csY16" fmla="*/ 91360 h 510619"/>
                <a:gd name="csX17" fmla="*/ 19685 w 241379"/>
                <a:gd name="csY17" fmla="*/ 59372 h 510619"/>
                <a:gd name="csX18" fmla="*/ 0 w 241379"/>
                <a:gd name="csY18" fmla="*/ 31432 h 510619"/>
                <a:gd name="csX19" fmla="*/ 18098 w 241379"/>
                <a:gd name="csY19" fmla="*/ 22781 h 510619"/>
                <a:gd name="csX20" fmla="*/ 44927 w 241379"/>
                <a:gd name="csY20" fmla="*/ 23019 h 510619"/>
                <a:gd name="csX21" fmla="*/ 77708 w 241379"/>
                <a:gd name="csY21" fmla="*/ 18891 h 510619"/>
                <a:gd name="csX22" fmla="*/ 106442 w 241379"/>
                <a:gd name="csY22" fmla="*/ 0 h 510619"/>
                <a:gd name="csX23" fmla="*/ 122634 w 241379"/>
                <a:gd name="csY23" fmla="*/ 13335 h 510619"/>
                <a:gd name="csX24" fmla="*/ 153432 w 241379"/>
                <a:gd name="csY24" fmla="*/ 19764 h 510619"/>
                <a:gd name="csX25" fmla="*/ 148114 w 241379"/>
                <a:gd name="csY25" fmla="*/ 40164 h 510619"/>
                <a:gd name="csX26" fmla="*/ 164147 w 241379"/>
                <a:gd name="csY26" fmla="*/ 54531 h 510619"/>
                <a:gd name="csX27" fmla="*/ 198120 w 241379"/>
                <a:gd name="csY27" fmla="*/ 63738 h 510619"/>
                <a:gd name="csX28" fmla="*/ 153115 w 241379"/>
                <a:gd name="csY28" fmla="*/ 93821 h 510619"/>
                <a:gd name="csX29" fmla="*/ 125016 w 241379"/>
                <a:gd name="csY29" fmla="*/ 127000 h 510619"/>
                <a:gd name="csX30" fmla="*/ 117634 w 241379"/>
                <a:gd name="csY30" fmla="*/ 151209 h 510619"/>
                <a:gd name="csX31" fmla="*/ 143431 w 241379"/>
                <a:gd name="csY31" fmla="*/ 187960 h 510619"/>
                <a:gd name="csX32" fmla="*/ 174943 w 241379"/>
                <a:gd name="csY32" fmla="*/ 233362 h 510619"/>
                <a:gd name="csX33" fmla="*/ 205502 w 241379"/>
                <a:gd name="csY33" fmla="*/ 254714 h 510619"/>
                <a:gd name="csX34" fmla="*/ 225981 w 241379"/>
                <a:gd name="csY34" fmla="*/ 282416 h 510619"/>
                <a:gd name="csX35" fmla="*/ 241380 w 241379"/>
                <a:gd name="csY35" fmla="*/ 345996 h 510619"/>
                <a:gd name="csX36" fmla="*/ 236855 w 241379"/>
                <a:gd name="csY36" fmla="*/ 406241 h 510619"/>
                <a:gd name="csX37" fmla="*/ 208756 w 241379"/>
                <a:gd name="csY37" fmla="*/ 428704 h 510619"/>
                <a:gd name="csX38" fmla="*/ 170180 w 241379"/>
                <a:gd name="csY38" fmla="*/ 450612 h 510619"/>
                <a:gd name="csX39" fmla="*/ 142637 w 241379"/>
                <a:gd name="csY39" fmla="*/ 478949 h 510619"/>
                <a:gd name="csX40" fmla="*/ 100647 w 241379"/>
                <a:gd name="csY40" fmla="*/ 510619 h 510619"/>
                <a:gd name="csX41" fmla="*/ 88424 w 241379"/>
                <a:gd name="csY41" fmla="*/ 488871 h 510619"/>
                <a:gd name="csX42" fmla="*/ 97870 w 241379"/>
                <a:gd name="csY42" fmla="*/ 465772 h 510619"/>
                <a:gd name="csX43" fmla="*/ 72866 w 241379"/>
                <a:gd name="csY43" fmla="*/ 446484 h 510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241379" h="510619">
                  <a:moveTo>
                    <a:pt x="72866" y="446484"/>
                  </a:moveTo>
                  <a:lnTo>
                    <a:pt x="102076" y="432752"/>
                  </a:lnTo>
                  <a:lnTo>
                    <a:pt x="137398" y="430292"/>
                  </a:lnTo>
                  <a:lnTo>
                    <a:pt x="122634" y="409575"/>
                  </a:lnTo>
                  <a:lnTo>
                    <a:pt x="179229" y="383302"/>
                  </a:lnTo>
                  <a:lnTo>
                    <a:pt x="183436" y="342265"/>
                  </a:lnTo>
                  <a:lnTo>
                    <a:pt x="175577" y="319405"/>
                  </a:lnTo>
                  <a:lnTo>
                    <a:pt x="181689" y="284956"/>
                  </a:lnTo>
                  <a:lnTo>
                    <a:pt x="173276" y="260588"/>
                  </a:lnTo>
                  <a:lnTo>
                    <a:pt x="147717" y="236537"/>
                  </a:lnTo>
                  <a:lnTo>
                    <a:pt x="126524" y="205978"/>
                  </a:lnTo>
                  <a:lnTo>
                    <a:pt x="98505" y="164862"/>
                  </a:lnTo>
                  <a:lnTo>
                    <a:pt x="58182" y="143986"/>
                  </a:lnTo>
                  <a:lnTo>
                    <a:pt x="67787" y="131445"/>
                  </a:lnTo>
                  <a:lnTo>
                    <a:pt x="89376" y="122237"/>
                  </a:lnTo>
                  <a:lnTo>
                    <a:pt x="76279" y="91678"/>
                  </a:lnTo>
                  <a:lnTo>
                    <a:pt x="34846" y="91360"/>
                  </a:lnTo>
                  <a:lnTo>
                    <a:pt x="19685" y="59372"/>
                  </a:lnTo>
                  <a:lnTo>
                    <a:pt x="0" y="31432"/>
                  </a:lnTo>
                  <a:lnTo>
                    <a:pt x="18098" y="22781"/>
                  </a:lnTo>
                  <a:lnTo>
                    <a:pt x="44927" y="23019"/>
                  </a:lnTo>
                  <a:lnTo>
                    <a:pt x="77708" y="18891"/>
                  </a:lnTo>
                  <a:lnTo>
                    <a:pt x="106442" y="0"/>
                  </a:lnTo>
                  <a:lnTo>
                    <a:pt x="122634" y="13335"/>
                  </a:lnTo>
                  <a:lnTo>
                    <a:pt x="153432" y="19764"/>
                  </a:lnTo>
                  <a:lnTo>
                    <a:pt x="148114" y="40164"/>
                  </a:lnTo>
                  <a:lnTo>
                    <a:pt x="164147" y="54531"/>
                  </a:lnTo>
                  <a:lnTo>
                    <a:pt x="198120" y="63738"/>
                  </a:lnTo>
                  <a:lnTo>
                    <a:pt x="153115" y="93821"/>
                  </a:lnTo>
                  <a:lnTo>
                    <a:pt x="125016" y="127000"/>
                  </a:lnTo>
                  <a:lnTo>
                    <a:pt x="117634" y="151209"/>
                  </a:lnTo>
                  <a:lnTo>
                    <a:pt x="143431" y="187960"/>
                  </a:lnTo>
                  <a:lnTo>
                    <a:pt x="174943" y="233362"/>
                  </a:lnTo>
                  <a:lnTo>
                    <a:pt x="205502" y="254714"/>
                  </a:lnTo>
                  <a:lnTo>
                    <a:pt x="225981" y="282416"/>
                  </a:lnTo>
                  <a:lnTo>
                    <a:pt x="241380" y="345996"/>
                  </a:lnTo>
                  <a:lnTo>
                    <a:pt x="236855" y="406241"/>
                  </a:lnTo>
                  <a:lnTo>
                    <a:pt x="208756" y="428704"/>
                  </a:lnTo>
                  <a:lnTo>
                    <a:pt x="170180" y="450612"/>
                  </a:lnTo>
                  <a:lnTo>
                    <a:pt x="142637" y="478949"/>
                  </a:lnTo>
                  <a:lnTo>
                    <a:pt x="100647" y="510619"/>
                  </a:lnTo>
                  <a:lnTo>
                    <a:pt x="88424" y="488871"/>
                  </a:lnTo>
                  <a:lnTo>
                    <a:pt x="97870" y="465772"/>
                  </a:lnTo>
                  <a:lnTo>
                    <a:pt x="72866" y="446484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82" name="Graphic 387">
              <a:extLst>
                <a:ext uri="{FF2B5EF4-FFF2-40B4-BE49-F238E27FC236}">
                  <a16:creationId xmlns:a16="http://schemas.microsoft.com/office/drawing/2014/main" id="{2E509246-91BB-7E58-004B-A9263871DA97}"/>
                </a:ext>
              </a:extLst>
            </p:cNvPr>
            <p:cNvGrpSpPr/>
            <p:nvPr/>
          </p:nvGrpSpPr>
          <p:grpSpPr>
            <a:xfrm>
              <a:off x="5228987" y="2753438"/>
              <a:ext cx="219471" cy="211931"/>
              <a:chOff x="5228987" y="2753438"/>
              <a:chExt cx="219471" cy="211931"/>
            </a:xfrm>
          </p:grpSpPr>
          <p:sp>
            <p:nvSpPr>
              <p:cNvPr id="583" name="Freeform: Shape 582">
                <a:extLst>
                  <a:ext uri="{FF2B5EF4-FFF2-40B4-BE49-F238E27FC236}">
                    <a16:creationId xmlns:a16="http://schemas.microsoft.com/office/drawing/2014/main" id="{0BE8A855-6DC6-5D14-D6BE-C443AFCEB1D1}"/>
                  </a:ext>
                </a:extLst>
              </p:cNvPr>
              <p:cNvSpPr/>
              <p:nvPr/>
            </p:nvSpPr>
            <p:spPr>
              <a:xfrm>
                <a:off x="5448458" y="2784553"/>
                <a:ext cx="7937" cy="7937"/>
              </a:xfrm>
              <a:custGeom>
                <a:avLst/>
                <a:gdLst>
                  <a:gd name="csX0" fmla="*/ 0 w 7937"/>
                  <a:gd name="csY0" fmla="*/ 0 h 7937"/>
                  <a:gd name="csX1" fmla="*/ 0 w 7937"/>
                  <a:gd name="csY1" fmla="*/ 0 h 7937"/>
                  <a:gd name="csX2" fmla="*/ 0 w 7937"/>
                  <a:gd name="csY2" fmla="*/ 0 h 7937"/>
                  <a:gd name="csX3" fmla="*/ 0 w 7937"/>
                  <a:gd name="csY3" fmla="*/ 0 h 79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7937" h="793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" name="Freeform: Shape 583">
                <a:extLst>
                  <a:ext uri="{FF2B5EF4-FFF2-40B4-BE49-F238E27FC236}">
                    <a16:creationId xmlns:a16="http://schemas.microsoft.com/office/drawing/2014/main" id="{501F0E7B-720D-BAAA-C28B-A3ABD2CE15E2}"/>
                  </a:ext>
                </a:extLst>
              </p:cNvPr>
              <p:cNvSpPr/>
              <p:nvPr/>
            </p:nvSpPr>
            <p:spPr>
              <a:xfrm>
                <a:off x="5228987" y="2753438"/>
                <a:ext cx="219471" cy="211931"/>
              </a:xfrm>
              <a:custGeom>
                <a:avLst/>
                <a:gdLst>
                  <a:gd name="csX0" fmla="*/ 214789 w 219471"/>
                  <a:gd name="csY0" fmla="*/ 24051 h 211931"/>
                  <a:gd name="csX1" fmla="*/ 214789 w 219471"/>
                  <a:gd name="csY1" fmla="*/ 24051 h 211931"/>
                  <a:gd name="csX2" fmla="*/ 219472 w 219471"/>
                  <a:gd name="csY2" fmla="*/ 31115 h 211931"/>
                  <a:gd name="csX3" fmla="*/ 206692 w 219471"/>
                  <a:gd name="csY3" fmla="*/ 28734 h 211931"/>
                  <a:gd name="csX4" fmla="*/ 192087 w 219471"/>
                  <a:gd name="csY4" fmla="*/ 42465 h 211931"/>
                  <a:gd name="csX5" fmla="*/ 182007 w 219471"/>
                  <a:gd name="csY5" fmla="*/ 56197 h 211931"/>
                  <a:gd name="csX6" fmla="*/ 183277 w 219471"/>
                  <a:gd name="csY6" fmla="*/ 85011 h 211931"/>
                  <a:gd name="csX7" fmla="*/ 165893 w 219471"/>
                  <a:gd name="csY7" fmla="*/ 93821 h 211931"/>
                  <a:gd name="csX8" fmla="*/ 159861 w 219471"/>
                  <a:gd name="csY8" fmla="*/ 100886 h 211931"/>
                  <a:gd name="csX9" fmla="*/ 147161 w 219471"/>
                  <a:gd name="csY9" fmla="*/ 112712 h 211931"/>
                  <a:gd name="csX10" fmla="*/ 124698 w 219471"/>
                  <a:gd name="csY10" fmla="*/ 119221 h 211931"/>
                  <a:gd name="csX11" fmla="*/ 110093 w 219471"/>
                  <a:gd name="csY11" fmla="*/ 129857 h 211931"/>
                  <a:gd name="csX12" fmla="*/ 109061 w 219471"/>
                  <a:gd name="csY12" fmla="*/ 147002 h 211931"/>
                  <a:gd name="csX13" fmla="*/ 105092 w 219471"/>
                  <a:gd name="csY13" fmla="*/ 151368 h 211931"/>
                  <a:gd name="csX14" fmla="*/ 118507 w 219471"/>
                  <a:gd name="csY14" fmla="*/ 157797 h 211931"/>
                  <a:gd name="csX15" fmla="*/ 137636 w 219471"/>
                  <a:gd name="csY15" fmla="*/ 175022 h 211931"/>
                  <a:gd name="csX16" fmla="*/ 132794 w 219471"/>
                  <a:gd name="csY16" fmla="*/ 184547 h 211931"/>
                  <a:gd name="csX17" fmla="*/ 118427 w 219471"/>
                  <a:gd name="csY17" fmla="*/ 187087 h 211931"/>
                  <a:gd name="csX18" fmla="*/ 94615 w 219471"/>
                  <a:gd name="csY18" fmla="*/ 188992 h 211931"/>
                  <a:gd name="csX19" fmla="*/ 81518 w 219471"/>
                  <a:gd name="csY19" fmla="*/ 206613 h 211931"/>
                  <a:gd name="csX20" fmla="*/ 66437 w 219471"/>
                  <a:gd name="csY20" fmla="*/ 205264 h 211931"/>
                  <a:gd name="csX21" fmla="*/ 64373 w 219471"/>
                  <a:gd name="csY21" fmla="*/ 208756 h 211931"/>
                  <a:gd name="csX22" fmla="*/ 47942 w 219471"/>
                  <a:gd name="csY22" fmla="*/ 201374 h 211931"/>
                  <a:gd name="csX23" fmla="*/ 43894 w 219471"/>
                  <a:gd name="csY23" fmla="*/ 208677 h 211931"/>
                  <a:gd name="csX24" fmla="*/ 34052 w 219471"/>
                  <a:gd name="csY24" fmla="*/ 211931 h 211931"/>
                  <a:gd name="csX25" fmla="*/ 32861 w 219471"/>
                  <a:gd name="csY25" fmla="*/ 204549 h 211931"/>
                  <a:gd name="csX26" fmla="*/ 24130 w 219471"/>
                  <a:gd name="csY26" fmla="*/ 200977 h 211931"/>
                  <a:gd name="csX27" fmla="*/ 15081 w 219471"/>
                  <a:gd name="csY27" fmla="*/ 194786 h 211931"/>
                  <a:gd name="csX28" fmla="*/ 24289 w 219471"/>
                  <a:gd name="csY28" fmla="*/ 177562 h 211931"/>
                  <a:gd name="csX29" fmla="*/ 32226 w 219471"/>
                  <a:gd name="csY29" fmla="*/ 172958 h 211931"/>
                  <a:gd name="csX30" fmla="*/ 29210 w 219471"/>
                  <a:gd name="csY30" fmla="*/ 165735 h 211931"/>
                  <a:gd name="csX31" fmla="*/ 37783 w 219471"/>
                  <a:gd name="csY31" fmla="*/ 144462 h 211931"/>
                  <a:gd name="csX32" fmla="*/ 35560 w 219471"/>
                  <a:gd name="csY32" fmla="*/ 138033 h 211931"/>
                  <a:gd name="csX33" fmla="*/ 15875 w 219471"/>
                  <a:gd name="csY33" fmla="*/ 133667 h 211931"/>
                  <a:gd name="csX34" fmla="*/ 0 w 219471"/>
                  <a:gd name="csY34" fmla="*/ 123031 h 211931"/>
                  <a:gd name="csX35" fmla="*/ 27463 w 219471"/>
                  <a:gd name="csY35" fmla="*/ 97552 h 211931"/>
                  <a:gd name="csX36" fmla="*/ 64611 w 219471"/>
                  <a:gd name="csY36" fmla="*/ 76041 h 211931"/>
                  <a:gd name="csX37" fmla="*/ 87709 w 219471"/>
                  <a:gd name="csY37" fmla="*/ 47466 h 211931"/>
                  <a:gd name="csX38" fmla="*/ 103743 w 219471"/>
                  <a:gd name="csY38" fmla="*/ 60087 h 211931"/>
                  <a:gd name="csX39" fmla="*/ 132874 w 219471"/>
                  <a:gd name="csY39" fmla="*/ 61595 h 211931"/>
                  <a:gd name="csX40" fmla="*/ 127556 w 219471"/>
                  <a:gd name="csY40" fmla="*/ 40322 h 211931"/>
                  <a:gd name="csX41" fmla="*/ 179626 w 219471"/>
                  <a:gd name="csY41" fmla="*/ 22860 h 211931"/>
                  <a:gd name="csX42" fmla="*/ 193040 w 219471"/>
                  <a:gd name="csY42" fmla="*/ 0 h 211931"/>
                  <a:gd name="csX43" fmla="*/ 214789 w 219471"/>
                  <a:gd name="csY43" fmla="*/ 24051 h 2119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</a:cxnLst>
                <a:rect l="l" t="t" r="r" b="b"/>
                <a:pathLst>
                  <a:path w="219471" h="211931">
                    <a:moveTo>
                      <a:pt x="214789" y="24051"/>
                    </a:moveTo>
                    <a:lnTo>
                      <a:pt x="214789" y="24051"/>
                    </a:lnTo>
                    <a:lnTo>
                      <a:pt x="219472" y="31115"/>
                    </a:lnTo>
                    <a:lnTo>
                      <a:pt x="206692" y="28734"/>
                    </a:lnTo>
                    <a:lnTo>
                      <a:pt x="192087" y="42465"/>
                    </a:lnTo>
                    <a:lnTo>
                      <a:pt x="182007" y="56197"/>
                    </a:lnTo>
                    <a:lnTo>
                      <a:pt x="183277" y="85011"/>
                    </a:lnTo>
                    <a:lnTo>
                      <a:pt x="165893" y="93821"/>
                    </a:lnTo>
                    <a:lnTo>
                      <a:pt x="159861" y="100886"/>
                    </a:lnTo>
                    <a:lnTo>
                      <a:pt x="147161" y="112712"/>
                    </a:lnTo>
                    <a:lnTo>
                      <a:pt x="124698" y="119221"/>
                    </a:lnTo>
                    <a:lnTo>
                      <a:pt x="110093" y="129857"/>
                    </a:lnTo>
                    <a:lnTo>
                      <a:pt x="109061" y="147002"/>
                    </a:lnTo>
                    <a:lnTo>
                      <a:pt x="105092" y="151368"/>
                    </a:lnTo>
                    <a:lnTo>
                      <a:pt x="118507" y="157797"/>
                    </a:lnTo>
                    <a:lnTo>
                      <a:pt x="137636" y="175022"/>
                    </a:lnTo>
                    <a:lnTo>
                      <a:pt x="132794" y="184547"/>
                    </a:lnTo>
                    <a:lnTo>
                      <a:pt x="118427" y="187087"/>
                    </a:lnTo>
                    <a:lnTo>
                      <a:pt x="94615" y="188992"/>
                    </a:lnTo>
                    <a:lnTo>
                      <a:pt x="81518" y="206613"/>
                    </a:lnTo>
                    <a:lnTo>
                      <a:pt x="66437" y="205264"/>
                    </a:lnTo>
                    <a:lnTo>
                      <a:pt x="64373" y="208756"/>
                    </a:lnTo>
                    <a:lnTo>
                      <a:pt x="47942" y="201374"/>
                    </a:lnTo>
                    <a:lnTo>
                      <a:pt x="43894" y="208677"/>
                    </a:lnTo>
                    <a:lnTo>
                      <a:pt x="34052" y="211931"/>
                    </a:lnTo>
                    <a:lnTo>
                      <a:pt x="32861" y="204549"/>
                    </a:lnTo>
                    <a:lnTo>
                      <a:pt x="24130" y="200977"/>
                    </a:lnTo>
                    <a:lnTo>
                      <a:pt x="15081" y="194786"/>
                    </a:lnTo>
                    <a:lnTo>
                      <a:pt x="24289" y="177562"/>
                    </a:lnTo>
                    <a:lnTo>
                      <a:pt x="32226" y="172958"/>
                    </a:lnTo>
                    <a:lnTo>
                      <a:pt x="29210" y="165735"/>
                    </a:lnTo>
                    <a:lnTo>
                      <a:pt x="37783" y="144462"/>
                    </a:lnTo>
                    <a:lnTo>
                      <a:pt x="35560" y="138033"/>
                    </a:lnTo>
                    <a:lnTo>
                      <a:pt x="15875" y="133667"/>
                    </a:lnTo>
                    <a:lnTo>
                      <a:pt x="0" y="123031"/>
                    </a:lnTo>
                    <a:lnTo>
                      <a:pt x="27463" y="97552"/>
                    </a:lnTo>
                    <a:lnTo>
                      <a:pt x="64611" y="76041"/>
                    </a:lnTo>
                    <a:lnTo>
                      <a:pt x="87709" y="47466"/>
                    </a:lnTo>
                    <a:lnTo>
                      <a:pt x="103743" y="60087"/>
                    </a:lnTo>
                    <a:lnTo>
                      <a:pt x="132874" y="61595"/>
                    </a:lnTo>
                    <a:lnTo>
                      <a:pt x="127556" y="40322"/>
                    </a:lnTo>
                    <a:lnTo>
                      <a:pt x="179626" y="22860"/>
                    </a:lnTo>
                    <a:lnTo>
                      <a:pt x="193040" y="0"/>
                    </a:lnTo>
                    <a:lnTo>
                      <a:pt x="214789" y="24051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CE3CED70-E845-05B1-2834-499E4F57977A}"/>
                </a:ext>
              </a:extLst>
            </p:cNvPr>
            <p:cNvSpPr/>
            <p:nvPr/>
          </p:nvSpPr>
          <p:spPr>
            <a:xfrm>
              <a:off x="5291375" y="2928460"/>
              <a:ext cx="112871" cy="163036"/>
            </a:xfrm>
            <a:custGeom>
              <a:avLst/>
              <a:gdLst>
                <a:gd name="csX0" fmla="*/ 1984 w 112871"/>
                <a:gd name="csY0" fmla="*/ 33734 h 163036"/>
                <a:gd name="csX1" fmla="*/ 4048 w 112871"/>
                <a:gd name="csY1" fmla="*/ 30242 h 163036"/>
                <a:gd name="csX2" fmla="*/ 19129 w 112871"/>
                <a:gd name="csY2" fmla="*/ 31591 h 163036"/>
                <a:gd name="csX3" fmla="*/ 32226 w 112871"/>
                <a:gd name="csY3" fmla="*/ 13970 h 163036"/>
                <a:gd name="csX4" fmla="*/ 56039 w 112871"/>
                <a:gd name="csY4" fmla="*/ 12065 h 163036"/>
                <a:gd name="csX5" fmla="*/ 70406 w 112871"/>
                <a:gd name="csY5" fmla="*/ 9525 h 163036"/>
                <a:gd name="csX6" fmla="*/ 75247 w 112871"/>
                <a:gd name="csY6" fmla="*/ 0 h 163036"/>
                <a:gd name="csX7" fmla="*/ 104299 w 112871"/>
                <a:gd name="csY7" fmla="*/ 46117 h 163036"/>
                <a:gd name="csX8" fmla="*/ 112633 w 112871"/>
                <a:gd name="csY8" fmla="*/ 71199 h 163036"/>
                <a:gd name="csX9" fmla="*/ 112871 w 112871"/>
                <a:gd name="csY9" fmla="*/ 115570 h 163036"/>
                <a:gd name="csX10" fmla="*/ 100171 w 112871"/>
                <a:gd name="csY10" fmla="*/ 136604 h 163036"/>
                <a:gd name="csX11" fmla="*/ 69691 w 112871"/>
                <a:gd name="csY11" fmla="*/ 143986 h 163036"/>
                <a:gd name="csX12" fmla="*/ 42783 w 112871"/>
                <a:gd name="csY12" fmla="*/ 159782 h 163036"/>
                <a:gd name="csX13" fmla="*/ 12462 w 112871"/>
                <a:gd name="csY13" fmla="*/ 163036 h 163036"/>
                <a:gd name="csX14" fmla="*/ 8652 w 112871"/>
                <a:gd name="csY14" fmla="*/ 142240 h 163036"/>
                <a:gd name="csX15" fmla="*/ 14923 w 112871"/>
                <a:gd name="csY15" fmla="*/ 113586 h 163036"/>
                <a:gd name="csX16" fmla="*/ 0 w 112871"/>
                <a:gd name="csY16" fmla="*/ 73501 h 163036"/>
                <a:gd name="csX17" fmla="*/ 25003 w 112871"/>
                <a:gd name="csY17" fmla="*/ 66993 h 163036"/>
                <a:gd name="csX18" fmla="*/ 1984 w 112871"/>
                <a:gd name="csY18" fmla="*/ 33734 h 163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12871" h="163036">
                  <a:moveTo>
                    <a:pt x="1984" y="33734"/>
                  </a:moveTo>
                  <a:lnTo>
                    <a:pt x="4048" y="30242"/>
                  </a:lnTo>
                  <a:lnTo>
                    <a:pt x="19129" y="31591"/>
                  </a:lnTo>
                  <a:lnTo>
                    <a:pt x="32226" y="13970"/>
                  </a:lnTo>
                  <a:lnTo>
                    <a:pt x="56039" y="12065"/>
                  </a:lnTo>
                  <a:lnTo>
                    <a:pt x="70406" y="9525"/>
                  </a:lnTo>
                  <a:lnTo>
                    <a:pt x="75247" y="0"/>
                  </a:lnTo>
                  <a:lnTo>
                    <a:pt x="104299" y="46117"/>
                  </a:lnTo>
                  <a:lnTo>
                    <a:pt x="112633" y="71199"/>
                  </a:lnTo>
                  <a:lnTo>
                    <a:pt x="112871" y="115570"/>
                  </a:lnTo>
                  <a:lnTo>
                    <a:pt x="100171" y="136604"/>
                  </a:lnTo>
                  <a:lnTo>
                    <a:pt x="69691" y="143986"/>
                  </a:lnTo>
                  <a:lnTo>
                    <a:pt x="42783" y="159782"/>
                  </a:lnTo>
                  <a:lnTo>
                    <a:pt x="12462" y="163036"/>
                  </a:lnTo>
                  <a:lnTo>
                    <a:pt x="8652" y="142240"/>
                  </a:lnTo>
                  <a:lnTo>
                    <a:pt x="14923" y="113586"/>
                  </a:lnTo>
                  <a:lnTo>
                    <a:pt x="0" y="73501"/>
                  </a:lnTo>
                  <a:lnTo>
                    <a:pt x="25003" y="66993"/>
                  </a:lnTo>
                  <a:lnTo>
                    <a:pt x="1984" y="3373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A9DBC25F-66C5-1DF4-A597-21B0050F5C06}"/>
                </a:ext>
              </a:extLst>
            </p:cNvPr>
            <p:cNvSpPr/>
            <p:nvPr/>
          </p:nvSpPr>
          <p:spPr>
            <a:xfrm>
              <a:off x="3998833" y="2365374"/>
              <a:ext cx="1078785" cy="444341"/>
            </a:xfrm>
            <a:custGeom>
              <a:avLst/>
              <a:gdLst>
                <a:gd name="csX0" fmla="*/ 0 w 1078785"/>
                <a:gd name="csY0" fmla="*/ 121920 h 444341"/>
                <a:gd name="csX1" fmla="*/ 35481 w 1078785"/>
                <a:gd name="csY1" fmla="*/ 114379 h 444341"/>
                <a:gd name="csX2" fmla="*/ 99774 w 1078785"/>
                <a:gd name="csY2" fmla="*/ 76518 h 444341"/>
                <a:gd name="csX3" fmla="*/ 151051 w 1078785"/>
                <a:gd name="csY3" fmla="*/ 55721 h 444341"/>
                <a:gd name="csX4" fmla="*/ 180340 w 1078785"/>
                <a:gd name="csY4" fmla="*/ 69294 h 444341"/>
                <a:gd name="csX5" fmla="*/ 215503 w 1078785"/>
                <a:gd name="csY5" fmla="*/ 69929 h 444341"/>
                <a:gd name="csX6" fmla="*/ 237966 w 1078785"/>
                <a:gd name="csY6" fmla="*/ 90567 h 444341"/>
                <a:gd name="csX7" fmla="*/ 271621 w 1078785"/>
                <a:gd name="csY7" fmla="*/ 92154 h 444341"/>
                <a:gd name="csX8" fmla="*/ 320358 w 1078785"/>
                <a:gd name="csY8" fmla="*/ 103188 h 444341"/>
                <a:gd name="csX9" fmla="*/ 353060 w 1078785"/>
                <a:gd name="csY9" fmla="*/ 72549 h 444341"/>
                <a:gd name="csX10" fmla="*/ 339407 w 1078785"/>
                <a:gd name="csY10" fmla="*/ 46434 h 444341"/>
                <a:gd name="csX11" fmla="*/ 374333 w 1078785"/>
                <a:gd name="csY11" fmla="*/ 0 h 444341"/>
                <a:gd name="csX12" fmla="*/ 412036 w 1078785"/>
                <a:gd name="csY12" fmla="*/ 18574 h 444341"/>
                <a:gd name="csX13" fmla="*/ 442595 w 1078785"/>
                <a:gd name="csY13" fmla="*/ 23813 h 444341"/>
                <a:gd name="csX14" fmla="*/ 482203 w 1078785"/>
                <a:gd name="csY14" fmla="*/ 35322 h 444341"/>
                <a:gd name="csX15" fmla="*/ 488632 w 1078785"/>
                <a:gd name="csY15" fmla="*/ 68659 h 444341"/>
                <a:gd name="csX16" fmla="*/ 536496 w 1078785"/>
                <a:gd name="csY16" fmla="*/ 87233 h 444341"/>
                <a:gd name="csX17" fmla="*/ 568325 w 1078785"/>
                <a:gd name="csY17" fmla="*/ 79057 h 444341"/>
                <a:gd name="csX18" fmla="*/ 610949 w 1078785"/>
                <a:gd name="csY18" fmla="*/ 73263 h 444341"/>
                <a:gd name="csX19" fmla="*/ 644763 w 1078785"/>
                <a:gd name="csY19" fmla="*/ 79057 h 444341"/>
                <a:gd name="csX20" fmla="*/ 677704 w 1078785"/>
                <a:gd name="csY20" fmla="*/ 100251 h 444341"/>
                <a:gd name="csX21" fmla="*/ 698182 w 1078785"/>
                <a:gd name="csY21" fmla="*/ 122555 h 444341"/>
                <a:gd name="csX22" fmla="*/ 729456 w 1078785"/>
                <a:gd name="csY22" fmla="*/ 122158 h 444341"/>
                <a:gd name="csX23" fmla="*/ 771843 w 1078785"/>
                <a:gd name="csY23" fmla="*/ 129222 h 444341"/>
                <a:gd name="csX24" fmla="*/ 802799 w 1078785"/>
                <a:gd name="csY24" fmla="*/ 118428 h 444341"/>
                <a:gd name="csX25" fmla="*/ 847169 w 1078785"/>
                <a:gd name="csY25" fmla="*/ 111204 h 444341"/>
                <a:gd name="csX26" fmla="*/ 896541 w 1078785"/>
                <a:gd name="csY26" fmla="*/ 80248 h 444341"/>
                <a:gd name="csX27" fmla="*/ 916702 w 1078785"/>
                <a:gd name="csY27" fmla="*/ 85011 h 444341"/>
                <a:gd name="csX28" fmla="*/ 934403 w 1078785"/>
                <a:gd name="csY28" fmla="*/ 99695 h 444341"/>
                <a:gd name="csX29" fmla="*/ 974566 w 1078785"/>
                <a:gd name="csY29" fmla="*/ 96044 h 444341"/>
                <a:gd name="csX30" fmla="*/ 958136 w 1078785"/>
                <a:gd name="csY30" fmla="*/ 128984 h 444341"/>
                <a:gd name="csX31" fmla="*/ 934323 w 1078785"/>
                <a:gd name="csY31" fmla="*/ 172323 h 444341"/>
                <a:gd name="csX32" fmla="*/ 943054 w 1078785"/>
                <a:gd name="csY32" fmla="*/ 189865 h 444341"/>
                <a:gd name="csX33" fmla="*/ 962104 w 1078785"/>
                <a:gd name="csY33" fmla="*/ 184388 h 444341"/>
                <a:gd name="csX34" fmla="*/ 995362 w 1078785"/>
                <a:gd name="csY34" fmla="*/ 191056 h 444341"/>
                <a:gd name="csX35" fmla="*/ 1021239 w 1078785"/>
                <a:gd name="csY35" fmla="*/ 175260 h 444341"/>
                <a:gd name="csX36" fmla="*/ 1048305 w 1078785"/>
                <a:gd name="csY36" fmla="*/ 188992 h 444341"/>
                <a:gd name="csX37" fmla="*/ 1078786 w 1078785"/>
                <a:gd name="csY37" fmla="*/ 218837 h 444341"/>
                <a:gd name="csX38" fmla="*/ 1075134 w 1078785"/>
                <a:gd name="csY38" fmla="*/ 233918 h 444341"/>
                <a:gd name="csX39" fmla="*/ 1048544 w 1078785"/>
                <a:gd name="csY39" fmla="*/ 229156 h 444341"/>
                <a:gd name="csX40" fmla="*/ 999569 w 1078785"/>
                <a:gd name="csY40" fmla="*/ 234791 h 444341"/>
                <a:gd name="csX41" fmla="*/ 975916 w 1078785"/>
                <a:gd name="csY41" fmla="*/ 246777 h 444341"/>
                <a:gd name="csX42" fmla="*/ 951230 w 1078785"/>
                <a:gd name="csY42" fmla="*/ 274638 h 444341"/>
                <a:gd name="csX43" fmla="*/ 899795 w 1078785"/>
                <a:gd name="csY43" fmla="*/ 290830 h 444341"/>
                <a:gd name="csX44" fmla="*/ 866219 w 1078785"/>
                <a:gd name="csY44" fmla="*/ 312976 h 444341"/>
                <a:gd name="csX45" fmla="*/ 831612 w 1078785"/>
                <a:gd name="csY45" fmla="*/ 304562 h 444341"/>
                <a:gd name="csX46" fmla="*/ 812641 w 1078785"/>
                <a:gd name="csY46" fmla="*/ 300752 h 444341"/>
                <a:gd name="csX47" fmla="*/ 795020 w 1078785"/>
                <a:gd name="csY47" fmla="*/ 327581 h 444341"/>
                <a:gd name="csX48" fmla="*/ 805735 w 1078785"/>
                <a:gd name="csY48" fmla="*/ 343456 h 444341"/>
                <a:gd name="csX49" fmla="*/ 811212 w 1078785"/>
                <a:gd name="csY49" fmla="*/ 357029 h 444341"/>
                <a:gd name="csX50" fmla="*/ 787638 w 1078785"/>
                <a:gd name="csY50" fmla="*/ 370840 h 444341"/>
                <a:gd name="csX51" fmla="*/ 763428 w 1078785"/>
                <a:gd name="csY51" fmla="*/ 392748 h 444341"/>
                <a:gd name="csX52" fmla="*/ 724059 w 1078785"/>
                <a:gd name="csY52" fmla="*/ 407035 h 444341"/>
                <a:gd name="csX53" fmla="*/ 673576 w 1078785"/>
                <a:gd name="csY53" fmla="*/ 408623 h 444341"/>
                <a:gd name="csX54" fmla="*/ 619125 w 1078785"/>
                <a:gd name="csY54" fmla="*/ 422672 h 444341"/>
                <a:gd name="csX55" fmla="*/ 579914 w 1078785"/>
                <a:gd name="csY55" fmla="*/ 444341 h 444341"/>
                <a:gd name="csX56" fmla="*/ 564991 w 1078785"/>
                <a:gd name="csY56" fmla="*/ 431800 h 444341"/>
                <a:gd name="csX57" fmla="*/ 524272 w 1078785"/>
                <a:gd name="csY57" fmla="*/ 431879 h 444341"/>
                <a:gd name="csX58" fmla="*/ 474424 w 1078785"/>
                <a:gd name="csY58" fmla="*/ 407273 h 444341"/>
                <a:gd name="csX59" fmla="*/ 441166 w 1078785"/>
                <a:gd name="csY59" fmla="*/ 401161 h 444341"/>
                <a:gd name="csX60" fmla="*/ 396319 w 1078785"/>
                <a:gd name="csY60" fmla="*/ 406876 h 444341"/>
                <a:gd name="csX61" fmla="*/ 326787 w 1078785"/>
                <a:gd name="csY61" fmla="*/ 397748 h 444341"/>
                <a:gd name="csX62" fmla="*/ 289640 w 1078785"/>
                <a:gd name="csY62" fmla="*/ 398701 h 444341"/>
                <a:gd name="csX63" fmla="*/ 269875 w 1078785"/>
                <a:gd name="csY63" fmla="*/ 374412 h 444341"/>
                <a:gd name="csX64" fmla="*/ 254555 w 1078785"/>
                <a:gd name="csY64" fmla="*/ 336471 h 444341"/>
                <a:gd name="csX65" fmla="*/ 233759 w 1078785"/>
                <a:gd name="csY65" fmla="*/ 331867 h 444341"/>
                <a:gd name="csX66" fmla="*/ 193040 w 1078785"/>
                <a:gd name="csY66" fmla="*/ 306070 h 444341"/>
                <a:gd name="csX67" fmla="*/ 147638 w 1078785"/>
                <a:gd name="csY67" fmla="*/ 300196 h 444341"/>
                <a:gd name="csX68" fmla="*/ 107632 w 1078785"/>
                <a:gd name="csY68" fmla="*/ 293053 h 444341"/>
                <a:gd name="csX69" fmla="*/ 95488 w 1078785"/>
                <a:gd name="csY69" fmla="*/ 274955 h 444341"/>
                <a:gd name="csX70" fmla="*/ 108426 w 1078785"/>
                <a:gd name="csY70" fmla="*/ 225584 h 444341"/>
                <a:gd name="csX71" fmla="*/ 85249 w 1078785"/>
                <a:gd name="csY71" fmla="*/ 191294 h 444341"/>
                <a:gd name="csX72" fmla="*/ 37147 w 1078785"/>
                <a:gd name="csY72" fmla="*/ 175101 h 444341"/>
                <a:gd name="csX73" fmla="*/ 8811 w 1078785"/>
                <a:gd name="csY73" fmla="*/ 152241 h 444341"/>
                <a:gd name="csX74" fmla="*/ 0 w 1078785"/>
                <a:gd name="csY74" fmla="*/ 121920 h 4443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1078785" h="444341">
                  <a:moveTo>
                    <a:pt x="0" y="121920"/>
                  </a:moveTo>
                  <a:lnTo>
                    <a:pt x="35481" y="114379"/>
                  </a:lnTo>
                  <a:lnTo>
                    <a:pt x="99774" y="76518"/>
                  </a:lnTo>
                  <a:lnTo>
                    <a:pt x="151051" y="55721"/>
                  </a:lnTo>
                  <a:lnTo>
                    <a:pt x="180340" y="69294"/>
                  </a:lnTo>
                  <a:lnTo>
                    <a:pt x="215503" y="69929"/>
                  </a:lnTo>
                  <a:lnTo>
                    <a:pt x="237966" y="90567"/>
                  </a:lnTo>
                  <a:lnTo>
                    <a:pt x="271621" y="92154"/>
                  </a:lnTo>
                  <a:lnTo>
                    <a:pt x="320358" y="103188"/>
                  </a:lnTo>
                  <a:lnTo>
                    <a:pt x="353060" y="72549"/>
                  </a:lnTo>
                  <a:lnTo>
                    <a:pt x="339407" y="46434"/>
                  </a:lnTo>
                  <a:lnTo>
                    <a:pt x="374333" y="0"/>
                  </a:lnTo>
                  <a:lnTo>
                    <a:pt x="412036" y="18574"/>
                  </a:lnTo>
                  <a:lnTo>
                    <a:pt x="442595" y="23813"/>
                  </a:lnTo>
                  <a:lnTo>
                    <a:pt x="482203" y="35322"/>
                  </a:lnTo>
                  <a:lnTo>
                    <a:pt x="488632" y="68659"/>
                  </a:lnTo>
                  <a:lnTo>
                    <a:pt x="536496" y="87233"/>
                  </a:lnTo>
                  <a:lnTo>
                    <a:pt x="568325" y="79057"/>
                  </a:lnTo>
                  <a:lnTo>
                    <a:pt x="610949" y="73263"/>
                  </a:lnTo>
                  <a:lnTo>
                    <a:pt x="644763" y="79057"/>
                  </a:lnTo>
                  <a:lnTo>
                    <a:pt x="677704" y="100251"/>
                  </a:lnTo>
                  <a:lnTo>
                    <a:pt x="698182" y="122555"/>
                  </a:lnTo>
                  <a:lnTo>
                    <a:pt x="729456" y="122158"/>
                  </a:lnTo>
                  <a:lnTo>
                    <a:pt x="771843" y="129222"/>
                  </a:lnTo>
                  <a:lnTo>
                    <a:pt x="802799" y="118428"/>
                  </a:lnTo>
                  <a:lnTo>
                    <a:pt x="847169" y="111204"/>
                  </a:lnTo>
                  <a:lnTo>
                    <a:pt x="896541" y="80248"/>
                  </a:lnTo>
                  <a:lnTo>
                    <a:pt x="916702" y="85011"/>
                  </a:lnTo>
                  <a:lnTo>
                    <a:pt x="934403" y="99695"/>
                  </a:lnTo>
                  <a:lnTo>
                    <a:pt x="974566" y="96044"/>
                  </a:lnTo>
                  <a:lnTo>
                    <a:pt x="958136" y="128984"/>
                  </a:lnTo>
                  <a:lnTo>
                    <a:pt x="934323" y="172323"/>
                  </a:lnTo>
                  <a:lnTo>
                    <a:pt x="943054" y="189865"/>
                  </a:lnTo>
                  <a:lnTo>
                    <a:pt x="962104" y="184388"/>
                  </a:lnTo>
                  <a:lnTo>
                    <a:pt x="995362" y="191056"/>
                  </a:lnTo>
                  <a:lnTo>
                    <a:pt x="1021239" y="175260"/>
                  </a:lnTo>
                  <a:lnTo>
                    <a:pt x="1048305" y="188992"/>
                  </a:lnTo>
                  <a:lnTo>
                    <a:pt x="1078786" y="218837"/>
                  </a:lnTo>
                  <a:lnTo>
                    <a:pt x="1075134" y="233918"/>
                  </a:lnTo>
                  <a:lnTo>
                    <a:pt x="1048544" y="229156"/>
                  </a:lnTo>
                  <a:lnTo>
                    <a:pt x="999569" y="234791"/>
                  </a:lnTo>
                  <a:lnTo>
                    <a:pt x="975916" y="246777"/>
                  </a:lnTo>
                  <a:lnTo>
                    <a:pt x="951230" y="274638"/>
                  </a:lnTo>
                  <a:lnTo>
                    <a:pt x="899795" y="290830"/>
                  </a:lnTo>
                  <a:lnTo>
                    <a:pt x="866219" y="312976"/>
                  </a:lnTo>
                  <a:lnTo>
                    <a:pt x="831612" y="304562"/>
                  </a:lnTo>
                  <a:lnTo>
                    <a:pt x="812641" y="300752"/>
                  </a:lnTo>
                  <a:lnTo>
                    <a:pt x="795020" y="327581"/>
                  </a:lnTo>
                  <a:lnTo>
                    <a:pt x="805735" y="343456"/>
                  </a:lnTo>
                  <a:lnTo>
                    <a:pt x="811212" y="357029"/>
                  </a:lnTo>
                  <a:lnTo>
                    <a:pt x="787638" y="370840"/>
                  </a:lnTo>
                  <a:lnTo>
                    <a:pt x="763428" y="392748"/>
                  </a:lnTo>
                  <a:lnTo>
                    <a:pt x="724059" y="407035"/>
                  </a:lnTo>
                  <a:lnTo>
                    <a:pt x="673576" y="408623"/>
                  </a:lnTo>
                  <a:lnTo>
                    <a:pt x="619125" y="422672"/>
                  </a:lnTo>
                  <a:lnTo>
                    <a:pt x="579914" y="444341"/>
                  </a:lnTo>
                  <a:lnTo>
                    <a:pt x="564991" y="431800"/>
                  </a:lnTo>
                  <a:lnTo>
                    <a:pt x="524272" y="431879"/>
                  </a:lnTo>
                  <a:lnTo>
                    <a:pt x="474424" y="407273"/>
                  </a:lnTo>
                  <a:lnTo>
                    <a:pt x="441166" y="401161"/>
                  </a:lnTo>
                  <a:lnTo>
                    <a:pt x="396319" y="406876"/>
                  </a:lnTo>
                  <a:lnTo>
                    <a:pt x="326787" y="397748"/>
                  </a:lnTo>
                  <a:lnTo>
                    <a:pt x="289640" y="398701"/>
                  </a:lnTo>
                  <a:lnTo>
                    <a:pt x="269875" y="374412"/>
                  </a:lnTo>
                  <a:lnTo>
                    <a:pt x="254555" y="336471"/>
                  </a:lnTo>
                  <a:lnTo>
                    <a:pt x="233759" y="331867"/>
                  </a:lnTo>
                  <a:lnTo>
                    <a:pt x="193040" y="306070"/>
                  </a:lnTo>
                  <a:lnTo>
                    <a:pt x="147638" y="300196"/>
                  </a:lnTo>
                  <a:lnTo>
                    <a:pt x="107632" y="293053"/>
                  </a:lnTo>
                  <a:lnTo>
                    <a:pt x="95488" y="274955"/>
                  </a:lnTo>
                  <a:lnTo>
                    <a:pt x="108426" y="225584"/>
                  </a:lnTo>
                  <a:lnTo>
                    <a:pt x="85249" y="191294"/>
                  </a:lnTo>
                  <a:lnTo>
                    <a:pt x="37147" y="175101"/>
                  </a:lnTo>
                  <a:lnTo>
                    <a:pt x="8811" y="152241"/>
                  </a:lnTo>
                  <a:lnTo>
                    <a:pt x="0" y="12192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7C9BDDF0-A764-24D4-9431-72B6958EA751}"/>
                </a:ext>
              </a:extLst>
            </p:cNvPr>
            <p:cNvSpPr/>
            <p:nvPr/>
          </p:nvSpPr>
          <p:spPr>
            <a:xfrm>
              <a:off x="3339385" y="3049348"/>
              <a:ext cx="984567" cy="979090"/>
            </a:xfrm>
            <a:custGeom>
              <a:avLst/>
              <a:gdLst>
                <a:gd name="csX0" fmla="*/ 982028 w 984567"/>
                <a:gd name="csY0" fmla="*/ 270113 h 979090"/>
                <a:gd name="csX1" fmla="*/ 984568 w 984567"/>
                <a:gd name="csY1" fmla="*/ 283924 h 979090"/>
                <a:gd name="csX2" fmla="*/ 972820 w 984567"/>
                <a:gd name="csY2" fmla="*/ 290671 h 979090"/>
                <a:gd name="csX3" fmla="*/ 975519 w 984567"/>
                <a:gd name="csY3" fmla="*/ 312976 h 979090"/>
                <a:gd name="csX4" fmla="*/ 951468 w 984567"/>
                <a:gd name="csY4" fmla="*/ 306387 h 979090"/>
                <a:gd name="csX5" fmla="*/ 907892 w 984567"/>
                <a:gd name="csY5" fmla="*/ 331470 h 979090"/>
                <a:gd name="csX6" fmla="*/ 908844 w 984567"/>
                <a:gd name="csY6" fmla="*/ 352107 h 979090"/>
                <a:gd name="csX7" fmla="*/ 890270 w 984567"/>
                <a:gd name="csY7" fmla="*/ 382270 h 979090"/>
                <a:gd name="csX8" fmla="*/ 888603 w 984567"/>
                <a:gd name="csY8" fmla="*/ 399732 h 979090"/>
                <a:gd name="csX9" fmla="*/ 873522 w 984567"/>
                <a:gd name="csY9" fmla="*/ 429180 h 979090"/>
                <a:gd name="csX10" fmla="*/ 847249 w 984567"/>
                <a:gd name="csY10" fmla="*/ 421084 h 979090"/>
                <a:gd name="csX11" fmla="*/ 845900 w 984567"/>
                <a:gd name="csY11" fmla="*/ 457914 h 979090"/>
                <a:gd name="csX12" fmla="*/ 838280 w 984567"/>
                <a:gd name="csY12" fmla="*/ 469979 h 979090"/>
                <a:gd name="csX13" fmla="*/ 841852 w 984567"/>
                <a:gd name="csY13" fmla="*/ 485061 h 979090"/>
                <a:gd name="csX14" fmla="*/ 825262 w 984567"/>
                <a:gd name="csY14" fmla="*/ 493395 h 979090"/>
                <a:gd name="csX15" fmla="*/ 807482 w 984567"/>
                <a:gd name="csY15" fmla="*/ 437118 h 979090"/>
                <a:gd name="csX16" fmla="*/ 798195 w 984567"/>
                <a:gd name="csY16" fmla="*/ 437277 h 979090"/>
                <a:gd name="csX17" fmla="*/ 792718 w 984567"/>
                <a:gd name="csY17" fmla="*/ 459978 h 979090"/>
                <a:gd name="csX18" fmla="*/ 774224 w 984567"/>
                <a:gd name="csY18" fmla="*/ 441563 h 979090"/>
                <a:gd name="csX19" fmla="*/ 784622 w 984567"/>
                <a:gd name="csY19" fmla="*/ 421243 h 979090"/>
                <a:gd name="csX20" fmla="*/ 799703 w 984567"/>
                <a:gd name="csY20" fmla="*/ 419179 h 979090"/>
                <a:gd name="csX21" fmla="*/ 815261 w 984567"/>
                <a:gd name="csY21" fmla="*/ 388938 h 979090"/>
                <a:gd name="csX22" fmla="*/ 795814 w 984567"/>
                <a:gd name="csY22" fmla="*/ 382825 h 979090"/>
                <a:gd name="csX23" fmla="*/ 764619 w 984567"/>
                <a:gd name="csY23" fmla="*/ 383302 h 979090"/>
                <a:gd name="csX24" fmla="*/ 732552 w 984567"/>
                <a:gd name="csY24" fmla="*/ 378381 h 979090"/>
                <a:gd name="csX25" fmla="*/ 729536 w 984567"/>
                <a:gd name="csY25" fmla="*/ 353377 h 979090"/>
                <a:gd name="csX26" fmla="*/ 713502 w 984567"/>
                <a:gd name="csY26" fmla="*/ 351631 h 979090"/>
                <a:gd name="csX27" fmla="*/ 686753 w 984567"/>
                <a:gd name="csY27" fmla="*/ 336074 h 979090"/>
                <a:gd name="csX28" fmla="*/ 674846 w 984567"/>
                <a:gd name="csY28" fmla="*/ 360521 h 979090"/>
                <a:gd name="csX29" fmla="*/ 699214 w 984567"/>
                <a:gd name="csY29" fmla="*/ 379492 h 979090"/>
                <a:gd name="csX30" fmla="*/ 678101 w 984567"/>
                <a:gd name="csY30" fmla="*/ 392906 h 979090"/>
                <a:gd name="csX31" fmla="*/ 670640 w 984567"/>
                <a:gd name="csY31" fmla="*/ 405924 h 979090"/>
                <a:gd name="csX32" fmla="*/ 691436 w 984567"/>
                <a:gd name="csY32" fmla="*/ 415528 h 979090"/>
                <a:gd name="csX33" fmla="*/ 685641 w 984567"/>
                <a:gd name="csY33" fmla="*/ 437039 h 979090"/>
                <a:gd name="csX34" fmla="*/ 697309 w 984567"/>
                <a:gd name="csY34" fmla="*/ 463709 h 979090"/>
                <a:gd name="csX35" fmla="*/ 702548 w 984567"/>
                <a:gd name="csY35" fmla="*/ 492919 h 979090"/>
                <a:gd name="csX36" fmla="*/ 697786 w 984567"/>
                <a:gd name="csY36" fmla="*/ 505778 h 979090"/>
                <a:gd name="csX37" fmla="*/ 674846 w 984567"/>
                <a:gd name="csY37" fmla="*/ 505381 h 979090"/>
                <a:gd name="csX38" fmla="*/ 633333 w 984567"/>
                <a:gd name="csY38" fmla="*/ 512683 h 979090"/>
                <a:gd name="csX39" fmla="*/ 635238 w 984567"/>
                <a:gd name="csY39" fmla="*/ 539194 h 979090"/>
                <a:gd name="csX40" fmla="*/ 617300 w 984567"/>
                <a:gd name="csY40" fmla="*/ 559911 h 979090"/>
                <a:gd name="csX41" fmla="*/ 568801 w 984567"/>
                <a:gd name="csY41" fmla="*/ 583485 h 979090"/>
                <a:gd name="csX42" fmla="*/ 531098 w 984567"/>
                <a:gd name="csY42" fmla="*/ 624602 h 979090"/>
                <a:gd name="csX43" fmla="*/ 505778 w 984567"/>
                <a:gd name="csY43" fmla="*/ 646509 h 979090"/>
                <a:gd name="csX44" fmla="*/ 472202 w 984567"/>
                <a:gd name="csY44" fmla="*/ 669211 h 979090"/>
                <a:gd name="csX45" fmla="*/ 472123 w 984567"/>
                <a:gd name="csY45" fmla="*/ 685165 h 979090"/>
                <a:gd name="csX46" fmla="*/ 455295 w 984567"/>
                <a:gd name="csY46" fmla="*/ 693658 h 979090"/>
                <a:gd name="csX47" fmla="*/ 424974 w 984567"/>
                <a:gd name="csY47" fmla="*/ 706041 h 979090"/>
                <a:gd name="csX48" fmla="*/ 409257 w 984567"/>
                <a:gd name="csY48" fmla="*/ 707866 h 979090"/>
                <a:gd name="csX49" fmla="*/ 399177 w 984567"/>
                <a:gd name="csY49" fmla="*/ 734219 h 979090"/>
                <a:gd name="csX50" fmla="*/ 406162 w 984567"/>
                <a:gd name="csY50" fmla="*/ 778907 h 979090"/>
                <a:gd name="csX51" fmla="*/ 407908 w 984567"/>
                <a:gd name="csY51" fmla="*/ 807403 h 979090"/>
                <a:gd name="csX52" fmla="*/ 393700 w 984567"/>
                <a:gd name="csY52" fmla="*/ 839867 h 979090"/>
                <a:gd name="csX53" fmla="*/ 393541 w 984567"/>
                <a:gd name="csY53" fmla="*/ 897811 h 979090"/>
                <a:gd name="csX54" fmla="*/ 376079 w 984567"/>
                <a:gd name="csY54" fmla="*/ 899477 h 979090"/>
                <a:gd name="csX55" fmla="*/ 360759 w 984567"/>
                <a:gd name="csY55" fmla="*/ 925433 h 979090"/>
                <a:gd name="csX56" fmla="*/ 370999 w 984567"/>
                <a:gd name="csY56" fmla="*/ 936625 h 979090"/>
                <a:gd name="csX57" fmla="*/ 340281 w 984567"/>
                <a:gd name="csY57" fmla="*/ 946229 h 979090"/>
                <a:gd name="csX58" fmla="*/ 328930 w 984567"/>
                <a:gd name="csY58" fmla="*/ 969327 h 979090"/>
                <a:gd name="csX59" fmla="*/ 315436 w 984567"/>
                <a:gd name="csY59" fmla="*/ 979090 h 979090"/>
                <a:gd name="csX60" fmla="*/ 283528 w 984567"/>
                <a:gd name="csY60" fmla="*/ 947420 h 979090"/>
                <a:gd name="csX61" fmla="*/ 267891 w 984567"/>
                <a:gd name="csY61" fmla="*/ 899795 h 979090"/>
                <a:gd name="csX62" fmla="*/ 255032 w 984567"/>
                <a:gd name="csY62" fmla="*/ 865426 h 979090"/>
                <a:gd name="csX63" fmla="*/ 243205 w 984567"/>
                <a:gd name="csY63" fmla="*/ 849313 h 979090"/>
                <a:gd name="csX64" fmla="*/ 225266 w 984567"/>
                <a:gd name="csY64" fmla="*/ 816451 h 979090"/>
                <a:gd name="csX65" fmla="*/ 216932 w 984567"/>
                <a:gd name="csY65" fmla="*/ 773589 h 979090"/>
                <a:gd name="csX66" fmla="*/ 211138 w 984567"/>
                <a:gd name="csY66" fmla="*/ 752078 h 979090"/>
                <a:gd name="csX67" fmla="*/ 180499 w 984567"/>
                <a:gd name="csY67" fmla="*/ 704770 h 979090"/>
                <a:gd name="csX68" fmla="*/ 166529 w 984567"/>
                <a:gd name="csY68" fmla="*/ 637540 h 979090"/>
                <a:gd name="csX69" fmla="*/ 156448 w 984567"/>
                <a:gd name="csY69" fmla="*/ 592931 h 979090"/>
                <a:gd name="csX70" fmla="*/ 156528 w 984567"/>
                <a:gd name="csY70" fmla="*/ 550545 h 979090"/>
                <a:gd name="csX71" fmla="*/ 150019 w 984567"/>
                <a:gd name="csY71" fmla="*/ 517604 h 979090"/>
                <a:gd name="csX72" fmla="*/ 100965 w 984567"/>
                <a:gd name="csY72" fmla="*/ 538639 h 979090"/>
                <a:gd name="csX73" fmla="*/ 77232 w 984567"/>
                <a:gd name="csY73" fmla="*/ 534432 h 979090"/>
                <a:gd name="csX74" fmla="*/ 33258 w 984567"/>
                <a:gd name="csY74" fmla="*/ 491728 h 979090"/>
                <a:gd name="csX75" fmla="*/ 49451 w 984567"/>
                <a:gd name="csY75" fmla="*/ 478949 h 979090"/>
                <a:gd name="csX76" fmla="*/ 39449 w 984567"/>
                <a:gd name="csY76" fmla="*/ 464979 h 979090"/>
                <a:gd name="csX77" fmla="*/ 0 w 984567"/>
                <a:gd name="csY77" fmla="*/ 434816 h 979090"/>
                <a:gd name="csX78" fmla="*/ 22384 w 984567"/>
                <a:gd name="csY78" fmla="*/ 411004 h 979090"/>
                <a:gd name="csX79" fmla="*/ 96520 w 984567"/>
                <a:gd name="csY79" fmla="*/ 411162 h 979090"/>
                <a:gd name="csX80" fmla="*/ 89853 w 984567"/>
                <a:gd name="csY80" fmla="*/ 380365 h 979090"/>
                <a:gd name="csX81" fmla="*/ 70961 w 984567"/>
                <a:gd name="csY81" fmla="*/ 362188 h 979090"/>
                <a:gd name="csX82" fmla="*/ 67072 w 984567"/>
                <a:gd name="csY82" fmla="*/ 334407 h 979090"/>
                <a:gd name="csX83" fmla="*/ 45006 w 984567"/>
                <a:gd name="csY83" fmla="*/ 318135 h 979090"/>
                <a:gd name="csX84" fmla="*/ 82153 w 984567"/>
                <a:gd name="csY84" fmla="*/ 280035 h 979090"/>
                <a:gd name="csX85" fmla="*/ 121285 w 984567"/>
                <a:gd name="csY85" fmla="*/ 282813 h 979090"/>
                <a:gd name="csX86" fmla="*/ 156528 w 984567"/>
                <a:gd name="csY86" fmla="*/ 244554 h 979090"/>
                <a:gd name="csX87" fmla="*/ 177641 w 984567"/>
                <a:gd name="csY87" fmla="*/ 207248 h 979090"/>
                <a:gd name="csX88" fmla="*/ 210344 w 984567"/>
                <a:gd name="csY88" fmla="*/ 170101 h 979090"/>
                <a:gd name="csX89" fmla="*/ 209868 w 984567"/>
                <a:gd name="csY89" fmla="*/ 143589 h 979090"/>
                <a:gd name="csX90" fmla="*/ 238522 w 984567"/>
                <a:gd name="csY90" fmla="*/ 121999 h 979090"/>
                <a:gd name="csX91" fmla="*/ 211376 w 984567"/>
                <a:gd name="csY91" fmla="*/ 103505 h 979090"/>
                <a:gd name="csX92" fmla="*/ 199628 w 984567"/>
                <a:gd name="csY92" fmla="*/ 78026 h 979090"/>
                <a:gd name="csX93" fmla="*/ 187722 w 984567"/>
                <a:gd name="csY93" fmla="*/ 44847 h 979090"/>
                <a:gd name="csX94" fmla="*/ 204232 w 984567"/>
                <a:gd name="csY94" fmla="*/ 28496 h 979090"/>
                <a:gd name="csX95" fmla="*/ 255349 w 984567"/>
                <a:gd name="csY95" fmla="*/ 37782 h 979090"/>
                <a:gd name="csX96" fmla="*/ 292894 w 984567"/>
                <a:gd name="csY96" fmla="*/ 32067 h 979090"/>
                <a:gd name="csX97" fmla="*/ 325438 w 984567"/>
                <a:gd name="csY97" fmla="*/ 0 h 979090"/>
                <a:gd name="csX98" fmla="*/ 361632 w 984567"/>
                <a:gd name="csY98" fmla="*/ 44688 h 979090"/>
                <a:gd name="csX99" fmla="*/ 358219 w 984567"/>
                <a:gd name="csY99" fmla="*/ 75565 h 979090"/>
                <a:gd name="csX100" fmla="*/ 371634 w 984567"/>
                <a:gd name="csY100" fmla="*/ 94853 h 979090"/>
                <a:gd name="csX101" fmla="*/ 370523 w 984567"/>
                <a:gd name="csY101" fmla="*/ 114062 h 979090"/>
                <a:gd name="csX102" fmla="*/ 346393 w 984567"/>
                <a:gd name="csY102" fmla="*/ 108982 h 979090"/>
                <a:gd name="csX103" fmla="*/ 355838 w 984567"/>
                <a:gd name="csY103" fmla="*/ 150177 h 979090"/>
                <a:gd name="csX104" fmla="*/ 388938 w 984567"/>
                <a:gd name="csY104" fmla="*/ 173752 h 979090"/>
                <a:gd name="csX105" fmla="*/ 435769 w 984567"/>
                <a:gd name="csY105" fmla="*/ 199628 h 979090"/>
                <a:gd name="csX106" fmla="*/ 414338 w 984567"/>
                <a:gd name="csY106" fmla="*/ 216297 h 979090"/>
                <a:gd name="csX107" fmla="*/ 401241 w 984567"/>
                <a:gd name="csY107" fmla="*/ 250666 h 979090"/>
                <a:gd name="csX108" fmla="*/ 433943 w 984567"/>
                <a:gd name="csY108" fmla="*/ 264477 h 979090"/>
                <a:gd name="csX109" fmla="*/ 465693 w 984567"/>
                <a:gd name="csY109" fmla="*/ 282416 h 979090"/>
                <a:gd name="csX110" fmla="*/ 509588 w 984567"/>
                <a:gd name="csY110" fmla="*/ 302816 h 979090"/>
                <a:gd name="csX111" fmla="*/ 555784 w 984567"/>
                <a:gd name="csY111" fmla="*/ 307499 h 979090"/>
                <a:gd name="csX112" fmla="*/ 575231 w 984567"/>
                <a:gd name="csY112" fmla="*/ 325914 h 979090"/>
                <a:gd name="csX113" fmla="*/ 601266 w 984567"/>
                <a:gd name="csY113" fmla="*/ 329406 h 979090"/>
                <a:gd name="csX114" fmla="*/ 641826 w 984567"/>
                <a:gd name="csY114" fmla="*/ 337820 h 979090"/>
                <a:gd name="csX115" fmla="*/ 669846 w 984567"/>
                <a:gd name="csY115" fmla="*/ 337185 h 979090"/>
                <a:gd name="csX116" fmla="*/ 673735 w 984567"/>
                <a:gd name="csY116" fmla="*/ 322897 h 979090"/>
                <a:gd name="csX117" fmla="*/ 669290 w 984567"/>
                <a:gd name="csY117" fmla="*/ 299799 h 979090"/>
                <a:gd name="csX118" fmla="*/ 671909 w 984567"/>
                <a:gd name="csY118" fmla="*/ 284162 h 979090"/>
                <a:gd name="csX119" fmla="*/ 692388 w 984567"/>
                <a:gd name="csY119" fmla="*/ 276542 h 979090"/>
                <a:gd name="csX120" fmla="*/ 695246 w 984567"/>
                <a:gd name="csY120" fmla="*/ 305197 h 979090"/>
                <a:gd name="csX121" fmla="*/ 695960 w 984567"/>
                <a:gd name="csY121" fmla="*/ 312420 h 979090"/>
                <a:gd name="csX122" fmla="*/ 726599 w 984567"/>
                <a:gd name="csY122" fmla="*/ 326152 h 979090"/>
                <a:gd name="csX123" fmla="*/ 747792 w 984567"/>
                <a:gd name="csY123" fmla="*/ 320516 h 979090"/>
                <a:gd name="csX124" fmla="*/ 776208 w 984567"/>
                <a:gd name="csY124" fmla="*/ 322977 h 979090"/>
                <a:gd name="csX125" fmla="*/ 803672 w 984567"/>
                <a:gd name="csY125" fmla="*/ 321866 h 979090"/>
                <a:gd name="csX126" fmla="*/ 806053 w 984567"/>
                <a:gd name="csY126" fmla="*/ 299561 h 979090"/>
                <a:gd name="csX127" fmla="*/ 792322 w 984567"/>
                <a:gd name="csY127" fmla="*/ 287973 h 979090"/>
                <a:gd name="csX128" fmla="*/ 819547 w 984567"/>
                <a:gd name="csY128" fmla="*/ 283448 h 979090"/>
                <a:gd name="csX129" fmla="*/ 850186 w 984567"/>
                <a:gd name="csY129" fmla="*/ 256302 h 979090"/>
                <a:gd name="csX130" fmla="*/ 889000 w 984567"/>
                <a:gd name="csY130" fmla="*/ 232965 h 979090"/>
                <a:gd name="csX131" fmla="*/ 917258 w 984567"/>
                <a:gd name="csY131" fmla="*/ 241935 h 979090"/>
                <a:gd name="csX132" fmla="*/ 941308 w 984567"/>
                <a:gd name="csY132" fmla="*/ 226536 h 979090"/>
                <a:gd name="csX133" fmla="*/ 957104 w 984567"/>
                <a:gd name="csY133" fmla="*/ 249317 h 979090"/>
                <a:gd name="csX134" fmla="*/ 945753 w 984567"/>
                <a:gd name="csY134" fmla="*/ 264715 h 979090"/>
                <a:gd name="csX135" fmla="*/ 982028 w 984567"/>
                <a:gd name="csY135" fmla="*/ 270113 h 9790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984567" h="979090">
                  <a:moveTo>
                    <a:pt x="982028" y="270113"/>
                  </a:moveTo>
                  <a:lnTo>
                    <a:pt x="984568" y="283924"/>
                  </a:lnTo>
                  <a:lnTo>
                    <a:pt x="972820" y="290671"/>
                  </a:lnTo>
                  <a:lnTo>
                    <a:pt x="975519" y="312976"/>
                  </a:lnTo>
                  <a:lnTo>
                    <a:pt x="951468" y="306387"/>
                  </a:lnTo>
                  <a:lnTo>
                    <a:pt x="907892" y="331470"/>
                  </a:lnTo>
                  <a:lnTo>
                    <a:pt x="908844" y="352107"/>
                  </a:lnTo>
                  <a:lnTo>
                    <a:pt x="890270" y="382270"/>
                  </a:lnTo>
                  <a:lnTo>
                    <a:pt x="888603" y="399732"/>
                  </a:lnTo>
                  <a:lnTo>
                    <a:pt x="873522" y="429180"/>
                  </a:lnTo>
                  <a:lnTo>
                    <a:pt x="847249" y="421084"/>
                  </a:lnTo>
                  <a:lnTo>
                    <a:pt x="845900" y="457914"/>
                  </a:lnTo>
                  <a:lnTo>
                    <a:pt x="838280" y="469979"/>
                  </a:lnTo>
                  <a:lnTo>
                    <a:pt x="841852" y="485061"/>
                  </a:lnTo>
                  <a:lnTo>
                    <a:pt x="825262" y="493395"/>
                  </a:lnTo>
                  <a:lnTo>
                    <a:pt x="807482" y="437118"/>
                  </a:lnTo>
                  <a:lnTo>
                    <a:pt x="798195" y="437277"/>
                  </a:lnTo>
                  <a:lnTo>
                    <a:pt x="792718" y="459978"/>
                  </a:lnTo>
                  <a:lnTo>
                    <a:pt x="774224" y="441563"/>
                  </a:lnTo>
                  <a:lnTo>
                    <a:pt x="784622" y="421243"/>
                  </a:lnTo>
                  <a:lnTo>
                    <a:pt x="799703" y="419179"/>
                  </a:lnTo>
                  <a:lnTo>
                    <a:pt x="815261" y="388938"/>
                  </a:lnTo>
                  <a:lnTo>
                    <a:pt x="795814" y="382825"/>
                  </a:lnTo>
                  <a:lnTo>
                    <a:pt x="764619" y="383302"/>
                  </a:lnTo>
                  <a:lnTo>
                    <a:pt x="732552" y="378381"/>
                  </a:lnTo>
                  <a:lnTo>
                    <a:pt x="729536" y="353377"/>
                  </a:lnTo>
                  <a:lnTo>
                    <a:pt x="713502" y="351631"/>
                  </a:lnTo>
                  <a:lnTo>
                    <a:pt x="686753" y="336074"/>
                  </a:lnTo>
                  <a:lnTo>
                    <a:pt x="674846" y="360521"/>
                  </a:lnTo>
                  <a:lnTo>
                    <a:pt x="699214" y="379492"/>
                  </a:lnTo>
                  <a:lnTo>
                    <a:pt x="678101" y="392906"/>
                  </a:lnTo>
                  <a:lnTo>
                    <a:pt x="670640" y="405924"/>
                  </a:lnTo>
                  <a:lnTo>
                    <a:pt x="691436" y="415528"/>
                  </a:lnTo>
                  <a:lnTo>
                    <a:pt x="685641" y="437039"/>
                  </a:lnTo>
                  <a:lnTo>
                    <a:pt x="697309" y="463709"/>
                  </a:lnTo>
                  <a:lnTo>
                    <a:pt x="702548" y="492919"/>
                  </a:lnTo>
                  <a:lnTo>
                    <a:pt x="697786" y="505778"/>
                  </a:lnTo>
                  <a:lnTo>
                    <a:pt x="674846" y="505381"/>
                  </a:lnTo>
                  <a:lnTo>
                    <a:pt x="633333" y="512683"/>
                  </a:lnTo>
                  <a:lnTo>
                    <a:pt x="635238" y="539194"/>
                  </a:lnTo>
                  <a:lnTo>
                    <a:pt x="617300" y="559911"/>
                  </a:lnTo>
                  <a:lnTo>
                    <a:pt x="568801" y="583485"/>
                  </a:lnTo>
                  <a:lnTo>
                    <a:pt x="531098" y="624602"/>
                  </a:lnTo>
                  <a:lnTo>
                    <a:pt x="505778" y="646509"/>
                  </a:lnTo>
                  <a:lnTo>
                    <a:pt x="472202" y="669211"/>
                  </a:lnTo>
                  <a:lnTo>
                    <a:pt x="472123" y="685165"/>
                  </a:lnTo>
                  <a:lnTo>
                    <a:pt x="455295" y="693658"/>
                  </a:lnTo>
                  <a:lnTo>
                    <a:pt x="424974" y="706041"/>
                  </a:lnTo>
                  <a:lnTo>
                    <a:pt x="409257" y="707866"/>
                  </a:lnTo>
                  <a:lnTo>
                    <a:pt x="399177" y="734219"/>
                  </a:lnTo>
                  <a:lnTo>
                    <a:pt x="406162" y="778907"/>
                  </a:lnTo>
                  <a:lnTo>
                    <a:pt x="407908" y="807403"/>
                  </a:lnTo>
                  <a:lnTo>
                    <a:pt x="393700" y="839867"/>
                  </a:lnTo>
                  <a:lnTo>
                    <a:pt x="393541" y="897811"/>
                  </a:lnTo>
                  <a:lnTo>
                    <a:pt x="376079" y="899477"/>
                  </a:lnTo>
                  <a:lnTo>
                    <a:pt x="360759" y="925433"/>
                  </a:lnTo>
                  <a:lnTo>
                    <a:pt x="370999" y="936625"/>
                  </a:lnTo>
                  <a:lnTo>
                    <a:pt x="340281" y="946229"/>
                  </a:lnTo>
                  <a:lnTo>
                    <a:pt x="328930" y="969327"/>
                  </a:lnTo>
                  <a:lnTo>
                    <a:pt x="315436" y="979090"/>
                  </a:lnTo>
                  <a:lnTo>
                    <a:pt x="283528" y="947420"/>
                  </a:lnTo>
                  <a:lnTo>
                    <a:pt x="267891" y="899795"/>
                  </a:lnTo>
                  <a:lnTo>
                    <a:pt x="255032" y="865426"/>
                  </a:lnTo>
                  <a:lnTo>
                    <a:pt x="243205" y="849313"/>
                  </a:lnTo>
                  <a:lnTo>
                    <a:pt x="225266" y="816451"/>
                  </a:lnTo>
                  <a:lnTo>
                    <a:pt x="216932" y="773589"/>
                  </a:lnTo>
                  <a:lnTo>
                    <a:pt x="211138" y="752078"/>
                  </a:lnTo>
                  <a:lnTo>
                    <a:pt x="180499" y="704770"/>
                  </a:lnTo>
                  <a:lnTo>
                    <a:pt x="166529" y="637540"/>
                  </a:lnTo>
                  <a:lnTo>
                    <a:pt x="156448" y="592931"/>
                  </a:lnTo>
                  <a:lnTo>
                    <a:pt x="156528" y="550545"/>
                  </a:lnTo>
                  <a:lnTo>
                    <a:pt x="150019" y="517604"/>
                  </a:lnTo>
                  <a:lnTo>
                    <a:pt x="100965" y="538639"/>
                  </a:lnTo>
                  <a:lnTo>
                    <a:pt x="77232" y="534432"/>
                  </a:lnTo>
                  <a:lnTo>
                    <a:pt x="33258" y="491728"/>
                  </a:lnTo>
                  <a:lnTo>
                    <a:pt x="49451" y="478949"/>
                  </a:lnTo>
                  <a:lnTo>
                    <a:pt x="39449" y="464979"/>
                  </a:lnTo>
                  <a:lnTo>
                    <a:pt x="0" y="434816"/>
                  </a:lnTo>
                  <a:lnTo>
                    <a:pt x="22384" y="411004"/>
                  </a:lnTo>
                  <a:lnTo>
                    <a:pt x="96520" y="411162"/>
                  </a:lnTo>
                  <a:lnTo>
                    <a:pt x="89853" y="380365"/>
                  </a:lnTo>
                  <a:lnTo>
                    <a:pt x="70961" y="362188"/>
                  </a:lnTo>
                  <a:lnTo>
                    <a:pt x="67072" y="334407"/>
                  </a:lnTo>
                  <a:lnTo>
                    <a:pt x="45006" y="318135"/>
                  </a:lnTo>
                  <a:lnTo>
                    <a:pt x="82153" y="280035"/>
                  </a:lnTo>
                  <a:lnTo>
                    <a:pt x="121285" y="282813"/>
                  </a:lnTo>
                  <a:lnTo>
                    <a:pt x="156528" y="244554"/>
                  </a:lnTo>
                  <a:lnTo>
                    <a:pt x="177641" y="207248"/>
                  </a:lnTo>
                  <a:lnTo>
                    <a:pt x="210344" y="170101"/>
                  </a:lnTo>
                  <a:lnTo>
                    <a:pt x="209868" y="143589"/>
                  </a:lnTo>
                  <a:lnTo>
                    <a:pt x="238522" y="121999"/>
                  </a:lnTo>
                  <a:lnTo>
                    <a:pt x="211376" y="103505"/>
                  </a:lnTo>
                  <a:lnTo>
                    <a:pt x="199628" y="78026"/>
                  </a:lnTo>
                  <a:lnTo>
                    <a:pt x="187722" y="44847"/>
                  </a:lnTo>
                  <a:lnTo>
                    <a:pt x="204232" y="28496"/>
                  </a:lnTo>
                  <a:lnTo>
                    <a:pt x="255349" y="37782"/>
                  </a:lnTo>
                  <a:lnTo>
                    <a:pt x="292894" y="32067"/>
                  </a:lnTo>
                  <a:lnTo>
                    <a:pt x="325438" y="0"/>
                  </a:lnTo>
                  <a:lnTo>
                    <a:pt x="361632" y="44688"/>
                  </a:lnTo>
                  <a:lnTo>
                    <a:pt x="358219" y="75565"/>
                  </a:lnTo>
                  <a:lnTo>
                    <a:pt x="371634" y="94853"/>
                  </a:lnTo>
                  <a:lnTo>
                    <a:pt x="370523" y="114062"/>
                  </a:lnTo>
                  <a:lnTo>
                    <a:pt x="346393" y="108982"/>
                  </a:lnTo>
                  <a:lnTo>
                    <a:pt x="355838" y="150177"/>
                  </a:lnTo>
                  <a:lnTo>
                    <a:pt x="388938" y="173752"/>
                  </a:lnTo>
                  <a:lnTo>
                    <a:pt x="435769" y="199628"/>
                  </a:lnTo>
                  <a:lnTo>
                    <a:pt x="414338" y="216297"/>
                  </a:lnTo>
                  <a:lnTo>
                    <a:pt x="401241" y="250666"/>
                  </a:lnTo>
                  <a:lnTo>
                    <a:pt x="433943" y="264477"/>
                  </a:lnTo>
                  <a:lnTo>
                    <a:pt x="465693" y="282416"/>
                  </a:lnTo>
                  <a:lnTo>
                    <a:pt x="509588" y="302816"/>
                  </a:lnTo>
                  <a:lnTo>
                    <a:pt x="555784" y="307499"/>
                  </a:lnTo>
                  <a:lnTo>
                    <a:pt x="575231" y="325914"/>
                  </a:lnTo>
                  <a:lnTo>
                    <a:pt x="601266" y="329406"/>
                  </a:lnTo>
                  <a:lnTo>
                    <a:pt x="641826" y="337820"/>
                  </a:lnTo>
                  <a:lnTo>
                    <a:pt x="669846" y="337185"/>
                  </a:lnTo>
                  <a:lnTo>
                    <a:pt x="673735" y="322897"/>
                  </a:lnTo>
                  <a:lnTo>
                    <a:pt x="669290" y="299799"/>
                  </a:lnTo>
                  <a:lnTo>
                    <a:pt x="671909" y="284162"/>
                  </a:lnTo>
                  <a:lnTo>
                    <a:pt x="692388" y="276542"/>
                  </a:lnTo>
                  <a:lnTo>
                    <a:pt x="695246" y="305197"/>
                  </a:lnTo>
                  <a:lnTo>
                    <a:pt x="695960" y="312420"/>
                  </a:lnTo>
                  <a:lnTo>
                    <a:pt x="726599" y="326152"/>
                  </a:lnTo>
                  <a:lnTo>
                    <a:pt x="747792" y="320516"/>
                  </a:lnTo>
                  <a:lnTo>
                    <a:pt x="776208" y="322977"/>
                  </a:lnTo>
                  <a:lnTo>
                    <a:pt x="803672" y="321866"/>
                  </a:lnTo>
                  <a:lnTo>
                    <a:pt x="806053" y="299561"/>
                  </a:lnTo>
                  <a:lnTo>
                    <a:pt x="792322" y="287973"/>
                  </a:lnTo>
                  <a:lnTo>
                    <a:pt x="819547" y="283448"/>
                  </a:lnTo>
                  <a:lnTo>
                    <a:pt x="850186" y="256302"/>
                  </a:lnTo>
                  <a:lnTo>
                    <a:pt x="889000" y="232965"/>
                  </a:lnTo>
                  <a:lnTo>
                    <a:pt x="917258" y="241935"/>
                  </a:lnTo>
                  <a:lnTo>
                    <a:pt x="941308" y="226536"/>
                  </a:lnTo>
                  <a:lnTo>
                    <a:pt x="957104" y="249317"/>
                  </a:lnTo>
                  <a:lnTo>
                    <a:pt x="945753" y="264715"/>
                  </a:lnTo>
                  <a:lnTo>
                    <a:pt x="982028" y="27011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BEE63E21-331A-012B-F374-3DE31590F8B6}"/>
                </a:ext>
              </a:extLst>
            </p:cNvPr>
            <p:cNvSpPr/>
            <p:nvPr/>
          </p:nvSpPr>
          <p:spPr>
            <a:xfrm>
              <a:off x="4010025" y="3385422"/>
              <a:ext cx="154622" cy="205660"/>
            </a:xfrm>
            <a:custGeom>
              <a:avLst/>
              <a:gdLst>
                <a:gd name="csX0" fmla="*/ 154622 w 154622"/>
                <a:gd name="csY0" fmla="*/ 157321 h 205660"/>
                <a:gd name="csX1" fmla="*/ 153908 w 154622"/>
                <a:gd name="csY1" fmla="*/ 182642 h 205660"/>
                <a:gd name="csX2" fmla="*/ 142160 w 154622"/>
                <a:gd name="csY2" fmla="*/ 177324 h 205660"/>
                <a:gd name="csX3" fmla="*/ 144383 w 154622"/>
                <a:gd name="csY3" fmla="*/ 205661 h 205660"/>
                <a:gd name="csX4" fmla="*/ 134699 w 154622"/>
                <a:gd name="csY4" fmla="*/ 187325 h 205660"/>
                <a:gd name="csX5" fmla="*/ 132794 w 154622"/>
                <a:gd name="csY5" fmla="*/ 169307 h 205660"/>
                <a:gd name="csX6" fmla="*/ 126365 w 154622"/>
                <a:gd name="csY6" fmla="*/ 152321 h 205660"/>
                <a:gd name="csX7" fmla="*/ 112315 w 154622"/>
                <a:gd name="csY7" fmla="*/ 131683 h 205660"/>
                <a:gd name="csX8" fmla="*/ 81280 w 154622"/>
                <a:gd name="csY8" fmla="*/ 130254 h 205660"/>
                <a:gd name="csX9" fmla="*/ 84296 w 154622"/>
                <a:gd name="csY9" fmla="*/ 144939 h 205660"/>
                <a:gd name="csX10" fmla="*/ 73739 w 154622"/>
                <a:gd name="csY10" fmla="*/ 164544 h 205660"/>
                <a:gd name="csX11" fmla="*/ 59452 w 154622"/>
                <a:gd name="csY11" fmla="*/ 157401 h 205660"/>
                <a:gd name="csX12" fmla="*/ 54531 w 154622"/>
                <a:gd name="csY12" fmla="*/ 163830 h 205660"/>
                <a:gd name="csX13" fmla="*/ 45005 w 154622"/>
                <a:gd name="csY13" fmla="*/ 160020 h 205660"/>
                <a:gd name="csX14" fmla="*/ 31909 w 154622"/>
                <a:gd name="csY14" fmla="*/ 156845 h 205660"/>
                <a:gd name="csX15" fmla="*/ 26670 w 154622"/>
                <a:gd name="csY15" fmla="*/ 127635 h 205660"/>
                <a:gd name="csX16" fmla="*/ 15002 w 154622"/>
                <a:gd name="csY16" fmla="*/ 100965 h 205660"/>
                <a:gd name="csX17" fmla="*/ 20796 w 154622"/>
                <a:gd name="csY17" fmla="*/ 79454 h 205660"/>
                <a:gd name="csX18" fmla="*/ 0 w 154622"/>
                <a:gd name="csY18" fmla="*/ 69850 h 205660"/>
                <a:gd name="csX19" fmla="*/ 7461 w 154622"/>
                <a:gd name="csY19" fmla="*/ 56833 h 205660"/>
                <a:gd name="csX20" fmla="*/ 28575 w 154622"/>
                <a:gd name="csY20" fmla="*/ 43418 h 205660"/>
                <a:gd name="csX21" fmla="*/ 4207 w 154622"/>
                <a:gd name="csY21" fmla="*/ 24447 h 205660"/>
                <a:gd name="csX22" fmla="*/ 16113 w 154622"/>
                <a:gd name="csY22" fmla="*/ 0 h 205660"/>
                <a:gd name="csX23" fmla="*/ 42862 w 154622"/>
                <a:gd name="csY23" fmla="*/ 15557 h 205660"/>
                <a:gd name="csX24" fmla="*/ 58896 w 154622"/>
                <a:gd name="csY24" fmla="*/ 17304 h 205660"/>
                <a:gd name="csX25" fmla="*/ 61912 w 154622"/>
                <a:gd name="csY25" fmla="*/ 42307 h 205660"/>
                <a:gd name="csX26" fmla="*/ 93980 w 154622"/>
                <a:gd name="csY26" fmla="*/ 47228 h 205660"/>
                <a:gd name="csX27" fmla="*/ 125174 w 154622"/>
                <a:gd name="csY27" fmla="*/ 46752 h 205660"/>
                <a:gd name="csX28" fmla="*/ 144621 w 154622"/>
                <a:gd name="csY28" fmla="*/ 52864 h 205660"/>
                <a:gd name="csX29" fmla="*/ 129064 w 154622"/>
                <a:gd name="csY29" fmla="*/ 83106 h 205660"/>
                <a:gd name="csX30" fmla="*/ 113982 w 154622"/>
                <a:gd name="csY30" fmla="*/ 85169 h 205660"/>
                <a:gd name="csX31" fmla="*/ 103584 w 154622"/>
                <a:gd name="csY31" fmla="*/ 105489 h 205660"/>
                <a:gd name="csX32" fmla="*/ 122079 w 154622"/>
                <a:gd name="csY32" fmla="*/ 123904 h 205660"/>
                <a:gd name="csX33" fmla="*/ 127556 w 154622"/>
                <a:gd name="csY33" fmla="*/ 101203 h 205660"/>
                <a:gd name="csX34" fmla="*/ 136842 w 154622"/>
                <a:gd name="csY34" fmla="*/ 101044 h 205660"/>
                <a:gd name="csX35" fmla="*/ 154622 w 154622"/>
                <a:gd name="csY35" fmla="*/ 157321 h 2056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54622" h="205660">
                  <a:moveTo>
                    <a:pt x="154622" y="157321"/>
                  </a:moveTo>
                  <a:lnTo>
                    <a:pt x="153908" y="182642"/>
                  </a:lnTo>
                  <a:lnTo>
                    <a:pt x="142160" y="177324"/>
                  </a:lnTo>
                  <a:lnTo>
                    <a:pt x="144383" y="205661"/>
                  </a:lnTo>
                  <a:lnTo>
                    <a:pt x="134699" y="187325"/>
                  </a:lnTo>
                  <a:lnTo>
                    <a:pt x="132794" y="169307"/>
                  </a:lnTo>
                  <a:lnTo>
                    <a:pt x="126365" y="152321"/>
                  </a:lnTo>
                  <a:lnTo>
                    <a:pt x="112315" y="131683"/>
                  </a:lnTo>
                  <a:lnTo>
                    <a:pt x="81280" y="130254"/>
                  </a:lnTo>
                  <a:lnTo>
                    <a:pt x="84296" y="144939"/>
                  </a:lnTo>
                  <a:lnTo>
                    <a:pt x="73739" y="164544"/>
                  </a:lnTo>
                  <a:lnTo>
                    <a:pt x="59452" y="157401"/>
                  </a:lnTo>
                  <a:lnTo>
                    <a:pt x="54531" y="163830"/>
                  </a:lnTo>
                  <a:lnTo>
                    <a:pt x="45005" y="160020"/>
                  </a:lnTo>
                  <a:lnTo>
                    <a:pt x="31909" y="156845"/>
                  </a:lnTo>
                  <a:lnTo>
                    <a:pt x="26670" y="127635"/>
                  </a:lnTo>
                  <a:lnTo>
                    <a:pt x="15002" y="100965"/>
                  </a:lnTo>
                  <a:lnTo>
                    <a:pt x="20796" y="79454"/>
                  </a:lnTo>
                  <a:lnTo>
                    <a:pt x="0" y="69850"/>
                  </a:lnTo>
                  <a:lnTo>
                    <a:pt x="7461" y="56833"/>
                  </a:lnTo>
                  <a:lnTo>
                    <a:pt x="28575" y="43418"/>
                  </a:lnTo>
                  <a:lnTo>
                    <a:pt x="4207" y="24447"/>
                  </a:lnTo>
                  <a:lnTo>
                    <a:pt x="16113" y="0"/>
                  </a:lnTo>
                  <a:lnTo>
                    <a:pt x="42862" y="15557"/>
                  </a:lnTo>
                  <a:lnTo>
                    <a:pt x="58896" y="17304"/>
                  </a:lnTo>
                  <a:lnTo>
                    <a:pt x="61912" y="42307"/>
                  </a:lnTo>
                  <a:lnTo>
                    <a:pt x="93980" y="47228"/>
                  </a:lnTo>
                  <a:lnTo>
                    <a:pt x="125174" y="46752"/>
                  </a:lnTo>
                  <a:lnTo>
                    <a:pt x="144621" y="52864"/>
                  </a:lnTo>
                  <a:lnTo>
                    <a:pt x="129064" y="83106"/>
                  </a:lnTo>
                  <a:lnTo>
                    <a:pt x="113982" y="85169"/>
                  </a:lnTo>
                  <a:lnTo>
                    <a:pt x="103584" y="105489"/>
                  </a:lnTo>
                  <a:lnTo>
                    <a:pt x="122079" y="123904"/>
                  </a:lnTo>
                  <a:lnTo>
                    <a:pt x="127556" y="101203"/>
                  </a:lnTo>
                  <a:lnTo>
                    <a:pt x="136842" y="101044"/>
                  </a:lnTo>
                  <a:lnTo>
                    <a:pt x="154622" y="15732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CB1A388C-144E-582E-31F8-4D339722C22E}"/>
                </a:ext>
              </a:extLst>
            </p:cNvPr>
            <p:cNvSpPr/>
            <p:nvPr/>
          </p:nvSpPr>
          <p:spPr>
            <a:xfrm>
              <a:off x="4034631" y="3318192"/>
              <a:ext cx="110807" cy="57308"/>
            </a:xfrm>
            <a:custGeom>
              <a:avLst/>
              <a:gdLst>
                <a:gd name="csX0" fmla="*/ 97076 w 110807"/>
                <a:gd name="csY0" fmla="*/ 19129 h 57308"/>
                <a:gd name="csX1" fmla="*/ 110808 w 110807"/>
                <a:gd name="csY1" fmla="*/ 30718 h 57308"/>
                <a:gd name="csX2" fmla="*/ 108427 w 110807"/>
                <a:gd name="csY2" fmla="*/ 53022 h 57308"/>
                <a:gd name="csX3" fmla="*/ 80963 w 110807"/>
                <a:gd name="csY3" fmla="*/ 54134 h 57308"/>
                <a:gd name="csX4" fmla="*/ 52546 w 110807"/>
                <a:gd name="csY4" fmla="*/ 51673 h 57308"/>
                <a:gd name="csX5" fmla="*/ 31353 w 110807"/>
                <a:gd name="csY5" fmla="*/ 57309 h 57308"/>
                <a:gd name="csX6" fmla="*/ 715 w 110807"/>
                <a:gd name="csY6" fmla="*/ 43577 h 57308"/>
                <a:gd name="csX7" fmla="*/ 0 w 110807"/>
                <a:gd name="csY7" fmla="*/ 36354 h 57308"/>
                <a:gd name="csX8" fmla="*/ 22304 w 110807"/>
                <a:gd name="csY8" fmla="*/ 9287 h 57308"/>
                <a:gd name="csX9" fmla="*/ 40482 w 110807"/>
                <a:gd name="csY9" fmla="*/ 0 h 57308"/>
                <a:gd name="csX10" fmla="*/ 64532 w 110807"/>
                <a:gd name="csY10" fmla="*/ 8493 h 57308"/>
                <a:gd name="csX11" fmla="*/ 82391 w 110807"/>
                <a:gd name="csY11" fmla="*/ 9366 h 57308"/>
                <a:gd name="csX12" fmla="*/ 97076 w 110807"/>
                <a:gd name="csY12" fmla="*/ 19129 h 573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10807" h="57308">
                  <a:moveTo>
                    <a:pt x="97076" y="19129"/>
                  </a:moveTo>
                  <a:lnTo>
                    <a:pt x="110808" y="30718"/>
                  </a:lnTo>
                  <a:lnTo>
                    <a:pt x="108427" y="53022"/>
                  </a:lnTo>
                  <a:lnTo>
                    <a:pt x="80963" y="54134"/>
                  </a:lnTo>
                  <a:lnTo>
                    <a:pt x="52546" y="51673"/>
                  </a:lnTo>
                  <a:lnTo>
                    <a:pt x="31353" y="57309"/>
                  </a:lnTo>
                  <a:lnTo>
                    <a:pt x="715" y="43577"/>
                  </a:lnTo>
                  <a:lnTo>
                    <a:pt x="0" y="36354"/>
                  </a:lnTo>
                  <a:lnTo>
                    <a:pt x="22304" y="9287"/>
                  </a:lnTo>
                  <a:lnTo>
                    <a:pt x="40482" y="0"/>
                  </a:lnTo>
                  <a:lnTo>
                    <a:pt x="64532" y="8493"/>
                  </a:lnTo>
                  <a:lnTo>
                    <a:pt x="82391" y="9366"/>
                  </a:lnTo>
                  <a:lnTo>
                    <a:pt x="97076" y="1912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0C6B6E02-BBF1-AE18-8923-CB8202414F99}"/>
                </a:ext>
              </a:extLst>
            </p:cNvPr>
            <p:cNvSpPr/>
            <p:nvPr/>
          </p:nvSpPr>
          <p:spPr>
            <a:xfrm>
              <a:off x="3740626" y="3240087"/>
              <a:ext cx="272494" cy="147081"/>
            </a:xfrm>
            <a:custGeom>
              <a:avLst/>
              <a:gdLst>
                <a:gd name="csX0" fmla="*/ 270669 w 272494"/>
                <a:gd name="csY0" fmla="*/ 93424 h 147081"/>
                <a:gd name="csX1" fmla="*/ 268049 w 272494"/>
                <a:gd name="csY1" fmla="*/ 109061 h 147081"/>
                <a:gd name="csX2" fmla="*/ 272494 w 272494"/>
                <a:gd name="csY2" fmla="*/ 132159 h 147081"/>
                <a:gd name="csX3" fmla="*/ 268605 w 272494"/>
                <a:gd name="csY3" fmla="*/ 146447 h 147081"/>
                <a:gd name="csX4" fmla="*/ 240586 w 272494"/>
                <a:gd name="csY4" fmla="*/ 147082 h 147081"/>
                <a:gd name="csX5" fmla="*/ 200025 w 272494"/>
                <a:gd name="csY5" fmla="*/ 138668 h 147081"/>
                <a:gd name="csX6" fmla="*/ 173990 w 272494"/>
                <a:gd name="csY6" fmla="*/ 135176 h 147081"/>
                <a:gd name="csX7" fmla="*/ 154543 w 272494"/>
                <a:gd name="csY7" fmla="*/ 116761 h 147081"/>
                <a:gd name="csX8" fmla="*/ 108347 w 272494"/>
                <a:gd name="csY8" fmla="*/ 112077 h 147081"/>
                <a:gd name="csX9" fmla="*/ 64452 w 272494"/>
                <a:gd name="csY9" fmla="*/ 91678 h 147081"/>
                <a:gd name="csX10" fmla="*/ 32702 w 272494"/>
                <a:gd name="csY10" fmla="*/ 73739 h 147081"/>
                <a:gd name="csX11" fmla="*/ 0 w 272494"/>
                <a:gd name="csY11" fmla="*/ 59928 h 147081"/>
                <a:gd name="csX12" fmla="*/ 13097 w 272494"/>
                <a:gd name="csY12" fmla="*/ 25559 h 147081"/>
                <a:gd name="csX13" fmla="*/ 34528 w 272494"/>
                <a:gd name="csY13" fmla="*/ 8890 h 147081"/>
                <a:gd name="csX14" fmla="*/ 48498 w 272494"/>
                <a:gd name="csY14" fmla="*/ 0 h 147081"/>
                <a:gd name="csX15" fmla="*/ 75485 w 272494"/>
                <a:gd name="csY15" fmla="*/ 11351 h 147081"/>
                <a:gd name="csX16" fmla="*/ 109458 w 272494"/>
                <a:gd name="csY16" fmla="*/ 35401 h 147081"/>
                <a:gd name="csX17" fmla="*/ 128429 w 272494"/>
                <a:gd name="csY17" fmla="*/ 40640 h 147081"/>
                <a:gd name="csX18" fmla="*/ 139700 w 272494"/>
                <a:gd name="csY18" fmla="*/ 58261 h 147081"/>
                <a:gd name="csX19" fmla="*/ 165894 w 272494"/>
                <a:gd name="csY19" fmla="*/ 65484 h 147081"/>
                <a:gd name="csX20" fmla="*/ 193278 w 272494"/>
                <a:gd name="csY20" fmla="*/ 81518 h 147081"/>
                <a:gd name="csX21" fmla="*/ 231378 w 272494"/>
                <a:gd name="csY21" fmla="*/ 89852 h 147081"/>
                <a:gd name="csX22" fmla="*/ 270669 w 272494"/>
                <a:gd name="csY22" fmla="*/ 93424 h 147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272494" h="147081">
                  <a:moveTo>
                    <a:pt x="270669" y="93424"/>
                  </a:moveTo>
                  <a:lnTo>
                    <a:pt x="268049" y="109061"/>
                  </a:lnTo>
                  <a:lnTo>
                    <a:pt x="272494" y="132159"/>
                  </a:lnTo>
                  <a:lnTo>
                    <a:pt x="268605" y="146447"/>
                  </a:lnTo>
                  <a:lnTo>
                    <a:pt x="240586" y="147082"/>
                  </a:lnTo>
                  <a:lnTo>
                    <a:pt x="200025" y="138668"/>
                  </a:lnTo>
                  <a:lnTo>
                    <a:pt x="173990" y="135176"/>
                  </a:lnTo>
                  <a:lnTo>
                    <a:pt x="154543" y="116761"/>
                  </a:lnTo>
                  <a:lnTo>
                    <a:pt x="108347" y="112077"/>
                  </a:lnTo>
                  <a:lnTo>
                    <a:pt x="64452" y="91678"/>
                  </a:lnTo>
                  <a:lnTo>
                    <a:pt x="32702" y="73739"/>
                  </a:lnTo>
                  <a:lnTo>
                    <a:pt x="0" y="59928"/>
                  </a:lnTo>
                  <a:lnTo>
                    <a:pt x="13097" y="25559"/>
                  </a:lnTo>
                  <a:lnTo>
                    <a:pt x="34528" y="8890"/>
                  </a:lnTo>
                  <a:lnTo>
                    <a:pt x="48498" y="0"/>
                  </a:lnTo>
                  <a:lnTo>
                    <a:pt x="75485" y="11351"/>
                  </a:lnTo>
                  <a:lnTo>
                    <a:pt x="109458" y="35401"/>
                  </a:lnTo>
                  <a:lnTo>
                    <a:pt x="128429" y="40640"/>
                  </a:lnTo>
                  <a:lnTo>
                    <a:pt x="139700" y="58261"/>
                  </a:lnTo>
                  <a:lnTo>
                    <a:pt x="165894" y="65484"/>
                  </a:lnTo>
                  <a:lnTo>
                    <a:pt x="193278" y="81518"/>
                  </a:lnTo>
                  <a:lnTo>
                    <a:pt x="231378" y="89852"/>
                  </a:lnTo>
                  <a:lnTo>
                    <a:pt x="270669" y="93424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CD1C968A-9B16-1FE3-EC41-23C47C1F68DF}"/>
                </a:ext>
              </a:extLst>
            </p:cNvPr>
            <p:cNvSpPr/>
            <p:nvPr/>
          </p:nvSpPr>
          <p:spPr>
            <a:xfrm>
              <a:off x="3093323" y="2986166"/>
              <a:ext cx="571500" cy="497998"/>
            </a:xfrm>
            <a:custGeom>
              <a:avLst/>
              <a:gdLst>
                <a:gd name="csX0" fmla="*/ 571500 w 571500"/>
                <a:gd name="csY0" fmla="*/ 63183 h 497998"/>
                <a:gd name="csX1" fmla="*/ 538956 w 571500"/>
                <a:gd name="csY1" fmla="*/ 95250 h 497998"/>
                <a:gd name="csX2" fmla="*/ 501412 w 571500"/>
                <a:gd name="csY2" fmla="*/ 100965 h 497998"/>
                <a:gd name="csX3" fmla="*/ 450294 w 571500"/>
                <a:gd name="csY3" fmla="*/ 91678 h 497998"/>
                <a:gd name="csX4" fmla="*/ 433784 w 571500"/>
                <a:gd name="csY4" fmla="*/ 108030 h 497998"/>
                <a:gd name="csX5" fmla="*/ 445691 w 571500"/>
                <a:gd name="csY5" fmla="*/ 141208 h 497998"/>
                <a:gd name="csX6" fmla="*/ 457438 w 571500"/>
                <a:gd name="csY6" fmla="*/ 166688 h 497998"/>
                <a:gd name="csX7" fmla="*/ 484585 w 571500"/>
                <a:gd name="csY7" fmla="*/ 185182 h 497998"/>
                <a:gd name="csX8" fmla="*/ 455930 w 571500"/>
                <a:gd name="csY8" fmla="*/ 206772 h 497998"/>
                <a:gd name="csX9" fmla="*/ 456406 w 571500"/>
                <a:gd name="csY9" fmla="*/ 233283 h 497998"/>
                <a:gd name="csX10" fmla="*/ 423704 w 571500"/>
                <a:gd name="csY10" fmla="*/ 270431 h 497998"/>
                <a:gd name="csX11" fmla="*/ 402590 w 571500"/>
                <a:gd name="csY11" fmla="*/ 307737 h 497998"/>
                <a:gd name="csX12" fmla="*/ 367348 w 571500"/>
                <a:gd name="csY12" fmla="*/ 345996 h 497998"/>
                <a:gd name="csX13" fmla="*/ 328216 w 571500"/>
                <a:gd name="csY13" fmla="*/ 343218 h 497998"/>
                <a:gd name="csX14" fmla="*/ 291068 w 571500"/>
                <a:gd name="csY14" fmla="*/ 381318 h 497998"/>
                <a:gd name="csX15" fmla="*/ 313134 w 571500"/>
                <a:gd name="csY15" fmla="*/ 397589 h 497998"/>
                <a:gd name="csX16" fmla="*/ 317024 w 571500"/>
                <a:gd name="csY16" fmla="*/ 425371 h 497998"/>
                <a:gd name="csX17" fmla="*/ 335915 w 571500"/>
                <a:gd name="csY17" fmla="*/ 443548 h 497998"/>
                <a:gd name="csX18" fmla="*/ 342583 w 571500"/>
                <a:gd name="csY18" fmla="*/ 474345 h 497998"/>
                <a:gd name="csX19" fmla="*/ 268446 w 571500"/>
                <a:gd name="csY19" fmla="*/ 474186 h 497998"/>
                <a:gd name="csX20" fmla="*/ 246063 w 571500"/>
                <a:gd name="csY20" fmla="*/ 497999 h 497998"/>
                <a:gd name="csX21" fmla="*/ 221298 w 571500"/>
                <a:gd name="csY21" fmla="*/ 489030 h 497998"/>
                <a:gd name="csX22" fmla="*/ 211296 w 571500"/>
                <a:gd name="csY22" fmla="*/ 463312 h 497998"/>
                <a:gd name="csX23" fmla="*/ 185261 w 571500"/>
                <a:gd name="csY23" fmla="*/ 436007 h 497998"/>
                <a:gd name="csX24" fmla="*/ 123190 w 571500"/>
                <a:gd name="csY24" fmla="*/ 442754 h 497998"/>
                <a:gd name="csX25" fmla="*/ 68421 w 571500"/>
                <a:gd name="csY25" fmla="*/ 443468 h 497998"/>
                <a:gd name="csX26" fmla="*/ 21034 w 571500"/>
                <a:gd name="csY26" fmla="*/ 448469 h 497998"/>
                <a:gd name="csX27" fmla="*/ 33655 w 571500"/>
                <a:gd name="csY27" fmla="*/ 406638 h 497998"/>
                <a:gd name="csX28" fmla="*/ 82312 w 571500"/>
                <a:gd name="csY28" fmla="*/ 387985 h 497998"/>
                <a:gd name="csX29" fmla="*/ 79534 w 571500"/>
                <a:gd name="csY29" fmla="*/ 371316 h 497998"/>
                <a:gd name="csX30" fmla="*/ 63421 w 571500"/>
                <a:gd name="csY30" fmla="*/ 365443 h 497998"/>
                <a:gd name="csX31" fmla="*/ 62468 w 571500"/>
                <a:gd name="csY31" fmla="*/ 333375 h 497998"/>
                <a:gd name="csX32" fmla="*/ 30242 w 571500"/>
                <a:gd name="csY32" fmla="*/ 317341 h 497998"/>
                <a:gd name="csX33" fmla="*/ 16669 w 571500"/>
                <a:gd name="csY33" fmla="*/ 295196 h 497998"/>
                <a:gd name="csX34" fmla="*/ 0 w 571500"/>
                <a:gd name="csY34" fmla="*/ 275828 h 497998"/>
                <a:gd name="csX35" fmla="*/ 56436 w 571500"/>
                <a:gd name="csY35" fmla="*/ 294640 h 497998"/>
                <a:gd name="csX36" fmla="*/ 90170 w 571500"/>
                <a:gd name="csY36" fmla="*/ 289084 h 497998"/>
                <a:gd name="csX37" fmla="*/ 110331 w 571500"/>
                <a:gd name="csY37" fmla="*/ 293767 h 497998"/>
                <a:gd name="csX38" fmla="*/ 117158 w 571500"/>
                <a:gd name="csY38" fmla="*/ 285750 h 497998"/>
                <a:gd name="csX39" fmla="*/ 140573 w 571500"/>
                <a:gd name="csY39" fmla="*/ 289004 h 497998"/>
                <a:gd name="csX40" fmla="*/ 184388 w 571500"/>
                <a:gd name="csY40" fmla="*/ 273685 h 497998"/>
                <a:gd name="csX41" fmla="*/ 185579 w 571500"/>
                <a:gd name="csY41" fmla="*/ 242253 h 497998"/>
                <a:gd name="csX42" fmla="*/ 204311 w 571500"/>
                <a:gd name="csY42" fmla="*/ 221218 h 497998"/>
                <a:gd name="csX43" fmla="*/ 229394 w 571500"/>
                <a:gd name="csY43" fmla="*/ 221298 h 497998"/>
                <a:gd name="csX44" fmla="*/ 233124 w 571500"/>
                <a:gd name="csY44" fmla="*/ 210899 h 497998"/>
                <a:gd name="csX45" fmla="*/ 258842 w 571500"/>
                <a:gd name="csY45" fmla="*/ 205978 h 497998"/>
                <a:gd name="csX46" fmla="*/ 271304 w 571500"/>
                <a:gd name="csY46" fmla="*/ 209471 h 497998"/>
                <a:gd name="csX47" fmla="*/ 284480 w 571500"/>
                <a:gd name="csY47" fmla="*/ 198993 h 497998"/>
                <a:gd name="csX48" fmla="*/ 282575 w 571500"/>
                <a:gd name="csY48" fmla="*/ 176530 h 497998"/>
                <a:gd name="csX49" fmla="*/ 296942 w 571500"/>
                <a:gd name="csY49" fmla="*/ 153829 h 497998"/>
                <a:gd name="csX50" fmla="*/ 318373 w 571500"/>
                <a:gd name="csY50" fmla="*/ 144304 h 497998"/>
                <a:gd name="csX51" fmla="*/ 305118 w 571500"/>
                <a:gd name="csY51" fmla="*/ 119301 h 497998"/>
                <a:gd name="csX52" fmla="*/ 337185 w 571500"/>
                <a:gd name="csY52" fmla="*/ 120491 h 497998"/>
                <a:gd name="csX53" fmla="*/ 346393 w 571500"/>
                <a:gd name="csY53" fmla="*/ 106839 h 497998"/>
                <a:gd name="csX54" fmla="*/ 345043 w 571500"/>
                <a:gd name="csY54" fmla="*/ 92234 h 497998"/>
                <a:gd name="csX55" fmla="*/ 361791 w 571500"/>
                <a:gd name="csY55" fmla="*/ 76200 h 497998"/>
                <a:gd name="csX56" fmla="*/ 357981 w 571500"/>
                <a:gd name="csY56" fmla="*/ 57150 h 497998"/>
                <a:gd name="csX57" fmla="*/ 349964 w 571500"/>
                <a:gd name="csY57" fmla="*/ 40878 h 497998"/>
                <a:gd name="csX58" fmla="*/ 369649 w 571500"/>
                <a:gd name="csY58" fmla="*/ 24130 h 497998"/>
                <a:gd name="csX59" fmla="*/ 405844 w 571500"/>
                <a:gd name="csY59" fmla="*/ 16034 h 497998"/>
                <a:gd name="csX60" fmla="*/ 444500 w 571500"/>
                <a:gd name="csY60" fmla="*/ 11509 h 497998"/>
                <a:gd name="csX61" fmla="*/ 461645 w 571500"/>
                <a:gd name="csY61" fmla="*/ 4366 h 497998"/>
                <a:gd name="csX62" fmla="*/ 481251 w 571500"/>
                <a:gd name="csY62" fmla="*/ 0 h 497998"/>
                <a:gd name="csX63" fmla="*/ 506095 w 571500"/>
                <a:gd name="csY63" fmla="*/ 18097 h 497998"/>
                <a:gd name="csX64" fmla="*/ 516096 w 571500"/>
                <a:gd name="csY64" fmla="*/ 47704 h 497998"/>
                <a:gd name="csX65" fmla="*/ 571500 w 571500"/>
                <a:gd name="csY65" fmla="*/ 63183 h 4979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</a:cxnLst>
              <a:rect l="l" t="t" r="r" b="b"/>
              <a:pathLst>
                <a:path w="571500" h="497998">
                  <a:moveTo>
                    <a:pt x="571500" y="63183"/>
                  </a:moveTo>
                  <a:lnTo>
                    <a:pt x="538956" y="95250"/>
                  </a:lnTo>
                  <a:lnTo>
                    <a:pt x="501412" y="100965"/>
                  </a:lnTo>
                  <a:lnTo>
                    <a:pt x="450294" y="91678"/>
                  </a:lnTo>
                  <a:lnTo>
                    <a:pt x="433784" y="108030"/>
                  </a:lnTo>
                  <a:lnTo>
                    <a:pt x="445691" y="141208"/>
                  </a:lnTo>
                  <a:lnTo>
                    <a:pt x="457438" y="166688"/>
                  </a:lnTo>
                  <a:lnTo>
                    <a:pt x="484585" y="185182"/>
                  </a:lnTo>
                  <a:lnTo>
                    <a:pt x="455930" y="206772"/>
                  </a:lnTo>
                  <a:lnTo>
                    <a:pt x="456406" y="233283"/>
                  </a:lnTo>
                  <a:lnTo>
                    <a:pt x="423704" y="270431"/>
                  </a:lnTo>
                  <a:lnTo>
                    <a:pt x="402590" y="307737"/>
                  </a:lnTo>
                  <a:lnTo>
                    <a:pt x="367348" y="345996"/>
                  </a:lnTo>
                  <a:lnTo>
                    <a:pt x="328216" y="343218"/>
                  </a:lnTo>
                  <a:lnTo>
                    <a:pt x="291068" y="381318"/>
                  </a:lnTo>
                  <a:lnTo>
                    <a:pt x="313134" y="397589"/>
                  </a:lnTo>
                  <a:lnTo>
                    <a:pt x="317024" y="425371"/>
                  </a:lnTo>
                  <a:lnTo>
                    <a:pt x="335915" y="443548"/>
                  </a:lnTo>
                  <a:lnTo>
                    <a:pt x="342583" y="474345"/>
                  </a:lnTo>
                  <a:lnTo>
                    <a:pt x="268446" y="474186"/>
                  </a:lnTo>
                  <a:lnTo>
                    <a:pt x="246063" y="497999"/>
                  </a:lnTo>
                  <a:lnTo>
                    <a:pt x="221298" y="489030"/>
                  </a:lnTo>
                  <a:lnTo>
                    <a:pt x="211296" y="463312"/>
                  </a:lnTo>
                  <a:lnTo>
                    <a:pt x="185261" y="436007"/>
                  </a:lnTo>
                  <a:lnTo>
                    <a:pt x="123190" y="442754"/>
                  </a:lnTo>
                  <a:lnTo>
                    <a:pt x="68421" y="443468"/>
                  </a:lnTo>
                  <a:lnTo>
                    <a:pt x="21034" y="448469"/>
                  </a:lnTo>
                  <a:lnTo>
                    <a:pt x="33655" y="406638"/>
                  </a:lnTo>
                  <a:lnTo>
                    <a:pt x="82312" y="387985"/>
                  </a:lnTo>
                  <a:lnTo>
                    <a:pt x="79534" y="371316"/>
                  </a:lnTo>
                  <a:lnTo>
                    <a:pt x="63421" y="365443"/>
                  </a:lnTo>
                  <a:lnTo>
                    <a:pt x="62468" y="333375"/>
                  </a:lnTo>
                  <a:lnTo>
                    <a:pt x="30242" y="317341"/>
                  </a:lnTo>
                  <a:lnTo>
                    <a:pt x="16669" y="295196"/>
                  </a:lnTo>
                  <a:lnTo>
                    <a:pt x="0" y="275828"/>
                  </a:lnTo>
                  <a:lnTo>
                    <a:pt x="56436" y="294640"/>
                  </a:lnTo>
                  <a:lnTo>
                    <a:pt x="90170" y="289084"/>
                  </a:lnTo>
                  <a:lnTo>
                    <a:pt x="110331" y="293767"/>
                  </a:lnTo>
                  <a:lnTo>
                    <a:pt x="117158" y="285750"/>
                  </a:lnTo>
                  <a:lnTo>
                    <a:pt x="140573" y="289004"/>
                  </a:lnTo>
                  <a:lnTo>
                    <a:pt x="184388" y="273685"/>
                  </a:lnTo>
                  <a:lnTo>
                    <a:pt x="185579" y="242253"/>
                  </a:lnTo>
                  <a:lnTo>
                    <a:pt x="204311" y="221218"/>
                  </a:lnTo>
                  <a:lnTo>
                    <a:pt x="229394" y="221298"/>
                  </a:lnTo>
                  <a:lnTo>
                    <a:pt x="233124" y="210899"/>
                  </a:lnTo>
                  <a:lnTo>
                    <a:pt x="258842" y="205978"/>
                  </a:lnTo>
                  <a:lnTo>
                    <a:pt x="271304" y="209471"/>
                  </a:lnTo>
                  <a:lnTo>
                    <a:pt x="284480" y="198993"/>
                  </a:lnTo>
                  <a:lnTo>
                    <a:pt x="282575" y="176530"/>
                  </a:lnTo>
                  <a:lnTo>
                    <a:pt x="296942" y="153829"/>
                  </a:lnTo>
                  <a:lnTo>
                    <a:pt x="318373" y="144304"/>
                  </a:lnTo>
                  <a:lnTo>
                    <a:pt x="305118" y="119301"/>
                  </a:lnTo>
                  <a:lnTo>
                    <a:pt x="337185" y="120491"/>
                  </a:lnTo>
                  <a:lnTo>
                    <a:pt x="346393" y="106839"/>
                  </a:lnTo>
                  <a:lnTo>
                    <a:pt x="345043" y="92234"/>
                  </a:lnTo>
                  <a:lnTo>
                    <a:pt x="361791" y="76200"/>
                  </a:lnTo>
                  <a:lnTo>
                    <a:pt x="357981" y="57150"/>
                  </a:lnTo>
                  <a:lnTo>
                    <a:pt x="349964" y="40878"/>
                  </a:lnTo>
                  <a:lnTo>
                    <a:pt x="369649" y="24130"/>
                  </a:lnTo>
                  <a:lnTo>
                    <a:pt x="405844" y="16034"/>
                  </a:lnTo>
                  <a:lnTo>
                    <a:pt x="444500" y="11509"/>
                  </a:lnTo>
                  <a:lnTo>
                    <a:pt x="461645" y="4366"/>
                  </a:lnTo>
                  <a:lnTo>
                    <a:pt x="481251" y="0"/>
                  </a:lnTo>
                  <a:lnTo>
                    <a:pt x="506095" y="18097"/>
                  </a:lnTo>
                  <a:lnTo>
                    <a:pt x="516096" y="47704"/>
                  </a:lnTo>
                  <a:lnTo>
                    <a:pt x="571500" y="63183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DABFADD8-B66F-F2EA-ABD7-DB144FA17999}"/>
                </a:ext>
              </a:extLst>
            </p:cNvPr>
            <p:cNvSpPr/>
            <p:nvPr/>
          </p:nvSpPr>
          <p:spPr>
            <a:xfrm>
              <a:off x="3081654" y="2933381"/>
              <a:ext cx="492918" cy="347424"/>
            </a:xfrm>
            <a:custGeom>
              <a:avLst/>
              <a:gdLst>
                <a:gd name="csX0" fmla="*/ 201851 w 492918"/>
                <a:gd name="csY0" fmla="*/ 43894 h 347424"/>
                <a:gd name="csX1" fmla="*/ 220583 w 492918"/>
                <a:gd name="csY1" fmla="*/ 44132 h 347424"/>
                <a:gd name="csX2" fmla="*/ 245983 w 492918"/>
                <a:gd name="csY2" fmla="*/ 52308 h 347424"/>
                <a:gd name="csX3" fmla="*/ 256302 w 492918"/>
                <a:gd name="csY3" fmla="*/ 57071 h 347424"/>
                <a:gd name="csX4" fmla="*/ 280670 w 492918"/>
                <a:gd name="csY4" fmla="*/ 44609 h 347424"/>
                <a:gd name="csX5" fmla="*/ 292021 w 492918"/>
                <a:gd name="csY5" fmla="*/ 52070 h 347424"/>
                <a:gd name="csX6" fmla="*/ 302895 w 492918"/>
                <a:gd name="csY6" fmla="*/ 34290 h 347424"/>
                <a:gd name="csX7" fmla="*/ 323056 w 492918"/>
                <a:gd name="csY7" fmla="*/ 35084 h 347424"/>
                <a:gd name="csX8" fmla="*/ 328216 w 492918"/>
                <a:gd name="csY8" fmla="*/ 29369 h 347424"/>
                <a:gd name="csX9" fmla="*/ 331788 w 492918"/>
                <a:gd name="csY9" fmla="*/ 13653 h 347424"/>
                <a:gd name="csX10" fmla="*/ 346313 w 492918"/>
                <a:gd name="csY10" fmla="*/ 0 h 347424"/>
                <a:gd name="csX11" fmla="*/ 364570 w 492918"/>
                <a:gd name="csY11" fmla="*/ 8969 h 347424"/>
                <a:gd name="csX12" fmla="*/ 360918 w 492918"/>
                <a:gd name="csY12" fmla="*/ 20876 h 347424"/>
                <a:gd name="csX13" fmla="*/ 371078 w 492918"/>
                <a:gd name="csY13" fmla="*/ 22701 h 347424"/>
                <a:gd name="csX14" fmla="*/ 367903 w 492918"/>
                <a:gd name="csY14" fmla="*/ 55404 h 347424"/>
                <a:gd name="csX15" fmla="*/ 381238 w 492918"/>
                <a:gd name="csY15" fmla="*/ 68104 h 347424"/>
                <a:gd name="csX16" fmla="*/ 392986 w 492918"/>
                <a:gd name="csY16" fmla="*/ 59928 h 347424"/>
                <a:gd name="csX17" fmla="*/ 407988 w 492918"/>
                <a:gd name="csY17" fmla="*/ 56118 h 347424"/>
                <a:gd name="csX18" fmla="*/ 428943 w 492918"/>
                <a:gd name="csY18" fmla="*/ 38735 h 347424"/>
                <a:gd name="csX19" fmla="*/ 452120 w 492918"/>
                <a:gd name="csY19" fmla="*/ 41592 h 347424"/>
                <a:gd name="csX20" fmla="*/ 486886 w 492918"/>
                <a:gd name="csY20" fmla="*/ 41672 h 347424"/>
                <a:gd name="csX21" fmla="*/ 492919 w 492918"/>
                <a:gd name="csY21" fmla="*/ 52784 h 347424"/>
                <a:gd name="csX22" fmla="*/ 473313 w 492918"/>
                <a:gd name="csY22" fmla="*/ 57150 h 347424"/>
                <a:gd name="csX23" fmla="*/ 456168 w 492918"/>
                <a:gd name="csY23" fmla="*/ 64294 h 347424"/>
                <a:gd name="csX24" fmla="*/ 417513 w 492918"/>
                <a:gd name="csY24" fmla="*/ 68818 h 347424"/>
                <a:gd name="csX25" fmla="*/ 381318 w 492918"/>
                <a:gd name="csY25" fmla="*/ 76914 h 347424"/>
                <a:gd name="csX26" fmla="*/ 361632 w 492918"/>
                <a:gd name="csY26" fmla="*/ 93662 h 347424"/>
                <a:gd name="csX27" fmla="*/ 369649 w 492918"/>
                <a:gd name="csY27" fmla="*/ 109934 h 347424"/>
                <a:gd name="csX28" fmla="*/ 373460 w 492918"/>
                <a:gd name="csY28" fmla="*/ 128984 h 347424"/>
                <a:gd name="csX29" fmla="*/ 356711 w 492918"/>
                <a:gd name="csY29" fmla="*/ 145018 h 347424"/>
                <a:gd name="csX30" fmla="*/ 358061 w 492918"/>
                <a:gd name="csY30" fmla="*/ 159623 h 347424"/>
                <a:gd name="csX31" fmla="*/ 348853 w 492918"/>
                <a:gd name="csY31" fmla="*/ 173276 h 347424"/>
                <a:gd name="csX32" fmla="*/ 316786 w 492918"/>
                <a:gd name="csY32" fmla="*/ 172085 h 347424"/>
                <a:gd name="csX33" fmla="*/ 330041 w 492918"/>
                <a:gd name="csY33" fmla="*/ 197088 h 347424"/>
                <a:gd name="csX34" fmla="*/ 308610 w 492918"/>
                <a:gd name="csY34" fmla="*/ 206613 h 347424"/>
                <a:gd name="csX35" fmla="*/ 294243 w 492918"/>
                <a:gd name="csY35" fmla="*/ 229314 h 347424"/>
                <a:gd name="csX36" fmla="*/ 296148 w 492918"/>
                <a:gd name="csY36" fmla="*/ 251778 h 347424"/>
                <a:gd name="csX37" fmla="*/ 282972 w 492918"/>
                <a:gd name="csY37" fmla="*/ 262255 h 347424"/>
                <a:gd name="csX38" fmla="*/ 270510 w 492918"/>
                <a:gd name="csY38" fmla="*/ 258763 h 347424"/>
                <a:gd name="csX39" fmla="*/ 244792 w 492918"/>
                <a:gd name="csY39" fmla="*/ 263684 h 347424"/>
                <a:gd name="csX40" fmla="*/ 241062 w 492918"/>
                <a:gd name="csY40" fmla="*/ 274082 h 347424"/>
                <a:gd name="csX41" fmla="*/ 215980 w 492918"/>
                <a:gd name="csY41" fmla="*/ 274002 h 347424"/>
                <a:gd name="csX42" fmla="*/ 197247 w 492918"/>
                <a:gd name="csY42" fmla="*/ 295037 h 347424"/>
                <a:gd name="csX43" fmla="*/ 196056 w 492918"/>
                <a:gd name="csY43" fmla="*/ 326469 h 347424"/>
                <a:gd name="csX44" fmla="*/ 152241 w 492918"/>
                <a:gd name="csY44" fmla="*/ 341789 h 347424"/>
                <a:gd name="csX45" fmla="*/ 128826 w 492918"/>
                <a:gd name="csY45" fmla="*/ 338534 h 347424"/>
                <a:gd name="csX46" fmla="*/ 121999 w 492918"/>
                <a:gd name="csY46" fmla="*/ 346551 h 347424"/>
                <a:gd name="csX47" fmla="*/ 101838 w 492918"/>
                <a:gd name="csY47" fmla="*/ 341868 h 347424"/>
                <a:gd name="csX48" fmla="*/ 68104 w 492918"/>
                <a:gd name="csY48" fmla="*/ 347424 h 347424"/>
                <a:gd name="csX49" fmla="*/ 11668 w 492918"/>
                <a:gd name="csY49" fmla="*/ 328612 h 347424"/>
                <a:gd name="csX50" fmla="*/ 42228 w 492918"/>
                <a:gd name="csY50" fmla="*/ 295116 h 347424"/>
                <a:gd name="csX51" fmla="*/ 39449 w 492918"/>
                <a:gd name="csY51" fmla="*/ 271224 h 347424"/>
                <a:gd name="csX52" fmla="*/ 13970 w 492918"/>
                <a:gd name="csY52" fmla="*/ 264954 h 347424"/>
                <a:gd name="csX53" fmla="*/ 11351 w 492918"/>
                <a:gd name="csY53" fmla="*/ 241300 h 347424"/>
                <a:gd name="csX54" fmla="*/ 318 w 492918"/>
                <a:gd name="csY54" fmla="*/ 211296 h 347424"/>
                <a:gd name="csX55" fmla="*/ 14684 w 492918"/>
                <a:gd name="csY55" fmla="*/ 190659 h 347424"/>
                <a:gd name="csX56" fmla="*/ 0 w 492918"/>
                <a:gd name="csY56" fmla="*/ 185103 h 347424"/>
                <a:gd name="csX57" fmla="*/ 9287 w 492918"/>
                <a:gd name="csY57" fmla="*/ 157559 h 347424"/>
                <a:gd name="csX58" fmla="*/ 23019 w 492918"/>
                <a:gd name="csY58" fmla="*/ 110014 h 347424"/>
                <a:gd name="csX59" fmla="*/ 57388 w 492918"/>
                <a:gd name="csY59" fmla="*/ 124539 h 347424"/>
                <a:gd name="csX60" fmla="*/ 82788 w 492918"/>
                <a:gd name="csY60" fmla="*/ 119380 h 347424"/>
                <a:gd name="csX61" fmla="*/ 89773 w 492918"/>
                <a:gd name="csY61" fmla="*/ 102076 h 347424"/>
                <a:gd name="csX62" fmla="*/ 116443 w 492918"/>
                <a:gd name="csY62" fmla="*/ 96282 h 347424"/>
                <a:gd name="csX63" fmla="*/ 135414 w 492918"/>
                <a:gd name="csY63" fmla="*/ 84534 h 347424"/>
                <a:gd name="csX64" fmla="*/ 142081 w 492918"/>
                <a:gd name="csY64" fmla="*/ 53658 h 347424"/>
                <a:gd name="csX65" fmla="*/ 170498 w 492918"/>
                <a:gd name="csY65" fmla="*/ 46117 h 347424"/>
                <a:gd name="csX66" fmla="*/ 175816 w 492918"/>
                <a:gd name="csY66" fmla="*/ 32306 h 347424"/>
                <a:gd name="csX67" fmla="*/ 191691 w 492918"/>
                <a:gd name="csY67" fmla="*/ 42704 h 347424"/>
                <a:gd name="csX68" fmla="*/ 201851 w 492918"/>
                <a:gd name="csY68" fmla="*/ 43894 h 3474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492918" h="347424">
                  <a:moveTo>
                    <a:pt x="201851" y="43894"/>
                  </a:moveTo>
                  <a:lnTo>
                    <a:pt x="220583" y="44132"/>
                  </a:lnTo>
                  <a:lnTo>
                    <a:pt x="245983" y="52308"/>
                  </a:lnTo>
                  <a:lnTo>
                    <a:pt x="256302" y="57071"/>
                  </a:lnTo>
                  <a:lnTo>
                    <a:pt x="280670" y="44609"/>
                  </a:lnTo>
                  <a:lnTo>
                    <a:pt x="292021" y="52070"/>
                  </a:lnTo>
                  <a:lnTo>
                    <a:pt x="302895" y="34290"/>
                  </a:lnTo>
                  <a:lnTo>
                    <a:pt x="323056" y="35084"/>
                  </a:lnTo>
                  <a:lnTo>
                    <a:pt x="328216" y="29369"/>
                  </a:lnTo>
                  <a:lnTo>
                    <a:pt x="331788" y="13653"/>
                  </a:lnTo>
                  <a:lnTo>
                    <a:pt x="346313" y="0"/>
                  </a:lnTo>
                  <a:lnTo>
                    <a:pt x="364570" y="8969"/>
                  </a:lnTo>
                  <a:lnTo>
                    <a:pt x="360918" y="20876"/>
                  </a:lnTo>
                  <a:lnTo>
                    <a:pt x="371078" y="22701"/>
                  </a:lnTo>
                  <a:lnTo>
                    <a:pt x="367903" y="55404"/>
                  </a:lnTo>
                  <a:lnTo>
                    <a:pt x="381238" y="68104"/>
                  </a:lnTo>
                  <a:lnTo>
                    <a:pt x="392986" y="59928"/>
                  </a:lnTo>
                  <a:lnTo>
                    <a:pt x="407988" y="56118"/>
                  </a:lnTo>
                  <a:lnTo>
                    <a:pt x="428943" y="38735"/>
                  </a:lnTo>
                  <a:lnTo>
                    <a:pt x="452120" y="41592"/>
                  </a:lnTo>
                  <a:lnTo>
                    <a:pt x="486886" y="41672"/>
                  </a:lnTo>
                  <a:lnTo>
                    <a:pt x="492919" y="52784"/>
                  </a:lnTo>
                  <a:lnTo>
                    <a:pt x="473313" y="57150"/>
                  </a:lnTo>
                  <a:lnTo>
                    <a:pt x="456168" y="64294"/>
                  </a:lnTo>
                  <a:lnTo>
                    <a:pt x="417513" y="68818"/>
                  </a:lnTo>
                  <a:lnTo>
                    <a:pt x="381318" y="76914"/>
                  </a:lnTo>
                  <a:lnTo>
                    <a:pt x="361632" y="93662"/>
                  </a:lnTo>
                  <a:lnTo>
                    <a:pt x="369649" y="109934"/>
                  </a:lnTo>
                  <a:lnTo>
                    <a:pt x="373460" y="128984"/>
                  </a:lnTo>
                  <a:lnTo>
                    <a:pt x="356711" y="145018"/>
                  </a:lnTo>
                  <a:lnTo>
                    <a:pt x="358061" y="159623"/>
                  </a:lnTo>
                  <a:lnTo>
                    <a:pt x="348853" y="173276"/>
                  </a:lnTo>
                  <a:lnTo>
                    <a:pt x="316786" y="172085"/>
                  </a:lnTo>
                  <a:lnTo>
                    <a:pt x="330041" y="197088"/>
                  </a:lnTo>
                  <a:lnTo>
                    <a:pt x="308610" y="206613"/>
                  </a:lnTo>
                  <a:lnTo>
                    <a:pt x="294243" y="229314"/>
                  </a:lnTo>
                  <a:lnTo>
                    <a:pt x="296148" y="251778"/>
                  </a:lnTo>
                  <a:lnTo>
                    <a:pt x="282972" y="262255"/>
                  </a:lnTo>
                  <a:lnTo>
                    <a:pt x="270510" y="258763"/>
                  </a:lnTo>
                  <a:lnTo>
                    <a:pt x="244792" y="263684"/>
                  </a:lnTo>
                  <a:lnTo>
                    <a:pt x="241062" y="274082"/>
                  </a:lnTo>
                  <a:lnTo>
                    <a:pt x="215980" y="274002"/>
                  </a:lnTo>
                  <a:lnTo>
                    <a:pt x="197247" y="295037"/>
                  </a:lnTo>
                  <a:lnTo>
                    <a:pt x="196056" y="326469"/>
                  </a:lnTo>
                  <a:lnTo>
                    <a:pt x="152241" y="341789"/>
                  </a:lnTo>
                  <a:lnTo>
                    <a:pt x="128826" y="338534"/>
                  </a:lnTo>
                  <a:lnTo>
                    <a:pt x="121999" y="346551"/>
                  </a:lnTo>
                  <a:lnTo>
                    <a:pt x="101838" y="341868"/>
                  </a:lnTo>
                  <a:lnTo>
                    <a:pt x="68104" y="347424"/>
                  </a:lnTo>
                  <a:lnTo>
                    <a:pt x="11668" y="328612"/>
                  </a:lnTo>
                  <a:lnTo>
                    <a:pt x="42228" y="295116"/>
                  </a:lnTo>
                  <a:lnTo>
                    <a:pt x="39449" y="271224"/>
                  </a:lnTo>
                  <a:lnTo>
                    <a:pt x="13970" y="264954"/>
                  </a:lnTo>
                  <a:lnTo>
                    <a:pt x="11351" y="241300"/>
                  </a:lnTo>
                  <a:lnTo>
                    <a:pt x="318" y="211296"/>
                  </a:lnTo>
                  <a:lnTo>
                    <a:pt x="14684" y="190659"/>
                  </a:lnTo>
                  <a:lnTo>
                    <a:pt x="0" y="185103"/>
                  </a:lnTo>
                  <a:lnTo>
                    <a:pt x="9287" y="157559"/>
                  </a:lnTo>
                  <a:lnTo>
                    <a:pt x="23019" y="110014"/>
                  </a:lnTo>
                  <a:lnTo>
                    <a:pt x="57388" y="124539"/>
                  </a:lnTo>
                  <a:lnTo>
                    <a:pt x="82788" y="119380"/>
                  </a:lnTo>
                  <a:lnTo>
                    <a:pt x="89773" y="102076"/>
                  </a:lnTo>
                  <a:lnTo>
                    <a:pt x="116443" y="96282"/>
                  </a:lnTo>
                  <a:lnTo>
                    <a:pt x="135414" y="84534"/>
                  </a:lnTo>
                  <a:lnTo>
                    <a:pt x="142081" y="53658"/>
                  </a:lnTo>
                  <a:lnTo>
                    <a:pt x="170498" y="46117"/>
                  </a:lnTo>
                  <a:lnTo>
                    <a:pt x="175816" y="32306"/>
                  </a:lnTo>
                  <a:lnTo>
                    <a:pt x="191691" y="42704"/>
                  </a:lnTo>
                  <a:lnTo>
                    <a:pt x="201851" y="4389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F48078AB-239C-C108-4F8D-70FB969180B8}"/>
                </a:ext>
              </a:extLst>
            </p:cNvPr>
            <p:cNvSpPr/>
            <p:nvPr/>
          </p:nvSpPr>
          <p:spPr>
            <a:xfrm>
              <a:off x="3314620" y="2835353"/>
              <a:ext cx="253920" cy="166132"/>
            </a:xfrm>
            <a:custGeom>
              <a:avLst/>
              <a:gdLst>
                <a:gd name="csX0" fmla="*/ 13018 w 253920"/>
                <a:gd name="csY0" fmla="*/ 150336 h 166132"/>
                <a:gd name="csX1" fmla="*/ 31988 w 253920"/>
                <a:gd name="csY1" fmla="*/ 110966 h 166132"/>
                <a:gd name="csX2" fmla="*/ 24686 w 253920"/>
                <a:gd name="csY2" fmla="*/ 81756 h 166132"/>
                <a:gd name="csX3" fmla="*/ 0 w 253920"/>
                <a:gd name="csY3" fmla="*/ 72311 h 166132"/>
                <a:gd name="csX4" fmla="*/ 8731 w 253920"/>
                <a:gd name="csY4" fmla="*/ 54928 h 166132"/>
                <a:gd name="csX5" fmla="*/ 36830 w 253920"/>
                <a:gd name="csY5" fmla="*/ 56833 h 166132"/>
                <a:gd name="csX6" fmla="*/ 52864 w 253920"/>
                <a:gd name="csY6" fmla="*/ 34846 h 166132"/>
                <a:gd name="csX7" fmla="*/ 63579 w 253920"/>
                <a:gd name="csY7" fmla="*/ 9287 h 166132"/>
                <a:gd name="csX8" fmla="*/ 108585 w 253920"/>
                <a:gd name="csY8" fmla="*/ 0 h 166132"/>
                <a:gd name="csX9" fmla="*/ 101600 w 253920"/>
                <a:gd name="csY9" fmla="*/ 18574 h 166132"/>
                <a:gd name="csX10" fmla="*/ 106442 w 253920"/>
                <a:gd name="csY10" fmla="*/ 29607 h 166132"/>
                <a:gd name="csX11" fmla="*/ 120333 w 253920"/>
                <a:gd name="csY11" fmla="*/ 28575 h 166132"/>
                <a:gd name="csX12" fmla="*/ 107950 w 253920"/>
                <a:gd name="csY12" fmla="*/ 40878 h 166132"/>
                <a:gd name="csX13" fmla="*/ 71358 w 253920"/>
                <a:gd name="csY13" fmla="*/ 34211 h 166132"/>
                <a:gd name="csX14" fmla="*/ 68104 w 253920"/>
                <a:gd name="csY14" fmla="*/ 57071 h 166132"/>
                <a:gd name="csX15" fmla="*/ 104696 w 253920"/>
                <a:gd name="csY15" fmla="*/ 53975 h 166132"/>
                <a:gd name="csX16" fmla="*/ 146288 w 253920"/>
                <a:gd name="csY16" fmla="*/ 66834 h 166132"/>
                <a:gd name="csX17" fmla="*/ 209947 w 253920"/>
                <a:gd name="csY17" fmla="*/ 60881 h 166132"/>
                <a:gd name="csX18" fmla="*/ 218519 w 253920"/>
                <a:gd name="csY18" fmla="*/ 97314 h 166132"/>
                <a:gd name="csX19" fmla="*/ 229632 w 253920"/>
                <a:gd name="csY19" fmla="*/ 93345 h 166132"/>
                <a:gd name="csX20" fmla="*/ 250031 w 253920"/>
                <a:gd name="csY20" fmla="*/ 102235 h 166132"/>
                <a:gd name="csX21" fmla="*/ 248920 w 253920"/>
                <a:gd name="csY21" fmla="*/ 117475 h 166132"/>
                <a:gd name="csX22" fmla="*/ 253921 w 253920"/>
                <a:gd name="csY22" fmla="*/ 139700 h 166132"/>
                <a:gd name="csX23" fmla="*/ 219155 w 253920"/>
                <a:gd name="csY23" fmla="*/ 139621 h 166132"/>
                <a:gd name="csX24" fmla="*/ 195977 w 253920"/>
                <a:gd name="csY24" fmla="*/ 136763 h 166132"/>
                <a:gd name="csX25" fmla="*/ 175022 w 253920"/>
                <a:gd name="csY25" fmla="*/ 154146 h 166132"/>
                <a:gd name="csX26" fmla="*/ 160020 w 253920"/>
                <a:gd name="csY26" fmla="*/ 157956 h 166132"/>
                <a:gd name="csX27" fmla="*/ 148272 w 253920"/>
                <a:gd name="csY27" fmla="*/ 166132 h 166132"/>
                <a:gd name="csX28" fmla="*/ 134938 w 253920"/>
                <a:gd name="csY28" fmla="*/ 153432 h 166132"/>
                <a:gd name="csX29" fmla="*/ 138112 w 253920"/>
                <a:gd name="csY29" fmla="*/ 120730 h 166132"/>
                <a:gd name="csX30" fmla="*/ 127952 w 253920"/>
                <a:gd name="csY30" fmla="*/ 118904 h 166132"/>
                <a:gd name="csX31" fmla="*/ 131604 w 253920"/>
                <a:gd name="csY31" fmla="*/ 106998 h 166132"/>
                <a:gd name="csX32" fmla="*/ 113347 w 253920"/>
                <a:gd name="csY32" fmla="*/ 98028 h 166132"/>
                <a:gd name="csX33" fmla="*/ 98822 w 253920"/>
                <a:gd name="csY33" fmla="*/ 111681 h 166132"/>
                <a:gd name="csX34" fmla="*/ 95250 w 253920"/>
                <a:gd name="csY34" fmla="*/ 127397 h 166132"/>
                <a:gd name="csX35" fmla="*/ 90091 w 253920"/>
                <a:gd name="csY35" fmla="*/ 133112 h 166132"/>
                <a:gd name="csX36" fmla="*/ 69929 w 253920"/>
                <a:gd name="csY36" fmla="*/ 132318 h 166132"/>
                <a:gd name="csX37" fmla="*/ 59055 w 253920"/>
                <a:gd name="csY37" fmla="*/ 150098 h 166132"/>
                <a:gd name="csX38" fmla="*/ 47704 w 253920"/>
                <a:gd name="csY38" fmla="*/ 142637 h 166132"/>
                <a:gd name="csX39" fmla="*/ 23336 w 253920"/>
                <a:gd name="csY39" fmla="*/ 155099 h 166132"/>
                <a:gd name="csX40" fmla="*/ 13018 w 253920"/>
                <a:gd name="csY40" fmla="*/ 150336 h 1661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53920" h="166132">
                  <a:moveTo>
                    <a:pt x="13018" y="150336"/>
                  </a:moveTo>
                  <a:lnTo>
                    <a:pt x="31988" y="110966"/>
                  </a:lnTo>
                  <a:lnTo>
                    <a:pt x="24686" y="81756"/>
                  </a:lnTo>
                  <a:lnTo>
                    <a:pt x="0" y="72311"/>
                  </a:lnTo>
                  <a:lnTo>
                    <a:pt x="8731" y="54928"/>
                  </a:lnTo>
                  <a:lnTo>
                    <a:pt x="36830" y="56833"/>
                  </a:lnTo>
                  <a:lnTo>
                    <a:pt x="52864" y="34846"/>
                  </a:lnTo>
                  <a:lnTo>
                    <a:pt x="63579" y="9287"/>
                  </a:lnTo>
                  <a:lnTo>
                    <a:pt x="108585" y="0"/>
                  </a:lnTo>
                  <a:lnTo>
                    <a:pt x="101600" y="18574"/>
                  </a:lnTo>
                  <a:lnTo>
                    <a:pt x="106442" y="29607"/>
                  </a:lnTo>
                  <a:lnTo>
                    <a:pt x="120333" y="28575"/>
                  </a:lnTo>
                  <a:lnTo>
                    <a:pt x="107950" y="40878"/>
                  </a:lnTo>
                  <a:lnTo>
                    <a:pt x="71358" y="34211"/>
                  </a:lnTo>
                  <a:lnTo>
                    <a:pt x="68104" y="57071"/>
                  </a:lnTo>
                  <a:lnTo>
                    <a:pt x="104696" y="53975"/>
                  </a:lnTo>
                  <a:lnTo>
                    <a:pt x="146288" y="66834"/>
                  </a:lnTo>
                  <a:lnTo>
                    <a:pt x="209947" y="60881"/>
                  </a:lnTo>
                  <a:lnTo>
                    <a:pt x="218519" y="97314"/>
                  </a:lnTo>
                  <a:lnTo>
                    <a:pt x="229632" y="93345"/>
                  </a:lnTo>
                  <a:lnTo>
                    <a:pt x="250031" y="102235"/>
                  </a:lnTo>
                  <a:lnTo>
                    <a:pt x="248920" y="117475"/>
                  </a:lnTo>
                  <a:lnTo>
                    <a:pt x="253921" y="139700"/>
                  </a:lnTo>
                  <a:lnTo>
                    <a:pt x="219155" y="139621"/>
                  </a:lnTo>
                  <a:lnTo>
                    <a:pt x="195977" y="136763"/>
                  </a:lnTo>
                  <a:lnTo>
                    <a:pt x="175022" y="154146"/>
                  </a:lnTo>
                  <a:lnTo>
                    <a:pt x="160020" y="157956"/>
                  </a:lnTo>
                  <a:lnTo>
                    <a:pt x="148272" y="166132"/>
                  </a:lnTo>
                  <a:lnTo>
                    <a:pt x="134938" y="153432"/>
                  </a:lnTo>
                  <a:lnTo>
                    <a:pt x="138112" y="120730"/>
                  </a:lnTo>
                  <a:lnTo>
                    <a:pt x="127952" y="118904"/>
                  </a:lnTo>
                  <a:lnTo>
                    <a:pt x="131604" y="106998"/>
                  </a:lnTo>
                  <a:lnTo>
                    <a:pt x="113347" y="98028"/>
                  </a:lnTo>
                  <a:lnTo>
                    <a:pt x="98822" y="111681"/>
                  </a:lnTo>
                  <a:lnTo>
                    <a:pt x="95250" y="127397"/>
                  </a:lnTo>
                  <a:lnTo>
                    <a:pt x="90091" y="133112"/>
                  </a:lnTo>
                  <a:lnTo>
                    <a:pt x="69929" y="132318"/>
                  </a:lnTo>
                  <a:lnTo>
                    <a:pt x="59055" y="150098"/>
                  </a:lnTo>
                  <a:lnTo>
                    <a:pt x="47704" y="142637"/>
                  </a:lnTo>
                  <a:lnTo>
                    <a:pt x="23336" y="155099"/>
                  </a:lnTo>
                  <a:lnTo>
                    <a:pt x="13018" y="15033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61E756F9-F923-4893-8312-EB065DA2AB48}"/>
                </a:ext>
              </a:extLst>
            </p:cNvPr>
            <p:cNvSpPr/>
            <p:nvPr/>
          </p:nvSpPr>
          <p:spPr>
            <a:xfrm>
              <a:off x="3382724" y="2740659"/>
              <a:ext cx="363696" cy="161528"/>
            </a:xfrm>
            <a:custGeom>
              <a:avLst/>
              <a:gdLst>
                <a:gd name="csX0" fmla="*/ 50482 w 363696"/>
                <a:gd name="csY0" fmla="*/ 42069 h 161528"/>
                <a:gd name="csX1" fmla="*/ 58023 w 363696"/>
                <a:gd name="csY1" fmla="*/ 24289 h 161528"/>
                <a:gd name="csX2" fmla="*/ 80169 w 363696"/>
                <a:gd name="csY2" fmla="*/ 18494 h 161528"/>
                <a:gd name="csX3" fmla="*/ 135652 w 363696"/>
                <a:gd name="csY3" fmla="*/ 32544 h 161528"/>
                <a:gd name="csX4" fmla="*/ 140891 w 363696"/>
                <a:gd name="csY4" fmla="*/ 8493 h 161528"/>
                <a:gd name="csX5" fmla="*/ 160020 w 363696"/>
                <a:gd name="csY5" fmla="*/ 0 h 161528"/>
                <a:gd name="csX6" fmla="*/ 207962 w 363696"/>
                <a:gd name="csY6" fmla="*/ 17145 h 161528"/>
                <a:gd name="csX7" fmla="*/ 220186 w 363696"/>
                <a:gd name="csY7" fmla="*/ 12700 h 161528"/>
                <a:gd name="csX8" fmla="*/ 276066 w 363696"/>
                <a:gd name="csY8" fmla="*/ 13811 h 161528"/>
                <a:gd name="csX9" fmla="*/ 326072 w 363696"/>
                <a:gd name="csY9" fmla="*/ 18097 h 161528"/>
                <a:gd name="csX10" fmla="*/ 342979 w 363696"/>
                <a:gd name="csY10" fmla="*/ 32702 h 161528"/>
                <a:gd name="csX11" fmla="*/ 363696 w 363696"/>
                <a:gd name="csY11" fmla="*/ 38656 h 161528"/>
                <a:gd name="csX12" fmla="*/ 359013 w 363696"/>
                <a:gd name="csY12" fmla="*/ 47784 h 161528"/>
                <a:gd name="csX13" fmla="*/ 305911 w 363696"/>
                <a:gd name="csY13" fmla="*/ 69691 h 161528"/>
                <a:gd name="csX14" fmla="*/ 293846 w 363696"/>
                <a:gd name="csY14" fmla="*/ 85646 h 161528"/>
                <a:gd name="csX15" fmla="*/ 250666 w 363696"/>
                <a:gd name="csY15" fmla="*/ 90408 h 161528"/>
                <a:gd name="csX16" fmla="*/ 237966 w 363696"/>
                <a:gd name="csY16" fmla="*/ 115967 h 161528"/>
                <a:gd name="csX17" fmla="*/ 202247 w 363696"/>
                <a:gd name="csY17" fmla="*/ 110649 h 161528"/>
                <a:gd name="csX18" fmla="*/ 178991 w 363696"/>
                <a:gd name="csY18" fmla="*/ 118428 h 161528"/>
                <a:gd name="csX19" fmla="*/ 146844 w 363696"/>
                <a:gd name="csY19" fmla="*/ 137239 h 161528"/>
                <a:gd name="csX20" fmla="*/ 151447 w 363696"/>
                <a:gd name="csY20" fmla="*/ 146526 h 161528"/>
                <a:gd name="csX21" fmla="*/ 141843 w 363696"/>
                <a:gd name="csY21" fmla="*/ 155575 h 161528"/>
                <a:gd name="csX22" fmla="*/ 78184 w 363696"/>
                <a:gd name="csY22" fmla="*/ 161528 h 161528"/>
                <a:gd name="csX23" fmla="*/ 36592 w 363696"/>
                <a:gd name="csY23" fmla="*/ 148669 h 161528"/>
                <a:gd name="csX24" fmla="*/ 0 w 363696"/>
                <a:gd name="csY24" fmla="*/ 151765 h 161528"/>
                <a:gd name="csX25" fmla="*/ 3254 w 363696"/>
                <a:gd name="csY25" fmla="*/ 128905 h 161528"/>
                <a:gd name="csX26" fmla="*/ 39846 w 363696"/>
                <a:gd name="csY26" fmla="*/ 135572 h 161528"/>
                <a:gd name="csX27" fmla="*/ 52229 w 363696"/>
                <a:gd name="csY27" fmla="*/ 123269 h 161528"/>
                <a:gd name="csX28" fmla="*/ 77867 w 363696"/>
                <a:gd name="csY28" fmla="*/ 127238 h 161528"/>
                <a:gd name="csX29" fmla="*/ 120967 w 363696"/>
                <a:gd name="csY29" fmla="*/ 98425 h 161528"/>
                <a:gd name="csX30" fmla="*/ 81042 w 363696"/>
                <a:gd name="csY30" fmla="*/ 77311 h 161528"/>
                <a:gd name="csX31" fmla="*/ 57070 w 363696"/>
                <a:gd name="csY31" fmla="*/ 87313 h 161528"/>
                <a:gd name="csX32" fmla="*/ 32226 w 363696"/>
                <a:gd name="csY32" fmla="*/ 72231 h 161528"/>
                <a:gd name="csX33" fmla="*/ 60484 w 363696"/>
                <a:gd name="csY33" fmla="*/ 46037 h 161528"/>
                <a:gd name="csX34" fmla="*/ 50482 w 363696"/>
                <a:gd name="csY34" fmla="*/ 42069 h 161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363696" h="161528">
                  <a:moveTo>
                    <a:pt x="50482" y="42069"/>
                  </a:moveTo>
                  <a:lnTo>
                    <a:pt x="58023" y="24289"/>
                  </a:lnTo>
                  <a:lnTo>
                    <a:pt x="80169" y="18494"/>
                  </a:lnTo>
                  <a:lnTo>
                    <a:pt x="135652" y="32544"/>
                  </a:lnTo>
                  <a:lnTo>
                    <a:pt x="140891" y="8493"/>
                  </a:lnTo>
                  <a:lnTo>
                    <a:pt x="160020" y="0"/>
                  </a:lnTo>
                  <a:lnTo>
                    <a:pt x="207962" y="17145"/>
                  </a:lnTo>
                  <a:lnTo>
                    <a:pt x="220186" y="12700"/>
                  </a:lnTo>
                  <a:lnTo>
                    <a:pt x="276066" y="13811"/>
                  </a:lnTo>
                  <a:lnTo>
                    <a:pt x="326072" y="18097"/>
                  </a:lnTo>
                  <a:lnTo>
                    <a:pt x="342979" y="32702"/>
                  </a:lnTo>
                  <a:lnTo>
                    <a:pt x="363696" y="38656"/>
                  </a:lnTo>
                  <a:lnTo>
                    <a:pt x="359013" y="47784"/>
                  </a:lnTo>
                  <a:lnTo>
                    <a:pt x="305911" y="69691"/>
                  </a:lnTo>
                  <a:lnTo>
                    <a:pt x="293846" y="85646"/>
                  </a:lnTo>
                  <a:lnTo>
                    <a:pt x="250666" y="90408"/>
                  </a:lnTo>
                  <a:lnTo>
                    <a:pt x="237966" y="115967"/>
                  </a:lnTo>
                  <a:lnTo>
                    <a:pt x="202247" y="110649"/>
                  </a:lnTo>
                  <a:lnTo>
                    <a:pt x="178991" y="118428"/>
                  </a:lnTo>
                  <a:lnTo>
                    <a:pt x="146844" y="137239"/>
                  </a:lnTo>
                  <a:lnTo>
                    <a:pt x="151447" y="146526"/>
                  </a:lnTo>
                  <a:lnTo>
                    <a:pt x="141843" y="155575"/>
                  </a:lnTo>
                  <a:lnTo>
                    <a:pt x="78184" y="161528"/>
                  </a:lnTo>
                  <a:lnTo>
                    <a:pt x="36592" y="148669"/>
                  </a:lnTo>
                  <a:lnTo>
                    <a:pt x="0" y="151765"/>
                  </a:lnTo>
                  <a:lnTo>
                    <a:pt x="3254" y="128905"/>
                  </a:lnTo>
                  <a:lnTo>
                    <a:pt x="39846" y="135572"/>
                  </a:lnTo>
                  <a:lnTo>
                    <a:pt x="52229" y="123269"/>
                  </a:lnTo>
                  <a:lnTo>
                    <a:pt x="77867" y="127238"/>
                  </a:lnTo>
                  <a:lnTo>
                    <a:pt x="120967" y="98425"/>
                  </a:lnTo>
                  <a:lnTo>
                    <a:pt x="81042" y="77311"/>
                  </a:lnTo>
                  <a:lnTo>
                    <a:pt x="57070" y="87313"/>
                  </a:lnTo>
                  <a:lnTo>
                    <a:pt x="32226" y="72231"/>
                  </a:lnTo>
                  <a:lnTo>
                    <a:pt x="60484" y="46037"/>
                  </a:lnTo>
                  <a:lnTo>
                    <a:pt x="50482" y="4206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9AA9A5B3-25DF-F3FB-4EF5-D7DB9AE186EE}"/>
                </a:ext>
              </a:extLst>
            </p:cNvPr>
            <p:cNvSpPr/>
            <p:nvPr/>
          </p:nvSpPr>
          <p:spPr>
            <a:xfrm>
              <a:off x="2811303" y="2762963"/>
              <a:ext cx="473075" cy="294957"/>
            </a:xfrm>
            <a:custGeom>
              <a:avLst/>
              <a:gdLst>
                <a:gd name="csX0" fmla="*/ 0 w 473075"/>
                <a:gd name="csY0" fmla="*/ 39291 h 294957"/>
                <a:gd name="csX1" fmla="*/ 14843 w 473075"/>
                <a:gd name="csY1" fmla="*/ 25797 h 294957"/>
                <a:gd name="csX2" fmla="*/ 53102 w 473075"/>
                <a:gd name="csY2" fmla="*/ 17383 h 294957"/>
                <a:gd name="csX3" fmla="*/ 75882 w 473075"/>
                <a:gd name="csY3" fmla="*/ 28734 h 294957"/>
                <a:gd name="csX4" fmla="*/ 99457 w 473075"/>
                <a:gd name="csY4" fmla="*/ 60405 h 294957"/>
                <a:gd name="csX5" fmla="*/ 116761 w 473075"/>
                <a:gd name="csY5" fmla="*/ 58420 h 294957"/>
                <a:gd name="csX6" fmla="*/ 154781 w 473075"/>
                <a:gd name="csY6" fmla="*/ 57864 h 294957"/>
                <a:gd name="csX7" fmla="*/ 149225 w 473075"/>
                <a:gd name="csY7" fmla="*/ 37544 h 294957"/>
                <a:gd name="csX8" fmla="*/ 178038 w 473075"/>
                <a:gd name="csY8" fmla="*/ 23654 h 294957"/>
                <a:gd name="csX9" fmla="*/ 206375 w 473075"/>
                <a:gd name="csY9" fmla="*/ 0 h 294957"/>
                <a:gd name="csX10" fmla="*/ 251778 w 473075"/>
                <a:gd name="csY10" fmla="*/ 21511 h 294957"/>
                <a:gd name="csX11" fmla="*/ 255349 w 473075"/>
                <a:gd name="csY11" fmla="*/ 53737 h 294957"/>
                <a:gd name="csX12" fmla="*/ 268288 w 473075"/>
                <a:gd name="csY12" fmla="*/ 61992 h 294957"/>
                <a:gd name="csX13" fmla="*/ 304721 w 473075"/>
                <a:gd name="csY13" fmla="*/ 60087 h 294957"/>
                <a:gd name="csX14" fmla="*/ 315992 w 473075"/>
                <a:gd name="csY14" fmla="*/ 67389 h 294957"/>
                <a:gd name="csX15" fmla="*/ 332581 w 473075"/>
                <a:gd name="csY15" fmla="*/ 108585 h 294957"/>
                <a:gd name="csX16" fmla="*/ 371078 w 473075"/>
                <a:gd name="csY16" fmla="*/ 135890 h 294957"/>
                <a:gd name="csX17" fmla="*/ 393065 w 473075"/>
                <a:gd name="csY17" fmla="*/ 154464 h 294957"/>
                <a:gd name="csX18" fmla="*/ 428308 w 473075"/>
                <a:gd name="csY18" fmla="*/ 173752 h 294957"/>
                <a:gd name="csX19" fmla="*/ 473075 w 473075"/>
                <a:gd name="csY19" fmla="*/ 190500 h 294957"/>
                <a:gd name="csX20" fmla="*/ 472202 w 473075"/>
                <a:gd name="csY20" fmla="*/ 214313 h 294957"/>
                <a:gd name="csX21" fmla="*/ 462042 w 473075"/>
                <a:gd name="csY21" fmla="*/ 213122 h 294957"/>
                <a:gd name="csX22" fmla="*/ 446167 w 473075"/>
                <a:gd name="csY22" fmla="*/ 202724 h 294957"/>
                <a:gd name="csX23" fmla="*/ 440849 w 473075"/>
                <a:gd name="csY23" fmla="*/ 216535 h 294957"/>
                <a:gd name="csX24" fmla="*/ 412433 w 473075"/>
                <a:gd name="csY24" fmla="*/ 224076 h 294957"/>
                <a:gd name="csX25" fmla="*/ 405765 w 473075"/>
                <a:gd name="csY25" fmla="*/ 254952 h 294957"/>
                <a:gd name="csX26" fmla="*/ 386794 w 473075"/>
                <a:gd name="csY26" fmla="*/ 266700 h 294957"/>
                <a:gd name="csX27" fmla="*/ 360124 w 473075"/>
                <a:gd name="csY27" fmla="*/ 272495 h 294957"/>
                <a:gd name="csX28" fmla="*/ 353140 w 473075"/>
                <a:gd name="csY28" fmla="*/ 289798 h 294957"/>
                <a:gd name="csX29" fmla="*/ 327739 w 473075"/>
                <a:gd name="csY29" fmla="*/ 294958 h 294957"/>
                <a:gd name="csX30" fmla="*/ 293370 w 473075"/>
                <a:gd name="csY30" fmla="*/ 280432 h 294957"/>
                <a:gd name="csX31" fmla="*/ 290433 w 473075"/>
                <a:gd name="csY31" fmla="*/ 248047 h 294957"/>
                <a:gd name="csX32" fmla="*/ 265271 w 473075"/>
                <a:gd name="csY32" fmla="*/ 246618 h 294957"/>
                <a:gd name="csX33" fmla="*/ 226774 w 473075"/>
                <a:gd name="csY33" fmla="*/ 212328 h 294957"/>
                <a:gd name="csX34" fmla="*/ 199866 w 473075"/>
                <a:gd name="csY34" fmla="*/ 208121 h 294957"/>
                <a:gd name="csX35" fmla="*/ 162640 w 473075"/>
                <a:gd name="csY35" fmla="*/ 188357 h 294957"/>
                <a:gd name="csX36" fmla="*/ 138668 w 473075"/>
                <a:gd name="csY36" fmla="*/ 184706 h 294957"/>
                <a:gd name="csX37" fmla="*/ 123905 w 473075"/>
                <a:gd name="csY37" fmla="*/ 192008 h 294957"/>
                <a:gd name="csX38" fmla="*/ 101362 w 473075"/>
                <a:gd name="csY38" fmla="*/ 190897 h 294957"/>
                <a:gd name="csX39" fmla="*/ 77391 w 473075"/>
                <a:gd name="csY39" fmla="*/ 213122 h 294957"/>
                <a:gd name="csX40" fmla="*/ 47784 w 473075"/>
                <a:gd name="csY40" fmla="*/ 220663 h 294957"/>
                <a:gd name="csX41" fmla="*/ 41513 w 473075"/>
                <a:gd name="csY41" fmla="*/ 193120 h 294957"/>
                <a:gd name="csX42" fmla="*/ 46434 w 473075"/>
                <a:gd name="csY42" fmla="*/ 152162 h 294957"/>
                <a:gd name="csX43" fmla="*/ 20161 w 473075"/>
                <a:gd name="csY43" fmla="*/ 138827 h 294957"/>
                <a:gd name="csX44" fmla="*/ 28813 w 473075"/>
                <a:gd name="csY44" fmla="*/ 111681 h 294957"/>
                <a:gd name="csX45" fmla="*/ 6429 w 473075"/>
                <a:gd name="csY45" fmla="*/ 109379 h 294957"/>
                <a:gd name="csX46" fmla="*/ 13891 w 473075"/>
                <a:gd name="csY46" fmla="*/ 75724 h 294957"/>
                <a:gd name="csX47" fmla="*/ 45641 w 473075"/>
                <a:gd name="csY47" fmla="*/ 85566 h 294957"/>
                <a:gd name="csX48" fmla="*/ 75248 w 473075"/>
                <a:gd name="csY48" fmla="*/ 72787 h 294957"/>
                <a:gd name="csX49" fmla="*/ 50721 w 473075"/>
                <a:gd name="csY49" fmla="*/ 48657 h 294957"/>
                <a:gd name="csX50" fmla="*/ 41037 w 473075"/>
                <a:gd name="csY50" fmla="*/ 25559 h 294957"/>
                <a:gd name="csX51" fmla="*/ 13970 w 473075"/>
                <a:gd name="csY51" fmla="*/ 35877 h 294957"/>
                <a:gd name="csX52" fmla="*/ 10478 w 473075"/>
                <a:gd name="csY52" fmla="*/ 65326 h 294957"/>
                <a:gd name="csX53" fmla="*/ 0 w 473075"/>
                <a:gd name="csY53" fmla="*/ 39291 h 294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473075" h="294957">
                  <a:moveTo>
                    <a:pt x="0" y="39291"/>
                  </a:moveTo>
                  <a:lnTo>
                    <a:pt x="14843" y="25797"/>
                  </a:lnTo>
                  <a:lnTo>
                    <a:pt x="53102" y="17383"/>
                  </a:lnTo>
                  <a:lnTo>
                    <a:pt x="75882" y="28734"/>
                  </a:lnTo>
                  <a:lnTo>
                    <a:pt x="99457" y="60405"/>
                  </a:lnTo>
                  <a:lnTo>
                    <a:pt x="116761" y="58420"/>
                  </a:lnTo>
                  <a:lnTo>
                    <a:pt x="154781" y="57864"/>
                  </a:lnTo>
                  <a:lnTo>
                    <a:pt x="149225" y="37544"/>
                  </a:lnTo>
                  <a:lnTo>
                    <a:pt x="178038" y="23654"/>
                  </a:lnTo>
                  <a:lnTo>
                    <a:pt x="206375" y="0"/>
                  </a:lnTo>
                  <a:lnTo>
                    <a:pt x="251778" y="21511"/>
                  </a:lnTo>
                  <a:lnTo>
                    <a:pt x="255349" y="53737"/>
                  </a:lnTo>
                  <a:lnTo>
                    <a:pt x="268288" y="61992"/>
                  </a:lnTo>
                  <a:lnTo>
                    <a:pt x="304721" y="60087"/>
                  </a:lnTo>
                  <a:lnTo>
                    <a:pt x="315992" y="67389"/>
                  </a:lnTo>
                  <a:lnTo>
                    <a:pt x="332581" y="108585"/>
                  </a:lnTo>
                  <a:lnTo>
                    <a:pt x="371078" y="135890"/>
                  </a:lnTo>
                  <a:lnTo>
                    <a:pt x="393065" y="154464"/>
                  </a:lnTo>
                  <a:lnTo>
                    <a:pt x="428308" y="173752"/>
                  </a:lnTo>
                  <a:lnTo>
                    <a:pt x="473075" y="190500"/>
                  </a:lnTo>
                  <a:lnTo>
                    <a:pt x="472202" y="214313"/>
                  </a:lnTo>
                  <a:lnTo>
                    <a:pt x="462042" y="213122"/>
                  </a:lnTo>
                  <a:lnTo>
                    <a:pt x="446167" y="202724"/>
                  </a:lnTo>
                  <a:lnTo>
                    <a:pt x="440849" y="216535"/>
                  </a:lnTo>
                  <a:lnTo>
                    <a:pt x="412433" y="224076"/>
                  </a:lnTo>
                  <a:lnTo>
                    <a:pt x="405765" y="254952"/>
                  </a:lnTo>
                  <a:lnTo>
                    <a:pt x="386794" y="266700"/>
                  </a:lnTo>
                  <a:lnTo>
                    <a:pt x="360124" y="272495"/>
                  </a:lnTo>
                  <a:lnTo>
                    <a:pt x="353140" y="289798"/>
                  </a:lnTo>
                  <a:lnTo>
                    <a:pt x="327739" y="294958"/>
                  </a:lnTo>
                  <a:lnTo>
                    <a:pt x="293370" y="280432"/>
                  </a:lnTo>
                  <a:lnTo>
                    <a:pt x="290433" y="248047"/>
                  </a:lnTo>
                  <a:lnTo>
                    <a:pt x="265271" y="246618"/>
                  </a:lnTo>
                  <a:lnTo>
                    <a:pt x="226774" y="212328"/>
                  </a:lnTo>
                  <a:lnTo>
                    <a:pt x="199866" y="208121"/>
                  </a:lnTo>
                  <a:lnTo>
                    <a:pt x="162640" y="188357"/>
                  </a:lnTo>
                  <a:lnTo>
                    <a:pt x="138668" y="184706"/>
                  </a:lnTo>
                  <a:lnTo>
                    <a:pt x="123905" y="192008"/>
                  </a:lnTo>
                  <a:lnTo>
                    <a:pt x="101362" y="190897"/>
                  </a:lnTo>
                  <a:lnTo>
                    <a:pt x="77391" y="213122"/>
                  </a:lnTo>
                  <a:lnTo>
                    <a:pt x="47784" y="220663"/>
                  </a:lnTo>
                  <a:lnTo>
                    <a:pt x="41513" y="193120"/>
                  </a:lnTo>
                  <a:lnTo>
                    <a:pt x="46434" y="152162"/>
                  </a:lnTo>
                  <a:lnTo>
                    <a:pt x="20161" y="138827"/>
                  </a:lnTo>
                  <a:lnTo>
                    <a:pt x="28813" y="111681"/>
                  </a:lnTo>
                  <a:lnTo>
                    <a:pt x="6429" y="109379"/>
                  </a:lnTo>
                  <a:lnTo>
                    <a:pt x="13891" y="75724"/>
                  </a:lnTo>
                  <a:lnTo>
                    <a:pt x="45641" y="85566"/>
                  </a:lnTo>
                  <a:lnTo>
                    <a:pt x="75248" y="72787"/>
                  </a:lnTo>
                  <a:lnTo>
                    <a:pt x="50721" y="48657"/>
                  </a:lnTo>
                  <a:lnTo>
                    <a:pt x="41037" y="25559"/>
                  </a:lnTo>
                  <a:lnTo>
                    <a:pt x="13970" y="35877"/>
                  </a:lnTo>
                  <a:lnTo>
                    <a:pt x="10478" y="65326"/>
                  </a:lnTo>
                  <a:lnTo>
                    <a:pt x="0" y="39291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9F0B9CAF-4D87-C2C1-0B55-8C9BA12725A1}"/>
                </a:ext>
              </a:extLst>
            </p:cNvPr>
            <p:cNvSpPr/>
            <p:nvPr/>
          </p:nvSpPr>
          <p:spPr>
            <a:xfrm>
              <a:off x="2528490" y="2885042"/>
              <a:ext cx="647144" cy="549592"/>
            </a:xfrm>
            <a:custGeom>
              <a:avLst/>
              <a:gdLst>
                <a:gd name="csX0" fmla="*/ 150257 w 647144"/>
                <a:gd name="csY0" fmla="*/ 373380 h 549592"/>
                <a:gd name="csX1" fmla="*/ 131604 w 647144"/>
                <a:gd name="csY1" fmla="*/ 353933 h 549592"/>
                <a:gd name="csX2" fmla="*/ 131286 w 647144"/>
                <a:gd name="csY2" fmla="*/ 334248 h 549592"/>
                <a:gd name="csX3" fmla="*/ 120491 w 647144"/>
                <a:gd name="csY3" fmla="*/ 334248 h 549592"/>
                <a:gd name="csX4" fmla="*/ 126048 w 647144"/>
                <a:gd name="csY4" fmla="*/ 307261 h 549592"/>
                <a:gd name="csX5" fmla="*/ 108664 w 647144"/>
                <a:gd name="csY5" fmla="*/ 278924 h 549592"/>
                <a:gd name="csX6" fmla="*/ 67390 w 647144"/>
                <a:gd name="csY6" fmla="*/ 258286 h 549592"/>
                <a:gd name="csX7" fmla="*/ 44053 w 647144"/>
                <a:gd name="csY7" fmla="*/ 222409 h 549592"/>
                <a:gd name="csX8" fmla="*/ 51911 w 647144"/>
                <a:gd name="csY8" fmla="*/ 192802 h 549592"/>
                <a:gd name="csX9" fmla="*/ 68818 w 647144"/>
                <a:gd name="csY9" fmla="*/ 179626 h 549592"/>
                <a:gd name="csX10" fmla="*/ 66278 w 647144"/>
                <a:gd name="csY10" fmla="*/ 157321 h 549592"/>
                <a:gd name="csX11" fmla="*/ 44212 w 647144"/>
                <a:gd name="csY11" fmla="*/ 145732 h 549592"/>
                <a:gd name="csX12" fmla="*/ 22384 w 647144"/>
                <a:gd name="csY12" fmla="*/ 99695 h 549592"/>
                <a:gd name="csX13" fmla="*/ 22384 w 647144"/>
                <a:gd name="csY13" fmla="*/ 99695 h 549592"/>
                <a:gd name="csX14" fmla="*/ 3969 w 647144"/>
                <a:gd name="csY14" fmla="*/ 68501 h 549592"/>
                <a:gd name="csX15" fmla="*/ 10557 w 647144"/>
                <a:gd name="csY15" fmla="*/ 56436 h 549592"/>
                <a:gd name="csX16" fmla="*/ 0 w 647144"/>
                <a:gd name="csY16" fmla="*/ 11271 h 549592"/>
                <a:gd name="csX17" fmla="*/ 23098 w 647144"/>
                <a:gd name="csY17" fmla="*/ 0 h 549592"/>
                <a:gd name="csX18" fmla="*/ 28416 w 647144"/>
                <a:gd name="csY18" fmla="*/ 14923 h 549592"/>
                <a:gd name="csX19" fmla="*/ 45482 w 647144"/>
                <a:gd name="csY19" fmla="*/ 33099 h 549592"/>
                <a:gd name="csX20" fmla="*/ 68580 w 647144"/>
                <a:gd name="csY20" fmla="*/ 38338 h 549592"/>
                <a:gd name="csX21" fmla="*/ 80724 w 647144"/>
                <a:gd name="csY21" fmla="*/ 37227 h 549592"/>
                <a:gd name="csX22" fmla="*/ 120491 w 647144"/>
                <a:gd name="csY22" fmla="*/ 8096 h 549592"/>
                <a:gd name="csX23" fmla="*/ 133112 w 647144"/>
                <a:gd name="csY23" fmla="*/ 5159 h 549592"/>
                <a:gd name="csX24" fmla="*/ 143113 w 647144"/>
                <a:gd name="csY24" fmla="*/ 16748 h 549592"/>
                <a:gd name="csX25" fmla="*/ 131445 w 647144"/>
                <a:gd name="csY25" fmla="*/ 36274 h 549592"/>
                <a:gd name="csX26" fmla="*/ 152480 w 647144"/>
                <a:gd name="csY26" fmla="*/ 56833 h 549592"/>
                <a:gd name="csX27" fmla="*/ 160893 w 647144"/>
                <a:gd name="csY27" fmla="*/ 54848 h 549592"/>
                <a:gd name="csX28" fmla="*/ 171530 w 647144"/>
                <a:gd name="csY28" fmla="*/ 83661 h 549592"/>
                <a:gd name="csX29" fmla="*/ 203438 w 647144"/>
                <a:gd name="csY29" fmla="*/ 91757 h 549592"/>
                <a:gd name="csX30" fmla="*/ 226854 w 647144"/>
                <a:gd name="csY30" fmla="*/ 111204 h 549592"/>
                <a:gd name="csX31" fmla="*/ 274796 w 647144"/>
                <a:gd name="csY31" fmla="*/ 117872 h 549592"/>
                <a:gd name="csX32" fmla="*/ 327343 w 647144"/>
                <a:gd name="csY32" fmla="*/ 107632 h 549592"/>
                <a:gd name="csX33" fmla="*/ 330597 w 647144"/>
                <a:gd name="csY33" fmla="*/ 98584 h 549592"/>
                <a:gd name="csX34" fmla="*/ 360204 w 647144"/>
                <a:gd name="csY34" fmla="*/ 91043 h 549592"/>
                <a:gd name="csX35" fmla="*/ 384175 w 647144"/>
                <a:gd name="csY35" fmla="*/ 68818 h 549592"/>
                <a:gd name="csX36" fmla="*/ 406718 w 647144"/>
                <a:gd name="csY36" fmla="*/ 69929 h 549592"/>
                <a:gd name="csX37" fmla="*/ 421481 w 647144"/>
                <a:gd name="csY37" fmla="*/ 62627 h 549592"/>
                <a:gd name="csX38" fmla="*/ 445453 w 647144"/>
                <a:gd name="csY38" fmla="*/ 66278 h 549592"/>
                <a:gd name="csX39" fmla="*/ 482679 w 647144"/>
                <a:gd name="csY39" fmla="*/ 86042 h 549592"/>
                <a:gd name="csX40" fmla="*/ 509588 w 647144"/>
                <a:gd name="csY40" fmla="*/ 90249 h 549592"/>
                <a:gd name="csX41" fmla="*/ 548085 w 647144"/>
                <a:gd name="csY41" fmla="*/ 124539 h 549592"/>
                <a:gd name="csX42" fmla="*/ 573246 w 647144"/>
                <a:gd name="csY42" fmla="*/ 125968 h 549592"/>
                <a:gd name="csX43" fmla="*/ 576183 w 647144"/>
                <a:gd name="csY43" fmla="*/ 158353 h 549592"/>
                <a:gd name="csX44" fmla="*/ 562451 w 647144"/>
                <a:gd name="csY44" fmla="*/ 205899 h 549592"/>
                <a:gd name="csX45" fmla="*/ 553164 w 647144"/>
                <a:gd name="csY45" fmla="*/ 233442 h 549592"/>
                <a:gd name="csX46" fmla="*/ 567849 w 647144"/>
                <a:gd name="csY46" fmla="*/ 238998 h 549592"/>
                <a:gd name="csX47" fmla="*/ 553482 w 647144"/>
                <a:gd name="csY47" fmla="*/ 259636 h 549592"/>
                <a:gd name="csX48" fmla="*/ 564515 w 647144"/>
                <a:gd name="csY48" fmla="*/ 289639 h 549592"/>
                <a:gd name="csX49" fmla="*/ 567135 w 647144"/>
                <a:gd name="csY49" fmla="*/ 313293 h 549592"/>
                <a:gd name="csX50" fmla="*/ 592614 w 647144"/>
                <a:gd name="csY50" fmla="*/ 319564 h 549592"/>
                <a:gd name="csX51" fmla="*/ 595392 w 647144"/>
                <a:gd name="csY51" fmla="*/ 343456 h 549592"/>
                <a:gd name="csX52" fmla="*/ 564833 w 647144"/>
                <a:gd name="csY52" fmla="*/ 376952 h 549592"/>
                <a:gd name="csX53" fmla="*/ 581501 w 647144"/>
                <a:gd name="csY53" fmla="*/ 396319 h 549592"/>
                <a:gd name="csX54" fmla="*/ 595074 w 647144"/>
                <a:gd name="csY54" fmla="*/ 418465 h 549592"/>
                <a:gd name="csX55" fmla="*/ 627301 w 647144"/>
                <a:gd name="csY55" fmla="*/ 434499 h 549592"/>
                <a:gd name="csX56" fmla="*/ 628253 w 647144"/>
                <a:gd name="csY56" fmla="*/ 466566 h 549592"/>
                <a:gd name="csX57" fmla="*/ 644366 w 647144"/>
                <a:gd name="csY57" fmla="*/ 472440 h 549592"/>
                <a:gd name="csX58" fmla="*/ 647144 w 647144"/>
                <a:gd name="csY58" fmla="*/ 489109 h 549592"/>
                <a:gd name="csX59" fmla="*/ 598488 w 647144"/>
                <a:gd name="csY59" fmla="*/ 507762 h 549592"/>
                <a:gd name="csX60" fmla="*/ 585867 w 647144"/>
                <a:gd name="csY60" fmla="*/ 549592 h 549592"/>
                <a:gd name="csX61" fmla="*/ 522446 w 647144"/>
                <a:gd name="csY61" fmla="*/ 538718 h 549592"/>
                <a:gd name="csX62" fmla="*/ 485696 w 647144"/>
                <a:gd name="csY62" fmla="*/ 530463 h 549592"/>
                <a:gd name="csX63" fmla="*/ 447675 w 647144"/>
                <a:gd name="csY63" fmla="*/ 525859 h 549592"/>
                <a:gd name="csX64" fmla="*/ 433308 w 647144"/>
                <a:gd name="csY64" fmla="*/ 481568 h 549592"/>
                <a:gd name="csX65" fmla="*/ 417195 w 647144"/>
                <a:gd name="csY65" fmla="*/ 475139 h 549592"/>
                <a:gd name="csX66" fmla="*/ 391319 w 647144"/>
                <a:gd name="csY66" fmla="*/ 481568 h 549592"/>
                <a:gd name="csX67" fmla="*/ 357346 w 647144"/>
                <a:gd name="csY67" fmla="*/ 499110 h 549592"/>
                <a:gd name="csX68" fmla="*/ 316151 w 647144"/>
                <a:gd name="csY68" fmla="*/ 487124 h 549592"/>
                <a:gd name="csX69" fmla="*/ 282178 w 647144"/>
                <a:gd name="csY69" fmla="*/ 459264 h 549592"/>
                <a:gd name="csX70" fmla="*/ 249714 w 647144"/>
                <a:gd name="csY70" fmla="*/ 448866 h 549592"/>
                <a:gd name="csX71" fmla="*/ 227251 w 647144"/>
                <a:gd name="csY71" fmla="*/ 414258 h 549592"/>
                <a:gd name="csX72" fmla="*/ 202327 w 647144"/>
                <a:gd name="csY72" fmla="*/ 365204 h 549592"/>
                <a:gd name="csX73" fmla="*/ 184230 w 647144"/>
                <a:gd name="csY73" fmla="*/ 371158 h 549592"/>
                <a:gd name="csX74" fmla="*/ 162798 w 647144"/>
                <a:gd name="csY74" fmla="*/ 358934 h 549592"/>
                <a:gd name="csX75" fmla="*/ 150257 w 647144"/>
                <a:gd name="csY75" fmla="*/ 373380 h 5495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647144" h="549592">
                  <a:moveTo>
                    <a:pt x="150257" y="373380"/>
                  </a:moveTo>
                  <a:lnTo>
                    <a:pt x="131604" y="353933"/>
                  </a:lnTo>
                  <a:lnTo>
                    <a:pt x="131286" y="334248"/>
                  </a:lnTo>
                  <a:lnTo>
                    <a:pt x="120491" y="334248"/>
                  </a:lnTo>
                  <a:lnTo>
                    <a:pt x="126048" y="307261"/>
                  </a:lnTo>
                  <a:lnTo>
                    <a:pt x="108664" y="278924"/>
                  </a:lnTo>
                  <a:lnTo>
                    <a:pt x="67390" y="258286"/>
                  </a:lnTo>
                  <a:lnTo>
                    <a:pt x="44053" y="222409"/>
                  </a:lnTo>
                  <a:lnTo>
                    <a:pt x="51911" y="192802"/>
                  </a:lnTo>
                  <a:lnTo>
                    <a:pt x="68818" y="179626"/>
                  </a:lnTo>
                  <a:lnTo>
                    <a:pt x="66278" y="157321"/>
                  </a:lnTo>
                  <a:lnTo>
                    <a:pt x="44212" y="145732"/>
                  </a:lnTo>
                  <a:lnTo>
                    <a:pt x="22384" y="99695"/>
                  </a:lnTo>
                  <a:lnTo>
                    <a:pt x="22384" y="99695"/>
                  </a:lnTo>
                  <a:lnTo>
                    <a:pt x="3969" y="68501"/>
                  </a:lnTo>
                  <a:lnTo>
                    <a:pt x="10557" y="56436"/>
                  </a:lnTo>
                  <a:lnTo>
                    <a:pt x="0" y="11271"/>
                  </a:lnTo>
                  <a:lnTo>
                    <a:pt x="23098" y="0"/>
                  </a:lnTo>
                  <a:lnTo>
                    <a:pt x="28416" y="14923"/>
                  </a:lnTo>
                  <a:lnTo>
                    <a:pt x="45482" y="33099"/>
                  </a:lnTo>
                  <a:lnTo>
                    <a:pt x="68580" y="38338"/>
                  </a:lnTo>
                  <a:lnTo>
                    <a:pt x="80724" y="37227"/>
                  </a:lnTo>
                  <a:lnTo>
                    <a:pt x="120491" y="8096"/>
                  </a:lnTo>
                  <a:lnTo>
                    <a:pt x="133112" y="5159"/>
                  </a:lnTo>
                  <a:lnTo>
                    <a:pt x="143113" y="16748"/>
                  </a:lnTo>
                  <a:lnTo>
                    <a:pt x="131445" y="36274"/>
                  </a:lnTo>
                  <a:lnTo>
                    <a:pt x="152480" y="56833"/>
                  </a:lnTo>
                  <a:lnTo>
                    <a:pt x="160893" y="54848"/>
                  </a:lnTo>
                  <a:lnTo>
                    <a:pt x="171530" y="83661"/>
                  </a:lnTo>
                  <a:lnTo>
                    <a:pt x="203438" y="91757"/>
                  </a:lnTo>
                  <a:lnTo>
                    <a:pt x="226854" y="111204"/>
                  </a:lnTo>
                  <a:lnTo>
                    <a:pt x="274796" y="117872"/>
                  </a:lnTo>
                  <a:lnTo>
                    <a:pt x="327343" y="107632"/>
                  </a:lnTo>
                  <a:lnTo>
                    <a:pt x="330597" y="98584"/>
                  </a:lnTo>
                  <a:lnTo>
                    <a:pt x="360204" y="91043"/>
                  </a:lnTo>
                  <a:lnTo>
                    <a:pt x="384175" y="68818"/>
                  </a:lnTo>
                  <a:lnTo>
                    <a:pt x="406718" y="69929"/>
                  </a:lnTo>
                  <a:lnTo>
                    <a:pt x="421481" y="62627"/>
                  </a:lnTo>
                  <a:lnTo>
                    <a:pt x="445453" y="66278"/>
                  </a:lnTo>
                  <a:lnTo>
                    <a:pt x="482679" y="86042"/>
                  </a:lnTo>
                  <a:lnTo>
                    <a:pt x="509588" y="90249"/>
                  </a:lnTo>
                  <a:lnTo>
                    <a:pt x="548085" y="124539"/>
                  </a:lnTo>
                  <a:lnTo>
                    <a:pt x="573246" y="125968"/>
                  </a:lnTo>
                  <a:lnTo>
                    <a:pt x="576183" y="158353"/>
                  </a:lnTo>
                  <a:lnTo>
                    <a:pt x="562451" y="205899"/>
                  </a:lnTo>
                  <a:lnTo>
                    <a:pt x="553164" y="233442"/>
                  </a:lnTo>
                  <a:lnTo>
                    <a:pt x="567849" y="238998"/>
                  </a:lnTo>
                  <a:lnTo>
                    <a:pt x="553482" y="259636"/>
                  </a:lnTo>
                  <a:lnTo>
                    <a:pt x="564515" y="289639"/>
                  </a:lnTo>
                  <a:lnTo>
                    <a:pt x="567135" y="313293"/>
                  </a:lnTo>
                  <a:lnTo>
                    <a:pt x="592614" y="319564"/>
                  </a:lnTo>
                  <a:lnTo>
                    <a:pt x="595392" y="343456"/>
                  </a:lnTo>
                  <a:lnTo>
                    <a:pt x="564833" y="376952"/>
                  </a:lnTo>
                  <a:lnTo>
                    <a:pt x="581501" y="396319"/>
                  </a:lnTo>
                  <a:lnTo>
                    <a:pt x="595074" y="418465"/>
                  </a:lnTo>
                  <a:lnTo>
                    <a:pt x="627301" y="434499"/>
                  </a:lnTo>
                  <a:lnTo>
                    <a:pt x="628253" y="466566"/>
                  </a:lnTo>
                  <a:lnTo>
                    <a:pt x="644366" y="472440"/>
                  </a:lnTo>
                  <a:lnTo>
                    <a:pt x="647144" y="489109"/>
                  </a:lnTo>
                  <a:lnTo>
                    <a:pt x="598488" y="507762"/>
                  </a:lnTo>
                  <a:lnTo>
                    <a:pt x="585867" y="549592"/>
                  </a:lnTo>
                  <a:lnTo>
                    <a:pt x="522446" y="538718"/>
                  </a:lnTo>
                  <a:lnTo>
                    <a:pt x="485696" y="530463"/>
                  </a:lnTo>
                  <a:lnTo>
                    <a:pt x="447675" y="525859"/>
                  </a:lnTo>
                  <a:lnTo>
                    <a:pt x="433308" y="481568"/>
                  </a:lnTo>
                  <a:lnTo>
                    <a:pt x="417195" y="475139"/>
                  </a:lnTo>
                  <a:lnTo>
                    <a:pt x="391319" y="481568"/>
                  </a:lnTo>
                  <a:lnTo>
                    <a:pt x="357346" y="499110"/>
                  </a:lnTo>
                  <a:lnTo>
                    <a:pt x="316151" y="487124"/>
                  </a:lnTo>
                  <a:lnTo>
                    <a:pt x="282178" y="459264"/>
                  </a:lnTo>
                  <a:lnTo>
                    <a:pt x="249714" y="448866"/>
                  </a:lnTo>
                  <a:lnTo>
                    <a:pt x="227251" y="414258"/>
                  </a:lnTo>
                  <a:lnTo>
                    <a:pt x="202327" y="365204"/>
                  </a:lnTo>
                  <a:lnTo>
                    <a:pt x="184230" y="371158"/>
                  </a:lnTo>
                  <a:lnTo>
                    <a:pt x="162798" y="358934"/>
                  </a:lnTo>
                  <a:lnTo>
                    <a:pt x="150257" y="37338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C1FAD6AA-E148-7CBC-4B67-F308BFEAF03D}"/>
                </a:ext>
              </a:extLst>
            </p:cNvPr>
            <p:cNvSpPr/>
            <p:nvPr/>
          </p:nvSpPr>
          <p:spPr>
            <a:xfrm>
              <a:off x="2245201" y="2982435"/>
              <a:ext cx="223996" cy="187325"/>
            </a:xfrm>
            <a:custGeom>
              <a:avLst/>
              <a:gdLst>
                <a:gd name="csX0" fmla="*/ 635 w 223996"/>
                <a:gd name="csY0" fmla="*/ 172482 h 187325"/>
                <a:gd name="csX1" fmla="*/ 0 w 223996"/>
                <a:gd name="csY1" fmla="*/ 172244 h 187325"/>
                <a:gd name="csX2" fmla="*/ 4604 w 223996"/>
                <a:gd name="csY2" fmla="*/ 166529 h 187325"/>
                <a:gd name="csX3" fmla="*/ 4048 w 223996"/>
                <a:gd name="csY3" fmla="*/ 151130 h 187325"/>
                <a:gd name="csX4" fmla="*/ 12383 w 223996"/>
                <a:gd name="csY4" fmla="*/ 130413 h 187325"/>
                <a:gd name="csX5" fmla="*/ 30718 w 223996"/>
                <a:gd name="csY5" fmla="*/ 116205 h 187325"/>
                <a:gd name="csX6" fmla="*/ 25241 w 223996"/>
                <a:gd name="csY6" fmla="*/ 101283 h 187325"/>
                <a:gd name="csX7" fmla="*/ 10081 w 223996"/>
                <a:gd name="csY7" fmla="*/ 99298 h 187325"/>
                <a:gd name="csX8" fmla="*/ 6906 w 223996"/>
                <a:gd name="csY8" fmla="*/ 70167 h 187325"/>
                <a:gd name="csX9" fmla="*/ 15161 w 223996"/>
                <a:gd name="csY9" fmla="*/ 54372 h 187325"/>
                <a:gd name="csX10" fmla="*/ 24210 w 223996"/>
                <a:gd name="csY10" fmla="*/ 45958 h 187325"/>
                <a:gd name="csX11" fmla="*/ 33179 w 223996"/>
                <a:gd name="csY11" fmla="*/ 37544 h 187325"/>
                <a:gd name="csX12" fmla="*/ 35004 w 223996"/>
                <a:gd name="csY12" fmla="*/ 15954 h 187325"/>
                <a:gd name="csX13" fmla="*/ 46038 w 223996"/>
                <a:gd name="csY13" fmla="*/ 23495 h 187325"/>
                <a:gd name="csX14" fmla="*/ 83106 w 223996"/>
                <a:gd name="csY14" fmla="*/ 12700 h 187325"/>
                <a:gd name="csX15" fmla="*/ 101044 w 223996"/>
                <a:gd name="csY15" fmla="*/ 20003 h 187325"/>
                <a:gd name="csX16" fmla="*/ 128746 w 223996"/>
                <a:gd name="csY16" fmla="*/ 19923 h 187325"/>
                <a:gd name="csX17" fmla="*/ 167561 w 223996"/>
                <a:gd name="csY17" fmla="*/ 5398 h 187325"/>
                <a:gd name="csX18" fmla="*/ 185738 w 223996"/>
                <a:gd name="csY18" fmla="*/ 6033 h 187325"/>
                <a:gd name="csX19" fmla="*/ 223996 w 223996"/>
                <a:gd name="csY19" fmla="*/ 0 h 187325"/>
                <a:gd name="csX20" fmla="*/ 206772 w 223996"/>
                <a:gd name="csY20" fmla="*/ 24130 h 187325"/>
                <a:gd name="csX21" fmla="*/ 188357 w 223996"/>
                <a:gd name="csY21" fmla="*/ 33655 h 187325"/>
                <a:gd name="csX22" fmla="*/ 191532 w 223996"/>
                <a:gd name="csY22" fmla="*/ 61754 h 187325"/>
                <a:gd name="csX23" fmla="*/ 178753 w 223996"/>
                <a:gd name="csY23" fmla="*/ 107871 h 187325"/>
                <a:gd name="csX24" fmla="*/ 104219 w 223996"/>
                <a:gd name="csY24" fmla="*/ 147320 h 187325"/>
                <a:gd name="csX25" fmla="*/ 38180 w 223996"/>
                <a:gd name="csY25" fmla="*/ 187325 h 187325"/>
                <a:gd name="csX26" fmla="*/ 635 w 223996"/>
                <a:gd name="csY26" fmla="*/ 172482 h 1873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23996" h="187325">
                  <a:moveTo>
                    <a:pt x="635" y="172482"/>
                  </a:moveTo>
                  <a:lnTo>
                    <a:pt x="0" y="172244"/>
                  </a:lnTo>
                  <a:lnTo>
                    <a:pt x="4604" y="166529"/>
                  </a:lnTo>
                  <a:lnTo>
                    <a:pt x="4048" y="151130"/>
                  </a:lnTo>
                  <a:lnTo>
                    <a:pt x="12383" y="130413"/>
                  </a:lnTo>
                  <a:lnTo>
                    <a:pt x="30718" y="116205"/>
                  </a:lnTo>
                  <a:lnTo>
                    <a:pt x="25241" y="101283"/>
                  </a:lnTo>
                  <a:lnTo>
                    <a:pt x="10081" y="99298"/>
                  </a:lnTo>
                  <a:lnTo>
                    <a:pt x="6906" y="70167"/>
                  </a:lnTo>
                  <a:lnTo>
                    <a:pt x="15161" y="54372"/>
                  </a:lnTo>
                  <a:lnTo>
                    <a:pt x="24210" y="45958"/>
                  </a:lnTo>
                  <a:lnTo>
                    <a:pt x="33179" y="37544"/>
                  </a:lnTo>
                  <a:lnTo>
                    <a:pt x="35004" y="15954"/>
                  </a:lnTo>
                  <a:lnTo>
                    <a:pt x="46038" y="23495"/>
                  </a:lnTo>
                  <a:lnTo>
                    <a:pt x="83106" y="12700"/>
                  </a:lnTo>
                  <a:lnTo>
                    <a:pt x="101044" y="20003"/>
                  </a:lnTo>
                  <a:lnTo>
                    <a:pt x="128746" y="19923"/>
                  </a:lnTo>
                  <a:lnTo>
                    <a:pt x="167561" y="5398"/>
                  </a:lnTo>
                  <a:lnTo>
                    <a:pt x="185738" y="6033"/>
                  </a:lnTo>
                  <a:lnTo>
                    <a:pt x="223996" y="0"/>
                  </a:lnTo>
                  <a:lnTo>
                    <a:pt x="206772" y="24130"/>
                  </a:lnTo>
                  <a:lnTo>
                    <a:pt x="188357" y="33655"/>
                  </a:lnTo>
                  <a:lnTo>
                    <a:pt x="191532" y="61754"/>
                  </a:lnTo>
                  <a:lnTo>
                    <a:pt x="178753" y="107871"/>
                  </a:lnTo>
                  <a:lnTo>
                    <a:pt x="104219" y="147320"/>
                  </a:lnTo>
                  <a:lnTo>
                    <a:pt x="38180" y="187325"/>
                  </a:lnTo>
                  <a:lnTo>
                    <a:pt x="635" y="172482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617C4847-9F09-1298-A35A-652F932CE3BE}"/>
                </a:ext>
              </a:extLst>
            </p:cNvPr>
            <p:cNvSpPr/>
            <p:nvPr/>
          </p:nvSpPr>
          <p:spPr>
            <a:xfrm>
              <a:off x="2510790" y="2823765"/>
              <a:ext cx="98424" cy="99615"/>
            </a:xfrm>
            <a:custGeom>
              <a:avLst/>
              <a:gdLst>
                <a:gd name="csX0" fmla="*/ 98425 w 98424"/>
                <a:gd name="csY0" fmla="*/ 98504 h 99615"/>
                <a:gd name="csX1" fmla="*/ 86281 w 98424"/>
                <a:gd name="csY1" fmla="*/ 99616 h 99615"/>
                <a:gd name="csX2" fmla="*/ 72469 w 98424"/>
                <a:gd name="csY2" fmla="*/ 76835 h 99615"/>
                <a:gd name="csX3" fmla="*/ 72628 w 98424"/>
                <a:gd name="csY3" fmla="*/ 70723 h 99615"/>
                <a:gd name="csX4" fmla="*/ 57785 w 98424"/>
                <a:gd name="csY4" fmla="*/ 70803 h 99615"/>
                <a:gd name="csX5" fmla="*/ 47784 w 98424"/>
                <a:gd name="csY5" fmla="*/ 60246 h 99615"/>
                <a:gd name="csX6" fmla="*/ 40799 w 98424"/>
                <a:gd name="csY6" fmla="*/ 61278 h 99615"/>
                <a:gd name="csX7" fmla="*/ 27543 w 98424"/>
                <a:gd name="csY7" fmla="*/ 49689 h 99615"/>
                <a:gd name="csX8" fmla="*/ 2461 w 98424"/>
                <a:gd name="csY8" fmla="*/ 39846 h 99615"/>
                <a:gd name="csX9" fmla="*/ 5715 w 98424"/>
                <a:gd name="csY9" fmla="*/ 20399 h 99615"/>
                <a:gd name="csX10" fmla="*/ 0 w 98424"/>
                <a:gd name="csY10" fmla="*/ 6271 h 99615"/>
                <a:gd name="csX11" fmla="*/ 46831 w 98424"/>
                <a:gd name="csY11" fmla="*/ 0 h 99615"/>
                <a:gd name="csX12" fmla="*/ 53816 w 98424"/>
                <a:gd name="csY12" fmla="*/ 10557 h 99615"/>
                <a:gd name="csX13" fmla="*/ 66596 w 98424"/>
                <a:gd name="csY13" fmla="*/ 17542 h 99615"/>
                <a:gd name="csX14" fmla="*/ 59849 w 98424"/>
                <a:gd name="csY14" fmla="*/ 27543 h 99615"/>
                <a:gd name="csX15" fmla="*/ 77787 w 98424"/>
                <a:gd name="csY15" fmla="*/ 41196 h 99615"/>
                <a:gd name="csX16" fmla="*/ 68263 w 98424"/>
                <a:gd name="csY16" fmla="*/ 53896 h 99615"/>
                <a:gd name="csX17" fmla="*/ 82550 w 98424"/>
                <a:gd name="csY17" fmla="*/ 64611 h 99615"/>
                <a:gd name="csX18" fmla="*/ 97711 w 98424"/>
                <a:gd name="csY18" fmla="*/ 71120 h 99615"/>
                <a:gd name="csX19" fmla="*/ 98425 w 98424"/>
                <a:gd name="csY19" fmla="*/ 98504 h 99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98424" h="99615">
                  <a:moveTo>
                    <a:pt x="98425" y="98504"/>
                  </a:moveTo>
                  <a:lnTo>
                    <a:pt x="86281" y="99616"/>
                  </a:lnTo>
                  <a:lnTo>
                    <a:pt x="72469" y="76835"/>
                  </a:lnTo>
                  <a:lnTo>
                    <a:pt x="72628" y="70723"/>
                  </a:lnTo>
                  <a:lnTo>
                    <a:pt x="57785" y="70803"/>
                  </a:lnTo>
                  <a:lnTo>
                    <a:pt x="47784" y="60246"/>
                  </a:lnTo>
                  <a:lnTo>
                    <a:pt x="40799" y="61278"/>
                  </a:lnTo>
                  <a:lnTo>
                    <a:pt x="27543" y="49689"/>
                  </a:lnTo>
                  <a:lnTo>
                    <a:pt x="2461" y="39846"/>
                  </a:lnTo>
                  <a:lnTo>
                    <a:pt x="5715" y="20399"/>
                  </a:lnTo>
                  <a:lnTo>
                    <a:pt x="0" y="6271"/>
                  </a:lnTo>
                  <a:lnTo>
                    <a:pt x="46831" y="0"/>
                  </a:lnTo>
                  <a:lnTo>
                    <a:pt x="53816" y="10557"/>
                  </a:lnTo>
                  <a:lnTo>
                    <a:pt x="66596" y="17542"/>
                  </a:lnTo>
                  <a:lnTo>
                    <a:pt x="59849" y="27543"/>
                  </a:lnTo>
                  <a:lnTo>
                    <a:pt x="77787" y="41196"/>
                  </a:lnTo>
                  <a:lnTo>
                    <a:pt x="68263" y="53896"/>
                  </a:lnTo>
                  <a:lnTo>
                    <a:pt x="82550" y="64611"/>
                  </a:lnTo>
                  <a:lnTo>
                    <a:pt x="97711" y="71120"/>
                  </a:lnTo>
                  <a:lnTo>
                    <a:pt x="98425" y="98504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13DBA27F-41F2-F638-7535-FED2DF05F8BB}"/>
                </a:ext>
              </a:extLst>
            </p:cNvPr>
            <p:cNvSpPr/>
            <p:nvPr/>
          </p:nvSpPr>
          <p:spPr>
            <a:xfrm>
              <a:off x="1413986" y="1491297"/>
              <a:ext cx="433784" cy="721439"/>
            </a:xfrm>
            <a:custGeom>
              <a:avLst/>
              <a:gdLst>
                <a:gd name="csX0" fmla="*/ 0 w 433784"/>
                <a:gd name="csY0" fmla="*/ 552847 h 721439"/>
                <a:gd name="csX1" fmla="*/ 14843 w 433784"/>
                <a:gd name="csY1" fmla="*/ 524272 h 721439"/>
                <a:gd name="csX2" fmla="*/ 42862 w 433784"/>
                <a:gd name="csY2" fmla="*/ 489823 h 721439"/>
                <a:gd name="csX3" fmla="*/ 54054 w 433784"/>
                <a:gd name="csY3" fmla="*/ 429974 h 721439"/>
                <a:gd name="csX4" fmla="*/ 32464 w 433784"/>
                <a:gd name="csY4" fmla="*/ 403860 h 721439"/>
                <a:gd name="csX5" fmla="*/ 30401 w 433784"/>
                <a:gd name="csY5" fmla="*/ 334248 h 721439"/>
                <a:gd name="csX6" fmla="*/ 52308 w 433784"/>
                <a:gd name="csY6" fmla="*/ 284162 h 721439"/>
                <a:gd name="csX7" fmla="*/ 85725 w 433784"/>
                <a:gd name="csY7" fmla="*/ 285115 h 721439"/>
                <a:gd name="csX8" fmla="*/ 97472 w 433784"/>
                <a:gd name="csY8" fmla="*/ 263684 h 721439"/>
                <a:gd name="csX9" fmla="*/ 85169 w 433784"/>
                <a:gd name="csY9" fmla="*/ 245110 h 721439"/>
                <a:gd name="csX10" fmla="*/ 137478 w 433784"/>
                <a:gd name="csY10" fmla="*/ 167481 h 721439"/>
                <a:gd name="csX11" fmla="*/ 171212 w 433784"/>
                <a:gd name="csY11" fmla="*/ 104854 h 721439"/>
                <a:gd name="csX12" fmla="*/ 193437 w 433784"/>
                <a:gd name="csY12" fmla="*/ 63897 h 721439"/>
                <a:gd name="csX13" fmla="*/ 225743 w 433784"/>
                <a:gd name="csY13" fmla="*/ 64135 h 721439"/>
                <a:gd name="csX14" fmla="*/ 234712 w 433784"/>
                <a:gd name="csY14" fmla="*/ 31750 h 721439"/>
                <a:gd name="csX15" fmla="*/ 298212 w 433784"/>
                <a:gd name="csY15" fmla="*/ 41037 h 721439"/>
                <a:gd name="csX16" fmla="*/ 303133 w 433784"/>
                <a:gd name="csY16" fmla="*/ 2461 h 721439"/>
                <a:gd name="csX17" fmla="*/ 324009 w 433784"/>
                <a:gd name="csY17" fmla="*/ 0 h 721439"/>
                <a:gd name="csX18" fmla="*/ 368935 w 433784"/>
                <a:gd name="csY18" fmla="*/ 28813 h 721439"/>
                <a:gd name="csX19" fmla="*/ 421561 w 433784"/>
                <a:gd name="csY19" fmla="*/ 68421 h 721439"/>
                <a:gd name="csX20" fmla="*/ 422434 w 433784"/>
                <a:gd name="csY20" fmla="*/ 156131 h 721439"/>
                <a:gd name="csX21" fmla="*/ 433784 w 433784"/>
                <a:gd name="csY21" fmla="*/ 177879 h 721439"/>
                <a:gd name="csX22" fmla="*/ 375841 w 433784"/>
                <a:gd name="csY22" fmla="*/ 193675 h 721439"/>
                <a:gd name="csX23" fmla="*/ 343138 w 433784"/>
                <a:gd name="csY23" fmla="*/ 232092 h 721439"/>
                <a:gd name="csX24" fmla="*/ 348456 w 433784"/>
                <a:gd name="csY24" fmla="*/ 265430 h 721439"/>
                <a:gd name="csX25" fmla="*/ 294799 w 433784"/>
                <a:gd name="csY25" fmla="*/ 308689 h 721439"/>
                <a:gd name="csX26" fmla="*/ 229791 w 433784"/>
                <a:gd name="csY26" fmla="*/ 354251 h 721439"/>
                <a:gd name="csX27" fmla="*/ 205264 w 433784"/>
                <a:gd name="csY27" fmla="*/ 427514 h 721439"/>
                <a:gd name="csX28" fmla="*/ 229235 w 433784"/>
                <a:gd name="csY28" fmla="*/ 463550 h 721439"/>
                <a:gd name="csX29" fmla="*/ 261461 w 433784"/>
                <a:gd name="csY29" fmla="*/ 491649 h 721439"/>
                <a:gd name="csX30" fmla="*/ 230505 w 433784"/>
                <a:gd name="csY30" fmla="*/ 548005 h 721439"/>
                <a:gd name="csX31" fmla="*/ 195421 w 433784"/>
                <a:gd name="csY31" fmla="*/ 559594 h 721439"/>
                <a:gd name="csX32" fmla="*/ 182563 w 433784"/>
                <a:gd name="csY32" fmla="*/ 641509 h 721439"/>
                <a:gd name="csX33" fmla="*/ 163433 w 433784"/>
                <a:gd name="csY33" fmla="*/ 686356 h 721439"/>
                <a:gd name="csX34" fmla="*/ 122634 w 433784"/>
                <a:gd name="csY34" fmla="*/ 681752 h 721439"/>
                <a:gd name="csX35" fmla="*/ 103505 w 433784"/>
                <a:gd name="csY35" fmla="*/ 719296 h 721439"/>
                <a:gd name="csX36" fmla="*/ 64532 w 433784"/>
                <a:gd name="csY36" fmla="*/ 721439 h 721439"/>
                <a:gd name="csX37" fmla="*/ 53816 w 433784"/>
                <a:gd name="csY37" fmla="*/ 676672 h 721439"/>
                <a:gd name="csX38" fmla="*/ 25638 w 433784"/>
                <a:gd name="csY38" fmla="*/ 622141 h 721439"/>
                <a:gd name="csX39" fmla="*/ 0 w 433784"/>
                <a:gd name="csY39" fmla="*/ 552847 h 721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433784" h="721439">
                  <a:moveTo>
                    <a:pt x="0" y="552847"/>
                  </a:moveTo>
                  <a:lnTo>
                    <a:pt x="14843" y="524272"/>
                  </a:lnTo>
                  <a:lnTo>
                    <a:pt x="42862" y="489823"/>
                  </a:lnTo>
                  <a:lnTo>
                    <a:pt x="54054" y="429974"/>
                  </a:lnTo>
                  <a:lnTo>
                    <a:pt x="32464" y="403860"/>
                  </a:lnTo>
                  <a:lnTo>
                    <a:pt x="30401" y="334248"/>
                  </a:lnTo>
                  <a:lnTo>
                    <a:pt x="52308" y="284162"/>
                  </a:lnTo>
                  <a:lnTo>
                    <a:pt x="85725" y="285115"/>
                  </a:lnTo>
                  <a:lnTo>
                    <a:pt x="97472" y="263684"/>
                  </a:lnTo>
                  <a:lnTo>
                    <a:pt x="85169" y="245110"/>
                  </a:lnTo>
                  <a:lnTo>
                    <a:pt x="137478" y="167481"/>
                  </a:lnTo>
                  <a:lnTo>
                    <a:pt x="171212" y="104854"/>
                  </a:lnTo>
                  <a:lnTo>
                    <a:pt x="193437" y="63897"/>
                  </a:lnTo>
                  <a:lnTo>
                    <a:pt x="225743" y="64135"/>
                  </a:lnTo>
                  <a:lnTo>
                    <a:pt x="234712" y="31750"/>
                  </a:lnTo>
                  <a:lnTo>
                    <a:pt x="298212" y="41037"/>
                  </a:lnTo>
                  <a:lnTo>
                    <a:pt x="303133" y="2461"/>
                  </a:lnTo>
                  <a:lnTo>
                    <a:pt x="324009" y="0"/>
                  </a:lnTo>
                  <a:lnTo>
                    <a:pt x="368935" y="28813"/>
                  </a:lnTo>
                  <a:lnTo>
                    <a:pt x="421561" y="68421"/>
                  </a:lnTo>
                  <a:lnTo>
                    <a:pt x="422434" y="156131"/>
                  </a:lnTo>
                  <a:lnTo>
                    <a:pt x="433784" y="177879"/>
                  </a:lnTo>
                  <a:lnTo>
                    <a:pt x="375841" y="193675"/>
                  </a:lnTo>
                  <a:lnTo>
                    <a:pt x="343138" y="232092"/>
                  </a:lnTo>
                  <a:lnTo>
                    <a:pt x="348456" y="265430"/>
                  </a:lnTo>
                  <a:lnTo>
                    <a:pt x="294799" y="308689"/>
                  </a:lnTo>
                  <a:lnTo>
                    <a:pt x="229791" y="354251"/>
                  </a:lnTo>
                  <a:lnTo>
                    <a:pt x="205264" y="427514"/>
                  </a:lnTo>
                  <a:lnTo>
                    <a:pt x="229235" y="463550"/>
                  </a:lnTo>
                  <a:lnTo>
                    <a:pt x="261461" y="491649"/>
                  </a:lnTo>
                  <a:lnTo>
                    <a:pt x="230505" y="548005"/>
                  </a:lnTo>
                  <a:lnTo>
                    <a:pt x="195421" y="559594"/>
                  </a:lnTo>
                  <a:lnTo>
                    <a:pt x="182563" y="641509"/>
                  </a:lnTo>
                  <a:lnTo>
                    <a:pt x="163433" y="686356"/>
                  </a:lnTo>
                  <a:lnTo>
                    <a:pt x="122634" y="681752"/>
                  </a:lnTo>
                  <a:lnTo>
                    <a:pt x="103505" y="719296"/>
                  </a:lnTo>
                  <a:lnTo>
                    <a:pt x="64532" y="721439"/>
                  </a:lnTo>
                  <a:lnTo>
                    <a:pt x="53816" y="676672"/>
                  </a:lnTo>
                  <a:lnTo>
                    <a:pt x="25638" y="622141"/>
                  </a:lnTo>
                  <a:lnTo>
                    <a:pt x="0" y="552847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F2FAA827-8EB3-3321-43D2-A4E34206C0EA}"/>
                </a:ext>
              </a:extLst>
            </p:cNvPr>
            <p:cNvSpPr/>
            <p:nvPr/>
          </p:nvSpPr>
          <p:spPr>
            <a:xfrm>
              <a:off x="1824037" y="2174557"/>
              <a:ext cx="319881" cy="223519"/>
            </a:xfrm>
            <a:custGeom>
              <a:avLst/>
              <a:gdLst>
                <a:gd name="csX0" fmla="*/ 167719 w 319881"/>
                <a:gd name="csY0" fmla="*/ 0 h 223519"/>
                <a:gd name="csX1" fmla="*/ 203200 w 319881"/>
                <a:gd name="csY1" fmla="*/ 11906 h 223519"/>
                <a:gd name="csX2" fmla="*/ 207962 w 319881"/>
                <a:gd name="csY2" fmla="*/ 23654 h 223519"/>
                <a:gd name="csX3" fmla="*/ 225663 w 319881"/>
                <a:gd name="csY3" fmla="*/ 18018 h 223519"/>
                <a:gd name="csX4" fmla="*/ 258604 w 319881"/>
                <a:gd name="csY4" fmla="*/ 29289 h 223519"/>
                <a:gd name="csX5" fmla="*/ 261858 w 319881"/>
                <a:gd name="csY5" fmla="*/ 51356 h 223519"/>
                <a:gd name="csX6" fmla="*/ 254635 w 319881"/>
                <a:gd name="csY6" fmla="*/ 63976 h 223519"/>
                <a:gd name="csX7" fmla="*/ 275749 w 319881"/>
                <a:gd name="csY7" fmla="*/ 94456 h 223519"/>
                <a:gd name="csX8" fmla="*/ 289481 w 319881"/>
                <a:gd name="csY8" fmla="*/ 102870 h 223519"/>
                <a:gd name="csX9" fmla="*/ 287417 w 319881"/>
                <a:gd name="csY9" fmla="*/ 111204 h 223519"/>
                <a:gd name="csX10" fmla="*/ 310198 w 319881"/>
                <a:gd name="csY10" fmla="*/ 119300 h 223519"/>
                <a:gd name="csX11" fmla="*/ 319881 w 319881"/>
                <a:gd name="csY11" fmla="*/ 131524 h 223519"/>
                <a:gd name="csX12" fmla="*/ 306784 w 319881"/>
                <a:gd name="csY12" fmla="*/ 141526 h 223519"/>
                <a:gd name="csX13" fmla="*/ 279559 w 319881"/>
                <a:gd name="csY13" fmla="*/ 139938 h 223519"/>
                <a:gd name="csX14" fmla="*/ 273129 w 319881"/>
                <a:gd name="csY14" fmla="*/ 144224 h 223519"/>
                <a:gd name="csX15" fmla="*/ 280988 w 319881"/>
                <a:gd name="csY15" fmla="*/ 159385 h 223519"/>
                <a:gd name="csX16" fmla="*/ 289322 w 319881"/>
                <a:gd name="csY16" fmla="*/ 188357 h 223519"/>
                <a:gd name="csX17" fmla="*/ 289322 w 319881"/>
                <a:gd name="csY17" fmla="*/ 188357 h 223519"/>
                <a:gd name="csX18" fmla="*/ 260350 w 319881"/>
                <a:gd name="csY18" fmla="*/ 191056 h 223519"/>
                <a:gd name="csX19" fmla="*/ 250031 w 319881"/>
                <a:gd name="csY19" fmla="*/ 200898 h 223519"/>
                <a:gd name="csX20" fmla="*/ 247809 w 319881"/>
                <a:gd name="csY20" fmla="*/ 223520 h 223519"/>
                <a:gd name="csX21" fmla="*/ 234394 w 319881"/>
                <a:gd name="csY21" fmla="*/ 219154 h 223519"/>
                <a:gd name="csX22" fmla="*/ 203994 w 319881"/>
                <a:gd name="csY22" fmla="*/ 221297 h 223519"/>
                <a:gd name="csX23" fmla="*/ 195183 w 319881"/>
                <a:gd name="csY23" fmla="*/ 210820 h 223519"/>
                <a:gd name="csX24" fmla="*/ 182563 w 319881"/>
                <a:gd name="csY24" fmla="*/ 218678 h 223519"/>
                <a:gd name="csX25" fmla="*/ 169862 w 319881"/>
                <a:gd name="csY25" fmla="*/ 212169 h 223519"/>
                <a:gd name="csX26" fmla="*/ 143351 w 319881"/>
                <a:gd name="csY26" fmla="*/ 211296 h 223519"/>
                <a:gd name="csX27" fmla="*/ 105727 w 319881"/>
                <a:gd name="csY27" fmla="*/ 200501 h 223519"/>
                <a:gd name="csX28" fmla="*/ 71755 w 319881"/>
                <a:gd name="csY28" fmla="*/ 197009 h 223519"/>
                <a:gd name="csX29" fmla="*/ 45641 w 319881"/>
                <a:gd name="csY29" fmla="*/ 197961 h 223519"/>
                <a:gd name="csX30" fmla="*/ 27146 w 319881"/>
                <a:gd name="csY30" fmla="*/ 210185 h 223519"/>
                <a:gd name="csX31" fmla="*/ 11033 w 319881"/>
                <a:gd name="csY31" fmla="*/ 211931 h 223519"/>
                <a:gd name="csX32" fmla="*/ 10398 w 319881"/>
                <a:gd name="csY32" fmla="*/ 191849 h 223519"/>
                <a:gd name="csX33" fmla="*/ 0 w 319881"/>
                <a:gd name="csY33" fmla="*/ 170974 h 223519"/>
                <a:gd name="csX34" fmla="*/ 20241 w 319881"/>
                <a:gd name="csY34" fmla="*/ 161687 h 223519"/>
                <a:gd name="csX35" fmla="*/ 20399 w 319881"/>
                <a:gd name="csY35" fmla="*/ 143510 h 223519"/>
                <a:gd name="csX36" fmla="*/ 11033 w 319881"/>
                <a:gd name="csY36" fmla="*/ 126127 h 223519"/>
                <a:gd name="csX37" fmla="*/ 9604 w 319881"/>
                <a:gd name="csY37" fmla="*/ 105727 h 223519"/>
                <a:gd name="csX38" fmla="*/ 42148 w 319881"/>
                <a:gd name="csY38" fmla="*/ 106045 h 223519"/>
                <a:gd name="csX39" fmla="*/ 78740 w 319881"/>
                <a:gd name="csY39" fmla="*/ 88662 h 223519"/>
                <a:gd name="csX40" fmla="*/ 86598 w 319881"/>
                <a:gd name="csY40" fmla="*/ 62309 h 223519"/>
                <a:gd name="csX41" fmla="*/ 114221 w 319881"/>
                <a:gd name="csY41" fmla="*/ 47307 h 223519"/>
                <a:gd name="csX42" fmla="*/ 111046 w 319881"/>
                <a:gd name="csY42" fmla="*/ 26273 h 223519"/>
                <a:gd name="csX43" fmla="*/ 131524 w 319881"/>
                <a:gd name="csY43" fmla="*/ 18256 h 223519"/>
                <a:gd name="csX44" fmla="*/ 167719 w 319881"/>
                <a:gd name="csY44" fmla="*/ 0 h 223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19881" h="223519">
                  <a:moveTo>
                    <a:pt x="167719" y="0"/>
                  </a:moveTo>
                  <a:lnTo>
                    <a:pt x="203200" y="11906"/>
                  </a:lnTo>
                  <a:lnTo>
                    <a:pt x="207962" y="23654"/>
                  </a:lnTo>
                  <a:lnTo>
                    <a:pt x="225663" y="18018"/>
                  </a:lnTo>
                  <a:lnTo>
                    <a:pt x="258604" y="29289"/>
                  </a:lnTo>
                  <a:lnTo>
                    <a:pt x="261858" y="51356"/>
                  </a:lnTo>
                  <a:lnTo>
                    <a:pt x="254635" y="63976"/>
                  </a:lnTo>
                  <a:lnTo>
                    <a:pt x="275749" y="94456"/>
                  </a:lnTo>
                  <a:lnTo>
                    <a:pt x="289481" y="102870"/>
                  </a:lnTo>
                  <a:lnTo>
                    <a:pt x="287417" y="111204"/>
                  </a:lnTo>
                  <a:lnTo>
                    <a:pt x="310198" y="119300"/>
                  </a:lnTo>
                  <a:lnTo>
                    <a:pt x="319881" y="131524"/>
                  </a:lnTo>
                  <a:lnTo>
                    <a:pt x="306784" y="141526"/>
                  </a:lnTo>
                  <a:lnTo>
                    <a:pt x="279559" y="139938"/>
                  </a:lnTo>
                  <a:lnTo>
                    <a:pt x="273129" y="144224"/>
                  </a:lnTo>
                  <a:lnTo>
                    <a:pt x="280988" y="159385"/>
                  </a:lnTo>
                  <a:lnTo>
                    <a:pt x="289322" y="188357"/>
                  </a:lnTo>
                  <a:lnTo>
                    <a:pt x="289322" y="188357"/>
                  </a:lnTo>
                  <a:lnTo>
                    <a:pt x="260350" y="191056"/>
                  </a:lnTo>
                  <a:lnTo>
                    <a:pt x="250031" y="200898"/>
                  </a:lnTo>
                  <a:lnTo>
                    <a:pt x="247809" y="223520"/>
                  </a:lnTo>
                  <a:lnTo>
                    <a:pt x="234394" y="219154"/>
                  </a:lnTo>
                  <a:lnTo>
                    <a:pt x="203994" y="221297"/>
                  </a:lnTo>
                  <a:lnTo>
                    <a:pt x="195183" y="210820"/>
                  </a:lnTo>
                  <a:lnTo>
                    <a:pt x="182563" y="218678"/>
                  </a:lnTo>
                  <a:lnTo>
                    <a:pt x="169862" y="212169"/>
                  </a:lnTo>
                  <a:lnTo>
                    <a:pt x="143351" y="211296"/>
                  </a:lnTo>
                  <a:lnTo>
                    <a:pt x="105727" y="200501"/>
                  </a:lnTo>
                  <a:lnTo>
                    <a:pt x="71755" y="197009"/>
                  </a:lnTo>
                  <a:lnTo>
                    <a:pt x="45641" y="197961"/>
                  </a:lnTo>
                  <a:lnTo>
                    <a:pt x="27146" y="210185"/>
                  </a:lnTo>
                  <a:lnTo>
                    <a:pt x="11033" y="211931"/>
                  </a:lnTo>
                  <a:lnTo>
                    <a:pt x="10398" y="191849"/>
                  </a:lnTo>
                  <a:lnTo>
                    <a:pt x="0" y="170974"/>
                  </a:lnTo>
                  <a:lnTo>
                    <a:pt x="20241" y="161687"/>
                  </a:lnTo>
                  <a:lnTo>
                    <a:pt x="20399" y="143510"/>
                  </a:lnTo>
                  <a:lnTo>
                    <a:pt x="11033" y="126127"/>
                  </a:lnTo>
                  <a:lnTo>
                    <a:pt x="9604" y="105727"/>
                  </a:lnTo>
                  <a:lnTo>
                    <a:pt x="42148" y="106045"/>
                  </a:lnTo>
                  <a:lnTo>
                    <a:pt x="78740" y="88662"/>
                  </a:lnTo>
                  <a:lnTo>
                    <a:pt x="86598" y="62309"/>
                  </a:lnTo>
                  <a:lnTo>
                    <a:pt x="114221" y="47307"/>
                  </a:lnTo>
                  <a:lnTo>
                    <a:pt x="111046" y="26273"/>
                  </a:lnTo>
                  <a:lnTo>
                    <a:pt x="131524" y="18256"/>
                  </a:lnTo>
                  <a:lnTo>
                    <a:pt x="167719" y="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7DB3B908-0122-CBF8-4387-15E6B930ACFF}"/>
                </a:ext>
              </a:extLst>
            </p:cNvPr>
            <p:cNvSpPr/>
            <p:nvPr/>
          </p:nvSpPr>
          <p:spPr>
            <a:xfrm>
              <a:off x="1786493" y="2352356"/>
              <a:ext cx="606266" cy="305832"/>
            </a:xfrm>
            <a:custGeom>
              <a:avLst/>
              <a:gdLst>
                <a:gd name="csX0" fmla="*/ 326866 w 606266"/>
                <a:gd name="csY0" fmla="*/ 10557 h 305832"/>
                <a:gd name="csX1" fmla="*/ 339407 w 606266"/>
                <a:gd name="csY1" fmla="*/ 12383 h 305832"/>
                <a:gd name="csX2" fmla="*/ 347901 w 606266"/>
                <a:gd name="csY2" fmla="*/ 2143 h 305832"/>
                <a:gd name="csX3" fmla="*/ 358140 w 606266"/>
                <a:gd name="csY3" fmla="*/ 4366 h 305832"/>
                <a:gd name="csX4" fmla="*/ 393065 w 606266"/>
                <a:gd name="csY4" fmla="*/ 0 h 305832"/>
                <a:gd name="csX5" fmla="*/ 414655 w 606266"/>
                <a:gd name="csY5" fmla="*/ 25559 h 305832"/>
                <a:gd name="csX6" fmla="*/ 406241 w 606266"/>
                <a:gd name="csY6" fmla="*/ 34608 h 305832"/>
                <a:gd name="csX7" fmla="*/ 409019 w 606266"/>
                <a:gd name="csY7" fmla="*/ 48498 h 305832"/>
                <a:gd name="csX8" fmla="*/ 435848 w 606266"/>
                <a:gd name="csY8" fmla="*/ 50641 h 305832"/>
                <a:gd name="csX9" fmla="*/ 447834 w 606266"/>
                <a:gd name="csY9" fmla="*/ 70009 h 305832"/>
                <a:gd name="csX10" fmla="*/ 447119 w 606266"/>
                <a:gd name="csY10" fmla="*/ 78661 h 305832"/>
                <a:gd name="csX11" fmla="*/ 489903 w 606266"/>
                <a:gd name="csY11" fmla="*/ 94218 h 305832"/>
                <a:gd name="csX12" fmla="*/ 515779 w 606266"/>
                <a:gd name="csY12" fmla="*/ 87233 h 305832"/>
                <a:gd name="csX13" fmla="*/ 536575 w 606266"/>
                <a:gd name="csY13" fmla="*/ 107871 h 305832"/>
                <a:gd name="csX14" fmla="*/ 556260 w 606266"/>
                <a:gd name="csY14" fmla="*/ 107395 h 305832"/>
                <a:gd name="csX15" fmla="*/ 605869 w 606266"/>
                <a:gd name="csY15" fmla="*/ 121682 h 305832"/>
                <a:gd name="csX16" fmla="*/ 606266 w 606266"/>
                <a:gd name="csY16" fmla="*/ 134541 h 305832"/>
                <a:gd name="csX17" fmla="*/ 592614 w 606266"/>
                <a:gd name="csY17" fmla="*/ 157321 h 305832"/>
                <a:gd name="csX18" fmla="*/ 600075 w 606266"/>
                <a:gd name="csY18" fmla="*/ 181134 h 305832"/>
                <a:gd name="csX19" fmla="*/ 594757 w 606266"/>
                <a:gd name="csY19" fmla="*/ 195501 h 305832"/>
                <a:gd name="csX20" fmla="*/ 562134 w 606266"/>
                <a:gd name="csY20" fmla="*/ 198596 h 305832"/>
                <a:gd name="csX21" fmla="*/ 544830 w 606266"/>
                <a:gd name="csY21" fmla="*/ 210582 h 305832"/>
                <a:gd name="csX22" fmla="*/ 543719 w 606266"/>
                <a:gd name="csY22" fmla="*/ 229553 h 305832"/>
                <a:gd name="csX23" fmla="*/ 516811 w 606266"/>
                <a:gd name="csY23" fmla="*/ 232966 h 305832"/>
                <a:gd name="csX24" fmla="*/ 494427 w 606266"/>
                <a:gd name="csY24" fmla="*/ 246698 h 305832"/>
                <a:gd name="csX25" fmla="*/ 462836 w 606266"/>
                <a:gd name="csY25" fmla="*/ 248920 h 305832"/>
                <a:gd name="csX26" fmla="*/ 433864 w 606266"/>
                <a:gd name="csY26" fmla="*/ 264636 h 305832"/>
                <a:gd name="csX27" fmla="*/ 435531 w 606266"/>
                <a:gd name="csY27" fmla="*/ 287179 h 305832"/>
                <a:gd name="csX28" fmla="*/ 430450 w 606266"/>
                <a:gd name="csY28" fmla="*/ 285909 h 305832"/>
                <a:gd name="csX29" fmla="*/ 426085 w 606266"/>
                <a:gd name="csY29" fmla="*/ 277654 h 305832"/>
                <a:gd name="csX30" fmla="*/ 415290 w 606266"/>
                <a:gd name="csY30" fmla="*/ 275987 h 305832"/>
                <a:gd name="csX31" fmla="*/ 391319 w 606266"/>
                <a:gd name="csY31" fmla="*/ 266938 h 305832"/>
                <a:gd name="csX32" fmla="*/ 382429 w 606266"/>
                <a:gd name="csY32" fmla="*/ 277336 h 305832"/>
                <a:gd name="csX33" fmla="*/ 377825 w 606266"/>
                <a:gd name="csY33" fmla="*/ 272812 h 305832"/>
                <a:gd name="csX34" fmla="*/ 325438 w 606266"/>
                <a:gd name="csY34" fmla="*/ 262096 h 305832"/>
                <a:gd name="csX35" fmla="*/ 323136 w 606266"/>
                <a:gd name="csY35" fmla="*/ 246380 h 305832"/>
                <a:gd name="csX36" fmla="*/ 291862 w 606266"/>
                <a:gd name="csY36" fmla="*/ 251539 h 305832"/>
                <a:gd name="csX37" fmla="*/ 279400 w 606266"/>
                <a:gd name="csY37" fmla="*/ 274796 h 305832"/>
                <a:gd name="csX38" fmla="*/ 253286 w 606266"/>
                <a:gd name="csY38" fmla="*/ 305832 h 305832"/>
                <a:gd name="csX39" fmla="*/ 238046 w 606266"/>
                <a:gd name="csY39" fmla="*/ 298609 h 305832"/>
                <a:gd name="csX40" fmla="*/ 222171 w 606266"/>
                <a:gd name="csY40" fmla="*/ 305356 h 305832"/>
                <a:gd name="csX41" fmla="*/ 207169 w 606266"/>
                <a:gd name="csY41" fmla="*/ 297656 h 305832"/>
                <a:gd name="csX42" fmla="*/ 215662 w 606266"/>
                <a:gd name="csY42" fmla="*/ 293132 h 305832"/>
                <a:gd name="csX43" fmla="*/ 221536 w 606266"/>
                <a:gd name="csY43" fmla="*/ 278686 h 305832"/>
                <a:gd name="csX44" fmla="*/ 230743 w 606266"/>
                <a:gd name="csY44" fmla="*/ 265271 h 305832"/>
                <a:gd name="csX45" fmla="*/ 228362 w 606266"/>
                <a:gd name="csY45" fmla="*/ 257731 h 305832"/>
                <a:gd name="csX46" fmla="*/ 235426 w 606266"/>
                <a:gd name="csY46" fmla="*/ 254318 h 305832"/>
                <a:gd name="csX47" fmla="*/ 238760 w 606266"/>
                <a:gd name="csY47" fmla="*/ 260191 h 305832"/>
                <a:gd name="csX48" fmla="*/ 258604 w 606266"/>
                <a:gd name="csY48" fmla="*/ 261461 h 305832"/>
                <a:gd name="csX49" fmla="*/ 267494 w 606266"/>
                <a:gd name="csY49" fmla="*/ 258286 h 305832"/>
                <a:gd name="csX50" fmla="*/ 261223 w 606266"/>
                <a:gd name="csY50" fmla="*/ 254000 h 305832"/>
                <a:gd name="csX51" fmla="*/ 263604 w 606266"/>
                <a:gd name="csY51" fmla="*/ 247730 h 305832"/>
                <a:gd name="csX52" fmla="*/ 251857 w 606266"/>
                <a:gd name="csY52" fmla="*/ 236934 h 305832"/>
                <a:gd name="csX53" fmla="*/ 246936 w 606266"/>
                <a:gd name="csY53" fmla="*/ 219075 h 305832"/>
                <a:gd name="csX54" fmla="*/ 234712 w 606266"/>
                <a:gd name="csY54" fmla="*/ 212090 h 305832"/>
                <a:gd name="csX55" fmla="*/ 237093 w 606266"/>
                <a:gd name="csY55" fmla="*/ 197644 h 305832"/>
                <a:gd name="csX56" fmla="*/ 221932 w 606266"/>
                <a:gd name="csY56" fmla="*/ 186055 h 305832"/>
                <a:gd name="csX57" fmla="*/ 208042 w 606266"/>
                <a:gd name="csY57" fmla="*/ 184468 h 305832"/>
                <a:gd name="csX58" fmla="*/ 183197 w 606266"/>
                <a:gd name="csY58" fmla="*/ 170974 h 305832"/>
                <a:gd name="csX59" fmla="*/ 160814 w 606266"/>
                <a:gd name="csY59" fmla="*/ 175260 h 305832"/>
                <a:gd name="csX60" fmla="*/ 152797 w 606266"/>
                <a:gd name="csY60" fmla="*/ 181610 h 305832"/>
                <a:gd name="csX61" fmla="*/ 138589 w 606266"/>
                <a:gd name="csY61" fmla="*/ 181610 h 305832"/>
                <a:gd name="csX62" fmla="*/ 130096 w 606266"/>
                <a:gd name="csY62" fmla="*/ 191691 h 305832"/>
                <a:gd name="csX63" fmla="*/ 105251 w 606266"/>
                <a:gd name="csY63" fmla="*/ 195818 h 305832"/>
                <a:gd name="csX64" fmla="*/ 93742 w 606266"/>
                <a:gd name="csY64" fmla="*/ 202406 h 305832"/>
                <a:gd name="csX65" fmla="*/ 78105 w 606266"/>
                <a:gd name="csY65" fmla="*/ 191929 h 305832"/>
                <a:gd name="csX66" fmla="*/ 56515 w 606266"/>
                <a:gd name="csY66" fmla="*/ 191770 h 305832"/>
                <a:gd name="csX67" fmla="*/ 35639 w 606266"/>
                <a:gd name="csY67" fmla="*/ 187008 h 305832"/>
                <a:gd name="csX68" fmla="*/ 21114 w 606266"/>
                <a:gd name="csY68" fmla="*/ 196215 h 305832"/>
                <a:gd name="csX69" fmla="*/ 18732 w 606266"/>
                <a:gd name="csY69" fmla="*/ 184626 h 305832"/>
                <a:gd name="csX70" fmla="*/ 0 w 606266"/>
                <a:gd name="csY70" fmla="*/ 172958 h 305832"/>
                <a:gd name="csX71" fmla="*/ 6588 w 606266"/>
                <a:gd name="csY71" fmla="*/ 155496 h 305832"/>
                <a:gd name="csX72" fmla="*/ 15954 w 606266"/>
                <a:gd name="csY72" fmla="*/ 144145 h 305832"/>
                <a:gd name="csX73" fmla="*/ 23336 w 606266"/>
                <a:gd name="csY73" fmla="*/ 146685 h 305832"/>
                <a:gd name="csX74" fmla="*/ 14605 w 606266"/>
                <a:gd name="csY74" fmla="*/ 127079 h 305832"/>
                <a:gd name="csX75" fmla="*/ 45244 w 606266"/>
                <a:gd name="csY75" fmla="*/ 90567 h 305832"/>
                <a:gd name="csX76" fmla="*/ 61912 w 606266"/>
                <a:gd name="csY76" fmla="*/ 85408 h 305832"/>
                <a:gd name="csX77" fmla="*/ 65564 w 606266"/>
                <a:gd name="csY77" fmla="*/ 73025 h 305832"/>
                <a:gd name="csX78" fmla="*/ 48577 w 606266"/>
                <a:gd name="csY78" fmla="*/ 34131 h 305832"/>
                <a:gd name="csX79" fmla="*/ 64691 w 606266"/>
                <a:gd name="csY79" fmla="*/ 32385 h 305832"/>
                <a:gd name="csX80" fmla="*/ 83185 w 606266"/>
                <a:gd name="csY80" fmla="*/ 20161 h 305832"/>
                <a:gd name="csX81" fmla="*/ 109299 w 606266"/>
                <a:gd name="csY81" fmla="*/ 19209 h 305832"/>
                <a:gd name="csX82" fmla="*/ 143272 w 606266"/>
                <a:gd name="csY82" fmla="*/ 22701 h 305832"/>
                <a:gd name="csX83" fmla="*/ 180896 w 606266"/>
                <a:gd name="csY83" fmla="*/ 33496 h 305832"/>
                <a:gd name="csX84" fmla="*/ 207407 w 606266"/>
                <a:gd name="csY84" fmla="*/ 34370 h 305832"/>
                <a:gd name="csX85" fmla="*/ 220107 w 606266"/>
                <a:gd name="csY85" fmla="*/ 40878 h 305832"/>
                <a:gd name="csX86" fmla="*/ 232727 w 606266"/>
                <a:gd name="csY86" fmla="*/ 33020 h 305832"/>
                <a:gd name="csX87" fmla="*/ 241538 w 606266"/>
                <a:gd name="csY87" fmla="*/ 43498 h 305832"/>
                <a:gd name="csX88" fmla="*/ 271939 w 606266"/>
                <a:gd name="csY88" fmla="*/ 41355 h 305832"/>
                <a:gd name="csX89" fmla="*/ 285353 w 606266"/>
                <a:gd name="csY89" fmla="*/ 45720 h 305832"/>
                <a:gd name="csX90" fmla="*/ 287575 w 606266"/>
                <a:gd name="csY90" fmla="*/ 23098 h 305832"/>
                <a:gd name="csX91" fmla="*/ 297894 w 606266"/>
                <a:gd name="csY91" fmla="*/ 13256 h 305832"/>
                <a:gd name="csX92" fmla="*/ 326866 w 606266"/>
                <a:gd name="csY92" fmla="*/ 10557 h 3058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</a:cxnLst>
              <a:rect l="l" t="t" r="r" b="b"/>
              <a:pathLst>
                <a:path w="606266" h="305832">
                  <a:moveTo>
                    <a:pt x="326866" y="10557"/>
                  </a:moveTo>
                  <a:lnTo>
                    <a:pt x="339407" y="12383"/>
                  </a:lnTo>
                  <a:lnTo>
                    <a:pt x="347901" y="2143"/>
                  </a:lnTo>
                  <a:lnTo>
                    <a:pt x="358140" y="4366"/>
                  </a:lnTo>
                  <a:lnTo>
                    <a:pt x="393065" y="0"/>
                  </a:lnTo>
                  <a:lnTo>
                    <a:pt x="414655" y="25559"/>
                  </a:lnTo>
                  <a:lnTo>
                    <a:pt x="406241" y="34608"/>
                  </a:lnTo>
                  <a:lnTo>
                    <a:pt x="409019" y="48498"/>
                  </a:lnTo>
                  <a:lnTo>
                    <a:pt x="435848" y="50641"/>
                  </a:lnTo>
                  <a:lnTo>
                    <a:pt x="447834" y="70009"/>
                  </a:lnTo>
                  <a:lnTo>
                    <a:pt x="447119" y="78661"/>
                  </a:lnTo>
                  <a:lnTo>
                    <a:pt x="489903" y="94218"/>
                  </a:lnTo>
                  <a:lnTo>
                    <a:pt x="515779" y="87233"/>
                  </a:lnTo>
                  <a:lnTo>
                    <a:pt x="536575" y="107871"/>
                  </a:lnTo>
                  <a:lnTo>
                    <a:pt x="556260" y="107395"/>
                  </a:lnTo>
                  <a:lnTo>
                    <a:pt x="605869" y="121682"/>
                  </a:lnTo>
                  <a:lnTo>
                    <a:pt x="606266" y="134541"/>
                  </a:lnTo>
                  <a:lnTo>
                    <a:pt x="592614" y="157321"/>
                  </a:lnTo>
                  <a:lnTo>
                    <a:pt x="600075" y="181134"/>
                  </a:lnTo>
                  <a:lnTo>
                    <a:pt x="594757" y="195501"/>
                  </a:lnTo>
                  <a:lnTo>
                    <a:pt x="562134" y="198596"/>
                  </a:lnTo>
                  <a:lnTo>
                    <a:pt x="544830" y="210582"/>
                  </a:lnTo>
                  <a:lnTo>
                    <a:pt x="543719" y="229553"/>
                  </a:lnTo>
                  <a:lnTo>
                    <a:pt x="516811" y="232966"/>
                  </a:lnTo>
                  <a:lnTo>
                    <a:pt x="494427" y="246698"/>
                  </a:lnTo>
                  <a:lnTo>
                    <a:pt x="462836" y="248920"/>
                  </a:lnTo>
                  <a:lnTo>
                    <a:pt x="433864" y="264636"/>
                  </a:lnTo>
                  <a:lnTo>
                    <a:pt x="435531" y="287179"/>
                  </a:lnTo>
                  <a:lnTo>
                    <a:pt x="430450" y="285909"/>
                  </a:lnTo>
                  <a:lnTo>
                    <a:pt x="426085" y="277654"/>
                  </a:lnTo>
                  <a:lnTo>
                    <a:pt x="415290" y="275987"/>
                  </a:lnTo>
                  <a:lnTo>
                    <a:pt x="391319" y="266938"/>
                  </a:lnTo>
                  <a:lnTo>
                    <a:pt x="382429" y="277336"/>
                  </a:lnTo>
                  <a:lnTo>
                    <a:pt x="377825" y="272812"/>
                  </a:lnTo>
                  <a:lnTo>
                    <a:pt x="325438" y="262096"/>
                  </a:lnTo>
                  <a:lnTo>
                    <a:pt x="323136" y="246380"/>
                  </a:lnTo>
                  <a:lnTo>
                    <a:pt x="291862" y="251539"/>
                  </a:lnTo>
                  <a:lnTo>
                    <a:pt x="279400" y="274796"/>
                  </a:lnTo>
                  <a:lnTo>
                    <a:pt x="253286" y="305832"/>
                  </a:lnTo>
                  <a:lnTo>
                    <a:pt x="238046" y="298609"/>
                  </a:lnTo>
                  <a:lnTo>
                    <a:pt x="222171" y="305356"/>
                  </a:lnTo>
                  <a:lnTo>
                    <a:pt x="207169" y="297656"/>
                  </a:lnTo>
                  <a:lnTo>
                    <a:pt x="215662" y="293132"/>
                  </a:lnTo>
                  <a:lnTo>
                    <a:pt x="221536" y="278686"/>
                  </a:lnTo>
                  <a:lnTo>
                    <a:pt x="230743" y="265271"/>
                  </a:lnTo>
                  <a:lnTo>
                    <a:pt x="228362" y="257731"/>
                  </a:lnTo>
                  <a:lnTo>
                    <a:pt x="235426" y="254318"/>
                  </a:lnTo>
                  <a:lnTo>
                    <a:pt x="238760" y="260191"/>
                  </a:lnTo>
                  <a:lnTo>
                    <a:pt x="258604" y="261461"/>
                  </a:lnTo>
                  <a:lnTo>
                    <a:pt x="267494" y="258286"/>
                  </a:lnTo>
                  <a:lnTo>
                    <a:pt x="261223" y="254000"/>
                  </a:lnTo>
                  <a:lnTo>
                    <a:pt x="263604" y="247730"/>
                  </a:lnTo>
                  <a:lnTo>
                    <a:pt x="251857" y="236934"/>
                  </a:lnTo>
                  <a:lnTo>
                    <a:pt x="246936" y="219075"/>
                  </a:lnTo>
                  <a:lnTo>
                    <a:pt x="234712" y="212090"/>
                  </a:lnTo>
                  <a:lnTo>
                    <a:pt x="237093" y="197644"/>
                  </a:lnTo>
                  <a:lnTo>
                    <a:pt x="221932" y="186055"/>
                  </a:lnTo>
                  <a:lnTo>
                    <a:pt x="208042" y="184468"/>
                  </a:lnTo>
                  <a:lnTo>
                    <a:pt x="183197" y="170974"/>
                  </a:lnTo>
                  <a:lnTo>
                    <a:pt x="160814" y="175260"/>
                  </a:lnTo>
                  <a:lnTo>
                    <a:pt x="152797" y="181610"/>
                  </a:lnTo>
                  <a:lnTo>
                    <a:pt x="138589" y="181610"/>
                  </a:lnTo>
                  <a:lnTo>
                    <a:pt x="130096" y="191691"/>
                  </a:lnTo>
                  <a:lnTo>
                    <a:pt x="105251" y="195818"/>
                  </a:lnTo>
                  <a:lnTo>
                    <a:pt x="93742" y="202406"/>
                  </a:lnTo>
                  <a:lnTo>
                    <a:pt x="78105" y="191929"/>
                  </a:lnTo>
                  <a:lnTo>
                    <a:pt x="56515" y="191770"/>
                  </a:lnTo>
                  <a:lnTo>
                    <a:pt x="35639" y="187008"/>
                  </a:lnTo>
                  <a:lnTo>
                    <a:pt x="21114" y="196215"/>
                  </a:lnTo>
                  <a:lnTo>
                    <a:pt x="18732" y="184626"/>
                  </a:lnTo>
                  <a:lnTo>
                    <a:pt x="0" y="172958"/>
                  </a:lnTo>
                  <a:lnTo>
                    <a:pt x="6588" y="155496"/>
                  </a:lnTo>
                  <a:lnTo>
                    <a:pt x="15954" y="144145"/>
                  </a:lnTo>
                  <a:lnTo>
                    <a:pt x="23336" y="146685"/>
                  </a:lnTo>
                  <a:lnTo>
                    <a:pt x="14605" y="127079"/>
                  </a:lnTo>
                  <a:lnTo>
                    <a:pt x="45244" y="90567"/>
                  </a:lnTo>
                  <a:lnTo>
                    <a:pt x="61912" y="85408"/>
                  </a:lnTo>
                  <a:lnTo>
                    <a:pt x="65564" y="73025"/>
                  </a:lnTo>
                  <a:lnTo>
                    <a:pt x="48577" y="34131"/>
                  </a:lnTo>
                  <a:lnTo>
                    <a:pt x="64691" y="32385"/>
                  </a:lnTo>
                  <a:lnTo>
                    <a:pt x="83185" y="20161"/>
                  </a:lnTo>
                  <a:lnTo>
                    <a:pt x="109299" y="19209"/>
                  </a:lnTo>
                  <a:lnTo>
                    <a:pt x="143272" y="22701"/>
                  </a:lnTo>
                  <a:lnTo>
                    <a:pt x="180896" y="33496"/>
                  </a:lnTo>
                  <a:lnTo>
                    <a:pt x="207407" y="34370"/>
                  </a:lnTo>
                  <a:lnTo>
                    <a:pt x="220107" y="40878"/>
                  </a:lnTo>
                  <a:lnTo>
                    <a:pt x="232727" y="33020"/>
                  </a:lnTo>
                  <a:lnTo>
                    <a:pt x="241538" y="43498"/>
                  </a:lnTo>
                  <a:lnTo>
                    <a:pt x="271939" y="41355"/>
                  </a:lnTo>
                  <a:lnTo>
                    <a:pt x="285353" y="45720"/>
                  </a:lnTo>
                  <a:lnTo>
                    <a:pt x="287575" y="23098"/>
                  </a:lnTo>
                  <a:lnTo>
                    <a:pt x="297894" y="13256"/>
                  </a:lnTo>
                  <a:lnTo>
                    <a:pt x="326866" y="10557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4E6E2187-2363-AFEF-D849-01589E1F45FD}"/>
                </a:ext>
              </a:extLst>
            </p:cNvPr>
            <p:cNvSpPr/>
            <p:nvPr/>
          </p:nvSpPr>
          <p:spPr>
            <a:xfrm>
              <a:off x="1516618" y="2236707"/>
              <a:ext cx="335438" cy="262334"/>
            </a:xfrm>
            <a:custGeom>
              <a:avLst/>
              <a:gdLst>
                <a:gd name="csX0" fmla="*/ 317024 w 335438"/>
                <a:gd name="csY0" fmla="*/ 43577 h 262334"/>
                <a:gd name="csX1" fmla="*/ 318452 w 335438"/>
                <a:gd name="csY1" fmla="*/ 63976 h 262334"/>
                <a:gd name="csX2" fmla="*/ 327819 w 335438"/>
                <a:gd name="csY2" fmla="*/ 81360 h 262334"/>
                <a:gd name="csX3" fmla="*/ 327660 w 335438"/>
                <a:gd name="csY3" fmla="*/ 99536 h 262334"/>
                <a:gd name="csX4" fmla="*/ 307419 w 335438"/>
                <a:gd name="csY4" fmla="*/ 108823 h 262334"/>
                <a:gd name="csX5" fmla="*/ 317817 w 335438"/>
                <a:gd name="csY5" fmla="*/ 129699 h 262334"/>
                <a:gd name="csX6" fmla="*/ 318452 w 335438"/>
                <a:gd name="csY6" fmla="*/ 149781 h 262334"/>
                <a:gd name="csX7" fmla="*/ 335439 w 335438"/>
                <a:gd name="csY7" fmla="*/ 188674 h 262334"/>
                <a:gd name="csX8" fmla="*/ 331787 w 335438"/>
                <a:gd name="csY8" fmla="*/ 201057 h 262334"/>
                <a:gd name="csX9" fmla="*/ 315119 w 335438"/>
                <a:gd name="csY9" fmla="*/ 206216 h 262334"/>
                <a:gd name="csX10" fmla="*/ 284480 w 335438"/>
                <a:gd name="csY10" fmla="*/ 242729 h 262334"/>
                <a:gd name="csX11" fmla="*/ 293211 w 335438"/>
                <a:gd name="csY11" fmla="*/ 262334 h 262334"/>
                <a:gd name="csX12" fmla="*/ 285829 w 335438"/>
                <a:gd name="csY12" fmla="*/ 259794 h 262334"/>
                <a:gd name="csX13" fmla="*/ 253841 w 335438"/>
                <a:gd name="csY13" fmla="*/ 243046 h 262334"/>
                <a:gd name="csX14" fmla="*/ 229552 w 335438"/>
                <a:gd name="csY14" fmla="*/ 249238 h 262334"/>
                <a:gd name="csX15" fmla="*/ 213677 w 335438"/>
                <a:gd name="csY15" fmla="*/ 244713 h 262334"/>
                <a:gd name="csX16" fmla="*/ 193754 w 335438"/>
                <a:gd name="csY16" fmla="*/ 254079 h 262334"/>
                <a:gd name="csX17" fmla="*/ 176768 w 335438"/>
                <a:gd name="csY17" fmla="*/ 238601 h 262334"/>
                <a:gd name="csX18" fmla="*/ 162877 w 335438"/>
                <a:gd name="csY18" fmla="*/ 244554 h 262334"/>
                <a:gd name="csX19" fmla="*/ 160972 w 335438"/>
                <a:gd name="csY19" fmla="*/ 241935 h 262334"/>
                <a:gd name="csX20" fmla="*/ 145494 w 335438"/>
                <a:gd name="csY20" fmla="*/ 220345 h 262334"/>
                <a:gd name="csX21" fmla="*/ 120491 w 335438"/>
                <a:gd name="csY21" fmla="*/ 217646 h 262334"/>
                <a:gd name="csX22" fmla="*/ 117237 w 335438"/>
                <a:gd name="csY22" fmla="*/ 203835 h 262334"/>
                <a:gd name="csX23" fmla="*/ 94139 w 335438"/>
                <a:gd name="csY23" fmla="*/ 198914 h 262334"/>
                <a:gd name="csX24" fmla="*/ 89138 w 335438"/>
                <a:gd name="csY24" fmla="*/ 210344 h 262334"/>
                <a:gd name="csX25" fmla="*/ 70802 w 335438"/>
                <a:gd name="csY25" fmla="*/ 201216 h 262334"/>
                <a:gd name="csX26" fmla="*/ 72946 w 335438"/>
                <a:gd name="csY26" fmla="*/ 188992 h 262334"/>
                <a:gd name="csX27" fmla="*/ 47704 w 335438"/>
                <a:gd name="csY27" fmla="*/ 185182 h 262334"/>
                <a:gd name="csX28" fmla="*/ 31750 w 335438"/>
                <a:gd name="csY28" fmla="*/ 170815 h 262334"/>
                <a:gd name="csX29" fmla="*/ 17939 w 335438"/>
                <a:gd name="csY29" fmla="*/ 142240 h 262334"/>
                <a:gd name="csX30" fmla="*/ 20558 w 335438"/>
                <a:gd name="csY30" fmla="*/ 126762 h 262334"/>
                <a:gd name="csX31" fmla="*/ 12224 w 335438"/>
                <a:gd name="csY31" fmla="*/ 102552 h 262334"/>
                <a:gd name="csX32" fmla="*/ 0 w 335438"/>
                <a:gd name="csY32" fmla="*/ 86360 h 262334"/>
                <a:gd name="csX33" fmla="*/ 9446 w 335438"/>
                <a:gd name="csY33" fmla="*/ 74136 h 262334"/>
                <a:gd name="csX34" fmla="*/ 1508 w 335438"/>
                <a:gd name="csY34" fmla="*/ 50800 h 262334"/>
                <a:gd name="csX35" fmla="*/ 24527 w 335438"/>
                <a:gd name="csY35" fmla="*/ 37227 h 262334"/>
                <a:gd name="csX36" fmla="*/ 77152 w 335438"/>
                <a:gd name="csY36" fmla="*/ 15716 h 262334"/>
                <a:gd name="csX37" fmla="*/ 119539 w 335438"/>
                <a:gd name="csY37" fmla="*/ 0 h 262334"/>
                <a:gd name="csX38" fmla="*/ 153194 w 335438"/>
                <a:gd name="csY38" fmla="*/ 7858 h 262334"/>
                <a:gd name="csX39" fmla="*/ 155734 w 335438"/>
                <a:gd name="csY39" fmla="*/ 19209 h 262334"/>
                <a:gd name="csX40" fmla="*/ 188198 w 335438"/>
                <a:gd name="csY40" fmla="*/ 19764 h 262334"/>
                <a:gd name="csX41" fmla="*/ 229711 w 335438"/>
                <a:gd name="csY41" fmla="*/ 25083 h 262334"/>
                <a:gd name="csX42" fmla="*/ 291624 w 335438"/>
                <a:gd name="csY42" fmla="*/ 24368 h 262334"/>
                <a:gd name="csX43" fmla="*/ 308928 w 335438"/>
                <a:gd name="csY43" fmla="*/ 29369 h 262334"/>
                <a:gd name="csX44" fmla="*/ 317024 w 335438"/>
                <a:gd name="csY44" fmla="*/ 43577 h 2623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35438" h="262334">
                  <a:moveTo>
                    <a:pt x="317024" y="43577"/>
                  </a:moveTo>
                  <a:lnTo>
                    <a:pt x="318452" y="63976"/>
                  </a:lnTo>
                  <a:lnTo>
                    <a:pt x="327819" y="81360"/>
                  </a:lnTo>
                  <a:lnTo>
                    <a:pt x="327660" y="99536"/>
                  </a:lnTo>
                  <a:lnTo>
                    <a:pt x="307419" y="108823"/>
                  </a:lnTo>
                  <a:lnTo>
                    <a:pt x="317817" y="129699"/>
                  </a:lnTo>
                  <a:lnTo>
                    <a:pt x="318452" y="149781"/>
                  </a:lnTo>
                  <a:lnTo>
                    <a:pt x="335439" y="188674"/>
                  </a:lnTo>
                  <a:lnTo>
                    <a:pt x="331787" y="201057"/>
                  </a:lnTo>
                  <a:lnTo>
                    <a:pt x="315119" y="206216"/>
                  </a:lnTo>
                  <a:lnTo>
                    <a:pt x="284480" y="242729"/>
                  </a:lnTo>
                  <a:lnTo>
                    <a:pt x="293211" y="262334"/>
                  </a:lnTo>
                  <a:lnTo>
                    <a:pt x="285829" y="259794"/>
                  </a:lnTo>
                  <a:lnTo>
                    <a:pt x="253841" y="243046"/>
                  </a:lnTo>
                  <a:lnTo>
                    <a:pt x="229552" y="249238"/>
                  </a:lnTo>
                  <a:lnTo>
                    <a:pt x="213677" y="244713"/>
                  </a:lnTo>
                  <a:lnTo>
                    <a:pt x="193754" y="254079"/>
                  </a:lnTo>
                  <a:lnTo>
                    <a:pt x="176768" y="238601"/>
                  </a:lnTo>
                  <a:lnTo>
                    <a:pt x="162877" y="244554"/>
                  </a:lnTo>
                  <a:lnTo>
                    <a:pt x="160972" y="241935"/>
                  </a:lnTo>
                  <a:lnTo>
                    <a:pt x="145494" y="220345"/>
                  </a:lnTo>
                  <a:lnTo>
                    <a:pt x="120491" y="217646"/>
                  </a:lnTo>
                  <a:lnTo>
                    <a:pt x="117237" y="203835"/>
                  </a:lnTo>
                  <a:lnTo>
                    <a:pt x="94139" y="198914"/>
                  </a:lnTo>
                  <a:lnTo>
                    <a:pt x="89138" y="210344"/>
                  </a:lnTo>
                  <a:lnTo>
                    <a:pt x="70802" y="201216"/>
                  </a:lnTo>
                  <a:lnTo>
                    <a:pt x="72946" y="188992"/>
                  </a:lnTo>
                  <a:lnTo>
                    <a:pt x="47704" y="185182"/>
                  </a:lnTo>
                  <a:lnTo>
                    <a:pt x="31750" y="170815"/>
                  </a:lnTo>
                  <a:lnTo>
                    <a:pt x="17939" y="142240"/>
                  </a:lnTo>
                  <a:lnTo>
                    <a:pt x="20558" y="126762"/>
                  </a:lnTo>
                  <a:lnTo>
                    <a:pt x="12224" y="102552"/>
                  </a:lnTo>
                  <a:lnTo>
                    <a:pt x="0" y="86360"/>
                  </a:lnTo>
                  <a:lnTo>
                    <a:pt x="9446" y="74136"/>
                  </a:lnTo>
                  <a:lnTo>
                    <a:pt x="1508" y="50800"/>
                  </a:lnTo>
                  <a:lnTo>
                    <a:pt x="24527" y="37227"/>
                  </a:lnTo>
                  <a:lnTo>
                    <a:pt x="77152" y="15716"/>
                  </a:lnTo>
                  <a:lnTo>
                    <a:pt x="119539" y="0"/>
                  </a:lnTo>
                  <a:lnTo>
                    <a:pt x="153194" y="7858"/>
                  </a:lnTo>
                  <a:lnTo>
                    <a:pt x="155734" y="19209"/>
                  </a:lnTo>
                  <a:lnTo>
                    <a:pt x="188198" y="19764"/>
                  </a:lnTo>
                  <a:lnTo>
                    <a:pt x="229711" y="25083"/>
                  </a:lnTo>
                  <a:lnTo>
                    <a:pt x="291624" y="24368"/>
                  </a:lnTo>
                  <a:lnTo>
                    <a:pt x="308928" y="29369"/>
                  </a:lnTo>
                  <a:lnTo>
                    <a:pt x="317024" y="4357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909FCF9B-EF27-F1E8-0750-DB10D31C1F1D}"/>
                </a:ext>
              </a:extLst>
            </p:cNvPr>
            <p:cNvSpPr/>
            <p:nvPr/>
          </p:nvSpPr>
          <p:spPr>
            <a:xfrm>
              <a:off x="1361836" y="2498565"/>
              <a:ext cx="252650" cy="111759"/>
            </a:xfrm>
            <a:custGeom>
              <a:avLst/>
              <a:gdLst>
                <a:gd name="csX0" fmla="*/ 252651 w 252650"/>
                <a:gd name="csY0" fmla="*/ 39608 h 111759"/>
                <a:gd name="csX1" fmla="*/ 250111 w 252650"/>
                <a:gd name="csY1" fmla="*/ 57150 h 111759"/>
                <a:gd name="csX2" fmla="*/ 231140 w 252650"/>
                <a:gd name="csY2" fmla="*/ 57229 h 111759"/>
                <a:gd name="csX3" fmla="*/ 237649 w 252650"/>
                <a:gd name="csY3" fmla="*/ 66516 h 111759"/>
                <a:gd name="csX4" fmla="*/ 226457 w 252650"/>
                <a:gd name="csY4" fmla="*/ 93980 h 111759"/>
                <a:gd name="csX5" fmla="*/ 220027 w 252650"/>
                <a:gd name="csY5" fmla="*/ 101124 h 111759"/>
                <a:gd name="csX6" fmla="*/ 190579 w 252650"/>
                <a:gd name="csY6" fmla="*/ 102156 h 111759"/>
                <a:gd name="csX7" fmla="*/ 173593 w 252650"/>
                <a:gd name="csY7" fmla="*/ 111760 h 111759"/>
                <a:gd name="csX8" fmla="*/ 145732 w 252650"/>
                <a:gd name="csY8" fmla="*/ 108506 h 111759"/>
                <a:gd name="csX9" fmla="*/ 97552 w 252650"/>
                <a:gd name="csY9" fmla="*/ 97552 h 111759"/>
                <a:gd name="csX10" fmla="*/ 90091 w 252650"/>
                <a:gd name="csY10" fmla="*/ 82788 h 111759"/>
                <a:gd name="csX11" fmla="*/ 56753 w 252650"/>
                <a:gd name="csY11" fmla="*/ 90170 h 111759"/>
                <a:gd name="csX12" fmla="*/ 52864 w 252650"/>
                <a:gd name="csY12" fmla="*/ 98266 h 111759"/>
                <a:gd name="csX13" fmla="*/ 32464 w 252650"/>
                <a:gd name="csY13" fmla="*/ 92234 h 111759"/>
                <a:gd name="csX14" fmla="*/ 15240 w 252650"/>
                <a:gd name="csY14" fmla="*/ 91043 h 111759"/>
                <a:gd name="csX15" fmla="*/ 0 w 252650"/>
                <a:gd name="csY15" fmla="*/ 83264 h 111759"/>
                <a:gd name="csX16" fmla="*/ 5159 w 252650"/>
                <a:gd name="csY16" fmla="*/ 72866 h 111759"/>
                <a:gd name="csX17" fmla="*/ 3889 w 252650"/>
                <a:gd name="csY17" fmla="*/ 65246 h 111759"/>
                <a:gd name="csX18" fmla="*/ 14049 w 252650"/>
                <a:gd name="csY18" fmla="*/ 62944 h 111759"/>
                <a:gd name="csX19" fmla="*/ 31036 w 252650"/>
                <a:gd name="csY19" fmla="*/ 74771 h 111759"/>
                <a:gd name="csX20" fmla="*/ 35877 w 252650"/>
                <a:gd name="csY20" fmla="*/ 63500 h 111759"/>
                <a:gd name="csX21" fmla="*/ 65564 w 252650"/>
                <a:gd name="csY21" fmla="*/ 65326 h 111759"/>
                <a:gd name="csX22" fmla="*/ 89694 w 252650"/>
                <a:gd name="csY22" fmla="*/ 57626 h 111759"/>
                <a:gd name="csX23" fmla="*/ 105807 w 252650"/>
                <a:gd name="csY23" fmla="*/ 58976 h 111759"/>
                <a:gd name="csX24" fmla="*/ 116364 w 252650"/>
                <a:gd name="csY24" fmla="*/ 67707 h 111759"/>
                <a:gd name="csX25" fmla="*/ 119459 w 252650"/>
                <a:gd name="csY25" fmla="*/ 60484 h 111759"/>
                <a:gd name="csX26" fmla="*/ 114697 w 252650"/>
                <a:gd name="csY26" fmla="*/ 32464 h 111759"/>
                <a:gd name="csX27" fmla="*/ 126762 w 252650"/>
                <a:gd name="csY27" fmla="*/ 26987 h 111759"/>
                <a:gd name="csX28" fmla="*/ 138668 w 252650"/>
                <a:gd name="csY28" fmla="*/ 6985 h 111759"/>
                <a:gd name="csX29" fmla="*/ 163671 w 252650"/>
                <a:gd name="csY29" fmla="*/ 20955 h 111759"/>
                <a:gd name="csX30" fmla="*/ 182642 w 252650"/>
                <a:gd name="csY30" fmla="*/ 3254 h 111759"/>
                <a:gd name="csX31" fmla="*/ 194548 w 252650"/>
                <a:gd name="csY31" fmla="*/ 0 h 111759"/>
                <a:gd name="csX32" fmla="*/ 220662 w 252650"/>
                <a:gd name="csY32" fmla="*/ 13256 h 111759"/>
                <a:gd name="csX33" fmla="*/ 236458 w 252650"/>
                <a:gd name="csY33" fmla="*/ 10954 h 111759"/>
                <a:gd name="csX34" fmla="*/ 252016 w 252650"/>
                <a:gd name="csY34" fmla="*/ 19129 h 111759"/>
                <a:gd name="csX35" fmla="*/ 249317 w 252650"/>
                <a:gd name="csY35" fmla="*/ 24686 h 111759"/>
                <a:gd name="csX36" fmla="*/ 252651 w 252650"/>
                <a:gd name="csY36" fmla="*/ 39608 h 1117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52650" h="111759">
                  <a:moveTo>
                    <a:pt x="252651" y="39608"/>
                  </a:moveTo>
                  <a:lnTo>
                    <a:pt x="250111" y="57150"/>
                  </a:lnTo>
                  <a:lnTo>
                    <a:pt x="231140" y="57229"/>
                  </a:lnTo>
                  <a:lnTo>
                    <a:pt x="237649" y="66516"/>
                  </a:lnTo>
                  <a:lnTo>
                    <a:pt x="226457" y="93980"/>
                  </a:lnTo>
                  <a:lnTo>
                    <a:pt x="220027" y="101124"/>
                  </a:lnTo>
                  <a:lnTo>
                    <a:pt x="190579" y="102156"/>
                  </a:lnTo>
                  <a:lnTo>
                    <a:pt x="173593" y="111760"/>
                  </a:lnTo>
                  <a:lnTo>
                    <a:pt x="145732" y="108506"/>
                  </a:lnTo>
                  <a:lnTo>
                    <a:pt x="97552" y="97552"/>
                  </a:lnTo>
                  <a:lnTo>
                    <a:pt x="90091" y="82788"/>
                  </a:lnTo>
                  <a:lnTo>
                    <a:pt x="56753" y="90170"/>
                  </a:lnTo>
                  <a:lnTo>
                    <a:pt x="52864" y="98266"/>
                  </a:lnTo>
                  <a:lnTo>
                    <a:pt x="32464" y="92234"/>
                  </a:lnTo>
                  <a:lnTo>
                    <a:pt x="15240" y="91043"/>
                  </a:lnTo>
                  <a:lnTo>
                    <a:pt x="0" y="83264"/>
                  </a:lnTo>
                  <a:lnTo>
                    <a:pt x="5159" y="72866"/>
                  </a:lnTo>
                  <a:lnTo>
                    <a:pt x="3889" y="65246"/>
                  </a:lnTo>
                  <a:lnTo>
                    <a:pt x="14049" y="62944"/>
                  </a:lnTo>
                  <a:lnTo>
                    <a:pt x="31036" y="74771"/>
                  </a:lnTo>
                  <a:lnTo>
                    <a:pt x="35877" y="63500"/>
                  </a:lnTo>
                  <a:lnTo>
                    <a:pt x="65564" y="65326"/>
                  </a:lnTo>
                  <a:lnTo>
                    <a:pt x="89694" y="57626"/>
                  </a:lnTo>
                  <a:lnTo>
                    <a:pt x="105807" y="58976"/>
                  </a:lnTo>
                  <a:lnTo>
                    <a:pt x="116364" y="67707"/>
                  </a:lnTo>
                  <a:lnTo>
                    <a:pt x="119459" y="60484"/>
                  </a:lnTo>
                  <a:lnTo>
                    <a:pt x="114697" y="32464"/>
                  </a:lnTo>
                  <a:lnTo>
                    <a:pt x="126762" y="26987"/>
                  </a:lnTo>
                  <a:lnTo>
                    <a:pt x="138668" y="6985"/>
                  </a:lnTo>
                  <a:lnTo>
                    <a:pt x="163671" y="20955"/>
                  </a:lnTo>
                  <a:lnTo>
                    <a:pt x="182642" y="3254"/>
                  </a:lnTo>
                  <a:lnTo>
                    <a:pt x="194548" y="0"/>
                  </a:lnTo>
                  <a:lnTo>
                    <a:pt x="220662" y="13256"/>
                  </a:lnTo>
                  <a:lnTo>
                    <a:pt x="236458" y="10954"/>
                  </a:lnTo>
                  <a:lnTo>
                    <a:pt x="252016" y="19129"/>
                  </a:lnTo>
                  <a:lnTo>
                    <a:pt x="249317" y="24686"/>
                  </a:lnTo>
                  <a:lnTo>
                    <a:pt x="252651" y="39608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B0E29779-3759-1727-C516-2DA10A354BD7}"/>
                </a:ext>
              </a:extLst>
            </p:cNvPr>
            <p:cNvSpPr/>
            <p:nvPr/>
          </p:nvSpPr>
          <p:spPr>
            <a:xfrm>
              <a:off x="1588293" y="2516583"/>
              <a:ext cx="219313" cy="122078"/>
            </a:xfrm>
            <a:custGeom>
              <a:avLst/>
              <a:gdLst>
                <a:gd name="csX0" fmla="*/ 198199 w 219313"/>
                <a:gd name="csY0" fmla="*/ 8731 h 122078"/>
                <a:gd name="csX1" fmla="*/ 216932 w 219313"/>
                <a:gd name="csY1" fmla="*/ 20399 h 122078"/>
                <a:gd name="csX2" fmla="*/ 219313 w 219313"/>
                <a:gd name="csY2" fmla="*/ 31988 h 122078"/>
                <a:gd name="csX3" fmla="*/ 198676 w 219313"/>
                <a:gd name="csY3" fmla="*/ 40958 h 122078"/>
                <a:gd name="csX4" fmla="*/ 182801 w 219313"/>
                <a:gd name="csY4" fmla="*/ 69929 h 122078"/>
                <a:gd name="csX5" fmla="*/ 162401 w 219313"/>
                <a:gd name="csY5" fmla="*/ 98663 h 122078"/>
                <a:gd name="csX6" fmla="*/ 135414 w 219313"/>
                <a:gd name="csY6" fmla="*/ 106601 h 122078"/>
                <a:gd name="csX7" fmla="*/ 114379 w 219313"/>
                <a:gd name="csY7" fmla="*/ 104696 h 122078"/>
                <a:gd name="csX8" fmla="*/ 88582 w 219313"/>
                <a:gd name="csY8" fmla="*/ 115808 h 122078"/>
                <a:gd name="csX9" fmla="*/ 88582 w 219313"/>
                <a:gd name="csY9" fmla="*/ 115808 h 122078"/>
                <a:gd name="csX10" fmla="*/ 75962 w 219313"/>
                <a:gd name="csY10" fmla="*/ 122079 h 122078"/>
                <a:gd name="csX11" fmla="*/ 48101 w 219313"/>
                <a:gd name="csY11" fmla="*/ 113983 h 122078"/>
                <a:gd name="csX12" fmla="*/ 22939 w 219313"/>
                <a:gd name="csY12" fmla="*/ 95885 h 122078"/>
                <a:gd name="csX13" fmla="*/ 12224 w 219313"/>
                <a:gd name="csY13" fmla="*/ 90726 h 122078"/>
                <a:gd name="csX14" fmla="*/ 5715 w 219313"/>
                <a:gd name="csY14" fmla="*/ 76359 h 122078"/>
                <a:gd name="csX15" fmla="*/ 0 w 219313"/>
                <a:gd name="csY15" fmla="*/ 75962 h 122078"/>
                <a:gd name="csX16" fmla="*/ 11192 w 219313"/>
                <a:gd name="csY16" fmla="*/ 48498 h 122078"/>
                <a:gd name="csX17" fmla="*/ 4683 w 219313"/>
                <a:gd name="csY17" fmla="*/ 39211 h 122078"/>
                <a:gd name="csX18" fmla="*/ 23654 w 219313"/>
                <a:gd name="csY18" fmla="*/ 39132 h 122078"/>
                <a:gd name="csX19" fmla="*/ 26194 w 219313"/>
                <a:gd name="csY19" fmla="*/ 21590 h 122078"/>
                <a:gd name="csX20" fmla="*/ 43339 w 219313"/>
                <a:gd name="csY20" fmla="*/ 32623 h 122078"/>
                <a:gd name="csX21" fmla="*/ 55801 w 219313"/>
                <a:gd name="csY21" fmla="*/ 37306 h 122078"/>
                <a:gd name="csX22" fmla="*/ 84058 w 219313"/>
                <a:gd name="csY22" fmla="*/ 31988 h 122078"/>
                <a:gd name="csX23" fmla="*/ 86757 w 219313"/>
                <a:gd name="csY23" fmla="*/ 23416 h 122078"/>
                <a:gd name="csX24" fmla="*/ 100171 w 219313"/>
                <a:gd name="csY24" fmla="*/ 22146 h 122078"/>
                <a:gd name="csX25" fmla="*/ 116522 w 219313"/>
                <a:gd name="csY25" fmla="*/ 15399 h 122078"/>
                <a:gd name="csX26" fmla="*/ 120174 w 219313"/>
                <a:gd name="csY26" fmla="*/ 18177 h 122078"/>
                <a:gd name="csX27" fmla="*/ 136049 w 219313"/>
                <a:gd name="csY27" fmla="*/ 12780 h 122078"/>
                <a:gd name="csX28" fmla="*/ 143907 w 219313"/>
                <a:gd name="csY28" fmla="*/ 2620 h 122078"/>
                <a:gd name="csX29" fmla="*/ 154940 w 219313"/>
                <a:gd name="csY29" fmla="*/ 0 h 122078"/>
                <a:gd name="csX30" fmla="*/ 191056 w 219313"/>
                <a:gd name="csY30" fmla="*/ 13097 h 122078"/>
                <a:gd name="csX31" fmla="*/ 198199 w 219313"/>
                <a:gd name="csY31" fmla="*/ 8731 h 1220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19313" h="122078">
                  <a:moveTo>
                    <a:pt x="198199" y="8731"/>
                  </a:moveTo>
                  <a:lnTo>
                    <a:pt x="216932" y="20399"/>
                  </a:lnTo>
                  <a:lnTo>
                    <a:pt x="219313" y="31988"/>
                  </a:lnTo>
                  <a:lnTo>
                    <a:pt x="198676" y="40958"/>
                  </a:lnTo>
                  <a:lnTo>
                    <a:pt x="182801" y="69929"/>
                  </a:lnTo>
                  <a:lnTo>
                    <a:pt x="162401" y="98663"/>
                  </a:lnTo>
                  <a:lnTo>
                    <a:pt x="135414" y="106601"/>
                  </a:lnTo>
                  <a:lnTo>
                    <a:pt x="114379" y="104696"/>
                  </a:lnTo>
                  <a:lnTo>
                    <a:pt x="88582" y="115808"/>
                  </a:lnTo>
                  <a:lnTo>
                    <a:pt x="88582" y="115808"/>
                  </a:lnTo>
                  <a:lnTo>
                    <a:pt x="75962" y="122079"/>
                  </a:lnTo>
                  <a:lnTo>
                    <a:pt x="48101" y="113983"/>
                  </a:lnTo>
                  <a:lnTo>
                    <a:pt x="22939" y="95885"/>
                  </a:lnTo>
                  <a:lnTo>
                    <a:pt x="12224" y="90726"/>
                  </a:lnTo>
                  <a:lnTo>
                    <a:pt x="5715" y="76359"/>
                  </a:lnTo>
                  <a:lnTo>
                    <a:pt x="0" y="75962"/>
                  </a:lnTo>
                  <a:lnTo>
                    <a:pt x="11192" y="48498"/>
                  </a:lnTo>
                  <a:lnTo>
                    <a:pt x="4683" y="39211"/>
                  </a:lnTo>
                  <a:lnTo>
                    <a:pt x="23654" y="39132"/>
                  </a:lnTo>
                  <a:lnTo>
                    <a:pt x="26194" y="21590"/>
                  </a:lnTo>
                  <a:lnTo>
                    <a:pt x="43339" y="32623"/>
                  </a:lnTo>
                  <a:lnTo>
                    <a:pt x="55801" y="37306"/>
                  </a:lnTo>
                  <a:lnTo>
                    <a:pt x="84058" y="31988"/>
                  </a:lnTo>
                  <a:lnTo>
                    <a:pt x="86757" y="23416"/>
                  </a:lnTo>
                  <a:lnTo>
                    <a:pt x="100171" y="22146"/>
                  </a:lnTo>
                  <a:lnTo>
                    <a:pt x="116522" y="15399"/>
                  </a:lnTo>
                  <a:lnTo>
                    <a:pt x="120174" y="18177"/>
                  </a:lnTo>
                  <a:lnTo>
                    <a:pt x="136049" y="12780"/>
                  </a:lnTo>
                  <a:lnTo>
                    <a:pt x="143907" y="2620"/>
                  </a:lnTo>
                  <a:lnTo>
                    <a:pt x="154940" y="0"/>
                  </a:lnTo>
                  <a:lnTo>
                    <a:pt x="191056" y="13097"/>
                  </a:lnTo>
                  <a:lnTo>
                    <a:pt x="198199" y="873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EF13D7A0-E00E-7980-27CF-1CF89E8A017D}"/>
                </a:ext>
              </a:extLst>
            </p:cNvPr>
            <p:cNvSpPr/>
            <p:nvPr/>
          </p:nvSpPr>
          <p:spPr>
            <a:xfrm>
              <a:off x="1939290" y="2523330"/>
              <a:ext cx="114696" cy="126682"/>
            </a:xfrm>
            <a:custGeom>
              <a:avLst/>
              <a:gdLst>
                <a:gd name="csX0" fmla="*/ 0 w 114696"/>
                <a:gd name="csY0" fmla="*/ 10636 h 126682"/>
                <a:gd name="csX1" fmla="*/ 8017 w 114696"/>
                <a:gd name="csY1" fmla="*/ 4286 h 126682"/>
                <a:gd name="csX2" fmla="*/ 30401 w 114696"/>
                <a:gd name="csY2" fmla="*/ 0 h 126682"/>
                <a:gd name="csX3" fmla="*/ 55245 w 114696"/>
                <a:gd name="csY3" fmla="*/ 13494 h 126682"/>
                <a:gd name="csX4" fmla="*/ 69136 w 114696"/>
                <a:gd name="csY4" fmla="*/ 15081 h 126682"/>
                <a:gd name="csX5" fmla="*/ 84296 w 114696"/>
                <a:gd name="csY5" fmla="*/ 26670 h 126682"/>
                <a:gd name="csX6" fmla="*/ 81915 w 114696"/>
                <a:gd name="csY6" fmla="*/ 41116 h 126682"/>
                <a:gd name="csX7" fmla="*/ 94139 w 114696"/>
                <a:gd name="csY7" fmla="*/ 48101 h 126682"/>
                <a:gd name="csX8" fmla="*/ 99060 w 114696"/>
                <a:gd name="csY8" fmla="*/ 65961 h 126682"/>
                <a:gd name="csX9" fmla="*/ 110807 w 114696"/>
                <a:gd name="csY9" fmla="*/ 76756 h 126682"/>
                <a:gd name="csX10" fmla="*/ 108426 w 114696"/>
                <a:gd name="csY10" fmla="*/ 83026 h 126682"/>
                <a:gd name="csX11" fmla="*/ 114697 w 114696"/>
                <a:gd name="csY11" fmla="*/ 87313 h 126682"/>
                <a:gd name="csX12" fmla="*/ 105807 w 114696"/>
                <a:gd name="csY12" fmla="*/ 90487 h 126682"/>
                <a:gd name="csX13" fmla="*/ 85963 w 114696"/>
                <a:gd name="csY13" fmla="*/ 89218 h 126682"/>
                <a:gd name="csX14" fmla="*/ 82629 w 114696"/>
                <a:gd name="csY14" fmla="*/ 83344 h 126682"/>
                <a:gd name="csX15" fmla="*/ 75565 w 114696"/>
                <a:gd name="csY15" fmla="*/ 86757 h 126682"/>
                <a:gd name="csX16" fmla="*/ 77946 w 114696"/>
                <a:gd name="csY16" fmla="*/ 94298 h 126682"/>
                <a:gd name="csX17" fmla="*/ 68739 w 114696"/>
                <a:gd name="csY17" fmla="*/ 107712 h 126682"/>
                <a:gd name="csX18" fmla="*/ 62865 w 114696"/>
                <a:gd name="csY18" fmla="*/ 122158 h 126682"/>
                <a:gd name="csX19" fmla="*/ 54372 w 114696"/>
                <a:gd name="csY19" fmla="*/ 126682 h 126682"/>
                <a:gd name="csX20" fmla="*/ 48339 w 114696"/>
                <a:gd name="csY20" fmla="*/ 107553 h 126682"/>
                <a:gd name="csX21" fmla="*/ 51911 w 114696"/>
                <a:gd name="csY21" fmla="*/ 89535 h 126682"/>
                <a:gd name="csX22" fmla="*/ 50800 w 114696"/>
                <a:gd name="csY22" fmla="*/ 70961 h 126682"/>
                <a:gd name="csX23" fmla="*/ 31353 w 114696"/>
                <a:gd name="csY23" fmla="*/ 45641 h 126682"/>
                <a:gd name="csX24" fmla="*/ 20717 w 114696"/>
                <a:gd name="csY24" fmla="*/ 27623 h 126682"/>
                <a:gd name="csX25" fmla="*/ 10239 w 114696"/>
                <a:gd name="csY25" fmla="*/ 14843 h 126682"/>
                <a:gd name="csX26" fmla="*/ 0 w 114696"/>
                <a:gd name="csY26" fmla="*/ 10636 h 126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4696" h="126682">
                  <a:moveTo>
                    <a:pt x="0" y="10636"/>
                  </a:moveTo>
                  <a:lnTo>
                    <a:pt x="8017" y="4286"/>
                  </a:lnTo>
                  <a:lnTo>
                    <a:pt x="30401" y="0"/>
                  </a:lnTo>
                  <a:lnTo>
                    <a:pt x="55245" y="13494"/>
                  </a:lnTo>
                  <a:lnTo>
                    <a:pt x="69136" y="15081"/>
                  </a:lnTo>
                  <a:lnTo>
                    <a:pt x="84296" y="26670"/>
                  </a:lnTo>
                  <a:lnTo>
                    <a:pt x="81915" y="41116"/>
                  </a:lnTo>
                  <a:lnTo>
                    <a:pt x="94139" y="48101"/>
                  </a:lnTo>
                  <a:lnTo>
                    <a:pt x="99060" y="65961"/>
                  </a:lnTo>
                  <a:lnTo>
                    <a:pt x="110807" y="76756"/>
                  </a:lnTo>
                  <a:lnTo>
                    <a:pt x="108426" y="83026"/>
                  </a:lnTo>
                  <a:lnTo>
                    <a:pt x="114697" y="87313"/>
                  </a:lnTo>
                  <a:lnTo>
                    <a:pt x="105807" y="90487"/>
                  </a:lnTo>
                  <a:lnTo>
                    <a:pt x="85963" y="89218"/>
                  </a:lnTo>
                  <a:lnTo>
                    <a:pt x="82629" y="83344"/>
                  </a:lnTo>
                  <a:lnTo>
                    <a:pt x="75565" y="86757"/>
                  </a:lnTo>
                  <a:lnTo>
                    <a:pt x="77946" y="94298"/>
                  </a:lnTo>
                  <a:lnTo>
                    <a:pt x="68739" y="107712"/>
                  </a:lnTo>
                  <a:lnTo>
                    <a:pt x="62865" y="122158"/>
                  </a:lnTo>
                  <a:lnTo>
                    <a:pt x="54372" y="126682"/>
                  </a:lnTo>
                  <a:lnTo>
                    <a:pt x="48339" y="107553"/>
                  </a:lnTo>
                  <a:lnTo>
                    <a:pt x="51911" y="89535"/>
                  </a:lnTo>
                  <a:lnTo>
                    <a:pt x="50800" y="70961"/>
                  </a:lnTo>
                  <a:lnTo>
                    <a:pt x="31353" y="45641"/>
                  </a:lnTo>
                  <a:lnTo>
                    <a:pt x="20717" y="27623"/>
                  </a:lnTo>
                  <a:lnTo>
                    <a:pt x="10239" y="14843"/>
                  </a:lnTo>
                  <a:lnTo>
                    <a:pt x="0" y="1063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4A344079-57DA-4607-42D3-0A875D51F317}"/>
                </a:ext>
              </a:extLst>
            </p:cNvPr>
            <p:cNvSpPr/>
            <p:nvPr/>
          </p:nvSpPr>
          <p:spPr>
            <a:xfrm>
              <a:off x="1723707" y="2533966"/>
              <a:ext cx="316864" cy="190658"/>
            </a:xfrm>
            <a:custGeom>
              <a:avLst/>
              <a:gdLst>
                <a:gd name="csX0" fmla="*/ 269954 w 316864"/>
                <a:gd name="csY0" fmla="*/ 116046 h 190658"/>
                <a:gd name="csX1" fmla="*/ 284956 w 316864"/>
                <a:gd name="csY1" fmla="*/ 123746 h 190658"/>
                <a:gd name="csX2" fmla="*/ 300831 w 316864"/>
                <a:gd name="csY2" fmla="*/ 116999 h 190658"/>
                <a:gd name="csX3" fmla="*/ 316071 w 316864"/>
                <a:gd name="csY3" fmla="*/ 124222 h 190658"/>
                <a:gd name="csX4" fmla="*/ 316865 w 316864"/>
                <a:gd name="csY4" fmla="*/ 134938 h 190658"/>
                <a:gd name="csX5" fmla="*/ 300514 w 316864"/>
                <a:gd name="csY5" fmla="*/ 143907 h 190658"/>
                <a:gd name="csX6" fmla="*/ 290274 w 316864"/>
                <a:gd name="csY6" fmla="*/ 140018 h 190658"/>
                <a:gd name="csX7" fmla="*/ 280908 w 316864"/>
                <a:gd name="csY7" fmla="*/ 189865 h 190658"/>
                <a:gd name="csX8" fmla="*/ 261064 w 316864"/>
                <a:gd name="csY8" fmla="*/ 185579 h 190658"/>
                <a:gd name="csX9" fmla="*/ 236538 w 316864"/>
                <a:gd name="csY9" fmla="*/ 170577 h 190658"/>
                <a:gd name="csX10" fmla="*/ 196929 w 316864"/>
                <a:gd name="csY10" fmla="*/ 180181 h 190658"/>
                <a:gd name="csX11" fmla="*/ 180181 w 316864"/>
                <a:gd name="csY11" fmla="*/ 190659 h 190658"/>
                <a:gd name="csX12" fmla="*/ 130731 w 316864"/>
                <a:gd name="csY12" fmla="*/ 188516 h 190658"/>
                <a:gd name="csX13" fmla="*/ 104854 w 316864"/>
                <a:gd name="csY13" fmla="*/ 182086 h 190658"/>
                <a:gd name="csX14" fmla="*/ 91757 w 316864"/>
                <a:gd name="csY14" fmla="*/ 185103 h 190658"/>
                <a:gd name="csX15" fmla="*/ 82074 w 316864"/>
                <a:gd name="csY15" fmla="*/ 168196 h 190658"/>
                <a:gd name="csX16" fmla="*/ 75882 w 316864"/>
                <a:gd name="csY16" fmla="*/ 160972 h 190658"/>
                <a:gd name="csX17" fmla="*/ 83741 w 316864"/>
                <a:gd name="csY17" fmla="*/ 153988 h 190658"/>
                <a:gd name="csX18" fmla="*/ 75406 w 316864"/>
                <a:gd name="csY18" fmla="*/ 148828 h 190658"/>
                <a:gd name="csX19" fmla="*/ 64849 w 316864"/>
                <a:gd name="csY19" fmla="*/ 158115 h 190658"/>
                <a:gd name="csX20" fmla="*/ 45164 w 316864"/>
                <a:gd name="csY20" fmla="*/ 146050 h 190658"/>
                <a:gd name="csX21" fmla="*/ 42545 w 316864"/>
                <a:gd name="csY21" fmla="*/ 128905 h 190658"/>
                <a:gd name="csX22" fmla="*/ 21987 w 316864"/>
                <a:gd name="csY22" fmla="*/ 119063 h 190658"/>
                <a:gd name="csX23" fmla="*/ 18256 w 316864"/>
                <a:gd name="csY23" fmla="*/ 105728 h 190658"/>
                <a:gd name="csX24" fmla="*/ 0 w 316864"/>
                <a:gd name="csY24" fmla="*/ 89218 h 190658"/>
                <a:gd name="csX25" fmla="*/ 26987 w 316864"/>
                <a:gd name="csY25" fmla="*/ 81280 h 190658"/>
                <a:gd name="csX26" fmla="*/ 47387 w 316864"/>
                <a:gd name="csY26" fmla="*/ 52546 h 190658"/>
                <a:gd name="csX27" fmla="*/ 63262 w 316864"/>
                <a:gd name="csY27" fmla="*/ 23574 h 190658"/>
                <a:gd name="csX28" fmla="*/ 83899 w 316864"/>
                <a:gd name="csY28" fmla="*/ 14605 h 190658"/>
                <a:gd name="csX29" fmla="*/ 98425 w 316864"/>
                <a:gd name="csY29" fmla="*/ 5398 h 190658"/>
                <a:gd name="csX30" fmla="*/ 119301 w 316864"/>
                <a:gd name="csY30" fmla="*/ 10160 h 190658"/>
                <a:gd name="csX31" fmla="*/ 140891 w 316864"/>
                <a:gd name="csY31" fmla="*/ 10319 h 190658"/>
                <a:gd name="csX32" fmla="*/ 156528 w 316864"/>
                <a:gd name="csY32" fmla="*/ 20796 h 190658"/>
                <a:gd name="csX33" fmla="*/ 168037 w 316864"/>
                <a:gd name="csY33" fmla="*/ 14208 h 190658"/>
                <a:gd name="csX34" fmla="*/ 192881 w 316864"/>
                <a:gd name="csY34" fmla="*/ 10081 h 190658"/>
                <a:gd name="csX35" fmla="*/ 201374 w 316864"/>
                <a:gd name="csY35" fmla="*/ 0 h 190658"/>
                <a:gd name="csX36" fmla="*/ 215583 w 316864"/>
                <a:gd name="csY36" fmla="*/ 0 h 190658"/>
                <a:gd name="csX37" fmla="*/ 225822 w 316864"/>
                <a:gd name="csY37" fmla="*/ 4207 h 190658"/>
                <a:gd name="csX38" fmla="*/ 236299 w 316864"/>
                <a:gd name="csY38" fmla="*/ 16986 h 190658"/>
                <a:gd name="csX39" fmla="*/ 246936 w 316864"/>
                <a:gd name="csY39" fmla="*/ 35004 h 190658"/>
                <a:gd name="csX40" fmla="*/ 266382 w 316864"/>
                <a:gd name="csY40" fmla="*/ 60325 h 190658"/>
                <a:gd name="csX41" fmla="*/ 267494 w 316864"/>
                <a:gd name="csY41" fmla="*/ 78899 h 190658"/>
                <a:gd name="csX42" fmla="*/ 263922 w 316864"/>
                <a:gd name="csY42" fmla="*/ 96917 h 190658"/>
                <a:gd name="csX43" fmla="*/ 269954 w 316864"/>
                <a:gd name="csY43" fmla="*/ 116046 h 190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316864" h="190658">
                  <a:moveTo>
                    <a:pt x="269954" y="116046"/>
                  </a:moveTo>
                  <a:lnTo>
                    <a:pt x="284956" y="123746"/>
                  </a:lnTo>
                  <a:lnTo>
                    <a:pt x="300831" y="116999"/>
                  </a:lnTo>
                  <a:lnTo>
                    <a:pt x="316071" y="124222"/>
                  </a:lnTo>
                  <a:lnTo>
                    <a:pt x="316865" y="134938"/>
                  </a:lnTo>
                  <a:lnTo>
                    <a:pt x="300514" y="143907"/>
                  </a:lnTo>
                  <a:lnTo>
                    <a:pt x="290274" y="140018"/>
                  </a:lnTo>
                  <a:lnTo>
                    <a:pt x="280908" y="189865"/>
                  </a:lnTo>
                  <a:lnTo>
                    <a:pt x="261064" y="185579"/>
                  </a:lnTo>
                  <a:lnTo>
                    <a:pt x="236538" y="170577"/>
                  </a:lnTo>
                  <a:lnTo>
                    <a:pt x="196929" y="180181"/>
                  </a:lnTo>
                  <a:lnTo>
                    <a:pt x="180181" y="190659"/>
                  </a:lnTo>
                  <a:lnTo>
                    <a:pt x="130731" y="188516"/>
                  </a:lnTo>
                  <a:lnTo>
                    <a:pt x="104854" y="182086"/>
                  </a:lnTo>
                  <a:lnTo>
                    <a:pt x="91757" y="185103"/>
                  </a:lnTo>
                  <a:lnTo>
                    <a:pt x="82074" y="168196"/>
                  </a:lnTo>
                  <a:lnTo>
                    <a:pt x="75882" y="160972"/>
                  </a:lnTo>
                  <a:lnTo>
                    <a:pt x="83741" y="153988"/>
                  </a:lnTo>
                  <a:lnTo>
                    <a:pt x="75406" y="148828"/>
                  </a:lnTo>
                  <a:lnTo>
                    <a:pt x="64849" y="158115"/>
                  </a:lnTo>
                  <a:lnTo>
                    <a:pt x="45164" y="146050"/>
                  </a:lnTo>
                  <a:lnTo>
                    <a:pt x="42545" y="128905"/>
                  </a:lnTo>
                  <a:lnTo>
                    <a:pt x="21987" y="119063"/>
                  </a:lnTo>
                  <a:lnTo>
                    <a:pt x="18256" y="105728"/>
                  </a:lnTo>
                  <a:lnTo>
                    <a:pt x="0" y="89218"/>
                  </a:lnTo>
                  <a:lnTo>
                    <a:pt x="26987" y="81280"/>
                  </a:lnTo>
                  <a:lnTo>
                    <a:pt x="47387" y="52546"/>
                  </a:lnTo>
                  <a:lnTo>
                    <a:pt x="63262" y="23574"/>
                  </a:lnTo>
                  <a:lnTo>
                    <a:pt x="83899" y="14605"/>
                  </a:lnTo>
                  <a:lnTo>
                    <a:pt x="98425" y="5398"/>
                  </a:lnTo>
                  <a:lnTo>
                    <a:pt x="119301" y="10160"/>
                  </a:lnTo>
                  <a:lnTo>
                    <a:pt x="140891" y="10319"/>
                  </a:lnTo>
                  <a:lnTo>
                    <a:pt x="156528" y="20796"/>
                  </a:lnTo>
                  <a:lnTo>
                    <a:pt x="168037" y="14208"/>
                  </a:lnTo>
                  <a:lnTo>
                    <a:pt x="192881" y="10081"/>
                  </a:lnTo>
                  <a:lnTo>
                    <a:pt x="201374" y="0"/>
                  </a:lnTo>
                  <a:lnTo>
                    <a:pt x="215583" y="0"/>
                  </a:lnTo>
                  <a:lnTo>
                    <a:pt x="225822" y="4207"/>
                  </a:lnTo>
                  <a:lnTo>
                    <a:pt x="236299" y="16986"/>
                  </a:lnTo>
                  <a:lnTo>
                    <a:pt x="246936" y="35004"/>
                  </a:lnTo>
                  <a:lnTo>
                    <a:pt x="266382" y="60325"/>
                  </a:lnTo>
                  <a:lnTo>
                    <a:pt x="267494" y="78899"/>
                  </a:lnTo>
                  <a:lnTo>
                    <a:pt x="263922" y="96917"/>
                  </a:lnTo>
                  <a:lnTo>
                    <a:pt x="269954" y="11604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9494B76A-C396-A9EA-F642-A5A54031AAA1}"/>
                </a:ext>
              </a:extLst>
            </p:cNvPr>
            <p:cNvSpPr/>
            <p:nvPr/>
          </p:nvSpPr>
          <p:spPr>
            <a:xfrm>
              <a:off x="1751806" y="2164873"/>
              <a:ext cx="186451" cy="115728"/>
            </a:xfrm>
            <a:custGeom>
              <a:avLst/>
              <a:gdLst>
                <a:gd name="csX0" fmla="*/ 183277 w 186451"/>
                <a:gd name="csY0" fmla="*/ 35957 h 115728"/>
                <a:gd name="csX1" fmla="*/ 186452 w 186451"/>
                <a:gd name="csY1" fmla="*/ 56991 h 115728"/>
                <a:gd name="csX2" fmla="*/ 158829 w 186451"/>
                <a:gd name="csY2" fmla="*/ 71993 h 115728"/>
                <a:gd name="csX3" fmla="*/ 150971 w 186451"/>
                <a:gd name="csY3" fmla="*/ 98346 h 115728"/>
                <a:gd name="csX4" fmla="*/ 114379 w 186451"/>
                <a:gd name="csY4" fmla="*/ 115729 h 115728"/>
                <a:gd name="csX5" fmla="*/ 81836 w 186451"/>
                <a:gd name="csY5" fmla="*/ 115411 h 115728"/>
                <a:gd name="csX6" fmla="*/ 73739 w 186451"/>
                <a:gd name="csY6" fmla="*/ 101203 h 115728"/>
                <a:gd name="csX7" fmla="*/ 56436 w 186451"/>
                <a:gd name="csY7" fmla="*/ 96202 h 115728"/>
                <a:gd name="csX8" fmla="*/ 53737 w 186451"/>
                <a:gd name="csY8" fmla="*/ 84376 h 115728"/>
                <a:gd name="csX9" fmla="*/ 57388 w 186451"/>
                <a:gd name="csY9" fmla="*/ 71596 h 115728"/>
                <a:gd name="csX10" fmla="*/ 42466 w 186451"/>
                <a:gd name="csY10" fmla="*/ 64135 h 115728"/>
                <a:gd name="csX11" fmla="*/ 7223 w 186451"/>
                <a:gd name="csY11" fmla="*/ 55959 h 115728"/>
                <a:gd name="csX12" fmla="*/ 0 w 186451"/>
                <a:gd name="csY12" fmla="*/ 16192 h 115728"/>
                <a:gd name="csX13" fmla="*/ 38576 w 186451"/>
                <a:gd name="csY13" fmla="*/ 1667 h 115728"/>
                <a:gd name="csX14" fmla="*/ 95091 w 186451"/>
                <a:gd name="csY14" fmla="*/ 4683 h 115728"/>
                <a:gd name="csX15" fmla="*/ 128191 w 186451"/>
                <a:gd name="csY15" fmla="*/ 0 h 115728"/>
                <a:gd name="csX16" fmla="*/ 132953 w 186451"/>
                <a:gd name="csY16" fmla="*/ 9922 h 115728"/>
                <a:gd name="csX17" fmla="*/ 150892 w 186451"/>
                <a:gd name="csY17" fmla="*/ 12938 h 115728"/>
                <a:gd name="csX18" fmla="*/ 183277 w 186451"/>
                <a:gd name="csY18" fmla="*/ 35957 h 1157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86451" h="115728">
                  <a:moveTo>
                    <a:pt x="183277" y="35957"/>
                  </a:moveTo>
                  <a:lnTo>
                    <a:pt x="186452" y="56991"/>
                  </a:lnTo>
                  <a:lnTo>
                    <a:pt x="158829" y="71993"/>
                  </a:lnTo>
                  <a:lnTo>
                    <a:pt x="150971" y="98346"/>
                  </a:lnTo>
                  <a:lnTo>
                    <a:pt x="114379" y="115729"/>
                  </a:lnTo>
                  <a:lnTo>
                    <a:pt x="81836" y="115411"/>
                  </a:lnTo>
                  <a:lnTo>
                    <a:pt x="73739" y="101203"/>
                  </a:lnTo>
                  <a:lnTo>
                    <a:pt x="56436" y="96202"/>
                  </a:lnTo>
                  <a:lnTo>
                    <a:pt x="53737" y="84376"/>
                  </a:lnTo>
                  <a:lnTo>
                    <a:pt x="57388" y="71596"/>
                  </a:lnTo>
                  <a:lnTo>
                    <a:pt x="42466" y="64135"/>
                  </a:lnTo>
                  <a:lnTo>
                    <a:pt x="7223" y="55959"/>
                  </a:lnTo>
                  <a:lnTo>
                    <a:pt x="0" y="16192"/>
                  </a:lnTo>
                  <a:lnTo>
                    <a:pt x="38576" y="1667"/>
                  </a:lnTo>
                  <a:lnTo>
                    <a:pt x="95091" y="4683"/>
                  </a:lnTo>
                  <a:lnTo>
                    <a:pt x="128191" y="0"/>
                  </a:lnTo>
                  <a:lnTo>
                    <a:pt x="132953" y="9922"/>
                  </a:lnTo>
                  <a:lnTo>
                    <a:pt x="150892" y="12938"/>
                  </a:lnTo>
                  <a:lnTo>
                    <a:pt x="183277" y="35957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9C21AF33-BBA1-4B1C-2CA1-AC6C8AC2EC6F}"/>
                </a:ext>
              </a:extLst>
            </p:cNvPr>
            <p:cNvSpPr/>
            <p:nvPr/>
          </p:nvSpPr>
          <p:spPr>
            <a:xfrm>
              <a:off x="1751806" y="2087720"/>
              <a:ext cx="239950" cy="113109"/>
            </a:xfrm>
            <a:custGeom>
              <a:avLst/>
              <a:gdLst>
                <a:gd name="csX0" fmla="*/ 210026 w 239950"/>
                <a:gd name="csY0" fmla="*/ 24130 h 113109"/>
                <a:gd name="csX1" fmla="*/ 226219 w 239950"/>
                <a:gd name="csY1" fmla="*/ 35243 h 113109"/>
                <a:gd name="csX2" fmla="*/ 229076 w 239950"/>
                <a:gd name="csY2" fmla="*/ 58579 h 113109"/>
                <a:gd name="csX3" fmla="*/ 239951 w 239950"/>
                <a:gd name="csY3" fmla="*/ 86836 h 113109"/>
                <a:gd name="csX4" fmla="*/ 203756 w 239950"/>
                <a:gd name="csY4" fmla="*/ 105092 h 113109"/>
                <a:gd name="csX5" fmla="*/ 183277 w 239950"/>
                <a:gd name="csY5" fmla="*/ 113109 h 113109"/>
                <a:gd name="csX6" fmla="*/ 150892 w 239950"/>
                <a:gd name="csY6" fmla="*/ 90091 h 113109"/>
                <a:gd name="csX7" fmla="*/ 132953 w 239950"/>
                <a:gd name="csY7" fmla="*/ 87074 h 113109"/>
                <a:gd name="csX8" fmla="*/ 128191 w 239950"/>
                <a:gd name="csY8" fmla="*/ 77153 h 113109"/>
                <a:gd name="csX9" fmla="*/ 95091 w 239950"/>
                <a:gd name="csY9" fmla="*/ 81836 h 113109"/>
                <a:gd name="csX10" fmla="*/ 38576 w 239950"/>
                <a:gd name="csY10" fmla="*/ 78819 h 113109"/>
                <a:gd name="csX11" fmla="*/ 0 w 239950"/>
                <a:gd name="csY11" fmla="*/ 93345 h 113109"/>
                <a:gd name="csX12" fmla="*/ 1191 w 239950"/>
                <a:gd name="csY12" fmla="*/ 57467 h 113109"/>
                <a:gd name="csX13" fmla="*/ 17780 w 239950"/>
                <a:gd name="csY13" fmla="*/ 27146 h 113109"/>
                <a:gd name="csX14" fmla="*/ 49530 w 239950"/>
                <a:gd name="csY14" fmla="*/ 10557 h 113109"/>
                <a:gd name="csX15" fmla="*/ 76279 w 239950"/>
                <a:gd name="csY15" fmla="*/ 46752 h 113109"/>
                <a:gd name="csX16" fmla="*/ 103267 w 239950"/>
                <a:gd name="csY16" fmla="*/ 45799 h 113109"/>
                <a:gd name="csX17" fmla="*/ 109776 w 239950"/>
                <a:gd name="csY17" fmla="*/ 8652 h 113109"/>
                <a:gd name="csX18" fmla="*/ 138430 w 239950"/>
                <a:gd name="csY18" fmla="*/ 0 h 113109"/>
                <a:gd name="csX19" fmla="*/ 153194 w 239950"/>
                <a:gd name="csY19" fmla="*/ 5953 h 113109"/>
                <a:gd name="csX20" fmla="*/ 182245 w 239950"/>
                <a:gd name="csY20" fmla="*/ 24051 h 113109"/>
                <a:gd name="csX21" fmla="*/ 210026 w 239950"/>
                <a:gd name="csY21" fmla="*/ 24130 h 1131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39950" h="113109">
                  <a:moveTo>
                    <a:pt x="210026" y="24130"/>
                  </a:moveTo>
                  <a:lnTo>
                    <a:pt x="226219" y="35243"/>
                  </a:lnTo>
                  <a:lnTo>
                    <a:pt x="229076" y="58579"/>
                  </a:lnTo>
                  <a:lnTo>
                    <a:pt x="239951" y="86836"/>
                  </a:lnTo>
                  <a:lnTo>
                    <a:pt x="203756" y="105092"/>
                  </a:lnTo>
                  <a:lnTo>
                    <a:pt x="183277" y="113109"/>
                  </a:lnTo>
                  <a:lnTo>
                    <a:pt x="150892" y="90091"/>
                  </a:lnTo>
                  <a:lnTo>
                    <a:pt x="132953" y="87074"/>
                  </a:lnTo>
                  <a:lnTo>
                    <a:pt x="128191" y="77153"/>
                  </a:lnTo>
                  <a:lnTo>
                    <a:pt x="95091" y="81836"/>
                  </a:lnTo>
                  <a:lnTo>
                    <a:pt x="38576" y="78819"/>
                  </a:lnTo>
                  <a:lnTo>
                    <a:pt x="0" y="93345"/>
                  </a:lnTo>
                  <a:lnTo>
                    <a:pt x="1191" y="57467"/>
                  </a:lnTo>
                  <a:lnTo>
                    <a:pt x="17780" y="27146"/>
                  </a:lnTo>
                  <a:lnTo>
                    <a:pt x="49530" y="10557"/>
                  </a:lnTo>
                  <a:lnTo>
                    <a:pt x="76279" y="46752"/>
                  </a:lnTo>
                  <a:lnTo>
                    <a:pt x="103267" y="45799"/>
                  </a:lnTo>
                  <a:lnTo>
                    <a:pt x="109776" y="8652"/>
                  </a:lnTo>
                  <a:lnTo>
                    <a:pt x="138430" y="0"/>
                  </a:lnTo>
                  <a:lnTo>
                    <a:pt x="153194" y="5953"/>
                  </a:lnTo>
                  <a:lnTo>
                    <a:pt x="182245" y="24051"/>
                  </a:lnTo>
                  <a:lnTo>
                    <a:pt x="210026" y="2413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C9C94D0C-BB5C-6DD2-6AB6-8917A814277F}"/>
                </a:ext>
              </a:extLst>
            </p:cNvPr>
            <p:cNvSpPr/>
            <p:nvPr/>
          </p:nvSpPr>
          <p:spPr>
            <a:xfrm>
              <a:off x="1828799" y="2006599"/>
              <a:ext cx="161448" cy="105251"/>
            </a:xfrm>
            <a:custGeom>
              <a:avLst/>
              <a:gdLst>
                <a:gd name="csX0" fmla="*/ 156369 w 161448"/>
                <a:gd name="csY0" fmla="*/ 6826 h 105251"/>
                <a:gd name="csX1" fmla="*/ 156369 w 161448"/>
                <a:gd name="csY1" fmla="*/ 6826 h 105251"/>
                <a:gd name="csX2" fmla="*/ 161449 w 161448"/>
                <a:gd name="csY2" fmla="*/ 15478 h 105251"/>
                <a:gd name="csX3" fmla="*/ 137478 w 161448"/>
                <a:gd name="csY3" fmla="*/ 44053 h 105251"/>
                <a:gd name="csX4" fmla="*/ 147479 w 161448"/>
                <a:gd name="csY4" fmla="*/ 89852 h 105251"/>
                <a:gd name="csX5" fmla="*/ 133033 w 161448"/>
                <a:gd name="csY5" fmla="*/ 105251 h 105251"/>
                <a:gd name="csX6" fmla="*/ 105251 w 161448"/>
                <a:gd name="csY6" fmla="*/ 105172 h 105251"/>
                <a:gd name="csX7" fmla="*/ 76200 w 161448"/>
                <a:gd name="csY7" fmla="*/ 87074 h 105251"/>
                <a:gd name="csX8" fmla="*/ 61436 w 161448"/>
                <a:gd name="csY8" fmla="*/ 81121 h 105251"/>
                <a:gd name="csX9" fmla="*/ 32782 w 161448"/>
                <a:gd name="csY9" fmla="*/ 89773 h 105251"/>
                <a:gd name="csX10" fmla="*/ 36671 w 161448"/>
                <a:gd name="csY10" fmla="*/ 60881 h 105251"/>
                <a:gd name="csX11" fmla="*/ 24289 w 161448"/>
                <a:gd name="csY11" fmla="*/ 67072 h 105251"/>
                <a:gd name="csX12" fmla="*/ 2937 w 161448"/>
                <a:gd name="csY12" fmla="*/ 49609 h 105251"/>
                <a:gd name="csX13" fmla="*/ 0 w 161448"/>
                <a:gd name="csY13" fmla="*/ 21114 h 105251"/>
                <a:gd name="csX14" fmla="*/ 42545 w 161448"/>
                <a:gd name="csY14" fmla="*/ 7302 h 105251"/>
                <a:gd name="csX15" fmla="*/ 85011 w 161448"/>
                <a:gd name="csY15" fmla="*/ 0 h 105251"/>
                <a:gd name="csX16" fmla="*/ 121603 w 161448"/>
                <a:gd name="csY16" fmla="*/ 8255 h 105251"/>
                <a:gd name="csX17" fmla="*/ 156369 w 161448"/>
                <a:gd name="csY17" fmla="*/ 6826 h 105251"/>
                <a:gd name="csX18" fmla="*/ 156369 w 161448"/>
                <a:gd name="csY18" fmla="*/ 6826 h 1052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61448" h="105251">
                  <a:moveTo>
                    <a:pt x="156369" y="6826"/>
                  </a:moveTo>
                  <a:lnTo>
                    <a:pt x="156369" y="6826"/>
                  </a:lnTo>
                  <a:lnTo>
                    <a:pt x="161449" y="15478"/>
                  </a:lnTo>
                  <a:lnTo>
                    <a:pt x="137478" y="44053"/>
                  </a:lnTo>
                  <a:lnTo>
                    <a:pt x="147479" y="89852"/>
                  </a:lnTo>
                  <a:lnTo>
                    <a:pt x="133033" y="105251"/>
                  </a:lnTo>
                  <a:lnTo>
                    <a:pt x="105251" y="105172"/>
                  </a:lnTo>
                  <a:lnTo>
                    <a:pt x="76200" y="87074"/>
                  </a:lnTo>
                  <a:lnTo>
                    <a:pt x="61436" y="81121"/>
                  </a:lnTo>
                  <a:lnTo>
                    <a:pt x="32782" y="89773"/>
                  </a:lnTo>
                  <a:lnTo>
                    <a:pt x="36671" y="60881"/>
                  </a:lnTo>
                  <a:lnTo>
                    <a:pt x="24289" y="67072"/>
                  </a:lnTo>
                  <a:lnTo>
                    <a:pt x="2937" y="49609"/>
                  </a:lnTo>
                  <a:lnTo>
                    <a:pt x="0" y="21114"/>
                  </a:lnTo>
                  <a:lnTo>
                    <a:pt x="42545" y="7302"/>
                  </a:lnTo>
                  <a:lnTo>
                    <a:pt x="85011" y="0"/>
                  </a:lnTo>
                  <a:lnTo>
                    <a:pt x="121603" y="8255"/>
                  </a:lnTo>
                  <a:lnTo>
                    <a:pt x="156369" y="6826"/>
                  </a:lnTo>
                  <a:lnTo>
                    <a:pt x="156369" y="682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95A8F279-71C5-4245-7A69-77B383EB8ED9}"/>
                </a:ext>
              </a:extLst>
            </p:cNvPr>
            <p:cNvSpPr/>
            <p:nvPr/>
          </p:nvSpPr>
          <p:spPr>
            <a:xfrm>
              <a:off x="1244203" y="2230516"/>
              <a:ext cx="304165" cy="342820"/>
            </a:xfrm>
            <a:custGeom>
              <a:avLst/>
              <a:gdLst>
                <a:gd name="csX0" fmla="*/ 273923 w 304165"/>
                <a:gd name="csY0" fmla="*/ 56991 h 342820"/>
                <a:gd name="csX1" fmla="*/ 281861 w 304165"/>
                <a:gd name="csY1" fmla="*/ 80328 h 342820"/>
                <a:gd name="csX2" fmla="*/ 272415 w 304165"/>
                <a:gd name="csY2" fmla="*/ 92551 h 342820"/>
                <a:gd name="csX3" fmla="*/ 284639 w 304165"/>
                <a:gd name="csY3" fmla="*/ 108744 h 342820"/>
                <a:gd name="csX4" fmla="*/ 292973 w 304165"/>
                <a:gd name="csY4" fmla="*/ 132953 h 342820"/>
                <a:gd name="csX5" fmla="*/ 290354 w 304165"/>
                <a:gd name="csY5" fmla="*/ 148431 h 342820"/>
                <a:gd name="csX6" fmla="*/ 304165 w 304165"/>
                <a:gd name="csY6" fmla="*/ 177006 h 342820"/>
                <a:gd name="csX7" fmla="*/ 289163 w 304165"/>
                <a:gd name="csY7" fmla="*/ 181689 h 342820"/>
                <a:gd name="csX8" fmla="*/ 280273 w 304165"/>
                <a:gd name="csY8" fmla="*/ 176530 h 342820"/>
                <a:gd name="csX9" fmla="*/ 271780 w 304165"/>
                <a:gd name="csY9" fmla="*/ 185023 h 342820"/>
                <a:gd name="csX10" fmla="*/ 247650 w 304165"/>
                <a:gd name="csY10" fmla="*/ 193596 h 342820"/>
                <a:gd name="csX11" fmla="*/ 235109 w 304165"/>
                <a:gd name="csY11" fmla="*/ 204629 h 342820"/>
                <a:gd name="csX12" fmla="*/ 210661 w 304165"/>
                <a:gd name="csY12" fmla="*/ 214313 h 342820"/>
                <a:gd name="csX13" fmla="*/ 216535 w 304165"/>
                <a:gd name="csY13" fmla="*/ 227330 h 342820"/>
                <a:gd name="csX14" fmla="*/ 220107 w 304165"/>
                <a:gd name="csY14" fmla="*/ 245825 h 342820"/>
                <a:gd name="csX15" fmla="*/ 237252 w 304165"/>
                <a:gd name="csY15" fmla="*/ 256381 h 342820"/>
                <a:gd name="csX16" fmla="*/ 256302 w 304165"/>
                <a:gd name="csY16" fmla="*/ 275034 h 342820"/>
                <a:gd name="csX17" fmla="*/ 244396 w 304165"/>
                <a:gd name="csY17" fmla="*/ 295037 h 342820"/>
                <a:gd name="csX18" fmla="*/ 232331 w 304165"/>
                <a:gd name="csY18" fmla="*/ 300514 h 342820"/>
                <a:gd name="csX19" fmla="*/ 237093 w 304165"/>
                <a:gd name="csY19" fmla="*/ 328533 h 342820"/>
                <a:gd name="csX20" fmla="*/ 233997 w 304165"/>
                <a:gd name="csY20" fmla="*/ 335756 h 342820"/>
                <a:gd name="csX21" fmla="*/ 223441 w 304165"/>
                <a:gd name="csY21" fmla="*/ 327025 h 342820"/>
                <a:gd name="csX22" fmla="*/ 207327 w 304165"/>
                <a:gd name="csY22" fmla="*/ 325676 h 342820"/>
                <a:gd name="csX23" fmla="*/ 183198 w 304165"/>
                <a:gd name="csY23" fmla="*/ 333375 h 342820"/>
                <a:gd name="csX24" fmla="*/ 153511 w 304165"/>
                <a:gd name="csY24" fmla="*/ 331549 h 342820"/>
                <a:gd name="csX25" fmla="*/ 148669 w 304165"/>
                <a:gd name="csY25" fmla="*/ 342821 h 342820"/>
                <a:gd name="csX26" fmla="*/ 131683 w 304165"/>
                <a:gd name="csY26" fmla="*/ 330994 h 342820"/>
                <a:gd name="csX27" fmla="*/ 121523 w 304165"/>
                <a:gd name="csY27" fmla="*/ 333296 h 342820"/>
                <a:gd name="csX28" fmla="*/ 85407 w 304165"/>
                <a:gd name="csY28" fmla="*/ 320199 h 342820"/>
                <a:gd name="csX29" fmla="*/ 78502 w 304165"/>
                <a:gd name="csY29" fmla="*/ 329565 h 342820"/>
                <a:gd name="csX30" fmla="*/ 49847 w 304165"/>
                <a:gd name="csY30" fmla="*/ 329247 h 342820"/>
                <a:gd name="csX31" fmla="*/ 54054 w 304165"/>
                <a:gd name="csY31" fmla="*/ 298609 h 342820"/>
                <a:gd name="csX32" fmla="*/ 71120 w 304165"/>
                <a:gd name="csY32" fmla="*/ 269002 h 342820"/>
                <a:gd name="csX33" fmla="*/ 22542 w 304165"/>
                <a:gd name="csY33" fmla="*/ 260985 h 342820"/>
                <a:gd name="csX34" fmla="*/ 6667 w 304165"/>
                <a:gd name="csY34" fmla="*/ 249555 h 342820"/>
                <a:gd name="csX35" fmla="*/ 8573 w 304165"/>
                <a:gd name="csY35" fmla="*/ 230346 h 342820"/>
                <a:gd name="csX36" fmla="*/ 1826 w 304165"/>
                <a:gd name="csY36" fmla="*/ 220345 h 342820"/>
                <a:gd name="csX37" fmla="*/ 5636 w 304165"/>
                <a:gd name="csY37" fmla="*/ 190500 h 342820"/>
                <a:gd name="csX38" fmla="*/ 0 w 304165"/>
                <a:gd name="csY38" fmla="*/ 143669 h 342820"/>
                <a:gd name="csX39" fmla="*/ 20241 w 304165"/>
                <a:gd name="csY39" fmla="*/ 143669 h 342820"/>
                <a:gd name="csX40" fmla="*/ 28813 w 304165"/>
                <a:gd name="csY40" fmla="*/ 126683 h 342820"/>
                <a:gd name="csX41" fmla="*/ 37227 w 304165"/>
                <a:gd name="csY41" fmla="*/ 85090 h 342820"/>
                <a:gd name="csX42" fmla="*/ 30877 w 304165"/>
                <a:gd name="csY42" fmla="*/ 69612 h 342820"/>
                <a:gd name="csX43" fmla="*/ 37465 w 304165"/>
                <a:gd name="csY43" fmla="*/ 59849 h 342820"/>
                <a:gd name="csX44" fmla="*/ 65643 w 304165"/>
                <a:gd name="csY44" fmla="*/ 57388 h 342820"/>
                <a:gd name="csX45" fmla="*/ 71914 w 304165"/>
                <a:gd name="csY45" fmla="*/ 67469 h 342820"/>
                <a:gd name="csX46" fmla="*/ 94774 w 304165"/>
                <a:gd name="csY46" fmla="*/ 44767 h 342820"/>
                <a:gd name="csX47" fmla="*/ 87074 w 304165"/>
                <a:gd name="csY47" fmla="*/ 27384 h 342820"/>
                <a:gd name="csX48" fmla="*/ 85487 w 304165"/>
                <a:gd name="csY48" fmla="*/ 953 h 342820"/>
                <a:gd name="csX49" fmla="*/ 110966 w 304165"/>
                <a:gd name="csY49" fmla="*/ 7144 h 342820"/>
                <a:gd name="csX50" fmla="*/ 132556 w 304165"/>
                <a:gd name="csY50" fmla="*/ 0 h 342820"/>
                <a:gd name="csX51" fmla="*/ 133112 w 304165"/>
                <a:gd name="csY51" fmla="*/ 18018 h 342820"/>
                <a:gd name="csX52" fmla="*/ 167164 w 304165"/>
                <a:gd name="csY52" fmla="*/ 28892 h 342820"/>
                <a:gd name="csX53" fmla="*/ 166846 w 304165"/>
                <a:gd name="csY53" fmla="*/ 45323 h 342820"/>
                <a:gd name="csX54" fmla="*/ 201057 w 304165"/>
                <a:gd name="csY54" fmla="*/ 36671 h 342820"/>
                <a:gd name="csX55" fmla="*/ 220028 w 304165"/>
                <a:gd name="csY55" fmla="*/ 23971 h 342820"/>
                <a:gd name="csX56" fmla="*/ 258048 w 304165"/>
                <a:gd name="csY56" fmla="*/ 42227 h 342820"/>
                <a:gd name="csX57" fmla="*/ 273923 w 304165"/>
                <a:gd name="csY57" fmla="*/ 56991 h 3428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304165" h="342820">
                  <a:moveTo>
                    <a:pt x="273923" y="56991"/>
                  </a:moveTo>
                  <a:lnTo>
                    <a:pt x="281861" y="80328"/>
                  </a:lnTo>
                  <a:lnTo>
                    <a:pt x="272415" y="92551"/>
                  </a:lnTo>
                  <a:lnTo>
                    <a:pt x="284639" y="108744"/>
                  </a:lnTo>
                  <a:lnTo>
                    <a:pt x="292973" y="132953"/>
                  </a:lnTo>
                  <a:lnTo>
                    <a:pt x="290354" y="148431"/>
                  </a:lnTo>
                  <a:lnTo>
                    <a:pt x="304165" y="177006"/>
                  </a:lnTo>
                  <a:lnTo>
                    <a:pt x="289163" y="181689"/>
                  </a:lnTo>
                  <a:lnTo>
                    <a:pt x="280273" y="176530"/>
                  </a:lnTo>
                  <a:lnTo>
                    <a:pt x="271780" y="185023"/>
                  </a:lnTo>
                  <a:lnTo>
                    <a:pt x="247650" y="193596"/>
                  </a:lnTo>
                  <a:lnTo>
                    <a:pt x="235109" y="204629"/>
                  </a:lnTo>
                  <a:lnTo>
                    <a:pt x="210661" y="214313"/>
                  </a:lnTo>
                  <a:lnTo>
                    <a:pt x="216535" y="227330"/>
                  </a:lnTo>
                  <a:lnTo>
                    <a:pt x="220107" y="245825"/>
                  </a:lnTo>
                  <a:lnTo>
                    <a:pt x="237252" y="256381"/>
                  </a:lnTo>
                  <a:lnTo>
                    <a:pt x="256302" y="275034"/>
                  </a:lnTo>
                  <a:lnTo>
                    <a:pt x="244396" y="295037"/>
                  </a:lnTo>
                  <a:lnTo>
                    <a:pt x="232331" y="300514"/>
                  </a:lnTo>
                  <a:lnTo>
                    <a:pt x="237093" y="328533"/>
                  </a:lnTo>
                  <a:lnTo>
                    <a:pt x="233997" y="335756"/>
                  </a:lnTo>
                  <a:lnTo>
                    <a:pt x="223441" y="327025"/>
                  </a:lnTo>
                  <a:lnTo>
                    <a:pt x="207327" y="325676"/>
                  </a:lnTo>
                  <a:lnTo>
                    <a:pt x="183198" y="333375"/>
                  </a:lnTo>
                  <a:lnTo>
                    <a:pt x="153511" y="331549"/>
                  </a:lnTo>
                  <a:lnTo>
                    <a:pt x="148669" y="342821"/>
                  </a:lnTo>
                  <a:lnTo>
                    <a:pt x="131683" y="330994"/>
                  </a:lnTo>
                  <a:lnTo>
                    <a:pt x="121523" y="333296"/>
                  </a:lnTo>
                  <a:lnTo>
                    <a:pt x="85407" y="320199"/>
                  </a:lnTo>
                  <a:lnTo>
                    <a:pt x="78502" y="329565"/>
                  </a:lnTo>
                  <a:lnTo>
                    <a:pt x="49847" y="329247"/>
                  </a:lnTo>
                  <a:lnTo>
                    <a:pt x="54054" y="298609"/>
                  </a:lnTo>
                  <a:lnTo>
                    <a:pt x="71120" y="269002"/>
                  </a:lnTo>
                  <a:lnTo>
                    <a:pt x="22542" y="260985"/>
                  </a:lnTo>
                  <a:lnTo>
                    <a:pt x="6667" y="249555"/>
                  </a:lnTo>
                  <a:lnTo>
                    <a:pt x="8573" y="230346"/>
                  </a:lnTo>
                  <a:lnTo>
                    <a:pt x="1826" y="220345"/>
                  </a:lnTo>
                  <a:lnTo>
                    <a:pt x="5636" y="190500"/>
                  </a:lnTo>
                  <a:lnTo>
                    <a:pt x="0" y="143669"/>
                  </a:lnTo>
                  <a:lnTo>
                    <a:pt x="20241" y="143669"/>
                  </a:lnTo>
                  <a:lnTo>
                    <a:pt x="28813" y="126683"/>
                  </a:lnTo>
                  <a:lnTo>
                    <a:pt x="37227" y="85090"/>
                  </a:lnTo>
                  <a:lnTo>
                    <a:pt x="30877" y="69612"/>
                  </a:lnTo>
                  <a:lnTo>
                    <a:pt x="37465" y="59849"/>
                  </a:lnTo>
                  <a:lnTo>
                    <a:pt x="65643" y="57388"/>
                  </a:lnTo>
                  <a:lnTo>
                    <a:pt x="71914" y="67469"/>
                  </a:lnTo>
                  <a:lnTo>
                    <a:pt x="94774" y="44767"/>
                  </a:lnTo>
                  <a:lnTo>
                    <a:pt x="87074" y="27384"/>
                  </a:lnTo>
                  <a:lnTo>
                    <a:pt x="85487" y="953"/>
                  </a:lnTo>
                  <a:lnTo>
                    <a:pt x="110966" y="7144"/>
                  </a:lnTo>
                  <a:lnTo>
                    <a:pt x="132556" y="0"/>
                  </a:lnTo>
                  <a:lnTo>
                    <a:pt x="133112" y="18018"/>
                  </a:lnTo>
                  <a:lnTo>
                    <a:pt x="167164" y="28892"/>
                  </a:lnTo>
                  <a:lnTo>
                    <a:pt x="166846" y="45323"/>
                  </a:lnTo>
                  <a:lnTo>
                    <a:pt x="201057" y="36671"/>
                  </a:lnTo>
                  <a:lnTo>
                    <a:pt x="220028" y="23971"/>
                  </a:lnTo>
                  <a:lnTo>
                    <a:pt x="258048" y="42227"/>
                  </a:lnTo>
                  <a:lnTo>
                    <a:pt x="273923" y="5699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485FFBC7-71D8-AC4F-8C50-B74F08CCE20F}"/>
                </a:ext>
              </a:extLst>
            </p:cNvPr>
            <p:cNvSpPr/>
            <p:nvPr/>
          </p:nvSpPr>
          <p:spPr>
            <a:xfrm>
              <a:off x="1796494" y="2702162"/>
              <a:ext cx="208121" cy="122158"/>
            </a:xfrm>
            <a:custGeom>
              <a:avLst/>
              <a:gdLst>
                <a:gd name="csX0" fmla="*/ 9287 w 208121"/>
                <a:gd name="csY0" fmla="*/ 0 h 122158"/>
                <a:gd name="csX1" fmla="*/ 18971 w 208121"/>
                <a:gd name="csY1" fmla="*/ 16907 h 122158"/>
                <a:gd name="csX2" fmla="*/ 32067 w 208121"/>
                <a:gd name="csY2" fmla="*/ 13891 h 122158"/>
                <a:gd name="csX3" fmla="*/ 57944 w 208121"/>
                <a:gd name="csY3" fmla="*/ 20320 h 122158"/>
                <a:gd name="csX4" fmla="*/ 107394 w 208121"/>
                <a:gd name="csY4" fmla="*/ 22463 h 122158"/>
                <a:gd name="csX5" fmla="*/ 124142 w 208121"/>
                <a:gd name="csY5" fmla="*/ 11986 h 122158"/>
                <a:gd name="csX6" fmla="*/ 163751 w 208121"/>
                <a:gd name="csY6" fmla="*/ 2381 h 122158"/>
                <a:gd name="csX7" fmla="*/ 188278 w 208121"/>
                <a:gd name="csY7" fmla="*/ 17383 h 122158"/>
                <a:gd name="csX8" fmla="*/ 208121 w 208121"/>
                <a:gd name="csY8" fmla="*/ 21669 h 122158"/>
                <a:gd name="csX9" fmla="*/ 190579 w 208121"/>
                <a:gd name="csY9" fmla="*/ 38735 h 122158"/>
                <a:gd name="csX10" fmla="*/ 178276 w 208121"/>
                <a:gd name="csY10" fmla="*/ 67866 h 122158"/>
                <a:gd name="csX11" fmla="*/ 189151 w 208121"/>
                <a:gd name="csY11" fmla="*/ 91043 h 122158"/>
                <a:gd name="csX12" fmla="*/ 160179 w 208121"/>
                <a:gd name="csY12" fmla="*/ 85566 h 122158"/>
                <a:gd name="csX13" fmla="*/ 125889 w 208121"/>
                <a:gd name="csY13" fmla="*/ 98346 h 122158"/>
                <a:gd name="csX14" fmla="*/ 125492 w 208121"/>
                <a:gd name="csY14" fmla="*/ 118428 h 122158"/>
                <a:gd name="csX15" fmla="*/ 94853 w 208121"/>
                <a:gd name="csY15" fmla="*/ 122158 h 122158"/>
                <a:gd name="csX16" fmla="*/ 71120 w 208121"/>
                <a:gd name="csY16" fmla="*/ 108109 h 122158"/>
                <a:gd name="csX17" fmla="*/ 44132 w 208121"/>
                <a:gd name="csY17" fmla="*/ 119221 h 122158"/>
                <a:gd name="csX18" fmla="*/ 19209 w 208121"/>
                <a:gd name="csY18" fmla="*/ 118031 h 122158"/>
                <a:gd name="csX19" fmla="*/ 16827 w 208121"/>
                <a:gd name="csY19" fmla="*/ 91361 h 122158"/>
                <a:gd name="csX20" fmla="*/ 0 w 208121"/>
                <a:gd name="csY20" fmla="*/ 78343 h 122158"/>
                <a:gd name="csX21" fmla="*/ 5477 w 208121"/>
                <a:gd name="csY21" fmla="*/ 72628 h 122158"/>
                <a:gd name="csX22" fmla="*/ 1826 w 208121"/>
                <a:gd name="csY22" fmla="*/ 67786 h 122158"/>
                <a:gd name="csX23" fmla="*/ 7541 w 208121"/>
                <a:gd name="csY23" fmla="*/ 54848 h 122158"/>
                <a:gd name="csX24" fmla="*/ 20399 w 208121"/>
                <a:gd name="csY24" fmla="*/ 42069 h 122158"/>
                <a:gd name="csX25" fmla="*/ 3969 w 208121"/>
                <a:gd name="csY25" fmla="*/ 24368 h 122158"/>
                <a:gd name="csX26" fmla="*/ 952 w 208121"/>
                <a:gd name="csY26" fmla="*/ 9366 h 122158"/>
                <a:gd name="csX27" fmla="*/ 9287 w 208121"/>
                <a:gd name="csY27" fmla="*/ 0 h 122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08121" h="122158">
                  <a:moveTo>
                    <a:pt x="9287" y="0"/>
                  </a:moveTo>
                  <a:lnTo>
                    <a:pt x="18971" y="16907"/>
                  </a:lnTo>
                  <a:lnTo>
                    <a:pt x="32067" y="13891"/>
                  </a:lnTo>
                  <a:lnTo>
                    <a:pt x="57944" y="20320"/>
                  </a:lnTo>
                  <a:lnTo>
                    <a:pt x="107394" y="22463"/>
                  </a:lnTo>
                  <a:lnTo>
                    <a:pt x="124142" y="11986"/>
                  </a:lnTo>
                  <a:lnTo>
                    <a:pt x="163751" y="2381"/>
                  </a:lnTo>
                  <a:lnTo>
                    <a:pt x="188278" y="17383"/>
                  </a:lnTo>
                  <a:lnTo>
                    <a:pt x="208121" y="21669"/>
                  </a:lnTo>
                  <a:lnTo>
                    <a:pt x="190579" y="38735"/>
                  </a:lnTo>
                  <a:lnTo>
                    <a:pt x="178276" y="67866"/>
                  </a:lnTo>
                  <a:lnTo>
                    <a:pt x="189151" y="91043"/>
                  </a:lnTo>
                  <a:lnTo>
                    <a:pt x="160179" y="85566"/>
                  </a:lnTo>
                  <a:lnTo>
                    <a:pt x="125889" y="98346"/>
                  </a:lnTo>
                  <a:lnTo>
                    <a:pt x="125492" y="118428"/>
                  </a:lnTo>
                  <a:lnTo>
                    <a:pt x="94853" y="122158"/>
                  </a:lnTo>
                  <a:lnTo>
                    <a:pt x="71120" y="108109"/>
                  </a:lnTo>
                  <a:lnTo>
                    <a:pt x="44132" y="119221"/>
                  </a:lnTo>
                  <a:lnTo>
                    <a:pt x="19209" y="118031"/>
                  </a:lnTo>
                  <a:lnTo>
                    <a:pt x="16827" y="91361"/>
                  </a:lnTo>
                  <a:lnTo>
                    <a:pt x="0" y="78343"/>
                  </a:lnTo>
                  <a:lnTo>
                    <a:pt x="5477" y="72628"/>
                  </a:lnTo>
                  <a:lnTo>
                    <a:pt x="1826" y="67786"/>
                  </a:lnTo>
                  <a:lnTo>
                    <a:pt x="7541" y="54848"/>
                  </a:lnTo>
                  <a:lnTo>
                    <a:pt x="20399" y="42069"/>
                  </a:lnTo>
                  <a:lnTo>
                    <a:pt x="3969" y="24368"/>
                  </a:lnTo>
                  <a:lnTo>
                    <a:pt x="952" y="9366"/>
                  </a:lnTo>
                  <a:lnTo>
                    <a:pt x="9287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2" name="Graphic 387">
              <a:extLst>
                <a:ext uri="{FF2B5EF4-FFF2-40B4-BE49-F238E27FC236}">
                  <a16:creationId xmlns:a16="http://schemas.microsoft.com/office/drawing/2014/main" id="{FAE2BC18-8E15-6BFD-8DB6-3F1BCABFB4B6}"/>
                </a:ext>
              </a:extLst>
            </p:cNvPr>
            <p:cNvGrpSpPr/>
            <p:nvPr/>
          </p:nvGrpSpPr>
          <p:grpSpPr>
            <a:xfrm>
              <a:off x="1721326" y="2800508"/>
              <a:ext cx="217408" cy="270748"/>
              <a:chOff x="1721326" y="2800508"/>
              <a:chExt cx="217408" cy="270748"/>
            </a:xfrm>
          </p:grpSpPr>
          <p:sp>
            <p:nvSpPr>
              <p:cNvPr id="613" name="Freeform: Shape 612">
                <a:extLst>
                  <a:ext uri="{FF2B5EF4-FFF2-40B4-BE49-F238E27FC236}">
                    <a16:creationId xmlns:a16="http://schemas.microsoft.com/office/drawing/2014/main" id="{3133C11F-07FA-FB40-07AC-CBFCD4709DF4}"/>
                  </a:ext>
                </a:extLst>
              </p:cNvPr>
              <p:cNvSpPr/>
              <p:nvPr/>
            </p:nvSpPr>
            <p:spPr>
              <a:xfrm>
                <a:off x="1834673" y="3041252"/>
                <a:ext cx="93503" cy="30003"/>
              </a:xfrm>
              <a:custGeom>
                <a:avLst/>
                <a:gdLst>
                  <a:gd name="csX0" fmla="*/ 93504 w 93503"/>
                  <a:gd name="csY0" fmla="*/ 15557 h 30003"/>
                  <a:gd name="csX1" fmla="*/ 89297 w 93503"/>
                  <a:gd name="csY1" fmla="*/ 26829 h 30003"/>
                  <a:gd name="csX2" fmla="*/ 40799 w 93503"/>
                  <a:gd name="csY2" fmla="*/ 30004 h 30003"/>
                  <a:gd name="csX3" fmla="*/ 41116 w 93503"/>
                  <a:gd name="csY3" fmla="*/ 23733 h 30003"/>
                  <a:gd name="csX4" fmla="*/ 0 w 93503"/>
                  <a:gd name="csY4" fmla="*/ 16272 h 30003"/>
                  <a:gd name="csX5" fmla="*/ 6271 w 93503"/>
                  <a:gd name="csY5" fmla="*/ 0 h 30003"/>
                  <a:gd name="csX6" fmla="*/ 24686 w 93503"/>
                  <a:gd name="csY6" fmla="*/ 12938 h 30003"/>
                  <a:gd name="csX7" fmla="*/ 50879 w 93503"/>
                  <a:gd name="csY7" fmla="*/ 10716 h 30003"/>
                  <a:gd name="csX8" fmla="*/ 75962 w 93503"/>
                  <a:gd name="csY8" fmla="*/ 13494 h 30003"/>
                  <a:gd name="csX9" fmla="*/ 75168 w 93503"/>
                  <a:gd name="csY9" fmla="*/ 20082 h 30003"/>
                  <a:gd name="csX10" fmla="*/ 93504 w 93503"/>
                  <a:gd name="csY10" fmla="*/ 15557 h 300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3503" h="30003">
                    <a:moveTo>
                      <a:pt x="93504" y="15557"/>
                    </a:moveTo>
                    <a:lnTo>
                      <a:pt x="89297" y="26829"/>
                    </a:lnTo>
                    <a:lnTo>
                      <a:pt x="40799" y="30004"/>
                    </a:lnTo>
                    <a:lnTo>
                      <a:pt x="41116" y="23733"/>
                    </a:lnTo>
                    <a:lnTo>
                      <a:pt x="0" y="16272"/>
                    </a:lnTo>
                    <a:lnTo>
                      <a:pt x="6271" y="0"/>
                    </a:lnTo>
                    <a:lnTo>
                      <a:pt x="24686" y="12938"/>
                    </a:lnTo>
                    <a:lnTo>
                      <a:pt x="50879" y="10716"/>
                    </a:lnTo>
                    <a:lnTo>
                      <a:pt x="75962" y="13494"/>
                    </a:lnTo>
                    <a:lnTo>
                      <a:pt x="75168" y="20082"/>
                    </a:lnTo>
                    <a:lnTo>
                      <a:pt x="93504" y="15557"/>
                    </a:lnTo>
                    <a:close/>
                  </a:path>
                </a:pathLst>
              </a:custGeom>
              <a:gradFill>
                <a:gsLst>
                  <a:gs pos="0">
                    <a:srgbClr val="FF8A7A"/>
                  </a:gs>
                  <a:gs pos="50000">
                    <a:srgbClr val="FF9E71"/>
                  </a:gs>
                  <a:gs pos="100000">
                    <a:srgbClr val="FFB268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" name="Freeform: Shape 613">
                <a:extLst>
                  <a:ext uri="{FF2B5EF4-FFF2-40B4-BE49-F238E27FC236}">
                    <a16:creationId xmlns:a16="http://schemas.microsoft.com/office/drawing/2014/main" id="{95117905-DC21-86F9-48CC-923870AECADA}"/>
                  </a:ext>
                </a:extLst>
              </p:cNvPr>
              <p:cNvSpPr/>
              <p:nvPr/>
            </p:nvSpPr>
            <p:spPr>
              <a:xfrm>
                <a:off x="1721326" y="2800508"/>
                <a:ext cx="217408" cy="213677"/>
              </a:xfrm>
              <a:custGeom>
                <a:avLst/>
                <a:gdLst>
                  <a:gd name="csX0" fmla="*/ 94377 w 217408"/>
                  <a:gd name="csY0" fmla="*/ 19685 h 213677"/>
                  <a:gd name="csX1" fmla="*/ 119301 w 217408"/>
                  <a:gd name="csY1" fmla="*/ 20876 h 213677"/>
                  <a:gd name="csX2" fmla="*/ 146288 w 217408"/>
                  <a:gd name="csY2" fmla="*/ 9763 h 213677"/>
                  <a:gd name="csX3" fmla="*/ 170021 w 217408"/>
                  <a:gd name="csY3" fmla="*/ 23813 h 213677"/>
                  <a:gd name="csX4" fmla="*/ 200660 w 217408"/>
                  <a:gd name="csY4" fmla="*/ 20082 h 213677"/>
                  <a:gd name="csX5" fmla="*/ 201057 w 217408"/>
                  <a:gd name="csY5" fmla="*/ 0 h 213677"/>
                  <a:gd name="csX6" fmla="*/ 217408 w 217408"/>
                  <a:gd name="csY6" fmla="*/ 10636 h 213677"/>
                  <a:gd name="csX7" fmla="*/ 207010 w 217408"/>
                  <a:gd name="csY7" fmla="*/ 35798 h 213677"/>
                  <a:gd name="csX8" fmla="*/ 198993 w 217408"/>
                  <a:gd name="csY8" fmla="*/ 40322 h 213677"/>
                  <a:gd name="csX9" fmla="*/ 178435 w 217408"/>
                  <a:gd name="csY9" fmla="*/ 39132 h 213677"/>
                  <a:gd name="csX10" fmla="*/ 160893 w 217408"/>
                  <a:gd name="csY10" fmla="*/ 35401 h 213677"/>
                  <a:gd name="csX11" fmla="*/ 120094 w 217408"/>
                  <a:gd name="csY11" fmla="*/ 45799 h 213677"/>
                  <a:gd name="csX12" fmla="*/ 143431 w 217408"/>
                  <a:gd name="csY12" fmla="*/ 68183 h 213677"/>
                  <a:gd name="csX13" fmla="*/ 126365 w 217408"/>
                  <a:gd name="csY13" fmla="*/ 74692 h 213677"/>
                  <a:gd name="csX14" fmla="*/ 107553 w 217408"/>
                  <a:gd name="csY14" fmla="*/ 74692 h 213677"/>
                  <a:gd name="csX15" fmla="*/ 89773 w 217408"/>
                  <a:gd name="csY15" fmla="*/ 54213 h 213677"/>
                  <a:gd name="csX16" fmla="*/ 83423 w 217408"/>
                  <a:gd name="csY16" fmla="*/ 62944 h 213677"/>
                  <a:gd name="csX17" fmla="*/ 90964 w 217408"/>
                  <a:gd name="csY17" fmla="*/ 86677 h 213677"/>
                  <a:gd name="csX18" fmla="*/ 107791 w 217408"/>
                  <a:gd name="csY18" fmla="*/ 105251 h 213677"/>
                  <a:gd name="csX19" fmla="*/ 95091 w 217408"/>
                  <a:gd name="csY19" fmla="*/ 113824 h 213677"/>
                  <a:gd name="csX20" fmla="*/ 113903 w 217408"/>
                  <a:gd name="csY20" fmla="*/ 132001 h 213677"/>
                  <a:gd name="csX21" fmla="*/ 130572 w 217408"/>
                  <a:gd name="csY21" fmla="*/ 143351 h 213677"/>
                  <a:gd name="csX22" fmla="*/ 131048 w 217408"/>
                  <a:gd name="csY22" fmla="*/ 165417 h 213677"/>
                  <a:gd name="csX23" fmla="*/ 99854 w 217408"/>
                  <a:gd name="csY23" fmla="*/ 155019 h 213677"/>
                  <a:gd name="csX24" fmla="*/ 109855 w 217408"/>
                  <a:gd name="csY24" fmla="*/ 174942 h 213677"/>
                  <a:gd name="csX25" fmla="*/ 88424 w 217408"/>
                  <a:gd name="csY25" fmla="*/ 178991 h 213677"/>
                  <a:gd name="csX26" fmla="*/ 101203 w 217408"/>
                  <a:gd name="csY26" fmla="*/ 213122 h 213677"/>
                  <a:gd name="csX27" fmla="*/ 78819 w 217408"/>
                  <a:gd name="csY27" fmla="*/ 213677 h 213677"/>
                  <a:gd name="csX28" fmla="*/ 51197 w 217408"/>
                  <a:gd name="csY28" fmla="*/ 196850 h 213677"/>
                  <a:gd name="csX29" fmla="*/ 38576 w 217408"/>
                  <a:gd name="csY29" fmla="*/ 165814 h 213677"/>
                  <a:gd name="csX30" fmla="*/ 32702 w 217408"/>
                  <a:gd name="csY30" fmla="*/ 139779 h 213677"/>
                  <a:gd name="csX31" fmla="*/ 19526 w 217408"/>
                  <a:gd name="csY31" fmla="*/ 121761 h 213677"/>
                  <a:gd name="csX32" fmla="*/ 2302 w 217408"/>
                  <a:gd name="csY32" fmla="*/ 99298 h 213677"/>
                  <a:gd name="csX33" fmla="*/ 0 w 217408"/>
                  <a:gd name="csY33" fmla="*/ 88027 h 213677"/>
                  <a:gd name="csX34" fmla="*/ 15637 w 217408"/>
                  <a:gd name="csY34" fmla="*/ 68818 h 213677"/>
                  <a:gd name="csX35" fmla="*/ 17701 w 217408"/>
                  <a:gd name="csY35" fmla="*/ 55801 h 213677"/>
                  <a:gd name="csX36" fmla="*/ 28654 w 217408"/>
                  <a:gd name="csY36" fmla="*/ 50086 h 213677"/>
                  <a:gd name="csX37" fmla="*/ 29289 w 217408"/>
                  <a:gd name="csY37" fmla="*/ 39529 h 213677"/>
                  <a:gd name="csX38" fmla="*/ 51356 w 217408"/>
                  <a:gd name="csY38" fmla="*/ 36036 h 213677"/>
                  <a:gd name="csX39" fmla="*/ 64214 w 217408"/>
                  <a:gd name="csY39" fmla="*/ 27226 h 213677"/>
                  <a:gd name="csX40" fmla="*/ 82471 w 217408"/>
                  <a:gd name="csY40" fmla="*/ 28019 h 213677"/>
                  <a:gd name="csX41" fmla="*/ 87948 w 217408"/>
                  <a:gd name="csY41" fmla="*/ 21034 h 213677"/>
                  <a:gd name="csX42" fmla="*/ 94377 w 217408"/>
                  <a:gd name="csY42" fmla="*/ 19685 h 2136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</a:cxnLst>
                <a:rect l="l" t="t" r="r" b="b"/>
                <a:pathLst>
                  <a:path w="217408" h="213677">
                    <a:moveTo>
                      <a:pt x="94377" y="19685"/>
                    </a:moveTo>
                    <a:lnTo>
                      <a:pt x="119301" y="20876"/>
                    </a:lnTo>
                    <a:lnTo>
                      <a:pt x="146288" y="9763"/>
                    </a:lnTo>
                    <a:lnTo>
                      <a:pt x="170021" y="23813"/>
                    </a:lnTo>
                    <a:lnTo>
                      <a:pt x="200660" y="20082"/>
                    </a:lnTo>
                    <a:lnTo>
                      <a:pt x="201057" y="0"/>
                    </a:lnTo>
                    <a:lnTo>
                      <a:pt x="217408" y="10636"/>
                    </a:lnTo>
                    <a:lnTo>
                      <a:pt x="207010" y="35798"/>
                    </a:lnTo>
                    <a:lnTo>
                      <a:pt x="198993" y="40322"/>
                    </a:lnTo>
                    <a:lnTo>
                      <a:pt x="178435" y="39132"/>
                    </a:lnTo>
                    <a:lnTo>
                      <a:pt x="160893" y="35401"/>
                    </a:lnTo>
                    <a:lnTo>
                      <a:pt x="120094" y="45799"/>
                    </a:lnTo>
                    <a:lnTo>
                      <a:pt x="143431" y="68183"/>
                    </a:lnTo>
                    <a:lnTo>
                      <a:pt x="126365" y="74692"/>
                    </a:lnTo>
                    <a:lnTo>
                      <a:pt x="107553" y="74692"/>
                    </a:lnTo>
                    <a:lnTo>
                      <a:pt x="89773" y="54213"/>
                    </a:lnTo>
                    <a:lnTo>
                      <a:pt x="83423" y="62944"/>
                    </a:lnTo>
                    <a:lnTo>
                      <a:pt x="90964" y="86677"/>
                    </a:lnTo>
                    <a:lnTo>
                      <a:pt x="107791" y="105251"/>
                    </a:lnTo>
                    <a:lnTo>
                      <a:pt x="95091" y="113824"/>
                    </a:lnTo>
                    <a:lnTo>
                      <a:pt x="113903" y="132001"/>
                    </a:lnTo>
                    <a:lnTo>
                      <a:pt x="130572" y="143351"/>
                    </a:lnTo>
                    <a:lnTo>
                      <a:pt x="131048" y="165417"/>
                    </a:lnTo>
                    <a:lnTo>
                      <a:pt x="99854" y="155019"/>
                    </a:lnTo>
                    <a:lnTo>
                      <a:pt x="109855" y="174942"/>
                    </a:lnTo>
                    <a:lnTo>
                      <a:pt x="88424" y="178991"/>
                    </a:lnTo>
                    <a:lnTo>
                      <a:pt x="101203" y="213122"/>
                    </a:lnTo>
                    <a:lnTo>
                      <a:pt x="78819" y="213677"/>
                    </a:lnTo>
                    <a:lnTo>
                      <a:pt x="51197" y="196850"/>
                    </a:lnTo>
                    <a:lnTo>
                      <a:pt x="38576" y="165814"/>
                    </a:lnTo>
                    <a:lnTo>
                      <a:pt x="32702" y="139779"/>
                    </a:lnTo>
                    <a:lnTo>
                      <a:pt x="19526" y="121761"/>
                    </a:lnTo>
                    <a:lnTo>
                      <a:pt x="2302" y="99298"/>
                    </a:lnTo>
                    <a:lnTo>
                      <a:pt x="0" y="88027"/>
                    </a:lnTo>
                    <a:lnTo>
                      <a:pt x="15637" y="68818"/>
                    </a:lnTo>
                    <a:lnTo>
                      <a:pt x="17701" y="55801"/>
                    </a:lnTo>
                    <a:lnTo>
                      <a:pt x="28654" y="50086"/>
                    </a:lnTo>
                    <a:lnTo>
                      <a:pt x="29289" y="39529"/>
                    </a:lnTo>
                    <a:lnTo>
                      <a:pt x="51356" y="36036"/>
                    </a:lnTo>
                    <a:lnTo>
                      <a:pt x="64214" y="27226"/>
                    </a:lnTo>
                    <a:lnTo>
                      <a:pt x="82471" y="28019"/>
                    </a:lnTo>
                    <a:lnTo>
                      <a:pt x="87948" y="21034"/>
                    </a:lnTo>
                    <a:lnTo>
                      <a:pt x="94377" y="19685"/>
                    </a:lnTo>
                    <a:close/>
                  </a:path>
                </a:pathLst>
              </a:custGeom>
              <a:gradFill>
                <a:gsLst>
                  <a:gs pos="0">
                    <a:srgbClr val="FF8A7A"/>
                  </a:gs>
                  <a:gs pos="50000">
                    <a:srgbClr val="FF9E71"/>
                  </a:gs>
                  <a:gs pos="100000">
                    <a:srgbClr val="FFB268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5" name="Graphic 387">
              <a:extLst>
                <a:ext uri="{FF2B5EF4-FFF2-40B4-BE49-F238E27FC236}">
                  <a16:creationId xmlns:a16="http://schemas.microsoft.com/office/drawing/2014/main" id="{E5962999-F1A2-7C94-BFB7-1C17098AC869}"/>
                </a:ext>
              </a:extLst>
            </p:cNvPr>
            <p:cNvGrpSpPr/>
            <p:nvPr/>
          </p:nvGrpSpPr>
          <p:grpSpPr>
            <a:xfrm>
              <a:off x="1919843" y="2787728"/>
              <a:ext cx="631745" cy="249078"/>
              <a:chOff x="1919843" y="2787728"/>
              <a:chExt cx="631745" cy="249078"/>
            </a:xfrm>
          </p:grpSpPr>
          <p:sp>
            <p:nvSpPr>
              <p:cNvPr id="616" name="Freeform: Shape 615">
                <a:extLst>
                  <a:ext uri="{FF2B5EF4-FFF2-40B4-BE49-F238E27FC236}">
                    <a16:creationId xmlns:a16="http://schemas.microsoft.com/office/drawing/2014/main" id="{8009D391-FC42-B877-10BF-078F9D960D39}"/>
                  </a:ext>
                </a:extLst>
              </p:cNvPr>
              <p:cNvSpPr/>
              <p:nvPr/>
            </p:nvSpPr>
            <p:spPr>
              <a:xfrm>
                <a:off x="1924129" y="2791856"/>
                <a:ext cx="627459" cy="244951"/>
              </a:xfrm>
              <a:custGeom>
                <a:avLst/>
                <a:gdLst>
                  <a:gd name="csX0" fmla="*/ 626745 w 627459"/>
                  <a:gd name="csY0" fmla="*/ 192881 h 244951"/>
                  <a:gd name="csX1" fmla="*/ 610552 w 627459"/>
                  <a:gd name="csY1" fmla="*/ 199390 h 244951"/>
                  <a:gd name="csX2" fmla="*/ 598726 w 627459"/>
                  <a:gd name="csY2" fmla="*/ 189547 h 244951"/>
                  <a:gd name="csX3" fmla="*/ 559594 w 627459"/>
                  <a:gd name="csY3" fmla="*/ 184547 h 244951"/>
                  <a:gd name="csX4" fmla="*/ 545068 w 627459"/>
                  <a:gd name="csY4" fmla="*/ 190579 h 244951"/>
                  <a:gd name="csX5" fmla="*/ 506809 w 627459"/>
                  <a:gd name="csY5" fmla="*/ 196612 h 244951"/>
                  <a:gd name="csX6" fmla="*/ 488632 w 627459"/>
                  <a:gd name="csY6" fmla="*/ 195977 h 244951"/>
                  <a:gd name="csX7" fmla="*/ 449818 w 627459"/>
                  <a:gd name="csY7" fmla="*/ 210502 h 244951"/>
                  <a:gd name="csX8" fmla="*/ 422116 w 627459"/>
                  <a:gd name="csY8" fmla="*/ 210582 h 244951"/>
                  <a:gd name="csX9" fmla="*/ 404177 w 627459"/>
                  <a:gd name="csY9" fmla="*/ 203279 h 244951"/>
                  <a:gd name="csX10" fmla="*/ 367109 w 627459"/>
                  <a:gd name="csY10" fmla="*/ 214074 h 244951"/>
                  <a:gd name="csX11" fmla="*/ 356076 w 627459"/>
                  <a:gd name="csY11" fmla="*/ 206534 h 244951"/>
                  <a:gd name="csX12" fmla="*/ 354251 w 627459"/>
                  <a:gd name="csY12" fmla="*/ 228124 h 244951"/>
                  <a:gd name="csX13" fmla="*/ 345281 w 627459"/>
                  <a:gd name="csY13" fmla="*/ 236537 h 244951"/>
                  <a:gd name="csX14" fmla="*/ 336232 w 627459"/>
                  <a:gd name="csY14" fmla="*/ 244951 h 244951"/>
                  <a:gd name="csX15" fmla="*/ 323850 w 627459"/>
                  <a:gd name="csY15" fmla="*/ 227489 h 244951"/>
                  <a:gd name="csX16" fmla="*/ 336629 w 627459"/>
                  <a:gd name="csY16" fmla="*/ 213042 h 244951"/>
                  <a:gd name="csX17" fmla="*/ 316071 w 627459"/>
                  <a:gd name="csY17" fmla="*/ 216297 h 244951"/>
                  <a:gd name="csX18" fmla="*/ 287893 w 627459"/>
                  <a:gd name="csY18" fmla="*/ 207407 h 244951"/>
                  <a:gd name="csX19" fmla="*/ 264716 w 627459"/>
                  <a:gd name="csY19" fmla="*/ 229632 h 244951"/>
                  <a:gd name="csX20" fmla="*/ 213598 w 627459"/>
                  <a:gd name="csY20" fmla="*/ 233918 h 244951"/>
                  <a:gd name="csX21" fmla="*/ 186293 w 627459"/>
                  <a:gd name="csY21" fmla="*/ 213281 h 244951"/>
                  <a:gd name="csX22" fmla="*/ 150019 w 627459"/>
                  <a:gd name="csY22" fmla="*/ 211931 h 244951"/>
                  <a:gd name="csX23" fmla="*/ 142240 w 627459"/>
                  <a:gd name="csY23" fmla="*/ 227965 h 244951"/>
                  <a:gd name="csX24" fmla="*/ 118904 w 627459"/>
                  <a:gd name="csY24" fmla="*/ 232489 h 244951"/>
                  <a:gd name="csX25" fmla="*/ 86360 w 627459"/>
                  <a:gd name="csY25" fmla="*/ 212011 h 244951"/>
                  <a:gd name="csX26" fmla="*/ 49530 w 627459"/>
                  <a:gd name="csY26" fmla="*/ 212725 h 244951"/>
                  <a:gd name="csX27" fmla="*/ 29607 w 627459"/>
                  <a:gd name="csY27" fmla="*/ 174069 h 244951"/>
                  <a:gd name="csX28" fmla="*/ 5001 w 627459"/>
                  <a:gd name="csY28" fmla="*/ 152479 h 244951"/>
                  <a:gd name="csX29" fmla="*/ 21352 w 627459"/>
                  <a:gd name="csY29" fmla="*/ 121920 h 244951"/>
                  <a:gd name="csX30" fmla="*/ 0 w 627459"/>
                  <a:gd name="csY30" fmla="*/ 103029 h 244951"/>
                  <a:gd name="csX31" fmla="*/ 37386 w 627459"/>
                  <a:gd name="csY31" fmla="*/ 65087 h 244951"/>
                  <a:gd name="csX32" fmla="*/ 89297 w 627459"/>
                  <a:gd name="csY32" fmla="*/ 63500 h 244951"/>
                  <a:gd name="csX33" fmla="*/ 103426 w 627459"/>
                  <a:gd name="csY33" fmla="*/ 33099 h 244951"/>
                  <a:gd name="csX34" fmla="*/ 167640 w 627459"/>
                  <a:gd name="csY34" fmla="*/ 38417 h 244951"/>
                  <a:gd name="csX35" fmla="*/ 208121 w 627459"/>
                  <a:gd name="csY35" fmla="*/ 12303 h 244951"/>
                  <a:gd name="csX36" fmla="*/ 247412 w 627459"/>
                  <a:gd name="csY36" fmla="*/ 873 h 244951"/>
                  <a:gd name="csX37" fmla="*/ 303133 w 627459"/>
                  <a:gd name="csY37" fmla="*/ 0 h 244951"/>
                  <a:gd name="csX38" fmla="*/ 361950 w 627459"/>
                  <a:gd name="csY38" fmla="*/ 28416 h 244951"/>
                  <a:gd name="csX39" fmla="*/ 410289 w 627459"/>
                  <a:gd name="csY39" fmla="*/ 43974 h 244951"/>
                  <a:gd name="csX40" fmla="*/ 449501 w 627459"/>
                  <a:gd name="csY40" fmla="*/ 37782 h 244951"/>
                  <a:gd name="csX41" fmla="*/ 478552 w 627459"/>
                  <a:gd name="csY41" fmla="*/ 41354 h 244951"/>
                  <a:gd name="csX42" fmla="*/ 518319 w 627459"/>
                  <a:gd name="csY42" fmla="*/ 20399 h 244951"/>
                  <a:gd name="csX43" fmla="*/ 554196 w 627459"/>
                  <a:gd name="csY43" fmla="*/ 18494 h 244951"/>
                  <a:gd name="csX44" fmla="*/ 586661 w 627459"/>
                  <a:gd name="csY44" fmla="*/ 38179 h 244951"/>
                  <a:gd name="csX45" fmla="*/ 592376 w 627459"/>
                  <a:gd name="csY45" fmla="*/ 52308 h 244951"/>
                  <a:gd name="csX46" fmla="*/ 589121 w 627459"/>
                  <a:gd name="csY46" fmla="*/ 71755 h 244951"/>
                  <a:gd name="csX47" fmla="*/ 614204 w 627459"/>
                  <a:gd name="csY47" fmla="*/ 81597 h 244951"/>
                  <a:gd name="csX48" fmla="*/ 627459 w 627459"/>
                  <a:gd name="csY48" fmla="*/ 93186 h 244951"/>
                  <a:gd name="csX49" fmla="*/ 604361 w 627459"/>
                  <a:gd name="csY49" fmla="*/ 104458 h 244951"/>
                  <a:gd name="csX50" fmla="*/ 614918 w 627459"/>
                  <a:gd name="csY50" fmla="*/ 149622 h 244951"/>
                  <a:gd name="csX51" fmla="*/ 608330 w 627459"/>
                  <a:gd name="csY51" fmla="*/ 161687 h 244951"/>
                  <a:gd name="csX52" fmla="*/ 626745 w 627459"/>
                  <a:gd name="csY52" fmla="*/ 192881 h 244951"/>
                  <a:gd name="csX53" fmla="*/ 626745 w 627459"/>
                  <a:gd name="csY53" fmla="*/ 192881 h 2449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</a:cxnLst>
                <a:rect l="l" t="t" r="r" b="b"/>
                <a:pathLst>
                  <a:path w="627459" h="244951">
                    <a:moveTo>
                      <a:pt x="626745" y="192881"/>
                    </a:moveTo>
                    <a:lnTo>
                      <a:pt x="610552" y="199390"/>
                    </a:lnTo>
                    <a:lnTo>
                      <a:pt x="598726" y="189547"/>
                    </a:lnTo>
                    <a:lnTo>
                      <a:pt x="559594" y="184547"/>
                    </a:lnTo>
                    <a:lnTo>
                      <a:pt x="545068" y="190579"/>
                    </a:lnTo>
                    <a:lnTo>
                      <a:pt x="506809" y="196612"/>
                    </a:lnTo>
                    <a:lnTo>
                      <a:pt x="488632" y="195977"/>
                    </a:lnTo>
                    <a:lnTo>
                      <a:pt x="449818" y="210502"/>
                    </a:lnTo>
                    <a:lnTo>
                      <a:pt x="422116" y="210582"/>
                    </a:lnTo>
                    <a:lnTo>
                      <a:pt x="404177" y="203279"/>
                    </a:lnTo>
                    <a:lnTo>
                      <a:pt x="367109" y="214074"/>
                    </a:lnTo>
                    <a:lnTo>
                      <a:pt x="356076" y="206534"/>
                    </a:lnTo>
                    <a:lnTo>
                      <a:pt x="354251" y="228124"/>
                    </a:lnTo>
                    <a:lnTo>
                      <a:pt x="345281" y="236537"/>
                    </a:lnTo>
                    <a:lnTo>
                      <a:pt x="336232" y="244951"/>
                    </a:lnTo>
                    <a:lnTo>
                      <a:pt x="323850" y="227489"/>
                    </a:lnTo>
                    <a:lnTo>
                      <a:pt x="336629" y="213042"/>
                    </a:lnTo>
                    <a:lnTo>
                      <a:pt x="316071" y="216297"/>
                    </a:lnTo>
                    <a:lnTo>
                      <a:pt x="287893" y="207407"/>
                    </a:lnTo>
                    <a:lnTo>
                      <a:pt x="264716" y="229632"/>
                    </a:lnTo>
                    <a:lnTo>
                      <a:pt x="213598" y="233918"/>
                    </a:lnTo>
                    <a:lnTo>
                      <a:pt x="186293" y="213281"/>
                    </a:lnTo>
                    <a:lnTo>
                      <a:pt x="150019" y="211931"/>
                    </a:lnTo>
                    <a:lnTo>
                      <a:pt x="142240" y="227965"/>
                    </a:lnTo>
                    <a:lnTo>
                      <a:pt x="118904" y="232489"/>
                    </a:lnTo>
                    <a:lnTo>
                      <a:pt x="86360" y="212011"/>
                    </a:lnTo>
                    <a:lnTo>
                      <a:pt x="49530" y="212725"/>
                    </a:lnTo>
                    <a:lnTo>
                      <a:pt x="29607" y="174069"/>
                    </a:lnTo>
                    <a:lnTo>
                      <a:pt x="5001" y="152479"/>
                    </a:lnTo>
                    <a:lnTo>
                      <a:pt x="21352" y="121920"/>
                    </a:lnTo>
                    <a:lnTo>
                      <a:pt x="0" y="103029"/>
                    </a:lnTo>
                    <a:lnTo>
                      <a:pt x="37386" y="65087"/>
                    </a:lnTo>
                    <a:lnTo>
                      <a:pt x="89297" y="63500"/>
                    </a:lnTo>
                    <a:lnTo>
                      <a:pt x="103426" y="33099"/>
                    </a:lnTo>
                    <a:lnTo>
                      <a:pt x="167640" y="38417"/>
                    </a:lnTo>
                    <a:lnTo>
                      <a:pt x="208121" y="12303"/>
                    </a:lnTo>
                    <a:lnTo>
                      <a:pt x="247412" y="873"/>
                    </a:lnTo>
                    <a:lnTo>
                      <a:pt x="303133" y="0"/>
                    </a:lnTo>
                    <a:lnTo>
                      <a:pt x="361950" y="28416"/>
                    </a:lnTo>
                    <a:lnTo>
                      <a:pt x="410289" y="43974"/>
                    </a:lnTo>
                    <a:lnTo>
                      <a:pt x="449501" y="37782"/>
                    </a:lnTo>
                    <a:lnTo>
                      <a:pt x="478552" y="41354"/>
                    </a:lnTo>
                    <a:lnTo>
                      <a:pt x="518319" y="20399"/>
                    </a:lnTo>
                    <a:lnTo>
                      <a:pt x="554196" y="18494"/>
                    </a:lnTo>
                    <a:lnTo>
                      <a:pt x="586661" y="38179"/>
                    </a:lnTo>
                    <a:lnTo>
                      <a:pt x="592376" y="52308"/>
                    </a:lnTo>
                    <a:lnTo>
                      <a:pt x="589121" y="71755"/>
                    </a:lnTo>
                    <a:lnTo>
                      <a:pt x="614204" y="81597"/>
                    </a:lnTo>
                    <a:lnTo>
                      <a:pt x="627459" y="93186"/>
                    </a:lnTo>
                    <a:lnTo>
                      <a:pt x="604361" y="104458"/>
                    </a:lnTo>
                    <a:lnTo>
                      <a:pt x="614918" y="149622"/>
                    </a:lnTo>
                    <a:lnTo>
                      <a:pt x="608330" y="161687"/>
                    </a:lnTo>
                    <a:lnTo>
                      <a:pt x="626745" y="192881"/>
                    </a:lnTo>
                    <a:lnTo>
                      <a:pt x="626745" y="19288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" name="Freeform: Shape 616">
                <a:extLst>
                  <a:ext uri="{FF2B5EF4-FFF2-40B4-BE49-F238E27FC236}">
                    <a16:creationId xmlns:a16="http://schemas.microsoft.com/office/drawing/2014/main" id="{AA7482C5-429C-09E7-7625-5ACC3CF5AAF5}"/>
                  </a:ext>
                </a:extLst>
              </p:cNvPr>
              <p:cNvSpPr/>
              <p:nvPr/>
            </p:nvSpPr>
            <p:spPr>
              <a:xfrm>
                <a:off x="1919843" y="2787728"/>
                <a:ext cx="99218" cy="79851"/>
              </a:xfrm>
              <a:custGeom>
                <a:avLst/>
                <a:gdLst>
                  <a:gd name="csX0" fmla="*/ 2540 w 99218"/>
                  <a:gd name="csY0" fmla="*/ 12780 h 79851"/>
                  <a:gd name="csX1" fmla="*/ 36830 w 99218"/>
                  <a:gd name="csY1" fmla="*/ 0 h 79851"/>
                  <a:gd name="csX2" fmla="*/ 65802 w 99218"/>
                  <a:gd name="csY2" fmla="*/ 5477 h 79851"/>
                  <a:gd name="csX3" fmla="*/ 69850 w 99218"/>
                  <a:gd name="csY3" fmla="*/ 20955 h 79851"/>
                  <a:gd name="csX4" fmla="*/ 99219 w 99218"/>
                  <a:gd name="csY4" fmla="*/ 33972 h 79851"/>
                  <a:gd name="csX5" fmla="*/ 93107 w 99218"/>
                  <a:gd name="csY5" fmla="*/ 43815 h 79851"/>
                  <a:gd name="csX6" fmla="*/ 53102 w 99218"/>
                  <a:gd name="csY6" fmla="*/ 46038 h 79851"/>
                  <a:gd name="csX7" fmla="*/ 38735 w 99218"/>
                  <a:gd name="csY7" fmla="*/ 58420 h 79851"/>
                  <a:gd name="csX8" fmla="*/ 10636 w 99218"/>
                  <a:gd name="csY8" fmla="*/ 79851 h 79851"/>
                  <a:gd name="csX9" fmla="*/ 0 w 99218"/>
                  <a:gd name="csY9" fmla="*/ 61357 h 79851"/>
                  <a:gd name="csX10" fmla="*/ 476 w 99218"/>
                  <a:gd name="csY10" fmla="*/ 53102 h 79851"/>
                  <a:gd name="csX11" fmla="*/ 8493 w 99218"/>
                  <a:gd name="csY11" fmla="*/ 48577 h 79851"/>
                  <a:gd name="csX12" fmla="*/ 18891 w 99218"/>
                  <a:gd name="csY12" fmla="*/ 23416 h 79851"/>
                  <a:gd name="csX13" fmla="*/ 2540 w 99218"/>
                  <a:gd name="csY13" fmla="*/ 12780 h 798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99218" h="79851">
                    <a:moveTo>
                      <a:pt x="2540" y="12780"/>
                    </a:moveTo>
                    <a:lnTo>
                      <a:pt x="36830" y="0"/>
                    </a:lnTo>
                    <a:lnTo>
                      <a:pt x="65802" y="5477"/>
                    </a:lnTo>
                    <a:lnTo>
                      <a:pt x="69850" y="20955"/>
                    </a:lnTo>
                    <a:lnTo>
                      <a:pt x="99219" y="33972"/>
                    </a:lnTo>
                    <a:lnTo>
                      <a:pt x="93107" y="43815"/>
                    </a:lnTo>
                    <a:lnTo>
                      <a:pt x="53102" y="46038"/>
                    </a:lnTo>
                    <a:lnTo>
                      <a:pt x="38735" y="58420"/>
                    </a:lnTo>
                    <a:lnTo>
                      <a:pt x="10636" y="79851"/>
                    </a:lnTo>
                    <a:lnTo>
                      <a:pt x="0" y="61357"/>
                    </a:lnTo>
                    <a:lnTo>
                      <a:pt x="476" y="53102"/>
                    </a:lnTo>
                    <a:lnTo>
                      <a:pt x="8493" y="48577"/>
                    </a:lnTo>
                    <a:lnTo>
                      <a:pt x="18891" y="23416"/>
                    </a:lnTo>
                    <a:lnTo>
                      <a:pt x="2540" y="1278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687D0829-CC68-7410-2BF5-0568690E3C0D}"/>
                </a:ext>
              </a:extLst>
            </p:cNvPr>
            <p:cNvSpPr/>
            <p:nvPr/>
          </p:nvSpPr>
          <p:spPr>
            <a:xfrm>
              <a:off x="1692830" y="2765583"/>
              <a:ext cx="57784" cy="122951"/>
            </a:xfrm>
            <a:custGeom>
              <a:avLst/>
              <a:gdLst>
                <a:gd name="csX0" fmla="*/ 57785 w 57784"/>
                <a:gd name="csY0" fmla="*/ 74454 h 122951"/>
                <a:gd name="csX1" fmla="*/ 57150 w 57784"/>
                <a:gd name="csY1" fmla="*/ 85011 h 122951"/>
                <a:gd name="csX2" fmla="*/ 46196 w 57784"/>
                <a:gd name="csY2" fmla="*/ 90726 h 122951"/>
                <a:gd name="csX3" fmla="*/ 44132 w 57784"/>
                <a:gd name="csY3" fmla="*/ 103743 h 122951"/>
                <a:gd name="csX4" fmla="*/ 28496 w 57784"/>
                <a:gd name="csY4" fmla="*/ 122952 h 122951"/>
                <a:gd name="csX5" fmla="*/ 22781 w 57784"/>
                <a:gd name="csY5" fmla="*/ 120174 h 122951"/>
                <a:gd name="csX6" fmla="*/ 22066 w 57784"/>
                <a:gd name="csY6" fmla="*/ 111442 h 122951"/>
                <a:gd name="csX7" fmla="*/ 3413 w 57784"/>
                <a:gd name="csY7" fmla="*/ 98107 h 122951"/>
                <a:gd name="csX8" fmla="*/ 476 w 57784"/>
                <a:gd name="csY8" fmla="*/ 79057 h 122951"/>
                <a:gd name="csX9" fmla="*/ 3334 w 57784"/>
                <a:gd name="csY9" fmla="*/ 51752 h 122951"/>
                <a:gd name="csX10" fmla="*/ 7938 w 57784"/>
                <a:gd name="csY10" fmla="*/ 39211 h 122951"/>
                <a:gd name="csX11" fmla="*/ 2302 w 57784"/>
                <a:gd name="csY11" fmla="*/ 32861 h 122951"/>
                <a:gd name="csX12" fmla="*/ 2302 w 57784"/>
                <a:gd name="csY12" fmla="*/ 32861 h 122951"/>
                <a:gd name="csX13" fmla="*/ 0 w 57784"/>
                <a:gd name="csY13" fmla="*/ 20002 h 122951"/>
                <a:gd name="csX14" fmla="*/ 14605 w 57784"/>
                <a:gd name="csY14" fmla="*/ 0 h 122951"/>
                <a:gd name="csX15" fmla="*/ 16748 w 57784"/>
                <a:gd name="csY15" fmla="*/ 7620 h 122951"/>
                <a:gd name="csX16" fmla="*/ 25797 w 57784"/>
                <a:gd name="csY16" fmla="*/ 4048 h 122951"/>
                <a:gd name="csX17" fmla="*/ 33020 w 57784"/>
                <a:gd name="csY17" fmla="*/ 14922 h 122951"/>
                <a:gd name="csX18" fmla="*/ 41037 w 57784"/>
                <a:gd name="csY18" fmla="*/ 19129 h 122951"/>
                <a:gd name="csX19" fmla="*/ 43339 w 57784"/>
                <a:gd name="csY19" fmla="*/ 33734 h 122951"/>
                <a:gd name="csX20" fmla="*/ 43339 w 57784"/>
                <a:gd name="csY20" fmla="*/ 33734 h 122951"/>
                <a:gd name="csX21" fmla="*/ 39052 w 57784"/>
                <a:gd name="csY21" fmla="*/ 47466 h 122951"/>
                <a:gd name="csX22" fmla="*/ 43815 w 57784"/>
                <a:gd name="csY22" fmla="*/ 64691 h 122951"/>
                <a:gd name="csX23" fmla="*/ 57785 w 57784"/>
                <a:gd name="csY23" fmla="*/ 74454 h 1229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784" h="122951">
                  <a:moveTo>
                    <a:pt x="57785" y="74454"/>
                  </a:moveTo>
                  <a:lnTo>
                    <a:pt x="57150" y="85011"/>
                  </a:lnTo>
                  <a:lnTo>
                    <a:pt x="46196" y="90726"/>
                  </a:lnTo>
                  <a:lnTo>
                    <a:pt x="44132" y="103743"/>
                  </a:lnTo>
                  <a:lnTo>
                    <a:pt x="28496" y="122952"/>
                  </a:lnTo>
                  <a:lnTo>
                    <a:pt x="22781" y="120174"/>
                  </a:lnTo>
                  <a:lnTo>
                    <a:pt x="22066" y="111442"/>
                  </a:lnTo>
                  <a:lnTo>
                    <a:pt x="3413" y="98107"/>
                  </a:lnTo>
                  <a:lnTo>
                    <a:pt x="476" y="79057"/>
                  </a:lnTo>
                  <a:lnTo>
                    <a:pt x="3334" y="51752"/>
                  </a:lnTo>
                  <a:lnTo>
                    <a:pt x="7938" y="39211"/>
                  </a:lnTo>
                  <a:lnTo>
                    <a:pt x="2302" y="32861"/>
                  </a:lnTo>
                  <a:lnTo>
                    <a:pt x="2302" y="32861"/>
                  </a:lnTo>
                  <a:lnTo>
                    <a:pt x="0" y="20002"/>
                  </a:lnTo>
                  <a:lnTo>
                    <a:pt x="14605" y="0"/>
                  </a:lnTo>
                  <a:lnTo>
                    <a:pt x="16748" y="7620"/>
                  </a:lnTo>
                  <a:lnTo>
                    <a:pt x="25797" y="4048"/>
                  </a:lnTo>
                  <a:lnTo>
                    <a:pt x="33020" y="14922"/>
                  </a:lnTo>
                  <a:lnTo>
                    <a:pt x="41037" y="19129"/>
                  </a:lnTo>
                  <a:lnTo>
                    <a:pt x="43339" y="33734"/>
                  </a:lnTo>
                  <a:lnTo>
                    <a:pt x="43339" y="33734"/>
                  </a:lnTo>
                  <a:lnTo>
                    <a:pt x="39052" y="47466"/>
                  </a:lnTo>
                  <a:lnTo>
                    <a:pt x="43815" y="64691"/>
                  </a:lnTo>
                  <a:lnTo>
                    <a:pt x="57785" y="7445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093139E4-043A-DAE4-B2CE-8F01C2E1C968}"/>
                </a:ext>
              </a:extLst>
            </p:cNvPr>
            <p:cNvSpPr/>
            <p:nvPr/>
          </p:nvSpPr>
          <p:spPr>
            <a:xfrm>
              <a:off x="1502568" y="2607309"/>
              <a:ext cx="193198" cy="166687"/>
            </a:xfrm>
            <a:custGeom>
              <a:avLst/>
              <a:gdLst>
                <a:gd name="csX0" fmla="*/ 97949 w 193198"/>
                <a:gd name="csY0" fmla="*/ 0 h 166687"/>
                <a:gd name="csX1" fmla="*/ 108664 w 193198"/>
                <a:gd name="csY1" fmla="*/ 5159 h 166687"/>
                <a:gd name="csX2" fmla="*/ 133826 w 193198"/>
                <a:gd name="csY2" fmla="*/ 23257 h 166687"/>
                <a:gd name="csX3" fmla="*/ 161687 w 193198"/>
                <a:gd name="csY3" fmla="*/ 31353 h 166687"/>
                <a:gd name="csX4" fmla="*/ 174307 w 193198"/>
                <a:gd name="csY4" fmla="*/ 25083 h 166687"/>
                <a:gd name="csX5" fmla="*/ 182483 w 193198"/>
                <a:gd name="csY5" fmla="*/ 41275 h 166687"/>
                <a:gd name="csX6" fmla="*/ 193199 w 193198"/>
                <a:gd name="csY6" fmla="*/ 53261 h 166687"/>
                <a:gd name="csX7" fmla="*/ 180181 w 193198"/>
                <a:gd name="csY7" fmla="*/ 68897 h 166687"/>
                <a:gd name="csX8" fmla="*/ 164941 w 193198"/>
                <a:gd name="csY8" fmla="*/ 59690 h 166687"/>
                <a:gd name="csX9" fmla="*/ 141684 w 193198"/>
                <a:gd name="csY9" fmla="*/ 60246 h 166687"/>
                <a:gd name="csX10" fmla="*/ 112712 w 193198"/>
                <a:gd name="csY10" fmla="*/ 53340 h 166687"/>
                <a:gd name="csX11" fmla="*/ 96917 w 193198"/>
                <a:gd name="csY11" fmla="*/ 54292 h 166687"/>
                <a:gd name="csX12" fmla="*/ 89614 w 193198"/>
                <a:gd name="csY12" fmla="*/ 62944 h 166687"/>
                <a:gd name="csX13" fmla="*/ 77549 w 193198"/>
                <a:gd name="csY13" fmla="*/ 53340 h 166687"/>
                <a:gd name="csX14" fmla="*/ 70485 w 193198"/>
                <a:gd name="csY14" fmla="*/ 70644 h 166687"/>
                <a:gd name="csX15" fmla="*/ 86995 w 193198"/>
                <a:gd name="csY15" fmla="*/ 90011 h 166687"/>
                <a:gd name="csX16" fmla="*/ 94297 w 193198"/>
                <a:gd name="csY16" fmla="*/ 102790 h 166687"/>
                <a:gd name="csX17" fmla="*/ 109776 w 193198"/>
                <a:gd name="csY17" fmla="*/ 118189 h 166687"/>
                <a:gd name="csX18" fmla="*/ 122634 w 193198"/>
                <a:gd name="csY18" fmla="*/ 127317 h 166687"/>
                <a:gd name="csX19" fmla="*/ 135334 w 193198"/>
                <a:gd name="csY19" fmla="*/ 144383 h 166687"/>
                <a:gd name="csX20" fmla="*/ 165179 w 193198"/>
                <a:gd name="csY20" fmla="*/ 159782 h 166687"/>
                <a:gd name="csX21" fmla="*/ 161449 w 193198"/>
                <a:gd name="csY21" fmla="*/ 166688 h 166687"/>
                <a:gd name="csX22" fmla="*/ 161449 w 193198"/>
                <a:gd name="csY22" fmla="*/ 166688 h 166687"/>
                <a:gd name="csX23" fmla="*/ 129778 w 193198"/>
                <a:gd name="csY23" fmla="*/ 151686 h 166687"/>
                <a:gd name="csX24" fmla="*/ 110252 w 193198"/>
                <a:gd name="csY24" fmla="*/ 137001 h 166687"/>
                <a:gd name="csX25" fmla="*/ 79454 w 193198"/>
                <a:gd name="csY25" fmla="*/ 124778 h 166687"/>
                <a:gd name="csX26" fmla="*/ 51118 w 193198"/>
                <a:gd name="csY26" fmla="*/ 94456 h 166687"/>
                <a:gd name="csX27" fmla="*/ 57944 w 193198"/>
                <a:gd name="csY27" fmla="*/ 91360 h 166687"/>
                <a:gd name="csX28" fmla="*/ 42545 w 193198"/>
                <a:gd name="csY28" fmla="*/ 73977 h 166687"/>
                <a:gd name="csX29" fmla="*/ 41910 w 193198"/>
                <a:gd name="csY29" fmla="*/ 59928 h 166687"/>
                <a:gd name="csX30" fmla="*/ 20241 w 193198"/>
                <a:gd name="csY30" fmla="*/ 53340 h 166687"/>
                <a:gd name="csX31" fmla="*/ 9922 w 193198"/>
                <a:gd name="csY31" fmla="*/ 71279 h 166687"/>
                <a:gd name="csX32" fmla="*/ 0 w 193198"/>
                <a:gd name="csY32" fmla="*/ 57388 h 166687"/>
                <a:gd name="csX33" fmla="*/ 714 w 193198"/>
                <a:gd name="csY33" fmla="*/ 42862 h 166687"/>
                <a:gd name="csX34" fmla="*/ 1984 w 193198"/>
                <a:gd name="csY34" fmla="*/ 42227 h 166687"/>
                <a:gd name="csX35" fmla="*/ 25400 w 193198"/>
                <a:gd name="csY35" fmla="*/ 43656 h 166687"/>
                <a:gd name="csX36" fmla="*/ 31591 w 193198"/>
                <a:gd name="csY36" fmla="*/ 36592 h 166687"/>
                <a:gd name="csX37" fmla="*/ 43101 w 193198"/>
                <a:gd name="csY37" fmla="*/ 43418 h 166687"/>
                <a:gd name="csX38" fmla="*/ 56277 w 193198"/>
                <a:gd name="csY38" fmla="*/ 44212 h 166687"/>
                <a:gd name="csX39" fmla="*/ 56198 w 193198"/>
                <a:gd name="csY39" fmla="*/ 32464 h 166687"/>
                <a:gd name="csX40" fmla="*/ 67866 w 193198"/>
                <a:gd name="csY40" fmla="*/ 28178 h 166687"/>
                <a:gd name="csX41" fmla="*/ 71120 w 193198"/>
                <a:gd name="csY41" fmla="*/ 11192 h 166687"/>
                <a:gd name="csX42" fmla="*/ 97949 w 193198"/>
                <a:gd name="csY42" fmla="*/ 0 h 1666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93198" h="166687">
                  <a:moveTo>
                    <a:pt x="97949" y="0"/>
                  </a:moveTo>
                  <a:lnTo>
                    <a:pt x="108664" y="5159"/>
                  </a:lnTo>
                  <a:lnTo>
                    <a:pt x="133826" y="23257"/>
                  </a:lnTo>
                  <a:lnTo>
                    <a:pt x="161687" y="31353"/>
                  </a:lnTo>
                  <a:lnTo>
                    <a:pt x="174307" y="25083"/>
                  </a:lnTo>
                  <a:lnTo>
                    <a:pt x="182483" y="41275"/>
                  </a:lnTo>
                  <a:lnTo>
                    <a:pt x="193199" y="53261"/>
                  </a:lnTo>
                  <a:lnTo>
                    <a:pt x="180181" y="68897"/>
                  </a:lnTo>
                  <a:lnTo>
                    <a:pt x="164941" y="59690"/>
                  </a:lnTo>
                  <a:lnTo>
                    <a:pt x="141684" y="60246"/>
                  </a:lnTo>
                  <a:lnTo>
                    <a:pt x="112712" y="53340"/>
                  </a:lnTo>
                  <a:lnTo>
                    <a:pt x="96917" y="54292"/>
                  </a:lnTo>
                  <a:lnTo>
                    <a:pt x="89614" y="62944"/>
                  </a:lnTo>
                  <a:lnTo>
                    <a:pt x="77549" y="53340"/>
                  </a:lnTo>
                  <a:lnTo>
                    <a:pt x="70485" y="70644"/>
                  </a:lnTo>
                  <a:lnTo>
                    <a:pt x="86995" y="90011"/>
                  </a:lnTo>
                  <a:lnTo>
                    <a:pt x="94297" y="102790"/>
                  </a:lnTo>
                  <a:lnTo>
                    <a:pt x="109776" y="118189"/>
                  </a:lnTo>
                  <a:lnTo>
                    <a:pt x="122634" y="127317"/>
                  </a:lnTo>
                  <a:lnTo>
                    <a:pt x="135334" y="144383"/>
                  </a:lnTo>
                  <a:lnTo>
                    <a:pt x="165179" y="159782"/>
                  </a:lnTo>
                  <a:lnTo>
                    <a:pt x="161449" y="166688"/>
                  </a:lnTo>
                  <a:lnTo>
                    <a:pt x="161449" y="166688"/>
                  </a:lnTo>
                  <a:lnTo>
                    <a:pt x="129778" y="151686"/>
                  </a:lnTo>
                  <a:lnTo>
                    <a:pt x="110252" y="137001"/>
                  </a:lnTo>
                  <a:lnTo>
                    <a:pt x="79454" y="124778"/>
                  </a:lnTo>
                  <a:lnTo>
                    <a:pt x="51118" y="94456"/>
                  </a:lnTo>
                  <a:lnTo>
                    <a:pt x="57944" y="91360"/>
                  </a:lnTo>
                  <a:lnTo>
                    <a:pt x="42545" y="73977"/>
                  </a:lnTo>
                  <a:lnTo>
                    <a:pt x="41910" y="59928"/>
                  </a:lnTo>
                  <a:lnTo>
                    <a:pt x="20241" y="53340"/>
                  </a:lnTo>
                  <a:lnTo>
                    <a:pt x="9922" y="71279"/>
                  </a:lnTo>
                  <a:lnTo>
                    <a:pt x="0" y="57388"/>
                  </a:lnTo>
                  <a:lnTo>
                    <a:pt x="714" y="42862"/>
                  </a:lnTo>
                  <a:lnTo>
                    <a:pt x="1984" y="42227"/>
                  </a:lnTo>
                  <a:lnTo>
                    <a:pt x="25400" y="43656"/>
                  </a:lnTo>
                  <a:lnTo>
                    <a:pt x="31591" y="36592"/>
                  </a:lnTo>
                  <a:lnTo>
                    <a:pt x="43101" y="43418"/>
                  </a:lnTo>
                  <a:lnTo>
                    <a:pt x="56277" y="44212"/>
                  </a:lnTo>
                  <a:lnTo>
                    <a:pt x="56198" y="32464"/>
                  </a:lnTo>
                  <a:lnTo>
                    <a:pt x="67866" y="28178"/>
                  </a:lnTo>
                  <a:lnTo>
                    <a:pt x="71120" y="11192"/>
                  </a:lnTo>
                  <a:lnTo>
                    <a:pt x="97949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2A1BA8BD-8A0F-5FB2-C01C-8573E84101A5}"/>
                </a:ext>
              </a:extLst>
            </p:cNvPr>
            <p:cNvSpPr/>
            <p:nvPr/>
          </p:nvSpPr>
          <p:spPr>
            <a:xfrm>
              <a:off x="1245393" y="2550715"/>
              <a:ext cx="148907" cy="87153"/>
            </a:xfrm>
            <a:custGeom>
              <a:avLst/>
              <a:gdLst>
                <a:gd name="csX0" fmla="*/ 120333 w 148907"/>
                <a:gd name="csY0" fmla="*/ 13097 h 87153"/>
                <a:gd name="csX1" fmla="*/ 121603 w 148907"/>
                <a:gd name="csY1" fmla="*/ 20717 h 87153"/>
                <a:gd name="csX2" fmla="*/ 116443 w 148907"/>
                <a:gd name="csY2" fmla="*/ 31115 h 87153"/>
                <a:gd name="csX3" fmla="*/ 131683 w 148907"/>
                <a:gd name="csY3" fmla="*/ 38894 h 87153"/>
                <a:gd name="csX4" fmla="*/ 148908 w 148907"/>
                <a:gd name="csY4" fmla="*/ 40084 h 87153"/>
                <a:gd name="csX5" fmla="*/ 146209 w 148907"/>
                <a:gd name="csY5" fmla="*/ 57388 h 87153"/>
                <a:gd name="csX6" fmla="*/ 131366 w 148907"/>
                <a:gd name="csY6" fmla="*/ 64532 h 87153"/>
                <a:gd name="csX7" fmla="*/ 106442 w 148907"/>
                <a:gd name="csY7" fmla="*/ 59293 h 87153"/>
                <a:gd name="csX8" fmla="*/ 99139 w 148907"/>
                <a:gd name="csY8" fmla="*/ 76279 h 87153"/>
                <a:gd name="csX9" fmla="*/ 83106 w 148907"/>
                <a:gd name="csY9" fmla="*/ 77629 h 87153"/>
                <a:gd name="csX10" fmla="*/ 77232 w 148907"/>
                <a:gd name="csY10" fmla="*/ 70961 h 87153"/>
                <a:gd name="csX11" fmla="*/ 58341 w 148907"/>
                <a:gd name="csY11" fmla="*/ 85169 h 87153"/>
                <a:gd name="csX12" fmla="*/ 42148 w 148907"/>
                <a:gd name="csY12" fmla="*/ 87154 h 87153"/>
                <a:gd name="csX13" fmla="*/ 27623 w 148907"/>
                <a:gd name="csY13" fmla="*/ 78184 h 87153"/>
                <a:gd name="csX14" fmla="*/ 16034 w 148907"/>
                <a:gd name="csY14" fmla="*/ 59690 h 87153"/>
                <a:gd name="csX15" fmla="*/ 0 w 148907"/>
                <a:gd name="csY15" fmla="*/ 66278 h 87153"/>
                <a:gd name="csX16" fmla="*/ 476 w 148907"/>
                <a:gd name="csY16" fmla="*/ 47149 h 87153"/>
                <a:gd name="csX17" fmla="*/ 25083 w 148907"/>
                <a:gd name="csY17" fmla="*/ 23257 h 87153"/>
                <a:gd name="csX18" fmla="*/ 24051 w 148907"/>
                <a:gd name="csY18" fmla="*/ 12382 h 87153"/>
                <a:gd name="csX19" fmla="*/ 39370 w 148907"/>
                <a:gd name="csY19" fmla="*/ 16351 h 87153"/>
                <a:gd name="csX20" fmla="*/ 48657 w 148907"/>
                <a:gd name="csY20" fmla="*/ 9049 h 87153"/>
                <a:gd name="csX21" fmla="*/ 77311 w 148907"/>
                <a:gd name="csY21" fmla="*/ 9366 h 87153"/>
                <a:gd name="csX22" fmla="*/ 84217 w 148907"/>
                <a:gd name="csY22" fmla="*/ 0 h 87153"/>
                <a:gd name="csX23" fmla="*/ 120333 w 148907"/>
                <a:gd name="csY23" fmla="*/ 13097 h 871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48907" h="87153">
                  <a:moveTo>
                    <a:pt x="120333" y="13097"/>
                  </a:moveTo>
                  <a:lnTo>
                    <a:pt x="121603" y="20717"/>
                  </a:lnTo>
                  <a:lnTo>
                    <a:pt x="116443" y="31115"/>
                  </a:lnTo>
                  <a:lnTo>
                    <a:pt x="131683" y="38894"/>
                  </a:lnTo>
                  <a:lnTo>
                    <a:pt x="148908" y="40084"/>
                  </a:lnTo>
                  <a:lnTo>
                    <a:pt x="146209" y="57388"/>
                  </a:lnTo>
                  <a:lnTo>
                    <a:pt x="131366" y="64532"/>
                  </a:lnTo>
                  <a:lnTo>
                    <a:pt x="106442" y="59293"/>
                  </a:lnTo>
                  <a:lnTo>
                    <a:pt x="99139" y="76279"/>
                  </a:lnTo>
                  <a:lnTo>
                    <a:pt x="83106" y="77629"/>
                  </a:lnTo>
                  <a:lnTo>
                    <a:pt x="77232" y="70961"/>
                  </a:lnTo>
                  <a:lnTo>
                    <a:pt x="58341" y="85169"/>
                  </a:lnTo>
                  <a:lnTo>
                    <a:pt x="42148" y="87154"/>
                  </a:lnTo>
                  <a:lnTo>
                    <a:pt x="27623" y="78184"/>
                  </a:lnTo>
                  <a:lnTo>
                    <a:pt x="16034" y="59690"/>
                  </a:lnTo>
                  <a:lnTo>
                    <a:pt x="0" y="66278"/>
                  </a:lnTo>
                  <a:lnTo>
                    <a:pt x="476" y="47149"/>
                  </a:lnTo>
                  <a:lnTo>
                    <a:pt x="25083" y="23257"/>
                  </a:lnTo>
                  <a:lnTo>
                    <a:pt x="24051" y="12382"/>
                  </a:lnTo>
                  <a:lnTo>
                    <a:pt x="39370" y="16351"/>
                  </a:lnTo>
                  <a:lnTo>
                    <a:pt x="48657" y="9049"/>
                  </a:lnTo>
                  <a:lnTo>
                    <a:pt x="77311" y="9366"/>
                  </a:lnTo>
                  <a:lnTo>
                    <a:pt x="84217" y="0"/>
                  </a:lnTo>
                  <a:lnTo>
                    <a:pt x="120333" y="1309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D0C4DD04-F39A-2F77-A2A3-4456953BE851}"/>
                </a:ext>
              </a:extLst>
            </p:cNvPr>
            <p:cNvSpPr/>
            <p:nvPr/>
          </p:nvSpPr>
          <p:spPr>
            <a:xfrm>
              <a:off x="1233646" y="2450861"/>
              <a:ext cx="19129" cy="30083"/>
            </a:xfrm>
            <a:custGeom>
              <a:avLst/>
              <a:gdLst>
                <a:gd name="csX0" fmla="*/ 12382 w 19129"/>
                <a:gd name="csY0" fmla="*/ 0 h 30083"/>
                <a:gd name="csX1" fmla="*/ 19129 w 19129"/>
                <a:gd name="csY1" fmla="*/ 10001 h 30083"/>
                <a:gd name="csX2" fmla="*/ 17224 w 19129"/>
                <a:gd name="csY2" fmla="*/ 29210 h 30083"/>
                <a:gd name="csX3" fmla="*/ 7541 w 19129"/>
                <a:gd name="csY3" fmla="*/ 30083 h 30083"/>
                <a:gd name="csX4" fmla="*/ 0 w 19129"/>
                <a:gd name="csY4" fmla="*/ 26273 h 30083"/>
                <a:gd name="csX5" fmla="*/ 3651 w 19129"/>
                <a:gd name="csY5" fmla="*/ 1667 h 30083"/>
                <a:gd name="csX6" fmla="*/ 12382 w 19129"/>
                <a:gd name="csY6" fmla="*/ 0 h 30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129" h="30083">
                  <a:moveTo>
                    <a:pt x="12382" y="0"/>
                  </a:moveTo>
                  <a:lnTo>
                    <a:pt x="19129" y="10001"/>
                  </a:lnTo>
                  <a:lnTo>
                    <a:pt x="17224" y="29210"/>
                  </a:lnTo>
                  <a:lnTo>
                    <a:pt x="7541" y="30083"/>
                  </a:lnTo>
                  <a:lnTo>
                    <a:pt x="0" y="26273"/>
                  </a:lnTo>
                  <a:lnTo>
                    <a:pt x="3651" y="1667"/>
                  </a:lnTo>
                  <a:lnTo>
                    <a:pt x="12382" y="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C557E2BC-D334-E0BF-00EC-71D6773DF1D0}"/>
                </a:ext>
              </a:extLst>
            </p:cNvPr>
            <p:cNvSpPr/>
            <p:nvPr/>
          </p:nvSpPr>
          <p:spPr>
            <a:xfrm>
              <a:off x="1127125" y="2391091"/>
              <a:ext cx="122713" cy="86042"/>
            </a:xfrm>
            <a:custGeom>
              <a:avLst/>
              <a:gdLst>
                <a:gd name="csX0" fmla="*/ 122714 w 122713"/>
                <a:gd name="csY0" fmla="*/ 29925 h 86042"/>
                <a:gd name="csX1" fmla="*/ 118904 w 122713"/>
                <a:gd name="csY1" fmla="*/ 59769 h 86042"/>
                <a:gd name="csX2" fmla="*/ 110173 w 122713"/>
                <a:gd name="csY2" fmla="*/ 61436 h 86042"/>
                <a:gd name="csX3" fmla="*/ 106521 w 122713"/>
                <a:gd name="csY3" fmla="*/ 86042 h 86042"/>
                <a:gd name="csX4" fmla="*/ 76994 w 122713"/>
                <a:gd name="csY4" fmla="*/ 66040 h 86042"/>
                <a:gd name="csX5" fmla="*/ 59769 w 122713"/>
                <a:gd name="csY5" fmla="*/ 69533 h 86042"/>
                <a:gd name="csX6" fmla="*/ 36195 w 122713"/>
                <a:gd name="csY6" fmla="*/ 48736 h 86042"/>
                <a:gd name="csX7" fmla="*/ 20558 w 122713"/>
                <a:gd name="csY7" fmla="*/ 30956 h 86042"/>
                <a:gd name="csX8" fmla="*/ 4921 w 122713"/>
                <a:gd name="csY8" fmla="*/ 30242 h 86042"/>
                <a:gd name="csX9" fmla="*/ 0 w 122713"/>
                <a:gd name="csY9" fmla="*/ 14605 h 86042"/>
                <a:gd name="csX10" fmla="*/ 26987 w 122713"/>
                <a:gd name="csY10" fmla="*/ 5794 h 86042"/>
                <a:gd name="csX11" fmla="*/ 26987 w 122713"/>
                <a:gd name="csY11" fmla="*/ 5794 h 86042"/>
                <a:gd name="csX12" fmla="*/ 26987 w 122713"/>
                <a:gd name="csY12" fmla="*/ 5794 h 86042"/>
                <a:gd name="csX13" fmla="*/ 51673 w 122713"/>
                <a:gd name="csY13" fmla="*/ 9287 h 86042"/>
                <a:gd name="csX14" fmla="*/ 82947 w 122713"/>
                <a:gd name="csY14" fmla="*/ 0 h 86042"/>
                <a:gd name="csX15" fmla="*/ 104219 w 122713"/>
                <a:gd name="csY15" fmla="*/ 19526 h 86042"/>
                <a:gd name="csX16" fmla="*/ 122714 w 122713"/>
                <a:gd name="csY16" fmla="*/ 29925 h 860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22713" h="86042">
                  <a:moveTo>
                    <a:pt x="122714" y="29925"/>
                  </a:moveTo>
                  <a:lnTo>
                    <a:pt x="118904" y="59769"/>
                  </a:lnTo>
                  <a:lnTo>
                    <a:pt x="110173" y="61436"/>
                  </a:lnTo>
                  <a:lnTo>
                    <a:pt x="106521" y="86042"/>
                  </a:lnTo>
                  <a:lnTo>
                    <a:pt x="76994" y="66040"/>
                  </a:lnTo>
                  <a:lnTo>
                    <a:pt x="59769" y="69533"/>
                  </a:lnTo>
                  <a:lnTo>
                    <a:pt x="36195" y="48736"/>
                  </a:lnTo>
                  <a:lnTo>
                    <a:pt x="20558" y="30956"/>
                  </a:lnTo>
                  <a:lnTo>
                    <a:pt x="4921" y="30242"/>
                  </a:lnTo>
                  <a:lnTo>
                    <a:pt x="0" y="14605"/>
                  </a:lnTo>
                  <a:lnTo>
                    <a:pt x="26987" y="5794"/>
                  </a:lnTo>
                  <a:lnTo>
                    <a:pt x="26987" y="5794"/>
                  </a:lnTo>
                  <a:lnTo>
                    <a:pt x="26987" y="5794"/>
                  </a:lnTo>
                  <a:lnTo>
                    <a:pt x="51673" y="9287"/>
                  </a:lnTo>
                  <a:lnTo>
                    <a:pt x="82947" y="0"/>
                  </a:lnTo>
                  <a:lnTo>
                    <a:pt x="104219" y="19526"/>
                  </a:lnTo>
                  <a:lnTo>
                    <a:pt x="122714" y="29925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A1121955-D88A-B36A-A650-00E080045074}"/>
                </a:ext>
              </a:extLst>
            </p:cNvPr>
            <p:cNvSpPr/>
            <p:nvPr/>
          </p:nvSpPr>
          <p:spPr>
            <a:xfrm>
              <a:off x="1154112" y="2298778"/>
              <a:ext cx="127317" cy="122237"/>
            </a:xfrm>
            <a:custGeom>
              <a:avLst/>
              <a:gdLst>
                <a:gd name="csX0" fmla="*/ 120968 w 127317"/>
                <a:gd name="csY0" fmla="*/ 1349 h 122237"/>
                <a:gd name="csX1" fmla="*/ 127318 w 127317"/>
                <a:gd name="csY1" fmla="*/ 16828 h 122237"/>
                <a:gd name="csX2" fmla="*/ 118904 w 127317"/>
                <a:gd name="csY2" fmla="*/ 58420 h 122237"/>
                <a:gd name="csX3" fmla="*/ 110331 w 127317"/>
                <a:gd name="csY3" fmla="*/ 75406 h 122237"/>
                <a:gd name="csX4" fmla="*/ 90091 w 127317"/>
                <a:gd name="csY4" fmla="*/ 75406 h 122237"/>
                <a:gd name="csX5" fmla="*/ 95726 w 127317"/>
                <a:gd name="csY5" fmla="*/ 122238 h 122237"/>
                <a:gd name="csX6" fmla="*/ 77232 w 127317"/>
                <a:gd name="csY6" fmla="*/ 111840 h 122237"/>
                <a:gd name="csX7" fmla="*/ 55959 w 127317"/>
                <a:gd name="csY7" fmla="*/ 92313 h 122237"/>
                <a:gd name="csX8" fmla="*/ 24686 w 127317"/>
                <a:gd name="csY8" fmla="*/ 101600 h 122237"/>
                <a:gd name="csX9" fmla="*/ 0 w 127317"/>
                <a:gd name="csY9" fmla="*/ 98108 h 122237"/>
                <a:gd name="csX10" fmla="*/ 0 w 127317"/>
                <a:gd name="csY10" fmla="*/ 98108 h 122237"/>
                <a:gd name="csX11" fmla="*/ 17383 w 127317"/>
                <a:gd name="csY11" fmla="*/ 85805 h 122237"/>
                <a:gd name="csX12" fmla="*/ 46911 w 127317"/>
                <a:gd name="csY12" fmla="*/ 19209 h 122237"/>
                <a:gd name="csX13" fmla="*/ 92948 w 127317"/>
                <a:gd name="csY13" fmla="*/ 0 h 122237"/>
                <a:gd name="csX14" fmla="*/ 120968 w 127317"/>
                <a:gd name="csY14" fmla="*/ 1349 h 122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317" h="122237">
                  <a:moveTo>
                    <a:pt x="120968" y="1349"/>
                  </a:moveTo>
                  <a:lnTo>
                    <a:pt x="127318" y="16828"/>
                  </a:lnTo>
                  <a:lnTo>
                    <a:pt x="118904" y="58420"/>
                  </a:lnTo>
                  <a:lnTo>
                    <a:pt x="110331" y="75406"/>
                  </a:lnTo>
                  <a:lnTo>
                    <a:pt x="90091" y="75406"/>
                  </a:lnTo>
                  <a:lnTo>
                    <a:pt x="95726" y="122238"/>
                  </a:lnTo>
                  <a:lnTo>
                    <a:pt x="77232" y="111840"/>
                  </a:lnTo>
                  <a:lnTo>
                    <a:pt x="55959" y="92313"/>
                  </a:lnTo>
                  <a:lnTo>
                    <a:pt x="24686" y="101600"/>
                  </a:lnTo>
                  <a:lnTo>
                    <a:pt x="0" y="98108"/>
                  </a:lnTo>
                  <a:lnTo>
                    <a:pt x="0" y="98108"/>
                  </a:lnTo>
                  <a:lnTo>
                    <a:pt x="17383" y="85805"/>
                  </a:lnTo>
                  <a:lnTo>
                    <a:pt x="46911" y="19209"/>
                  </a:lnTo>
                  <a:lnTo>
                    <a:pt x="92948" y="0"/>
                  </a:lnTo>
                  <a:lnTo>
                    <a:pt x="120968" y="134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88D40E82-288A-01AA-E492-6C035E57FDFB}"/>
                </a:ext>
              </a:extLst>
            </p:cNvPr>
            <p:cNvSpPr/>
            <p:nvPr/>
          </p:nvSpPr>
          <p:spPr>
            <a:xfrm>
              <a:off x="721518" y="2782172"/>
              <a:ext cx="105727" cy="215423"/>
            </a:xfrm>
            <a:custGeom>
              <a:avLst/>
              <a:gdLst>
                <a:gd name="csX0" fmla="*/ 16589 w 105727"/>
                <a:gd name="csY0" fmla="*/ 16113 h 215423"/>
                <a:gd name="csX1" fmla="*/ 28813 w 105727"/>
                <a:gd name="csY1" fmla="*/ 5874 h 215423"/>
                <a:gd name="csX2" fmla="*/ 42545 w 105727"/>
                <a:gd name="csY2" fmla="*/ 0 h 215423"/>
                <a:gd name="csX3" fmla="*/ 50959 w 105727"/>
                <a:gd name="csY3" fmla="*/ 19764 h 215423"/>
                <a:gd name="csX4" fmla="*/ 70882 w 105727"/>
                <a:gd name="csY4" fmla="*/ 19685 h 215423"/>
                <a:gd name="csX5" fmla="*/ 76676 w 105727"/>
                <a:gd name="csY5" fmla="*/ 14605 h 215423"/>
                <a:gd name="csX6" fmla="*/ 96282 w 105727"/>
                <a:gd name="csY6" fmla="*/ 16034 h 215423"/>
                <a:gd name="csX7" fmla="*/ 105728 w 105727"/>
                <a:gd name="csY7" fmla="*/ 36274 h 215423"/>
                <a:gd name="csX8" fmla="*/ 90091 w 105727"/>
                <a:gd name="csY8" fmla="*/ 47149 h 215423"/>
                <a:gd name="csX9" fmla="*/ 89694 w 105727"/>
                <a:gd name="csY9" fmla="*/ 78343 h 215423"/>
                <a:gd name="csX10" fmla="*/ 84217 w 105727"/>
                <a:gd name="csY10" fmla="*/ 84137 h 215423"/>
                <a:gd name="csX11" fmla="*/ 82867 w 105727"/>
                <a:gd name="csY11" fmla="*/ 102949 h 215423"/>
                <a:gd name="csX12" fmla="*/ 68342 w 105727"/>
                <a:gd name="csY12" fmla="*/ 106204 h 215423"/>
                <a:gd name="csX13" fmla="*/ 81836 w 105727"/>
                <a:gd name="csY13" fmla="*/ 129857 h 215423"/>
                <a:gd name="csX14" fmla="*/ 72469 w 105727"/>
                <a:gd name="csY14" fmla="*/ 155654 h 215423"/>
                <a:gd name="csX15" fmla="*/ 84137 w 105727"/>
                <a:gd name="csY15" fmla="*/ 167322 h 215423"/>
                <a:gd name="csX16" fmla="*/ 79534 w 105727"/>
                <a:gd name="csY16" fmla="*/ 177959 h 215423"/>
                <a:gd name="csX17" fmla="*/ 66992 w 105727"/>
                <a:gd name="csY17" fmla="*/ 192484 h 215423"/>
                <a:gd name="csX18" fmla="*/ 69850 w 105727"/>
                <a:gd name="csY18" fmla="*/ 205343 h 215423"/>
                <a:gd name="csX19" fmla="*/ 56277 w 105727"/>
                <a:gd name="csY19" fmla="*/ 215424 h 215423"/>
                <a:gd name="csX20" fmla="*/ 38497 w 105727"/>
                <a:gd name="csY20" fmla="*/ 210026 h 215423"/>
                <a:gd name="csX21" fmla="*/ 21114 w 105727"/>
                <a:gd name="csY21" fmla="*/ 214233 h 215423"/>
                <a:gd name="csX22" fmla="*/ 26273 w 105727"/>
                <a:gd name="csY22" fmla="*/ 183833 h 215423"/>
                <a:gd name="csX23" fmla="*/ 23098 w 105727"/>
                <a:gd name="csY23" fmla="*/ 159861 h 215423"/>
                <a:gd name="csX24" fmla="*/ 8017 w 105727"/>
                <a:gd name="csY24" fmla="*/ 156210 h 215423"/>
                <a:gd name="csX25" fmla="*/ 0 w 105727"/>
                <a:gd name="csY25" fmla="*/ 141367 h 215423"/>
                <a:gd name="csX26" fmla="*/ 2699 w 105727"/>
                <a:gd name="csY26" fmla="*/ 115570 h 215423"/>
                <a:gd name="csX27" fmla="*/ 16113 w 105727"/>
                <a:gd name="csY27" fmla="*/ 101203 h 215423"/>
                <a:gd name="csX28" fmla="*/ 18494 w 105727"/>
                <a:gd name="csY28" fmla="*/ 85169 h 215423"/>
                <a:gd name="csX29" fmla="*/ 25559 w 105727"/>
                <a:gd name="csY29" fmla="*/ 61198 h 215423"/>
                <a:gd name="csX30" fmla="*/ 24765 w 105727"/>
                <a:gd name="csY30" fmla="*/ 44212 h 215423"/>
                <a:gd name="csX31" fmla="*/ 18018 w 105727"/>
                <a:gd name="csY31" fmla="*/ 29766 h 215423"/>
                <a:gd name="csX32" fmla="*/ 16589 w 105727"/>
                <a:gd name="csY32" fmla="*/ 16113 h 215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5727" h="215423">
                  <a:moveTo>
                    <a:pt x="16589" y="16113"/>
                  </a:moveTo>
                  <a:lnTo>
                    <a:pt x="28813" y="5874"/>
                  </a:lnTo>
                  <a:lnTo>
                    <a:pt x="42545" y="0"/>
                  </a:lnTo>
                  <a:lnTo>
                    <a:pt x="50959" y="19764"/>
                  </a:lnTo>
                  <a:lnTo>
                    <a:pt x="70882" y="19685"/>
                  </a:lnTo>
                  <a:lnTo>
                    <a:pt x="76676" y="14605"/>
                  </a:lnTo>
                  <a:lnTo>
                    <a:pt x="96282" y="16034"/>
                  </a:lnTo>
                  <a:lnTo>
                    <a:pt x="105728" y="36274"/>
                  </a:lnTo>
                  <a:lnTo>
                    <a:pt x="90091" y="47149"/>
                  </a:lnTo>
                  <a:lnTo>
                    <a:pt x="89694" y="78343"/>
                  </a:lnTo>
                  <a:lnTo>
                    <a:pt x="84217" y="84137"/>
                  </a:lnTo>
                  <a:lnTo>
                    <a:pt x="82867" y="102949"/>
                  </a:lnTo>
                  <a:lnTo>
                    <a:pt x="68342" y="106204"/>
                  </a:lnTo>
                  <a:lnTo>
                    <a:pt x="81836" y="129857"/>
                  </a:lnTo>
                  <a:lnTo>
                    <a:pt x="72469" y="155654"/>
                  </a:lnTo>
                  <a:lnTo>
                    <a:pt x="84137" y="167322"/>
                  </a:lnTo>
                  <a:lnTo>
                    <a:pt x="79534" y="177959"/>
                  </a:lnTo>
                  <a:lnTo>
                    <a:pt x="66992" y="192484"/>
                  </a:lnTo>
                  <a:lnTo>
                    <a:pt x="69850" y="205343"/>
                  </a:lnTo>
                  <a:lnTo>
                    <a:pt x="56277" y="215424"/>
                  </a:lnTo>
                  <a:lnTo>
                    <a:pt x="38497" y="210026"/>
                  </a:lnTo>
                  <a:lnTo>
                    <a:pt x="21114" y="214233"/>
                  </a:lnTo>
                  <a:lnTo>
                    <a:pt x="26273" y="183833"/>
                  </a:lnTo>
                  <a:lnTo>
                    <a:pt x="23098" y="159861"/>
                  </a:lnTo>
                  <a:lnTo>
                    <a:pt x="8017" y="156210"/>
                  </a:lnTo>
                  <a:lnTo>
                    <a:pt x="0" y="141367"/>
                  </a:lnTo>
                  <a:lnTo>
                    <a:pt x="2699" y="115570"/>
                  </a:lnTo>
                  <a:lnTo>
                    <a:pt x="16113" y="101203"/>
                  </a:lnTo>
                  <a:lnTo>
                    <a:pt x="18494" y="85169"/>
                  </a:lnTo>
                  <a:lnTo>
                    <a:pt x="25559" y="61198"/>
                  </a:lnTo>
                  <a:lnTo>
                    <a:pt x="24765" y="44212"/>
                  </a:lnTo>
                  <a:lnTo>
                    <a:pt x="18018" y="29766"/>
                  </a:lnTo>
                  <a:lnTo>
                    <a:pt x="16589" y="16113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2A4A0136-D893-71DF-FA02-E913EE0FD1F1}"/>
                </a:ext>
              </a:extLst>
            </p:cNvPr>
            <p:cNvSpPr/>
            <p:nvPr/>
          </p:nvSpPr>
          <p:spPr>
            <a:xfrm>
              <a:off x="726043" y="2722165"/>
              <a:ext cx="418782" cy="309800"/>
            </a:xfrm>
            <a:custGeom>
              <a:avLst/>
              <a:gdLst>
                <a:gd name="csX0" fmla="*/ 65326 w 418782"/>
                <a:gd name="csY0" fmla="*/ 265351 h 309800"/>
                <a:gd name="csX1" fmla="*/ 62468 w 418782"/>
                <a:gd name="csY1" fmla="*/ 252492 h 309800"/>
                <a:gd name="csX2" fmla="*/ 75009 w 418782"/>
                <a:gd name="csY2" fmla="*/ 237966 h 309800"/>
                <a:gd name="csX3" fmla="*/ 79613 w 418782"/>
                <a:gd name="csY3" fmla="*/ 227330 h 309800"/>
                <a:gd name="csX4" fmla="*/ 67945 w 418782"/>
                <a:gd name="csY4" fmla="*/ 215662 h 309800"/>
                <a:gd name="csX5" fmla="*/ 77311 w 418782"/>
                <a:gd name="csY5" fmla="*/ 189865 h 309800"/>
                <a:gd name="csX6" fmla="*/ 63818 w 418782"/>
                <a:gd name="csY6" fmla="*/ 166211 h 309800"/>
                <a:gd name="csX7" fmla="*/ 78343 w 418782"/>
                <a:gd name="csY7" fmla="*/ 162957 h 309800"/>
                <a:gd name="csX8" fmla="*/ 79693 w 418782"/>
                <a:gd name="csY8" fmla="*/ 144145 h 309800"/>
                <a:gd name="csX9" fmla="*/ 85169 w 418782"/>
                <a:gd name="csY9" fmla="*/ 138351 h 309800"/>
                <a:gd name="csX10" fmla="*/ 85566 w 418782"/>
                <a:gd name="csY10" fmla="*/ 107156 h 309800"/>
                <a:gd name="csX11" fmla="*/ 101203 w 418782"/>
                <a:gd name="csY11" fmla="*/ 96282 h 309800"/>
                <a:gd name="csX12" fmla="*/ 91757 w 418782"/>
                <a:gd name="csY12" fmla="*/ 76041 h 309800"/>
                <a:gd name="csX13" fmla="*/ 72152 w 418782"/>
                <a:gd name="csY13" fmla="*/ 74612 h 309800"/>
                <a:gd name="csX14" fmla="*/ 66358 w 418782"/>
                <a:gd name="csY14" fmla="*/ 79692 h 309800"/>
                <a:gd name="csX15" fmla="*/ 46434 w 418782"/>
                <a:gd name="csY15" fmla="*/ 79772 h 309800"/>
                <a:gd name="csX16" fmla="*/ 38021 w 418782"/>
                <a:gd name="csY16" fmla="*/ 60007 h 309800"/>
                <a:gd name="csX17" fmla="*/ 24289 w 418782"/>
                <a:gd name="csY17" fmla="*/ 65881 h 309800"/>
                <a:gd name="csX18" fmla="*/ 12065 w 418782"/>
                <a:gd name="csY18" fmla="*/ 76121 h 309800"/>
                <a:gd name="csX19" fmla="*/ 13732 w 418782"/>
                <a:gd name="csY19" fmla="*/ 47307 h 309800"/>
                <a:gd name="csX20" fmla="*/ 0 w 418782"/>
                <a:gd name="csY20" fmla="*/ 29607 h 309800"/>
                <a:gd name="csX21" fmla="*/ 47625 w 418782"/>
                <a:gd name="csY21" fmla="*/ 0 h 309800"/>
                <a:gd name="csX22" fmla="*/ 88821 w 418782"/>
                <a:gd name="csY22" fmla="*/ 7461 h 309800"/>
                <a:gd name="csX23" fmla="*/ 134064 w 418782"/>
                <a:gd name="csY23" fmla="*/ 7144 h 309800"/>
                <a:gd name="csX24" fmla="*/ 169942 w 418782"/>
                <a:gd name="csY24" fmla="*/ 14208 h 309800"/>
                <a:gd name="csX25" fmla="*/ 197882 w 418782"/>
                <a:gd name="csY25" fmla="*/ 12065 h 309800"/>
                <a:gd name="csX26" fmla="*/ 252333 w 418782"/>
                <a:gd name="csY26" fmla="*/ 13414 h 309800"/>
                <a:gd name="csX27" fmla="*/ 265747 w 418782"/>
                <a:gd name="csY27" fmla="*/ 29289 h 309800"/>
                <a:gd name="csX28" fmla="*/ 327819 w 418782"/>
                <a:gd name="csY28" fmla="*/ 47863 h 309800"/>
                <a:gd name="csX29" fmla="*/ 340042 w 418782"/>
                <a:gd name="csY29" fmla="*/ 39052 h 309800"/>
                <a:gd name="csX30" fmla="*/ 377984 w 418782"/>
                <a:gd name="csY30" fmla="*/ 57388 h 309800"/>
                <a:gd name="csX31" fmla="*/ 417036 w 418782"/>
                <a:gd name="csY31" fmla="*/ 52149 h 309800"/>
                <a:gd name="csX32" fmla="*/ 418782 w 418782"/>
                <a:gd name="csY32" fmla="*/ 75724 h 309800"/>
                <a:gd name="csX33" fmla="*/ 386874 w 418782"/>
                <a:gd name="csY33" fmla="*/ 102552 h 309800"/>
                <a:gd name="csX34" fmla="*/ 343694 w 418782"/>
                <a:gd name="csY34" fmla="*/ 110966 h 309800"/>
                <a:gd name="csX35" fmla="*/ 340678 w 418782"/>
                <a:gd name="csY35" fmla="*/ 124460 h 309800"/>
                <a:gd name="csX36" fmla="*/ 320040 w 418782"/>
                <a:gd name="csY36" fmla="*/ 146606 h 309800"/>
                <a:gd name="csX37" fmla="*/ 307022 w 418782"/>
                <a:gd name="csY37" fmla="*/ 178832 h 309800"/>
                <a:gd name="csX38" fmla="*/ 320199 w 418782"/>
                <a:gd name="csY38" fmla="*/ 201374 h 309800"/>
                <a:gd name="csX39" fmla="*/ 300673 w 418782"/>
                <a:gd name="csY39" fmla="*/ 218837 h 309800"/>
                <a:gd name="csX40" fmla="*/ 293370 w 418782"/>
                <a:gd name="csY40" fmla="*/ 244237 h 309800"/>
                <a:gd name="csX41" fmla="*/ 267970 w 418782"/>
                <a:gd name="csY41" fmla="*/ 252016 h 309800"/>
                <a:gd name="csX42" fmla="*/ 244078 w 418782"/>
                <a:gd name="csY42" fmla="*/ 281781 h 309800"/>
                <a:gd name="csX43" fmla="*/ 201374 w 418782"/>
                <a:gd name="csY43" fmla="*/ 282337 h 309800"/>
                <a:gd name="csX44" fmla="*/ 169228 w 418782"/>
                <a:gd name="csY44" fmla="*/ 281622 h 309800"/>
                <a:gd name="csX45" fmla="*/ 148114 w 418782"/>
                <a:gd name="csY45" fmla="*/ 295275 h 309800"/>
                <a:gd name="csX46" fmla="*/ 135255 w 418782"/>
                <a:gd name="csY46" fmla="*/ 309801 h 309800"/>
                <a:gd name="csX47" fmla="*/ 118745 w 418782"/>
                <a:gd name="csY47" fmla="*/ 306625 h 309800"/>
                <a:gd name="csX48" fmla="*/ 106283 w 418782"/>
                <a:gd name="csY48" fmla="*/ 293608 h 309800"/>
                <a:gd name="csX49" fmla="*/ 96758 w 418782"/>
                <a:gd name="csY49" fmla="*/ 271383 h 309800"/>
                <a:gd name="csX50" fmla="*/ 65326 w 418782"/>
                <a:gd name="csY50" fmla="*/ 265351 h 309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418782" h="309800">
                  <a:moveTo>
                    <a:pt x="65326" y="265351"/>
                  </a:moveTo>
                  <a:lnTo>
                    <a:pt x="62468" y="252492"/>
                  </a:lnTo>
                  <a:lnTo>
                    <a:pt x="75009" y="237966"/>
                  </a:lnTo>
                  <a:lnTo>
                    <a:pt x="79613" y="227330"/>
                  </a:lnTo>
                  <a:lnTo>
                    <a:pt x="67945" y="215662"/>
                  </a:lnTo>
                  <a:lnTo>
                    <a:pt x="77311" y="189865"/>
                  </a:lnTo>
                  <a:lnTo>
                    <a:pt x="63818" y="166211"/>
                  </a:lnTo>
                  <a:lnTo>
                    <a:pt x="78343" y="162957"/>
                  </a:lnTo>
                  <a:lnTo>
                    <a:pt x="79693" y="144145"/>
                  </a:lnTo>
                  <a:lnTo>
                    <a:pt x="85169" y="138351"/>
                  </a:lnTo>
                  <a:lnTo>
                    <a:pt x="85566" y="107156"/>
                  </a:lnTo>
                  <a:lnTo>
                    <a:pt x="101203" y="96282"/>
                  </a:lnTo>
                  <a:lnTo>
                    <a:pt x="91757" y="76041"/>
                  </a:lnTo>
                  <a:lnTo>
                    <a:pt x="72152" y="74612"/>
                  </a:lnTo>
                  <a:lnTo>
                    <a:pt x="66358" y="79692"/>
                  </a:lnTo>
                  <a:lnTo>
                    <a:pt x="46434" y="79772"/>
                  </a:lnTo>
                  <a:lnTo>
                    <a:pt x="38021" y="60007"/>
                  </a:lnTo>
                  <a:lnTo>
                    <a:pt x="24289" y="65881"/>
                  </a:lnTo>
                  <a:lnTo>
                    <a:pt x="12065" y="76121"/>
                  </a:lnTo>
                  <a:lnTo>
                    <a:pt x="13732" y="47307"/>
                  </a:lnTo>
                  <a:lnTo>
                    <a:pt x="0" y="29607"/>
                  </a:lnTo>
                  <a:lnTo>
                    <a:pt x="47625" y="0"/>
                  </a:lnTo>
                  <a:lnTo>
                    <a:pt x="88821" y="7461"/>
                  </a:lnTo>
                  <a:lnTo>
                    <a:pt x="134064" y="7144"/>
                  </a:lnTo>
                  <a:lnTo>
                    <a:pt x="169942" y="14208"/>
                  </a:lnTo>
                  <a:lnTo>
                    <a:pt x="197882" y="12065"/>
                  </a:lnTo>
                  <a:lnTo>
                    <a:pt x="252333" y="13414"/>
                  </a:lnTo>
                  <a:lnTo>
                    <a:pt x="265747" y="29289"/>
                  </a:lnTo>
                  <a:lnTo>
                    <a:pt x="327819" y="47863"/>
                  </a:lnTo>
                  <a:lnTo>
                    <a:pt x="340042" y="39052"/>
                  </a:lnTo>
                  <a:lnTo>
                    <a:pt x="377984" y="57388"/>
                  </a:lnTo>
                  <a:lnTo>
                    <a:pt x="417036" y="52149"/>
                  </a:lnTo>
                  <a:lnTo>
                    <a:pt x="418782" y="75724"/>
                  </a:lnTo>
                  <a:lnTo>
                    <a:pt x="386874" y="102552"/>
                  </a:lnTo>
                  <a:lnTo>
                    <a:pt x="343694" y="110966"/>
                  </a:lnTo>
                  <a:lnTo>
                    <a:pt x="340678" y="124460"/>
                  </a:lnTo>
                  <a:lnTo>
                    <a:pt x="320040" y="146606"/>
                  </a:lnTo>
                  <a:lnTo>
                    <a:pt x="307022" y="178832"/>
                  </a:lnTo>
                  <a:lnTo>
                    <a:pt x="320199" y="201374"/>
                  </a:lnTo>
                  <a:lnTo>
                    <a:pt x="300673" y="218837"/>
                  </a:lnTo>
                  <a:lnTo>
                    <a:pt x="293370" y="244237"/>
                  </a:lnTo>
                  <a:lnTo>
                    <a:pt x="267970" y="252016"/>
                  </a:lnTo>
                  <a:lnTo>
                    <a:pt x="244078" y="281781"/>
                  </a:lnTo>
                  <a:lnTo>
                    <a:pt x="201374" y="282337"/>
                  </a:lnTo>
                  <a:lnTo>
                    <a:pt x="169228" y="281622"/>
                  </a:lnTo>
                  <a:lnTo>
                    <a:pt x="148114" y="295275"/>
                  </a:lnTo>
                  <a:lnTo>
                    <a:pt x="135255" y="309801"/>
                  </a:lnTo>
                  <a:lnTo>
                    <a:pt x="118745" y="306625"/>
                  </a:lnTo>
                  <a:lnTo>
                    <a:pt x="106283" y="293608"/>
                  </a:lnTo>
                  <a:lnTo>
                    <a:pt x="96758" y="271383"/>
                  </a:lnTo>
                  <a:lnTo>
                    <a:pt x="65326" y="26535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28CED312-B2AB-4BBB-EB0E-CBF6ABB6AAE5}"/>
                </a:ext>
              </a:extLst>
            </p:cNvPr>
            <p:cNvSpPr/>
            <p:nvPr/>
          </p:nvSpPr>
          <p:spPr>
            <a:xfrm>
              <a:off x="706358" y="2223531"/>
              <a:ext cx="132873" cy="158829"/>
            </a:xfrm>
            <a:custGeom>
              <a:avLst/>
              <a:gdLst>
                <a:gd name="csX0" fmla="*/ 127318 w 132873"/>
                <a:gd name="csY0" fmla="*/ 58817 h 158829"/>
                <a:gd name="csX1" fmla="*/ 132874 w 132873"/>
                <a:gd name="csY1" fmla="*/ 91678 h 158829"/>
                <a:gd name="csX2" fmla="*/ 107394 w 132873"/>
                <a:gd name="csY2" fmla="*/ 132239 h 158829"/>
                <a:gd name="csX3" fmla="*/ 47625 w 132873"/>
                <a:gd name="csY3" fmla="*/ 158829 h 158829"/>
                <a:gd name="csX4" fmla="*/ 0 w 132873"/>
                <a:gd name="csY4" fmla="*/ 152083 h 158829"/>
                <a:gd name="csX5" fmla="*/ 27305 w 132873"/>
                <a:gd name="csY5" fmla="*/ 104775 h 158829"/>
                <a:gd name="csX6" fmla="*/ 9684 w 132873"/>
                <a:gd name="csY6" fmla="*/ 58182 h 158829"/>
                <a:gd name="csX7" fmla="*/ 55563 w 132873"/>
                <a:gd name="csY7" fmla="*/ 21907 h 158829"/>
                <a:gd name="csX8" fmla="*/ 80963 w 132873"/>
                <a:gd name="csY8" fmla="*/ 0 h 158829"/>
                <a:gd name="csX9" fmla="*/ 87948 w 132873"/>
                <a:gd name="csY9" fmla="*/ 25082 h 158829"/>
                <a:gd name="csX10" fmla="*/ 80963 w 132873"/>
                <a:gd name="csY10" fmla="*/ 49927 h 158829"/>
                <a:gd name="csX11" fmla="*/ 101838 w 132873"/>
                <a:gd name="csY11" fmla="*/ 49292 h 158829"/>
                <a:gd name="csX12" fmla="*/ 127318 w 132873"/>
                <a:gd name="csY12" fmla="*/ 58817 h 1588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32873" h="158829">
                  <a:moveTo>
                    <a:pt x="127318" y="58817"/>
                  </a:moveTo>
                  <a:lnTo>
                    <a:pt x="132874" y="91678"/>
                  </a:lnTo>
                  <a:lnTo>
                    <a:pt x="107394" y="132239"/>
                  </a:lnTo>
                  <a:lnTo>
                    <a:pt x="47625" y="158829"/>
                  </a:lnTo>
                  <a:lnTo>
                    <a:pt x="0" y="152083"/>
                  </a:lnTo>
                  <a:lnTo>
                    <a:pt x="27305" y="104775"/>
                  </a:lnTo>
                  <a:lnTo>
                    <a:pt x="9684" y="58182"/>
                  </a:lnTo>
                  <a:lnTo>
                    <a:pt x="55563" y="21907"/>
                  </a:lnTo>
                  <a:lnTo>
                    <a:pt x="80963" y="0"/>
                  </a:lnTo>
                  <a:lnTo>
                    <a:pt x="87948" y="25082"/>
                  </a:lnTo>
                  <a:lnTo>
                    <a:pt x="80963" y="49927"/>
                  </a:lnTo>
                  <a:lnTo>
                    <a:pt x="101838" y="49292"/>
                  </a:lnTo>
                  <a:lnTo>
                    <a:pt x="127318" y="58817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929049CD-0592-7CD0-D10A-195BB8940BDA}"/>
                </a:ext>
              </a:extLst>
            </p:cNvPr>
            <p:cNvSpPr/>
            <p:nvPr/>
          </p:nvSpPr>
          <p:spPr>
            <a:xfrm>
              <a:off x="6568678" y="4983797"/>
              <a:ext cx="104060" cy="80803"/>
            </a:xfrm>
            <a:custGeom>
              <a:avLst/>
              <a:gdLst>
                <a:gd name="csX0" fmla="*/ 58976 w 104060"/>
                <a:gd name="csY0" fmla="*/ 34211 h 80803"/>
                <a:gd name="csX1" fmla="*/ 86598 w 104060"/>
                <a:gd name="csY1" fmla="*/ 56039 h 80803"/>
                <a:gd name="csX2" fmla="*/ 104061 w 104060"/>
                <a:gd name="csY2" fmla="*/ 72311 h 80803"/>
                <a:gd name="csX3" fmla="*/ 91281 w 104060"/>
                <a:gd name="csY3" fmla="*/ 80804 h 80803"/>
                <a:gd name="csX4" fmla="*/ 72787 w 104060"/>
                <a:gd name="csY4" fmla="*/ 71279 h 80803"/>
                <a:gd name="csX5" fmla="*/ 48657 w 104060"/>
                <a:gd name="csY5" fmla="*/ 55324 h 80803"/>
                <a:gd name="csX6" fmla="*/ 26908 w 104060"/>
                <a:gd name="csY6" fmla="*/ 36671 h 80803"/>
                <a:gd name="csX7" fmla="*/ 4683 w 104060"/>
                <a:gd name="csY7" fmla="*/ 11906 h 80803"/>
                <a:gd name="csX8" fmla="*/ 0 w 104060"/>
                <a:gd name="csY8" fmla="*/ 0 h 80803"/>
                <a:gd name="csX9" fmla="*/ 14446 w 104060"/>
                <a:gd name="csY9" fmla="*/ 476 h 80803"/>
                <a:gd name="csX10" fmla="*/ 33338 w 104060"/>
                <a:gd name="csY10" fmla="*/ 12382 h 80803"/>
                <a:gd name="csX11" fmla="*/ 48181 w 104060"/>
                <a:gd name="csY11" fmla="*/ 24368 h 80803"/>
                <a:gd name="csX12" fmla="*/ 58976 w 104060"/>
                <a:gd name="csY12" fmla="*/ 34211 h 808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04060" h="80803">
                  <a:moveTo>
                    <a:pt x="58976" y="34211"/>
                  </a:moveTo>
                  <a:lnTo>
                    <a:pt x="86598" y="56039"/>
                  </a:lnTo>
                  <a:lnTo>
                    <a:pt x="104061" y="72311"/>
                  </a:lnTo>
                  <a:lnTo>
                    <a:pt x="91281" y="80804"/>
                  </a:lnTo>
                  <a:lnTo>
                    <a:pt x="72787" y="71279"/>
                  </a:lnTo>
                  <a:lnTo>
                    <a:pt x="48657" y="55324"/>
                  </a:lnTo>
                  <a:lnTo>
                    <a:pt x="26908" y="36671"/>
                  </a:lnTo>
                  <a:lnTo>
                    <a:pt x="4683" y="11906"/>
                  </a:lnTo>
                  <a:lnTo>
                    <a:pt x="0" y="0"/>
                  </a:lnTo>
                  <a:lnTo>
                    <a:pt x="14446" y="476"/>
                  </a:lnTo>
                  <a:lnTo>
                    <a:pt x="33338" y="12382"/>
                  </a:lnTo>
                  <a:lnTo>
                    <a:pt x="48181" y="24368"/>
                  </a:lnTo>
                  <a:lnTo>
                    <a:pt x="58976" y="3421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28" name="Graphic 387">
              <a:extLst>
                <a:ext uri="{FF2B5EF4-FFF2-40B4-BE49-F238E27FC236}">
                  <a16:creationId xmlns:a16="http://schemas.microsoft.com/office/drawing/2014/main" id="{C3631793-E3C6-A85C-9FBA-7A9236BB6983}"/>
                </a:ext>
              </a:extLst>
            </p:cNvPr>
            <p:cNvGrpSpPr/>
            <p:nvPr/>
          </p:nvGrpSpPr>
          <p:grpSpPr>
            <a:xfrm>
              <a:off x="6314678" y="4520008"/>
              <a:ext cx="199072" cy="143510"/>
              <a:chOff x="6314678" y="4520008"/>
              <a:chExt cx="199072" cy="143510"/>
            </a:xfrm>
          </p:grpSpPr>
          <p:sp>
            <p:nvSpPr>
              <p:cNvPr id="629" name="Freeform: Shape 628">
                <a:extLst>
                  <a:ext uri="{FF2B5EF4-FFF2-40B4-BE49-F238E27FC236}">
                    <a16:creationId xmlns:a16="http://schemas.microsoft.com/office/drawing/2014/main" id="{C215F561-CE5F-7207-4CF6-E9FB4EBDA49F}"/>
                  </a:ext>
                </a:extLst>
              </p:cNvPr>
              <p:cNvSpPr/>
              <p:nvPr/>
            </p:nvSpPr>
            <p:spPr>
              <a:xfrm>
                <a:off x="6477396" y="4642325"/>
                <a:ext cx="36353" cy="21193"/>
              </a:xfrm>
              <a:custGeom>
                <a:avLst/>
                <a:gdLst>
                  <a:gd name="csX0" fmla="*/ 26908 w 36353"/>
                  <a:gd name="csY0" fmla="*/ 9446 h 21193"/>
                  <a:gd name="csX1" fmla="*/ 36354 w 36353"/>
                  <a:gd name="csY1" fmla="*/ 21193 h 21193"/>
                  <a:gd name="csX2" fmla="*/ 12779 w 36353"/>
                  <a:gd name="csY2" fmla="*/ 20955 h 21193"/>
                  <a:gd name="csX3" fmla="*/ 0 w 36353"/>
                  <a:gd name="csY3" fmla="*/ 0 h 21193"/>
                  <a:gd name="csX4" fmla="*/ 20082 w 36353"/>
                  <a:gd name="csY4" fmla="*/ 8255 h 21193"/>
                  <a:gd name="csX5" fmla="*/ 26908 w 36353"/>
                  <a:gd name="csY5" fmla="*/ 9446 h 211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6353" h="21193">
                    <a:moveTo>
                      <a:pt x="26908" y="9446"/>
                    </a:moveTo>
                    <a:lnTo>
                      <a:pt x="36354" y="21193"/>
                    </a:lnTo>
                    <a:lnTo>
                      <a:pt x="12779" y="20955"/>
                    </a:lnTo>
                    <a:lnTo>
                      <a:pt x="0" y="0"/>
                    </a:lnTo>
                    <a:lnTo>
                      <a:pt x="20082" y="8255"/>
                    </a:lnTo>
                    <a:lnTo>
                      <a:pt x="26908" y="944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0" name="Freeform: Shape 629">
                <a:extLst>
                  <a:ext uri="{FF2B5EF4-FFF2-40B4-BE49-F238E27FC236}">
                    <a16:creationId xmlns:a16="http://schemas.microsoft.com/office/drawing/2014/main" id="{9E97D7FC-8D2B-4164-646D-BB9FDE13106D}"/>
                  </a:ext>
                </a:extLst>
              </p:cNvPr>
              <p:cNvSpPr/>
              <p:nvPr/>
            </p:nvSpPr>
            <p:spPr>
              <a:xfrm>
                <a:off x="6452472" y="4578269"/>
                <a:ext cx="37068" cy="49768"/>
              </a:xfrm>
              <a:custGeom>
                <a:avLst/>
                <a:gdLst>
                  <a:gd name="csX0" fmla="*/ 37068 w 37068"/>
                  <a:gd name="csY0" fmla="*/ 43498 h 49768"/>
                  <a:gd name="csX1" fmla="*/ 31988 w 37068"/>
                  <a:gd name="csY1" fmla="*/ 49768 h 49768"/>
                  <a:gd name="csX2" fmla="*/ 6985 w 37068"/>
                  <a:gd name="csY2" fmla="*/ 20320 h 49768"/>
                  <a:gd name="csX3" fmla="*/ 0 w 37068"/>
                  <a:gd name="csY3" fmla="*/ 0 h 49768"/>
                  <a:gd name="csX4" fmla="*/ 11430 w 37068"/>
                  <a:gd name="csY4" fmla="*/ 0 h 49768"/>
                  <a:gd name="csX5" fmla="*/ 23575 w 37068"/>
                  <a:gd name="csY5" fmla="*/ 27147 h 49768"/>
                  <a:gd name="csX6" fmla="*/ 37068 w 37068"/>
                  <a:gd name="csY6" fmla="*/ 43498 h 497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7068" h="49768">
                    <a:moveTo>
                      <a:pt x="37068" y="43498"/>
                    </a:moveTo>
                    <a:lnTo>
                      <a:pt x="31988" y="49768"/>
                    </a:lnTo>
                    <a:lnTo>
                      <a:pt x="6985" y="20320"/>
                    </a:lnTo>
                    <a:lnTo>
                      <a:pt x="0" y="0"/>
                    </a:lnTo>
                    <a:lnTo>
                      <a:pt x="11430" y="0"/>
                    </a:lnTo>
                    <a:lnTo>
                      <a:pt x="23575" y="27147"/>
                    </a:lnTo>
                    <a:lnTo>
                      <a:pt x="37068" y="4349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1" name="Freeform: Shape 630">
                <a:extLst>
                  <a:ext uri="{FF2B5EF4-FFF2-40B4-BE49-F238E27FC236}">
                    <a16:creationId xmlns:a16="http://schemas.microsoft.com/office/drawing/2014/main" id="{7B0940D2-D9F3-E00E-9C9C-4DC0DB7262A1}"/>
                  </a:ext>
                </a:extLst>
              </p:cNvPr>
              <p:cNvSpPr/>
              <p:nvPr/>
            </p:nvSpPr>
            <p:spPr>
              <a:xfrm>
                <a:off x="6420802" y="4609623"/>
                <a:ext cx="40798" cy="22145"/>
              </a:xfrm>
              <a:custGeom>
                <a:avLst/>
                <a:gdLst>
                  <a:gd name="csX0" fmla="*/ 40799 w 40798"/>
                  <a:gd name="csY0" fmla="*/ 21431 h 22145"/>
                  <a:gd name="csX1" fmla="*/ 27702 w 40798"/>
                  <a:gd name="csY1" fmla="*/ 22146 h 22145"/>
                  <a:gd name="csX2" fmla="*/ 7064 w 40798"/>
                  <a:gd name="csY2" fmla="*/ 18732 h 22145"/>
                  <a:gd name="csX3" fmla="*/ 0 w 40798"/>
                  <a:gd name="csY3" fmla="*/ 13494 h 22145"/>
                  <a:gd name="csX4" fmla="*/ 2064 w 40798"/>
                  <a:gd name="csY4" fmla="*/ 0 h 22145"/>
                  <a:gd name="csX5" fmla="*/ 24289 w 40798"/>
                  <a:gd name="csY5" fmla="*/ 5318 h 22145"/>
                  <a:gd name="csX6" fmla="*/ 35322 w 40798"/>
                  <a:gd name="csY6" fmla="*/ 12462 h 22145"/>
                  <a:gd name="csX7" fmla="*/ 40799 w 40798"/>
                  <a:gd name="csY7" fmla="*/ 21431 h 221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0798" h="22145">
                    <a:moveTo>
                      <a:pt x="40799" y="21431"/>
                    </a:moveTo>
                    <a:lnTo>
                      <a:pt x="27702" y="22146"/>
                    </a:lnTo>
                    <a:lnTo>
                      <a:pt x="7064" y="18732"/>
                    </a:lnTo>
                    <a:lnTo>
                      <a:pt x="0" y="13494"/>
                    </a:lnTo>
                    <a:lnTo>
                      <a:pt x="2064" y="0"/>
                    </a:lnTo>
                    <a:lnTo>
                      <a:pt x="24289" y="5318"/>
                    </a:lnTo>
                    <a:lnTo>
                      <a:pt x="35322" y="12462"/>
                    </a:lnTo>
                    <a:lnTo>
                      <a:pt x="40799" y="2143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2" name="Freeform: Shape 631">
                <a:extLst>
                  <a:ext uri="{FF2B5EF4-FFF2-40B4-BE49-F238E27FC236}">
                    <a16:creationId xmlns:a16="http://schemas.microsoft.com/office/drawing/2014/main" id="{8989DB71-23A9-23EF-3131-BC6177D494C8}"/>
                  </a:ext>
                </a:extLst>
              </p:cNvPr>
              <p:cNvSpPr/>
              <p:nvPr/>
            </p:nvSpPr>
            <p:spPr>
              <a:xfrm>
                <a:off x="6372621" y="4544377"/>
                <a:ext cx="57467" cy="41274"/>
              </a:xfrm>
              <a:custGeom>
                <a:avLst/>
                <a:gdLst>
                  <a:gd name="csX0" fmla="*/ 48181 w 57467"/>
                  <a:gd name="csY0" fmla="*/ 23733 h 41274"/>
                  <a:gd name="csX1" fmla="*/ 56039 w 57467"/>
                  <a:gd name="csY1" fmla="*/ 34528 h 41274"/>
                  <a:gd name="csX2" fmla="*/ 57468 w 57467"/>
                  <a:gd name="csY2" fmla="*/ 41275 h 41274"/>
                  <a:gd name="csX3" fmla="*/ 31115 w 57467"/>
                  <a:gd name="csY3" fmla="*/ 26908 h 41274"/>
                  <a:gd name="csX4" fmla="*/ 12621 w 57467"/>
                  <a:gd name="csY4" fmla="*/ 14764 h 41274"/>
                  <a:gd name="csX5" fmla="*/ 0 w 57467"/>
                  <a:gd name="csY5" fmla="*/ 3493 h 41274"/>
                  <a:gd name="csX6" fmla="*/ 5001 w 57467"/>
                  <a:gd name="csY6" fmla="*/ 0 h 41274"/>
                  <a:gd name="csX7" fmla="*/ 20558 w 57467"/>
                  <a:gd name="csY7" fmla="*/ 8175 h 41274"/>
                  <a:gd name="csX8" fmla="*/ 48181 w 57467"/>
                  <a:gd name="csY8" fmla="*/ 23733 h 412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7467" h="41274">
                    <a:moveTo>
                      <a:pt x="48181" y="23733"/>
                    </a:moveTo>
                    <a:lnTo>
                      <a:pt x="56039" y="34528"/>
                    </a:lnTo>
                    <a:lnTo>
                      <a:pt x="57468" y="41275"/>
                    </a:lnTo>
                    <a:lnTo>
                      <a:pt x="31115" y="26908"/>
                    </a:lnTo>
                    <a:lnTo>
                      <a:pt x="12621" y="14764"/>
                    </a:lnTo>
                    <a:lnTo>
                      <a:pt x="0" y="3493"/>
                    </a:lnTo>
                    <a:lnTo>
                      <a:pt x="5001" y="0"/>
                    </a:lnTo>
                    <a:lnTo>
                      <a:pt x="20558" y="8175"/>
                    </a:lnTo>
                    <a:lnTo>
                      <a:pt x="48181" y="2373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3" name="Freeform: Shape 632">
                <a:extLst>
                  <a:ext uri="{FF2B5EF4-FFF2-40B4-BE49-F238E27FC236}">
                    <a16:creationId xmlns:a16="http://schemas.microsoft.com/office/drawing/2014/main" id="{D0862871-68C6-5AAF-4AE9-A165C7B46E43}"/>
                  </a:ext>
                </a:extLst>
              </p:cNvPr>
              <p:cNvSpPr/>
              <p:nvPr/>
            </p:nvSpPr>
            <p:spPr>
              <a:xfrm>
                <a:off x="6314678" y="4520008"/>
                <a:ext cx="35321" cy="27225"/>
              </a:xfrm>
              <a:custGeom>
                <a:avLst/>
                <a:gdLst>
                  <a:gd name="csX0" fmla="*/ 21908 w 35321"/>
                  <a:gd name="csY0" fmla="*/ 14287 h 27225"/>
                  <a:gd name="csX1" fmla="*/ 35322 w 35321"/>
                  <a:gd name="csY1" fmla="*/ 25321 h 27225"/>
                  <a:gd name="csX2" fmla="*/ 28575 w 35321"/>
                  <a:gd name="csY2" fmla="*/ 27226 h 27225"/>
                  <a:gd name="csX3" fmla="*/ 13891 w 35321"/>
                  <a:gd name="csY3" fmla="*/ 19526 h 27225"/>
                  <a:gd name="csX4" fmla="*/ 0 w 35321"/>
                  <a:gd name="csY4" fmla="*/ 5635 h 27225"/>
                  <a:gd name="csX5" fmla="*/ 1747 w 35321"/>
                  <a:gd name="csY5" fmla="*/ 0 h 27225"/>
                  <a:gd name="csX6" fmla="*/ 21908 w 35321"/>
                  <a:gd name="csY6" fmla="*/ 14287 h 272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5321" h="27225">
                    <a:moveTo>
                      <a:pt x="21908" y="14287"/>
                    </a:moveTo>
                    <a:lnTo>
                      <a:pt x="35322" y="25321"/>
                    </a:lnTo>
                    <a:lnTo>
                      <a:pt x="28575" y="27226"/>
                    </a:lnTo>
                    <a:lnTo>
                      <a:pt x="13891" y="19526"/>
                    </a:lnTo>
                    <a:lnTo>
                      <a:pt x="0" y="5635"/>
                    </a:lnTo>
                    <a:lnTo>
                      <a:pt x="1747" y="0"/>
                    </a:lnTo>
                    <a:lnTo>
                      <a:pt x="21908" y="1428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34" name="Graphic 387">
              <a:extLst>
                <a:ext uri="{FF2B5EF4-FFF2-40B4-BE49-F238E27FC236}">
                  <a16:creationId xmlns:a16="http://schemas.microsoft.com/office/drawing/2014/main" id="{4ACFE525-81DD-0F11-EB1B-9CE50F0392BB}"/>
                </a:ext>
              </a:extLst>
            </p:cNvPr>
            <p:cNvGrpSpPr/>
            <p:nvPr/>
          </p:nvGrpSpPr>
          <p:grpSpPr>
            <a:xfrm>
              <a:off x="6652180" y="5505528"/>
              <a:ext cx="404574" cy="487680"/>
              <a:chOff x="6652180" y="5505528"/>
              <a:chExt cx="404574" cy="487680"/>
            </a:xfrm>
          </p:grpSpPr>
          <p:sp>
            <p:nvSpPr>
              <p:cNvPr id="635" name="Freeform: Shape 634">
                <a:extLst>
                  <a:ext uri="{FF2B5EF4-FFF2-40B4-BE49-F238E27FC236}">
                    <a16:creationId xmlns:a16="http://schemas.microsoft.com/office/drawing/2014/main" id="{6FF5AC89-846A-A8AA-F1AD-FB4E7D7905EA}"/>
                  </a:ext>
                </a:extLst>
              </p:cNvPr>
              <p:cNvSpPr/>
              <p:nvPr/>
            </p:nvSpPr>
            <p:spPr>
              <a:xfrm>
                <a:off x="6858635" y="5505528"/>
                <a:ext cx="198119" cy="283051"/>
              </a:xfrm>
              <a:custGeom>
                <a:avLst/>
                <a:gdLst>
                  <a:gd name="csX0" fmla="*/ 143192 w 198119"/>
                  <a:gd name="csY0" fmla="*/ 218123 h 283051"/>
                  <a:gd name="csX1" fmla="*/ 130413 w 198119"/>
                  <a:gd name="csY1" fmla="*/ 239554 h 283051"/>
                  <a:gd name="csX2" fmla="*/ 113744 w 198119"/>
                  <a:gd name="csY2" fmla="*/ 267018 h 283051"/>
                  <a:gd name="csX3" fmla="*/ 87709 w 198119"/>
                  <a:gd name="csY3" fmla="*/ 283052 h 283051"/>
                  <a:gd name="csX4" fmla="*/ 81915 w 198119"/>
                  <a:gd name="csY4" fmla="*/ 272495 h 283051"/>
                  <a:gd name="csX5" fmla="*/ 67866 w 198119"/>
                  <a:gd name="csY5" fmla="*/ 266700 h 283051"/>
                  <a:gd name="csX6" fmla="*/ 87313 w 198119"/>
                  <a:gd name="csY6" fmla="*/ 233759 h 283051"/>
                  <a:gd name="csX7" fmla="*/ 76279 w 198119"/>
                  <a:gd name="csY7" fmla="*/ 211852 h 283051"/>
                  <a:gd name="csX8" fmla="*/ 40005 w 198119"/>
                  <a:gd name="csY8" fmla="*/ 196056 h 283051"/>
                  <a:gd name="csX9" fmla="*/ 40957 w 198119"/>
                  <a:gd name="csY9" fmla="*/ 181689 h 283051"/>
                  <a:gd name="csX10" fmla="*/ 65325 w 198119"/>
                  <a:gd name="csY10" fmla="*/ 167958 h 283051"/>
                  <a:gd name="csX11" fmla="*/ 70961 w 198119"/>
                  <a:gd name="csY11" fmla="*/ 137795 h 283051"/>
                  <a:gd name="csX12" fmla="*/ 69453 w 198119"/>
                  <a:gd name="csY12" fmla="*/ 112633 h 283051"/>
                  <a:gd name="csX13" fmla="*/ 55800 w 198119"/>
                  <a:gd name="csY13" fmla="*/ 86598 h 283051"/>
                  <a:gd name="csX14" fmla="*/ 56673 w 198119"/>
                  <a:gd name="csY14" fmla="*/ 79851 h 283051"/>
                  <a:gd name="csX15" fmla="*/ 40561 w 198119"/>
                  <a:gd name="csY15" fmla="*/ 63897 h 283051"/>
                  <a:gd name="csX16" fmla="*/ 14049 w 198119"/>
                  <a:gd name="csY16" fmla="*/ 30004 h 283051"/>
                  <a:gd name="csX17" fmla="*/ 0 w 198119"/>
                  <a:gd name="csY17" fmla="*/ 3016 h 283051"/>
                  <a:gd name="csX18" fmla="*/ 12462 w 198119"/>
                  <a:gd name="csY18" fmla="*/ 0 h 283051"/>
                  <a:gd name="csX19" fmla="*/ 30798 w 198119"/>
                  <a:gd name="csY19" fmla="*/ 21193 h 283051"/>
                  <a:gd name="csX20" fmla="*/ 56991 w 198119"/>
                  <a:gd name="csY20" fmla="*/ 31036 h 283051"/>
                  <a:gd name="csX21" fmla="*/ 66516 w 198119"/>
                  <a:gd name="csY21" fmla="*/ 65247 h 283051"/>
                  <a:gd name="csX22" fmla="*/ 90963 w 198119"/>
                  <a:gd name="csY22" fmla="*/ 105886 h 283051"/>
                  <a:gd name="csX23" fmla="*/ 91678 w 198119"/>
                  <a:gd name="csY23" fmla="*/ 79454 h 283051"/>
                  <a:gd name="csX24" fmla="*/ 106838 w 198119"/>
                  <a:gd name="csY24" fmla="*/ 90011 h 283051"/>
                  <a:gd name="csX25" fmla="*/ 111919 w 198119"/>
                  <a:gd name="csY25" fmla="*/ 119380 h 283051"/>
                  <a:gd name="csX26" fmla="*/ 138986 w 198119"/>
                  <a:gd name="csY26" fmla="*/ 132080 h 283051"/>
                  <a:gd name="csX27" fmla="*/ 161766 w 198119"/>
                  <a:gd name="csY27" fmla="*/ 135176 h 283051"/>
                  <a:gd name="csX28" fmla="*/ 181054 w 198119"/>
                  <a:gd name="csY28" fmla="*/ 120333 h 283051"/>
                  <a:gd name="csX29" fmla="*/ 198120 w 198119"/>
                  <a:gd name="csY29" fmla="*/ 124857 h 283051"/>
                  <a:gd name="csX30" fmla="*/ 189944 w 198119"/>
                  <a:gd name="csY30" fmla="*/ 159544 h 283051"/>
                  <a:gd name="csX31" fmla="*/ 179705 w 198119"/>
                  <a:gd name="csY31" fmla="*/ 182483 h 283051"/>
                  <a:gd name="csX32" fmla="*/ 153987 w 198119"/>
                  <a:gd name="csY32" fmla="*/ 181689 h 283051"/>
                  <a:gd name="csX33" fmla="*/ 145018 w 198119"/>
                  <a:gd name="csY33" fmla="*/ 193675 h 283051"/>
                  <a:gd name="csX34" fmla="*/ 148114 w 198119"/>
                  <a:gd name="csY34" fmla="*/ 210741 h 283051"/>
                  <a:gd name="csX35" fmla="*/ 143192 w 198119"/>
                  <a:gd name="csY35" fmla="*/ 218123 h 2830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198119" h="283051">
                    <a:moveTo>
                      <a:pt x="143192" y="218123"/>
                    </a:moveTo>
                    <a:lnTo>
                      <a:pt x="130413" y="239554"/>
                    </a:lnTo>
                    <a:lnTo>
                      <a:pt x="113744" y="267018"/>
                    </a:lnTo>
                    <a:lnTo>
                      <a:pt x="87709" y="283052"/>
                    </a:lnTo>
                    <a:lnTo>
                      <a:pt x="81915" y="272495"/>
                    </a:lnTo>
                    <a:lnTo>
                      <a:pt x="67866" y="266700"/>
                    </a:lnTo>
                    <a:lnTo>
                      <a:pt x="87313" y="233759"/>
                    </a:lnTo>
                    <a:lnTo>
                      <a:pt x="76279" y="211852"/>
                    </a:lnTo>
                    <a:lnTo>
                      <a:pt x="40005" y="196056"/>
                    </a:lnTo>
                    <a:lnTo>
                      <a:pt x="40957" y="181689"/>
                    </a:lnTo>
                    <a:lnTo>
                      <a:pt x="65325" y="167958"/>
                    </a:lnTo>
                    <a:lnTo>
                      <a:pt x="70961" y="137795"/>
                    </a:lnTo>
                    <a:lnTo>
                      <a:pt x="69453" y="112633"/>
                    </a:lnTo>
                    <a:lnTo>
                      <a:pt x="55800" y="86598"/>
                    </a:lnTo>
                    <a:lnTo>
                      <a:pt x="56673" y="79851"/>
                    </a:lnTo>
                    <a:lnTo>
                      <a:pt x="40561" y="63897"/>
                    </a:lnTo>
                    <a:lnTo>
                      <a:pt x="14049" y="30004"/>
                    </a:lnTo>
                    <a:lnTo>
                      <a:pt x="0" y="3016"/>
                    </a:lnTo>
                    <a:lnTo>
                      <a:pt x="12462" y="0"/>
                    </a:lnTo>
                    <a:lnTo>
                      <a:pt x="30798" y="21193"/>
                    </a:lnTo>
                    <a:lnTo>
                      <a:pt x="56991" y="31036"/>
                    </a:lnTo>
                    <a:lnTo>
                      <a:pt x="66516" y="65247"/>
                    </a:lnTo>
                    <a:lnTo>
                      <a:pt x="90963" y="105886"/>
                    </a:lnTo>
                    <a:lnTo>
                      <a:pt x="91678" y="79454"/>
                    </a:lnTo>
                    <a:lnTo>
                      <a:pt x="106838" y="90011"/>
                    </a:lnTo>
                    <a:lnTo>
                      <a:pt x="111919" y="119380"/>
                    </a:lnTo>
                    <a:lnTo>
                      <a:pt x="138986" y="132080"/>
                    </a:lnTo>
                    <a:lnTo>
                      <a:pt x="161766" y="135176"/>
                    </a:lnTo>
                    <a:lnTo>
                      <a:pt x="181054" y="120333"/>
                    </a:lnTo>
                    <a:lnTo>
                      <a:pt x="198120" y="124857"/>
                    </a:lnTo>
                    <a:lnTo>
                      <a:pt x="189944" y="159544"/>
                    </a:lnTo>
                    <a:lnTo>
                      <a:pt x="179705" y="182483"/>
                    </a:lnTo>
                    <a:lnTo>
                      <a:pt x="153987" y="181689"/>
                    </a:lnTo>
                    <a:lnTo>
                      <a:pt x="145018" y="193675"/>
                    </a:lnTo>
                    <a:lnTo>
                      <a:pt x="148114" y="210741"/>
                    </a:lnTo>
                    <a:lnTo>
                      <a:pt x="143192" y="21812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6" name="Freeform: Shape 635">
                <a:extLst>
                  <a:ext uri="{FF2B5EF4-FFF2-40B4-BE49-F238E27FC236}">
                    <a16:creationId xmlns:a16="http://schemas.microsoft.com/office/drawing/2014/main" id="{10ECDE80-A821-78EE-765E-A299052E8486}"/>
                  </a:ext>
                </a:extLst>
              </p:cNvPr>
              <p:cNvSpPr/>
              <p:nvPr/>
            </p:nvSpPr>
            <p:spPr>
              <a:xfrm>
                <a:off x="6652180" y="5740716"/>
                <a:ext cx="260746" cy="252491"/>
              </a:xfrm>
              <a:custGeom>
                <a:avLst/>
                <a:gdLst>
                  <a:gd name="csX0" fmla="*/ 106442 w 260746"/>
                  <a:gd name="csY0" fmla="*/ 123825 h 252491"/>
                  <a:gd name="csX1" fmla="*/ 135334 w 260746"/>
                  <a:gd name="csY1" fmla="*/ 102394 h 252491"/>
                  <a:gd name="csX2" fmla="*/ 155495 w 260746"/>
                  <a:gd name="csY2" fmla="*/ 81280 h 252491"/>
                  <a:gd name="csX3" fmla="*/ 170497 w 260746"/>
                  <a:gd name="csY3" fmla="*/ 51118 h 252491"/>
                  <a:gd name="csX4" fmla="*/ 183277 w 260746"/>
                  <a:gd name="csY4" fmla="*/ 40878 h 252491"/>
                  <a:gd name="csX5" fmla="*/ 188277 w 260746"/>
                  <a:gd name="csY5" fmla="*/ 18415 h 252491"/>
                  <a:gd name="csX6" fmla="*/ 211931 w 260746"/>
                  <a:gd name="csY6" fmla="*/ 0 h 252491"/>
                  <a:gd name="csX7" fmla="*/ 219393 w 260746"/>
                  <a:gd name="csY7" fmla="*/ 16986 h 252491"/>
                  <a:gd name="csX8" fmla="*/ 227012 w 260746"/>
                  <a:gd name="csY8" fmla="*/ 33575 h 252491"/>
                  <a:gd name="csX9" fmla="*/ 250984 w 260746"/>
                  <a:gd name="csY9" fmla="*/ 17304 h 252491"/>
                  <a:gd name="csX10" fmla="*/ 260747 w 260746"/>
                  <a:gd name="csY10" fmla="*/ 34211 h 252491"/>
                  <a:gd name="csX11" fmla="*/ 260747 w 260746"/>
                  <a:gd name="csY11" fmla="*/ 51197 h 252491"/>
                  <a:gd name="csX12" fmla="*/ 248206 w 260746"/>
                  <a:gd name="csY12" fmla="*/ 69929 h 252491"/>
                  <a:gd name="csX13" fmla="*/ 226219 w 260746"/>
                  <a:gd name="csY13" fmla="*/ 99854 h 252491"/>
                  <a:gd name="csX14" fmla="*/ 208995 w 260746"/>
                  <a:gd name="csY14" fmla="*/ 116364 h 252491"/>
                  <a:gd name="csX15" fmla="*/ 221377 w 260746"/>
                  <a:gd name="csY15" fmla="*/ 136128 h 252491"/>
                  <a:gd name="csX16" fmla="*/ 195421 w 260746"/>
                  <a:gd name="csY16" fmla="*/ 136605 h 252491"/>
                  <a:gd name="csX17" fmla="*/ 166608 w 260746"/>
                  <a:gd name="csY17" fmla="*/ 152162 h 252491"/>
                  <a:gd name="csX18" fmla="*/ 157559 w 260746"/>
                  <a:gd name="csY18" fmla="*/ 179308 h 252491"/>
                  <a:gd name="csX19" fmla="*/ 138430 w 260746"/>
                  <a:gd name="csY19" fmla="*/ 221615 h 252491"/>
                  <a:gd name="csX20" fmla="*/ 111919 w 260746"/>
                  <a:gd name="csY20" fmla="*/ 240427 h 252491"/>
                  <a:gd name="csX21" fmla="*/ 95171 w 260746"/>
                  <a:gd name="csY21" fmla="*/ 252492 h 252491"/>
                  <a:gd name="csX22" fmla="*/ 64135 w 260746"/>
                  <a:gd name="csY22" fmla="*/ 251619 h 252491"/>
                  <a:gd name="csX23" fmla="*/ 42307 w 260746"/>
                  <a:gd name="csY23" fmla="*/ 237649 h 252491"/>
                  <a:gd name="csX24" fmla="*/ 5636 w 260746"/>
                  <a:gd name="csY24" fmla="*/ 234712 h 252491"/>
                  <a:gd name="csX25" fmla="*/ 0 w 260746"/>
                  <a:gd name="csY25" fmla="*/ 219234 h 252491"/>
                  <a:gd name="csX26" fmla="*/ 18097 w 260746"/>
                  <a:gd name="csY26" fmla="*/ 188198 h 252491"/>
                  <a:gd name="csX27" fmla="*/ 60484 w 260746"/>
                  <a:gd name="csY27" fmla="*/ 147241 h 252491"/>
                  <a:gd name="csX28" fmla="*/ 82232 w 260746"/>
                  <a:gd name="csY28" fmla="*/ 139462 h 252491"/>
                  <a:gd name="csX29" fmla="*/ 106442 w 260746"/>
                  <a:gd name="csY29" fmla="*/ 123825 h 2524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</a:cxnLst>
                <a:rect l="l" t="t" r="r" b="b"/>
                <a:pathLst>
                  <a:path w="260746" h="252491">
                    <a:moveTo>
                      <a:pt x="106442" y="123825"/>
                    </a:moveTo>
                    <a:lnTo>
                      <a:pt x="135334" y="102394"/>
                    </a:lnTo>
                    <a:lnTo>
                      <a:pt x="155495" y="81280"/>
                    </a:lnTo>
                    <a:lnTo>
                      <a:pt x="170497" y="51118"/>
                    </a:lnTo>
                    <a:lnTo>
                      <a:pt x="183277" y="40878"/>
                    </a:lnTo>
                    <a:lnTo>
                      <a:pt x="188277" y="18415"/>
                    </a:lnTo>
                    <a:lnTo>
                      <a:pt x="211931" y="0"/>
                    </a:lnTo>
                    <a:lnTo>
                      <a:pt x="219393" y="16986"/>
                    </a:lnTo>
                    <a:lnTo>
                      <a:pt x="227012" y="33575"/>
                    </a:lnTo>
                    <a:lnTo>
                      <a:pt x="250984" y="17304"/>
                    </a:lnTo>
                    <a:lnTo>
                      <a:pt x="260747" y="34211"/>
                    </a:lnTo>
                    <a:lnTo>
                      <a:pt x="260747" y="51197"/>
                    </a:lnTo>
                    <a:lnTo>
                      <a:pt x="248206" y="69929"/>
                    </a:lnTo>
                    <a:lnTo>
                      <a:pt x="226219" y="99854"/>
                    </a:lnTo>
                    <a:lnTo>
                      <a:pt x="208995" y="116364"/>
                    </a:lnTo>
                    <a:lnTo>
                      <a:pt x="221377" y="136128"/>
                    </a:lnTo>
                    <a:lnTo>
                      <a:pt x="195421" y="136605"/>
                    </a:lnTo>
                    <a:lnTo>
                      <a:pt x="166608" y="152162"/>
                    </a:lnTo>
                    <a:lnTo>
                      <a:pt x="157559" y="179308"/>
                    </a:lnTo>
                    <a:lnTo>
                      <a:pt x="138430" y="221615"/>
                    </a:lnTo>
                    <a:lnTo>
                      <a:pt x="111919" y="240427"/>
                    </a:lnTo>
                    <a:lnTo>
                      <a:pt x="95171" y="252492"/>
                    </a:lnTo>
                    <a:lnTo>
                      <a:pt x="64135" y="251619"/>
                    </a:lnTo>
                    <a:lnTo>
                      <a:pt x="42307" y="237649"/>
                    </a:lnTo>
                    <a:lnTo>
                      <a:pt x="5636" y="234712"/>
                    </a:lnTo>
                    <a:lnTo>
                      <a:pt x="0" y="219234"/>
                    </a:lnTo>
                    <a:lnTo>
                      <a:pt x="18097" y="188198"/>
                    </a:lnTo>
                    <a:lnTo>
                      <a:pt x="60484" y="147241"/>
                    </a:lnTo>
                    <a:lnTo>
                      <a:pt x="82232" y="139462"/>
                    </a:lnTo>
                    <a:lnTo>
                      <a:pt x="106442" y="12382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37" name="Graphic 387">
              <a:extLst>
                <a:ext uri="{FF2B5EF4-FFF2-40B4-BE49-F238E27FC236}">
                  <a16:creationId xmlns:a16="http://schemas.microsoft.com/office/drawing/2014/main" id="{38CBB2E7-4CE5-29B5-D221-619C235165F1}"/>
                </a:ext>
              </a:extLst>
            </p:cNvPr>
            <p:cNvGrpSpPr/>
            <p:nvPr/>
          </p:nvGrpSpPr>
          <p:grpSpPr>
            <a:xfrm>
              <a:off x="4860845" y="4658121"/>
              <a:ext cx="1355407" cy="1209675"/>
              <a:chOff x="4860845" y="4658121"/>
              <a:chExt cx="1355407" cy="1209675"/>
            </a:xfrm>
          </p:grpSpPr>
          <p:sp>
            <p:nvSpPr>
              <p:cNvPr id="638" name="Freeform: Shape 637">
                <a:extLst>
                  <a:ext uri="{FF2B5EF4-FFF2-40B4-BE49-F238E27FC236}">
                    <a16:creationId xmlns:a16="http://schemas.microsoft.com/office/drawing/2014/main" id="{C83416A0-8A0B-39E8-4F55-561C3DEE56BD}"/>
                  </a:ext>
                </a:extLst>
              </p:cNvPr>
              <p:cNvSpPr/>
              <p:nvPr/>
            </p:nvSpPr>
            <p:spPr>
              <a:xfrm>
                <a:off x="5918041" y="5749051"/>
                <a:ext cx="122713" cy="118745"/>
              </a:xfrm>
              <a:custGeom>
                <a:avLst/>
                <a:gdLst>
                  <a:gd name="csX0" fmla="*/ 100092 w 122713"/>
                  <a:gd name="csY0" fmla="*/ 4207 h 118745"/>
                  <a:gd name="csX1" fmla="*/ 120332 w 122713"/>
                  <a:gd name="csY1" fmla="*/ 6906 h 118745"/>
                  <a:gd name="csX2" fmla="*/ 122713 w 122713"/>
                  <a:gd name="csY2" fmla="*/ 54689 h 118745"/>
                  <a:gd name="csX3" fmla="*/ 111125 w 122713"/>
                  <a:gd name="csY3" fmla="*/ 68660 h 118745"/>
                  <a:gd name="csX4" fmla="*/ 107712 w 122713"/>
                  <a:gd name="csY4" fmla="*/ 101441 h 118745"/>
                  <a:gd name="csX5" fmla="*/ 95885 w 122713"/>
                  <a:gd name="csY5" fmla="*/ 90249 h 118745"/>
                  <a:gd name="csX6" fmla="*/ 72548 w 122713"/>
                  <a:gd name="csY6" fmla="*/ 118745 h 118745"/>
                  <a:gd name="csX7" fmla="*/ 65564 w 122713"/>
                  <a:gd name="csY7" fmla="*/ 116602 h 118745"/>
                  <a:gd name="csX8" fmla="*/ 44847 w 122713"/>
                  <a:gd name="csY8" fmla="*/ 115253 h 118745"/>
                  <a:gd name="csX9" fmla="*/ 24050 w 122713"/>
                  <a:gd name="csY9" fmla="*/ 80327 h 118745"/>
                  <a:gd name="csX10" fmla="*/ 19447 w 122713"/>
                  <a:gd name="csY10" fmla="*/ 53499 h 118745"/>
                  <a:gd name="csX11" fmla="*/ 0 w 122713"/>
                  <a:gd name="csY11" fmla="*/ 18415 h 118745"/>
                  <a:gd name="csX12" fmla="*/ 873 w 122713"/>
                  <a:gd name="csY12" fmla="*/ 0 h 118745"/>
                  <a:gd name="csX13" fmla="*/ 22939 w 122713"/>
                  <a:gd name="csY13" fmla="*/ 3572 h 118745"/>
                  <a:gd name="csX14" fmla="*/ 55483 w 122713"/>
                  <a:gd name="csY14" fmla="*/ 17383 h 118745"/>
                  <a:gd name="csX15" fmla="*/ 73819 w 122713"/>
                  <a:gd name="csY15" fmla="*/ 11906 h 118745"/>
                  <a:gd name="csX16" fmla="*/ 100092 w 122713"/>
                  <a:gd name="csY16" fmla="*/ 4207 h 1187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22713" h="118745">
                    <a:moveTo>
                      <a:pt x="100092" y="4207"/>
                    </a:moveTo>
                    <a:lnTo>
                      <a:pt x="120332" y="6906"/>
                    </a:lnTo>
                    <a:lnTo>
                      <a:pt x="122713" y="54689"/>
                    </a:lnTo>
                    <a:lnTo>
                      <a:pt x="111125" y="68660"/>
                    </a:lnTo>
                    <a:lnTo>
                      <a:pt x="107712" y="101441"/>
                    </a:lnTo>
                    <a:lnTo>
                      <a:pt x="95885" y="90249"/>
                    </a:lnTo>
                    <a:lnTo>
                      <a:pt x="72548" y="118745"/>
                    </a:lnTo>
                    <a:lnTo>
                      <a:pt x="65564" y="116602"/>
                    </a:lnTo>
                    <a:lnTo>
                      <a:pt x="44847" y="115253"/>
                    </a:lnTo>
                    <a:lnTo>
                      <a:pt x="24050" y="80327"/>
                    </a:lnTo>
                    <a:lnTo>
                      <a:pt x="19447" y="53499"/>
                    </a:lnTo>
                    <a:lnTo>
                      <a:pt x="0" y="18415"/>
                    </a:lnTo>
                    <a:lnTo>
                      <a:pt x="873" y="0"/>
                    </a:lnTo>
                    <a:lnTo>
                      <a:pt x="22939" y="3572"/>
                    </a:lnTo>
                    <a:lnTo>
                      <a:pt x="55483" y="17383"/>
                    </a:lnTo>
                    <a:lnTo>
                      <a:pt x="73819" y="11906"/>
                    </a:lnTo>
                    <a:lnTo>
                      <a:pt x="100092" y="420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9" name="Freeform: Shape 638">
                <a:extLst>
                  <a:ext uri="{FF2B5EF4-FFF2-40B4-BE49-F238E27FC236}">
                    <a16:creationId xmlns:a16="http://schemas.microsoft.com/office/drawing/2014/main" id="{91DB4776-C1B7-5C47-3D37-DF68B85FD3A7}"/>
                  </a:ext>
                </a:extLst>
              </p:cNvPr>
              <p:cNvSpPr/>
              <p:nvPr/>
            </p:nvSpPr>
            <p:spPr>
              <a:xfrm>
                <a:off x="4860845" y="4658121"/>
                <a:ext cx="1355407" cy="1024731"/>
              </a:xfrm>
              <a:custGeom>
                <a:avLst/>
                <a:gdLst>
                  <a:gd name="csX0" fmla="*/ 431562 w 1355407"/>
                  <a:gd name="csY0" fmla="*/ 763191 h 1024731"/>
                  <a:gd name="csX1" fmla="*/ 395923 w 1355407"/>
                  <a:gd name="csY1" fmla="*/ 782399 h 1024731"/>
                  <a:gd name="csX2" fmla="*/ 366713 w 1355407"/>
                  <a:gd name="csY2" fmla="*/ 791052 h 1024731"/>
                  <a:gd name="csX3" fmla="*/ 360204 w 1355407"/>
                  <a:gd name="csY3" fmla="*/ 810816 h 1024731"/>
                  <a:gd name="csX4" fmla="*/ 347742 w 1355407"/>
                  <a:gd name="csY4" fmla="*/ 826135 h 1024731"/>
                  <a:gd name="csX5" fmla="*/ 319167 w 1355407"/>
                  <a:gd name="csY5" fmla="*/ 827088 h 1024731"/>
                  <a:gd name="csX6" fmla="*/ 297974 w 1355407"/>
                  <a:gd name="csY6" fmla="*/ 830421 h 1024731"/>
                  <a:gd name="csX7" fmla="*/ 268208 w 1355407"/>
                  <a:gd name="csY7" fmla="*/ 823516 h 1024731"/>
                  <a:gd name="csX8" fmla="*/ 243999 w 1355407"/>
                  <a:gd name="csY8" fmla="*/ 827643 h 1024731"/>
                  <a:gd name="csX9" fmla="*/ 220900 w 1355407"/>
                  <a:gd name="csY9" fmla="*/ 829390 h 1024731"/>
                  <a:gd name="csX10" fmla="*/ 200819 w 1355407"/>
                  <a:gd name="csY10" fmla="*/ 849630 h 1024731"/>
                  <a:gd name="csX11" fmla="*/ 190976 w 1355407"/>
                  <a:gd name="csY11" fmla="*/ 847884 h 1024731"/>
                  <a:gd name="csX12" fmla="*/ 174069 w 1355407"/>
                  <a:gd name="csY12" fmla="*/ 858679 h 1024731"/>
                  <a:gd name="csX13" fmla="*/ 157877 w 1355407"/>
                  <a:gd name="csY13" fmla="*/ 870823 h 1024731"/>
                  <a:gd name="csX14" fmla="*/ 133350 w 1355407"/>
                  <a:gd name="csY14" fmla="*/ 869315 h 1024731"/>
                  <a:gd name="csX15" fmla="*/ 110728 w 1355407"/>
                  <a:gd name="csY15" fmla="*/ 869315 h 1024731"/>
                  <a:gd name="csX16" fmla="*/ 75009 w 1355407"/>
                  <a:gd name="csY16" fmla="*/ 844947 h 1024731"/>
                  <a:gd name="csX17" fmla="*/ 56912 w 1355407"/>
                  <a:gd name="csY17" fmla="*/ 837724 h 1024731"/>
                  <a:gd name="csX18" fmla="*/ 57626 w 1355407"/>
                  <a:gd name="csY18" fmla="*/ 816054 h 1024731"/>
                  <a:gd name="csX19" fmla="*/ 74374 w 1355407"/>
                  <a:gd name="csY19" fmla="*/ 810895 h 1024731"/>
                  <a:gd name="csX20" fmla="*/ 80089 w 1355407"/>
                  <a:gd name="csY20" fmla="*/ 802323 h 1024731"/>
                  <a:gd name="csX21" fmla="*/ 78899 w 1355407"/>
                  <a:gd name="csY21" fmla="*/ 788829 h 1024731"/>
                  <a:gd name="csX22" fmla="*/ 83026 w 1355407"/>
                  <a:gd name="csY22" fmla="*/ 762715 h 1024731"/>
                  <a:gd name="csX23" fmla="*/ 79216 w 1355407"/>
                  <a:gd name="csY23" fmla="*/ 740648 h 1024731"/>
                  <a:gd name="csX24" fmla="*/ 61436 w 1355407"/>
                  <a:gd name="csY24" fmla="*/ 703104 h 1024731"/>
                  <a:gd name="csX25" fmla="*/ 55880 w 1355407"/>
                  <a:gd name="csY25" fmla="*/ 681990 h 1024731"/>
                  <a:gd name="csX26" fmla="*/ 57309 w 1355407"/>
                  <a:gd name="csY26" fmla="*/ 661035 h 1024731"/>
                  <a:gd name="csX27" fmla="*/ 43894 w 1355407"/>
                  <a:gd name="csY27" fmla="*/ 637143 h 1024731"/>
                  <a:gd name="csX28" fmla="*/ 43101 w 1355407"/>
                  <a:gd name="csY28" fmla="*/ 626348 h 1024731"/>
                  <a:gd name="csX29" fmla="*/ 28178 w 1355407"/>
                  <a:gd name="csY29" fmla="*/ 611823 h 1024731"/>
                  <a:gd name="csX30" fmla="*/ 23971 w 1355407"/>
                  <a:gd name="csY30" fmla="*/ 583327 h 1024731"/>
                  <a:gd name="csX31" fmla="*/ 4683 w 1355407"/>
                  <a:gd name="csY31" fmla="*/ 554673 h 1024731"/>
                  <a:gd name="csX32" fmla="*/ 0 w 1355407"/>
                  <a:gd name="csY32" fmla="*/ 539274 h 1024731"/>
                  <a:gd name="csX33" fmla="*/ 14843 w 1355407"/>
                  <a:gd name="csY33" fmla="*/ 554911 h 1024731"/>
                  <a:gd name="csX34" fmla="*/ 3493 w 1355407"/>
                  <a:gd name="csY34" fmla="*/ 521414 h 1024731"/>
                  <a:gd name="csX35" fmla="*/ 20161 w 1355407"/>
                  <a:gd name="csY35" fmla="*/ 531892 h 1024731"/>
                  <a:gd name="csX36" fmla="*/ 30162 w 1355407"/>
                  <a:gd name="csY36" fmla="*/ 545862 h 1024731"/>
                  <a:gd name="csX37" fmla="*/ 29607 w 1355407"/>
                  <a:gd name="csY37" fmla="*/ 527368 h 1024731"/>
                  <a:gd name="csX38" fmla="*/ 12938 w 1355407"/>
                  <a:gd name="csY38" fmla="*/ 499110 h 1024731"/>
                  <a:gd name="csX39" fmla="*/ 9684 w 1355407"/>
                  <a:gd name="csY39" fmla="*/ 487839 h 1024731"/>
                  <a:gd name="csX40" fmla="*/ 1905 w 1355407"/>
                  <a:gd name="csY40" fmla="*/ 477124 h 1024731"/>
                  <a:gd name="csX41" fmla="*/ 5556 w 1355407"/>
                  <a:gd name="csY41" fmla="*/ 456486 h 1024731"/>
                  <a:gd name="csX42" fmla="*/ 12462 w 1355407"/>
                  <a:gd name="csY42" fmla="*/ 447675 h 1024731"/>
                  <a:gd name="csX43" fmla="*/ 17065 w 1355407"/>
                  <a:gd name="csY43" fmla="*/ 429895 h 1024731"/>
                  <a:gd name="csX44" fmla="*/ 13414 w 1355407"/>
                  <a:gd name="csY44" fmla="*/ 409179 h 1024731"/>
                  <a:gd name="csX45" fmla="*/ 27384 w 1355407"/>
                  <a:gd name="csY45" fmla="*/ 383699 h 1024731"/>
                  <a:gd name="csX46" fmla="*/ 29924 w 1355407"/>
                  <a:gd name="csY46" fmla="*/ 410687 h 1024731"/>
                  <a:gd name="csX47" fmla="*/ 44132 w 1355407"/>
                  <a:gd name="csY47" fmla="*/ 386318 h 1024731"/>
                  <a:gd name="csX48" fmla="*/ 71517 w 1355407"/>
                  <a:gd name="csY48" fmla="*/ 374492 h 1024731"/>
                  <a:gd name="csX49" fmla="*/ 87947 w 1355407"/>
                  <a:gd name="csY49" fmla="*/ 359490 h 1024731"/>
                  <a:gd name="csX50" fmla="*/ 113665 w 1355407"/>
                  <a:gd name="csY50" fmla="*/ 346552 h 1024731"/>
                  <a:gd name="csX51" fmla="*/ 128984 w 1355407"/>
                  <a:gd name="csY51" fmla="*/ 343853 h 1024731"/>
                  <a:gd name="csX52" fmla="*/ 138271 w 1355407"/>
                  <a:gd name="csY52" fmla="*/ 348139 h 1024731"/>
                  <a:gd name="csX53" fmla="*/ 164783 w 1355407"/>
                  <a:gd name="csY53" fmla="*/ 335122 h 1024731"/>
                  <a:gd name="csX54" fmla="*/ 185261 w 1355407"/>
                  <a:gd name="csY54" fmla="*/ 331232 h 1024731"/>
                  <a:gd name="csX55" fmla="*/ 190341 w 1355407"/>
                  <a:gd name="csY55" fmla="*/ 323533 h 1024731"/>
                  <a:gd name="csX56" fmla="*/ 199231 w 1355407"/>
                  <a:gd name="csY56" fmla="*/ 320278 h 1024731"/>
                  <a:gd name="csX57" fmla="*/ 217884 w 1355407"/>
                  <a:gd name="csY57" fmla="*/ 321151 h 1024731"/>
                  <a:gd name="csX58" fmla="*/ 253285 w 1355407"/>
                  <a:gd name="csY58" fmla="*/ 310912 h 1024731"/>
                  <a:gd name="csX59" fmla="*/ 271621 w 1355407"/>
                  <a:gd name="csY59" fmla="*/ 295355 h 1024731"/>
                  <a:gd name="csX60" fmla="*/ 280194 w 1355407"/>
                  <a:gd name="csY60" fmla="*/ 276702 h 1024731"/>
                  <a:gd name="csX61" fmla="*/ 299958 w 1355407"/>
                  <a:gd name="csY61" fmla="*/ 259001 h 1024731"/>
                  <a:gd name="csX62" fmla="*/ 301466 w 1355407"/>
                  <a:gd name="csY62" fmla="*/ 245110 h 1024731"/>
                  <a:gd name="csX63" fmla="*/ 302339 w 1355407"/>
                  <a:gd name="csY63" fmla="*/ 226219 h 1024731"/>
                  <a:gd name="csX64" fmla="*/ 325914 w 1355407"/>
                  <a:gd name="csY64" fmla="*/ 196850 h 1024731"/>
                  <a:gd name="csX65" fmla="*/ 340122 w 1355407"/>
                  <a:gd name="csY65" fmla="*/ 226695 h 1024731"/>
                  <a:gd name="csX66" fmla="*/ 354489 w 1355407"/>
                  <a:gd name="csY66" fmla="*/ 219789 h 1024731"/>
                  <a:gd name="csX67" fmla="*/ 342503 w 1355407"/>
                  <a:gd name="csY67" fmla="*/ 203438 h 1024731"/>
                  <a:gd name="csX68" fmla="*/ 353060 w 1355407"/>
                  <a:gd name="csY68" fmla="*/ 186690 h 1024731"/>
                  <a:gd name="csX69" fmla="*/ 367903 w 1355407"/>
                  <a:gd name="csY69" fmla="*/ 194151 h 1024731"/>
                  <a:gd name="csX70" fmla="*/ 372031 w 1355407"/>
                  <a:gd name="csY70" fmla="*/ 167878 h 1024731"/>
                  <a:gd name="csX71" fmla="*/ 390446 w 1355407"/>
                  <a:gd name="csY71" fmla="*/ 150892 h 1024731"/>
                  <a:gd name="csX72" fmla="*/ 398542 w 1355407"/>
                  <a:gd name="csY72" fmla="*/ 137319 h 1024731"/>
                  <a:gd name="csX73" fmla="*/ 415448 w 1355407"/>
                  <a:gd name="csY73" fmla="*/ 131445 h 1024731"/>
                  <a:gd name="csX74" fmla="*/ 416004 w 1355407"/>
                  <a:gd name="csY74" fmla="*/ 121841 h 1024731"/>
                  <a:gd name="csX75" fmla="*/ 430768 w 1355407"/>
                  <a:gd name="csY75" fmla="*/ 125889 h 1024731"/>
                  <a:gd name="csX76" fmla="*/ 431403 w 1355407"/>
                  <a:gd name="csY76" fmla="*/ 117237 h 1024731"/>
                  <a:gd name="csX77" fmla="*/ 446246 w 1355407"/>
                  <a:gd name="csY77" fmla="*/ 112316 h 1024731"/>
                  <a:gd name="csX78" fmla="*/ 462518 w 1355407"/>
                  <a:gd name="csY78" fmla="*/ 107632 h 1024731"/>
                  <a:gd name="csX79" fmla="*/ 487362 w 1355407"/>
                  <a:gd name="csY79" fmla="*/ 123429 h 1024731"/>
                  <a:gd name="csX80" fmla="*/ 506095 w 1355407"/>
                  <a:gd name="csY80" fmla="*/ 143827 h 1024731"/>
                  <a:gd name="csX81" fmla="*/ 527209 w 1355407"/>
                  <a:gd name="csY81" fmla="*/ 144066 h 1024731"/>
                  <a:gd name="csX82" fmla="*/ 548561 w 1355407"/>
                  <a:gd name="csY82" fmla="*/ 147241 h 1024731"/>
                  <a:gd name="csX83" fmla="*/ 541496 w 1355407"/>
                  <a:gd name="csY83" fmla="*/ 128350 h 1024731"/>
                  <a:gd name="csX84" fmla="*/ 557609 w 1355407"/>
                  <a:gd name="csY84" fmla="*/ 100806 h 1024731"/>
                  <a:gd name="csX85" fmla="*/ 572770 w 1355407"/>
                  <a:gd name="csY85" fmla="*/ 91837 h 1024731"/>
                  <a:gd name="csX86" fmla="*/ 567531 w 1355407"/>
                  <a:gd name="csY86" fmla="*/ 83344 h 1024731"/>
                  <a:gd name="csX87" fmla="*/ 582136 w 1355407"/>
                  <a:gd name="csY87" fmla="*/ 63738 h 1024731"/>
                  <a:gd name="csX88" fmla="*/ 602535 w 1355407"/>
                  <a:gd name="csY88" fmla="*/ 51673 h 1024731"/>
                  <a:gd name="csX89" fmla="*/ 619839 w 1355407"/>
                  <a:gd name="csY89" fmla="*/ 55721 h 1024731"/>
                  <a:gd name="csX90" fmla="*/ 648097 w 1355407"/>
                  <a:gd name="csY90" fmla="*/ 49292 h 1024731"/>
                  <a:gd name="csX91" fmla="*/ 647541 w 1355407"/>
                  <a:gd name="csY91" fmla="*/ 31829 h 1024731"/>
                  <a:gd name="csX92" fmla="*/ 622855 w 1355407"/>
                  <a:gd name="csY92" fmla="*/ 20638 h 1024731"/>
                  <a:gd name="csX93" fmla="*/ 640794 w 1355407"/>
                  <a:gd name="csY93" fmla="*/ 15637 h 1024731"/>
                  <a:gd name="csX94" fmla="*/ 663099 w 1355407"/>
                  <a:gd name="csY94" fmla="*/ 24130 h 1024731"/>
                  <a:gd name="csX95" fmla="*/ 680958 w 1355407"/>
                  <a:gd name="csY95" fmla="*/ 38100 h 1024731"/>
                  <a:gd name="csX96" fmla="*/ 709374 w 1355407"/>
                  <a:gd name="csY96" fmla="*/ 46831 h 1024731"/>
                  <a:gd name="csX97" fmla="*/ 718978 w 1355407"/>
                  <a:gd name="csY97" fmla="*/ 43418 h 1024731"/>
                  <a:gd name="csX98" fmla="*/ 739854 w 1355407"/>
                  <a:gd name="csY98" fmla="*/ 53896 h 1024731"/>
                  <a:gd name="csX99" fmla="*/ 759539 w 1355407"/>
                  <a:gd name="csY99" fmla="*/ 44132 h 1024731"/>
                  <a:gd name="csX100" fmla="*/ 772160 w 1355407"/>
                  <a:gd name="csY100" fmla="*/ 47070 h 1024731"/>
                  <a:gd name="csX101" fmla="*/ 780097 w 1355407"/>
                  <a:gd name="csY101" fmla="*/ 40561 h 1024731"/>
                  <a:gd name="csX102" fmla="*/ 795576 w 1355407"/>
                  <a:gd name="csY102" fmla="*/ 57468 h 1024731"/>
                  <a:gd name="csX103" fmla="*/ 786606 w 1355407"/>
                  <a:gd name="csY103" fmla="*/ 75724 h 1024731"/>
                  <a:gd name="csX104" fmla="*/ 773747 w 1355407"/>
                  <a:gd name="csY104" fmla="*/ 89615 h 1024731"/>
                  <a:gd name="csX105" fmla="*/ 762238 w 1355407"/>
                  <a:gd name="csY105" fmla="*/ 90726 h 1024731"/>
                  <a:gd name="csX106" fmla="*/ 766127 w 1355407"/>
                  <a:gd name="csY106" fmla="*/ 104458 h 1024731"/>
                  <a:gd name="csX107" fmla="*/ 756205 w 1355407"/>
                  <a:gd name="csY107" fmla="*/ 121603 h 1024731"/>
                  <a:gd name="csX108" fmla="*/ 744220 w 1355407"/>
                  <a:gd name="csY108" fmla="*/ 138509 h 1024731"/>
                  <a:gd name="csX109" fmla="*/ 746681 w 1355407"/>
                  <a:gd name="csY109" fmla="*/ 148273 h 1024731"/>
                  <a:gd name="csX110" fmla="*/ 773430 w 1355407"/>
                  <a:gd name="csY110" fmla="*/ 167243 h 1024731"/>
                  <a:gd name="csX111" fmla="*/ 799385 w 1355407"/>
                  <a:gd name="csY111" fmla="*/ 178356 h 1024731"/>
                  <a:gd name="csX112" fmla="*/ 816768 w 1355407"/>
                  <a:gd name="csY112" fmla="*/ 190262 h 1024731"/>
                  <a:gd name="csX113" fmla="*/ 841057 w 1355407"/>
                  <a:gd name="csY113" fmla="*/ 210741 h 1024731"/>
                  <a:gd name="csX114" fmla="*/ 850582 w 1355407"/>
                  <a:gd name="csY114" fmla="*/ 210741 h 1024731"/>
                  <a:gd name="csX115" fmla="*/ 868204 w 1355407"/>
                  <a:gd name="csY115" fmla="*/ 219552 h 1024731"/>
                  <a:gd name="csX116" fmla="*/ 873363 w 1355407"/>
                  <a:gd name="csY116" fmla="*/ 230267 h 1024731"/>
                  <a:gd name="csX117" fmla="*/ 905510 w 1355407"/>
                  <a:gd name="csY117" fmla="*/ 242094 h 1024731"/>
                  <a:gd name="csX118" fmla="*/ 927735 w 1355407"/>
                  <a:gd name="csY118" fmla="*/ 230188 h 1024731"/>
                  <a:gd name="csX119" fmla="*/ 934323 w 1355407"/>
                  <a:gd name="csY119" fmla="*/ 211614 h 1024731"/>
                  <a:gd name="csX120" fmla="*/ 941149 w 1355407"/>
                  <a:gd name="csY120" fmla="*/ 196215 h 1024731"/>
                  <a:gd name="csX121" fmla="*/ 945356 w 1355407"/>
                  <a:gd name="csY121" fmla="*/ 177324 h 1024731"/>
                  <a:gd name="csX122" fmla="*/ 955596 w 1355407"/>
                  <a:gd name="csY122" fmla="*/ 149860 h 1024731"/>
                  <a:gd name="csX123" fmla="*/ 950912 w 1355407"/>
                  <a:gd name="csY123" fmla="*/ 133191 h 1024731"/>
                  <a:gd name="csX124" fmla="*/ 953373 w 1355407"/>
                  <a:gd name="csY124" fmla="*/ 123190 h 1024731"/>
                  <a:gd name="csX125" fmla="*/ 949484 w 1355407"/>
                  <a:gd name="csY125" fmla="*/ 103585 h 1024731"/>
                  <a:gd name="csX126" fmla="*/ 953849 w 1355407"/>
                  <a:gd name="csY126" fmla="*/ 77708 h 1024731"/>
                  <a:gd name="csX127" fmla="*/ 960358 w 1355407"/>
                  <a:gd name="csY127" fmla="*/ 70803 h 1024731"/>
                  <a:gd name="csX128" fmla="*/ 955119 w 1355407"/>
                  <a:gd name="csY128" fmla="*/ 59373 h 1024731"/>
                  <a:gd name="csX129" fmla="*/ 963215 w 1355407"/>
                  <a:gd name="csY129" fmla="*/ 41196 h 1024731"/>
                  <a:gd name="csX130" fmla="*/ 969645 w 1355407"/>
                  <a:gd name="csY130" fmla="*/ 22463 h 1024731"/>
                  <a:gd name="csX131" fmla="*/ 970439 w 1355407"/>
                  <a:gd name="csY131" fmla="*/ 12700 h 1024731"/>
                  <a:gd name="csX132" fmla="*/ 982980 w 1355407"/>
                  <a:gd name="csY132" fmla="*/ 0 h 1024731"/>
                  <a:gd name="csX133" fmla="*/ 992505 w 1355407"/>
                  <a:gd name="csY133" fmla="*/ 16669 h 1024731"/>
                  <a:gd name="csX134" fmla="*/ 994807 w 1355407"/>
                  <a:gd name="csY134" fmla="*/ 38021 h 1024731"/>
                  <a:gd name="csX135" fmla="*/ 1003221 w 1355407"/>
                  <a:gd name="csY135" fmla="*/ 42148 h 1024731"/>
                  <a:gd name="csX136" fmla="*/ 1004649 w 1355407"/>
                  <a:gd name="csY136" fmla="*/ 56515 h 1024731"/>
                  <a:gd name="csX137" fmla="*/ 1016952 w 1355407"/>
                  <a:gd name="csY137" fmla="*/ 73978 h 1024731"/>
                  <a:gd name="csX138" fmla="*/ 1019413 w 1355407"/>
                  <a:gd name="csY138" fmla="*/ 93345 h 1024731"/>
                  <a:gd name="csX139" fmla="*/ 1018222 w 1355407"/>
                  <a:gd name="csY139" fmla="*/ 105807 h 1024731"/>
                  <a:gd name="csX140" fmla="*/ 1030367 w 1355407"/>
                  <a:gd name="csY140" fmla="*/ 132795 h 1024731"/>
                  <a:gd name="csX141" fmla="*/ 1052036 w 1355407"/>
                  <a:gd name="csY141" fmla="*/ 119777 h 1024731"/>
                  <a:gd name="csX142" fmla="*/ 1063149 w 1355407"/>
                  <a:gd name="csY142" fmla="*/ 134382 h 1024731"/>
                  <a:gd name="csX143" fmla="*/ 1079341 w 1355407"/>
                  <a:gd name="csY143" fmla="*/ 147796 h 1024731"/>
                  <a:gd name="csX144" fmla="*/ 1075849 w 1355407"/>
                  <a:gd name="csY144" fmla="*/ 163037 h 1024731"/>
                  <a:gd name="csX145" fmla="*/ 1083072 w 1355407"/>
                  <a:gd name="csY145" fmla="*/ 192643 h 1024731"/>
                  <a:gd name="csX146" fmla="*/ 1088152 w 1355407"/>
                  <a:gd name="csY146" fmla="*/ 209947 h 1024731"/>
                  <a:gd name="csX147" fmla="*/ 1096645 w 1355407"/>
                  <a:gd name="csY147" fmla="*/ 214154 h 1024731"/>
                  <a:gd name="csX148" fmla="*/ 1105773 w 1355407"/>
                  <a:gd name="csY148" fmla="*/ 243840 h 1024731"/>
                  <a:gd name="csX149" fmla="*/ 1102519 w 1355407"/>
                  <a:gd name="csY149" fmla="*/ 261859 h 1024731"/>
                  <a:gd name="csX150" fmla="*/ 1113472 w 1355407"/>
                  <a:gd name="csY150" fmla="*/ 285512 h 1024731"/>
                  <a:gd name="csX151" fmla="*/ 1149985 w 1355407"/>
                  <a:gd name="csY151" fmla="*/ 303768 h 1024731"/>
                  <a:gd name="csX152" fmla="*/ 1173718 w 1355407"/>
                  <a:gd name="csY152" fmla="*/ 320437 h 1024731"/>
                  <a:gd name="csX153" fmla="*/ 1196340 w 1355407"/>
                  <a:gd name="csY153" fmla="*/ 335677 h 1024731"/>
                  <a:gd name="csX154" fmla="*/ 1191974 w 1355407"/>
                  <a:gd name="csY154" fmla="*/ 344170 h 1024731"/>
                  <a:gd name="csX155" fmla="*/ 1211183 w 1355407"/>
                  <a:gd name="csY155" fmla="*/ 366236 h 1024731"/>
                  <a:gd name="csX156" fmla="*/ 1224280 w 1355407"/>
                  <a:gd name="csY156" fmla="*/ 404495 h 1024731"/>
                  <a:gd name="csX157" fmla="*/ 1237774 w 1355407"/>
                  <a:gd name="csY157" fmla="*/ 396717 h 1024731"/>
                  <a:gd name="csX158" fmla="*/ 1251426 w 1355407"/>
                  <a:gd name="csY158" fmla="*/ 412036 h 1024731"/>
                  <a:gd name="csX159" fmla="*/ 1259681 w 1355407"/>
                  <a:gd name="csY159" fmla="*/ 406559 h 1024731"/>
                  <a:gd name="csX160" fmla="*/ 1265476 w 1355407"/>
                  <a:gd name="csY160" fmla="*/ 444183 h 1024731"/>
                  <a:gd name="csX161" fmla="*/ 1289368 w 1355407"/>
                  <a:gd name="csY161" fmla="*/ 466090 h 1024731"/>
                  <a:gd name="csX162" fmla="*/ 1305004 w 1355407"/>
                  <a:gd name="csY162" fmla="*/ 479743 h 1024731"/>
                  <a:gd name="csX163" fmla="*/ 1331357 w 1355407"/>
                  <a:gd name="csY163" fmla="*/ 508715 h 1024731"/>
                  <a:gd name="csX164" fmla="*/ 1340802 w 1355407"/>
                  <a:gd name="csY164" fmla="*/ 537607 h 1024731"/>
                  <a:gd name="csX165" fmla="*/ 1341675 w 1355407"/>
                  <a:gd name="csY165" fmla="*/ 558245 h 1024731"/>
                  <a:gd name="csX166" fmla="*/ 1339374 w 1355407"/>
                  <a:gd name="csY166" fmla="*/ 580628 h 1024731"/>
                  <a:gd name="csX167" fmla="*/ 1355408 w 1355407"/>
                  <a:gd name="csY167" fmla="*/ 611585 h 1024731"/>
                  <a:gd name="csX168" fmla="*/ 1353502 w 1355407"/>
                  <a:gd name="csY168" fmla="*/ 643890 h 1024731"/>
                  <a:gd name="csX169" fmla="*/ 1347629 w 1355407"/>
                  <a:gd name="csY169" fmla="*/ 660876 h 1024731"/>
                  <a:gd name="csX170" fmla="*/ 1338580 w 1355407"/>
                  <a:gd name="csY170" fmla="*/ 693817 h 1024731"/>
                  <a:gd name="csX171" fmla="*/ 1339215 w 1355407"/>
                  <a:gd name="csY171" fmla="*/ 715010 h 1024731"/>
                  <a:gd name="csX172" fmla="*/ 1332548 w 1355407"/>
                  <a:gd name="csY172" fmla="*/ 741680 h 1024731"/>
                  <a:gd name="csX173" fmla="*/ 1317705 w 1355407"/>
                  <a:gd name="csY173" fmla="*/ 775653 h 1024731"/>
                  <a:gd name="csX174" fmla="*/ 1292701 w 1355407"/>
                  <a:gd name="csY174" fmla="*/ 794147 h 1024731"/>
                  <a:gd name="csX175" fmla="*/ 1280398 w 1355407"/>
                  <a:gd name="csY175" fmla="*/ 823357 h 1024731"/>
                  <a:gd name="csX176" fmla="*/ 1269206 w 1355407"/>
                  <a:gd name="csY176" fmla="*/ 842090 h 1024731"/>
                  <a:gd name="csX177" fmla="*/ 1259205 w 1355407"/>
                  <a:gd name="csY177" fmla="*/ 874951 h 1024731"/>
                  <a:gd name="csX178" fmla="*/ 1246188 w 1355407"/>
                  <a:gd name="csY178" fmla="*/ 894001 h 1024731"/>
                  <a:gd name="csX179" fmla="*/ 1237694 w 1355407"/>
                  <a:gd name="csY179" fmla="*/ 922814 h 1024731"/>
                  <a:gd name="csX180" fmla="*/ 1233329 w 1355407"/>
                  <a:gd name="csY180" fmla="*/ 949484 h 1024731"/>
                  <a:gd name="csX181" fmla="*/ 1235075 w 1355407"/>
                  <a:gd name="csY181" fmla="*/ 961708 h 1024731"/>
                  <a:gd name="csX182" fmla="*/ 1215707 w 1355407"/>
                  <a:gd name="csY182" fmla="*/ 975281 h 1024731"/>
                  <a:gd name="csX183" fmla="*/ 1178004 w 1355407"/>
                  <a:gd name="csY183" fmla="*/ 976710 h 1024731"/>
                  <a:gd name="csX184" fmla="*/ 1146969 w 1355407"/>
                  <a:gd name="csY184" fmla="*/ 992664 h 1024731"/>
                  <a:gd name="csX185" fmla="*/ 1131491 w 1355407"/>
                  <a:gd name="csY185" fmla="*/ 1007904 h 1024731"/>
                  <a:gd name="csX186" fmla="*/ 1111091 w 1355407"/>
                  <a:gd name="csY186" fmla="*/ 1024732 h 1024731"/>
                  <a:gd name="csX187" fmla="*/ 1083230 w 1355407"/>
                  <a:gd name="csY187" fmla="*/ 1007348 h 1024731"/>
                  <a:gd name="csX188" fmla="*/ 1062593 w 1355407"/>
                  <a:gd name="csY188" fmla="*/ 1000443 h 1024731"/>
                  <a:gd name="csX189" fmla="*/ 1067752 w 1355407"/>
                  <a:gd name="csY189" fmla="*/ 980043 h 1024731"/>
                  <a:gd name="csX190" fmla="*/ 1049338 w 1355407"/>
                  <a:gd name="csY190" fmla="*/ 987425 h 1024731"/>
                  <a:gd name="csX191" fmla="*/ 1019889 w 1355407"/>
                  <a:gd name="csY191" fmla="*/ 1015842 h 1024731"/>
                  <a:gd name="csX192" fmla="*/ 990759 w 1355407"/>
                  <a:gd name="csY192" fmla="*/ 1005205 h 1024731"/>
                  <a:gd name="csX193" fmla="*/ 971629 w 1355407"/>
                  <a:gd name="csY193" fmla="*/ 999014 h 1024731"/>
                  <a:gd name="csX194" fmla="*/ 952341 w 1355407"/>
                  <a:gd name="csY194" fmla="*/ 996156 h 1024731"/>
                  <a:gd name="csX195" fmla="*/ 919798 w 1355407"/>
                  <a:gd name="csY195" fmla="*/ 984885 h 1024731"/>
                  <a:gd name="csX196" fmla="*/ 897969 w 1355407"/>
                  <a:gd name="csY196" fmla="*/ 960835 h 1024731"/>
                  <a:gd name="csX197" fmla="*/ 891699 w 1355407"/>
                  <a:gd name="csY197" fmla="*/ 931466 h 1024731"/>
                  <a:gd name="csX198" fmla="*/ 883920 w 1355407"/>
                  <a:gd name="csY198" fmla="*/ 911940 h 1024731"/>
                  <a:gd name="csX199" fmla="*/ 867330 w 1355407"/>
                  <a:gd name="csY199" fmla="*/ 896382 h 1024731"/>
                  <a:gd name="csX200" fmla="*/ 834946 w 1355407"/>
                  <a:gd name="csY200" fmla="*/ 891778 h 1024731"/>
                  <a:gd name="csX201" fmla="*/ 845978 w 1355407"/>
                  <a:gd name="csY201" fmla="*/ 873204 h 1024731"/>
                  <a:gd name="csX202" fmla="*/ 837883 w 1355407"/>
                  <a:gd name="csY202" fmla="*/ 844868 h 1024731"/>
                  <a:gd name="csX203" fmla="*/ 821372 w 1355407"/>
                  <a:gd name="csY203" fmla="*/ 871300 h 1024731"/>
                  <a:gd name="csX204" fmla="*/ 791448 w 1355407"/>
                  <a:gd name="csY204" fmla="*/ 878285 h 1024731"/>
                  <a:gd name="csX205" fmla="*/ 809069 w 1355407"/>
                  <a:gd name="csY205" fmla="*/ 857171 h 1024731"/>
                  <a:gd name="csX206" fmla="*/ 814149 w 1355407"/>
                  <a:gd name="csY206" fmla="*/ 835263 h 1024731"/>
                  <a:gd name="csX207" fmla="*/ 827167 w 1355407"/>
                  <a:gd name="csY207" fmla="*/ 816690 h 1024731"/>
                  <a:gd name="csX208" fmla="*/ 824468 w 1355407"/>
                  <a:gd name="csY208" fmla="*/ 788829 h 1024731"/>
                  <a:gd name="csX209" fmla="*/ 797084 w 1355407"/>
                  <a:gd name="csY209" fmla="*/ 820976 h 1024731"/>
                  <a:gd name="csX210" fmla="*/ 776049 w 1355407"/>
                  <a:gd name="csY210" fmla="*/ 833914 h 1024731"/>
                  <a:gd name="csX211" fmla="*/ 763111 w 1355407"/>
                  <a:gd name="csY211" fmla="*/ 864156 h 1024731"/>
                  <a:gd name="csX212" fmla="*/ 736838 w 1355407"/>
                  <a:gd name="csY212" fmla="*/ 848440 h 1024731"/>
                  <a:gd name="csX213" fmla="*/ 737870 w 1355407"/>
                  <a:gd name="csY213" fmla="*/ 828358 h 1024731"/>
                  <a:gd name="csX214" fmla="*/ 716756 w 1355407"/>
                  <a:gd name="csY214" fmla="*/ 800973 h 1024731"/>
                  <a:gd name="csX215" fmla="*/ 698976 w 1355407"/>
                  <a:gd name="csY215" fmla="*/ 786844 h 1024731"/>
                  <a:gd name="csX216" fmla="*/ 705326 w 1355407"/>
                  <a:gd name="csY216" fmla="*/ 778193 h 1024731"/>
                  <a:gd name="csX217" fmla="*/ 662146 w 1355407"/>
                  <a:gd name="csY217" fmla="*/ 755492 h 1024731"/>
                  <a:gd name="csX218" fmla="*/ 638413 w 1355407"/>
                  <a:gd name="csY218" fmla="*/ 754460 h 1024731"/>
                  <a:gd name="csX219" fmla="*/ 606028 w 1355407"/>
                  <a:gd name="csY219" fmla="*/ 736283 h 1024731"/>
                  <a:gd name="csX220" fmla="*/ 545703 w 1355407"/>
                  <a:gd name="csY220" fmla="*/ 739775 h 1024731"/>
                  <a:gd name="csX221" fmla="*/ 502047 w 1355407"/>
                  <a:gd name="csY221" fmla="*/ 753190 h 1024731"/>
                  <a:gd name="csX222" fmla="*/ 463709 w 1355407"/>
                  <a:gd name="csY222" fmla="*/ 765651 h 1024731"/>
                  <a:gd name="csX223" fmla="*/ 431562 w 1355407"/>
                  <a:gd name="csY223" fmla="*/ 763191 h 10247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</a:cxnLst>
                <a:rect l="l" t="t" r="r" b="b"/>
                <a:pathLst>
                  <a:path w="1355407" h="1024731">
                    <a:moveTo>
                      <a:pt x="431562" y="763191"/>
                    </a:moveTo>
                    <a:lnTo>
                      <a:pt x="395923" y="782399"/>
                    </a:lnTo>
                    <a:lnTo>
                      <a:pt x="366713" y="791052"/>
                    </a:lnTo>
                    <a:lnTo>
                      <a:pt x="360204" y="810816"/>
                    </a:lnTo>
                    <a:lnTo>
                      <a:pt x="347742" y="826135"/>
                    </a:lnTo>
                    <a:lnTo>
                      <a:pt x="319167" y="827088"/>
                    </a:lnTo>
                    <a:lnTo>
                      <a:pt x="297974" y="830421"/>
                    </a:lnTo>
                    <a:lnTo>
                      <a:pt x="268208" y="823516"/>
                    </a:lnTo>
                    <a:lnTo>
                      <a:pt x="243999" y="827643"/>
                    </a:lnTo>
                    <a:lnTo>
                      <a:pt x="220900" y="829390"/>
                    </a:lnTo>
                    <a:lnTo>
                      <a:pt x="200819" y="849630"/>
                    </a:lnTo>
                    <a:lnTo>
                      <a:pt x="190976" y="847884"/>
                    </a:lnTo>
                    <a:lnTo>
                      <a:pt x="174069" y="858679"/>
                    </a:lnTo>
                    <a:lnTo>
                      <a:pt x="157877" y="870823"/>
                    </a:lnTo>
                    <a:lnTo>
                      <a:pt x="133350" y="869315"/>
                    </a:lnTo>
                    <a:lnTo>
                      <a:pt x="110728" y="869315"/>
                    </a:lnTo>
                    <a:lnTo>
                      <a:pt x="75009" y="844947"/>
                    </a:lnTo>
                    <a:lnTo>
                      <a:pt x="56912" y="837724"/>
                    </a:lnTo>
                    <a:lnTo>
                      <a:pt x="57626" y="816054"/>
                    </a:lnTo>
                    <a:lnTo>
                      <a:pt x="74374" y="810895"/>
                    </a:lnTo>
                    <a:lnTo>
                      <a:pt x="80089" y="802323"/>
                    </a:lnTo>
                    <a:lnTo>
                      <a:pt x="78899" y="788829"/>
                    </a:lnTo>
                    <a:lnTo>
                      <a:pt x="83026" y="762715"/>
                    </a:lnTo>
                    <a:lnTo>
                      <a:pt x="79216" y="740648"/>
                    </a:lnTo>
                    <a:lnTo>
                      <a:pt x="61436" y="703104"/>
                    </a:lnTo>
                    <a:lnTo>
                      <a:pt x="55880" y="681990"/>
                    </a:lnTo>
                    <a:lnTo>
                      <a:pt x="57309" y="661035"/>
                    </a:lnTo>
                    <a:lnTo>
                      <a:pt x="43894" y="637143"/>
                    </a:lnTo>
                    <a:lnTo>
                      <a:pt x="43101" y="626348"/>
                    </a:lnTo>
                    <a:lnTo>
                      <a:pt x="28178" y="611823"/>
                    </a:lnTo>
                    <a:lnTo>
                      <a:pt x="23971" y="583327"/>
                    </a:lnTo>
                    <a:lnTo>
                      <a:pt x="4683" y="554673"/>
                    </a:lnTo>
                    <a:lnTo>
                      <a:pt x="0" y="539274"/>
                    </a:lnTo>
                    <a:lnTo>
                      <a:pt x="14843" y="554911"/>
                    </a:lnTo>
                    <a:lnTo>
                      <a:pt x="3493" y="521414"/>
                    </a:lnTo>
                    <a:lnTo>
                      <a:pt x="20161" y="531892"/>
                    </a:lnTo>
                    <a:lnTo>
                      <a:pt x="30162" y="545862"/>
                    </a:lnTo>
                    <a:lnTo>
                      <a:pt x="29607" y="527368"/>
                    </a:lnTo>
                    <a:lnTo>
                      <a:pt x="12938" y="499110"/>
                    </a:lnTo>
                    <a:lnTo>
                      <a:pt x="9684" y="487839"/>
                    </a:lnTo>
                    <a:lnTo>
                      <a:pt x="1905" y="477124"/>
                    </a:lnTo>
                    <a:lnTo>
                      <a:pt x="5556" y="456486"/>
                    </a:lnTo>
                    <a:lnTo>
                      <a:pt x="12462" y="447675"/>
                    </a:lnTo>
                    <a:lnTo>
                      <a:pt x="17065" y="429895"/>
                    </a:lnTo>
                    <a:lnTo>
                      <a:pt x="13414" y="409179"/>
                    </a:lnTo>
                    <a:lnTo>
                      <a:pt x="27384" y="383699"/>
                    </a:lnTo>
                    <a:lnTo>
                      <a:pt x="29924" y="410687"/>
                    </a:lnTo>
                    <a:lnTo>
                      <a:pt x="44132" y="386318"/>
                    </a:lnTo>
                    <a:lnTo>
                      <a:pt x="71517" y="374492"/>
                    </a:lnTo>
                    <a:lnTo>
                      <a:pt x="87947" y="359490"/>
                    </a:lnTo>
                    <a:lnTo>
                      <a:pt x="113665" y="346552"/>
                    </a:lnTo>
                    <a:lnTo>
                      <a:pt x="128984" y="343853"/>
                    </a:lnTo>
                    <a:lnTo>
                      <a:pt x="138271" y="348139"/>
                    </a:lnTo>
                    <a:lnTo>
                      <a:pt x="164783" y="335122"/>
                    </a:lnTo>
                    <a:lnTo>
                      <a:pt x="185261" y="331232"/>
                    </a:lnTo>
                    <a:lnTo>
                      <a:pt x="190341" y="323533"/>
                    </a:lnTo>
                    <a:lnTo>
                      <a:pt x="199231" y="320278"/>
                    </a:lnTo>
                    <a:lnTo>
                      <a:pt x="217884" y="321151"/>
                    </a:lnTo>
                    <a:lnTo>
                      <a:pt x="253285" y="310912"/>
                    </a:lnTo>
                    <a:lnTo>
                      <a:pt x="271621" y="295355"/>
                    </a:lnTo>
                    <a:lnTo>
                      <a:pt x="280194" y="276702"/>
                    </a:lnTo>
                    <a:lnTo>
                      <a:pt x="299958" y="259001"/>
                    </a:lnTo>
                    <a:lnTo>
                      <a:pt x="301466" y="245110"/>
                    </a:lnTo>
                    <a:lnTo>
                      <a:pt x="302339" y="226219"/>
                    </a:lnTo>
                    <a:lnTo>
                      <a:pt x="325914" y="196850"/>
                    </a:lnTo>
                    <a:lnTo>
                      <a:pt x="340122" y="226695"/>
                    </a:lnTo>
                    <a:lnTo>
                      <a:pt x="354489" y="219789"/>
                    </a:lnTo>
                    <a:lnTo>
                      <a:pt x="342503" y="203438"/>
                    </a:lnTo>
                    <a:lnTo>
                      <a:pt x="353060" y="186690"/>
                    </a:lnTo>
                    <a:lnTo>
                      <a:pt x="367903" y="194151"/>
                    </a:lnTo>
                    <a:lnTo>
                      <a:pt x="372031" y="167878"/>
                    </a:lnTo>
                    <a:lnTo>
                      <a:pt x="390446" y="150892"/>
                    </a:lnTo>
                    <a:lnTo>
                      <a:pt x="398542" y="137319"/>
                    </a:lnTo>
                    <a:lnTo>
                      <a:pt x="415448" y="131445"/>
                    </a:lnTo>
                    <a:lnTo>
                      <a:pt x="416004" y="121841"/>
                    </a:lnTo>
                    <a:lnTo>
                      <a:pt x="430768" y="125889"/>
                    </a:lnTo>
                    <a:lnTo>
                      <a:pt x="431403" y="117237"/>
                    </a:lnTo>
                    <a:lnTo>
                      <a:pt x="446246" y="112316"/>
                    </a:lnTo>
                    <a:lnTo>
                      <a:pt x="462518" y="107632"/>
                    </a:lnTo>
                    <a:lnTo>
                      <a:pt x="487362" y="123429"/>
                    </a:lnTo>
                    <a:lnTo>
                      <a:pt x="506095" y="143827"/>
                    </a:lnTo>
                    <a:lnTo>
                      <a:pt x="527209" y="144066"/>
                    </a:lnTo>
                    <a:lnTo>
                      <a:pt x="548561" y="147241"/>
                    </a:lnTo>
                    <a:lnTo>
                      <a:pt x="541496" y="128350"/>
                    </a:lnTo>
                    <a:lnTo>
                      <a:pt x="557609" y="100806"/>
                    </a:lnTo>
                    <a:lnTo>
                      <a:pt x="572770" y="91837"/>
                    </a:lnTo>
                    <a:lnTo>
                      <a:pt x="567531" y="83344"/>
                    </a:lnTo>
                    <a:lnTo>
                      <a:pt x="582136" y="63738"/>
                    </a:lnTo>
                    <a:lnTo>
                      <a:pt x="602535" y="51673"/>
                    </a:lnTo>
                    <a:lnTo>
                      <a:pt x="619839" y="55721"/>
                    </a:lnTo>
                    <a:lnTo>
                      <a:pt x="648097" y="49292"/>
                    </a:lnTo>
                    <a:lnTo>
                      <a:pt x="647541" y="31829"/>
                    </a:lnTo>
                    <a:lnTo>
                      <a:pt x="622855" y="20638"/>
                    </a:lnTo>
                    <a:lnTo>
                      <a:pt x="640794" y="15637"/>
                    </a:lnTo>
                    <a:lnTo>
                      <a:pt x="663099" y="24130"/>
                    </a:lnTo>
                    <a:lnTo>
                      <a:pt x="680958" y="38100"/>
                    </a:lnTo>
                    <a:lnTo>
                      <a:pt x="709374" y="46831"/>
                    </a:lnTo>
                    <a:lnTo>
                      <a:pt x="718978" y="43418"/>
                    </a:lnTo>
                    <a:lnTo>
                      <a:pt x="739854" y="53896"/>
                    </a:lnTo>
                    <a:lnTo>
                      <a:pt x="759539" y="44132"/>
                    </a:lnTo>
                    <a:lnTo>
                      <a:pt x="772160" y="47070"/>
                    </a:lnTo>
                    <a:lnTo>
                      <a:pt x="780097" y="40561"/>
                    </a:lnTo>
                    <a:lnTo>
                      <a:pt x="795576" y="57468"/>
                    </a:lnTo>
                    <a:lnTo>
                      <a:pt x="786606" y="75724"/>
                    </a:lnTo>
                    <a:lnTo>
                      <a:pt x="773747" y="89615"/>
                    </a:lnTo>
                    <a:lnTo>
                      <a:pt x="762238" y="90726"/>
                    </a:lnTo>
                    <a:lnTo>
                      <a:pt x="766127" y="104458"/>
                    </a:lnTo>
                    <a:lnTo>
                      <a:pt x="756205" y="121603"/>
                    </a:lnTo>
                    <a:lnTo>
                      <a:pt x="744220" y="138509"/>
                    </a:lnTo>
                    <a:lnTo>
                      <a:pt x="746681" y="148273"/>
                    </a:lnTo>
                    <a:lnTo>
                      <a:pt x="773430" y="167243"/>
                    </a:lnTo>
                    <a:lnTo>
                      <a:pt x="799385" y="178356"/>
                    </a:lnTo>
                    <a:lnTo>
                      <a:pt x="816768" y="190262"/>
                    </a:lnTo>
                    <a:lnTo>
                      <a:pt x="841057" y="210741"/>
                    </a:lnTo>
                    <a:lnTo>
                      <a:pt x="850582" y="210741"/>
                    </a:lnTo>
                    <a:lnTo>
                      <a:pt x="868204" y="219552"/>
                    </a:lnTo>
                    <a:lnTo>
                      <a:pt x="873363" y="230267"/>
                    </a:lnTo>
                    <a:lnTo>
                      <a:pt x="905510" y="242094"/>
                    </a:lnTo>
                    <a:lnTo>
                      <a:pt x="927735" y="230188"/>
                    </a:lnTo>
                    <a:lnTo>
                      <a:pt x="934323" y="211614"/>
                    </a:lnTo>
                    <a:lnTo>
                      <a:pt x="941149" y="196215"/>
                    </a:lnTo>
                    <a:lnTo>
                      <a:pt x="945356" y="177324"/>
                    </a:lnTo>
                    <a:lnTo>
                      <a:pt x="955596" y="149860"/>
                    </a:lnTo>
                    <a:lnTo>
                      <a:pt x="950912" y="133191"/>
                    </a:lnTo>
                    <a:lnTo>
                      <a:pt x="953373" y="123190"/>
                    </a:lnTo>
                    <a:lnTo>
                      <a:pt x="949484" y="103585"/>
                    </a:lnTo>
                    <a:lnTo>
                      <a:pt x="953849" y="77708"/>
                    </a:lnTo>
                    <a:lnTo>
                      <a:pt x="960358" y="70803"/>
                    </a:lnTo>
                    <a:lnTo>
                      <a:pt x="955119" y="59373"/>
                    </a:lnTo>
                    <a:lnTo>
                      <a:pt x="963215" y="41196"/>
                    </a:lnTo>
                    <a:lnTo>
                      <a:pt x="969645" y="22463"/>
                    </a:lnTo>
                    <a:lnTo>
                      <a:pt x="970439" y="12700"/>
                    </a:lnTo>
                    <a:lnTo>
                      <a:pt x="982980" y="0"/>
                    </a:lnTo>
                    <a:lnTo>
                      <a:pt x="992505" y="16669"/>
                    </a:lnTo>
                    <a:lnTo>
                      <a:pt x="994807" y="38021"/>
                    </a:lnTo>
                    <a:lnTo>
                      <a:pt x="1003221" y="42148"/>
                    </a:lnTo>
                    <a:lnTo>
                      <a:pt x="1004649" y="56515"/>
                    </a:lnTo>
                    <a:lnTo>
                      <a:pt x="1016952" y="73978"/>
                    </a:lnTo>
                    <a:lnTo>
                      <a:pt x="1019413" y="93345"/>
                    </a:lnTo>
                    <a:lnTo>
                      <a:pt x="1018222" y="105807"/>
                    </a:lnTo>
                    <a:lnTo>
                      <a:pt x="1030367" y="132795"/>
                    </a:lnTo>
                    <a:lnTo>
                      <a:pt x="1052036" y="119777"/>
                    </a:lnTo>
                    <a:lnTo>
                      <a:pt x="1063149" y="134382"/>
                    </a:lnTo>
                    <a:lnTo>
                      <a:pt x="1079341" y="147796"/>
                    </a:lnTo>
                    <a:lnTo>
                      <a:pt x="1075849" y="163037"/>
                    </a:lnTo>
                    <a:lnTo>
                      <a:pt x="1083072" y="192643"/>
                    </a:lnTo>
                    <a:lnTo>
                      <a:pt x="1088152" y="209947"/>
                    </a:lnTo>
                    <a:lnTo>
                      <a:pt x="1096645" y="214154"/>
                    </a:lnTo>
                    <a:lnTo>
                      <a:pt x="1105773" y="243840"/>
                    </a:lnTo>
                    <a:lnTo>
                      <a:pt x="1102519" y="261859"/>
                    </a:lnTo>
                    <a:lnTo>
                      <a:pt x="1113472" y="285512"/>
                    </a:lnTo>
                    <a:lnTo>
                      <a:pt x="1149985" y="303768"/>
                    </a:lnTo>
                    <a:lnTo>
                      <a:pt x="1173718" y="320437"/>
                    </a:lnTo>
                    <a:lnTo>
                      <a:pt x="1196340" y="335677"/>
                    </a:lnTo>
                    <a:lnTo>
                      <a:pt x="1191974" y="344170"/>
                    </a:lnTo>
                    <a:lnTo>
                      <a:pt x="1211183" y="366236"/>
                    </a:lnTo>
                    <a:lnTo>
                      <a:pt x="1224280" y="404495"/>
                    </a:lnTo>
                    <a:lnTo>
                      <a:pt x="1237774" y="396717"/>
                    </a:lnTo>
                    <a:lnTo>
                      <a:pt x="1251426" y="412036"/>
                    </a:lnTo>
                    <a:lnTo>
                      <a:pt x="1259681" y="406559"/>
                    </a:lnTo>
                    <a:lnTo>
                      <a:pt x="1265476" y="444183"/>
                    </a:lnTo>
                    <a:lnTo>
                      <a:pt x="1289368" y="466090"/>
                    </a:lnTo>
                    <a:lnTo>
                      <a:pt x="1305004" y="479743"/>
                    </a:lnTo>
                    <a:lnTo>
                      <a:pt x="1331357" y="508715"/>
                    </a:lnTo>
                    <a:lnTo>
                      <a:pt x="1340802" y="537607"/>
                    </a:lnTo>
                    <a:lnTo>
                      <a:pt x="1341675" y="558245"/>
                    </a:lnTo>
                    <a:lnTo>
                      <a:pt x="1339374" y="580628"/>
                    </a:lnTo>
                    <a:lnTo>
                      <a:pt x="1355408" y="611585"/>
                    </a:lnTo>
                    <a:lnTo>
                      <a:pt x="1353502" y="643890"/>
                    </a:lnTo>
                    <a:lnTo>
                      <a:pt x="1347629" y="660876"/>
                    </a:lnTo>
                    <a:lnTo>
                      <a:pt x="1338580" y="693817"/>
                    </a:lnTo>
                    <a:lnTo>
                      <a:pt x="1339215" y="715010"/>
                    </a:lnTo>
                    <a:lnTo>
                      <a:pt x="1332548" y="741680"/>
                    </a:lnTo>
                    <a:lnTo>
                      <a:pt x="1317705" y="775653"/>
                    </a:lnTo>
                    <a:lnTo>
                      <a:pt x="1292701" y="794147"/>
                    </a:lnTo>
                    <a:lnTo>
                      <a:pt x="1280398" y="823357"/>
                    </a:lnTo>
                    <a:lnTo>
                      <a:pt x="1269206" y="842090"/>
                    </a:lnTo>
                    <a:lnTo>
                      <a:pt x="1259205" y="874951"/>
                    </a:lnTo>
                    <a:lnTo>
                      <a:pt x="1246188" y="894001"/>
                    </a:lnTo>
                    <a:lnTo>
                      <a:pt x="1237694" y="922814"/>
                    </a:lnTo>
                    <a:lnTo>
                      <a:pt x="1233329" y="949484"/>
                    </a:lnTo>
                    <a:lnTo>
                      <a:pt x="1235075" y="961708"/>
                    </a:lnTo>
                    <a:lnTo>
                      <a:pt x="1215707" y="975281"/>
                    </a:lnTo>
                    <a:lnTo>
                      <a:pt x="1178004" y="976710"/>
                    </a:lnTo>
                    <a:lnTo>
                      <a:pt x="1146969" y="992664"/>
                    </a:lnTo>
                    <a:lnTo>
                      <a:pt x="1131491" y="1007904"/>
                    </a:lnTo>
                    <a:lnTo>
                      <a:pt x="1111091" y="1024732"/>
                    </a:lnTo>
                    <a:lnTo>
                      <a:pt x="1083230" y="1007348"/>
                    </a:lnTo>
                    <a:lnTo>
                      <a:pt x="1062593" y="1000443"/>
                    </a:lnTo>
                    <a:lnTo>
                      <a:pt x="1067752" y="980043"/>
                    </a:lnTo>
                    <a:lnTo>
                      <a:pt x="1049338" y="987425"/>
                    </a:lnTo>
                    <a:lnTo>
                      <a:pt x="1019889" y="1015842"/>
                    </a:lnTo>
                    <a:lnTo>
                      <a:pt x="990759" y="1005205"/>
                    </a:lnTo>
                    <a:lnTo>
                      <a:pt x="971629" y="999014"/>
                    </a:lnTo>
                    <a:lnTo>
                      <a:pt x="952341" y="996156"/>
                    </a:lnTo>
                    <a:lnTo>
                      <a:pt x="919798" y="984885"/>
                    </a:lnTo>
                    <a:lnTo>
                      <a:pt x="897969" y="960835"/>
                    </a:lnTo>
                    <a:lnTo>
                      <a:pt x="891699" y="931466"/>
                    </a:lnTo>
                    <a:lnTo>
                      <a:pt x="883920" y="911940"/>
                    </a:lnTo>
                    <a:lnTo>
                      <a:pt x="867330" y="896382"/>
                    </a:lnTo>
                    <a:lnTo>
                      <a:pt x="834946" y="891778"/>
                    </a:lnTo>
                    <a:lnTo>
                      <a:pt x="845978" y="873204"/>
                    </a:lnTo>
                    <a:lnTo>
                      <a:pt x="837883" y="844868"/>
                    </a:lnTo>
                    <a:lnTo>
                      <a:pt x="821372" y="871300"/>
                    </a:lnTo>
                    <a:lnTo>
                      <a:pt x="791448" y="878285"/>
                    </a:lnTo>
                    <a:lnTo>
                      <a:pt x="809069" y="857171"/>
                    </a:lnTo>
                    <a:lnTo>
                      <a:pt x="814149" y="835263"/>
                    </a:lnTo>
                    <a:lnTo>
                      <a:pt x="827167" y="816690"/>
                    </a:lnTo>
                    <a:lnTo>
                      <a:pt x="824468" y="788829"/>
                    </a:lnTo>
                    <a:lnTo>
                      <a:pt x="797084" y="820976"/>
                    </a:lnTo>
                    <a:lnTo>
                      <a:pt x="776049" y="833914"/>
                    </a:lnTo>
                    <a:lnTo>
                      <a:pt x="763111" y="864156"/>
                    </a:lnTo>
                    <a:lnTo>
                      <a:pt x="736838" y="848440"/>
                    </a:lnTo>
                    <a:lnTo>
                      <a:pt x="737870" y="828358"/>
                    </a:lnTo>
                    <a:lnTo>
                      <a:pt x="716756" y="800973"/>
                    </a:lnTo>
                    <a:lnTo>
                      <a:pt x="698976" y="786844"/>
                    </a:lnTo>
                    <a:lnTo>
                      <a:pt x="705326" y="778193"/>
                    </a:lnTo>
                    <a:lnTo>
                      <a:pt x="662146" y="755492"/>
                    </a:lnTo>
                    <a:lnTo>
                      <a:pt x="638413" y="754460"/>
                    </a:lnTo>
                    <a:lnTo>
                      <a:pt x="606028" y="736283"/>
                    </a:lnTo>
                    <a:lnTo>
                      <a:pt x="545703" y="739775"/>
                    </a:lnTo>
                    <a:lnTo>
                      <a:pt x="502047" y="753190"/>
                    </a:lnTo>
                    <a:lnTo>
                      <a:pt x="463709" y="765651"/>
                    </a:lnTo>
                    <a:lnTo>
                      <a:pt x="431562" y="76319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9D657958-7A87-2A58-D02C-DD4335B9484D}"/>
                </a:ext>
              </a:extLst>
            </p:cNvPr>
            <p:cNvSpPr/>
            <p:nvPr/>
          </p:nvSpPr>
          <p:spPr>
            <a:xfrm>
              <a:off x="3727450" y="3965336"/>
              <a:ext cx="70485" cy="130730"/>
            </a:xfrm>
            <a:custGeom>
              <a:avLst/>
              <a:gdLst>
                <a:gd name="csX0" fmla="*/ 70485 w 70485"/>
                <a:gd name="csY0" fmla="*/ 78105 h 130730"/>
                <a:gd name="csX1" fmla="*/ 65405 w 70485"/>
                <a:gd name="csY1" fmla="*/ 113347 h 130730"/>
                <a:gd name="csX2" fmla="*/ 51276 w 70485"/>
                <a:gd name="csY2" fmla="*/ 122952 h 130730"/>
                <a:gd name="csX3" fmla="*/ 21987 w 70485"/>
                <a:gd name="csY3" fmla="*/ 130731 h 130730"/>
                <a:gd name="csX4" fmla="*/ 5953 w 70485"/>
                <a:gd name="csY4" fmla="*/ 103822 h 130730"/>
                <a:gd name="csX5" fmla="*/ 0 w 70485"/>
                <a:gd name="csY5" fmla="*/ 55086 h 130730"/>
                <a:gd name="csX6" fmla="*/ 15240 w 70485"/>
                <a:gd name="csY6" fmla="*/ 0 h 130730"/>
                <a:gd name="csX7" fmla="*/ 38497 w 70485"/>
                <a:gd name="csY7" fmla="*/ 18891 h 130730"/>
                <a:gd name="csX8" fmla="*/ 54134 w 70485"/>
                <a:gd name="csY8" fmla="*/ 42783 h 130730"/>
                <a:gd name="csX9" fmla="*/ 70485 w 70485"/>
                <a:gd name="csY9" fmla="*/ 78105 h 1307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70485" h="130730">
                  <a:moveTo>
                    <a:pt x="70485" y="78105"/>
                  </a:moveTo>
                  <a:lnTo>
                    <a:pt x="65405" y="113347"/>
                  </a:lnTo>
                  <a:lnTo>
                    <a:pt x="51276" y="122952"/>
                  </a:lnTo>
                  <a:lnTo>
                    <a:pt x="21987" y="130731"/>
                  </a:lnTo>
                  <a:lnTo>
                    <a:pt x="5953" y="103822"/>
                  </a:lnTo>
                  <a:lnTo>
                    <a:pt x="0" y="55086"/>
                  </a:lnTo>
                  <a:lnTo>
                    <a:pt x="15240" y="0"/>
                  </a:lnTo>
                  <a:lnTo>
                    <a:pt x="38497" y="18891"/>
                  </a:lnTo>
                  <a:lnTo>
                    <a:pt x="54134" y="42783"/>
                  </a:lnTo>
                  <a:lnTo>
                    <a:pt x="70485" y="7810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41" name="Graphic 387">
              <a:extLst>
                <a:ext uri="{FF2B5EF4-FFF2-40B4-BE49-F238E27FC236}">
                  <a16:creationId xmlns:a16="http://schemas.microsoft.com/office/drawing/2014/main" id="{8CDE7B1B-761C-4CE6-BDE1-AC5B78B30D51}"/>
                </a:ext>
              </a:extLst>
            </p:cNvPr>
            <p:cNvGrpSpPr/>
            <p:nvPr/>
          </p:nvGrpSpPr>
          <p:grpSpPr>
            <a:xfrm>
              <a:off x="3524567" y="2301160"/>
              <a:ext cx="2067004" cy="1376362"/>
              <a:chOff x="3524567" y="2301160"/>
              <a:chExt cx="2067004" cy="1376362"/>
            </a:xfrm>
          </p:grpSpPr>
          <p:sp>
            <p:nvSpPr>
              <p:cNvPr id="642" name="Freeform: Shape 641">
                <a:extLst>
                  <a:ext uri="{FF2B5EF4-FFF2-40B4-BE49-F238E27FC236}">
                    <a16:creationId xmlns:a16="http://schemas.microsoft.com/office/drawing/2014/main" id="{C0866CD1-DCC8-1FBF-F0CA-62FDF32F3DBD}"/>
                  </a:ext>
                </a:extLst>
              </p:cNvPr>
              <p:cNvSpPr/>
              <p:nvPr/>
            </p:nvSpPr>
            <p:spPr>
              <a:xfrm>
                <a:off x="4702095" y="3611085"/>
                <a:ext cx="80327" cy="66436"/>
              </a:xfrm>
              <a:custGeom>
                <a:avLst/>
                <a:gdLst>
                  <a:gd name="csX0" fmla="*/ 28575 w 80327"/>
                  <a:gd name="csY0" fmla="*/ 66437 h 66436"/>
                  <a:gd name="csX1" fmla="*/ 952 w 80327"/>
                  <a:gd name="csY1" fmla="*/ 55642 h 66436"/>
                  <a:gd name="csX2" fmla="*/ 0 w 80327"/>
                  <a:gd name="csY2" fmla="*/ 25638 h 66436"/>
                  <a:gd name="csX3" fmla="*/ 16589 w 80327"/>
                  <a:gd name="csY3" fmla="*/ 9763 h 66436"/>
                  <a:gd name="csX4" fmla="*/ 53419 w 80327"/>
                  <a:gd name="csY4" fmla="*/ 0 h 66436"/>
                  <a:gd name="csX5" fmla="*/ 72787 w 80327"/>
                  <a:gd name="csY5" fmla="*/ 794 h 66436"/>
                  <a:gd name="csX6" fmla="*/ 80327 w 80327"/>
                  <a:gd name="csY6" fmla="*/ 14208 h 66436"/>
                  <a:gd name="csX7" fmla="*/ 65484 w 80327"/>
                  <a:gd name="csY7" fmla="*/ 29528 h 66436"/>
                  <a:gd name="csX8" fmla="*/ 57705 w 80327"/>
                  <a:gd name="csY8" fmla="*/ 49689 h 66436"/>
                  <a:gd name="csX9" fmla="*/ 28575 w 80327"/>
                  <a:gd name="csY9" fmla="*/ 66437 h 664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80327" h="66436">
                    <a:moveTo>
                      <a:pt x="28575" y="66437"/>
                    </a:moveTo>
                    <a:lnTo>
                      <a:pt x="952" y="55642"/>
                    </a:lnTo>
                    <a:lnTo>
                      <a:pt x="0" y="25638"/>
                    </a:lnTo>
                    <a:lnTo>
                      <a:pt x="16589" y="9763"/>
                    </a:lnTo>
                    <a:lnTo>
                      <a:pt x="53419" y="0"/>
                    </a:lnTo>
                    <a:lnTo>
                      <a:pt x="72787" y="794"/>
                    </a:lnTo>
                    <a:lnTo>
                      <a:pt x="80327" y="14208"/>
                    </a:lnTo>
                    <a:lnTo>
                      <a:pt x="65484" y="29528"/>
                    </a:lnTo>
                    <a:lnTo>
                      <a:pt x="57705" y="49689"/>
                    </a:lnTo>
                    <a:lnTo>
                      <a:pt x="28575" y="6643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3" name="Freeform: Shape 642">
                <a:extLst>
                  <a:ext uri="{FF2B5EF4-FFF2-40B4-BE49-F238E27FC236}">
                    <a16:creationId xmlns:a16="http://schemas.microsoft.com/office/drawing/2014/main" id="{5D3D5CC2-1959-5099-D9C3-490268FBA9C1}"/>
                  </a:ext>
                </a:extLst>
              </p:cNvPr>
              <p:cNvSpPr/>
              <p:nvPr/>
            </p:nvSpPr>
            <p:spPr>
              <a:xfrm>
                <a:off x="3524567" y="2301160"/>
                <a:ext cx="2067004" cy="1303575"/>
              </a:xfrm>
              <a:custGeom>
                <a:avLst/>
                <a:gdLst>
                  <a:gd name="csX0" fmla="*/ 221853 w 2067004"/>
                  <a:gd name="csY0" fmla="*/ 478155 h 1303575"/>
                  <a:gd name="csX1" fmla="*/ 219154 w 2067004"/>
                  <a:gd name="csY1" fmla="*/ 454978 h 1303575"/>
                  <a:gd name="csX2" fmla="*/ 242332 w 2067004"/>
                  <a:gd name="csY2" fmla="*/ 444341 h 1303575"/>
                  <a:gd name="csX3" fmla="*/ 212011 w 2067004"/>
                  <a:gd name="csY3" fmla="*/ 372665 h 1303575"/>
                  <a:gd name="csX4" fmla="*/ 278686 w 2067004"/>
                  <a:gd name="csY4" fmla="*/ 355997 h 1303575"/>
                  <a:gd name="csX5" fmla="*/ 295989 w 2067004"/>
                  <a:gd name="csY5" fmla="*/ 346710 h 1303575"/>
                  <a:gd name="csX6" fmla="*/ 320278 w 2067004"/>
                  <a:gd name="csY6" fmla="*/ 270986 h 1303575"/>
                  <a:gd name="csX7" fmla="*/ 387112 w 2067004"/>
                  <a:gd name="csY7" fmla="*/ 285036 h 1303575"/>
                  <a:gd name="csX8" fmla="*/ 405844 w 2067004"/>
                  <a:gd name="csY8" fmla="*/ 265748 h 1303575"/>
                  <a:gd name="csX9" fmla="*/ 407432 w 2067004"/>
                  <a:gd name="csY9" fmla="*/ 222647 h 1303575"/>
                  <a:gd name="csX10" fmla="*/ 435451 w 2067004"/>
                  <a:gd name="csY10" fmla="*/ 218678 h 1303575"/>
                  <a:gd name="csX11" fmla="*/ 461089 w 2067004"/>
                  <a:gd name="csY11" fmla="*/ 189706 h 1303575"/>
                  <a:gd name="csX12" fmla="*/ 474266 w 2067004"/>
                  <a:gd name="csY12" fmla="*/ 186134 h 1303575"/>
                  <a:gd name="csX13" fmla="*/ 483076 w 2067004"/>
                  <a:gd name="csY13" fmla="*/ 216456 h 1303575"/>
                  <a:gd name="csX14" fmla="*/ 511413 w 2067004"/>
                  <a:gd name="csY14" fmla="*/ 239316 h 1303575"/>
                  <a:gd name="csX15" fmla="*/ 559515 w 2067004"/>
                  <a:gd name="csY15" fmla="*/ 255508 h 1303575"/>
                  <a:gd name="csX16" fmla="*/ 582692 w 2067004"/>
                  <a:gd name="csY16" fmla="*/ 289798 h 1303575"/>
                  <a:gd name="csX17" fmla="*/ 569754 w 2067004"/>
                  <a:gd name="csY17" fmla="*/ 339169 h 1303575"/>
                  <a:gd name="csX18" fmla="*/ 581898 w 2067004"/>
                  <a:gd name="csY18" fmla="*/ 357267 h 1303575"/>
                  <a:gd name="csX19" fmla="*/ 621903 w 2067004"/>
                  <a:gd name="csY19" fmla="*/ 364411 h 1303575"/>
                  <a:gd name="csX20" fmla="*/ 667305 w 2067004"/>
                  <a:gd name="csY20" fmla="*/ 370284 h 1303575"/>
                  <a:gd name="csX21" fmla="*/ 708025 w 2067004"/>
                  <a:gd name="csY21" fmla="*/ 396081 h 1303575"/>
                  <a:gd name="csX22" fmla="*/ 728821 w 2067004"/>
                  <a:gd name="csY22" fmla="*/ 400685 h 1303575"/>
                  <a:gd name="csX23" fmla="*/ 744140 w 2067004"/>
                  <a:gd name="csY23" fmla="*/ 438626 h 1303575"/>
                  <a:gd name="csX24" fmla="*/ 763905 w 2067004"/>
                  <a:gd name="csY24" fmla="*/ 462915 h 1303575"/>
                  <a:gd name="csX25" fmla="*/ 801053 w 2067004"/>
                  <a:gd name="csY25" fmla="*/ 461962 h 1303575"/>
                  <a:gd name="csX26" fmla="*/ 870585 w 2067004"/>
                  <a:gd name="csY26" fmla="*/ 471091 h 1303575"/>
                  <a:gd name="csX27" fmla="*/ 915432 w 2067004"/>
                  <a:gd name="csY27" fmla="*/ 465376 h 1303575"/>
                  <a:gd name="csX28" fmla="*/ 948690 w 2067004"/>
                  <a:gd name="csY28" fmla="*/ 471487 h 1303575"/>
                  <a:gd name="csX29" fmla="*/ 998538 w 2067004"/>
                  <a:gd name="csY29" fmla="*/ 496094 h 1303575"/>
                  <a:gd name="csX30" fmla="*/ 1039257 w 2067004"/>
                  <a:gd name="csY30" fmla="*/ 496014 h 1303575"/>
                  <a:gd name="csX31" fmla="*/ 1054179 w 2067004"/>
                  <a:gd name="csY31" fmla="*/ 508556 h 1303575"/>
                  <a:gd name="csX32" fmla="*/ 1093390 w 2067004"/>
                  <a:gd name="csY32" fmla="*/ 486886 h 1303575"/>
                  <a:gd name="csX33" fmla="*/ 1147842 w 2067004"/>
                  <a:gd name="csY33" fmla="*/ 472837 h 1303575"/>
                  <a:gd name="csX34" fmla="*/ 1198324 w 2067004"/>
                  <a:gd name="csY34" fmla="*/ 471249 h 1303575"/>
                  <a:gd name="csX35" fmla="*/ 1237694 w 2067004"/>
                  <a:gd name="csY35" fmla="*/ 456962 h 1303575"/>
                  <a:gd name="csX36" fmla="*/ 1261904 w 2067004"/>
                  <a:gd name="csY36" fmla="*/ 435054 h 1303575"/>
                  <a:gd name="csX37" fmla="*/ 1285478 w 2067004"/>
                  <a:gd name="csY37" fmla="*/ 421243 h 1303575"/>
                  <a:gd name="csX38" fmla="*/ 1280001 w 2067004"/>
                  <a:gd name="csY38" fmla="*/ 407670 h 1303575"/>
                  <a:gd name="csX39" fmla="*/ 1269286 w 2067004"/>
                  <a:gd name="csY39" fmla="*/ 391795 h 1303575"/>
                  <a:gd name="csX40" fmla="*/ 1286907 w 2067004"/>
                  <a:gd name="csY40" fmla="*/ 364966 h 1303575"/>
                  <a:gd name="csX41" fmla="*/ 1305877 w 2067004"/>
                  <a:gd name="csY41" fmla="*/ 368776 h 1303575"/>
                  <a:gd name="csX42" fmla="*/ 1340485 w 2067004"/>
                  <a:gd name="csY42" fmla="*/ 377190 h 1303575"/>
                  <a:gd name="csX43" fmla="*/ 1374061 w 2067004"/>
                  <a:gd name="csY43" fmla="*/ 355044 h 1303575"/>
                  <a:gd name="csX44" fmla="*/ 1425496 w 2067004"/>
                  <a:gd name="csY44" fmla="*/ 338852 h 1303575"/>
                  <a:gd name="csX45" fmla="*/ 1450181 w 2067004"/>
                  <a:gd name="csY45" fmla="*/ 310991 h 1303575"/>
                  <a:gd name="csX46" fmla="*/ 1473835 w 2067004"/>
                  <a:gd name="csY46" fmla="*/ 299006 h 1303575"/>
                  <a:gd name="csX47" fmla="*/ 1522809 w 2067004"/>
                  <a:gd name="csY47" fmla="*/ 293370 h 1303575"/>
                  <a:gd name="csX48" fmla="*/ 1549400 w 2067004"/>
                  <a:gd name="csY48" fmla="*/ 298132 h 1303575"/>
                  <a:gd name="csX49" fmla="*/ 1553051 w 2067004"/>
                  <a:gd name="csY49" fmla="*/ 283051 h 1303575"/>
                  <a:gd name="csX50" fmla="*/ 1522571 w 2067004"/>
                  <a:gd name="csY50" fmla="*/ 253206 h 1303575"/>
                  <a:gd name="csX51" fmla="*/ 1495504 w 2067004"/>
                  <a:gd name="csY51" fmla="*/ 239474 h 1303575"/>
                  <a:gd name="csX52" fmla="*/ 1469628 w 2067004"/>
                  <a:gd name="csY52" fmla="*/ 255270 h 1303575"/>
                  <a:gd name="csX53" fmla="*/ 1436370 w 2067004"/>
                  <a:gd name="csY53" fmla="*/ 248603 h 1303575"/>
                  <a:gd name="csX54" fmla="*/ 1417320 w 2067004"/>
                  <a:gd name="csY54" fmla="*/ 254079 h 1303575"/>
                  <a:gd name="csX55" fmla="*/ 1408589 w 2067004"/>
                  <a:gd name="csY55" fmla="*/ 236537 h 1303575"/>
                  <a:gd name="csX56" fmla="*/ 1432401 w 2067004"/>
                  <a:gd name="csY56" fmla="*/ 193199 h 1303575"/>
                  <a:gd name="csX57" fmla="*/ 1448832 w 2067004"/>
                  <a:gd name="csY57" fmla="*/ 160258 h 1303575"/>
                  <a:gd name="csX58" fmla="*/ 1489313 w 2067004"/>
                  <a:gd name="csY58" fmla="*/ 176847 h 1303575"/>
                  <a:gd name="csX59" fmla="*/ 1536780 w 2067004"/>
                  <a:gd name="csY59" fmla="*/ 149066 h 1303575"/>
                  <a:gd name="csX60" fmla="*/ 1536462 w 2067004"/>
                  <a:gd name="csY60" fmla="*/ 129619 h 1303575"/>
                  <a:gd name="csX61" fmla="*/ 1566863 w 2067004"/>
                  <a:gd name="csY61" fmla="*/ 82391 h 1303575"/>
                  <a:gd name="csX62" fmla="*/ 1585595 w 2067004"/>
                  <a:gd name="csY62" fmla="*/ 67945 h 1303575"/>
                  <a:gd name="csX63" fmla="*/ 1585198 w 2067004"/>
                  <a:gd name="csY63" fmla="*/ 43021 h 1303575"/>
                  <a:gd name="csX64" fmla="*/ 1566704 w 2067004"/>
                  <a:gd name="csY64" fmla="*/ 32226 h 1303575"/>
                  <a:gd name="csX65" fmla="*/ 1594485 w 2067004"/>
                  <a:gd name="csY65" fmla="*/ 9525 h 1303575"/>
                  <a:gd name="csX66" fmla="*/ 1636395 w 2067004"/>
                  <a:gd name="csY66" fmla="*/ 1270 h 1303575"/>
                  <a:gd name="csX67" fmla="*/ 1681083 w 2067004"/>
                  <a:gd name="csY67" fmla="*/ 0 h 1303575"/>
                  <a:gd name="csX68" fmla="*/ 1731486 w 2067004"/>
                  <a:gd name="csY68" fmla="*/ 13653 h 1303575"/>
                  <a:gd name="csX69" fmla="*/ 1761093 w 2067004"/>
                  <a:gd name="csY69" fmla="*/ 30480 h 1303575"/>
                  <a:gd name="csX70" fmla="*/ 1781890 w 2067004"/>
                  <a:gd name="csY70" fmla="*/ 76041 h 1303575"/>
                  <a:gd name="csX71" fmla="*/ 1794510 w 2067004"/>
                  <a:gd name="csY71" fmla="*/ 95329 h 1303575"/>
                  <a:gd name="csX72" fmla="*/ 1806257 w 2067004"/>
                  <a:gd name="csY72" fmla="*/ 122714 h 1303575"/>
                  <a:gd name="csX73" fmla="*/ 1818719 w 2067004"/>
                  <a:gd name="csY73" fmla="*/ 165894 h 1303575"/>
                  <a:gd name="csX74" fmla="*/ 1877377 w 2067004"/>
                  <a:gd name="csY74" fmla="*/ 179864 h 1303575"/>
                  <a:gd name="csX75" fmla="*/ 1917224 w 2067004"/>
                  <a:gd name="csY75" fmla="*/ 210820 h 1303575"/>
                  <a:gd name="csX76" fmla="*/ 1930876 w 2067004"/>
                  <a:gd name="csY76" fmla="*/ 251301 h 1303575"/>
                  <a:gd name="csX77" fmla="*/ 1982073 w 2067004"/>
                  <a:gd name="csY77" fmla="*/ 251380 h 1303575"/>
                  <a:gd name="csX78" fmla="*/ 2011283 w 2067004"/>
                  <a:gd name="csY78" fmla="*/ 234394 h 1303575"/>
                  <a:gd name="csX79" fmla="*/ 2067004 w 2067004"/>
                  <a:gd name="csY79" fmla="*/ 221694 h 1303575"/>
                  <a:gd name="csX80" fmla="*/ 2049225 w 2067004"/>
                  <a:gd name="csY80" fmla="*/ 260429 h 1303575"/>
                  <a:gd name="csX81" fmla="*/ 2036207 w 2067004"/>
                  <a:gd name="csY81" fmla="*/ 276066 h 1303575"/>
                  <a:gd name="csX82" fmla="*/ 2024618 w 2067004"/>
                  <a:gd name="csY82" fmla="*/ 322421 h 1303575"/>
                  <a:gd name="csX83" fmla="*/ 2001996 w 2067004"/>
                  <a:gd name="csY83" fmla="*/ 363220 h 1303575"/>
                  <a:gd name="csX84" fmla="*/ 1961118 w 2067004"/>
                  <a:gd name="csY84" fmla="*/ 355838 h 1303575"/>
                  <a:gd name="csX85" fmla="*/ 1932146 w 2067004"/>
                  <a:gd name="csY85" fmla="*/ 370602 h 1303575"/>
                  <a:gd name="csX86" fmla="*/ 1941036 w 2067004"/>
                  <a:gd name="csY86" fmla="*/ 406083 h 1303575"/>
                  <a:gd name="csX87" fmla="*/ 1936194 w 2067004"/>
                  <a:gd name="csY87" fmla="*/ 454581 h 1303575"/>
                  <a:gd name="csX88" fmla="*/ 1918970 w 2067004"/>
                  <a:gd name="csY88" fmla="*/ 455692 h 1303575"/>
                  <a:gd name="csX89" fmla="*/ 1919208 w 2067004"/>
                  <a:gd name="csY89" fmla="*/ 476329 h 1303575"/>
                  <a:gd name="csX90" fmla="*/ 1897460 w 2067004"/>
                  <a:gd name="csY90" fmla="*/ 452279 h 1303575"/>
                  <a:gd name="csX91" fmla="*/ 1884045 w 2067004"/>
                  <a:gd name="csY91" fmla="*/ 475139 h 1303575"/>
                  <a:gd name="csX92" fmla="*/ 1831975 w 2067004"/>
                  <a:gd name="csY92" fmla="*/ 492601 h 1303575"/>
                  <a:gd name="csX93" fmla="*/ 1837293 w 2067004"/>
                  <a:gd name="csY93" fmla="*/ 513874 h 1303575"/>
                  <a:gd name="csX94" fmla="*/ 1808163 w 2067004"/>
                  <a:gd name="csY94" fmla="*/ 512366 h 1303575"/>
                  <a:gd name="csX95" fmla="*/ 1792129 w 2067004"/>
                  <a:gd name="csY95" fmla="*/ 499745 h 1303575"/>
                  <a:gd name="csX96" fmla="*/ 1769030 w 2067004"/>
                  <a:gd name="csY96" fmla="*/ 528320 h 1303575"/>
                  <a:gd name="csX97" fmla="*/ 1731883 w 2067004"/>
                  <a:gd name="csY97" fmla="*/ 549831 h 1303575"/>
                  <a:gd name="csX98" fmla="*/ 1704420 w 2067004"/>
                  <a:gd name="csY98" fmla="*/ 575310 h 1303575"/>
                  <a:gd name="csX99" fmla="*/ 1657350 w 2067004"/>
                  <a:gd name="csY99" fmla="*/ 586899 h 1303575"/>
                  <a:gd name="csX100" fmla="*/ 1632506 w 2067004"/>
                  <a:gd name="csY100" fmla="*/ 605314 h 1303575"/>
                  <a:gd name="csX101" fmla="*/ 1596231 w 2067004"/>
                  <a:gd name="csY101" fmla="*/ 616109 h 1303575"/>
                  <a:gd name="csX102" fmla="*/ 1614170 w 2067004"/>
                  <a:gd name="csY102" fmla="*/ 597853 h 1303575"/>
                  <a:gd name="csX103" fmla="*/ 1607106 w 2067004"/>
                  <a:gd name="csY103" fmla="*/ 582374 h 1303575"/>
                  <a:gd name="csX104" fmla="*/ 1633776 w 2067004"/>
                  <a:gd name="csY104" fmla="*/ 555704 h 1303575"/>
                  <a:gd name="csX105" fmla="*/ 1615996 w 2067004"/>
                  <a:gd name="csY105" fmla="*/ 534749 h 1303575"/>
                  <a:gd name="csX106" fmla="*/ 1586627 w 2067004"/>
                  <a:gd name="csY106" fmla="*/ 548878 h 1303575"/>
                  <a:gd name="csX107" fmla="*/ 1548606 w 2067004"/>
                  <a:gd name="csY107" fmla="*/ 576580 h 1303575"/>
                  <a:gd name="csX108" fmla="*/ 1527810 w 2067004"/>
                  <a:gd name="csY108" fmla="*/ 602139 h 1303575"/>
                  <a:gd name="csX109" fmla="*/ 1494790 w 2067004"/>
                  <a:gd name="csY109" fmla="*/ 603964 h 1303575"/>
                  <a:gd name="csX110" fmla="*/ 1477566 w 2067004"/>
                  <a:gd name="csY110" fmla="*/ 622379 h 1303575"/>
                  <a:gd name="csX111" fmla="*/ 1495346 w 2067004"/>
                  <a:gd name="csY111" fmla="*/ 648891 h 1303575"/>
                  <a:gd name="csX112" fmla="*/ 1522968 w 2067004"/>
                  <a:gd name="csY112" fmla="*/ 655320 h 1303575"/>
                  <a:gd name="csX113" fmla="*/ 1524079 w 2067004"/>
                  <a:gd name="csY113" fmla="*/ 672783 h 1303575"/>
                  <a:gd name="csX114" fmla="*/ 1550749 w 2067004"/>
                  <a:gd name="csY114" fmla="*/ 684133 h 1303575"/>
                  <a:gd name="csX115" fmla="*/ 1588452 w 2067004"/>
                  <a:gd name="csY115" fmla="*/ 656352 h 1303575"/>
                  <a:gd name="csX116" fmla="*/ 1618377 w 2067004"/>
                  <a:gd name="csY116" fmla="*/ 671513 h 1303575"/>
                  <a:gd name="csX117" fmla="*/ 1640125 w 2067004"/>
                  <a:gd name="csY117" fmla="*/ 672544 h 1303575"/>
                  <a:gd name="csX118" fmla="*/ 1645602 w 2067004"/>
                  <a:gd name="csY118" fmla="*/ 692864 h 1303575"/>
                  <a:gd name="csX119" fmla="*/ 1597898 w 2067004"/>
                  <a:gd name="csY119" fmla="*/ 703659 h 1303575"/>
                  <a:gd name="csX120" fmla="*/ 1582182 w 2067004"/>
                  <a:gd name="csY120" fmla="*/ 724456 h 1303575"/>
                  <a:gd name="csX121" fmla="*/ 1549400 w 2067004"/>
                  <a:gd name="csY121" fmla="*/ 743744 h 1303575"/>
                  <a:gd name="csX122" fmla="*/ 1532096 w 2067004"/>
                  <a:gd name="csY122" fmla="*/ 770493 h 1303575"/>
                  <a:gd name="csX123" fmla="*/ 1568371 w 2067004"/>
                  <a:gd name="csY123" fmla="*/ 791448 h 1303575"/>
                  <a:gd name="csX124" fmla="*/ 1581626 w 2067004"/>
                  <a:gd name="csY124" fmla="*/ 828675 h 1303575"/>
                  <a:gd name="csX125" fmla="*/ 1602105 w 2067004"/>
                  <a:gd name="csY125" fmla="*/ 863124 h 1303575"/>
                  <a:gd name="csX126" fmla="*/ 1625045 w 2067004"/>
                  <a:gd name="csY126" fmla="*/ 891778 h 1303575"/>
                  <a:gd name="csX127" fmla="*/ 1624489 w 2067004"/>
                  <a:gd name="csY127" fmla="*/ 919401 h 1303575"/>
                  <a:gd name="csX128" fmla="*/ 1603296 w 2067004"/>
                  <a:gd name="csY128" fmla="*/ 929561 h 1303575"/>
                  <a:gd name="csX129" fmla="*/ 1611392 w 2067004"/>
                  <a:gd name="csY129" fmla="*/ 949246 h 1303575"/>
                  <a:gd name="csX130" fmla="*/ 1631236 w 2067004"/>
                  <a:gd name="csY130" fmla="*/ 960755 h 1303575"/>
                  <a:gd name="csX131" fmla="*/ 1625997 w 2067004"/>
                  <a:gd name="csY131" fmla="*/ 990679 h 1303575"/>
                  <a:gd name="csX132" fmla="*/ 1617504 w 2067004"/>
                  <a:gd name="csY132" fmla="*/ 1019651 h 1303575"/>
                  <a:gd name="csX133" fmla="*/ 1598613 w 2067004"/>
                  <a:gd name="csY133" fmla="*/ 1022906 h 1303575"/>
                  <a:gd name="csX134" fmla="*/ 1574085 w 2067004"/>
                  <a:gd name="csY134" fmla="*/ 1062276 h 1303575"/>
                  <a:gd name="csX135" fmla="*/ 1546780 w 2067004"/>
                  <a:gd name="csY135" fmla="*/ 1109662 h 1303575"/>
                  <a:gd name="csX136" fmla="*/ 1515507 w 2067004"/>
                  <a:gd name="csY136" fmla="*/ 1152525 h 1303575"/>
                  <a:gd name="csX137" fmla="*/ 1469152 w 2067004"/>
                  <a:gd name="csY137" fmla="*/ 1185466 h 1303575"/>
                  <a:gd name="csX138" fmla="*/ 1422320 w 2067004"/>
                  <a:gd name="csY138" fmla="*/ 1215311 h 1303575"/>
                  <a:gd name="csX139" fmla="*/ 1384300 w 2067004"/>
                  <a:gd name="csY139" fmla="*/ 1219438 h 1303575"/>
                  <a:gd name="csX140" fmla="*/ 1363742 w 2067004"/>
                  <a:gd name="csY140" fmla="*/ 1235154 h 1303575"/>
                  <a:gd name="csX141" fmla="*/ 1352074 w 2067004"/>
                  <a:gd name="csY141" fmla="*/ 1223645 h 1303575"/>
                  <a:gd name="csX142" fmla="*/ 1333024 w 2067004"/>
                  <a:gd name="csY142" fmla="*/ 1241266 h 1303575"/>
                  <a:gd name="csX143" fmla="*/ 1285954 w 2067004"/>
                  <a:gd name="csY143" fmla="*/ 1258967 h 1303575"/>
                  <a:gd name="csX144" fmla="*/ 1250315 w 2067004"/>
                  <a:gd name="csY144" fmla="*/ 1264365 h 1303575"/>
                  <a:gd name="csX145" fmla="*/ 1238806 w 2067004"/>
                  <a:gd name="csY145" fmla="*/ 1301512 h 1303575"/>
                  <a:gd name="csX146" fmla="*/ 1220073 w 2067004"/>
                  <a:gd name="csY146" fmla="*/ 1303576 h 1303575"/>
                  <a:gd name="csX147" fmla="*/ 1211263 w 2067004"/>
                  <a:gd name="csY147" fmla="*/ 1278017 h 1303575"/>
                  <a:gd name="csX148" fmla="*/ 1219280 w 2067004"/>
                  <a:gd name="csY148" fmla="*/ 1264444 h 1303575"/>
                  <a:gd name="csX149" fmla="*/ 1174036 w 2067004"/>
                  <a:gd name="csY149" fmla="*/ 1253093 h 1303575"/>
                  <a:gd name="csX150" fmla="*/ 1158161 w 2067004"/>
                  <a:gd name="csY150" fmla="*/ 1258888 h 1303575"/>
                  <a:gd name="csX151" fmla="*/ 1124188 w 2067004"/>
                  <a:gd name="csY151" fmla="*/ 1249680 h 1303575"/>
                  <a:gd name="csX152" fmla="*/ 1108155 w 2067004"/>
                  <a:gd name="csY152" fmla="*/ 1235313 h 1303575"/>
                  <a:gd name="csX153" fmla="*/ 1113473 w 2067004"/>
                  <a:gd name="csY153" fmla="*/ 1214914 h 1303575"/>
                  <a:gd name="csX154" fmla="*/ 1082675 w 2067004"/>
                  <a:gd name="csY154" fmla="*/ 1208484 h 1303575"/>
                  <a:gd name="csX155" fmla="*/ 1066483 w 2067004"/>
                  <a:gd name="csY155" fmla="*/ 1195149 h 1303575"/>
                  <a:gd name="csX156" fmla="*/ 1037749 w 2067004"/>
                  <a:gd name="csY156" fmla="*/ 1214041 h 1303575"/>
                  <a:gd name="csX157" fmla="*/ 1004967 w 2067004"/>
                  <a:gd name="csY157" fmla="*/ 1218168 h 1303575"/>
                  <a:gd name="csX158" fmla="*/ 978138 w 2067004"/>
                  <a:gd name="csY158" fmla="*/ 1217930 h 1303575"/>
                  <a:gd name="csX159" fmla="*/ 960041 w 2067004"/>
                  <a:gd name="csY159" fmla="*/ 1226582 h 1303575"/>
                  <a:gd name="csX160" fmla="*/ 942578 w 2067004"/>
                  <a:gd name="csY160" fmla="*/ 1231821 h 1303575"/>
                  <a:gd name="csX161" fmla="*/ 947658 w 2067004"/>
                  <a:gd name="csY161" fmla="*/ 1272223 h 1303575"/>
                  <a:gd name="csX162" fmla="*/ 929719 w 2067004"/>
                  <a:gd name="csY162" fmla="*/ 1271191 h 1303575"/>
                  <a:gd name="csX163" fmla="*/ 926703 w 2067004"/>
                  <a:gd name="csY163" fmla="*/ 1262936 h 1303575"/>
                  <a:gd name="csX164" fmla="*/ 925671 w 2067004"/>
                  <a:gd name="csY164" fmla="*/ 1248331 h 1303575"/>
                  <a:gd name="csX165" fmla="*/ 900985 w 2067004"/>
                  <a:gd name="csY165" fmla="*/ 1258649 h 1303575"/>
                  <a:gd name="csX166" fmla="*/ 886381 w 2067004"/>
                  <a:gd name="csY166" fmla="*/ 1252141 h 1303575"/>
                  <a:gd name="csX167" fmla="*/ 861377 w 2067004"/>
                  <a:gd name="csY167" fmla="*/ 1238885 h 1303575"/>
                  <a:gd name="csX168" fmla="*/ 871140 w 2067004"/>
                  <a:gd name="csY168" fmla="*/ 1209437 h 1303575"/>
                  <a:gd name="csX169" fmla="*/ 849789 w 2067004"/>
                  <a:gd name="csY169" fmla="*/ 1202531 h 1303575"/>
                  <a:gd name="csX170" fmla="*/ 841772 w 2067004"/>
                  <a:gd name="csY170" fmla="*/ 1169749 h 1303575"/>
                  <a:gd name="csX171" fmla="*/ 806212 w 2067004"/>
                  <a:gd name="csY171" fmla="*/ 1175703 h 1303575"/>
                  <a:gd name="csX172" fmla="*/ 810260 w 2067004"/>
                  <a:gd name="csY172" fmla="*/ 1133316 h 1303575"/>
                  <a:gd name="csX173" fmla="*/ 842169 w 2067004"/>
                  <a:gd name="csY173" fmla="*/ 1103233 h 1303575"/>
                  <a:gd name="csX174" fmla="*/ 843518 w 2067004"/>
                  <a:gd name="csY174" fmla="*/ 1073467 h 1303575"/>
                  <a:gd name="csX175" fmla="*/ 842566 w 2067004"/>
                  <a:gd name="csY175" fmla="*/ 1045766 h 1303575"/>
                  <a:gd name="csX176" fmla="*/ 827802 w 2067004"/>
                  <a:gd name="csY176" fmla="*/ 1037034 h 1303575"/>
                  <a:gd name="csX177" fmla="*/ 816610 w 2067004"/>
                  <a:gd name="csY177" fmla="*/ 1015603 h 1303575"/>
                  <a:gd name="csX178" fmla="*/ 796846 w 2067004"/>
                  <a:gd name="csY178" fmla="*/ 1018302 h 1303575"/>
                  <a:gd name="csX179" fmla="*/ 760571 w 2067004"/>
                  <a:gd name="csY179" fmla="*/ 1012904 h 1303575"/>
                  <a:gd name="csX180" fmla="*/ 771922 w 2067004"/>
                  <a:gd name="csY180" fmla="*/ 997506 h 1303575"/>
                  <a:gd name="csX181" fmla="*/ 756126 w 2067004"/>
                  <a:gd name="csY181" fmla="*/ 974725 h 1303575"/>
                  <a:gd name="csX182" fmla="*/ 732076 w 2067004"/>
                  <a:gd name="csY182" fmla="*/ 990124 h 1303575"/>
                  <a:gd name="csX183" fmla="*/ 703818 w 2067004"/>
                  <a:gd name="csY183" fmla="*/ 981154 h 1303575"/>
                  <a:gd name="csX184" fmla="*/ 665004 w 2067004"/>
                  <a:gd name="csY184" fmla="*/ 1004491 h 1303575"/>
                  <a:gd name="csX185" fmla="*/ 634365 w 2067004"/>
                  <a:gd name="csY185" fmla="*/ 1031637 h 1303575"/>
                  <a:gd name="csX186" fmla="*/ 607140 w 2067004"/>
                  <a:gd name="csY186" fmla="*/ 1036161 h 1303575"/>
                  <a:gd name="csX187" fmla="*/ 592455 w 2067004"/>
                  <a:gd name="csY187" fmla="*/ 1026398 h 1303575"/>
                  <a:gd name="csX188" fmla="*/ 574596 w 2067004"/>
                  <a:gd name="csY188" fmla="*/ 1025525 h 1303575"/>
                  <a:gd name="csX189" fmla="*/ 550545 w 2067004"/>
                  <a:gd name="csY189" fmla="*/ 1017032 h 1303575"/>
                  <a:gd name="csX190" fmla="*/ 532368 w 2067004"/>
                  <a:gd name="csY190" fmla="*/ 1026319 h 1303575"/>
                  <a:gd name="csX191" fmla="*/ 510064 w 2067004"/>
                  <a:gd name="csY191" fmla="*/ 1053386 h 1303575"/>
                  <a:gd name="csX192" fmla="*/ 507206 w 2067004"/>
                  <a:gd name="csY192" fmla="*/ 1024731 h 1303575"/>
                  <a:gd name="csX193" fmla="*/ 486727 w 2067004"/>
                  <a:gd name="csY193" fmla="*/ 1032351 h 1303575"/>
                  <a:gd name="csX194" fmla="*/ 447437 w 2067004"/>
                  <a:gd name="csY194" fmla="*/ 1028779 h 1303575"/>
                  <a:gd name="csX195" fmla="*/ 409337 w 2067004"/>
                  <a:gd name="csY195" fmla="*/ 1020445 h 1303575"/>
                  <a:gd name="csX196" fmla="*/ 381952 w 2067004"/>
                  <a:gd name="csY196" fmla="*/ 1004411 h 1303575"/>
                  <a:gd name="csX197" fmla="*/ 355759 w 2067004"/>
                  <a:gd name="csY197" fmla="*/ 997188 h 1303575"/>
                  <a:gd name="csX198" fmla="*/ 344487 w 2067004"/>
                  <a:gd name="csY198" fmla="*/ 979567 h 1303575"/>
                  <a:gd name="csX199" fmla="*/ 325517 w 2067004"/>
                  <a:gd name="csY199" fmla="*/ 974328 h 1303575"/>
                  <a:gd name="csX200" fmla="*/ 291544 w 2067004"/>
                  <a:gd name="csY200" fmla="*/ 950278 h 1303575"/>
                  <a:gd name="csX201" fmla="*/ 264557 w 2067004"/>
                  <a:gd name="csY201" fmla="*/ 938927 h 1303575"/>
                  <a:gd name="csX202" fmla="*/ 250587 w 2067004"/>
                  <a:gd name="csY202" fmla="*/ 947817 h 1303575"/>
                  <a:gd name="csX203" fmla="*/ 203755 w 2067004"/>
                  <a:gd name="csY203" fmla="*/ 921941 h 1303575"/>
                  <a:gd name="csX204" fmla="*/ 170656 w 2067004"/>
                  <a:gd name="csY204" fmla="*/ 898366 h 1303575"/>
                  <a:gd name="csX205" fmla="*/ 161211 w 2067004"/>
                  <a:gd name="csY205" fmla="*/ 857171 h 1303575"/>
                  <a:gd name="csX206" fmla="*/ 185341 w 2067004"/>
                  <a:gd name="csY206" fmla="*/ 862251 h 1303575"/>
                  <a:gd name="csX207" fmla="*/ 186452 w 2067004"/>
                  <a:gd name="csY207" fmla="*/ 843042 h 1303575"/>
                  <a:gd name="csX208" fmla="*/ 173037 w 2067004"/>
                  <a:gd name="csY208" fmla="*/ 823754 h 1303575"/>
                  <a:gd name="csX209" fmla="*/ 176450 w 2067004"/>
                  <a:gd name="csY209" fmla="*/ 792877 h 1303575"/>
                  <a:gd name="csX210" fmla="*/ 140255 w 2067004"/>
                  <a:gd name="csY210" fmla="*/ 748189 h 1303575"/>
                  <a:gd name="csX211" fmla="*/ 84852 w 2067004"/>
                  <a:gd name="csY211" fmla="*/ 732711 h 1303575"/>
                  <a:gd name="csX212" fmla="*/ 74851 w 2067004"/>
                  <a:gd name="csY212" fmla="*/ 703104 h 1303575"/>
                  <a:gd name="csX213" fmla="*/ 50006 w 2067004"/>
                  <a:gd name="csY213" fmla="*/ 685006 h 1303575"/>
                  <a:gd name="csX214" fmla="*/ 43974 w 2067004"/>
                  <a:gd name="csY214" fmla="*/ 673894 h 1303575"/>
                  <a:gd name="csX215" fmla="*/ 38973 w 2067004"/>
                  <a:gd name="csY215" fmla="*/ 651669 h 1303575"/>
                  <a:gd name="csX216" fmla="*/ 40084 w 2067004"/>
                  <a:gd name="csY216" fmla="*/ 636429 h 1303575"/>
                  <a:gd name="csX217" fmla="*/ 19685 w 2067004"/>
                  <a:gd name="csY217" fmla="*/ 627539 h 1303575"/>
                  <a:gd name="csX218" fmla="*/ 8572 w 2067004"/>
                  <a:gd name="csY218" fmla="*/ 631508 h 1303575"/>
                  <a:gd name="csX219" fmla="*/ 0 w 2067004"/>
                  <a:gd name="csY219" fmla="*/ 595074 h 1303575"/>
                  <a:gd name="csX220" fmla="*/ 9604 w 2067004"/>
                  <a:gd name="csY220" fmla="*/ 586026 h 1303575"/>
                  <a:gd name="csX221" fmla="*/ 5001 w 2067004"/>
                  <a:gd name="csY221" fmla="*/ 576739 h 1303575"/>
                  <a:gd name="csX222" fmla="*/ 37147 w 2067004"/>
                  <a:gd name="csY222" fmla="*/ 557927 h 1303575"/>
                  <a:gd name="csX223" fmla="*/ 60404 w 2067004"/>
                  <a:gd name="csY223" fmla="*/ 550148 h 1303575"/>
                  <a:gd name="csX224" fmla="*/ 96123 w 2067004"/>
                  <a:gd name="csY224" fmla="*/ 555466 h 1303575"/>
                  <a:gd name="csX225" fmla="*/ 108823 w 2067004"/>
                  <a:gd name="csY225" fmla="*/ 529908 h 1303575"/>
                  <a:gd name="csX226" fmla="*/ 152003 w 2067004"/>
                  <a:gd name="csY226" fmla="*/ 525145 h 1303575"/>
                  <a:gd name="csX227" fmla="*/ 164068 w 2067004"/>
                  <a:gd name="csY227" fmla="*/ 509191 h 1303575"/>
                  <a:gd name="csX228" fmla="*/ 217170 w 2067004"/>
                  <a:gd name="csY228" fmla="*/ 487283 h 1303575"/>
                  <a:gd name="csX229" fmla="*/ 221853 w 2067004"/>
                  <a:gd name="csY229" fmla="*/ 478155 h 13035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</a:cxnLst>
                <a:rect l="l" t="t" r="r" b="b"/>
                <a:pathLst>
                  <a:path w="2067004" h="1303575">
                    <a:moveTo>
                      <a:pt x="221853" y="478155"/>
                    </a:moveTo>
                    <a:lnTo>
                      <a:pt x="219154" y="454978"/>
                    </a:lnTo>
                    <a:lnTo>
                      <a:pt x="242332" y="444341"/>
                    </a:lnTo>
                    <a:lnTo>
                      <a:pt x="212011" y="372665"/>
                    </a:lnTo>
                    <a:lnTo>
                      <a:pt x="278686" y="355997"/>
                    </a:lnTo>
                    <a:lnTo>
                      <a:pt x="295989" y="346710"/>
                    </a:lnTo>
                    <a:lnTo>
                      <a:pt x="320278" y="270986"/>
                    </a:lnTo>
                    <a:lnTo>
                      <a:pt x="387112" y="285036"/>
                    </a:lnTo>
                    <a:lnTo>
                      <a:pt x="405844" y="265748"/>
                    </a:lnTo>
                    <a:lnTo>
                      <a:pt x="407432" y="222647"/>
                    </a:lnTo>
                    <a:lnTo>
                      <a:pt x="435451" y="218678"/>
                    </a:lnTo>
                    <a:lnTo>
                      <a:pt x="461089" y="189706"/>
                    </a:lnTo>
                    <a:lnTo>
                      <a:pt x="474266" y="186134"/>
                    </a:lnTo>
                    <a:lnTo>
                      <a:pt x="483076" y="216456"/>
                    </a:lnTo>
                    <a:lnTo>
                      <a:pt x="511413" y="239316"/>
                    </a:lnTo>
                    <a:lnTo>
                      <a:pt x="559515" y="255508"/>
                    </a:lnTo>
                    <a:lnTo>
                      <a:pt x="582692" y="289798"/>
                    </a:lnTo>
                    <a:lnTo>
                      <a:pt x="569754" y="339169"/>
                    </a:lnTo>
                    <a:lnTo>
                      <a:pt x="581898" y="357267"/>
                    </a:lnTo>
                    <a:lnTo>
                      <a:pt x="621903" y="364411"/>
                    </a:lnTo>
                    <a:lnTo>
                      <a:pt x="667305" y="370284"/>
                    </a:lnTo>
                    <a:lnTo>
                      <a:pt x="708025" y="396081"/>
                    </a:lnTo>
                    <a:lnTo>
                      <a:pt x="728821" y="400685"/>
                    </a:lnTo>
                    <a:lnTo>
                      <a:pt x="744140" y="438626"/>
                    </a:lnTo>
                    <a:lnTo>
                      <a:pt x="763905" y="462915"/>
                    </a:lnTo>
                    <a:lnTo>
                      <a:pt x="801053" y="461962"/>
                    </a:lnTo>
                    <a:lnTo>
                      <a:pt x="870585" y="471091"/>
                    </a:lnTo>
                    <a:lnTo>
                      <a:pt x="915432" y="465376"/>
                    </a:lnTo>
                    <a:lnTo>
                      <a:pt x="948690" y="471487"/>
                    </a:lnTo>
                    <a:lnTo>
                      <a:pt x="998538" y="496094"/>
                    </a:lnTo>
                    <a:lnTo>
                      <a:pt x="1039257" y="496014"/>
                    </a:lnTo>
                    <a:lnTo>
                      <a:pt x="1054179" y="508556"/>
                    </a:lnTo>
                    <a:lnTo>
                      <a:pt x="1093390" y="486886"/>
                    </a:lnTo>
                    <a:lnTo>
                      <a:pt x="1147842" y="472837"/>
                    </a:lnTo>
                    <a:lnTo>
                      <a:pt x="1198324" y="471249"/>
                    </a:lnTo>
                    <a:lnTo>
                      <a:pt x="1237694" y="456962"/>
                    </a:lnTo>
                    <a:lnTo>
                      <a:pt x="1261904" y="435054"/>
                    </a:lnTo>
                    <a:lnTo>
                      <a:pt x="1285478" y="421243"/>
                    </a:lnTo>
                    <a:lnTo>
                      <a:pt x="1280001" y="407670"/>
                    </a:lnTo>
                    <a:lnTo>
                      <a:pt x="1269286" y="391795"/>
                    </a:lnTo>
                    <a:lnTo>
                      <a:pt x="1286907" y="364966"/>
                    </a:lnTo>
                    <a:lnTo>
                      <a:pt x="1305877" y="368776"/>
                    </a:lnTo>
                    <a:lnTo>
                      <a:pt x="1340485" y="377190"/>
                    </a:lnTo>
                    <a:lnTo>
                      <a:pt x="1374061" y="355044"/>
                    </a:lnTo>
                    <a:lnTo>
                      <a:pt x="1425496" y="338852"/>
                    </a:lnTo>
                    <a:lnTo>
                      <a:pt x="1450181" y="310991"/>
                    </a:lnTo>
                    <a:lnTo>
                      <a:pt x="1473835" y="299006"/>
                    </a:lnTo>
                    <a:lnTo>
                      <a:pt x="1522809" y="293370"/>
                    </a:lnTo>
                    <a:lnTo>
                      <a:pt x="1549400" y="298132"/>
                    </a:lnTo>
                    <a:lnTo>
                      <a:pt x="1553051" y="283051"/>
                    </a:lnTo>
                    <a:lnTo>
                      <a:pt x="1522571" y="253206"/>
                    </a:lnTo>
                    <a:lnTo>
                      <a:pt x="1495504" y="239474"/>
                    </a:lnTo>
                    <a:lnTo>
                      <a:pt x="1469628" y="255270"/>
                    </a:lnTo>
                    <a:lnTo>
                      <a:pt x="1436370" y="248603"/>
                    </a:lnTo>
                    <a:lnTo>
                      <a:pt x="1417320" y="254079"/>
                    </a:lnTo>
                    <a:lnTo>
                      <a:pt x="1408589" y="236537"/>
                    </a:lnTo>
                    <a:lnTo>
                      <a:pt x="1432401" y="193199"/>
                    </a:lnTo>
                    <a:lnTo>
                      <a:pt x="1448832" y="160258"/>
                    </a:lnTo>
                    <a:lnTo>
                      <a:pt x="1489313" y="176847"/>
                    </a:lnTo>
                    <a:lnTo>
                      <a:pt x="1536780" y="149066"/>
                    </a:lnTo>
                    <a:lnTo>
                      <a:pt x="1536462" y="129619"/>
                    </a:lnTo>
                    <a:lnTo>
                      <a:pt x="1566863" y="82391"/>
                    </a:lnTo>
                    <a:lnTo>
                      <a:pt x="1585595" y="67945"/>
                    </a:lnTo>
                    <a:lnTo>
                      <a:pt x="1585198" y="43021"/>
                    </a:lnTo>
                    <a:lnTo>
                      <a:pt x="1566704" y="32226"/>
                    </a:lnTo>
                    <a:lnTo>
                      <a:pt x="1594485" y="9525"/>
                    </a:lnTo>
                    <a:lnTo>
                      <a:pt x="1636395" y="1270"/>
                    </a:lnTo>
                    <a:lnTo>
                      <a:pt x="1681083" y="0"/>
                    </a:lnTo>
                    <a:lnTo>
                      <a:pt x="1731486" y="13653"/>
                    </a:lnTo>
                    <a:lnTo>
                      <a:pt x="1761093" y="30480"/>
                    </a:lnTo>
                    <a:lnTo>
                      <a:pt x="1781890" y="76041"/>
                    </a:lnTo>
                    <a:lnTo>
                      <a:pt x="1794510" y="95329"/>
                    </a:lnTo>
                    <a:lnTo>
                      <a:pt x="1806257" y="122714"/>
                    </a:lnTo>
                    <a:lnTo>
                      <a:pt x="1818719" y="165894"/>
                    </a:lnTo>
                    <a:lnTo>
                      <a:pt x="1877377" y="179864"/>
                    </a:lnTo>
                    <a:lnTo>
                      <a:pt x="1917224" y="210820"/>
                    </a:lnTo>
                    <a:lnTo>
                      <a:pt x="1930876" y="251301"/>
                    </a:lnTo>
                    <a:lnTo>
                      <a:pt x="1982073" y="251380"/>
                    </a:lnTo>
                    <a:lnTo>
                      <a:pt x="2011283" y="234394"/>
                    </a:lnTo>
                    <a:lnTo>
                      <a:pt x="2067004" y="221694"/>
                    </a:lnTo>
                    <a:lnTo>
                      <a:pt x="2049225" y="260429"/>
                    </a:lnTo>
                    <a:lnTo>
                      <a:pt x="2036207" y="276066"/>
                    </a:lnTo>
                    <a:lnTo>
                      <a:pt x="2024618" y="322421"/>
                    </a:lnTo>
                    <a:lnTo>
                      <a:pt x="2001996" y="363220"/>
                    </a:lnTo>
                    <a:lnTo>
                      <a:pt x="1961118" y="355838"/>
                    </a:lnTo>
                    <a:lnTo>
                      <a:pt x="1932146" y="370602"/>
                    </a:lnTo>
                    <a:lnTo>
                      <a:pt x="1941036" y="406083"/>
                    </a:lnTo>
                    <a:lnTo>
                      <a:pt x="1936194" y="454581"/>
                    </a:lnTo>
                    <a:lnTo>
                      <a:pt x="1918970" y="455692"/>
                    </a:lnTo>
                    <a:lnTo>
                      <a:pt x="1919208" y="476329"/>
                    </a:lnTo>
                    <a:lnTo>
                      <a:pt x="1897460" y="452279"/>
                    </a:lnTo>
                    <a:lnTo>
                      <a:pt x="1884045" y="475139"/>
                    </a:lnTo>
                    <a:lnTo>
                      <a:pt x="1831975" y="492601"/>
                    </a:lnTo>
                    <a:lnTo>
                      <a:pt x="1837293" y="513874"/>
                    </a:lnTo>
                    <a:lnTo>
                      <a:pt x="1808163" y="512366"/>
                    </a:lnTo>
                    <a:lnTo>
                      <a:pt x="1792129" y="499745"/>
                    </a:lnTo>
                    <a:lnTo>
                      <a:pt x="1769030" y="528320"/>
                    </a:lnTo>
                    <a:lnTo>
                      <a:pt x="1731883" y="549831"/>
                    </a:lnTo>
                    <a:lnTo>
                      <a:pt x="1704420" y="575310"/>
                    </a:lnTo>
                    <a:lnTo>
                      <a:pt x="1657350" y="586899"/>
                    </a:lnTo>
                    <a:lnTo>
                      <a:pt x="1632506" y="605314"/>
                    </a:lnTo>
                    <a:lnTo>
                      <a:pt x="1596231" y="616109"/>
                    </a:lnTo>
                    <a:lnTo>
                      <a:pt x="1614170" y="597853"/>
                    </a:lnTo>
                    <a:lnTo>
                      <a:pt x="1607106" y="582374"/>
                    </a:lnTo>
                    <a:lnTo>
                      <a:pt x="1633776" y="555704"/>
                    </a:lnTo>
                    <a:lnTo>
                      <a:pt x="1615996" y="534749"/>
                    </a:lnTo>
                    <a:lnTo>
                      <a:pt x="1586627" y="548878"/>
                    </a:lnTo>
                    <a:lnTo>
                      <a:pt x="1548606" y="576580"/>
                    </a:lnTo>
                    <a:lnTo>
                      <a:pt x="1527810" y="602139"/>
                    </a:lnTo>
                    <a:lnTo>
                      <a:pt x="1494790" y="603964"/>
                    </a:lnTo>
                    <a:lnTo>
                      <a:pt x="1477566" y="622379"/>
                    </a:lnTo>
                    <a:lnTo>
                      <a:pt x="1495346" y="648891"/>
                    </a:lnTo>
                    <a:lnTo>
                      <a:pt x="1522968" y="655320"/>
                    </a:lnTo>
                    <a:lnTo>
                      <a:pt x="1524079" y="672783"/>
                    </a:lnTo>
                    <a:lnTo>
                      <a:pt x="1550749" y="684133"/>
                    </a:lnTo>
                    <a:lnTo>
                      <a:pt x="1588452" y="656352"/>
                    </a:lnTo>
                    <a:lnTo>
                      <a:pt x="1618377" y="671513"/>
                    </a:lnTo>
                    <a:lnTo>
                      <a:pt x="1640125" y="672544"/>
                    </a:lnTo>
                    <a:lnTo>
                      <a:pt x="1645602" y="692864"/>
                    </a:lnTo>
                    <a:lnTo>
                      <a:pt x="1597898" y="703659"/>
                    </a:lnTo>
                    <a:lnTo>
                      <a:pt x="1582182" y="724456"/>
                    </a:lnTo>
                    <a:lnTo>
                      <a:pt x="1549400" y="743744"/>
                    </a:lnTo>
                    <a:lnTo>
                      <a:pt x="1532096" y="770493"/>
                    </a:lnTo>
                    <a:lnTo>
                      <a:pt x="1568371" y="791448"/>
                    </a:lnTo>
                    <a:lnTo>
                      <a:pt x="1581626" y="828675"/>
                    </a:lnTo>
                    <a:lnTo>
                      <a:pt x="1602105" y="863124"/>
                    </a:lnTo>
                    <a:lnTo>
                      <a:pt x="1625045" y="891778"/>
                    </a:lnTo>
                    <a:lnTo>
                      <a:pt x="1624489" y="919401"/>
                    </a:lnTo>
                    <a:lnTo>
                      <a:pt x="1603296" y="929561"/>
                    </a:lnTo>
                    <a:lnTo>
                      <a:pt x="1611392" y="949246"/>
                    </a:lnTo>
                    <a:lnTo>
                      <a:pt x="1631236" y="960755"/>
                    </a:lnTo>
                    <a:lnTo>
                      <a:pt x="1625997" y="990679"/>
                    </a:lnTo>
                    <a:lnTo>
                      <a:pt x="1617504" y="1019651"/>
                    </a:lnTo>
                    <a:lnTo>
                      <a:pt x="1598613" y="1022906"/>
                    </a:lnTo>
                    <a:lnTo>
                      <a:pt x="1574085" y="1062276"/>
                    </a:lnTo>
                    <a:lnTo>
                      <a:pt x="1546780" y="1109662"/>
                    </a:lnTo>
                    <a:lnTo>
                      <a:pt x="1515507" y="1152525"/>
                    </a:lnTo>
                    <a:lnTo>
                      <a:pt x="1469152" y="1185466"/>
                    </a:lnTo>
                    <a:lnTo>
                      <a:pt x="1422320" y="1215311"/>
                    </a:lnTo>
                    <a:lnTo>
                      <a:pt x="1384300" y="1219438"/>
                    </a:lnTo>
                    <a:lnTo>
                      <a:pt x="1363742" y="1235154"/>
                    </a:lnTo>
                    <a:lnTo>
                      <a:pt x="1352074" y="1223645"/>
                    </a:lnTo>
                    <a:lnTo>
                      <a:pt x="1333024" y="1241266"/>
                    </a:lnTo>
                    <a:lnTo>
                      <a:pt x="1285954" y="1258967"/>
                    </a:lnTo>
                    <a:lnTo>
                      <a:pt x="1250315" y="1264365"/>
                    </a:lnTo>
                    <a:lnTo>
                      <a:pt x="1238806" y="1301512"/>
                    </a:lnTo>
                    <a:lnTo>
                      <a:pt x="1220073" y="1303576"/>
                    </a:lnTo>
                    <a:lnTo>
                      <a:pt x="1211263" y="1278017"/>
                    </a:lnTo>
                    <a:lnTo>
                      <a:pt x="1219280" y="1264444"/>
                    </a:lnTo>
                    <a:lnTo>
                      <a:pt x="1174036" y="1253093"/>
                    </a:lnTo>
                    <a:lnTo>
                      <a:pt x="1158161" y="1258888"/>
                    </a:lnTo>
                    <a:lnTo>
                      <a:pt x="1124188" y="1249680"/>
                    </a:lnTo>
                    <a:lnTo>
                      <a:pt x="1108155" y="1235313"/>
                    </a:lnTo>
                    <a:lnTo>
                      <a:pt x="1113473" y="1214914"/>
                    </a:lnTo>
                    <a:lnTo>
                      <a:pt x="1082675" y="1208484"/>
                    </a:lnTo>
                    <a:lnTo>
                      <a:pt x="1066483" y="1195149"/>
                    </a:lnTo>
                    <a:lnTo>
                      <a:pt x="1037749" y="1214041"/>
                    </a:lnTo>
                    <a:lnTo>
                      <a:pt x="1004967" y="1218168"/>
                    </a:lnTo>
                    <a:lnTo>
                      <a:pt x="978138" y="1217930"/>
                    </a:lnTo>
                    <a:lnTo>
                      <a:pt x="960041" y="1226582"/>
                    </a:lnTo>
                    <a:lnTo>
                      <a:pt x="942578" y="1231821"/>
                    </a:lnTo>
                    <a:lnTo>
                      <a:pt x="947658" y="1272223"/>
                    </a:lnTo>
                    <a:lnTo>
                      <a:pt x="929719" y="1271191"/>
                    </a:lnTo>
                    <a:lnTo>
                      <a:pt x="926703" y="1262936"/>
                    </a:lnTo>
                    <a:lnTo>
                      <a:pt x="925671" y="1248331"/>
                    </a:lnTo>
                    <a:lnTo>
                      <a:pt x="900985" y="1258649"/>
                    </a:lnTo>
                    <a:lnTo>
                      <a:pt x="886381" y="1252141"/>
                    </a:lnTo>
                    <a:lnTo>
                      <a:pt x="861377" y="1238885"/>
                    </a:lnTo>
                    <a:lnTo>
                      <a:pt x="871140" y="1209437"/>
                    </a:lnTo>
                    <a:lnTo>
                      <a:pt x="849789" y="1202531"/>
                    </a:lnTo>
                    <a:lnTo>
                      <a:pt x="841772" y="1169749"/>
                    </a:lnTo>
                    <a:lnTo>
                      <a:pt x="806212" y="1175703"/>
                    </a:lnTo>
                    <a:lnTo>
                      <a:pt x="810260" y="1133316"/>
                    </a:lnTo>
                    <a:lnTo>
                      <a:pt x="842169" y="1103233"/>
                    </a:lnTo>
                    <a:lnTo>
                      <a:pt x="843518" y="1073467"/>
                    </a:lnTo>
                    <a:lnTo>
                      <a:pt x="842566" y="1045766"/>
                    </a:lnTo>
                    <a:lnTo>
                      <a:pt x="827802" y="1037034"/>
                    </a:lnTo>
                    <a:lnTo>
                      <a:pt x="816610" y="1015603"/>
                    </a:lnTo>
                    <a:lnTo>
                      <a:pt x="796846" y="1018302"/>
                    </a:lnTo>
                    <a:lnTo>
                      <a:pt x="760571" y="1012904"/>
                    </a:lnTo>
                    <a:lnTo>
                      <a:pt x="771922" y="997506"/>
                    </a:lnTo>
                    <a:lnTo>
                      <a:pt x="756126" y="974725"/>
                    </a:lnTo>
                    <a:lnTo>
                      <a:pt x="732076" y="990124"/>
                    </a:lnTo>
                    <a:lnTo>
                      <a:pt x="703818" y="981154"/>
                    </a:lnTo>
                    <a:lnTo>
                      <a:pt x="665004" y="1004491"/>
                    </a:lnTo>
                    <a:lnTo>
                      <a:pt x="634365" y="1031637"/>
                    </a:lnTo>
                    <a:lnTo>
                      <a:pt x="607140" y="1036161"/>
                    </a:lnTo>
                    <a:lnTo>
                      <a:pt x="592455" y="1026398"/>
                    </a:lnTo>
                    <a:lnTo>
                      <a:pt x="574596" y="1025525"/>
                    </a:lnTo>
                    <a:lnTo>
                      <a:pt x="550545" y="1017032"/>
                    </a:lnTo>
                    <a:lnTo>
                      <a:pt x="532368" y="1026319"/>
                    </a:lnTo>
                    <a:lnTo>
                      <a:pt x="510064" y="1053386"/>
                    </a:lnTo>
                    <a:lnTo>
                      <a:pt x="507206" y="1024731"/>
                    </a:lnTo>
                    <a:lnTo>
                      <a:pt x="486727" y="1032351"/>
                    </a:lnTo>
                    <a:lnTo>
                      <a:pt x="447437" y="1028779"/>
                    </a:lnTo>
                    <a:lnTo>
                      <a:pt x="409337" y="1020445"/>
                    </a:lnTo>
                    <a:lnTo>
                      <a:pt x="381952" y="1004411"/>
                    </a:lnTo>
                    <a:lnTo>
                      <a:pt x="355759" y="997188"/>
                    </a:lnTo>
                    <a:lnTo>
                      <a:pt x="344487" y="979567"/>
                    </a:lnTo>
                    <a:lnTo>
                      <a:pt x="325517" y="974328"/>
                    </a:lnTo>
                    <a:lnTo>
                      <a:pt x="291544" y="950278"/>
                    </a:lnTo>
                    <a:lnTo>
                      <a:pt x="264557" y="938927"/>
                    </a:lnTo>
                    <a:lnTo>
                      <a:pt x="250587" y="947817"/>
                    </a:lnTo>
                    <a:lnTo>
                      <a:pt x="203755" y="921941"/>
                    </a:lnTo>
                    <a:lnTo>
                      <a:pt x="170656" y="898366"/>
                    </a:lnTo>
                    <a:lnTo>
                      <a:pt x="161211" y="857171"/>
                    </a:lnTo>
                    <a:lnTo>
                      <a:pt x="185341" y="862251"/>
                    </a:lnTo>
                    <a:lnTo>
                      <a:pt x="186452" y="843042"/>
                    </a:lnTo>
                    <a:lnTo>
                      <a:pt x="173037" y="823754"/>
                    </a:lnTo>
                    <a:lnTo>
                      <a:pt x="176450" y="792877"/>
                    </a:lnTo>
                    <a:lnTo>
                      <a:pt x="140255" y="748189"/>
                    </a:lnTo>
                    <a:lnTo>
                      <a:pt x="84852" y="732711"/>
                    </a:lnTo>
                    <a:lnTo>
                      <a:pt x="74851" y="703104"/>
                    </a:lnTo>
                    <a:lnTo>
                      <a:pt x="50006" y="685006"/>
                    </a:lnTo>
                    <a:lnTo>
                      <a:pt x="43974" y="673894"/>
                    </a:lnTo>
                    <a:lnTo>
                      <a:pt x="38973" y="651669"/>
                    </a:lnTo>
                    <a:lnTo>
                      <a:pt x="40084" y="636429"/>
                    </a:lnTo>
                    <a:lnTo>
                      <a:pt x="19685" y="627539"/>
                    </a:lnTo>
                    <a:lnTo>
                      <a:pt x="8572" y="631508"/>
                    </a:lnTo>
                    <a:lnTo>
                      <a:pt x="0" y="595074"/>
                    </a:lnTo>
                    <a:lnTo>
                      <a:pt x="9604" y="586026"/>
                    </a:lnTo>
                    <a:lnTo>
                      <a:pt x="5001" y="576739"/>
                    </a:lnTo>
                    <a:lnTo>
                      <a:pt x="37147" y="557927"/>
                    </a:lnTo>
                    <a:lnTo>
                      <a:pt x="60404" y="550148"/>
                    </a:lnTo>
                    <a:lnTo>
                      <a:pt x="96123" y="555466"/>
                    </a:lnTo>
                    <a:lnTo>
                      <a:pt x="108823" y="529908"/>
                    </a:lnTo>
                    <a:lnTo>
                      <a:pt x="152003" y="525145"/>
                    </a:lnTo>
                    <a:lnTo>
                      <a:pt x="164068" y="509191"/>
                    </a:lnTo>
                    <a:lnTo>
                      <a:pt x="217170" y="487283"/>
                    </a:lnTo>
                    <a:lnTo>
                      <a:pt x="221853" y="47815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EC6A30E5-C884-CE27-E908-A15A60F35DF1}"/>
                </a:ext>
              </a:extLst>
            </p:cNvPr>
            <p:cNvSpPr/>
            <p:nvPr/>
          </p:nvSpPr>
          <p:spPr>
            <a:xfrm>
              <a:off x="5088889" y="3426856"/>
              <a:ext cx="62150" cy="118427"/>
            </a:xfrm>
            <a:custGeom>
              <a:avLst/>
              <a:gdLst>
                <a:gd name="csX0" fmla="*/ 56277 w 62150"/>
                <a:gd name="csY0" fmla="*/ 32305 h 118427"/>
                <a:gd name="csX1" fmla="*/ 36036 w 62150"/>
                <a:gd name="csY1" fmla="*/ 89376 h 118427"/>
                <a:gd name="csX2" fmla="*/ 21590 w 62150"/>
                <a:gd name="csY2" fmla="*/ 118427 h 118427"/>
                <a:gd name="csX3" fmla="*/ 3810 w 62150"/>
                <a:gd name="csY3" fmla="*/ 88503 h 118427"/>
                <a:gd name="csX4" fmla="*/ 0 w 62150"/>
                <a:gd name="csY4" fmla="*/ 62151 h 118427"/>
                <a:gd name="csX5" fmla="*/ 19844 w 62150"/>
                <a:gd name="csY5" fmla="*/ 27146 h 118427"/>
                <a:gd name="csX6" fmla="*/ 46752 w 62150"/>
                <a:gd name="csY6" fmla="*/ 0 h 118427"/>
                <a:gd name="csX7" fmla="*/ 62151 w 62150"/>
                <a:gd name="csY7" fmla="*/ 10636 h 118427"/>
                <a:gd name="csX8" fmla="*/ 56277 w 62150"/>
                <a:gd name="csY8" fmla="*/ 32305 h 1184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2150" h="118427">
                  <a:moveTo>
                    <a:pt x="56277" y="32305"/>
                  </a:moveTo>
                  <a:lnTo>
                    <a:pt x="36036" y="89376"/>
                  </a:lnTo>
                  <a:lnTo>
                    <a:pt x="21590" y="118427"/>
                  </a:lnTo>
                  <a:lnTo>
                    <a:pt x="3810" y="88503"/>
                  </a:lnTo>
                  <a:lnTo>
                    <a:pt x="0" y="62151"/>
                  </a:lnTo>
                  <a:lnTo>
                    <a:pt x="19844" y="27146"/>
                  </a:lnTo>
                  <a:lnTo>
                    <a:pt x="46752" y="0"/>
                  </a:lnTo>
                  <a:lnTo>
                    <a:pt x="62151" y="10636"/>
                  </a:lnTo>
                  <a:lnTo>
                    <a:pt x="56277" y="3230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45" name="Graphic 387">
              <a:extLst>
                <a:ext uri="{FF2B5EF4-FFF2-40B4-BE49-F238E27FC236}">
                  <a16:creationId xmlns:a16="http://schemas.microsoft.com/office/drawing/2014/main" id="{A5DA22A2-4F3A-592E-F7E7-E3E9AF7A2567}"/>
                </a:ext>
              </a:extLst>
            </p:cNvPr>
            <p:cNvGrpSpPr/>
            <p:nvPr/>
          </p:nvGrpSpPr>
          <p:grpSpPr>
            <a:xfrm>
              <a:off x="1269841" y="2581353"/>
              <a:ext cx="395208" cy="424656"/>
              <a:chOff x="1269841" y="2581353"/>
              <a:chExt cx="395208" cy="424656"/>
            </a:xfrm>
          </p:grpSpPr>
          <p:sp>
            <p:nvSpPr>
              <p:cNvPr id="646" name="Freeform: Shape 645">
                <a:extLst>
                  <a:ext uri="{FF2B5EF4-FFF2-40B4-BE49-F238E27FC236}">
                    <a16:creationId xmlns:a16="http://schemas.microsoft.com/office/drawing/2014/main" id="{3D728863-28D5-8070-0301-670500B88941}"/>
                  </a:ext>
                </a:extLst>
              </p:cNvPr>
              <p:cNvSpPr/>
              <p:nvPr/>
            </p:nvSpPr>
            <p:spPr>
              <a:xfrm>
                <a:off x="1269841" y="2581353"/>
                <a:ext cx="395208" cy="374650"/>
              </a:xfrm>
              <a:custGeom>
                <a:avLst/>
                <a:gdLst>
                  <a:gd name="csX0" fmla="*/ 124460 w 395208"/>
                  <a:gd name="csY0" fmla="*/ 9446 h 374650"/>
                  <a:gd name="csX1" fmla="*/ 144859 w 395208"/>
                  <a:gd name="csY1" fmla="*/ 15478 h 374650"/>
                  <a:gd name="csX2" fmla="*/ 148749 w 395208"/>
                  <a:gd name="csY2" fmla="*/ 7382 h 374650"/>
                  <a:gd name="csX3" fmla="*/ 182086 w 395208"/>
                  <a:gd name="csY3" fmla="*/ 0 h 374650"/>
                  <a:gd name="csX4" fmla="*/ 189548 w 395208"/>
                  <a:gd name="csY4" fmla="*/ 14764 h 374650"/>
                  <a:gd name="csX5" fmla="*/ 237728 w 395208"/>
                  <a:gd name="csY5" fmla="*/ 25718 h 374650"/>
                  <a:gd name="csX6" fmla="*/ 234077 w 395208"/>
                  <a:gd name="csY6" fmla="*/ 46514 h 374650"/>
                  <a:gd name="csX7" fmla="*/ 242173 w 395208"/>
                  <a:gd name="csY7" fmla="*/ 64373 h 374650"/>
                  <a:gd name="csX8" fmla="*/ 215344 w 395208"/>
                  <a:gd name="csY8" fmla="*/ 58261 h 374650"/>
                  <a:gd name="csX9" fmla="*/ 187960 w 395208"/>
                  <a:gd name="csY9" fmla="*/ 73105 h 374650"/>
                  <a:gd name="csX10" fmla="*/ 189865 w 395208"/>
                  <a:gd name="csY10" fmla="*/ 93821 h 374650"/>
                  <a:gd name="csX11" fmla="*/ 185738 w 395208"/>
                  <a:gd name="csY11" fmla="*/ 105648 h 374650"/>
                  <a:gd name="csX12" fmla="*/ 196771 w 395208"/>
                  <a:gd name="csY12" fmla="*/ 126683 h 374650"/>
                  <a:gd name="csX13" fmla="*/ 228362 w 395208"/>
                  <a:gd name="csY13" fmla="*/ 147399 h 374650"/>
                  <a:gd name="csX14" fmla="*/ 245269 w 395208"/>
                  <a:gd name="csY14" fmla="*/ 181213 h 374650"/>
                  <a:gd name="csX15" fmla="*/ 282813 w 395208"/>
                  <a:gd name="csY15" fmla="*/ 213916 h 374650"/>
                  <a:gd name="csX16" fmla="*/ 309166 w 395208"/>
                  <a:gd name="csY16" fmla="*/ 213678 h 374650"/>
                  <a:gd name="csX17" fmla="*/ 317421 w 395208"/>
                  <a:gd name="csY17" fmla="*/ 222647 h 374650"/>
                  <a:gd name="csX18" fmla="*/ 307896 w 395208"/>
                  <a:gd name="csY18" fmla="*/ 230664 h 374650"/>
                  <a:gd name="csX19" fmla="*/ 338138 w 395208"/>
                  <a:gd name="csY19" fmla="*/ 245189 h 374650"/>
                  <a:gd name="csX20" fmla="*/ 362823 w 395208"/>
                  <a:gd name="csY20" fmla="*/ 257334 h 374650"/>
                  <a:gd name="csX21" fmla="*/ 391716 w 395208"/>
                  <a:gd name="csY21" fmla="*/ 278130 h 374650"/>
                  <a:gd name="csX22" fmla="*/ 395208 w 395208"/>
                  <a:gd name="csY22" fmla="*/ 285591 h 374650"/>
                  <a:gd name="csX23" fmla="*/ 388938 w 395208"/>
                  <a:gd name="csY23" fmla="*/ 299800 h 374650"/>
                  <a:gd name="csX24" fmla="*/ 370205 w 395208"/>
                  <a:gd name="csY24" fmla="*/ 281226 h 374650"/>
                  <a:gd name="csX25" fmla="*/ 340995 w 395208"/>
                  <a:gd name="csY25" fmla="*/ 274717 h 374650"/>
                  <a:gd name="csX26" fmla="*/ 326787 w 395208"/>
                  <a:gd name="csY26" fmla="*/ 300434 h 374650"/>
                  <a:gd name="csX27" fmla="*/ 351155 w 395208"/>
                  <a:gd name="csY27" fmla="*/ 315119 h 374650"/>
                  <a:gd name="csX28" fmla="*/ 347107 w 395208"/>
                  <a:gd name="csY28" fmla="*/ 335677 h 374650"/>
                  <a:gd name="csX29" fmla="*/ 333058 w 395208"/>
                  <a:gd name="csY29" fmla="*/ 338058 h 374650"/>
                  <a:gd name="csX30" fmla="*/ 315039 w 395208"/>
                  <a:gd name="csY30" fmla="*/ 371634 h 374650"/>
                  <a:gd name="csX31" fmla="*/ 300990 w 395208"/>
                  <a:gd name="csY31" fmla="*/ 374650 h 374650"/>
                  <a:gd name="csX32" fmla="*/ 301149 w 395208"/>
                  <a:gd name="csY32" fmla="*/ 362664 h 374650"/>
                  <a:gd name="csX33" fmla="*/ 308054 w 395208"/>
                  <a:gd name="csY33" fmla="*/ 341630 h 374650"/>
                  <a:gd name="csX34" fmla="*/ 315357 w 395208"/>
                  <a:gd name="csY34" fmla="*/ 333296 h 374650"/>
                  <a:gd name="csX35" fmla="*/ 302181 w 395208"/>
                  <a:gd name="csY35" fmla="*/ 310356 h 374650"/>
                  <a:gd name="csX36" fmla="*/ 291941 w 395208"/>
                  <a:gd name="csY36" fmla="*/ 290354 h 374650"/>
                  <a:gd name="csX37" fmla="*/ 277892 w 395208"/>
                  <a:gd name="csY37" fmla="*/ 285433 h 374650"/>
                  <a:gd name="csX38" fmla="*/ 267970 w 395208"/>
                  <a:gd name="csY38" fmla="*/ 268208 h 374650"/>
                  <a:gd name="csX39" fmla="*/ 246301 w 395208"/>
                  <a:gd name="csY39" fmla="*/ 260985 h 374650"/>
                  <a:gd name="csX40" fmla="*/ 231775 w 395208"/>
                  <a:gd name="csY40" fmla="*/ 244872 h 374650"/>
                  <a:gd name="csX41" fmla="*/ 206851 w 395208"/>
                  <a:gd name="csY41" fmla="*/ 242253 h 374650"/>
                  <a:gd name="csX42" fmla="*/ 180499 w 395208"/>
                  <a:gd name="csY42" fmla="*/ 224076 h 374650"/>
                  <a:gd name="csX43" fmla="*/ 149701 w 395208"/>
                  <a:gd name="csY43" fmla="*/ 197723 h 374650"/>
                  <a:gd name="csX44" fmla="*/ 126762 w 395208"/>
                  <a:gd name="csY44" fmla="*/ 174308 h 374650"/>
                  <a:gd name="csX45" fmla="*/ 116284 w 395208"/>
                  <a:gd name="csY45" fmla="*/ 133747 h 374650"/>
                  <a:gd name="csX46" fmla="*/ 99536 w 395208"/>
                  <a:gd name="csY46" fmla="*/ 128984 h 374650"/>
                  <a:gd name="csX47" fmla="*/ 72073 w 395208"/>
                  <a:gd name="csY47" fmla="*/ 115332 h 374650"/>
                  <a:gd name="csX48" fmla="*/ 56594 w 395208"/>
                  <a:gd name="csY48" fmla="*/ 120968 h 374650"/>
                  <a:gd name="csX49" fmla="*/ 37148 w 395208"/>
                  <a:gd name="csY49" fmla="*/ 140097 h 374650"/>
                  <a:gd name="csX50" fmla="*/ 23098 w 395208"/>
                  <a:gd name="csY50" fmla="*/ 143113 h 374650"/>
                  <a:gd name="csX51" fmla="*/ 26988 w 395208"/>
                  <a:gd name="csY51" fmla="*/ 125175 h 374650"/>
                  <a:gd name="csX52" fmla="*/ 8731 w 395208"/>
                  <a:gd name="csY52" fmla="*/ 119936 h 374650"/>
                  <a:gd name="csX53" fmla="*/ 0 w 395208"/>
                  <a:gd name="csY53" fmla="*/ 87868 h 374650"/>
                  <a:gd name="csX54" fmla="*/ 11668 w 395208"/>
                  <a:gd name="csY54" fmla="*/ 75168 h 374650"/>
                  <a:gd name="csX55" fmla="*/ 1826 w 395208"/>
                  <a:gd name="csY55" fmla="*/ 59452 h 374650"/>
                  <a:gd name="csX56" fmla="*/ 3175 w 395208"/>
                  <a:gd name="csY56" fmla="*/ 47546 h 374650"/>
                  <a:gd name="csX57" fmla="*/ 17701 w 395208"/>
                  <a:gd name="csY57" fmla="*/ 56515 h 374650"/>
                  <a:gd name="csX58" fmla="*/ 33893 w 395208"/>
                  <a:gd name="csY58" fmla="*/ 54531 h 374650"/>
                  <a:gd name="csX59" fmla="*/ 52784 w 395208"/>
                  <a:gd name="csY59" fmla="*/ 40323 h 374650"/>
                  <a:gd name="csX60" fmla="*/ 58658 w 395208"/>
                  <a:gd name="csY60" fmla="*/ 46990 h 374650"/>
                  <a:gd name="csX61" fmla="*/ 74692 w 395208"/>
                  <a:gd name="csY61" fmla="*/ 45641 h 374650"/>
                  <a:gd name="csX62" fmla="*/ 81994 w 395208"/>
                  <a:gd name="csY62" fmla="*/ 28655 h 374650"/>
                  <a:gd name="csX63" fmla="*/ 106918 w 395208"/>
                  <a:gd name="csY63" fmla="*/ 33893 h 374650"/>
                  <a:gd name="csX64" fmla="*/ 121761 w 395208"/>
                  <a:gd name="csY64" fmla="*/ 26749 h 374650"/>
                  <a:gd name="csX65" fmla="*/ 124460 w 395208"/>
                  <a:gd name="csY65" fmla="*/ 9446 h 374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</a:cxnLst>
                <a:rect l="l" t="t" r="r" b="b"/>
                <a:pathLst>
                  <a:path w="395208" h="374650">
                    <a:moveTo>
                      <a:pt x="124460" y="9446"/>
                    </a:moveTo>
                    <a:lnTo>
                      <a:pt x="144859" y="15478"/>
                    </a:lnTo>
                    <a:lnTo>
                      <a:pt x="148749" y="7382"/>
                    </a:lnTo>
                    <a:lnTo>
                      <a:pt x="182086" y="0"/>
                    </a:lnTo>
                    <a:lnTo>
                      <a:pt x="189548" y="14764"/>
                    </a:lnTo>
                    <a:lnTo>
                      <a:pt x="237728" y="25718"/>
                    </a:lnTo>
                    <a:lnTo>
                      <a:pt x="234077" y="46514"/>
                    </a:lnTo>
                    <a:lnTo>
                      <a:pt x="242173" y="64373"/>
                    </a:lnTo>
                    <a:lnTo>
                      <a:pt x="215344" y="58261"/>
                    </a:lnTo>
                    <a:lnTo>
                      <a:pt x="187960" y="73105"/>
                    </a:lnTo>
                    <a:lnTo>
                      <a:pt x="189865" y="93821"/>
                    </a:lnTo>
                    <a:lnTo>
                      <a:pt x="185738" y="105648"/>
                    </a:lnTo>
                    <a:lnTo>
                      <a:pt x="196771" y="126683"/>
                    </a:lnTo>
                    <a:lnTo>
                      <a:pt x="228362" y="147399"/>
                    </a:lnTo>
                    <a:lnTo>
                      <a:pt x="245269" y="181213"/>
                    </a:lnTo>
                    <a:lnTo>
                      <a:pt x="282813" y="213916"/>
                    </a:lnTo>
                    <a:lnTo>
                      <a:pt x="309166" y="213678"/>
                    </a:lnTo>
                    <a:lnTo>
                      <a:pt x="317421" y="222647"/>
                    </a:lnTo>
                    <a:lnTo>
                      <a:pt x="307896" y="230664"/>
                    </a:lnTo>
                    <a:lnTo>
                      <a:pt x="338138" y="245189"/>
                    </a:lnTo>
                    <a:lnTo>
                      <a:pt x="362823" y="257334"/>
                    </a:lnTo>
                    <a:lnTo>
                      <a:pt x="391716" y="278130"/>
                    </a:lnTo>
                    <a:lnTo>
                      <a:pt x="395208" y="285591"/>
                    </a:lnTo>
                    <a:lnTo>
                      <a:pt x="388938" y="299800"/>
                    </a:lnTo>
                    <a:lnTo>
                      <a:pt x="370205" y="281226"/>
                    </a:lnTo>
                    <a:lnTo>
                      <a:pt x="340995" y="274717"/>
                    </a:lnTo>
                    <a:lnTo>
                      <a:pt x="326787" y="300434"/>
                    </a:lnTo>
                    <a:lnTo>
                      <a:pt x="351155" y="315119"/>
                    </a:lnTo>
                    <a:lnTo>
                      <a:pt x="347107" y="335677"/>
                    </a:lnTo>
                    <a:lnTo>
                      <a:pt x="333058" y="338058"/>
                    </a:lnTo>
                    <a:lnTo>
                      <a:pt x="315039" y="371634"/>
                    </a:lnTo>
                    <a:lnTo>
                      <a:pt x="300990" y="374650"/>
                    </a:lnTo>
                    <a:lnTo>
                      <a:pt x="301149" y="362664"/>
                    </a:lnTo>
                    <a:lnTo>
                      <a:pt x="308054" y="341630"/>
                    </a:lnTo>
                    <a:lnTo>
                      <a:pt x="315357" y="333296"/>
                    </a:lnTo>
                    <a:lnTo>
                      <a:pt x="302181" y="310356"/>
                    </a:lnTo>
                    <a:lnTo>
                      <a:pt x="291941" y="290354"/>
                    </a:lnTo>
                    <a:lnTo>
                      <a:pt x="277892" y="285433"/>
                    </a:lnTo>
                    <a:lnTo>
                      <a:pt x="267970" y="268208"/>
                    </a:lnTo>
                    <a:lnTo>
                      <a:pt x="246301" y="260985"/>
                    </a:lnTo>
                    <a:lnTo>
                      <a:pt x="231775" y="244872"/>
                    </a:lnTo>
                    <a:lnTo>
                      <a:pt x="206851" y="242253"/>
                    </a:lnTo>
                    <a:lnTo>
                      <a:pt x="180499" y="224076"/>
                    </a:lnTo>
                    <a:lnTo>
                      <a:pt x="149701" y="197723"/>
                    </a:lnTo>
                    <a:lnTo>
                      <a:pt x="126762" y="174308"/>
                    </a:lnTo>
                    <a:lnTo>
                      <a:pt x="116284" y="133747"/>
                    </a:lnTo>
                    <a:lnTo>
                      <a:pt x="99536" y="128984"/>
                    </a:lnTo>
                    <a:lnTo>
                      <a:pt x="72073" y="115332"/>
                    </a:lnTo>
                    <a:lnTo>
                      <a:pt x="56594" y="120968"/>
                    </a:lnTo>
                    <a:lnTo>
                      <a:pt x="37148" y="140097"/>
                    </a:lnTo>
                    <a:lnTo>
                      <a:pt x="23098" y="143113"/>
                    </a:lnTo>
                    <a:lnTo>
                      <a:pt x="26988" y="125175"/>
                    </a:lnTo>
                    <a:lnTo>
                      <a:pt x="8731" y="119936"/>
                    </a:lnTo>
                    <a:lnTo>
                      <a:pt x="0" y="87868"/>
                    </a:lnTo>
                    <a:lnTo>
                      <a:pt x="11668" y="75168"/>
                    </a:lnTo>
                    <a:lnTo>
                      <a:pt x="1826" y="59452"/>
                    </a:lnTo>
                    <a:lnTo>
                      <a:pt x="3175" y="47546"/>
                    </a:lnTo>
                    <a:lnTo>
                      <a:pt x="17701" y="56515"/>
                    </a:lnTo>
                    <a:lnTo>
                      <a:pt x="33893" y="54531"/>
                    </a:lnTo>
                    <a:lnTo>
                      <a:pt x="52784" y="40323"/>
                    </a:lnTo>
                    <a:lnTo>
                      <a:pt x="58658" y="46990"/>
                    </a:lnTo>
                    <a:lnTo>
                      <a:pt x="74692" y="45641"/>
                    </a:lnTo>
                    <a:lnTo>
                      <a:pt x="81994" y="28655"/>
                    </a:lnTo>
                    <a:lnTo>
                      <a:pt x="106918" y="33893"/>
                    </a:lnTo>
                    <a:lnTo>
                      <a:pt x="121761" y="26749"/>
                    </a:lnTo>
                    <a:lnTo>
                      <a:pt x="124460" y="944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7" name="Freeform: Shape 646">
                <a:extLst>
                  <a:ext uri="{FF2B5EF4-FFF2-40B4-BE49-F238E27FC236}">
                    <a16:creationId xmlns:a16="http://schemas.microsoft.com/office/drawing/2014/main" id="{C0526F92-9510-E91C-762D-75D7C93A90FE}"/>
                  </a:ext>
                </a:extLst>
              </p:cNvPr>
              <p:cNvSpPr/>
              <p:nvPr/>
            </p:nvSpPr>
            <p:spPr>
              <a:xfrm>
                <a:off x="1461293" y="2943383"/>
                <a:ext cx="104060" cy="62626"/>
              </a:xfrm>
              <a:custGeom>
                <a:avLst/>
                <a:gdLst>
                  <a:gd name="csX0" fmla="*/ 78502 w 104060"/>
                  <a:gd name="csY0" fmla="*/ 3413 h 62626"/>
                  <a:gd name="csX1" fmla="*/ 104061 w 104060"/>
                  <a:gd name="csY1" fmla="*/ 0 h 62626"/>
                  <a:gd name="csX2" fmla="*/ 91916 w 104060"/>
                  <a:gd name="csY2" fmla="*/ 30718 h 62626"/>
                  <a:gd name="csX3" fmla="*/ 96996 w 104060"/>
                  <a:gd name="csY3" fmla="*/ 42783 h 62626"/>
                  <a:gd name="csX4" fmla="*/ 89852 w 104060"/>
                  <a:gd name="csY4" fmla="*/ 62627 h 62626"/>
                  <a:gd name="csX5" fmla="*/ 64135 w 104060"/>
                  <a:gd name="csY5" fmla="*/ 48101 h 62626"/>
                  <a:gd name="csX6" fmla="*/ 46990 w 104060"/>
                  <a:gd name="csY6" fmla="*/ 43894 h 62626"/>
                  <a:gd name="csX7" fmla="*/ 0 w 104060"/>
                  <a:gd name="csY7" fmla="*/ 24130 h 62626"/>
                  <a:gd name="csX8" fmla="*/ 4683 w 104060"/>
                  <a:gd name="csY8" fmla="*/ 4127 h 62626"/>
                  <a:gd name="csX9" fmla="*/ 44132 w 104060"/>
                  <a:gd name="csY9" fmla="*/ 7699 h 62626"/>
                  <a:gd name="csX10" fmla="*/ 78502 w 104060"/>
                  <a:gd name="csY10" fmla="*/ 3413 h 626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04060" h="62626">
                    <a:moveTo>
                      <a:pt x="78502" y="3413"/>
                    </a:moveTo>
                    <a:lnTo>
                      <a:pt x="104061" y="0"/>
                    </a:lnTo>
                    <a:lnTo>
                      <a:pt x="91916" y="30718"/>
                    </a:lnTo>
                    <a:lnTo>
                      <a:pt x="96996" y="42783"/>
                    </a:lnTo>
                    <a:lnTo>
                      <a:pt x="89852" y="62627"/>
                    </a:lnTo>
                    <a:lnTo>
                      <a:pt x="64135" y="48101"/>
                    </a:lnTo>
                    <a:lnTo>
                      <a:pt x="46990" y="43894"/>
                    </a:lnTo>
                    <a:lnTo>
                      <a:pt x="0" y="24130"/>
                    </a:lnTo>
                    <a:lnTo>
                      <a:pt x="4683" y="4127"/>
                    </a:lnTo>
                    <a:lnTo>
                      <a:pt x="44132" y="7699"/>
                    </a:lnTo>
                    <a:lnTo>
                      <a:pt x="78502" y="341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8" name="Freeform: Shape 647">
                <a:extLst>
                  <a:ext uri="{FF2B5EF4-FFF2-40B4-BE49-F238E27FC236}">
                    <a16:creationId xmlns:a16="http://schemas.microsoft.com/office/drawing/2014/main" id="{77CD28BB-36A4-8714-B72B-A22921D140ED}"/>
                  </a:ext>
                </a:extLst>
              </p:cNvPr>
              <p:cNvSpPr/>
              <p:nvPr/>
            </p:nvSpPr>
            <p:spPr>
              <a:xfrm>
                <a:off x="1317386" y="2825352"/>
                <a:ext cx="55562" cy="91519"/>
              </a:xfrm>
              <a:custGeom>
                <a:avLst/>
                <a:gdLst>
                  <a:gd name="csX0" fmla="*/ 18494 w 55562"/>
                  <a:gd name="csY0" fmla="*/ 12382 h 91519"/>
                  <a:gd name="csX1" fmla="*/ 35322 w 55562"/>
                  <a:gd name="csY1" fmla="*/ 0 h 91519"/>
                  <a:gd name="csX2" fmla="*/ 55563 w 55562"/>
                  <a:gd name="csY2" fmla="*/ 28416 h 91519"/>
                  <a:gd name="csX3" fmla="*/ 50879 w 55562"/>
                  <a:gd name="csY3" fmla="*/ 80883 h 91519"/>
                  <a:gd name="csX4" fmla="*/ 35560 w 55562"/>
                  <a:gd name="csY4" fmla="*/ 78343 h 91519"/>
                  <a:gd name="csX5" fmla="*/ 21749 w 55562"/>
                  <a:gd name="csY5" fmla="*/ 91519 h 91519"/>
                  <a:gd name="csX6" fmla="*/ 9049 w 55562"/>
                  <a:gd name="csY6" fmla="*/ 81121 h 91519"/>
                  <a:gd name="csX7" fmla="*/ 7699 w 55562"/>
                  <a:gd name="csY7" fmla="*/ 33258 h 91519"/>
                  <a:gd name="csX8" fmla="*/ 0 w 55562"/>
                  <a:gd name="csY8" fmla="*/ 10398 h 91519"/>
                  <a:gd name="csX9" fmla="*/ 18494 w 55562"/>
                  <a:gd name="csY9" fmla="*/ 12382 h 915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55562" h="91519">
                    <a:moveTo>
                      <a:pt x="18494" y="12382"/>
                    </a:moveTo>
                    <a:lnTo>
                      <a:pt x="35322" y="0"/>
                    </a:lnTo>
                    <a:lnTo>
                      <a:pt x="55563" y="28416"/>
                    </a:lnTo>
                    <a:lnTo>
                      <a:pt x="50879" y="80883"/>
                    </a:lnTo>
                    <a:lnTo>
                      <a:pt x="35560" y="78343"/>
                    </a:lnTo>
                    <a:lnTo>
                      <a:pt x="21749" y="91519"/>
                    </a:lnTo>
                    <a:lnTo>
                      <a:pt x="9049" y="81121"/>
                    </a:lnTo>
                    <a:lnTo>
                      <a:pt x="7699" y="33258"/>
                    </a:lnTo>
                    <a:lnTo>
                      <a:pt x="0" y="10398"/>
                    </a:lnTo>
                    <a:lnTo>
                      <a:pt x="18494" y="1238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49" name="Graphic 387">
              <a:extLst>
                <a:ext uri="{FF2B5EF4-FFF2-40B4-BE49-F238E27FC236}">
                  <a16:creationId xmlns:a16="http://schemas.microsoft.com/office/drawing/2014/main" id="{9202AF94-25F6-C967-FEEA-37D905199A56}"/>
                </a:ext>
              </a:extLst>
            </p:cNvPr>
            <p:cNvGrpSpPr/>
            <p:nvPr/>
          </p:nvGrpSpPr>
          <p:grpSpPr>
            <a:xfrm>
              <a:off x="1315005" y="2099388"/>
              <a:ext cx="155019" cy="139699"/>
              <a:chOff x="1315005" y="2099388"/>
              <a:chExt cx="155019" cy="139699"/>
            </a:xfrm>
          </p:grpSpPr>
          <p:sp>
            <p:nvSpPr>
              <p:cNvPr id="650" name="Freeform: Shape 649">
                <a:extLst>
                  <a:ext uri="{FF2B5EF4-FFF2-40B4-BE49-F238E27FC236}">
                    <a16:creationId xmlns:a16="http://schemas.microsoft.com/office/drawing/2014/main" id="{64F9DE51-96C4-EAE2-7CD3-8D67DA06982B}"/>
                  </a:ext>
                </a:extLst>
              </p:cNvPr>
              <p:cNvSpPr/>
              <p:nvPr/>
            </p:nvSpPr>
            <p:spPr>
              <a:xfrm>
                <a:off x="1315005" y="2099388"/>
                <a:ext cx="95091" cy="138271"/>
              </a:xfrm>
              <a:custGeom>
                <a:avLst/>
                <a:gdLst>
                  <a:gd name="csX0" fmla="*/ 61754 w 95091"/>
                  <a:gd name="csY0" fmla="*/ 131127 h 138271"/>
                  <a:gd name="csX1" fmla="*/ 40164 w 95091"/>
                  <a:gd name="csY1" fmla="*/ 138271 h 138271"/>
                  <a:gd name="csX2" fmla="*/ 14684 w 95091"/>
                  <a:gd name="csY2" fmla="*/ 132080 h 138271"/>
                  <a:gd name="csX3" fmla="*/ 1032 w 95091"/>
                  <a:gd name="csY3" fmla="*/ 106045 h 138271"/>
                  <a:gd name="csX4" fmla="*/ 0 w 95091"/>
                  <a:gd name="csY4" fmla="*/ 57467 h 138271"/>
                  <a:gd name="csX5" fmla="*/ 5636 w 95091"/>
                  <a:gd name="csY5" fmla="*/ 44529 h 138271"/>
                  <a:gd name="csX6" fmla="*/ 15319 w 95091"/>
                  <a:gd name="csY6" fmla="*/ 30083 h 138271"/>
                  <a:gd name="csX7" fmla="*/ 44926 w 95091"/>
                  <a:gd name="csY7" fmla="*/ 27067 h 138271"/>
                  <a:gd name="csX8" fmla="*/ 56833 w 95091"/>
                  <a:gd name="csY8" fmla="*/ 13732 h 138271"/>
                  <a:gd name="csX9" fmla="*/ 83899 w 95091"/>
                  <a:gd name="csY9" fmla="*/ 0 h 138271"/>
                  <a:gd name="csX10" fmla="*/ 82788 w 95091"/>
                  <a:gd name="csY10" fmla="*/ 25003 h 138271"/>
                  <a:gd name="csX11" fmla="*/ 72787 w 95091"/>
                  <a:gd name="csY11" fmla="*/ 40640 h 138271"/>
                  <a:gd name="csX12" fmla="*/ 76835 w 95091"/>
                  <a:gd name="csY12" fmla="*/ 54134 h 138271"/>
                  <a:gd name="csX13" fmla="*/ 95091 w 95091"/>
                  <a:gd name="csY13" fmla="*/ 61357 h 138271"/>
                  <a:gd name="csX14" fmla="*/ 86836 w 95091"/>
                  <a:gd name="csY14" fmla="*/ 79296 h 138271"/>
                  <a:gd name="csX15" fmla="*/ 76835 w 95091"/>
                  <a:gd name="csY15" fmla="*/ 74136 h 138271"/>
                  <a:gd name="csX16" fmla="*/ 52546 w 95091"/>
                  <a:gd name="csY16" fmla="*/ 108267 h 138271"/>
                  <a:gd name="csX17" fmla="*/ 61754 w 95091"/>
                  <a:gd name="csY17" fmla="*/ 131127 h 138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95091" h="138271">
                    <a:moveTo>
                      <a:pt x="61754" y="131127"/>
                    </a:moveTo>
                    <a:lnTo>
                      <a:pt x="40164" y="138271"/>
                    </a:lnTo>
                    <a:lnTo>
                      <a:pt x="14684" y="132080"/>
                    </a:lnTo>
                    <a:lnTo>
                      <a:pt x="1032" y="106045"/>
                    </a:lnTo>
                    <a:lnTo>
                      <a:pt x="0" y="57467"/>
                    </a:lnTo>
                    <a:lnTo>
                      <a:pt x="5636" y="44529"/>
                    </a:lnTo>
                    <a:lnTo>
                      <a:pt x="15319" y="30083"/>
                    </a:lnTo>
                    <a:lnTo>
                      <a:pt x="44926" y="27067"/>
                    </a:lnTo>
                    <a:lnTo>
                      <a:pt x="56833" y="13732"/>
                    </a:lnTo>
                    <a:lnTo>
                      <a:pt x="83899" y="0"/>
                    </a:lnTo>
                    <a:lnTo>
                      <a:pt x="82788" y="25003"/>
                    </a:lnTo>
                    <a:lnTo>
                      <a:pt x="72787" y="40640"/>
                    </a:lnTo>
                    <a:lnTo>
                      <a:pt x="76835" y="54134"/>
                    </a:lnTo>
                    <a:lnTo>
                      <a:pt x="95091" y="61357"/>
                    </a:lnTo>
                    <a:lnTo>
                      <a:pt x="86836" y="79296"/>
                    </a:lnTo>
                    <a:lnTo>
                      <a:pt x="76835" y="74136"/>
                    </a:lnTo>
                    <a:lnTo>
                      <a:pt x="52546" y="108267"/>
                    </a:lnTo>
                    <a:lnTo>
                      <a:pt x="61754" y="13112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1" name="Freeform: Shape 650">
                <a:extLst>
                  <a:ext uri="{FF2B5EF4-FFF2-40B4-BE49-F238E27FC236}">
                    <a16:creationId xmlns:a16="http://schemas.microsoft.com/office/drawing/2014/main" id="{C3433A67-5166-72FE-0CD0-5AE2A321FE3D}"/>
                  </a:ext>
                </a:extLst>
              </p:cNvPr>
              <p:cNvSpPr/>
              <p:nvPr/>
            </p:nvSpPr>
            <p:spPr>
              <a:xfrm>
                <a:off x="1409779" y="2177255"/>
                <a:ext cx="60245" cy="61833"/>
              </a:xfrm>
              <a:custGeom>
                <a:avLst/>
                <a:gdLst>
                  <a:gd name="csX0" fmla="*/ 49451 w 60245"/>
                  <a:gd name="csY0" fmla="*/ 0 h 61833"/>
                  <a:gd name="csX1" fmla="*/ 60246 w 60245"/>
                  <a:gd name="csY1" fmla="*/ 23813 h 61833"/>
                  <a:gd name="csX2" fmla="*/ 40005 w 60245"/>
                  <a:gd name="csY2" fmla="*/ 61833 h 61833"/>
                  <a:gd name="csX3" fmla="*/ 4763 w 60245"/>
                  <a:gd name="csY3" fmla="*/ 35322 h 61833"/>
                  <a:gd name="csX4" fmla="*/ 0 w 60245"/>
                  <a:gd name="csY4" fmla="*/ 15716 h 61833"/>
                  <a:gd name="csX5" fmla="*/ 49451 w 60245"/>
                  <a:gd name="csY5" fmla="*/ 0 h 618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60245" h="61833">
                    <a:moveTo>
                      <a:pt x="49451" y="0"/>
                    </a:moveTo>
                    <a:lnTo>
                      <a:pt x="60246" y="23813"/>
                    </a:lnTo>
                    <a:lnTo>
                      <a:pt x="40005" y="61833"/>
                    </a:lnTo>
                    <a:lnTo>
                      <a:pt x="4763" y="35322"/>
                    </a:lnTo>
                    <a:lnTo>
                      <a:pt x="0" y="15716"/>
                    </a:lnTo>
                    <a:lnTo>
                      <a:pt x="49451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52" name="Graphic 387">
              <a:extLst>
                <a:ext uri="{FF2B5EF4-FFF2-40B4-BE49-F238E27FC236}">
                  <a16:creationId xmlns:a16="http://schemas.microsoft.com/office/drawing/2014/main" id="{E359A3F5-56E7-125B-911D-9E39EF244E9E}"/>
                </a:ext>
              </a:extLst>
            </p:cNvPr>
            <p:cNvGrpSpPr/>
            <p:nvPr/>
          </p:nvGrpSpPr>
          <p:grpSpPr>
            <a:xfrm>
              <a:off x="787320" y="2055097"/>
              <a:ext cx="311784" cy="403224"/>
              <a:chOff x="787320" y="2055097"/>
              <a:chExt cx="311784" cy="403224"/>
            </a:xfrm>
          </p:grpSpPr>
          <p:sp>
            <p:nvSpPr>
              <p:cNvPr id="653" name="Freeform: Shape 652">
                <a:extLst>
                  <a:ext uri="{FF2B5EF4-FFF2-40B4-BE49-F238E27FC236}">
                    <a16:creationId xmlns:a16="http://schemas.microsoft.com/office/drawing/2014/main" id="{3686B84E-B2DC-8E5D-155C-96512AA68622}"/>
                  </a:ext>
                </a:extLst>
              </p:cNvPr>
              <p:cNvSpPr/>
              <p:nvPr/>
            </p:nvSpPr>
            <p:spPr>
              <a:xfrm>
                <a:off x="787320" y="2221626"/>
                <a:ext cx="64373" cy="60721"/>
              </a:xfrm>
              <a:custGeom>
                <a:avLst/>
                <a:gdLst>
                  <a:gd name="csX0" fmla="*/ 46355 w 64373"/>
                  <a:gd name="csY0" fmla="*/ 60722 h 60721"/>
                  <a:gd name="csX1" fmla="*/ 20876 w 64373"/>
                  <a:gd name="csY1" fmla="*/ 51197 h 60721"/>
                  <a:gd name="csX2" fmla="*/ 0 w 64373"/>
                  <a:gd name="csY2" fmla="*/ 51832 h 60721"/>
                  <a:gd name="csX3" fmla="*/ 6985 w 64373"/>
                  <a:gd name="csY3" fmla="*/ 26987 h 60721"/>
                  <a:gd name="csX4" fmla="*/ 0 w 64373"/>
                  <a:gd name="csY4" fmla="*/ 1905 h 60721"/>
                  <a:gd name="csX5" fmla="*/ 28257 w 64373"/>
                  <a:gd name="csY5" fmla="*/ 0 h 60721"/>
                  <a:gd name="csX6" fmla="*/ 64373 w 64373"/>
                  <a:gd name="csY6" fmla="*/ 28892 h 60721"/>
                  <a:gd name="csX7" fmla="*/ 46355 w 64373"/>
                  <a:gd name="csY7" fmla="*/ 60722 h 607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64373" h="60721">
                    <a:moveTo>
                      <a:pt x="46355" y="60722"/>
                    </a:moveTo>
                    <a:lnTo>
                      <a:pt x="20876" y="51197"/>
                    </a:lnTo>
                    <a:lnTo>
                      <a:pt x="0" y="51832"/>
                    </a:lnTo>
                    <a:lnTo>
                      <a:pt x="6985" y="26987"/>
                    </a:lnTo>
                    <a:lnTo>
                      <a:pt x="0" y="1905"/>
                    </a:lnTo>
                    <a:lnTo>
                      <a:pt x="28257" y="0"/>
                    </a:lnTo>
                    <a:lnTo>
                      <a:pt x="64373" y="28892"/>
                    </a:lnTo>
                    <a:lnTo>
                      <a:pt x="46355" y="6072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4" name="Freeform: Shape 653">
                <a:extLst>
                  <a:ext uri="{FF2B5EF4-FFF2-40B4-BE49-F238E27FC236}">
                    <a16:creationId xmlns:a16="http://schemas.microsoft.com/office/drawing/2014/main" id="{E4AB9F80-A65B-9D3B-2917-4EDF37ABAB37}"/>
                  </a:ext>
                </a:extLst>
              </p:cNvPr>
              <p:cNvSpPr/>
              <p:nvPr/>
            </p:nvSpPr>
            <p:spPr>
              <a:xfrm>
                <a:off x="835263" y="2055097"/>
                <a:ext cx="263842" cy="403224"/>
              </a:xfrm>
              <a:custGeom>
                <a:avLst/>
                <a:gdLst>
                  <a:gd name="csX0" fmla="*/ 102949 w 263842"/>
                  <a:gd name="csY0" fmla="*/ 248603 h 403224"/>
                  <a:gd name="csX1" fmla="*/ 103029 w 263842"/>
                  <a:gd name="csY1" fmla="*/ 248603 h 403224"/>
                  <a:gd name="csX2" fmla="*/ 107950 w 263842"/>
                  <a:gd name="csY2" fmla="*/ 221853 h 403224"/>
                  <a:gd name="csX3" fmla="*/ 85407 w 263842"/>
                  <a:gd name="csY3" fmla="*/ 193278 h 403224"/>
                  <a:gd name="csX4" fmla="*/ 84931 w 263842"/>
                  <a:gd name="csY4" fmla="*/ 192643 h 403224"/>
                  <a:gd name="csX5" fmla="*/ 43974 w 263842"/>
                  <a:gd name="csY5" fmla="*/ 184388 h 403224"/>
                  <a:gd name="csX6" fmla="*/ 35957 w 263842"/>
                  <a:gd name="csY6" fmla="*/ 171768 h 403224"/>
                  <a:gd name="csX7" fmla="*/ 48181 w 263842"/>
                  <a:gd name="csY7" fmla="*/ 150733 h 403224"/>
                  <a:gd name="csX8" fmla="*/ 37148 w 263842"/>
                  <a:gd name="csY8" fmla="*/ 137716 h 403224"/>
                  <a:gd name="csX9" fmla="*/ 18971 w 263842"/>
                  <a:gd name="csY9" fmla="*/ 160020 h 403224"/>
                  <a:gd name="csX10" fmla="*/ 16986 w 263842"/>
                  <a:gd name="csY10" fmla="*/ 114379 h 403224"/>
                  <a:gd name="csX11" fmla="*/ 0 w 263842"/>
                  <a:gd name="csY11" fmla="*/ 90011 h 403224"/>
                  <a:gd name="csX12" fmla="*/ 12224 w 263842"/>
                  <a:gd name="csY12" fmla="*/ 40005 h 403224"/>
                  <a:gd name="csX13" fmla="*/ 38417 w 263842"/>
                  <a:gd name="csY13" fmla="*/ 238 h 403224"/>
                  <a:gd name="csX14" fmla="*/ 65326 w 263842"/>
                  <a:gd name="csY14" fmla="*/ 4127 h 403224"/>
                  <a:gd name="csX15" fmla="*/ 105966 w 263842"/>
                  <a:gd name="csY15" fmla="*/ 0 h 403224"/>
                  <a:gd name="csX16" fmla="*/ 69929 w 263842"/>
                  <a:gd name="csY16" fmla="*/ 52943 h 403224"/>
                  <a:gd name="csX17" fmla="*/ 104299 w 263842"/>
                  <a:gd name="csY17" fmla="*/ 46276 h 403224"/>
                  <a:gd name="csX18" fmla="*/ 141208 w 263842"/>
                  <a:gd name="csY18" fmla="*/ 46514 h 403224"/>
                  <a:gd name="csX19" fmla="*/ 132398 w 263842"/>
                  <a:gd name="csY19" fmla="*/ 85884 h 403224"/>
                  <a:gd name="csX20" fmla="*/ 102076 w 263842"/>
                  <a:gd name="csY20" fmla="*/ 128746 h 403224"/>
                  <a:gd name="csX21" fmla="*/ 136922 w 263842"/>
                  <a:gd name="csY21" fmla="*/ 131762 h 403224"/>
                  <a:gd name="csX22" fmla="*/ 139621 w 263842"/>
                  <a:gd name="csY22" fmla="*/ 136763 h 403224"/>
                  <a:gd name="csX23" fmla="*/ 169624 w 263842"/>
                  <a:gd name="csY23" fmla="*/ 192167 h 403224"/>
                  <a:gd name="csX24" fmla="*/ 192722 w 263842"/>
                  <a:gd name="csY24" fmla="*/ 199628 h 403224"/>
                  <a:gd name="csX25" fmla="*/ 213439 w 263842"/>
                  <a:gd name="csY25" fmla="*/ 252254 h 403224"/>
                  <a:gd name="csX26" fmla="*/ 223044 w 263842"/>
                  <a:gd name="csY26" fmla="*/ 270272 h 403224"/>
                  <a:gd name="csX27" fmla="*/ 263842 w 263842"/>
                  <a:gd name="csY27" fmla="*/ 278924 h 403224"/>
                  <a:gd name="csX28" fmla="*/ 259715 w 263842"/>
                  <a:gd name="csY28" fmla="*/ 307896 h 403224"/>
                  <a:gd name="csX29" fmla="*/ 242570 w 263842"/>
                  <a:gd name="csY29" fmla="*/ 321072 h 403224"/>
                  <a:gd name="csX30" fmla="*/ 256064 w 263842"/>
                  <a:gd name="csY30" fmla="*/ 344249 h 403224"/>
                  <a:gd name="csX31" fmla="*/ 225742 w 263842"/>
                  <a:gd name="csY31" fmla="*/ 367586 h 403224"/>
                  <a:gd name="csX32" fmla="*/ 180657 w 263842"/>
                  <a:gd name="csY32" fmla="*/ 367189 h 403224"/>
                  <a:gd name="csX33" fmla="*/ 123269 w 263842"/>
                  <a:gd name="csY33" fmla="*/ 379412 h 403224"/>
                  <a:gd name="csX34" fmla="*/ 107632 w 263842"/>
                  <a:gd name="csY34" fmla="*/ 370681 h 403224"/>
                  <a:gd name="csX35" fmla="*/ 85328 w 263842"/>
                  <a:gd name="csY35" fmla="*/ 391398 h 403224"/>
                  <a:gd name="csX36" fmla="*/ 54134 w 263842"/>
                  <a:gd name="csY36" fmla="*/ 386397 h 403224"/>
                  <a:gd name="csX37" fmla="*/ 30480 w 263842"/>
                  <a:gd name="csY37" fmla="*/ 403225 h 403224"/>
                  <a:gd name="csX38" fmla="*/ 12621 w 263842"/>
                  <a:gd name="csY38" fmla="*/ 394414 h 403224"/>
                  <a:gd name="csX39" fmla="*/ 61992 w 263842"/>
                  <a:gd name="csY39" fmla="*/ 347821 h 403224"/>
                  <a:gd name="csX40" fmla="*/ 92154 w 263842"/>
                  <a:gd name="csY40" fmla="*/ 338217 h 403224"/>
                  <a:gd name="csX41" fmla="*/ 91916 w 263842"/>
                  <a:gd name="csY41" fmla="*/ 338138 h 403224"/>
                  <a:gd name="csX42" fmla="*/ 39291 w 263842"/>
                  <a:gd name="csY42" fmla="*/ 330676 h 403224"/>
                  <a:gd name="csX43" fmla="*/ 29766 w 263842"/>
                  <a:gd name="csY43" fmla="*/ 312817 h 403224"/>
                  <a:gd name="csX44" fmla="*/ 64929 w 263842"/>
                  <a:gd name="csY44" fmla="*/ 298847 h 403224"/>
                  <a:gd name="csX45" fmla="*/ 46514 w 263842"/>
                  <a:gd name="csY45" fmla="*/ 274399 h 403224"/>
                  <a:gd name="csX46" fmla="*/ 52864 w 263842"/>
                  <a:gd name="csY46" fmla="*/ 244396 h 403224"/>
                  <a:gd name="csX47" fmla="*/ 102949 w 263842"/>
                  <a:gd name="csY47" fmla="*/ 248603 h 4032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263842" h="403224">
                    <a:moveTo>
                      <a:pt x="102949" y="248603"/>
                    </a:moveTo>
                    <a:lnTo>
                      <a:pt x="103029" y="248603"/>
                    </a:lnTo>
                    <a:lnTo>
                      <a:pt x="107950" y="221853"/>
                    </a:lnTo>
                    <a:lnTo>
                      <a:pt x="85407" y="193278"/>
                    </a:lnTo>
                    <a:lnTo>
                      <a:pt x="84931" y="192643"/>
                    </a:lnTo>
                    <a:lnTo>
                      <a:pt x="43974" y="184388"/>
                    </a:lnTo>
                    <a:lnTo>
                      <a:pt x="35957" y="171768"/>
                    </a:lnTo>
                    <a:lnTo>
                      <a:pt x="48181" y="150733"/>
                    </a:lnTo>
                    <a:lnTo>
                      <a:pt x="37148" y="137716"/>
                    </a:lnTo>
                    <a:lnTo>
                      <a:pt x="18971" y="160020"/>
                    </a:lnTo>
                    <a:lnTo>
                      <a:pt x="16986" y="114379"/>
                    </a:lnTo>
                    <a:lnTo>
                      <a:pt x="0" y="90011"/>
                    </a:lnTo>
                    <a:lnTo>
                      <a:pt x="12224" y="40005"/>
                    </a:lnTo>
                    <a:lnTo>
                      <a:pt x="38417" y="238"/>
                    </a:lnTo>
                    <a:lnTo>
                      <a:pt x="65326" y="4127"/>
                    </a:lnTo>
                    <a:lnTo>
                      <a:pt x="105966" y="0"/>
                    </a:lnTo>
                    <a:lnTo>
                      <a:pt x="69929" y="52943"/>
                    </a:lnTo>
                    <a:lnTo>
                      <a:pt x="104299" y="46276"/>
                    </a:lnTo>
                    <a:lnTo>
                      <a:pt x="141208" y="46514"/>
                    </a:lnTo>
                    <a:lnTo>
                      <a:pt x="132398" y="85884"/>
                    </a:lnTo>
                    <a:lnTo>
                      <a:pt x="102076" y="128746"/>
                    </a:lnTo>
                    <a:lnTo>
                      <a:pt x="136922" y="131762"/>
                    </a:lnTo>
                    <a:lnTo>
                      <a:pt x="139621" y="136763"/>
                    </a:lnTo>
                    <a:lnTo>
                      <a:pt x="169624" y="192167"/>
                    </a:lnTo>
                    <a:lnTo>
                      <a:pt x="192722" y="199628"/>
                    </a:lnTo>
                    <a:lnTo>
                      <a:pt x="213439" y="252254"/>
                    </a:lnTo>
                    <a:lnTo>
                      <a:pt x="223044" y="270272"/>
                    </a:lnTo>
                    <a:lnTo>
                      <a:pt x="263842" y="278924"/>
                    </a:lnTo>
                    <a:lnTo>
                      <a:pt x="259715" y="307896"/>
                    </a:lnTo>
                    <a:lnTo>
                      <a:pt x="242570" y="321072"/>
                    </a:lnTo>
                    <a:lnTo>
                      <a:pt x="256064" y="344249"/>
                    </a:lnTo>
                    <a:lnTo>
                      <a:pt x="225742" y="367586"/>
                    </a:lnTo>
                    <a:lnTo>
                      <a:pt x="180657" y="367189"/>
                    </a:lnTo>
                    <a:lnTo>
                      <a:pt x="123269" y="379412"/>
                    </a:lnTo>
                    <a:lnTo>
                      <a:pt x="107632" y="370681"/>
                    </a:lnTo>
                    <a:lnTo>
                      <a:pt x="85328" y="391398"/>
                    </a:lnTo>
                    <a:lnTo>
                      <a:pt x="54134" y="386397"/>
                    </a:lnTo>
                    <a:lnTo>
                      <a:pt x="30480" y="403225"/>
                    </a:lnTo>
                    <a:lnTo>
                      <a:pt x="12621" y="394414"/>
                    </a:lnTo>
                    <a:lnTo>
                      <a:pt x="61992" y="347821"/>
                    </a:lnTo>
                    <a:lnTo>
                      <a:pt x="92154" y="338217"/>
                    </a:lnTo>
                    <a:lnTo>
                      <a:pt x="91916" y="338138"/>
                    </a:lnTo>
                    <a:lnTo>
                      <a:pt x="39291" y="330676"/>
                    </a:lnTo>
                    <a:lnTo>
                      <a:pt x="29766" y="312817"/>
                    </a:lnTo>
                    <a:lnTo>
                      <a:pt x="64929" y="298847"/>
                    </a:lnTo>
                    <a:lnTo>
                      <a:pt x="46514" y="274399"/>
                    </a:lnTo>
                    <a:lnTo>
                      <a:pt x="52864" y="244396"/>
                    </a:lnTo>
                    <a:lnTo>
                      <a:pt x="102949" y="24860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C719A210-4749-2F07-C30D-0DEC7EB1810E}"/>
                </a:ext>
              </a:extLst>
            </p:cNvPr>
            <p:cNvSpPr/>
            <p:nvPr/>
          </p:nvSpPr>
          <p:spPr>
            <a:xfrm>
              <a:off x="222884" y="1640125"/>
              <a:ext cx="361076" cy="165893"/>
            </a:xfrm>
            <a:custGeom>
              <a:avLst/>
              <a:gdLst>
                <a:gd name="csX0" fmla="*/ 330756 w 361076"/>
                <a:gd name="csY0" fmla="*/ 3969 h 165893"/>
                <a:gd name="csX1" fmla="*/ 322977 w 361076"/>
                <a:gd name="csY1" fmla="*/ 40084 h 165893"/>
                <a:gd name="csX2" fmla="*/ 361077 w 361076"/>
                <a:gd name="csY2" fmla="*/ 77787 h 165893"/>
                <a:gd name="csX3" fmla="*/ 317262 w 361076"/>
                <a:gd name="csY3" fmla="*/ 119301 h 165893"/>
                <a:gd name="csX4" fmla="*/ 220107 w 361076"/>
                <a:gd name="csY4" fmla="*/ 156131 h 165893"/>
                <a:gd name="csX5" fmla="*/ 191056 w 361076"/>
                <a:gd name="csY5" fmla="*/ 165894 h 165893"/>
                <a:gd name="csX6" fmla="*/ 146685 w 361076"/>
                <a:gd name="csY6" fmla="*/ 158036 h 165893"/>
                <a:gd name="csX7" fmla="*/ 52705 w 361076"/>
                <a:gd name="csY7" fmla="*/ 141049 h 165893"/>
                <a:gd name="csX8" fmla="*/ 85884 w 361076"/>
                <a:gd name="csY8" fmla="*/ 117237 h 165893"/>
                <a:gd name="csX9" fmla="*/ 12541 w 361076"/>
                <a:gd name="csY9" fmla="*/ 90646 h 165893"/>
                <a:gd name="csX10" fmla="*/ 72152 w 361076"/>
                <a:gd name="csY10" fmla="*/ 80010 h 165893"/>
                <a:gd name="csX11" fmla="*/ 70723 w 361076"/>
                <a:gd name="csY11" fmla="*/ 63897 h 165893"/>
                <a:gd name="csX12" fmla="*/ 0 w 361076"/>
                <a:gd name="csY12" fmla="*/ 51038 h 165893"/>
                <a:gd name="csX13" fmla="*/ 22781 w 361076"/>
                <a:gd name="csY13" fmla="*/ 14843 h 165893"/>
                <a:gd name="csX14" fmla="*/ 73819 w 361076"/>
                <a:gd name="csY14" fmla="*/ 6509 h 165893"/>
                <a:gd name="csX15" fmla="*/ 126365 w 361076"/>
                <a:gd name="csY15" fmla="*/ 44371 h 165893"/>
                <a:gd name="csX16" fmla="*/ 177562 w 361076"/>
                <a:gd name="csY16" fmla="*/ 14049 h 165893"/>
                <a:gd name="csX17" fmla="*/ 219948 w 361076"/>
                <a:gd name="csY17" fmla="*/ 29845 h 165893"/>
                <a:gd name="csX18" fmla="*/ 274876 w 361076"/>
                <a:gd name="csY18" fmla="*/ 0 h 165893"/>
                <a:gd name="csX19" fmla="*/ 330756 w 361076"/>
                <a:gd name="csY19" fmla="*/ 3969 h 165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61076" h="165893">
                  <a:moveTo>
                    <a:pt x="330756" y="3969"/>
                  </a:moveTo>
                  <a:lnTo>
                    <a:pt x="322977" y="40084"/>
                  </a:lnTo>
                  <a:lnTo>
                    <a:pt x="361077" y="77787"/>
                  </a:lnTo>
                  <a:lnTo>
                    <a:pt x="317262" y="119301"/>
                  </a:lnTo>
                  <a:lnTo>
                    <a:pt x="220107" y="156131"/>
                  </a:lnTo>
                  <a:lnTo>
                    <a:pt x="191056" y="165894"/>
                  </a:lnTo>
                  <a:lnTo>
                    <a:pt x="146685" y="158036"/>
                  </a:lnTo>
                  <a:lnTo>
                    <a:pt x="52705" y="141049"/>
                  </a:lnTo>
                  <a:lnTo>
                    <a:pt x="85884" y="117237"/>
                  </a:lnTo>
                  <a:lnTo>
                    <a:pt x="12541" y="90646"/>
                  </a:lnTo>
                  <a:lnTo>
                    <a:pt x="72152" y="80010"/>
                  </a:lnTo>
                  <a:lnTo>
                    <a:pt x="70723" y="63897"/>
                  </a:lnTo>
                  <a:lnTo>
                    <a:pt x="0" y="51038"/>
                  </a:lnTo>
                  <a:lnTo>
                    <a:pt x="22781" y="14843"/>
                  </a:lnTo>
                  <a:lnTo>
                    <a:pt x="73819" y="6509"/>
                  </a:lnTo>
                  <a:lnTo>
                    <a:pt x="126365" y="44371"/>
                  </a:lnTo>
                  <a:lnTo>
                    <a:pt x="177562" y="14049"/>
                  </a:lnTo>
                  <a:lnTo>
                    <a:pt x="219948" y="29845"/>
                  </a:lnTo>
                  <a:lnTo>
                    <a:pt x="274876" y="0"/>
                  </a:lnTo>
                  <a:lnTo>
                    <a:pt x="330756" y="396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56" name="Graphic 387">
              <a:extLst>
                <a:ext uri="{FF2B5EF4-FFF2-40B4-BE49-F238E27FC236}">
                  <a16:creationId xmlns:a16="http://schemas.microsoft.com/office/drawing/2014/main" id="{BA4EF690-2E5E-8B66-1667-B656356BEA5D}"/>
                </a:ext>
              </a:extLst>
            </p:cNvPr>
            <p:cNvGrpSpPr/>
            <p:nvPr/>
          </p:nvGrpSpPr>
          <p:grpSpPr>
            <a:xfrm>
              <a:off x="2551588" y="2799158"/>
              <a:ext cx="188595" cy="142716"/>
              <a:chOff x="2551588" y="2799158"/>
              <a:chExt cx="188595" cy="142716"/>
            </a:xfrm>
          </p:grpSpPr>
          <p:sp>
            <p:nvSpPr>
              <p:cNvPr id="657" name="Freeform: Shape 656">
                <a:extLst>
                  <a:ext uri="{FF2B5EF4-FFF2-40B4-BE49-F238E27FC236}">
                    <a16:creationId xmlns:a16="http://schemas.microsoft.com/office/drawing/2014/main" id="{AE4EC7BA-B2EE-A1C0-C255-289C35D27E7C}"/>
                  </a:ext>
                </a:extLst>
              </p:cNvPr>
              <p:cNvSpPr/>
              <p:nvPr/>
            </p:nvSpPr>
            <p:spPr>
              <a:xfrm>
                <a:off x="2557621" y="2799158"/>
                <a:ext cx="182562" cy="142716"/>
              </a:xfrm>
              <a:custGeom>
                <a:avLst/>
                <a:gdLst>
                  <a:gd name="csX0" fmla="*/ 48260 w 182562"/>
                  <a:gd name="csY0" fmla="*/ 0 h 142716"/>
                  <a:gd name="csX1" fmla="*/ 57706 w 182562"/>
                  <a:gd name="csY1" fmla="*/ 1349 h 142716"/>
                  <a:gd name="csX2" fmla="*/ 80883 w 182562"/>
                  <a:gd name="csY2" fmla="*/ 25797 h 142716"/>
                  <a:gd name="csX3" fmla="*/ 95726 w 182562"/>
                  <a:gd name="csY3" fmla="*/ 28496 h 142716"/>
                  <a:gd name="csX4" fmla="*/ 101521 w 182562"/>
                  <a:gd name="csY4" fmla="*/ 18336 h 142716"/>
                  <a:gd name="csX5" fmla="*/ 121682 w 182562"/>
                  <a:gd name="csY5" fmla="*/ 2064 h 142716"/>
                  <a:gd name="csX6" fmla="*/ 139382 w 182562"/>
                  <a:gd name="csY6" fmla="*/ 23257 h 142716"/>
                  <a:gd name="csX7" fmla="*/ 156528 w 182562"/>
                  <a:gd name="csY7" fmla="*/ 51673 h 142716"/>
                  <a:gd name="csX8" fmla="*/ 172244 w 182562"/>
                  <a:gd name="csY8" fmla="*/ 53578 h 142716"/>
                  <a:gd name="csX9" fmla="*/ 182563 w 182562"/>
                  <a:gd name="csY9" fmla="*/ 64294 h 142716"/>
                  <a:gd name="csX10" fmla="*/ 154861 w 182562"/>
                  <a:gd name="csY10" fmla="*/ 67469 h 142716"/>
                  <a:gd name="csX11" fmla="*/ 148987 w 182562"/>
                  <a:gd name="csY11" fmla="*/ 98266 h 142716"/>
                  <a:gd name="csX12" fmla="*/ 143193 w 182562"/>
                  <a:gd name="csY12" fmla="*/ 112157 h 142716"/>
                  <a:gd name="csX13" fmla="*/ 130810 w 182562"/>
                  <a:gd name="csY13" fmla="*/ 121285 h 142716"/>
                  <a:gd name="csX14" fmla="*/ 131763 w 182562"/>
                  <a:gd name="csY14" fmla="*/ 140732 h 142716"/>
                  <a:gd name="csX15" fmla="*/ 123349 w 182562"/>
                  <a:gd name="csY15" fmla="*/ 142716 h 142716"/>
                  <a:gd name="csX16" fmla="*/ 102314 w 182562"/>
                  <a:gd name="csY16" fmla="*/ 122158 h 142716"/>
                  <a:gd name="csX17" fmla="*/ 113982 w 182562"/>
                  <a:gd name="csY17" fmla="*/ 102632 h 142716"/>
                  <a:gd name="csX18" fmla="*/ 103981 w 182562"/>
                  <a:gd name="csY18" fmla="*/ 91043 h 142716"/>
                  <a:gd name="csX19" fmla="*/ 91361 w 182562"/>
                  <a:gd name="csY19" fmla="*/ 93980 h 142716"/>
                  <a:gd name="csX20" fmla="*/ 51594 w 182562"/>
                  <a:gd name="csY20" fmla="*/ 123111 h 142716"/>
                  <a:gd name="csX21" fmla="*/ 50879 w 182562"/>
                  <a:gd name="csY21" fmla="*/ 95726 h 142716"/>
                  <a:gd name="csX22" fmla="*/ 35719 w 182562"/>
                  <a:gd name="csY22" fmla="*/ 89218 h 142716"/>
                  <a:gd name="csX23" fmla="*/ 21431 w 182562"/>
                  <a:gd name="csY23" fmla="*/ 78502 h 142716"/>
                  <a:gd name="csX24" fmla="*/ 30956 w 182562"/>
                  <a:gd name="csY24" fmla="*/ 65802 h 142716"/>
                  <a:gd name="csX25" fmla="*/ 13017 w 182562"/>
                  <a:gd name="csY25" fmla="*/ 52149 h 142716"/>
                  <a:gd name="csX26" fmla="*/ 19764 w 182562"/>
                  <a:gd name="csY26" fmla="*/ 42148 h 142716"/>
                  <a:gd name="csX27" fmla="*/ 6985 w 182562"/>
                  <a:gd name="csY27" fmla="*/ 35163 h 142716"/>
                  <a:gd name="csX28" fmla="*/ 0 w 182562"/>
                  <a:gd name="csY28" fmla="*/ 24606 h 142716"/>
                  <a:gd name="csX29" fmla="*/ 8255 w 182562"/>
                  <a:gd name="csY29" fmla="*/ 18097 h 142716"/>
                  <a:gd name="csX30" fmla="*/ 33338 w 182562"/>
                  <a:gd name="csY30" fmla="*/ 29607 h 142716"/>
                  <a:gd name="csX31" fmla="*/ 51514 w 182562"/>
                  <a:gd name="csY31" fmla="*/ 31988 h 142716"/>
                  <a:gd name="csX32" fmla="*/ 56118 w 182562"/>
                  <a:gd name="csY32" fmla="*/ 27305 h 142716"/>
                  <a:gd name="csX33" fmla="*/ 39529 w 182562"/>
                  <a:gd name="csY33" fmla="*/ 5556 h 142716"/>
                  <a:gd name="csX34" fmla="*/ 48260 w 182562"/>
                  <a:gd name="csY34" fmla="*/ 0 h 1427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182562" h="142716">
                    <a:moveTo>
                      <a:pt x="48260" y="0"/>
                    </a:moveTo>
                    <a:lnTo>
                      <a:pt x="57706" y="1349"/>
                    </a:lnTo>
                    <a:lnTo>
                      <a:pt x="80883" y="25797"/>
                    </a:lnTo>
                    <a:lnTo>
                      <a:pt x="95726" y="28496"/>
                    </a:lnTo>
                    <a:lnTo>
                      <a:pt x="101521" y="18336"/>
                    </a:lnTo>
                    <a:lnTo>
                      <a:pt x="121682" y="2064"/>
                    </a:lnTo>
                    <a:lnTo>
                      <a:pt x="139382" y="23257"/>
                    </a:lnTo>
                    <a:lnTo>
                      <a:pt x="156528" y="51673"/>
                    </a:lnTo>
                    <a:lnTo>
                      <a:pt x="172244" y="53578"/>
                    </a:lnTo>
                    <a:lnTo>
                      <a:pt x="182563" y="64294"/>
                    </a:lnTo>
                    <a:lnTo>
                      <a:pt x="154861" y="67469"/>
                    </a:lnTo>
                    <a:lnTo>
                      <a:pt x="148987" y="98266"/>
                    </a:lnTo>
                    <a:lnTo>
                      <a:pt x="143193" y="112157"/>
                    </a:lnTo>
                    <a:lnTo>
                      <a:pt x="130810" y="121285"/>
                    </a:lnTo>
                    <a:lnTo>
                      <a:pt x="131763" y="140732"/>
                    </a:lnTo>
                    <a:lnTo>
                      <a:pt x="123349" y="142716"/>
                    </a:lnTo>
                    <a:lnTo>
                      <a:pt x="102314" y="122158"/>
                    </a:lnTo>
                    <a:lnTo>
                      <a:pt x="113982" y="102632"/>
                    </a:lnTo>
                    <a:lnTo>
                      <a:pt x="103981" y="91043"/>
                    </a:lnTo>
                    <a:lnTo>
                      <a:pt x="91361" y="93980"/>
                    </a:lnTo>
                    <a:lnTo>
                      <a:pt x="51594" y="123111"/>
                    </a:lnTo>
                    <a:lnTo>
                      <a:pt x="50879" y="95726"/>
                    </a:lnTo>
                    <a:lnTo>
                      <a:pt x="35719" y="89218"/>
                    </a:lnTo>
                    <a:lnTo>
                      <a:pt x="21431" y="78502"/>
                    </a:lnTo>
                    <a:lnTo>
                      <a:pt x="30956" y="65802"/>
                    </a:lnTo>
                    <a:lnTo>
                      <a:pt x="13017" y="52149"/>
                    </a:lnTo>
                    <a:lnTo>
                      <a:pt x="19764" y="42148"/>
                    </a:lnTo>
                    <a:lnTo>
                      <a:pt x="6985" y="35163"/>
                    </a:lnTo>
                    <a:lnTo>
                      <a:pt x="0" y="24606"/>
                    </a:lnTo>
                    <a:lnTo>
                      <a:pt x="8255" y="18097"/>
                    </a:lnTo>
                    <a:lnTo>
                      <a:pt x="33338" y="29607"/>
                    </a:lnTo>
                    <a:lnTo>
                      <a:pt x="51514" y="31988"/>
                    </a:lnTo>
                    <a:lnTo>
                      <a:pt x="56118" y="27305"/>
                    </a:lnTo>
                    <a:lnTo>
                      <a:pt x="39529" y="5556"/>
                    </a:lnTo>
                    <a:lnTo>
                      <a:pt x="4826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8" name="Freeform: Shape 657">
                <a:extLst>
                  <a:ext uri="{FF2B5EF4-FFF2-40B4-BE49-F238E27FC236}">
                    <a16:creationId xmlns:a16="http://schemas.microsoft.com/office/drawing/2014/main" id="{7EA762EE-0531-9DA9-4075-598D972DEF6B}"/>
                  </a:ext>
                </a:extLst>
              </p:cNvPr>
              <p:cNvSpPr/>
              <p:nvPr/>
            </p:nvSpPr>
            <p:spPr>
              <a:xfrm>
                <a:off x="2551588" y="2884010"/>
                <a:ext cx="45481" cy="39369"/>
              </a:xfrm>
              <a:custGeom>
                <a:avLst/>
                <a:gdLst>
                  <a:gd name="csX0" fmla="*/ 45482 w 45481"/>
                  <a:gd name="csY0" fmla="*/ 39370 h 39369"/>
                  <a:gd name="csX1" fmla="*/ 22384 w 45481"/>
                  <a:gd name="csY1" fmla="*/ 34131 h 39369"/>
                  <a:gd name="csX2" fmla="*/ 5318 w 45481"/>
                  <a:gd name="csY2" fmla="*/ 15954 h 39369"/>
                  <a:gd name="csX3" fmla="*/ 0 w 45481"/>
                  <a:gd name="csY3" fmla="*/ 1032 h 39369"/>
                  <a:gd name="csX4" fmla="*/ 6985 w 45481"/>
                  <a:gd name="csY4" fmla="*/ 0 h 39369"/>
                  <a:gd name="csX5" fmla="*/ 16986 w 45481"/>
                  <a:gd name="csY5" fmla="*/ 10557 h 39369"/>
                  <a:gd name="csX6" fmla="*/ 31829 w 45481"/>
                  <a:gd name="csY6" fmla="*/ 10478 h 39369"/>
                  <a:gd name="csX7" fmla="*/ 31671 w 45481"/>
                  <a:gd name="csY7" fmla="*/ 16589 h 39369"/>
                  <a:gd name="csX8" fmla="*/ 45482 w 45481"/>
                  <a:gd name="csY8" fmla="*/ 39370 h 393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5481" h="39369">
                    <a:moveTo>
                      <a:pt x="45482" y="39370"/>
                    </a:moveTo>
                    <a:lnTo>
                      <a:pt x="22384" y="34131"/>
                    </a:lnTo>
                    <a:lnTo>
                      <a:pt x="5318" y="15954"/>
                    </a:lnTo>
                    <a:lnTo>
                      <a:pt x="0" y="1032"/>
                    </a:lnTo>
                    <a:lnTo>
                      <a:pt x="6985" y="0"/>
                    </a:lnTo>
                    <a:lnTo>
                      <a:pt x="16986" y="10557"/>
                    </a:lnTo>
                    <a:lnTo>
                      <a:pt x="31829" y="10478"/>
                    </a:lnTo>
                    <a:lnTo>
                      <a:pt x="31671" y="16589"/>
                    </a:lnTo>
                    <a:lnTo>
                      <a:pt x="45482" y="39370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14A8E772-8F54-36E6-1879-6B2AF39C9E1D}"/>
                </a:ext>
              </a:extLst>
            </p:cNvPr>
            <p:cNvSpPr/>
            <p:nvPr/>
          </p:nvSpPr>
          <p:spPr>
            <a:xfrm>
              <a:off x="2388552" y="2730181"/>
              <a:ext cx="225186" cy="100965"/>
            </a:xfrm>
            <a:custGeom>
              <a:avLst/>
              <a:gdLst>
                <a:gd name="csX0" fmla="*/ 0 w 225186"/>
                <a:gd name="csY0" fmla="*/ 4842 h 100965"/>
                <a:gd name="csX1" fmla="*/ 4127 w 225186"/>
                <a:gd name="csY1" fmla="*/ 0 h 100965"/>
                <a:gd name="csX2" fmla="*/ 32623 w 225186"/>
                <a:gd name="csY2" fmla="*/ 7064 h 100965"/>
                <a:gd name="csX3" fmla="*/ 82153 w 225186"/>
                <a:gd name="csY3" fmla="*/ 13653 h 100965"/>
                <a:gd name="csX4" fmla="*/ 128032 w 225186"/>
                <a:gd name="csY4" fmla="*/ 33258 h 100965"/>
                <a:gd name="csX5" fmla="*/ 133985 w 225186"/>
                <a:gd name="csY5" fmla="*/ 40799 h 100965"/>
                <a:gd name="csX6" fmla="*/ 154384 w 225186"/>
                <a:gd name="csY6" fmla="*/ 34449 h 100965"/>
                <a:gd name="csX7" fmla="*/ 185817 w 225186"/>
                <a:gd name="csY7" fmla="*/ 42942 h 100965"/>
                <a:gd name="csX8" fmla="*/ 196136 w 225186"/>
                <a:gd name="csY8" fmla="*/ 59611 h 100965"/>
                <a:gd name="csX9" fmla="*/ 217329 w 225186"/>
                <a:gd name="csY9" fmla="*/ 68977 h 100965"/>
                <a:gd name="csX10" fmla="*/ 208597 w 225186"/>
                <a:gd name="csY10" fmla="*/ 74533 h 100965"/>
                <a:gd name="csX11" fmla="*/ 225187 w 225186"/>
                <a:gd name="csY11" fmla="*/ 96282 h 100965"/>
                <a:gd name="csX12" fmla="*/ 220583 w 225186"/>
                <a:gd name="csY12" fmla="*/ 100965 h 100965"/>
                <a:gd name="csX13" fmla="*/ 202406 w 225186"/>
                <a:gd name="csY13" fmla="*/ 98584 h 100965"/>
                <a:gd name="csX14" fmla="*/ 177324 w 225186"/>
                <a:gd name="csY14" fmla="*/ 87074 h 100965"/>
                <a:gd name="csX15" fmla="*/ 169069 w 225186"/>
                <a:gd name="csY15" fmla="*/ 93583 h 100965"/>
                <a:gd name="csX16" fmla="*/ 122237 w 225186"/>
                <a:gd name="csY16" fmla="*/ 99854 h 100965"/>
                <a:gd name="csX17" fmla="*/ 89773 w 225186"/>
                <a:gd name="csY17" fmla="*/ 80169 h 100965"/>
                <a:gd name="csX18" fmla="*/ 53895 w 225186"/>
                <a:gd name="csY18" fmla="*/ 82074 h 100965"/>
                <a:gd name="csX19" fmla="*/ 58896 w 225186"/>
                <a:gd name="csY19" fmla="*/ 64849 h 100965"/>
                <a:gd name="csX20" fmla="*/ 50482 w 225186"/>
                <a:gd name="csY20" fmla="*/ 37148 h 100965"/>
                <a:gd name="csX21" fmla="*/ 31035 w 225186"/>
                <a:gd name="csY21" fmla="*/ 22146 h 100965"/>
                <a:gd name="csX22" fmla="*/ 12382 w 225186"/>
                <a:gd name="csY22" fmla="*/ 17383 h 100965"/>
                <a:gd name="csX23" fmla="*/ 0 w 225186"/>
                <a:gd name="csY23" fmla="*/ 4842 h 1009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25186" h="100965">
                  <a:moveTo>
                    <a:pt x="0" y="4842"/>
                  </a:moveTo>
                  <a:lnTo>
                    <a:pt x="4127" y="0"/>
                  </a:lnTo>
                  <a:lnTo>
                    <a:pt x="32623" y="7064"/>
                  </a:lnTo>
                  <a:lnTo>
                    <a:pt x="82153" y="13653"/>
                  </a:lnTo>
                  <a:lnTo>
                    <a:pt x="128032" y="33258"/>
                  </a:lnTo>
                  <a:lnTo>
                    <a:pt x="133985" y="40799"/>
                  </a:lnTo>
                  <a:lnTo>
                    <a:pt x="154384" y="34449"/>
                  </a:lnTo>
                  <a:lnTo>
                    <a:pt x="185817" y="42942"/>
                  </a:lnTo>
                  <a:lnTo>
                    <a:pt x="196136" y="59611"/>
                  </a:lnTo>
                  <a:lnTo>
                    <a:pt x="217329" y="68977"/>
                  </a:lnTo>
                  <a:lnTo>
                    <a:pt x="208597" y="74533"/>
                  </a:lnTo>
                  <a:lnTo>
                    <a:pt x="225187" y="96282"/>
                  </a:lnTo>
                  <a:lnTo>
                    <a:pt x="220583" y="100965"/>
                  </a:lnTo>
                  <a:lnTo>
                    <a:pt x="202406" y="98584"/>
                  </a:lnTo>
                  <a:lnTo>
                    <a:pt x="177324" y="87074"/>
                  </a:lnTo>
                  <a:lnTo>
                    <a:pt x="169069" y="93583"/>
                  </a:lnTo>
                  <a:lnTo>
                    <a:pt x="122237" y="99854"/>
                  </a:lnTo>
                  <a:lnTo>
                    <a:pt x="89773" y="80169"/>
                  </a:lnTo>
                  <a:lnTo>
                    <a:pt x="53895" y="82074"/>
                  </a:lnTo>
                  <a:lnTo>
                    <a:pt x="58896" y="64849"/>
                  </a:lnTo>
                  <a:lnTo>
                    <a:pt x="50482" y="37148"/>
                  </a:lnTo>
                  <a:lnTo>
                    <a:pt x="31035" y="22146"/>
                  </a:lnTo>
                  <a:lnTo>
                    <a:pt x="12382" y="17383"/>
                  </a:lnTo>
                  <a:lnTo>
                    <a:pt x="0" y="484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60" name="Graphic 387">
              <a:extLst>
                <a:ext uri="{FF2B5EF4-FFF2-40B4-BE49-F238E27FC236}">
                  <a16:creationId xmlns:a16="http://schemas.microsoft.com/office/drawing/2014/main" id="{8BE49FA4-5861-0D39-A2EA-4B9C6899B1A2}"/>
                </a:ext>
              </a:extLst>
            </p:cNvPr>
            <p:cNvGrpSpPr/>
            <p:nvPr/>
          </p:nvGrpSpPr>
          <p:grpSpPr>
            <a:xfrm>
              <a:off x="4990067" y="3666806"/>
              <a:ext cx="315436" cy="442356"/>
              <a:chOff x="4990067" y="3666806"/>
              <a:chExt cx="315436" cy="442356"/>
            </a:xfrm>
          </p:grpSpPr>
          <p:sp>
            <p:nvSpPr>
              <p:cNvPr id="661" name="Freeform: Shape 660">
                <a:extLst>
                  <a:ext uri="{FF2B5EF4-FFF2-40B4-BE49-F238E27FC236}">
                    <a16:creationId xmlns:a16="http://schemas.microsoft.com/office/drawing/2014/main" id="{F377D552-458A-22AD-D792-00EBE03F4DBD}"/>
                  </a:ext>
                </a:extLst>
              </p:cNvPr>
              <p:cNvSpPr/>
              <p:nvPr/>
            </p:nvSpPr>
            <p:spPr>
              <a:xfrm>
                <a:off x="5096192" y="3840955"/>
                <a:ext cx="40560" cy="43180"/>
              </a:xfrm>
              <a:custGeom>
                <a:avLst/>
                <a:gdLst>
                  <a:gd name="csX0" fmla="*/ 17225 w 40560"/>
                  <a:gd name="csY0" fmla="*/ 26114 h 43180"/>
                  <a:gd name="csX1" fmla="*/ 0 w 40560"/>
                  <a:gd name="csY1" fmla="*/ 0 h 43180"/>
                  <a:gd name="csX2" fmla="*/ 28893 w 40560"/>
                  <a:gd name="csY2" fmla="*/ 1270 h 43180"/>
                  <a:gd name="csX3" fmla="*/ 40561 w 40560"/>
                  <a:gd name="csY3" fmla="*/ 13573 h 43180"/>
                  <a:gd name="csX4" fmla="*/ 31592 w 40560"/>
                  <a:gd name="csY4" fmla="*/ 43180 h 43180"/>
                  <a:gd name="csX5" fmla="*/ 17225 w 40560"/>
                  <a:gd name="csY5" fmla="*/ 26114 h 431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40560" h="43180">
                    <a:moveTo>
                      <a:pt x="17225" y="26114"/>
                    </a:moveTo>
                    <a:lnTo>
                      <a:pt x="0" y="0"/>
                    </a:lnTo>
                    <a:lnTo>
                      <a:pt x="28893" y="1270"/>
                    </a:lnTo>
                    <a:lnTo>
                      <a:pt x="40561" y="13573"/>
                    </a:lnTo>
                    <a:lnTo>
                      <a:pt x="31592" y="43180"/>
                    </a:lnTo>
                    <a:lnTo>
                      <a:pt x="17225" y="2611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2" name="Freeform: Shape 661">
                <a:extLst>
                  <a:ext uri="{FF2B5EF4-FFF2-40B4-BE49-F238E27FC236}">
                    <a16:creationId xmlns:a16="http://schemas.microsoft.com/office/drawing/2014/main" id="{DF5DBF1D-0793-6E29-E802-7824D1BF8568}"/>
                  </a:ext>
                </a:extLst>
              </p:cNvPr>
              <p:cNvSpPr/>
              <p:nvPr/>
            </p:nvSpPr>
            <p:spPr>
              <a:xfrm>
                <a:off x="5165487" y="3917314"/>
                <a:ext cx="57229" cy="75247"/>
              </a:xfrm>
              <a:custGeom>
                <a:avLst/>
                <a:gdLst>
                  <a:gd name="csX0" fmla="*/ 6906 w 57229"/>
                  <a:gd name="csY0" fmla="*/ 42704 h 75247"/>
                  <a:gd name="csX1" fmla="*/ 15399 w 57229"/>
                  <a:gd name="csY1" fmla="*/ 33099 h 75247"/>
                  <a:gd name="csX2" fmla="*/ 19129 w 57229"/>
                  <a:gd name="csY2" fmla="*/ 11986 h 75247"/>
                  <a:gd name="csX3" fmla="*/ 37703 w 57229"/>
                  <a:gd name="csY3" fmla="*/ 10001 h 75247"/>
                  <a:gd name="csX4" fmla="*/ 32226 w 57229"/>
                  <a:gd name="csY4" fmla="*/ 32941 h 75247"/>
                  <a:gd name="csX5" fmla="*/ 57229 w 57229"/>
                  <a:gd name="csY5" fmla="*/ 0 h 75247"/>
                  <a:gd name="csX6" fmla="*/ 53975 w 57229"/>
                  <a:gd name="csY6" fmla="*/ 32544 h 75247"/>
                  <a:gd name="csX7" fmla="*/ 41910 w 57229"/>
                  <a:gd name="csY7" fmla="*/ 43736 h 75247"/>
                  <a:gd name="csX8" fmla="*/ 31353 w 57229"/>
                  <a:gd name="csY8" fmla="*/ 65167 h 75247"/>
                  <a:gd name="csX9" fmla="*/ 20717 w 57229"/>
                  <a:gd name="csY9" fmla="*/ 75248 h 75247"/>
                  <a:gd name="csX10" fmla="*/ 0 w 57229"/>
                  <a:gd name="csY10" fmla="*/ 51753 h 75247"/>
                  <a:gd name="csX11" fmla="*/ 6906 w 57229"/>
                  <a:gd name="csY11" fmla="*/ 42704 h 752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57229" h="75247">
                    <a:moveTo>
                      <a:pt x="6906" y="42704"/>
                    </a:moveTo>
                    <a:lnTo>
                      <a:pt x="15399" y="33099"/>
                    </a:lnTo>
                    <a:lnTo>
                      <a:pt x="19129" y="11986"/>
                    </a:lnTo>
                    <a:lnTo>
                      <a:pt x="37703" y="10001"/>
                    </a:lnTo>
                    <a:lnTo>
                      <a:pt x="32226" y="32941"/>
                    </a:lnTo>
                    <a:lnTo>
                      <a:pt x="57229" y="0"/>
                    </a:lnTo>
                    <a:lnTo>
                      <a:pt x="53975" y="32544"/>
                    </a:lnTo>
                    <a:lnTo>
                      <a:pt x="41910" y="43736"/>
                    </a:lnTo>
                    <a:lnTo>
                      <a:pt x="31353" y="65167"/>
                    </a:lnTo>
                    <a:lnTo>
                      <a:pt x="20717" y="75248"/>
                    </a:lnTo>
                    <a:lnTo>
                      <a:pt x="0" y="51753"/>
                    </a:lnTo>
                    <a:lnTo>
                      <a:pt x="6906" y="4270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3" name="Freeform: Shape 662">
                <a:extLst>
                  <a:ext uri="{FF2B5EF4-FFF2-40B4-BE49-F238E27FC236}">
                    <a16:creationId xmlns:a16="http://schemas.microsoft.com/office/drawing/2014/main" id="{926D3650-2A08-4F80-8247-CB1B286ACB4E}"/>
                  </a:ext>
                </a:extLst>
              </p:cNvPr>
              <p:cNvSpPr/>
              <p:nvPr/>
            </p:nvSpPr>
            <p:spPr>
              <a:xfrm>
                <a:off x="5150008" y="3967479"/>
                <a:ext cx="155495" cy="141684"/>
              </a:xfrm>
              <a:custGeom>
                <a:avLst/>
                <a:gdLst>
                  <a:gd name="csX0" fmla="*/ 150098 w 155495"/>
                  <a:gd name="csY0" fmla="*/ 45720 h 141684"/>
                  <a:gd name="csX1" fmla="*/ 153511 w 155495"/>
                  <a:gd name="csY1" fmla="*/ 68263 h 141684"/>
                  <a:gd name="csX2" fmla="*/ 155495 w 155495"/>
                  <a:gd name="csY2" fmla="*/ 87233 h 141684"/>
                  <a:gd name="csX3" fmla="*/ 144065 w 155495"/>
                  <a:gd name="csY3" fmla="*/ 118189 h 141684"/>
                  <a:gd name="csX4" fmla="*/ 131762 w 155495"/>
                  <a:gd name="csY4" fmla="*/ 83741 h 141684"/>
                  <a:gd name="csX5" fmla="*/ 115967 w 155495"/>
                  <a:gd name="csY5" fmla="*/ 100886 h 141684"/>
                  <a:gd name="csX6" fmla="*/ 126762 w 155495"/>
                  <a:gd name="csY6" fmla="*/ 125809 h 141684"/>
                  <a:gd name="csX7" fmla="*/ 117078 w 155495"/>
                  <a:gd name="csY7" fmla="*/ 141684 h 141684"/>
                  <a:gd name="csX8" fmla="*/ 77470 w 155495"/>
                  <a:gd name="csY8" fmla="*/ 121999 h 141684"/>
                  <a:gd name="csX9" fmla="*/ 67945 w 155495"/>
                  <a:gd name="csY9" fmla="*/ 97552 h 141684"/>
                  <a:gd name="csX10" fmla="*/ 78264 w 155495"/>
                  <a:gd name="csY10" fmla="*/ 81439 h 141684"/>
                  <a:gd name="csX11" fmla="*/ 56912 w 155495"/>
                  <a:gd name="csY11" fmla="*/ 65405 h 141684"/>
                  <a:gd name="csX12" fmla="*/ 46355 w 155495"/>
                  <a:gd name="csY12" fmla="*/ 79454 h 141684"/>
                  <a:gd name="csX13" fmla="*/ 30480 w 155495"/>
                  <a:gd name="csY13" fmla="*/ 78184 h 141684"/>
                  <a:gd name="csX14" fmla="*/ 5556 w 155495"/>
                  <a:gd name="csY14" fmla="*/ 97076 h 141684"/>
                  <a:gd name="csX15" fmla="*/ 0 w 155495"/>
                  <a:gd name="csY15" fmla="*/ 87154 h 141684"/>
                  <a:gd name="csX16" fmla="*/ 13176 w 155495"/>
                  <a:gd name="csY16" fmla="*/ 58579 h 141684"/>
                  <a:gd name="csX17" fmla="*/ 34448 w 155495"/>
                  <a:gd name="csY17" fmla="*/ 49054 h 141684"/>
                  <a:gd name="csX18" fmla="*/ 52784 w 155495"/>
                  <a:gd name="csY18" fmla="*/ 36274 h 141684"/>
                  <a:gd name="csX19" fmla="*/ 64690 w 155495"/>
                  <a:gd name="csY19" fmla="*/ 51594 h 141684"/>
                  <a:gd name="csX20" fmla="*/ 90329 w 155495"/>
                  <a:gd name="csY20" fmla="*/ 42307 h 141684"/>
                  <a:gd name="csX21" fmla="*/ 95806 w 155495"/>
                  <a:gd name="csY21" fmla="*/ 27226 h 141684"/>
                  <a:gd name="csX22" fmla="*/ 119618 w 155495"/>
                  <a:gd name="csY22" fmla="*/ 26273 h 141684"/>
                  <a:gd name="csX23" fmla="*/ 117634 w 155495"/>
                  <a:gd name="csY23" fmla="*/ 0 h 141684"/>
                  <a:gd name="csX24" fmla="*/ 144939 w 155495"/>
                  <a:gd name="csY24" fmla="*/ 16113 h 141684"/>
                  <a:gd name="csX25" fmla="*/ 147717 w 155495"/>
                  <a:gd name="csY25" fmla="*/ 33258 h 141684"/>
                  <a:gd name="csX26" fmla="*/ 150098 w 155495"/>
                  <a:gd name="csY26" fmla="*/ 45720 h 1416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155495" h="141684">
                    <a:moveTo>
                      <a:pt x="150098" y="45720"/>
                    </a:moveTo>
                    <a:lnTo>
                      <a:pt x="153511" y="68263"/>
                    </a:lnTo>
                    <a:lnTo>
                      <a:pt x="155495" y="87233"/>
                    </a:lnTo>
                    <a:lnTo>
                      <a:pt x="144065" y="118189"/>
                    </a:lnTo>
                    <a:lnTo>
                      <a:pt x="131762" y="83741"/>
                    </a:lnTo>
                    <a:lnTo>
                      <a:pt x="115967" y="100886"/>
                    </a:lnTo>
                    <a:lnTo>
                      <a:pt x="126762" y="125809"/>
                    </a:lnTo>
                    <a:lnTo>
                      <a:pt x="117078" y="141684"/>
                    </a:lnTo>
                    <a:lnTo>
                      <a:pt x="77470" y="121999"/>
                    </a:lnTo>
                    <a:lnTo>
                      <a:pt x="67945" y="97552"/>
                    </a:lnTo>
                    <a:lnTo>
                      <a:pt x="78264" y="81439"/>
                    </a:lnTo>
                    <a:lnTo>
                      <a:pt x="56912" y="65405"/>
                    </a:lnTo>
                    <a:lnTo>
                      <a:pt x="46355" y="79454"/>
                    </a:lnTo>
                    <a:lnTo>
                      <a:pt x="30480" y="78184"/>
                    </a:lnTo>
                    <a:lnTo>
                      <a:pt x="5556" y="97076"/>
                    </a:lnTo>
                    <a:lnTo>
                      <a:pt x="0" y="87154"/>
                    </a:lnTo>
                    <a:lnTo>
                      <a:pt x="13176" y="58579"/>
                    </a:lnTo>
                    <a:lnTo>
                      <a:pt x="34448" y="49054"/>
                    </a:lnTo>
                    <a:lnTo>
                      <a:pt x="52784" y="36274"/>
                    </a:lnTo>
                    <a:lnTo>
                      <a:pt x="64690" y="51594"/>
                    </a:lnTo>
                    <a:lnTo>
                      <a:pt x="90329" y="42307"/>
                    </a:lnTo>
                    <a:lnTo>
                      <a:pt x="95806" y="27226"/>
                    </a:lnTo>
                    <a:lnTo>
                      <a:pt x="119618" y="26273"/>
                    </a:lnTo>
                    <a:lnTo>
                      <a:pt x="117634" y="0"/>
                    </a:lnTo>
                    <a:lnTo>
                      <a:pt x="144939" y="16113"/>
                    </a:lnTo>
                    <a:lnTo>
                      <a:pt x="147717" y="33258"/>
                    </a:lnTo>
                    <a:lnTo>
                      <a:pt x="150098" y="4572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4" name="Freeform: Shape 663">
                <a:extLst>
                  <a:ext uri="{FF2B5EF4-FFF2-40B4-BE49-F238E27FC236}">
                    <a16:creationId xmlns:a16="http://schemas.microsoft.com/office/drawing/2014/main" id="{C92C8AB4-4A20-79B3-1D49-3B1924661616}"/>
                  </a:ext>
                </a:extLst>
              </p:cNvPr>
              <p:cNvSpPr/>
              <p:nvPr/>
            </p:nvSpPr>
            <p:spPr>
              <a:xfrm>
                <a:off x="4990067" y="3912710"/>
                <a:ext cx="84772" cy="102076"/>
              </a:xfrm>
              <a:custGeom>
                <a:avLst/>
                <a:gdLst>
                  <a:gd name="csX0" fmla="*/ 44847 w 84772"/>
                  <a:gd name="csY0" fmla="*/ 69850 h 102076"/>
                  <a:gd name="csX1" fmla="*/ 0 w 84772"/>
                  <a:gd name="csY1" fmla="*/ 102076 h 102076"/>
                  <a:gd name="csX2" fmla="*/ 16510 w 84772"/>
                  <a:gd name="csY2" fmla="*/ 78343 h 102076"/>
                  <a:gd name="csX3" fmla="*/ 40878 w 84772"/>
                  <a:gd name="csY3" fmla="*/ 57388 h 102076"/>
                  <a:gd name="csX4" fmla="*/ 61119 w 84772"/>
                  <a:gd name="csY4" fmla="*/ 33814 h 102076"/>
                  <a:gd name="csX5" fmla="*/ 78740 w 84772"/>
                  <a:gd name="csY5" fmla="*/ 0 h 102076"/>
                  <a:gd name="csX6" fmla="*/ 84772 w 84772"/>
                  <a:gd name="csY6" fmla="*/ 27781 h 102076"/>
                  <a:gd name="csX7" fmla="*/ 62548 w 84772"/>
                  <a:gd name="csY7" fmla="*/ 46514 h 102076"/>
                  <a:gd name="csX8" fmla="*/ 44847 w 84772"/>
                  <a:gd name="csY8" fmla="*/ 69850 h 1020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4772" h="102076">
                    <a:moveTo>
                      <a:pt x="44847" y="69850"/>
                    </a:moveTo>
                    <a:lnTo>
                      <a:pt x="0" y="102076"/>
                    </a:lnTo>
                    <a:lnTo>
                      <a:pt x="16510" y="78343"/>
                    </a:lnTo>
                    <a:lnTo>
                      <a:pt x="40878" y="57388"/>
                    </a:lnTo>
                    <a:lnTo>
                      <a:pt x="61119" y="33814"/>
                    </a:lnTo>
                    <a:lnTo>
                      <a:pt x="78740" y="0"/>
                    </a:lnTo>
                    <a:lnTo>
                      <a:pt x="84772" y="27781"/>
                    </a:lnTo>
                    <a:lnTo>
                      <a:pt x="62548" y="46514"/>
                    </a:lnTo>
                    <a:lnTo>
                      <a:pt x="44847" y="6985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" name="Freeform: Shape 664">
                <a:extLst>
                  <a:ext uri="{FF2B5EF4-FFF2-40B4-BE49-F238E27FC236}">
                    <a16:creationId xmlns:a16="http://schemas.microsoft.com/office/drawing/2014/main" id="{0DF1A0DD-4ED8-1905-0FA5-26AE1ADA86F1}"/>
                  </a:ext>
                </a:extLst>
              </p:cNvPr>
              <p:cNvSpPr/>
              <p:nvPr/>
            </p:nvSpPr>
            <p:spPr>
              <a:xfrm>
                <a:off x="5081349" y="3666806"/>
                <a:ext cx="144779" cy="205978"/>
              </a:xfrm>
              <a:custGeom>
                <a:avLst/>
                <a:gdLst>
                  <a:gd name="csX0" fmla="*/ 82709 w 144779"/>
                  <a:gd name="csY0" fmla="*/ 9763 h 205978"/>
                  <a:gd name="csX1" fmla="*/ 77232 w 144779"/>
                  <a:gd name="csY1" fmla="*/ 24210 h 205978"/>
                  <a:gd name="csX2" fmla="*/ 88662 w 144779"/>
                  <a:gd name="csY2" fmla="*/ 49133 h 205978"/>
                  <a:gd name="csX3" fmla="*/ 79851 w 144779"/>
                  <a:gd name="csY3" fmla="*/ 77867 h 205978"/>
                  <a:gd name="csX4" fmla="*/ 59928 w 144779"/>
                  <a:gd name="csY4" fmla="*/ 89297 h 205978"/>
                  <a:gd name="csX5" fmla="*/ 54610 w 144779"/>
                  <a:gd name="csY5" fmla="*/ 117158 h 205978"/>
                  <a:gd name="csX6" fmla="*/ 62151 w 144779"/>
                  <a:gd name="csY6" fmla="*/ 144542 h 205978"/>
                  <a:gd name="csX7" fmla="*/ 80010 w 144779"/>
                  <a:gd name="csY7" fmla="*/ 148352 h 205978"/>
                  <a:gd name="csX8" fmla="*/ 94933 w 144779"/>
                  <a:gd name="csY8" fmla="*/ 144304 h 205978"/>
                  <a:gd name="csX9" fmla="*/ 137001 w 144779"/>
                  <a:gd name="csY9" fmla="*/ 163354 h 205978"/>
                  <a:gd name="csX10" fmla="*/ 133827 w 144779"/>
                  <a:gd name="csY10" fmla="*/ 182007 h 205978"/>
                  <a:gd name="csX11" fmla="*/ 144780 w 144779"/>
                  <a:gd name="csY11" fmla="*/ 190262 h 205978"/>
                  <a:gd name="csX12" fmla="*/ 141287 w 144779"/>
                  <a:gd name="csY12" fmla="*/ 205978 h 205978"/>
                  <a:gd name="csX13" fmla="*/ 115014 w 144779"/>
                  <a:gd name="csY13" fmla="*/ 189230 h 205978"/>
                  <a:gd name="csX14" fmla="*/ 102632 w 144779"/>
                  <a:gd name="csY14" fmla="*/ 171212 h 205978"/>
                  <a:gd name="csX15" fmla="*/ 93980 w 144779"/>
                  <a:gd name="csY15" fmla="*/ 183753 h 205978"/>
                  <a:gd name="csX16" fmla="*/ 72469 w 144779"/>
                  <a:gd name="csY16" fmla="*/ 163274 h 205978"/>
                  <a:gd name="csX17" fmla="*/ 41910 w 144779"/>
                  <a:gd name="csY17" fmla="*/ 168275 h 205978"/>
                  <a:gd name="csX18" fmla="*/ 25083 w 144779"/>
                  <a:gd name="csY18" fmla="*/ 160734 h 205978"/>
                  <a:gd name="csX19" fmla="*/ 26829 w 144779"/>
                  <a:gd name="csY19" fmla="*/ 146526 h 205978"/>
                  <a:gd name="csX20" fmla="*/ 37386 w 144779"/>
                  <a:gd name="csY20" fmla="*/ 137795 h 205978"/>
                  <a:gd name="csX21" fmla="*/ 27305 w 144779"/>
                  <a:gd name="csY21" fmla="*/ 129858 h 205978"/>
                  <a:gd name="csX22" fmla="*/ 22939 w 144779"/>
                  <a:gd name="csY22" fmla="*/ 142240 h 205978"/>
                  <a:gd name="csX23" fmla="*/ 6350 w 144779"/>
                  <a:gd name="csY23" fmla="*/ 122476 h 205978"/>
                  <a:gd name="csX24" fmla="*/ 1270 w 144779"/>
                  <a:gd name="csY24" fmla="*/ 107474 h 205978"/>
                  <a:gd name="csX25" fmla="*/ 0 w 144779"/>
                  <a:gd name="csY25" fmla="*/ 74374 h 205978"/>
                  <a:gd name="csX26" fmla="*/ 13573 w 144779"/>
                  <a:gd name="csY26" fmla="*/ 85725 h 205978"/>
                  <a:gd name="csX27" fmla="*/ 17066 w 144779"/>
                  <a:gd name="csY27" fmla="*/ 31591 h 205978"/>
                  <a:gd name="csX28" fmla="*/ 28099 w 144779"/>
                  <a:gd name="csY28" fmla="*/ 0 h 205978"/>
                  <a:gd name="csX29" fmla="*/ 48419 w 144779"/>
                  <a:gd name="csY29" fmla="*/ 79 h 205978"/>
                  <a:gd name="csX30" fmla="*/ 69215 w 144779"/>
                  <a:gd name="csY30" fmla="*/ 10001 h 205978"/>
                  <a:gd name="csX31" fmla="*/ 79613 w 144779"/>
                  <a:gd name="csY31" fmla="*/ 952 h 205978"/>
                  <a:gd name="csX32" fmla="*/ 82709 w 144779"/>
                  <a:gd name="csY32" fmla="*/ 9763 h 2059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44779" h="205978">
                    <a:moveTo>
                      <a:pt x="82709" y="9763"/>
                    </a:moveTo>
                    <a:lnTo>
                      <a:pt x="77232" y="24210"/>
                    </a:lnTo>
                    <a:lnTo>
                      <a:pt x="88662" y="49133"/>
                    </a:lnTo>
                    <a:lnTo>
                      <a:pt x="79851" y="77867"/>
                    </a:lnTo>
                    <a:lnTo>
                      <a:pt x="59928" y="89297"/>
                    </a:lnTo>
                    <a:lnTo>
                      <a:pt x="54610" y="117158"/>
                    </a:lnTo>
                    <a:lnTo>
                      <a:pt x="62151" y="144542"/>
                    </a:lnTo>
                    <a:lnTo>
                      <a:pt x="80010" y="148352"/>
                    </a:lnTo>
                    <a:lnTo>
                      <a:pt x="94933" y="144304"/>
                    </a:lnTo>
                    <a:lnTo>
                      <a:pt x="137001" y="163354"/>
                    </a:lnTo>
                    <a:lnTo>
                      <a:pt x="133827" y="182007"/>
                    </a:lnTo>
                    <a:lnTo>
                      <a:pt x="144780" y="190262"/>
                    </a:lnTo>
                    <a:lnTo>
                      <a:pt x="141287" y="205978"/>
                    </a:lnTo>
                    <a:lnTo>
                      <a:pt x="115014" y="189230"/>
                    </a:lnTo>
                    <a:lnTo>
                      <a:pt x="102632" y="171212"/>
                    </a:lnTo>
                    <a:lnTo>
                      <a:pt x="93980" y="183753"/>
                    </a:lnTo>
                    <a:lnTo>
                      <a:pt x="72469" y="163274"/>
                    </a:lnTo>
                    <a:lnTo>
                      <a:pt x="41910" y="168275"/>
                    </a:lnTo>
                    <a:lnTo>
                      <a:pt x="25083" y="160734"/>
                    </a:lnTo>
                    <a:lnTo>
                      <a:pt x="26829" y="146526"/>
                    </a:lnTo>
                    <a:lnTo>
                      <a:pt x="37386" y="137795"/>
                    </a:lnTo>
                    <a:lnTo>
                      <a:pt x="27305" y="129858"/>
                    </a:lnTo>
                    <a:lnTo>
                      <a:pt x="22939" y="142240"/>
                    </a:lnTo>
                    <a:lnTo>
                      <a:pt x="6350" y="122476"/>
                    </a:lnTo>
                    <a:lnTo>
                      <a:pt x="1270" y="107474"/>
                    </a:lnTo>
                    <a:lnTo>
                      <a:pt x="0" y="74374"/>
                    </a:lnTo>
                    <a:lnTo>
                      <a:pt x="13573" y="85725"/>
                    </a:lnTo>
                    <a:lnTo>
                      <a:pt x="17066" y="31591"/>
                    </a:lnTo>
                    <a:lnTo>
                      <a:pt x="28099" y="0"/>
                    </a:lnTo>
                    <a:lnTo>
                      <a:pt x="48419" y="79"/>
                    </a:lnTo>
                    <a:lnTo>
                      <a:pt x="69215" y="10001"/>
                    </a:lnTo>
                    <a:lnTo>
                      <a:pt x="79613" y="952"/>
                    </a:lnTo>
                    <a:lnTo>
                      <a:pt x="82709" y="976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6" name="Freeform: Shape 665">
                <a:extLst>
                  <a:ext uri="{FF2B5EF4-FFF2-40B4-BE49-F238E27FC236}">
                    <a16:creationId xmlns:a16="http://schemas.microsoft.com/office/drawing/2014/main" id="{1528902F-6A31-96FF-7DDC-E3AAA13F4BA2}"/>
                  </a:ext>
                </a:extLst>
              </p:cNvPr>
              <p:cNvSpPr/>
              <p:nvPr/>
            </p:nvSpPr>
            <p:spPr>
              <a:xfrm>
                <a:off x="5148738" y="3894851"/>
                <a:ext cx="41671" cy="49450"/>
              </a:xfrm>
              <a:custGeom>
                <a:avLst/>
                <a:gdLst>
                  <a:gd name="csX0" fmla="*/ 5239 w 41671"/>
                  <a:gd name="csY0" fmla="*/ 16272 h 49450"/>
                  <a:gd name="csX1" fmla="*/ 0 w 41671"/>
                  <a:gd name="csY1" fmla="*/ 0 h 49450"/>
                  <a:gd name="csX2" fmla="*/ 20241 w 41671"/>
                  <a:gd name="csY2" fmla="*/ 10557 h 49450"/>
                  <a:gd name="csX3" fmla="*/ 41672 w 41671"/>
                  <a:gd name="csY3" fmla="*/ 10557 h 49450"/>
                  <a:gd name="csX4" fmla="*/ 41037 w 41671"/>
                  <a:gd name="csY4" fmla="*/ 24765 h 49450"/>
                  <a:gd name="csX5" fmla="*/ 25400 w 41671"/>
                  <a:gd name="csY5" fmla="*/ 39211 h 49450"/>
                  <a:gd name="csX6" fmla="*/ 4048 w 41671"/>
                  <a:gd name="csY6" fmla="*/ 49451 h 49450"/>
                  <a:gd name="csX7" fmla="*/ 2858 w 41671"/>
                  <a:gd name="csY7" fmla="*/ 33655 h 49450"/>
                  <a:gd name="csX8" fmla="*/ 5239 w 41671"/>
                  <a:gd name="csY8" fmla="*/ 16272 h 494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1671" h="49450">
                    <a:moveTo>
                      <a:pt x="5239" y="16272"/>
                    </a:moveTo>
                    <a:lnTo>
                      <a:pt x="0" y="0"/>
                    </a:lnTo>
                    <a:lnTo>
                      <a:pt x="20241" y="10557"/>
                    </a:lnTo>
                    <a:lnTo>
                      <a:pt x="41672" y="10557"/>
                    </a:lnTo>
                    <a:lnTo>
                      <a:pt x="41037" y="24765"/>
                    </a:lnTo>
                    <a:lnTo>
                      <a:pt x="25400" y="39211"/>
                    </a:lnTo>
                    <a:lnTo>
                      <a:pt x="4048" y="49451"/>
                    </a:lnTo>
                    <a:lnTo>
                      <a:pt x="2858" y="33655"/>
                    </a:lnTo>
                    <a:lnTo>
                      <a:pt x="5239" y="1627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7" name="Freeform: Shape 666">
                <a:extLst>
                  <a:ext uri="{FF2B5EF4-FFF2-40B4-BE49-F238E27FC236}">
                    <a16:creationId xmlns:a16="http://schemas.microsoft.com/office/drawing/2014/main" id="{F5464C83-BA3B-40B9-2A80-565E09FC713A}"/>
                  </a:ext>
                </a:extLst>
              </p:cNvPr>
              <p:cNvSpPr/>
              <p:nvPr/>
            </p:nvSpPr>
            <p:spPr>
              <a:xfrm>
                <a:off x="5229066" y="3872070"/>
                <a:ext cx="51038" cy="82708"/>
              </a:xfrm>
              <a:custGeom>
                <a:avLst/>
                <a:gdLst>
                  <a:gd name="csX0" fmla="*/ 41592 w 51038"/>
                  <a:gd name="csY0" fmla="*/ 13494 h 82708"/>
                  <a:gd name="csX1" fmla="*/ 51038 w 51038"/>
                  <a:gd name="csY1" fmla="*/ 51673 h 82708"/>
                  <a:gd name="csX2" fmla="*/ 25082 w 51038"/>
                  <a:gd name="csY2" fmla="*/ 42624 h 82708"/>
                  <a:gd name="csX3" fmla="*/ 25797 w 51038"/>
                  <a:gd name="csY3" fmla="*/ 54054 h 82708"/>
                  <a:gd name="csX4" fmla="*/ 34052 w 51038"/>
                  <a:gd name="csY4" fmla="*/ 75089 h 82708"/>
                  <a:gd name="csX5" fmla="*/ 18018 w 51038"/>
                  <a:gd name="csY5" fmla="*/ 82709 h 82708"/>
                  <a:gd name="csX6" fmla="*/ 16589 w 51038"/>
                  <a:gd name="csY6" fmla="*/ 58737 h 82708"/>
                  <a:gd name="csX7" fmla="*/ 6429 w 51038"/>
                  <a:gd name="csY7" fmla="*/ 56991 h 82708"/>
                  <a:gd name="csX8" fmla="*/ 1190 w 51038"/>
                  <a:gd name="csY8" fmla="*/ 36354 h 82708"/>
                  <a:gd name="csX9" fmla="*/ 21034 w 51038"/>
                  <a:gd name="csY9" fmla="*/ 39052 h 82708"/>
                  <a:gd name="csX10" fmla="*/ 20558 w 51038"/>
                  <a:gd name="csY10" fmla="*/ 26114 h 82708"/>
                  <a:gd name="csX11" fmla="*/ 0 w 51038"/>
                  <a:gd name="csY11" fmla="*/ 0 h 82708"/>
                  <a:gd name="csX12" fmla="*/ 32305 w 51038"/>
                  <a:gd name="csY12" fmla="*/ 794 h 82708"/>
                  <a:gd name="csX13" fmla="*/ 41592 w 51038"/>
                  <a:gd name="csY13" fmla="*/ 13494 h 827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1038" h="82708">
                    <a:moveTo>
                      <a:pt x="41592" y="13494"/>
                    </a:moveTo>
                    <a:lnTo>
                      <a:pt x="51038" y="51673"/>
                    </a:lnTo>
                    <a:lnTo>
                      <a:pt x="25082" y="42624"/>
                    </a:lnTo>
                    <a:lnTo>
                      <a:pt x="25797" y="54054"/>
                    </a:lnTo>
                    <a:lnTo>
                      <a:pt x="34052" y="75089"/>
                    </a:lnTo>
                    <a:lnTo>
                      <a:pt x="18018" y="82709"/>
                    </a:lnTo>
                    <a:lnTo>
                      <a:pt x="16589" y="58737"/>
                    </a:lnTo>
                    <a:lnTo>
                      <a:pt x="6429" y="56991"/>
                    </a:lnTo>
                    <a:lnTo>
                      <a:pt x="1190" y="36354"/>
                    </a:lnTo>
                    <a:lnTo>
                      <a:pt x="21034" y="39052"/>
                    </a:lnTo>
                    <a:lnTo>
                      <a:pt x="20558" y="26114"/>
                    </a:lnTo>
                    <a:lnTo>
                      <a:pt x="0" y="0"/>
                    </a:lnTo>
                    <a:lnTo>
                      <a:pt x="32305" y="794"/>
                    </a:lnTo>
                    <a:lnTo>
                      <a:pt x="41592" y="1349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68" name="Graphic 387">
              <a:extLst>
                <a:ext uri="{FF2B5EF4-FFF2-40B4-BE49-F238E27FC236}">
                  <a16:creationId xmlns:a16="http://schemas.microsoft.com/office/drawing/2014/main" id="{AFE337C2-9B72-F9D1-A1B0-FF1B38E180A0}"/>
                </a:ext>
              </a:extLst>
            </p:cNvPr>
            <p:cNvGrpSpPr/>
            <p:nvPr/>
          </p:nvGrpSpPr>
          <p:grpSpPr>
            <a:xfrm>
              <a:off x="4414361" y="4063602"/>
              <a:ext cx="643334" cy="207724"/>
              <a:chOff x="4414361" y="4063602"/>
              <a:chExt cx="643334" cy="207724"/>
            </a:xfrm>
          </p:grpSpPr>
          <p:sp>
            <p:nvSpPr>
              <p:cNvPr id="669" name="Freeform: Shape 668">
                <a:extLst>
                  <a:ext uri="{FF2B5EF4-FFF2-40B4-BE49-F238E27FC236}">
                    <a16:creationId xmlns:a16="http://schemas.microsoft.com/office/drawing/2014/main" id="{CCA78915-62C0-9023-E28B-C3525FEBF122}"/>
                  </a:ext>
                </a:extLst>
              </p:cNvPr>
              <p:cNvSpPr/>
              <p:nvPr/>
            </p:nvSpPr>
            <p:spPr>
              <a:xfrm>
                <a:off x="4414361" y="4073207"/>
                <a:ext cx="140255" cy="182800"/>
              </a:xfrm>
              <a:custGeom>
                <a:avLst/>
                <a:gdLst>
                  <a:gd name="csX0" fmla="*/ 0 w 140255"/>
                  <a:gd name="csY0" fmla="*/ 6033 h 182800"/>
                  <a:gd name="csX1" fmla="*/ 5874 w 140255"/>
                  <a:gd name="csY1" fmla="*/ 0 h 182800"/>
                  <a:gd name="csX2" fmla="*/ 33338 w 140255"/>
                  <a:gd name="csY2" fmla="*/ 14843 h 182800"/>
                  <a:gd name="csX3" fmla="*/ 36036 w 140255"/>
                  <a:gd name="csY3" fmla="*/ 32226 h 182800"/>
                  <a:gd name="csX4" fmla="*/ 58261 w 140255"/>
                  <a:gd name="csY4" fmla="*/ 28178 h 182800"/>
                  <a:gd name="csX5" fmla="*/ 69294 w 140255"/>
                  <a:gd name="csY5" fmla="*/ 14287 h 182800"/>
                  <a:gd name="csX6" fmla="*/ 76994 w 140255"/>
                  <a:gd name="csY6" fmla="*/ 17462 h 182800"/>
                  <a:gd name="csX7" fmla="*/ 96917 w 140255"/>
                  <a:gd name="csY7" fmla="*/ 37862 h 182800"/>
                  <a:gd name="csX8" fmla="*/ 111046 w 140255"/>
                  <a:gd name="csY8" fmla="*/ 60484 h 182800"/>
                  <a:gd name="csX9" fmla="*/ 112950 w 140255"/>
                  <a:gd name="csY9" fmla="*/ 83185 h 182800"/>
                  <a:gd name="csX10" fmla="*/ 109379 w 140255"/>
                  <a:gd name="csY10" fmla="*/ 98504 h 182800"/>
                  <a:gd name="csX11" fmla="*/ 112633 w 140255"/>
                  <a:gd name="csY11" fmla="*/ 110093 h 182800"/>
                  <a:gd name="csX12" fmla="*/ 115094 w 140255"/>
                  <a:gd name="csY12" fmla="*/ 130096 h 182800"/>
                  <a:gd name="csX13" fmla="*/ 127000 w 140255"/>
                  <a:gd name="csY13" fmla="*/ 139382 h 182800"/>
                  <a:gd name="csX14" fmla="*/ 140255 w 140255"/>
                  <a:gd name="csY14" fmla="*/ 169148 h 182800"/>
                  <a:gd name="csX15" fmla="*/ 139620 w 140255"/>
                  <a:gd name="csY15" fmla="*/ 180578 h 182800"/>
                  <a:gd name="csX16" fmla="*/ 115728 w 140255"/>
                  <a:gd name="csY16" fmla="*/ 182801 h 182800"/>
                  <a:gd name="csX17" fmla="*/ 83820 w 140255"/>
                  <a:gd name="csY17" fmla="*/ 157877 h 182800"/>
                  <a:gd name="csX18" fmla="*/ 43974 w 140255"/>
                  <a:gd name="csY18" fmla="*/ 131127 h 182800"/>
                  <a:gd name="csX19" fmla="*/ 40005 w 140255"/>
                  <a:gd name="csY19" fmla="*/ 113903 h 182800"/>
                  <a:gd name="csX20" fmla="*/ 20558 w 140255"/>
                  <a:gd name="csY20" fmla="*/ 91361 h 182800"/>
                  <a:gd name="csX21" fmla="*/ 15875 w 140255"/>
                  <a:gd name="csY21" fmla="*/ 63421 h 182800"/>
                  <a:gd name="csX22" fmla="*/ 3730 w 140255"/>
                  <a:gd name="csY22" fmla="*/ 45005 h 182800"/>
                  <a:gd name="csX23" fmla="*/ 7461 w 140255"/>
                  <a:gd name="csY23" fmla="*/ 20399 h 182800"/>
                  <a:gd name="csX24" fmla="*/ 0 w 140255"/>
                  <a:gd name="csY24" fmla="*/ 6033 h 1828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40255" h="182800">
                    <a:moveTo>
                      <a:pt x="0" y="6033"/>
                    </a:moveTo>
                    <a:lnTo>
                      <a:pt x="5874" y="0"/>
                    </a:lnTo>
                    <a:lnTo>
                      <a:pt x="33338" y="14843"/>
                    </a:lnTo>
                    <a:lnTo>
                      <a:pt x="36036" y="32226"/>
                    </a:lnTo>
                    <a:lnTo>
                      <a:pt x="58261" y="28178"/>
                    </a:lnTo>
                    <a:lnTo>
                      <a:pt x="69294" y="14287"/>
                    </a:lnTo>
                    <a:lnTo>
                      <a:pt x="76994" y="17462"/>
                    </a:lnTo>
                    <a:lnTo>
                      <a:pt x="96917" y="37862"/>
                    </a:lnTo>
                    <a:lnTo>
                      <a:pt x="111046" y="60484"/>
                    </a:lnTo>
                    <a:lnTo>
                      <a:pt x="112950" y="83185"/>
                    </a:lnTo>
                    <a:lnTo>
                      <a:pt x="109379" y="98504"/>
                    </a:lnTo>
                    <a:lnTo>
                      <a:pt x="112633" y="110093"/>
                    </a:lnTo>
                    <a:lnTo>
                      <a:pt x="115094" y="130096"/>
                    </a:lnTo>
                    <a:lnTo>
                      <a:pt x="127000" y="139382"/>
                    </a:lnTo>
                    <a:lnTo>
                      <a:pt x="140255" y="169148"/>
                    </a:lnTo>
                    <a:lnTo>
                      <a:pt x="139620" y="180578"/>
                    </a:lnTo>
                    <a:lnTo>
                      <a:pt x="115728" y="182801"/>
                    </a:lnTo>
                    <a:lnTo>
                      <a:pt x="83820" y="157877"/>
                    </a:lnTo>
                    <a:lnTo>
                      <a:pt x="43974" y="131127"/>
                    </a:lnTo>
                    <a:lnTo>
                      <a:pt x="40005" y="113903"/>
                    </a:lnTo>
                    <a:lnTo>
                      <a:pt x="20558" y="91361"/>
                    </a:lnTo>
                    <a:lnTo>
                      <a:pt x="15875" y="63421"/>
                    </a:lnTo>
                    <a:lnTo>
                      <a:pt x="3730" y="45005"/>
                    </a:lnTo>
                    <a:lnTo>
                      <a:pt x="7461" y="20399"/>
                    </a:lnTo>
                    <a:lnTo>
                      <a:pt x="0" y="6033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0" name="Freeform: Shape 669">
                <a:extLst>
                  <a:ext uri="{FF2B5EF4-FFF2-40B4-BE49-F238E27FC236}">
                    <a16:creationId xmlns:a16="http://schemas.microsoft.com/office/drawing/2014/main" id="{5DD2C966-2941-8D8E-7B37-C46B727327E2}"/>
                  </a:ext>
                </a:extLst>
              </p:cNvPr>
              <p:cNvSpPr/>
              <p:nvPr/>
            </p:nvSpPr>
            <p:spPr>
              <a:xfrm>
                <a:off x="4737020" y="4063602"/>
                <a:ext cx="320675" cy="207724"/>
              </a:xfrm>
              <a:custGeom>
                <a:avLst/>
                <a:gdLst>
                  <a:gd name="csX0" fmla="*/ 276940 w 320675"/>
                  <a:gd name="csY0" fmla="*/ 94297 h 207724"/>
                  <a:gd name="csX1" fmla="*/ 247730 w 320675"/>
                  <a:gd name="csY1" fmla="*/ 88582 h 207724"/>
                  <a:gd name="csX2" fmla="*/ 208995 w 320675"/>
                  <a:gd name="csY2" fmla="*/ 88582 h 207724"/>
                  <a:gd name="csX3" fmla="*/ 197327 w 320675"/>
                  <a:gd name="csY3" fmla="*/ 126921 h 207724"/>
                  <a:gd name="csX4" fmla="*/ 184309 w 320675"/>
                  <a:gd name="csY4" fmla="*/ 138668 h 207724"/>
                  <a:gd name="csX5" fmla="*/ 167085 w 320675"/>
                  <a:gd name="csY5" fmla="*/ 185499 h 207724"/>
                  <a:gd name="csX6" fmla="*/ 139621 w 320675"/>
                  <a:gd name="csY6" fmla="*/ 192722 h 207724"/>
                  <a:gd name="csX7" fmla="*/ 107712 w 320675"/>
                  <a:gd name="csY7" fmla="*/ 183277 h 207724"/>
                  <a:gd name="csX8" fmla="*/ 91599 w 320675"/>
                  <a:gd name="csY8" fmla="*/ 186214 h 207724"/>
                  <a:gd name="csX9" fmla="*/ 71914 w 320675"/>
                  <a:gd name="csY9" fmla="*/ 203279 h 207724"/>
                  <a:gd name="csX10" fmla="*/ 50403 w 320675"/>
                  <a:gd name="csY10" fmla="*/ 200819 h 207724"/>
                  <a:gd name="csX11" fmla="*/ 28655 w 320675"/>
                  <a:gd name="csY11" fmla="*/ 207724 h 207724"/>
                  <a:gd name="csX12" fmla="*/ 5636 w 320675"/>
                  <a:gd name="csY12" fmla="*/ 188674 h 207724"/>
                  <a:gd name="csX13" fmla="*/ 0 w 320675"/>
                  <a:gd name="csY13" fmla="*/ 166132 h 207724"/>
                  <a:gd name="csX14" fmla="*/ 24686 w 320675"/>
                  <a:gd name="csY14" fmla="*/ 177721 h 207724"/>
                  <a:gd name="csX15" fmla="*/ 50721 w 320675"/>
                  <a:gd name="csY15" fmla="*/ 171371 h 207724"/>
                  <a:gd name="csX16" fmla="*/ 57547 w 320675"/>
                  <a:gd name="csY16" fmla="*/ 142875 h 207724"/>
                  <a:gd name="csX17" fmla="*/ 71914 w 320675"/>
                  <a:gd name="csY17" fmla="*/ 136525 h 207724"/>
                  <a:gd name="csX18" fmla="*/ 112316 w 320675"/>
                  <a:gd name="csY18" fmla="*/ 129222 h 207724"/>
                  <a:gd name="csX19" fmla="*/ 136446 w 320675"/>
                  <a:gd name="csY19" fmla="*/ 102473 h 207724"/>
                  <a:gd name="csX20" fmla="*/ 153035 w 320675"/>
                  <a:gd name="csY20" fmla="*/ 81200 h 207724"/>
                  <a:gd name="csX21" fmla="*/ 168355 w 320675"/>
                  <a:gd name="csY21" fmla="*/ 98663 h 207724"/>
                  <a:gd name="csX22" fmla="*/ 175419 w 320675"/>
                  <a:gd name="csY22" fmla="*/ 87154 h 207724"/>
                  <a:gd name="csX23" fmla="*/ 191532 w 320675"/>
                  <a:gd name="csY23" fmla="*/ 88186 h 207724"/>
                  <a:gd name="csX24" fmla="*/ 193516 w 320675"/>
                  <a:gd name="csY24" fmla="*/ 66675 h 207724"/>
                  <a:gd name="csX25" fmla="*/ 195024 w 320675"/>
                  <a:gd name="csY25" fmla="*/ 50006 h 207724"/>
                  <a:gd name="csX26" fmla="*/ 220980 w 320675"/>
                  <a:gd name="csY26" fmla="*/ 26511 h 207724"/>
                  <a:gd name="csX27" fmla="*/ 237967 w 320675"/>
                  <a:gd name="csY27" fmla="*/ 79 h 207724"/>
                  <a:gd name="csX28" fmla="*/ 251539 w 320675"/>
                  <a:gd name="csY28" fmla="*/ 0 h 207724"/>
                  <a:gd name="csX29" fmla="*/ 268843 w 320675"/>
                  <a:gd name="csY29" fmla="*/ 17066 h 207724"/>
                  <a:gd name="csX30" fmla="*/ 270431 w 320675"/>
                  <a:gd name="csY30" fmla="*/ 31750 h 207724"/>
                  <a:gd name="csX31" fmla="*/ 292577 w 320675"/>
                  <a:gd name="csY31" fmla="*/ 41196 h 207724"/>
                  <a:gd name="csX32" fmla="*/ 320675 w 320675"/>
                  <a:gd name="csY32" fmla="*/ 51356 h 207724"/>
                  <a:gd name="csX33" fmla="*/ 318294 w 320675"/>
                  <a:gd name="csY33" fmla="*/ 64611 h 207724"/>
                  <a:gd name="csX34" fmla="*/ 295672 w 320675"/>
                  <a:gd name="csY34" fmla="*/ 66278 h 207724"/>
                  <a:gd name="csX35" fmla="*/ 301704 w 320675"/>
                  <a:gd name="csY35" fmla="*/ 82788 h 207724"/>
                  <a:gd name="csX36" fmla="*/ 276940 w 320675"/>
                  <a:gd name="csY36" fmla="*/ 94297 h 2077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</a:cxnLst>
                <a:rect l="l" t="t" r="r" b="b"/>
                <a:pathLst>
                  <a:path w="320675" h="207724">
                    <a:moveTo>
                      <a:pt x="276940" y="94297"/>
                    </a:moveTo>
                    <a:lnTo>
                      <a:pt x="247730" y="88582"/>
                    </a:lnTo>
                    <a:lnTo>
                      <a:pt x="208995" y="88582"/>
                    </a:lnTo>
                    <a:lnTo>
                      <a:pt x="197327" y="126921"/>
                    </a:lnTo>
                    <a:lnTo>
                      <a:pt x="184309" y="138668"/>
                    </a:lnTo>
                    <a:lnTo>
                      <a:pt x="167085" y="185499"/>
                    </a:lnTo>
                    <a:lnTo>
                      <a:pt x="139621" y="192722"/>
                    </a:lnTo>
                    <a:lnTo>
                      <a:pt x="107712" y="183277"/>
                    </a:lnTo>
                    <a:lnTo>
                      <a:pt x="91599" y="186214"/>
                    </a:lnTo>
                    <a:lnTo>
                      <a:pt x="71914" y="203279"/>
                    </a:lnTo>
                    <a:lnTo>
                      <a:pt x="50403" y="200819"/>
                    </a:lnTo>
                    <a:lnTo>
                      <a:pt x="28655" y="207724"/>
                    </a:lnTo>
                    <a:lnTo>
                      <a:pt x="5636" y="188674"/>
                    </a:lnTo>
                    <a:lnTo>
                      <a:pt x="0" y="166132"/>
                    </a:lnTo>
                    <a:lnTo>
                      <a:pt x="24686" y="177721"/>
                    </a:lnTo>
                    <a:lnTo>
                      <a:pt x="50721" y="171371"/>
                    </a:lnTo>
                    <a:lnTo>
                      <a:pt x="57547" y="142875"/>
                    </a:lnTo>
                    <a:lnTo>
                      <a:pt x="71914" y="136525"/>
                    </a:lnTo>
                    <a:lnTo>
                      <a:pt x="112316" y="129222"/>
                    </a:lnTo>
                    <a:lnTo>
                      <a:pt x="136446" y="102473"/>
                    </a:lnTo>
                    <a:lnTo>
                      <a:pt x="153035" y="81200"/>
                    </a:lnTo>
                    <a:lnTo>
                      <a:pt x="168355" y="98663"/>
                    </a:lnTo>
                    <a:lnTo>
                      <a:pt x="175419" y="87154"/>
                    </a:lnTo>
                    <a:lnTo>
                      <a:pt x="191532" y="88186"/>
                    </a:lnTo>
                    <a:lnTo>
                      <a:pt x="193516" y="66675"/>
                    </a:lnTo>
                    <a:lnTo>
                      <a:pt x="195024" y="50006"/>
                    </a:lnTo>
                    <a:lnTo>
                      <a:pt x="220980" y="26511"/>
                    </a:lnTo>
                    <a:lnTo>
                      <a:pt x="237967" y="79"/>
                    </a:lnTo>
                    <a:lnTo>
                      <a:pt x="251539" y="0"/>
                    </a:lnTo>
                    <a:lnTo>
                      <a:pt x="268843" y="17066"/>
                    </a:lnTo>
                    <a:lnTo>
                      <a:pt x="270431" y="31750"/>
                    </a:lnTo>
                    <a:lnTo>
                      <a:pt x="292577" y="41196"/>
                    </a:lnTo>
                    <a:lnTo>
                      <a:pt x="320675" y="51356"/>
                    </a:lnTo>
                    <a:lnTo>
                      <a:pt x="318294" y="64611"/>
                    </a:lnTo>
                    <a:lnTo>
                      <a:pt x="295672" y="66278"/>
                    </a:lnTo>
                    <a:lnTo>
                      <a:pt x="301704" y="82788"/>
                    </a:lnTo>
                    <a:lnTo>
                      <a:pt x="276940" y="94297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0F83D5A5-9D9E-68AB-0FCA-42D2DC7994FE}"/>
                </a:ext>
              </a:extLst>
            </p:cNvPr>
            <p:cNvSpPr/>
            <p:nvPr/>
          </p:nvSpPr>
          <p:spPr>
            <a:xfrm>
              <a:off x="4890055" y="4113608"/>
              <a:ext cx="41989" cy="48656"/>
            </a:xfrm>
            <a:custGeom>
              <a:avLst/>
              <a:gdLst>
                <a:gd name="csX0" fmla="*/ 41989 w 41989"/>
                <a:gd name="csY0" fmla="*/ 0 h 48656"/>
                <a:gd name="csX1" fmla="*/ 40481 w 41989"/>
                <a:gd name="csY1" fmla="*/ 16669 h 48656"/>
                <a:gd name="csX2" fmla="*/ 38497 w 41989"/>
                <a:gd name="csY2" fmla="*/ 38179 h 48656"/>
                <a:gd name="csX3" fmla="*/ 22384 w 41989"/>
                <a:gd name="csY3" fmla="*/ 37147 h 48656"/>
                <a:gd name="csX4" fmla="*/ 15319 w 41989"/>
                <a:gd name="csY4" fmla="*/ 48657 h 48656"/>
                <a:gd name="csX5" fmla="*/ 0 w 41989"/>
                <a:gd name="csY5" fmla="*/ 31194 h 48656"/>
                <a:gd name="csX6" fmla="*/ 13335 w 41989"/>
                <a:gd name="csY6" fmla="*/ 18494 h 48656"/>
                <a:gd name="csX7" fmla="*/ 41989 w 41989"/>
                <a:gd name="csY7" fmla="*/ 0 h 486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1989" h="48656">
                  <a:moveTo>
                    <a:pt x="41989" y="0"/>
                  </a:moveTo>
                  <a:lnTo>
                    <a:pt x="40481" y="16669"/>
                  </a:lnTo>
                  <a:lnTo>
                    <a:pt x="38497" y="38179"/>
                  </a:lnTo>
                  <a:lnTo>
                    <a:pt x="22384" y="37147"/>
                  </a:lnTo>
                  <a:lnTo>
                    <a:pt x="15319" y="48657"/>
                  </a:lnTo>
                  <a:lnTo>
                    <a:pt x="0" y="31194"/>
                  </a:lnTo>
                  <a:lnTo>
                    <a:pt x="13335" y="18494"/>
                  </a:lnTo>
                  <a:lnTo>
                    <a:pt x="41989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54489C91-D1A0-5356-CBD1-161B0126A7E7}"/>
                </a:ext>
              </a:extLst>
            </p:cNvPr>
            <p:cNvSpPr/>
            <p:nvPr/>
          </p:nvSpPr>
          <p:spPr>
            <a:xfrm>
              <a:off x="1503918" y="2592545"/>
              <a:ext cx="96599" cy="58975"/>
            </a:xfrm>
            <a:custGeom>
              <a:avLst/>
              <a:gdLst>
                <a:gd name="csX0" fmla="*/ 3651 w 96599"/>
                <a:gd name="csY0" fmla="*/ 14526 h 58975"/>
                <a:gd name="csX1" fmla="*/ 31512 w 96599"/>
                <a:gd name="csY1" fmla="*/ 17780 h 58975"/>
                <a:gd name="csX2" fmla="*/ 48498 w 96599"/>
                <a:gd name="csY2" fmla="*/ 8176 h 58975"/>
                <a:gd name="csX3" fmla="*/ 77946 w 96599"/>
                <a:gd name="csY3" fmla="*/ 7144 h 58975"/>
                <a:gd name="csX4" fmla="*/ 84376 w 96599"/>
                <a:gd name="csY4" fmla="*/ 0 h 58975"/>
                <a:gd name="csX5" fmla="*/ 90091 w 96599"/>
                <a:gd name="csY5" fmla="*/ 397 h 58975"/>
                <a:gd name="csX6" fmla="*/ 96599 w 96599"/>
                <a:gd name="csY6" fmla="*/ 14764 h 58975"/>
                <a:gd name="csX7" fmla="*/ 69771 w 96599"/>
                <a:gd name="csY7" fmla="*/ 25956 h 58975"/>
                <a:gd name="csX8" fmla="*/ 66516 w 96599"/>
                <a:gd name="csY8" fmla="*/ 42942 h 58975"/>
                <a:gd name="csX9" fmla="*/ 54848 w 96599"/>
                <a:gd name="csY9" fmla="*/ 47228 h 58975"/>
                <a:gd name="csX10" fmla="*/ 54927 w 96599"/>
                <a:gd name="csY10" fmla="*/ 58976 h 58975"/>
                <a:gd name="csX11" fmla="*/ 41751 w 96599"/>
                <a:gd name="csY11" fmla="*/ 58182 h 58975"/>
                <a:gd name="csX12" fmla="*/ 30242 w 96599"/>
                <a:gd name="csY12" fmla="*/ 51356 h 58975"/>
                <a:gd name="csX13" fmla="*/ 24051 w 96599"/>
                <a:gd name="csY13" fmla="*/ 58420 h 58975"/>
                <a:gd name="csX14" fmla="*/ 635 w 96599"/>
                <a:gd name="csY14" fmla="*/ 56991 h 58975"/>
                <a:gd name="csX15" fmla="*/ 8096 w 96599"/>
                <a:gd name="csY15" fmla="*/ 53181 h 58975"/>
                <a:gd name="csX16" fmla="*/ 0 w 96599"/>
                <a:gd name="csY16" fmla="*/ 35322 h 58975"/>
                <a:gd name="csX17" fmla="*/ 3651 w 96599"/>
                <a:gd name="csY17" fmla="*/ 14526 h 589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96599" h="58975">
                  <a:moveTo>
                    <a:pt x="3651" y="14526"/>
                  </a:moveTo>
                  <a:lnTo>
                    <a:pt x="31512" y="17780"/>
                  </a:lnTo>
                  <a:lnTo>
                    <a:pt x="48498" y="8176"/>
                  </a:lnTo>
                  <a:lnTo>
                    <a:pt x="77946" y="7144"/>
                  </a:lnTo>
                  <a:lnTo>
                    <a:pt x="84376" y="0"/>
                  </a:lnTo>
                  <a:lnTo>
                    <a:pt x="90091" y="397"/>
                  </a:lnTo>
                  <a:lnTo>
                    <a:pt x="96599" y="14764"/>
                  </a:lnTo>
                  <a:lnTo>
                    <a:pt x="69771" y="25956"/>
                  </a:lnTo>
                  <a:lnTo>
                    <a:pt x="66516" y="42942"/>
                  </a:lnTo>
                  <a:lnTo>
                    <a:pt x="54848" y="47228"/>
                  </a:lnTo>
                  <a:lnTo>
                    <a:pt x="54927" y="58976"/>
                  </a:lnTo>
                  <a:lnTo>
                    <a:pt x="41751" y="58182"/>
                  </a:lnTo>
                  <a:lnTo>
                    <a:pt x="30242" y="51356"/>
                  </a:lnTo>
                  <a:lnTo>
                    <a:pt x="24051" y="58420"/>
                  </a:lnTo>
                  <a:lnTo>
                    <a:pt x="635" y="56991"/>
                  </a:lnTo>
                  <a:lnTo>
                    <a:pt x="8096" y="53181"/>
                  </a:lnTo>
                  <a:lnTo>
                    <a:pt x="0" y="35322"/>
                  </a:lnTo>
                  <a:lnTo>
                    <a:pt x="3651" y="1452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F7DEAC77-A047-6A3B-96FF-22F94134BF4F}"/>
                </a:ext>
              </a:extLst>
            </p:cNvPr>
            <p:cNvSpPr/>
            <p:nvPr/>
          </p:nvSpPr>
          <p:spPr>
            <a:xfrm>
              <a:off x="1737995" y="1428035"/>
              <a:ext cx="366236" cy="566737"/>
            </a:xfrm>
            <a:custGeom>
              <a:avLst/>
              <a:gdLst>
                <a:gd name="csX0" fmla="*/ 267732 w 366236"/>
                <a:gd name="csY0" fmla="*/ 65722 h 566737"/>
                <a:gd name="csX1" fmla="*/ 262811 w 366236"/>
                <a:gd name="csY1" fmla="*/ 106839 h 566737"/>
                <a:gd name="csX2" fmla="*/ 314404 w 366236"/>
                <a:gd name="csY2" fmla="*/ 145415 h 566737"/>
                <a:gd name="csX3" fmla="*/ 283289 w 366236"/>
                <a:gd name="csY3" fmla="*/ 188516 h 566737"/>
                <a:gd name="csX4" fmla="*/ 322501 w 366236"/>
                <a:gd name="csY4" fmla="*/ 252333 h 566737"/>
                <a:gd name="csX5" fmla="*/ 299799 w 366236"/>
                <a:gd name="csY5" fmla="*/ 299561 h 566737"/>
                <a:gd name="csX6" fmla="*/ 330120 w 366236"/>
                <a:gd name="csY6" fmla="*/ 340042 h 566737"/>
                <a:gd name="csX7" fmla="*/ 316389 w 366236"/>
                <a:gd name="csY7" fmla="*/ 374967 h 566737"/>
                <a:gd name="csX8" fmla="*/ 366236 w 366236"/>
                <a:gd name="csY8" fmla="*/ 411321 h 566737"/>
                <a:gd name="csX9" fmla="*/ 353616 w 366236"/>
                <a:gd name="csY9" fmla="*/ 438071 h 566737"/>
                <a:gd name="csX10" fmla="*/ 322262 w 366236"/>
                <a:gd name="csY10" fmla="*/ 468154 h 566737"/>
                <a:gd name="csX11" fmla="*/ 250111 w 366236"/>
                <a:gd name="csY11" fmla="*/ 533559 h 566737"/>
                <a:gd name="csX12" fmla="*/ 250111 w 366236"/>
                <a:gd name="csY12" fmla="*/ 533559 h 566737"/>
                <a:gd name="csX13" fmla="*/ 250111 w 366236"/>
                <a:gd name="csY13" fmla="*/ 533559 h 566737"/>
                <a:gd name="csX14" fmla="*/ 188992 w 366236"/>
                <a:gd name="csY14" fmla="*/ 537607 h 566737"/>
                <a:gd name="csX15" fmla="*/ 129778 w 366236"/>
                <a:gd name="csY15" fmla="*/ 556181 h 566737"/>
                <a:gd name="csX16" fmla="*/ 74930 w 366236"/>
                <a:gd name="csY16" fmla="*/ 566737 h 566737"/>
                <a:gd name="csX17" fmla="*/ 55483 w 366236"/>
                <a:gd name="csY17" fmla="*/ 539274 h 566737"/>
                <a:gd name="csX18" fmla="*/ 22781 w 366236"/>
                <a:gd name="csY18" fmla="*/ 522605 h 566737"/>
                <a:gd name="csX19" fmla="*/ 30321 w 366236"/>
                <a:gd name="csY19" fmla="*/ 472043 h 566737"/>
                <a:gd name="csX20" fmla="*/ 13970 w 366236"/>
                <a:gd name="csY20" fmla="*/ 424974 h 566737"/>
                <a:gd name="csX21" fmla="*/ 30004 w 366236"/>
                <a:gd name="csY21" fmla="*/ 394256 h 566737"/>
                <a:gd name="csX22" fmla="*/ 60563 w 366236"/>
                <a:gd name="csY22" fmla="*/ 360839 h 566737"/>
                <a:gd name="csX23" fmla="*/ 137636 w 366236"/>
                <a:gd name="csY23" fmla="*/ 302101 h 566737"/>
                <a:gd name="csX24" fmla="*/ 160099 w 366236"/>
                <a:gd name="csY24" fmla="*/ 290671 h 566737"/>
                <a:gd name="csX25" fmla="*/ 156607 w 366236"/>
                <a:gd name="csY25" fmla="*/ 267414 h 566737"/>
                <a:gd name="csX26" fmla="*/ 109776 w 366236"/>
                <a:gd name="csY26" fmla="*/ 241141 h 566737"/>
                <a:gd name="csX27" fmla="*/ 98425 w 366236"/>
                <a:gd name="csY27" fmla="*/ 219393 h 566737"/>
                <a:gd name="csX28" fmla="*/ 97552 w 366236"/>
                <a:gd name="csY28" fmla="*/ 131683 h 566737"/>
                <a:gd name="csX29" fmla="*/ 44926 w 366236"/>
                <a:gd name="csY29" fmla="*/ 92075 h 566737"/>
                <a:gd name="csX30" fmla="*/ 0 w 366236"/>
                <a:gd name="csY30" fmla="*/ 63262 h 566737"/>
                <a:gd name="csX31" fmla="*/ 20241 w 366236"/>
                <a:gd name="csY31" fmla="*/ 47625 h 566737"/>
                <a:gd name="csX32" fmla="*/ 57626 w 366236"/>
                <a:gd name="csY32" fmla="*/ 78899 h 566737"/>
                <a:gd name="csX33" fmla="*/ 101679 w 366236"/>
                <a:gd name="csY33" fmla="*/ 75962 h 566737"/>
                <a:gd name="csX34" fmla="*/ 137795 w 366236"/>
                <a:gd name="csY34" fmla="*/ 90170 h 566737"/>
                <a:gd name="csX35" fmla="*/ 169942 w 366236"/>
                <a:gd name="csY35" fmla="*/ 64135 h 566737"/>
                <a:gd name="csX36" fmla="*/ 186452 w 366236"/>
                <a:gd name="csY36" fmla="*/ 20399 h 566737"/>
                <a:gd name="csX37" fmla="*/ 238760 w 366236"/>
                <a:gd name="csY37" fmla="*/ 0 h 566737"/>
                <a:gd name="csX38" fmla="*/ 282019 w 366236"/>
                <a:gd name="csY38" fmla="*/ 23971 h 566737"/>
                <a:gd name="csX39" fmla="*/ 267732 w 366236"/>
                <a:gd name="csY39" fmla="*/ 65722 h 5667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366236" h="566737">
                  <a:moveTo>
                    <a:pt x="267732" y="65722"/>
                  </a:moveTo>
                  <a:lnTo>
                    <a:pt x="262811" y="106839"/>
                  </a:lnTo>
                  <a:lnTo>
                    <a:pt x="314404" y="145415"/>
                  </a:lnTo>
                  <a:lnTo>
                    <a:pt x="283289" y="188516"/>
                  </a:lnTo>
                  <a:lnTo>
                    <a:pt x="322501" y="252333"/>
                  </a:lnTo>
                  <a:lnTo>
                    <a:pt x="299799" y="299561"/>
                  </a:lnTo>
                  <a:lnTo>
                    <a:pt x="330120" y="340042"/>
                  </a:lnTo>
                  <a:lnTo>
                    <a:pt x="316389" y="374967"/>
                  </a:lnTo>
                  <a:lnTo>
                    <a:pt x="366236" y="411321"/>
                  </a:lnTo>
                  <a:lnTo>
                    <a:pt x="353616" y="438071"/>
                  </a:lnTo>
                  <a:lnTo>
                    <a:pt x="322262" y="468154"/>
                  </a:lnTo>
                  <a:lnTo>
                    <a:pt x="250111" y="533559"/>
                  </a:lnTo>
                  <a:lnTo>
                    <a:pt x="250111" y="533559"/>
                  </a:lnTo>
                  <a:lnTo>
                    <a:pt x="250111" y="533559"/>
                  </a:lnTo>
                  <a:lnTo>
                    <a:pt x="188992" y="537607"/>
                  </a:lnTo>
                  <a:lnTo>
                    <a:pt x="129778" y="556181"/>
                  </a:lnTo>
                  <a:lnTo>
                    <a:pt x="74930" y="566737"/>
                  </a:lnTo>
                  <a:lnTo>
                    <a:pt x="55483" y="539274"/>
                  </a:lnTo>
                  <a:lnTo>
                    <a:pt x="22781" y="522605"/>
                  </a:lnTo>
                  <a:lnTo>
                    <a:pt x="30321" y="472043"/>
                  </a:lnTo>
                  <a:lnTo>
                    <a:pt x="13970" y="424974"/>
                  </a:lnTo>
                  <a:lnTo>
                    <a:pt x="30004" y="394256"/>
                  </a:lnTo>
                  <a:lnTo>
                    <a:pt x="60563" y="360839"/>
                  </a:lnTo>
                  <a:lnTo>
                    <a:pt x="137636" y="302101"/>
                  </a:lnTo>
                  <a:lnTo>
                    <a:pt x="160099" y="290671"/>
                  </a:lnTo>
                  <a:lnTo>
                    <a:pt x="156607" y="267414"/>
                  </a:lnTo>
                  <a:lnTo>
                    <a:pt x="109776" y="241141"/>
                  </a:lnTo>
                  <a:lnTo>
                    <a:pt x="98425" y="219393"/>
                  </a:lnTo>
                  <a:lnTo>
                    <a:pt x="97552" y="131683"/>
                  </a:lnTo>
                  <a:lnTo>
                    <a:pt x="44926" y="92075"/>
                  </a:lnTo>
                  <a:lnTo>
                    <a:pt x="0" y="63262"/>
                  </a:lnTo>
                  <a:lnTo>
                    <a:pt x="20241" y="47625"/>
                  </a:lnTo>
                  <a:lnTo>
                    <a:pt x="57626" y="78899"/>
                  </a:lnTo>
                  <a:lnTo>
                    <a:pt x="101679" y="75962"/>
                  </a:lnTo>
                  <a:lnTo>
                    <a:pt x="137795" y="90170"/>
                  </a:lnTo>
                  <a:lnTo>
                    <a:pt x="169942" y="64135"/>
                  </a:lnTo>
                  <a:lnTo>
                    <a:pt x="186452" y="20399"/>
                  </a:lnTo>
                  <a:lnTo>
                    <a:pt x="238760" y="0"/>
                  </a:lnTo>
                  <a:lnTo>
                    <a:pt x="282019" y="23971"/>
                  </a:lnTo>
                  <a:lnTo>
                    <a:pt x="267732" y="65722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08CDE3FE-D3F8-BC10-56E2-9AEB57D2F688}"/>
                </a:ext>
              </a:extLst>
            </p:cNvPr>
            <p:cNvSpPr/>
            <p:nvPr/>
          </p:nvSpPr>
          <p:spPr>
            <a:xfrm>
              <a:off x="1611153" y="2475308"/>
              <a:ext cx="191293" cy="78581"/>
            </a:xfrm>
            <a:custGeom>
              <a:avLst/>
              <a:gdLst>
                <a:gd name="csX0" fmla="*/ 191294 w 191293"/>
                <a:gd name="csY0" fmla="*/ 21193 h 78581"/>
                <a:gd name="csX1" fmla="*/ 181927 w 191293"/>
                <a:gd name="csY1" fmla="*/ 32544 h 78581"/>
                <a:gd name="csX2" fmla="*/ 175339 w 191293"/>
                <a:gd name="csY2" fmla="*/ 50006 h 78581"/>
                <a:gd name="csX3" fmla="*/ 168196 w 191293"/>
                <a:gd name="csY3" fmla="*/ 54372 h 78581"/>
                <a:gd name="csX4" fmla="*/ 132080 w 191293"/>
                <a:gd name="csY4" fmla="*/ 41275 h 78581"/>
                <a:gd name="csX5" fmla="*/ 121047 w 191293"/>
                <a:gd name="csY5" fmla="*/ 43894 h 78581"/>
                <a:gd name="csX6" fmla="*/ 113189 w 191293"/>
                <a:gd name="csY6" fmla="*/ 54054 h 78581"/>
                <a:gd name="csX7" fmla="*/ 97314 w 191293"/>
                <a:gd name="csY7" fmla="*/ 59452 h 78581"/>
                <a:gd name="csX8" fmla="*/ 93663 w 191293"/>
                <a:gd name="csY8" fmla="*/ 56674 h 78581"/>
                <a:gd name="csX9" fmla="*/ 77311 w 191293"/>
                <a:gd name="csY9" fmla="*/ 63421 h 78581"/>
                <a:gd name="csX10" fmla="*/ 63897 w 191293"/>
                <a:gd name="csY10" fmla="*/ 64691 h 78581"/>
                <a:gd name="csX11" fmla="*/ 61198 w 191293"/>
                <a:gd name="csY11" fmla="*/ 73263 h 78581"/>
                <a:gd name="csX12" fmla="*/ 32941 w 191293"/>
                <a:gd name="csY12" fmla="*/ 78581 h 78581"/>
                <a:gd name="csX13" fmla="*/ 20479 w 191293"/>
                <a:gd name="csY13" fmla="*/ 73898 h 78581"/>
                <a:gd name="csX14" fmla="*/ 3334 w 191293"/>
                <a:gd name="csY14" fmla="*/ 62865 h 78581"/>
                <a:gd name="csX15" fmla="*/ 0 w 191293"/>
                <a:gd name="csY15" fmla="*/ 47943 h 78581"/>
                <a:gd name="csX16" fmla="*/ 2699 w 191293"/>
                <a:gd name="csY16" fmla="*/ 42386 h 78581"/>
                <a:gd name="csX17" fmla="*/ 7461 w 191293"/>
                <a:gd name="csY17" fmla="*/ 32861 h 78581"/>
                <a:gd name="csX18" fmla="*/ 22384 w 191293"/>
                <a:gd name="csY18" fmla="*/ 33655 h 78581"/>
                <a:gd name="csX19" fmla="*/ 33893 w 191293"/>
                <a:gd name="csY19" fmla="*/ 29130 h 78581"/>
                <a:gd name="csX20" fmla="*/ 34846 w 191293"/>
                <a:gd name="csY20" fmla="*/ 25083 h 78581"/>
                <a:gd name="csX21" fmla="*/ 41275 w 191293"/>
                <a:gd name="csY21" fmla="*/ 23019 h 78581"/>
                <a:gd name="csX22" fmla="*/ 43498 w 191293"/>
                <a:gd name="csY22" fmla="*/ 13097 h 78581"/>
                <a:gd name="csX23" fmla="*/ 51197 w 191293"/>
                <a:gd name="csY23" fmla="*/ 11192 h 78581"/>
                <a:gd name="csX24" fmla="*/ 56436 w 191293"/>
                <a:gd name="csY24" fmla="*/ 3334 h 78581"/>
                <a:gd name="csX25" fmla="*/ 66437 w 191293"/>
                <a:gd name="csY25" fmla="*/ 3334 h 78581"/>
                <a:gd name="csX26" fmla="*/ 68342 w 191293"/>
                <a:gd name="csY26" fmla="*/ 5953 h 78581"/>
                <a:gd name="csX27" fmla="*/ 82233 w 191293"/>
                <a:gd name="csY27" fmla="*/ 0 h 78581"/>
                <a:gd name="csX28" fmla="*/ 99219 w 191293"/>
                <a:gd name="csY28" fmla="*/ 15478 h 78581"/>
                <a:gd name="csX29" fmla="*/ 119142 w 191293"/>
                <a:gd name="csY29" fmla="*/ 6112 h 78581"/>
                <a:gd name="csX30" fmla="*/ 135017 w 191293"/>
                <a:gd name="csY30" fmla="*/ 10636 h 78581"/>
                <a:gd name="csX31" fmla="*/ 159306 w 191293"/>
                <a:gd name="csY31" fmla="*/ 4445 h 78581"/>
                <a:gd name="csX32" fmla="*/ 191294 w 191293"/>
                <a:gd name="csY32" fmla="*/ 21193 h 78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91293" h="78581">
                  <a:moveTo>
                    <a:pt x="191294" y="21193"/>
                  </a:moveTo>
                  <a:lnTo>
                    <a:pt x="181927" y="32544"/>
                  </a:lnTo>
                  <a:lnTo>
                    <a:pt x="175339" y="50006"/>
                  </a:lnTo>
                  <a:lnTo>
                    <a:pt x="168196" y="54372"/>
                  </a:lnTo>
                  <a:lnTo>
                    <a:pt x="132080" y="41275"/>
                  </a:lnTo>
                  <a:lnTo>
                    <a:pt x="121047" y="43894"/>
                  </a:lnTo>
                  <a:lnTo>
                    <a:pt x="113189" y="54054"/>
                  </a:lnTo>
                  <a:lnTo>
                    <a:pt x="97314" y="59452"/>
                  </a:lnTo>
                  <a:lnTo>
                    <a:pt x="93663" y="56674"/>
                  </a:lnTo>
                  <a:lnTo>
                    <a:pt x="77311" y="63421"/>
                  </a:lnTo>
                  <a:lnTo>
                    <a:pt x="63897" y="64691"/>
                  </a:lnTo>
                  <a:lnTo>
                    <a:pt x="61198" y="73263"/>
                  </a:lnTo>
                  <a:lnTo>
                    <a:pt x="32941" y="78581"/>
                  </a:lnTo>
                  <a:lnTo>
                    <a:pt x="20479" y="73898"/>
                  </a:lnTo>
                  <a:lnTo>
                    <a:pt x="3334" y="62865"/>
                  </a:lnTo>
                  <a:lnTo>
                    <a:pt x="0" y="47943"/>
                  </a:lnTo>
                  <a:lnTo>
                    <a:pt x="2699" y="42386"/>
                  </a:lnTo>
                  <a:lnTo>
                    <a:pt x="7461" y="32861"/>
                  </a:lnTo>
                  <a:lnTo>
                    <a:pt x="22384" y="33655"/>
                  </a:lnTo>
                  <a:lnTo>
                    <a:pt x="33893" y="29130"/>
                  </a:lnTo>
                  <a:lnTo>
                    <a:pt x="34846" y="25083"/>
                  </a:lnTo>
                  <a:lnTo>
                    <a:pt x="41275" y="23019"/>
                  </a:lnTo>
                  <a:lnTo>
                    <a:pt x="43498" y="13097"/>
                  </a:lnTo>
                  <a:lnTo>
                    <a:pt x="51197" y="11192"/>
                  </a:lnTo>
                  <a:lnTo>
                    <a:pt x="56436" y="3334"/>
                  </a:lnTo>
                  <a:lnTo>
                    <a:pt x="66437" y="3334"/>
                  </a:lnTo>
                  <a:lnTo>
                    <a:pt x="68342" y="5953"/>
                  </a:lnTo>
                  <a:lnTo>
                    <a:pt x="82233" y="0"/>
                  </a:lnTo>
                  <a:lnTo>
                    <a:pt x="99219" y="15478"/>
                  </a:lnTo>
                  <a:lnTo>
                    <a:pt x="119142" y="6112"/>
                  </a:lnTo>
                  <a:lnTo>
                    <a:pt x="135017" y="10636"/>
                  </a:lnTo>
                  <a:lnTo>
                    <a:pt x="159306" y="4445"/>
                  </a:lnTo>
                  <a:lnTo>
                    <a:pt x="191294" y="2119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2822D191-A0B7-87F2-B040-6554A38C8AAE}"/>
                </a:ext>
              </a:extLst>
            </p:cNvPr>
            <p:cNvSpPr/>
            <p:nvPr/>
          </p:nvSpPr>
          <p:spPr>
            <a:xfrm>
              <a:off x="1454864" y="2407046"/>
              <a:ext cx="222726" cy="112474"/>
            </a:xfrm>
            <a:custGeom>
              <a:avLst/>
              <a:gdLst>
                <a:gd name="csX0" fmla="*/ 93504 w 222726"/>
                <a:gd name="csY0" fmla="*/ 476 h 112474"/>
                <a:gd name="csX1" fmla="*/ 109458 w 222726"/>
                <a:gd name="csY1" fmla="*/ 14843 h 112474"/>
                <a:gd name="csX2" fmla="*/ 134699 w 222726"/>
                <a:gd name="csY2" fmla="*/ 18653 h 112474"/>
                <a:gd name="csX3" fmla="*/ 132556 w 222726"/>
                <a:gd name="csY3" fmla="*/ 30877 h 112474"/>
                <a:gd name="csX4" fmla="*/ 150892 w 222726"/>
                <a:gd name="csY4" fmla="*/ 40005 h 112474"/>
                <a:gd name="csX5" fmla="*/ 155893 w 222726"/>
                <a:gd name="csY5" fmla="*/ 28575 h 112474"/>
                <a:gd name="csX6" fmla="*/ 178991 w 222726"/>
                <a:gd name="csY6" fmla="*/ 33496 h 112474"/>
                <a:gd name="csX7" fmla="*/ 182245 w 222726"/>
                <a:gd name="csY7" fmla="*/ 47307 h 112474"/>
                <a:gd name="csX8" fmla="*/ 207248 w 222726"/>
                <a:gd name="csY8" fmla="*/ 50006 h 112474"/>
                <a:gd name="csX9" fmla="*/ 222726 w 222726"/>
                <a:gd name="csY9" fmla="*/ 71596 h 112474"/>
                <a:gd name="csX10" fmla="*/ 212725 w 222726"/>
                <a:gd name="csY10" fmla="*/ 71596 h 112474"/>
                <a:gd name="csX11" fmla="*/ 207486 w 222726"/>
                <a:gd name="csY11" fmla="*/ 79454 h 112474"/>
                <a:gd name="csX12" fmla="*/ 199787 w 222726"/>
                <a:gd name="csY12" fmla="*/ 81359 h 112474"/>
                <a:gd name="csX13" fmla="*/ 197564 w 222726"/>
                <a:gd name="csY13" fmla="*/ 91281 h 112474"/>
                <a:gd name="csX14" fmla="*/ 191135 w 222726"/>
                <a:gd name="csY14" fmla="*/ 93345 h 112474"/>
                <a:gd name="csX15" fmla="*/ 190183 w 222726"/>
                <a:gd name="csY15" fmla="*/ 97393 h 112474"/>
                <a:gd name="csX16" fmla="*/ 178673 w 222726"/>
                <a:gd name="csY16" fmla="*/ 101917 h 112474"/>
                <a:gd name="csX17" fmla="*/ 163751 w 222726"/>
                <a:gd name="csY17" fmla="*/ 101124 h 112474"/>
                <a:gd name="csX18" fmla="*/ 158988 w 222726"/>
                <a:gd name="csY18" fmla="*/ 110649 h 112474"/>
                <a:gd name="csX19" fmla="*/ 143431 w 222726"/>
                <a:gd name="csY19" fmla="*/ 102473 h 112474"/>
                <a:gd name="csX20" fmla="*/ 127635 w 222726"/>
                <a:gd name="csY20" fmla="*/ 104775 h 112474"/>
                <a:gd name="csX21" fmla="*/ 101521 w 222726"/>
                <a:gd name="csY21" fmla="*/ 91519 h 112474"/>
                <a:gd name="csX22" fmla="*/ 89614 w 222726"/>
                <a:gd name="csY22" fmla="*/ 94774 h 112474"/>
                <a:gd name="csX23" fmla="*/ 70644 w 222726"/>
                <a:gd name="csY23" fmla="*/ 112474 h 112474"/>
                <a:gd name="csX24" fmla="*/ 45641 w 222726"/>
                <a:gd name="csY24" fmla="*/ 98504 h 112474"/>
                <a:gd name="csX25" fmla="*/ 26591 w 222726"/>
                <a:gd name="csY25" fmla="*/ 79851 h 112474"/>
                <a:gd name="csX26" fmla="*/ 9446 w 222726"/>
                <a:gd name="csY26" fmla="*/ 69294 h 112474"/>
                <a:gd name="csX27" fmla="*/ 5874 w 222726"/>
                <a:gd name="csY27" fmla="*/ 50800 h 112474"/>
                <a:gd name="csX28" fmla="*/ 0 w 222726"/>
                <a:gd name="csY28" fmla="*/ 37783 h 112474"/>
                <a:gd name="csX29" fmla="*/ 24448 w 222726"/>
                <a:gd name="csY29" fmla="*/ 28099 h 112474"/>
                <a:gd name="csX30" fmla="*/ 36989 w 222726"/>
                <a:gd name="csY30" fmla="*/ 17066 h 112474"/>
                <a:gd name="csX31" fmla="*/ 61119 w 222726"/>
                <a:gd name="csY31" fmla="*/ 8493 h 112474"/>
                <a:gd name="csX32" fmla="*/ 69612 w 222726"/>
                <a:gd name="csY32" fmla="*/ 0 h 112474"/>
                <a:gd name="csX33" fmla="*/ 78502 w 222726"/>
                <a:gd name="csY33" fmla="*/ 5159 h 112474"/>
                <a:gd name="csX34" fmla="*/ 93504 w 222726"/>
                <a:gd name="csY34" fmla="*/ 476 h 1124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222726" h="112474">
                  <a:moveTo>
                    <a:pt x="93504" y="476"/>
                  </a:moveTo>
                  <a:lnTo>
                    <a:pt x="109458" y="14843"/>
                  </a:lnTo>
                  <a:lnTo>
                    <a:pt x="134699" y="18653"/>
                  </a:lnTo>
                  <a:lnTo>
                    <a:pt x="132556" y="30877"/>
                  </a:lnTo>
                  <a:lnTo>
                    <a:pt x="150892" y="40005"/>
                  </a:lnTo>
                  <a:lnTo>
                    <a:pt x="155893" y="28575"/>
                  </a:lnTo>
                  <a:lnTo>
                    <a:pt x="178991" y="33496"/>
                  </a:lnTo>
                  <a:lnTo>
                    <a:pt x="182245" y="47307"/>
                  </a:lnTo>
                  <a:lnTo>
                    <a:pt x="207248" y="50006"/>
                  </a:lnTo>
                  <a:lnTo>
                    <a:pt x="222726" y="71596"/>
                  </a:lnTo>
                  <a:lnTo>
                    <a:pt x="212725" y="71596"/>
                  </a:lnTo>
                  <a:lnTo>
                    <a:pt x="207486" y="79454"/>
                  </a:lnTo>
                  <a:lnTo>
                    <a:pt x="199787" y="81359"/>
                  </a:lnTo>
                  <a:lnTo>
                    <a:pt x="197564" y="91281"/>
                  </a:lnTo>
                  <a:lnTo>
                    <a:pt x="191135" y="93345"/>
                  </a:lnTo>
                  <a:lnTo>
                    <a:pt x="190183" y="97393"/>
                  </a:lnTo>
                  <a:lnTo>
                    <a:pt x="178673" y="101917"/>
                  </a:lnTo>
                  <a:lnTo>
                    <a:pt x="163751" y="101124"/>
                  </a:lnTo>
                  <a:lnTo>
                    <a:pt x="158988" y="110649"/>
                  </a:lnTo>
                  <a:lnTo>
                    <a:pt x="143431" y="102473"/>
                  </a:lnTo>
                  <a:lnTo>
                    <a:pt x="127635" y="104775"/>
                  </a:lnTo>
                  <a:lnTo>
                    <a:pt x="101521" y="91519"/>
                  </a:lnTo>
                  <a:lnTo>
                    <a:pt x="89614" y="94774"/>
                  </a:lnTo>
                  <a:lnTo>
                    <a:pt x="70644" y="112474"/>
                  </a:lnTo>
                  <a:lnTo>
                    <a:pt x="45641" y="98504"/>
                  </a:lnTo>
                  <a:lnTo>
                    <a:pt x="26591" y="79851"/>
                  </a:lnTo>
                  <a:lnTo>
                    <a:pt x="9446" y="69294"/>
                  </a:lnTo>
                  <a:lnTo>
                    <a:pt x="5874" y="50800"/>
                  </a:lnTo>
                  <a:lnTo>
                    <a:pt x="0" y="37783"/>
                  </a:lnTo>
                  <a:lnTo>
                    <a:pt x="24448" y="28099"/>
                  </a:lnTo>
                  <a:lnTo>
                    <a:pt x="36989" y="17066"/>
                  </a:lnTo>
                  <a:lnTo>
                    <a:pt x="61119" y="8493"/>
                  </a:lnTo>
                  <a:lnTo>
                    <a:pt x="69612" y="0"/>
                  </a:lnTo>
                  <a:lnTo>
                    <a:pt x="78502" y="5159"/>
                  </a:lnTo>
                  <a:lnTo>
                    <a:pt x="93504" y="47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B752B1FF-C0A9-42D8-786F-7AFE702842B6}"/>
                </a:ext>
              </a:extLst>
            </p:cNvPr>
            <p:cNvSpPr/>
            <p:nvPr/>
          </p:nvSpPr>
          <p:spPr>
            <a:xfrm>
              <a:off x="2266235" y="3684507"/>
              <a:ext cx="227647" cy="191055"/>
            </a:xfrm>
            <a:custGeom>
              <a:avLst/>
              <a:gdLst>
                <a:gd name="csX0" fmla="*/ 3572 w 227647"/>
                <a:gd name="csY0" fmla="*/ 123666 h 191055"/>
                <a:gd name="csX1" fmla="*/ 0 w 227647"/>
                <a:gd name="csY1" fmla="*/ 109855 h 191055"/>
                <a:gd name="csX2" fmla="*/ 14446 w 227647"/>
                <a:gd name="csY2" fmla="*/ 59134 h 191055"/>
                <a:gd name="csX3" fmla="*/ 17780 w 227647"/>
                <a:gd name="csY3" fmla="*/ 36116 h 191055"/>
                <a:gd name="csX4" fmla="*/ 28416 w 227647"/>
                <a:gd name="csY4" fmla="*/ 25559 h 191055"/>
                <a:gd name="csX5" fmla="*/ 53181 w 227647"/>
                <a:gd name="csY5" fmla="*/ 19844 h 191055"/>
                <a:gd name="csX6" fmla="*/ 70247 w 227647"/>
                <a:gd name="csY6" fmla="*/ 0 h 191055"/>
                <a:gd name="csX7" fmla="*/ 89852 w 227647"/>
                <a:gd name="csY7" fmla="*/ 40164 h 191055"/>
                <a:gd name="csX8" fmla="*/ 99139 w 227647"/>
                <a:gd name="csY8" fmla="*/ 71914 h 191055"/>
                <a:gd name="csX9" fmla="*/ 117554 w 227647"/>
                <a:gd name="csY9" fmla="*/ 88741 h 191055"/>
                <a:gd name="csX10" fmla="*/ 163592 w 227647"/>
                <a:gd name="csY10" fmla="*/ 121285 h 191055"/>
                <a:gd name="csX11" fmla="*/ 182324 w 227647"/>
                <a:gd name="csY11" fmla="*/ 140811 h 191055"/>
                <a:gd name="csX12" fmla="*/ 200501 w 227647"/>
                <a:gd name="csY12" fmla="*/ 160655 h 191055"/>
                <a:gd name="csX13" fmla="*/ 211058 w 227647"/>
                <a:gd name="csY13" fmla="*/ 172403 h 191055"/>
                <a:gd name="csX14" fmla="*/ 227647 w 227647"/>
                <a:gd name="csY14" fmla="*/ 182721 h 191055"/>
                <a:gd name="csX15" fmla="*/ 217487 w 227647"/>
                <a:gd name="csY15" fmla="*/ 191056 h 191055"/>
                <a:gd name="csX16" fmla="*/ 203041 w 227647"/>
                <a:gd name="csY16" fmla="*/ 188119 h 191055"/>
                <a:gd name="csX17" fmla="*/ 191532 w 227647"/>
                <a:gd name="csY17" fmla="*/ 177006 h 191055"/>
                <a:gd name="csX18" fmla="*/ 177721 w 227647"/>
                <a:gd name="csY18" fmla="*/ 156924 h 191055"/>
                <a:gd name="csX19" fmla="*/ 162719 w 227647"/>
                <a:gd name="csY19" fmla="*/ 145891 h 191055"/>
                <a:gd name="csX20" fmla="*/ 154067 w 227647"/>
                <a:gd name="csY20" fmla="*/ 134064 h 191055"/>
                <a:gd name="csX21" fmla="*/ 124698 w 227647"/>
                <a:gd name="csY21" fmla="*/ 120253 h 191055"/>
                <a:gd name="csX22" fmla="*/ 101600 w 227647"/>
                <a:gd name="csY22" fmla="*/ 119856 h 191055"/>
                <a:gd name="csX23" fmla="*/ 93504 w 227647"/>
                <a:gd name="csY23" fmla="*/ 112713 h 191055"/>
                <a:gd name="csX24" fmla="*/ 73739 w 227647"/>
                <a:gd name="csY24" fmla="*/ 120729 h 191055"/>
                <a:gd name="csX25" fmla="*/ 53261 w 227647"/>
                <a:gd name="csY25" fmla="*/ 105172 h 191055"/>
                <a:gd name="csX26" fmla="*/ 42783 w 227647"/>
                <a:gd name="csY26" fmla="*/ 130810 h 191055"/>
                <a:gd name="csX27" fmla="*/ 3572 w 227647"/>
                <a:gd name="csY27" fmla="*/ 123666 h 191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27647" h="191055">
                  <a:moveTo>
                    <a:pt x="3572" y="123666"/>
                  </a:moveTo>
                  <a:lnTo>
                    <a:pt x="0" y="109855"/>
                  </a:lnTo>
                  <a:lnTo>
                    <a:pt x="14446" y="59134"/>
                  </a:lnTo>
                  <a:lnTo>
                    <a:pt x="17780" y="36116"/>
                  </a:lnTo>
                  <a:lnTo>
                    <a:pt x="28416" y="25559"/>
                  </a:lnTo>
                  <a:lnTo>
                    <a:pt x="53181" y="19844"/>
                  </a:lnTo>
                  <a:lnTo>
                    <a:pt x="70247" y="0"/>
                  </a:lnTo>
                  <a:lnTo>
                    <a:pt x="89852" y="40164"/>
                  </a:lnTo>
                  <a:lnTo>
                    <a:pt x="99139" y="71914"/>
                  </a:lnTo>
                  <a:lnTo>
                    <a:pt x="117554" y="88741"/>
                  </a:lnTo>
                  <a:lnTo>
                    <a:pt x="163592" y="121285"/>
                  </a:lnTo>
                  <a:lnTo>
                    <a:pt x="182324" y="140811"/>
                  </a:lnTo>
                  <a:lnTo>
                    <a:pt x="200501" y="160655"/>
                  </a:lnTo>
                  <a:lnTo>
                    <a:pt x="211058" y="172403"/>
                  </a:lnTo>
                  <a:lnTo>
                    <a:pt x="227647" y="182721"/>
                  </a:lnTo>
                  <a:lnTo>
                    <a:pt x="217487" y="191056"/>
                  </a:lnTo>
                  <a:lnTo>
                    <a:pt x="203041" y="188119"/>
                  </a:lnTo>
                  <a:lnTo>
                    <a:pt x="191532" y="177006"/>
                  </a:lnTo>
                  <a:lnTo>
                    <a:pt x="177721" y="156924"/>
                  </a:lnTo>
                  <a:lnTo>
                    <a:pt x="162719" y="145891"/>
                  </a:lnTo>
                  <a:lnTo>
                    <a:pt x="154067" y="134064"/>
                  </a:lnTo>
                  <a:lnTo>
                    <a:pt x="124698" y="120253"/>
                  </a:lnTo>
                  <a:lnTo>
                    <a:pt x="101600" y="119856"/>
                  </a:lnTo>
                  <a:lnTo>
                    <a:pt x="93504" y="112713"/>
                  </a:lnTo>
                  <a:lnTo>
                    <a:pt x="73739" y="120729"/>
                  </a:lnTo>
                  <a:lnTo>
                    <a:pt x="53261" y="105172"/>
                  </a:lnTo>
                  <a:lnTo>
                    <a:pt x="42783" y="130810"/>
                  </a:lnTo>
                  <a:lnTo>
                    <a:pt x="3572" y="12366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77" name="Graphic 387">
              <a:extLst>
                <a:ext uri="{FF2B5EF4-FFF2-40B4-BE49-F238E27FC236}">
                  <a16:creationId xmlns:a16="http://schemas.microsoft.com/office/drawing/2014/main" id="{0E3A89D7-7233-F3D1-2F3E-97C44F6B31B9}"/>
                </a:ext>
              </a:extLst>
            </p:cNvPr>
            <p:cNvGrpSpPr/>
            <p:nvPr/>
          </p:nvGrpSpPr>
          <p:grpSpPr>
            <a:xfrm>
              <a:off x="5402262" y="2647393"/>
              <a:ext cx="543560" cy="570229"/>
              <a:chOff x="5402262" y="2647393"/>
              <a:chExt cx="543560" cy="570229"/>
            </a:xfrm>
          </p:grpSpPr>
          <p:sp>
            <p:nvSpPr>
              <p:cNvPr id="678" name="Freeform: Shape 677">
                <a:extLst>
                  <a:ext uri="{FF2B5EF4-FFF2-40B4-BE49-F238E27FC236}">
                    <a16:creationId xmlns:a16="http://schemas.microsoft.com/office/drawing/2014/main" id="{185BEB38-F8AE-12D5-0555-0BDA17D03346}"/>
                  </a:ext>
                </a:extLst>
              </p:cNvPr>
              <p:cNvSpPr/>
              <p:nvPr/>
            </p:nvSpPr>
            <p:spPr>
              <a:xfrm>
                <a:off x="5402262" y="2818526"/>
                <a:ext cx="421322" cy="399097"/>
              </a:xfrm>
              <a:custGeom>
                <a:avLst/>
                <a:gdLst>
                  <a:gd name="csX0" fmla="*/ 420291 w 421322"/>
                  <a:gd name="csY0" fmla="*/ 87551 h 399097"/>
                  <a:gd name="csX1" fmla="*/ 389176 w 421322"/>
                  <a:gd name="csY1" fmla="*/ 127079 h 399097"/>
                  <a:gd name="csX2" fmla="*/ 389732 w 421322"/>
                  <a:gd name="csY2" fmla="*/ 167323 h 399097"/>
                  <a:gd name="csX3" fmla="*/ 377031 w 421322"/>
                  <a:gd name="csY3" fmla="*/ 198199 h 399097"/>
                  <a:gd name="csX4" fmla="*/ 382905 w 421322"/>
                  <a:gd name="csY4" fmla="*/ 217408 h 399097"/>
                  <a:gd name="csX5" fmla="*/ 365363 w 421322"/>
                  <a:gd name="csY5" fmla="*/ 244475 h 399097"/>
                  <a:gd name="csX6" fmla="*/ 322342 w 421322"/>
                  <a:gd name="csY6" fmla="*/ 262414 h 399097"/>
                  <a:gd name="csX7" fmla="*/ 263128 w 421322"/>
                  <a:gd name="csY7" fmla="*/ 264716 h 399097"/>
                  <a:gd name="csX8" fmla="*/ 215107 w 421322"/>
                  <a:gd name="csY8" fmla="*/ 307975 h 399097"/>
                  <a:gd name="csX9" fmla="*/ 192484 w 421322"/>
                  <a:gd name="csY9" fmla="*/ 293449 h 399097"/>
                  <a:gd name="csX10" fmla="*/ 191056 w 421322"/>
                  <a:gd name="csY10" fmla="*/ 265112 h 399097"/>
                  <a:gd name="csX11" fmla="*/ 132477 w 421322"/>
                  <a:gd name="csY11" fmla="*/ 273447 h 399097"/>
                  <a:gd name="csX12" fmla="*/ 92631 w 421322"/>
                  <a:gd name="csY12" fmla="*/ 291306 h 399097"/>
                  <a:gd name="csX13" fmla="*/ 53181 w 421322"/>
                  <a:gd name="csY13" fmla="*/ 292021 h 399097"/>
                  <a:gd name="csX14" fmla="*/ 87313 w 421322"/>
                  <a:gd name="csY14" fmla="*/ 319802 h 399097"/>
                  <a:gd name="csX15" fmla="*/ 64850 w 421322"/>
                  <a:gd name="csY15" fmla="*/ 383461 h 399097"/>
                  <a:gd name="csX16" fmla="*/ 43022 w 421322"/>
                  <a:gd name="csY16" fmla="*/ 399098 h 399097"/>
                  <a:gd name="csX17" fmla="*/ 26749 w 421322"/>
                  <a:gd name="csY17" fmla="*/ 384651 h 399097"/>
                  <a:gd name="csX18" fmla="*/ 35005 w 421322"/>
                  <a:gd name="csY18" fmla="*/ 350996 h 399097"/>
                  <a:gd name="csX19" fmla="*/ 13653 w 421322"/>
                  <a:gd name="csY19" fmla="*/ 340122 h 399097"/>
                  <a:gd name="csX20" fmla="*/ 0 w 421322"/>
                  <a:gd name="csY20" fmla="*/ 314325 h 399097"/>
                  <a:gd name="csX21" fmla="*/ 31829 w 421322"/>
                  <a:gd name="csY21" fmla="*/ 302736 h 399097"/>
                  <a:gd name="csX22" fmla="*/ 49530 w 421322"/>
                  <a:gd name="csY22" fmla="*/ 278924 h 399097"/>
                  <a:gd name="csX23" fmla="*/ 83423 w 421322"/>
                  <a:gd name="csY23" fmla="*/ 259239 h 399097"/>
                  <a:gd name="csX24" fmla="*/ 108109 w 421322"/>
                  <a:gd name="csY24" fmla="*/ 233124 h 399097"/>
                  <a:gd name="csX25" fmla="*/ 175181 w 421322"/>
                  <a:gd name="csY25" fmla="*/ 221694 h 399097"/>
                  <a:gd name="csX26" fmla="*/ 211217 w 421322"/>
                  <a:gd name="csY26" fmla="*/ 229553 h 399097"/>
                  <a:gd name="csX27" fmla="*/ 246460 w 421322"/>
                  <a:gd name="csY27" fmla="*/ 160972 h 399097"/>
                  <a:gd name="csX28" fmla="*/ 268923 w 421322"/>
                  <a:gd name="csY28" fmla="*/ 179467 h 399097"/>
                  <a:gd name="csX29" fmla="*/ 318374 w 421322"/>
                  <a:gd name="csY29" fmla="*/ 140653 h 399097"/>
                  <a:gd name="csX30" fmla="*/ 337503 w 421322"/>
                  <a:gd name="csY30" fmla="*/ 125492 h 399097"/>
                  <a:gd name="csX31" fmla="*/ 358696 w 421322"/>
                  <a:gd name="csY31" fmla="*/ 77391 h 399097"/>
                  <a:gd name="csX32" fmla="*/ 352901 w 421322"/>
                  <a:gd name="csY32" fmla="*/ 32702 h 399097"/>
                  <a:gd name="csX33" fmla="*/ 367109 w 421322"/>
                  <a:gd name="csY33" fmla="*/ 7382 h 399097"/>
                  <a:gd name="csX34" fmla="*/ 402987 w 421322"/>
                  <a:gd name="csY34" fmla="*/ 0 h 399097"/>
                  <a:gd name="csX35" fmla="*/ 421323 w 421322"/>
                  <a:gd name="csY35" fmla="*/ 55483 h 399097"/>
                  <a:gd name="csX36" fmla="*/ 420291 w 421322"/>
                  <a:gd name="csY36" fmla="*/ 87551 h 3990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</a:cxnLst>
                <a:rect l="l" t="t" r="r" b="b"/>
                <a:pathLst>
                  <a:path w="421322" h="399097">
                    <a:moveTo>
                      <a:pt x="420291" y="87551"/>
                    </a:moveTo>
                    <a:lnTo>
                      <a:pt x="389176" y="127079"/>
                    </a:lnTo>
                    <a:lnTo>
                      <a:pt x="389732" y="167323"/>
                    </a:lnTo>
                    <a:lnTo>
                      <a:pt x="377031" y="198199"/>
                    </a:lnTo>
                    <a:lnTo>
                      <a:pt x="382905" y="217408"/>
                    </a:lnTo>
                    <a:lnTo>
                      <a:pt x="365363" y="244475"/>
                    </a:lnTo>
                    <a:lnTo>
                      <a:pt x="322342" y="262414"/>
                    </a:lnTo>
                    <a:lnTo>
                      <a:pt x="263128" y="264716"/>
                    </a:lnTo>
                    <a:lnTo>
                      <a:pt x="215107" y="307975"/>
                    </a:lnTo>
                    <a:lnTo>
                      <a:pt x="192484" y="293449"/>
                    </a:lnTo>
                    <a:lnTo>
                      <a:pt x="191056" y="265112"/>
                    </a:lnTo>
                    <a:lnTo>
                      <a:pt x="132477" y="273447"/>
                    </a:lnTo>
                    <a:lnTo>
                      <a:pt x="92631" y="291306"/>
                    </a:lnTo>
                    <a:lnTo>
                      <a:pt x="53181" y="292021"/>
                    </a:lnTo>
                    <a:lnTo>
                      <a:pt x="87313" y="319802"/>
                    </a:lnTo>
                    <a:lnTo>
                      <a:pt x="64850" y="383461"/>
                    </a:lnTo>
                    <a:lnTo>
                      <a:pt x="43022" y="399098"/>
                    </a:lnTo>
                    <a:lnTo>
                      <a:pt x="26749" y="384651"/>
                    </a:lnTo>
                    <a:lnTo>
                      <a:pt x="35005" y="350996"/>
                    </a:lnTo>
                    <a:lnTo>
                      <a:pt x="13653" y="340122"/>
                    </a:lnTo>
                    <a:lnTo>
                      <a:pt x="0" y="314325"/>
                    </a:lnTo>
                    <a:lnTo>
                      <a:pt x="31829" y="302736"/>
                    </a:lnTo>
                    <a:lnTo>
                      <a:pt x="49530" y="278924"/>
                    </a:lnTo>
                    <a:lnTo>
                      <a:pt x="83423" y="259239"/>
                    </a:lnTo>
                    <a:lnTo>
                      <a:pt x="108109" y="233124"/>
                    </a:lnTo>
                    <a:lnTo>
                      <a:pt x="175181" y="221694"/>
                    </a:lnTo>
                    <a:lnTo>
                      <a:pt x="211217" y="229553"/>
                    </a:lnTo>
                    <a:lnTo>
                      <a:pt x="246460" y="160972"/>
                    </a:lnTo>
                    <a:lnTo>
                      <a:pt x="268923" y="179467"/>
                    </a:lnTo>
                    <a:lnTo>
                      <a:pt x="318374" y="140653"/>
                    </a:lnTo>
                    <a:lnTo>
                      <a:pt x="337503" y="125492"/>
                    </a:lnTo>
                    <a:lnTo>
                      <a:pt x="358696" y="77391"/>
                    </a:lnTo>
                    <a:lnTo>
                      <a:pt x="352901" y="32702"/>
                    </a:lnTo>
                    <a:lnTo>
                      <a:pt x="367109" y="7382"/>
                    </a:lnTo>
                    <a:lnTo>
                      <a:pt x="402987" y="0"/>
                    </a:lnTo>
                    <a:lnTo>
                      <a:pt x="421323" y="55483"/>
                    </a:lnTo>
                    <a:lnTo>
                      <a:pt x="420291" y="8755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9" name="Freeform: Shape 678">
                <a:extLst>
                  <a:ext uri="{FF2B5EF4-FFF2-40B4-BE49-F238E27FC236}">
                    <a16:creationId xmlns:a16="http://schemas.microsoft.com/office/drawing/2014/main" id="{B6EEC75F-254D-E336-CDD2-A36D9F2DACE1}"/>
                  </a:ext>
                </a:extLst>
              </p:cNvPr>
              <p:cNvSpPr/>
              <p:nvPr/>
            </p:nvSpPr>
            <p:spPr>
              <a:xfrm>
                <a:off x="5752941" y="2647393"/>
                <a:ext cx="192881" cy="163512"/>
              </a:xfrm>
              <a:custGeom>
                <a:avLst/>
                <a:gdLst>
                  <a:gd name="csX0" fmla="*/ 161607 w 192881"/>
                  <a:gd name="csY0" fmla="*/ 66040 h 163512"/>
                  <a:gd name="csX1" fmla="*/ 185420 w 192881"/>
                  <a:gd name="csY1" fmla="*/ 48577 h 163512"/>
                  <a:gd name="csX2" fmla="*/ 192881 w 192881"/>
                  <a:gd name="csY2" fmla="*/ 94774 h 163512"/>
                  <a:gd name="csX3" fmla="*/ 142954 w 192881"/>
                  <a:gd name="csY3" fmla="*/ 105966 h 163512"/>
                  <a:gd name="csX4" fmla="*/ 113427 w 192881"/>
                  <a:gd name="csY4" fmla="*/ 146288 h 163512"/>
                  <a:gd name="csX5" fmla="*/ 60484 w 192881"/>
                  <a:gd name="csY5" fmla="*/ 118586 h 163512"/>
                  <a:gd name="csX6" fmla="*/ 42148 w 192881"/>
                  <a:gd name="csY6" fmla="*/ 162877 h 163512"/>
                  <a:gd name="csX7" fmla="*/ 4683 w 192881"/>
                  <a:gd name="csY7" fmla="*/ 163513 h 163512"/>
                  <a:gd name="csX8" fmla="*/ 0 w 192881"/>
                  <a:gd name="csY8" fmla="*/ 123269 h 163512"/>
                  <a:gd name="csX9" fmla="*/ 16669 w 192881"/>
                  <a:gd name="csY9" fmla="*/ 91837 h 163512"/>
                  <a:gd name="csX10" fmla="*/ 52705 w 192881"/>
                  <a:gd name="csY10" fmla="*/ 89535 h 163512"/>
                  <a:gd name="csX11" fmla="*/ 62468 w 192881"/>
                  <a:gd name="csY11" fmla="*/ 32464 h 163512"/>
                  <a:gd name="csX12" fmla="*/ 72469 w 192881"/>
                  <a:gd name="csY12" fmla="*/ 0 h 163512"/>
                  <a:gd name="csX13" fmla="*/ 112077 w 192881"/>
                  <a:gd name="csY13" fmla="*/ 43339 h 163512"/>
                  <a:gd name="csX14" fmla="*/ 137874 w 192881"/>
                  <a:gd name="csY14" fmla="*/ 57229 h 163512"/>
                  <a:gd name="csX15" fmla="*/ 161607 w 192881"/>
                  <a:gd name="csY15" fmla="*/ 66040 h 1635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92881" h="163512">
                    <a:moveTo>
                      <a:pt x="161607" y="66040"/>
                    </a:moveTo>
                    <a:lnTo>
                      <a:pt x="185420" y="48577"/>
                    </a:lnTo>
                    <a:lnTo>
                      <a:pt x="192881" y="94774"/>
                    </a:lnTo>
                    <a:lnTo>
                      <a:pt x="142954" y="105966"/>
                    </a:lnTo>
                    <a:lnTo>
                      <a:pt x="113427" y="146288"/>
                    </a:lnTo>
                    <a:lnTo>
                      <a:pt x="60484" y="118586"/>
                    </a:lnTo>
                    <a:lnTo>
                      <a:pt x="42148" y="162877"/>
                    </a:lnTo>
                    <a:lnTo>
                      <a:pt x="4683" y="163513"/>
                    </a:lnTo>
                    <a:lnTo>
                      <a:pt x="0" y="123269"/>
                    </a:lnTo>
                    <a:lnTo>
                      <a:pt x="16669" y="91837"/>
                    </a:lnTo>
                    <a:lnTo>
                      <a:pt x="52705" y="89535"/>
                    </a:lnTo>
                    <a:lnTo>
                      <a:pt x="62468" y="32464"/>
                    </a:lnTo>
                    <a:lnTo>
                      <a:pt x="72469" y="0"/>
                    </a:lnTo>
                    <a:lnTo>
                      <a:pt x="112077" y="43339"/>
                    </a:lnTo>
                    <a:lnTo>
                      <a:pt x="137874" y="57229"/>
                    </a:lnTo>
                    <a:lnTo>
                      <a:pt x="161607" y="6604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0" name="Freeform: Shape 679">
                <a:extLst>
                  <a:ext uri="{FF2B5EF4-FFF2-40B4-BE49-F238E27FC236}">
                    <a16:creationId xmlns:a16="http://schemas.microsoft.com/office/drawing/2014/main" id="{F89BB957-2BE8-5469-064E-8A4FCF7FCD3D}"/>
                  </a:ext>
                </a:extLst>
              </p:cNvPr>
              <p:cNvSpPr/>
              <p:nvPr/>
            </p:nvSpPr>
            <p:spPr>
              <a:xfrm>
                <a:off x="5501798" y="3092449"/>
                <a:ext cx="80962" cy="62626"/>
              </a:xfrm>
              <a:custGeom>
                <a:avLst/>
                <a:gdLst>
                  <a:gd name="csX0" fmla="*/ 317 w 80962"/>
                  <a:gd name="csY0" fmla="*/ 34052 h 62626"/>
                  <a:gd name="csX1" fmla="*/ 18891 w 80962"/>
                  <a:gd name="csY1" fmla="*/ 11509 h 62626"/>
                  <a:gd name="csX2" fmla="*/ 38100 w 80962"/>
                  <a:gd name="csY2" fmla="*/ 15875 h 62626"/>
                  <a:gd name="csX3" fmla="*/ 51911 w 80962"/>
                  <a:gd name="csY3" fmla="*/ 0 h 62626"/>
                  <a:gd name="csX4" fmla="*/ 76676 w 80962"/>
                  <a:gd name="csY4" fmla="*/ 8176 h 62626"/>
                  <a:gd name="csX5" fmla="*/ 80963 w 80962"/>
                  <a:gd name="csY5" fmla="*/ 21114 h 62626"/>
                  <a:gd name="csX6" fmla="*/ 61992 w 80962"/>
                  <a:gd name="csY6" fmla="*/ 43974 h 62626"/>
                  <a:gd name="csX7" fmla="*/ 48181 w 80962"/>
                  <a:gd name="csY7" fmla="*/ 31909 h 62626"/>
                  <a:gd name="csX8" fmla="*/ 30877 w 80962"/>
                  <a:gd name="csY8" fmla="*/ 40640 h 62626"/>
                  <a:gd name="csX9" fmla="*/ 21987 w 80962"/>
                  <a:gd name="csY9" fmla="*/ 62627 h 62626"/>
                  <a:gd name="csX10" fmla="*/ 0 w 80962"/>
                  <a:gd name="csY10" fmla="*/ 51911 h 62626"/>
                  <a:gd name="csX11" fmla="*/ 317 w 80962"/>
                  <a:gd name="csY11" fmla="*/ 34052 h 626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80962" h="62626">
                    <a:moveTo>
                      <a:pt x="317" y="34052"/>
                    </a:moveTo>
                    <a:lnTo>
                      <a:pt x="18891" y="11509"/>
                    </a:lnTo>
                    <a:lnTo>
                      <a:pt x="38100" y="15875"/>
                    </a:lnTo>
                    <a:lnTo>
                      <a:pt x="51911" y="0"/>
                    </a:lnTo>
                    <a:lnTo>
                      <a:pt x="76676" y="8176"/>
                    </a:lnTo>
                    <a:lnTo>
                      <a:pt x="80963" y="21114"/>
                    </a:lnTo>
                    <a:lnTo>
                      <a:pt x="61992" y="43974"/>
                    </a:lnTo>
                    <a:lnTo>
                      <a:pt x="48181" y="31909"/>
                    </a:lnTo>
                    <a:lnTo>
                      <a:pt x="30877" y="40640"/>
                    </a:lnTo>
                    <a:lnTo>
                      <a:pt x="21987" y="62627"/>
                    </a:lnTo>
                    <a:lnTo>
                      <a:pt x="0" y="51911"/>
                    </a:lnTo>
                    <a:lnTo>
                      <a:pt x="317" y="3405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11112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D5C06413-4A37-23E9-4D5C-73BB7518746D}"/>
                </a:ext>
              </a:extLst>
            </p:cNvPr>
            <p:cNvSpPr/>
            <p:nvPr/>
          </p:nvSpPr>
          <p:spPr>
            <a:xfrm>
              <a:off x="11059080" y="4957047"/>
              <a:ext cx="282733" cy="292179"/>
            </a:xfrm>
            <a:custGeom>
              <a:avLst/>
              <a:gdLst>
                <a:gd name="csX0" fmla="*/ 152241 w 282733"/>
                <a:gd name="csY0" fmla="*/ 29210 h 292179"/>
                <a:gd name="csX1" fmla="*/ 162163 w 282733"/>
                <a:gd name="csY1" fmla="*/ 48736 h 292179"/>
                <a:gd name="csX2" fmla="*/ 159941 w 282733"/>
                <a:gd name="csY2" fmla="*/ 96599 h 292179"/>
                <a:gd name="csX3" fmla="*/ 195501 w 282733"/>
                <a:gd name="csY3" fmla="*/ 103425 h 292179"/>
                <a:gd name="csX4" fmla="*/ 209312 w 282733"/>
                <a:gd name="csY4" fmla="*/ 96440 h 292179"/>
                <a:gd name="csX5" fmla="*/ 232013 w 282733"/>
                <a:gd name="csY5" fmla="*/ 106045 h 292179"/>
                <a:gd name="csX6" fmla="*/ 238363 w 282733"/>
                <a:gd name="csY6" fmla="*/ 116602 h 292179"/>
                <a:gd name="csX7" fmla="*/ 241458 w 282733"/>
                <a:gd name="csY7" fmla="*/ 149145 h 292179"/>
                <a:gd name="csX8" fmla="*/ 245427 w 282733"/>
                <a:gd name="csY8" fmla="*/ 162878 h 292179"/>
                <a:gd name="csX9" fmla="*/ 257969 w 282733"/>
                <a:gd name="csY9" fmla="*/ 164465 h 292179"/>
                <a:gd name="csX10" fmla="*/ 270589 w 282733"/>
                <a:gd name="csY10" fmla="*/ 158750 h 292179"/>
                <a:gd name="csX11" fmla="*/ 282734 w 282733"/>
                <a:gd name="csY11" fmla="*/ 165179 h 292179"/>
                <a:gd name="csX12" fmla="*/ 282734 w 282733"/>
                <a:gd name="csY12" fmla="*/ 184864 h 292179"/>
                <a:gd name="csX13" fmla="*/ 278130 w 282733"/>
                <a:gd name="csY13" fmla="*/ 205978 h 292179"/>
                <a:gd name="csX14" fmla="*/ 271542 w 282733"/>
                <a:gd name="csY14" fmla="*/ 226774 h 292179"/>
                <a:gd name="csX15" fmla="*/ 266065 w 282733"/>
                <a:gd name="csY15" fmla="*/ 258604 h 292179"/>
                <a:gd name="csX16" fmla="*/ 235505 w 282733"/>
                <a:gd name="csY16" fmla="*/ 286385 h 292179"/>
                <a:gd name="csX17" fmla="*/ 208835 w 282733"/>
                <a:gd name="csY17" fmla="*/ 292179 h 292179"/>
                <a:gd name="csX18" fmla="*/ 170974 w 282733"/>
                <a:gd name="csY18" fmla="*/ 286623 h 292179"/>
                <a:gd name="csX19" fmla="*/ 137001 w 282733"/>
                <a:gd name="csY19" fmla="*/ 276781 h 292179"/>
                <a:gd name="csX20" fmla="*/ 170180 w 282733"/>
                <a:gd name="csY20" fmla="*/ 221853 h 292179"/>
                <a:gd name="csX21" fmla="*/ 165338 w 282733"/>
                <a:gd name="csY21" fmla="*/ 206057 h 292179"/>
                <a:gd name="csX22" fmla="*/ 130651 w 282733"/>
                <a:gd name="csY22" fmla="*/ 192008 h 292179"/>
                <a:gd name="csX23" fmla="*/ 89456 w 282733"/>
                <a:gd name="csY23" fmla="*/ 165576 h 292179"/>
                <a:gd name="csX24" fmla="*/ 61912 w 282733"/>
                <a:gd name="csY24" fmla="*/ 160179 h 292179"/>
                <a:gd name="csX25" fmla="*/ 0 w 282733"/>
                <a:gd name="csY25" fmla="*/ 102235 h 292179"/>
                <a:gd name="csX26" fmla="*/ 13255 w 282733"/>
                <a:gd name="csY26" fmla="*/ 60007 h 292179"/>
                <a:gd name="csX27" fmla="*/ 14129 w 282733"/>
                <a:gd name="csY27" fmla="*/ 41037 h 292179"/>
                <a:gd name="csX28" fmla="*/ 30241 w 282733"/>
                <a:gd name="csY28" fmla="*/ 10239 h 292179"/>
                <a:gd name="csX29" fmla="*/ 88979 w 282733"/>
                <a:gd name="csY29" fmla="*/ 0 h 292179"/>
                <a:gd name="csX30" fmla="*/ 120253 w 282733"/>
                <a:gd name="csY30" fmla="*/ 556 h 292179"/>
                <a:gd name="csX31" fmla="*/ 151686 w 282733"/>
                <a:gd name="csY31" fmla="*/ 18415 h 292179"/>
                <a:gd name="csX32" fmla="*/ 152241 w 282733"/>
                <a:gd name="csY32" fmla="*/ 29210 h 2921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282733" h="292179">
                  <a:moveTo>
                    <a:pt x="152241" y="29210"/>
                  </a:moveTo>
                  <a:lnTo>
                    <a:pt x="162163" y="48736"/>
                  </a:lnTo>
                  <a:lnTo>
                    <a:pt x="159941" y="96599"/>
                  </a:lnTo>
                  <a:lnTo>
                    <a:pt x="195501" y="103425"/>
                  </a:lnTo>
                  <a:lnTo>
                    <a:pt x="209312" y="96440"/>
                  </a:lnTo>
                  <a:lnTo>
                    <a:pt x="232013" y="106045"/>
                  </a:lnTo>
                  <a:lnTo>
                    <a:pt x="238363" y="116602"/>
                  </a:lnTo>
                  <a:lnTo>
                    <a:pt x="241458" y="149145"/>
                  </a:lnTo>
                  <a:lnTo>
                    <a:pt x="245427" y="162878"/>
                  </a:lnTo>
                  <a:lnTo>
                    <a:pt x="257969" y="164465"/>
                  </a:lnTo>
                  <a:lnTo>
                    <a:pt x="270589" y="158750"/>
                  </a:lnTo>
                  <a:lnTo>
                    <a:pt x="282734" y="165179"/>
                  </a:lnTo>
                  <a:lnTo>
                    <a:pt x="282734" y="184864"/>
                  </a:lnTo>
                  <a:lnTo>
                    <a:pt x="278130" y="205978"/>
                  </a:lnTo>
                  <a:lnTo>
                    <a:pt x="271542" y="226774"/>
                  </a:lnTo>
                  <a:lnTo>
                    <a:pt x="266065" y="258604"/>
                  </a:lnTo>
                  <a:lnTo>
                    <a:pt x="235505" y="286385"/>
                  </a:lnTo>
                  <a:lnTo>
                    <a:pt x="208835" y="292179"/>
                  </a:lnTo>
                  <a:lnTo>
                    <a:pt x="170974" y="286623"/>
                  </a:lnTo>
                  <a:lnTo>
                    <a:pt x="137001" y="276781"/>
                  </a:lnTo>
                  <a:lnTo>
                    <a:pt x="170180" y="221853"/>
                  </a:lnTo>
                  <a:lnTo>
                    <a:pt x="165338" y="206057"/>
                  </a:lnTo>
                  <a:lnTo>
                    <a:pt x="130651" y="192008"/>
                  </a:lnTo>
                  <a:lnTo>
                    <a:pt x="89456" y="165576"/>
                  </a:lnTo>
                  <a:lnTo>
                    <a:pt x="61912" y="160179"/>
                  </a:lnTo>
                  <a:lnTo>
                    <a:pt x="0" y="102235"/>
                  </a:lnTo>
                  <a:lnTo>
                    <a:pt x="13255" y="60007"/>
                  </a:lnTo>
                  <a:lnTo>
                    <a:pt x="14129" y="41037"/>
                  </a:lnTo>
                  <a:lnTo>
                    <a:pt x="30241" y="10239"/>
                  </a:lnTo>
                  <a:lnTo>
                    <a:pt x="88979" y="0"/>
                  </a:lnTo>
                  <a:lnTo>
                    <a:pt x="120253" y="556"/>
                  </a:lnTo>
                  <a:lnTo>
                    <a:pt x="151686" y="18415"/>
                  </a:lnTo>
                  <a:lnTo>
                    <a:pt x="152241" y="2921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1A18D1FC-83B8-E066-A994-74B1E69FE79F}"/>
                </a:ext>
              </a:extLst>
            </p:cNvPr>
            <p:cNvSpPr/>
            <p:nvPr/>
          </p:nvSpPr>
          <p:spPr>
            <a:xfrm>
              <a:off x="2477849" y="3649582"/>
              <a:ext cx="353853" cy="221535"/>
            </a:xfrm>
            <a:custGeom>
              <a:avLst/>
              <a:gdLst>
                <a:gd name="csX0" fmla="*/ 316468 w 353853"/>
                <a:gd name="csY0" fmla="*/ 0 h 221535"/>
                <a:gd name="csX1" fmla="*/ 342820 w 353853"/>
                <a:gd name="csY1" fmla="*/ 57467 h 221535"/>
                <a:gd name="csX2" fmla="*/ 353854 w 353853"/>
                <a:gd name="csY2" fmla="*/ 81677 h 221535"/>
                <a:gd name="csX3" fmla="*/ 329485 w 353853"/>
                <a:gd name="csY3" fmla="*/ 90964 h 221535"/>
                <a:gd name="csX4" fmla="*/ 322977 w 353853"/>
                <a:gd name="csY4" fmla="*/ 106283 h 221535"/>
                <a:gd name="csX5" fmla="*/ 322183 w 353853"/>
                <a:gd name="csY5" fmla="*/ 118110 h 221535"/>
                <a:gd name="csX6" fmla="*/ 288607 w 353853"/>
                <a:gd name="csY6" fmla="*/ 132636 h 221535"/>
                <a:gd name="csX7" fmla="*/ 234791 w 353853"/>
                <a:gd name="csY7" fmla="*/ 148669 h 221535"/>
                <a:gd name="csX8" fmla="*/ 204629 w 353853"/>
                <a:gd name="csY8" fmla="*/ 172958 h 221535"/>
                <a:gd name="csX9" fmla="*/ 189785 w 353853"/>
                <a:gd name="csY9" fmla="*/ 174863 h 221535"/>
                <a:gd name="csX10" fmla="*/ 179705 w 353853"/>
                <a:gd name="csY10" fmla="*/ 172799 h 221535"/>
                <a:gd name="csX11" fmla="*/ 160020 w 353853"/>
                <a:gd name="csY11" fmla="*/ 187087 h 221535"/>
                <a:gd name="csX12" fmla="*/ 138509 w 353853"/>
                <a:gd name="csY12" fmla="*/ 193675 h 221535"/>
                <a:gd name="csX13" fmla="*/ 110252 w 353853"/>
                <a:gd name="csY13" fmla="*/ 195421 h 221535"/>
                <a:gd name="csX14" fmla="*/ 101759 w 353853"/>
                <a:gd name="csY14" fmla="*/ 197406 h 221535"/>
                <a:gd name="csX15" fmla="*/ 94377 w 353853"/>
                <a:gd name="csY15" fmla="*/ 206454 h 221535"/>
                <a:gd name="csX16" fmla="*/ 85566 w 353853"/>
                <a:gd name="csY16" fmla="*/ 208915 h 221535"/>
                <a:gd name="csX17" fmla="*/ 80327 w 353853"/>
                <a:gd name="csY17" fmla="*/ 217646 h 221535"/>
                <a:gd name="csX18" fmla="*/ 63659 w 353853"/>
                <a:gd name="csY18" fmla="*/ 216932 h 221535"/>
                <a:gd name="csX19" fmla="*/ 52864 w 353853"/>
                <a:gd name="csY19" fmla="*/ 221536 h 221535"/>
                <a:gd name="csX20" fmla="*/ 29528 w 353853"/>
                <a:gd name="csY20" fmla="*/ 219789 h 221535"/>
                <a:gd name="csX21" fmla="*/ 20796 w 353853"/>
                <a:gd name="csY21" fmla="*/ 199787 h 221535"/>
                <a:gd name="csX22" fmla="*/ 21749 w 353853"/>
                <a:gd name="csY22" fmla="*/ 181054 h 221535"/>
                <a:gd name="csX23" fmla="*/ 16272 w 353853"/>
                <a:gd name="csY23" fmla="*/ 170894 h 221535"/>
                <a:gd name="csX24" fmla="*/ 9684 w 353853"/>
                <a:gd name="csY24" fmla="*/ 145494 h 221535"/>
                <a:gd name="csX25" fmla="*/ 0 w 353853"/>
                <a:gd name="csY25" fmla="*/ 131286 h 221535"/>
                <a:gd name="csX26" fmla="*/ 6747 w 353853"/>
                <a:gd name="csY26" fmla="*/ 129619 h 221535"/>
                <a:gd name="csX27" fmla="*/ 3254 w 353853"/>
                <a:gd name="csY27" fmla="*/ 113903 h 221535"/>
                <a:gd name="csX28" fmla="*/ 7382 w 353853"/>
                <a:gd name="csY28" fmla="*/ 107235 h 221535"/>
                <a:gd name="csX29" fmla="*/ 5874 w 353853"/>
                <a:gd name="csY29" fmla="*/ 92154 h 221535"/>
                <a:gd name="csX30" fmla="*/ 20637 w 353853"/>
                <a:gd name="csY30" fmla="*/ 81121 h 221535"/>
                <a:gd name="csX31" fmla="*/ 17224 w 353853"/>
                <a:gd name="csY31" fmla="*/ 66516 h 221535"/>
                <a:gd name="csX32" fmla="*/ 26114 w 353853"/>
                <a:gd name="csY32" fmla="*/ 49450 h 221535"/>
                <a:gd name="csX33" fmla="*/ 39926 w 353853"/>
                <a:gd name="csY33" fmla="*/ 58499 h 221535"/>
                <a:gd name="csX34" fmla="*/ 49054 w 353853"/>
                <a:gd name="csY34" fmla="*/ 55324 h 221535"/>
                <a:gd name="csX35" fmla="*/ 87947 w 353853"/>
                <a:gd name="csY35" fmla="*/ 54531 h 221535"/>
                <a:gd name="csX36" fmla="*/ 94139 w 353853"/>
                <a:gd name="csY36" fmla="*/ 58023 h 221535"/>
                <a:gd name="csX37" fmla="*/ 126682 w 353853"/>
                <a:gd name="csY37" fmla="*/ 61516 h 221535"/>
                <a:gd name="csX38" fmla="*/ 139621 w 353853"/>
                <a:gd name="csY38" fmla="*/ 59769 h 221535"/>
                <a:gd name="csX39" fmla="*/ 148034 w 353853"/>
                <a:gd name="csY39" fmla="*/ 71279 h 221535"/>
                <a:gd name="csX40" fmla="*/ 163750 w 353853"/>
                <a:gd name="csY40" fmla="*/ 65564 h 221535"/>
                <a:gd name="csX41" fmla="*/ 187880 w 353853"/>
                <a:gd name="csY41" fmla="*/ 29051 h 221535"/>
                <a:gd name="csX42" fmla="*/ 219392 w 353853"/>
                <a:gd name="csY42" fmla="*/ 13414 h 221535"/>
                <a:gd name="csX43" fmla="*/ 316468 w 353853"/>
                <a:gd name="csY43" fmla="*/ 0 h 2215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353853" h="221535">
                  <a:moveTo>
                    <a:pt x="316468" y="0"/>
                  </a:moveTo>
                  <a:lnTo>
                    <a:pt x="342820" y="57467"/>
                  </a:lnTo>
                  <a:lnTo>
                    <a:pt x="353854" y="81677"/>
                  </a:lnTo>
                  <a:lnTo>
                    <a:pt x="329485" y="90964"/>
                  </a:lnTo>
                  <a:lnTo>
                    <a:pt x="322977" y="106283"/>
                  </a:lnTo>
                  <a:lnTo>
                    <a:pt x="322183" y="118110"/>
                  </a:lnTo>
                  <a:lnTo>
                    <a:pt x="288607" y="132636"/>
                  </a:lnTo>
                  <a:lnTo>
                    <a:pt x="234791" y="148669"/>
                  </a:lnTo>
                  <a:lnTo>
                    <a:pt x="204629" y="172958"/>
                  </a:lnTo>
                  <a:lnTo>
                    <a:pt x="189785" y="174863"/>
                  </a:lnTo>
                  <a:lnTo>
                    <a:pt x="179705" y="172799"/>
                  </a:lnTo>
                  <a:lnTo>
                    <a:pt x="160020" y="187087"/>
                  </a:lnTo>
                  <a:lnTo>
                    <a:pt x="138509" y="193675"/>
                  </a:lnTo>
                  <a:lnTo>
                    <a:pt x="110252" y="195421"/>
                  </a:lnTo>
                  <a:lnTo>
                    <a:pt x="101759" y="197406"/>
                  </a:lnTo>
                  <a:lnTo>
                    <a:pt x="94377" y="206454"/>
                  </a:lnTo>
                  <a:lnTo>
                    <a:pt x="85566" y="208915"/>
                  </a:lnTo>
                  <a:lnTo>
                    <a:pt x="80327" y="217646"/>
                  </a:lnTo>
                  <a:lnTo>
                    <a:pt x="63659" y="216932"/>
                  </a:lnTo>
                  <a:lnTo>
                    <a:pt x="52864" y="221536"/>
                  </a:lnTo>
                  <a:lnTo>
                    <a:pt x="29528" y="219789"/>
                  </a:lnTo>
                  <a:lnTo>
                    <a:pt x="20796" y="199787"/>
                  </a:lnTo>
                  <a:lnTo>
                    <a:pt x="21749" y="181054"/>
                  </a:lnTo>
                  <a:lnTo>
                    <a:pt x="16272" y="170894"/>
                  </a:lnTo>
                  <a:lnTo>
                    <a:pt x="9684" y="145494"/>
                  </a:lnTo>
                  <a:lnTo>
                    <a:pt x="0" y="131286"/>
                  </a:lnTo>
                  <a:lnTo>
                    <a:pt x="6747" y="129619"/>
                  </a:lnTo>
                  <a:lnTo>
                    <a:pt x="3254" y="113903"/>
                  </a:lnTo>
                  <a:lnTo>
                    <a:pt x="7382" y="107235"/>
                  </a:lnTo>
                  <a:lnTo>
                    <a:pt x="5874" y="92154"/>
                  </a:lnTo>
                  <a:lnTo>
                    <a:pt x="20637" y="81121"/>
                  </a:lnTo>
                  <a:lnTo>
                    <a:pt x="17224" y="66516"/>
                  </a:lnTo>
                  <a:lnTo>
                    <a:pt x="26114" y="49450"/>
                  </a:lnTo>
                  <a:lnTo>
                    <a:pt x="39926" y="58499"/>
                  </a:lnTo>
                  <a:lnTo>
                    <a:pt x="49054" y="55324"/>
                  </a:lnTo>
                  <a:lnTo>
                    <a:pt x="87947" y="54531"/>
                  </a:lnTo>
                  <a:lnTo>
                    <a:pt x="94139" y="58023"/>
                  </a:lnTo>
                  <a:lnTo>
                    <a:pt x="126682" y="61516"/>
                  </a:lnTo>
                  <a:lnTo>
                    <a:pt x="139621" y="59769"/>
                  </a:lnTo>
                  <a:lnTo>
                    <a:pt x="148034" y="71279"/>
                  </a:lnTo>
                  <a:lnTo>
                    <a:pt x="163750" y="65564"/>
                  </a:lnTo>
                  <a:lnTo>
                    <a:pt x="187880" y="29051"/>
                  </a:lnTo>
                  <a:lnTo>
                    <a:pt x="219392" y="13414"/>
                  </a:lnTo>
                  <a:lnTo>
                    <a:pt x="316468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E3680E7E-407C-82F1-3163-C9E06E959FD8}"/>
                </a:ext>
              </a:extLst>
            </p:cNvPr>
            <p:cNvSpPr/>
            <p:nvPr/>
          </p:nvSpPr>
          <p:spPr>
            <a:xfrm>
              <a:off x="2209244" y="3175475"/>
              <a:ext cx="708659" cy="566261"/>
            </a:xfrm>
            <a:custGeom>
              <a:avLst/>
              <a:gdLst>
                <a:gd name="csX0" fmla="*/ 10875 w 708659"/>
                <a:gd name="csY0" fmla="*/ 103902 h 566261"/>
                <a:gd name="csX1" fmla="*/ 48419 w 708659"/>
                <a:gd name="csY1" fmla="*/ 109776 h 566261"/>
                <a:gd name="csX2" fmla="*/ 62945 w 708659"/>
                <a:gd name="csY2" fmla="*/ 98425 h 566261"/>
                <a:gd name="csX3" fmla="*/ 71041 w 708659"/>
                <a:gd name="csY3" fmla="*/ 85169 h 566261"/>
                <a:gd name="csX4" fmla="*/ 96758 w 708659"/>
                <a:gd name="csY4" fmla="*/ 80089 h 566261"/>
                <a:gd name="csX5" fmla="*/ 102235 w 708659"/>
                <a:gd name="csY5" fmla="*/ 67707 h 566261"/>
                <a:gd name="csX6" fmla="*/ 113427 w 708659"/>
                <a:gd name="csY6" fmla="*/ 61436 h 566261"/>
                <a:gd name="csX7" fmla="*/ 79851 w 708659"/>
                <a:gd name="csY7" fmla="*/ 24368 h 566261"/>
                <a:gd name="csX8" fmla="*/ 147320 w 708659"/>
                <a:gd name="csY8" fmla="*/ 5636 h 566261"/>
                <a:gd name="csX9" fmla="*/ 153750 w 708659"/>
                <a:gd name="csY9" fmla="*/ 0 h 566261"/>
                <a:gd name="csX10" fmla="*/ 194310 w 708659"/>
                <a:gd name="csY10" fmla="*/ 10081 h 566261"/>
                <a:gd name="csX11" fmla="*/ 244475 w 708659"/>
                <a:gd name="csY11" fmla="*/ 36195 h 566261"/>
                <a:gd name="csX12" fmla="*/ 339487 w 708659"/>
                <a:gd name="csY12" fmla="*/ 110411 h 566261"/>
                <a:gd name="csX13" fmla="*/ 402114 w 708659"/>
                <a:gd name="csY13" fmla="*/ 113347 h 566261"/>
                <a:gd name="csX14" fmla="*/ 432118 w 708659"/>
                <a:gd name="csY14" fmla="*/ 116919 h 566261"/>
                <a:gd name="csX15" fmla="*/ 440531 w 708659"/>
                <a:gd name="csY15" fmla="*/ 134382 h 566261"/>
                <a:gd name="csX16" fmla="*/ 464344 w 708659"/>
                <a:gd name="csY16" fmla="*/ 133429 h 566261"/>
                <a:gd name="csX17" fmla="*/ 477520 w 708659"/>
                <a:gd name="csY17" fmla="*/ 164862 h 566261"/>
                <a:gd name="csX18" fmla="*/ 494109 w 708659"/>
                <a:gd name="csY18" fmla="*/ 173117 h 566261"/>
                <a:gd name="csX19" fmla="*/ 499904 w 708659"/>
                <a:gd name="csY19" fmla="*/ 185896 h 566261"/>
                <a:gd name="csX20" fmla="*/ 522843 w 708659"/>
                <a:gd name="csY20" fmla="*/ 201136 h 566261"/>
                <a:gd name="csX21" fmla="*/ 524907 w 708659"/>
                <a:gd name="csY21" fmla="*/ 216059 h 566261"/>
                <a:gd name="csX22" fmla="*/ 521573 w 708659"/>
                <a:gd name="csY22" fmla="*/ 228044 h 566261"/>
                <a:gd name="csX23" fmla="*/ 525780 w 708659"/>
                <a:gd name="csY23" fmla="*/ 240109 h 566261"/>
                <a:gd name="csX24" fmla="*/ 535464 w 708659"/>
                <a:gd name="csY24" fmla="*/ 250190 h 566261"/>
                <a:gd name="csX25" fmla="*/ 539988 w 708659"/>
                <a:gd name="csY25" fmla="*/ 261938 h 566261"/>
                <a:gd name="csX26" fmla="*/ 544989 w 708659"/>
                <a:gd name="csY26" fmla="*/ 270748 h 566261"/>
                <a:gd name="csX27" fmla="*/ 555228 w 708659"/>
                <a:gd name="csY27" fmla="*/ 277892 h 566261"/>
                <a:gd name="csX28" fmla="*/ 564515 w 708659"/>
                <a:gd name="csY28" fmla="*/ 275352 h 566261"/>
                <a:gd name="csX29" fmla="*/ 570945 w 708659"/>
                <a:gd name="csY29" fmla="*/ 289004 h 566261"/>
                <a:gd name="csX30" fmla="*/ 572215 w 708659"/>
                <a:gd name="csY30" fmla="*/ 297259 h 566261"/>
                <a:gd name="csX31" fmla="*/ 585153 w 708659"/>
                <a:gd name="csY31" fmla="*/ 333296 h 566261"/>
                <a:gd name="csX32" fmla="*/ 686435 w 708659"/>
                <a:gd name="csY32" fmla="*/ 351155 h 566261"/>
                <a:gd name="csX33" fmla="*/ 693182 w 708659"/>
                <a:gd name="csY33" fmla="*/ 343694 h 566261"/>
                <a:gd name="csX34" fmla="*/ 708660 w 708659"/>
                <a:gd name="csY34" fmla="*/ 368776 h 566261"/>
                <a:gd name="csX35" fmla="*/ 686197 w 708659"/>
                <a:gd name="csY35" fmla="*/ 439103 h 566261"/>
                <a:gd name="csX36" fmla="*/ 585073 w 708659"/>
                <a:gd name="csY36" fmla="*/ 474107 h 566261"/>
                <a:gd name="csX37" fmla="*/ 487998 w 708659"/>
                <a:gd name="csY37" fmla="*/ 487521 h 566261"/>
                <a:gd name="csX38" fmla="*/ 456486 w 708659"/>
                <a:gd name="csY38" fmla="*/ 503158 h 566261"/>
                <a:gd name="csX39" fmla="*/ 432356 w 708659"/>
                <a:gd name="csY39" fmla="*/ 539671 h 566261"/>
                <a:gd name="csX40" fmla="*/ 416640 w 708659"/>
                <a:gd name="csY40" fmla="*/ 545386 h 566261"/>
                <a:gd name="csX41" fmla="*/ 408226 w 708659"/>
                <a:gd name="csY41" fmla="*/ 533876 h 566261"/>
                <a:gd name="csX42" fmla="*/ 395288 w 708659"/>
                <a:gd name="csY42" fmla="*/ 535623 h 566261"/>
                <a:gd name="csX43" fmla="*/ 362744 w 708659"/>
                <a:gd name="csY43" fmla="*/ 532130 h 566261"/>
                <a:gd name="csX44" fmla="*/ 356553 w 708659"/>
                <a:gd name="csY44" fmla="*/ 528638 h 566261"/>
                <a:gd name="csX45" fmla="*/ 317659 w 708659"/>
                <a:gd name="csY45" fmla="*/ 529431 h 566261"/>
                <a:gd name="csX46" fmla="*/ 308531 w 708659"/>
                <a:gd name="csY46" fmla="*/ 532606 h 566261"/>
                <a:gd name="csX47" fmla="*/ 294719 w 708659"/>
                <a:gd name="csY47" fmla="*/ 523557 h 566261"/>
                <a:gd name="csX48" fmla="*/ 285829 w 708659"/>
                <a:gd name="csY48" fmla="*/ 540623 h 566261"/>
                <a:gd name="csX49" fmla="*/ 289243 w 708659"/>
                <a:gd name="csY49" fmla="*/ 555228 h 566261"/>
                <a:gd name="csX50" fmla="*/ 274479 w 708659"/>
                <a:gd name="csY50" fmla="*/ 566261 h 566261"/>
                <a:gd name="csX51" fmla="*/ 270113 w 708659"/>
                <a:gd name="csY51" fmla="*/ 551498 h 566261"/>
                <a:gd name="csX52" fmla="*/ 259953 w 708659"/>
                <a:gd name="csY52" fmla="*/ 541020 h 566261"/>
                <a:gd name="csX53" fmla="*/ 257334 w 708659"/>
                <a:gd name="csY53" fmla="*/ 527209 h 566261"/>
                <a:gd name="csX54" fmla="*/ 239951 w 708659"/>
                <a:gd name="csY54" fmla="*/ 514747 h 566261"/>
                <a:gd name="csX55" fmla="*/ 222012 w 708659"/>
                <a:gd name="csY55" fmla="*/ 485537 h 566261"/>
                <a:gd name="csX56" fmla="*/ 212487 w 708659"/>
                <a:gd name="csY56" fmla="*/ 457121 h 566261"/>
                <a:gd name="csX57" fmla="*/ 189151 w 708659"/>
                <a:gd name="csY57" fmla="*/ 432991 h 566261"/>
                <a:gd name="csX58" fmla="*/ 174149 w 708659"/>
                <a:gd name="csY58" fmla="*/ 427276 h 566261"/>
                <a:gd name="csX59" fmla="*/ 151844 w 708659"/>
                <a:gd name="csY59" fmla="*/ 393700 h 566261"/>
                <a:gd name="csX60" fmla="*/ 147955 w 708659"/>
                <a:gd name="csY60" fmla="*/ 369173 h 566261"/>
                <a:gd name="csX61" fmla="*/ 149384 w 708659"/>
                <a:gd name="csY61" fmla="*/ 348218 h 566261"/>
                <a:gd name="csX62" fmla="*/ 130016 w 708659"/>
                <a:gd name="csY62" fmla="*/ 308848 h 566261"/>
                <a:gd name="csX63" fmla="*/ 114221 w 708659"/>
                <a:gd name="csY63" fmla="*/ 294958 h 566261"/>
                <a:gd name="csX64" fmla="*/ 96044 w 708659"/>
                <a:gd name="csY64" fmla="*/ 287576 h 566261"/>
                <a:gd name="csX65" fmla="*/ 84931 w 708659"/>
                <a:gd name="csY65" fmla="*/ 267018 h 566261"/>
                <a:gd name="csX66" fmla="*/ 86836 w 708659"/>
                <a:gd name="csY66" fmla="*/ 258921 h 566261"/>
                <a:gd name="csX67" fmla="*/ 77470 w 708659"/>
                <a:gd name="csY67" fmla="*/ 240347 h 566261"/>
                <a:gd name="csX68" fmla="*/ 67628 w 708659"/>
                <a:gd name="csY68" fmla="*/ 232251 h 566261"/>
                <a:gd name="csX69" fmla="*/ 54451 w 708659"/>
                <a:gd name="csY69" fmla="*/ 205423 h 566261"/>
                <a:gd name="csX70" fmla="*/ 33972 w 708659"/>
                <a:gd name="csY70" fmla="*/ 176213 h 566261"/>
                <a:gd name="csX71" fmla="*/ 16748 w 708659"/>
                <a:gd name="csY71" fmla="*/ 151209 h 566261"/>
                <a:gd name="csX72" fmla="*/ 0 w 708659"/>
                <a:gd name="csY72" fmla="*/ 151448 h 566261"/>
                <a:gd name="csX73" fmla="*/ 5239 w 708659"/>
                <a:gd name="csY73" fmla="*/ 131366 h 566261"/>
                <a:gd name="csX74" fmla="*/ 6747 w 708659"/>
                <a:gd name="csY74" fmla="*/ 118586 h 566261"/>
                <a:gd name="csX75" fmla="*/ 10875 w 708659"/>
                <a:gd name="csY75" fmla="*/ 103902 h 5662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708659" h="566261">
                  <a:moveTo>
                    <a:pt x="10875" y="103902"/>
                  </a:moveTo>
                  <a:lnTo>
                    <a:pt x="48419" y="109776"/>
                  </a:lnTo>
                  <a:lnTo>
                    <a:pt x="62945" y="98425"/>
                  </a:lnTo>
                  <a:lnTo>
                    <a:pt x="71041" y="85169"/>
                  </a:lnTo>
                  <a:lnTo>
                    <a:pt x="96758" y="80089"/>
                  </a:lnTo>
                  <a:lnTo>
                    <a:pt x="102235" y="67707"/>
                  </a:lnTo>
                  <a:lnTo>
                    <a:pt x="113427" y="61436"/>
                  </a:lnTo>
                  <a:lnTo>
                    <a:pt x="79851" y="24368"/>
                  </a:lnTo>
                  <a:lnTo>
                    <a:pt x="147320" y="5636"/>
                  </a:lnTo>
                  <a:lnTo>
                    <a:pt x="153750" y="0"/>
                  </a:lnTo>
                  <a:lnTo>
                    <a:pt x="194310" y="10081"/>
                  </a:lnTo>
                  <a:lnTo>
                    <a:pt x="244475" y="36195"/>
                  </a:lnTo>
                  <a:lnTo>
                    <a:pt x="339487" y="110411"/>
                  </a:lnTo>
                  <a:lnTo>
                    <a:pt x="402114" y="113347"/>
                  </a:lnTo>
                  <a:lnTo>
                    <a:pt x="432118" y="116919"/>
                  </a:lnTo>
                  <a:lnTo>
                    <a:pt x="440531" y="134382"/>
                  </a:lnTo>
                  <a:lnTo>
                    <a:pt x="464344" y="133429"/>
                  </a:lnTo>
                  <a:lnTo>
                    <a:pt x="477520" y="164862"/>
                  </a:lnTo>
                  <a:lnTo>
                    <a:pt x="494109" y="173117"/>
                  </a:lnTo>
                  <a:lnTo>
                    <a:pt x="499904" y="185896"/>
                  </a:lnTo>
                  <a:lnTo>
                    <a:pt x="522843" y="201136"/>
                  </a:lnTo>
                  <a:lnTo>
                    <a:pt x="524907" y="216059"/>
                  </a:lnTo>
                  <a:lnTo>
                    <a:pt x="521573" y="228044"/>
                  </a:lnTo>
                  <a:lnTo>
                    <a:pt x="525780" y="240109"/>
                  </a:lnTo>
                  <a:lnTo>
                    <a:pt x="535464" y="250190"/>
                  </a:lnTo>
                  <a:lnTo>
                    <a:pt x="539988" y="261938"/>
                  </a:lnTo>
                  <a:lnTo>
                    <a:pt x="544989" y="270748"/>
                  </a:lnTo>
                  <a:lnTo>
                    <a:pt x="555228" y="277892"/>
                  </a:lnTo>
                  <a:lnTo>
                    <a:pt x="564515" y="275352"/>
                  </a:lnTo>
                  <a:lnTo>
                    <a:pt x="570945" y="289004"/>
                  </a:lnTo>
                  <a:lnTo>
                    <a:pt x="572215" y="297259"/>
                  </a:lnTo>
                  <a:lnTo>
                    <a:pt x="585153" y="333296"/>
                  </a:lnTo>
                  <a:lnTo>
                    <a:pt x="686435" y="351155"/>
                  </a:lnTo>
                  <a:lnTo>
                    <a:pt x="693182" y="343694"/>
                  </a:lnTo>
                  <a:lnTo>
                    <a:pt x="708660" y="368776"/>
                  </a:lnTo>
                  <a:lnTo>
                    <a:pt x="686197" y="439103"/>
                  </a:lnTo>
                  <a:lnTo>
                    <a:pt x="585073" y="474107"/>
                  </a:lnTo>
                  <a:lnTo>
                    <a:pt x="487998" y="487521"/>
                  </a:lnTo>
                  <a:lnTo>
                    <a:pt x="456486" y="503158"/>
                  </a:lnTo>
                  <a:lnTo>
                    <a:pt x="432356" y="539671"/>
                  </a:lnTo>
                  <a:lnTo>
                    <a:pt x="416640" y="545386"/>
                  </a:lnTo>
                  <a:lnTo>
                    <a:pt x="408226" y="533876"/>
                  </a:lnTo>
                  <a:lnTo>
                    <a:pt x="395288" y="535623"/>
                  </a:lnTo>
                  <a:lnTo>
                    <a:pt x="362744" y="532130"/>
                  </a:lnTo>
                  <a:lnTo>
                    <a:pt x="356553" y="528638"/>
                  </a:lnTo>
                  <a:lnTo>
                    <a:pt x="317659" y="529431"/>
                  </a:lnTo>
                  <a:lnTo>
                    <a:pt x="308531" y="532606"/>
                  </a:lnTo>
                  <a:lnTo>
                    <a:pt x="294719" y="523557"/>
                  </a:lnTo>
                  <a:lnTo>
                    <a:pt x="285829" y="540623"/>
                  </a:lnTo>
                  <a:lnTo>
                    <a:pt x="289243" y="555228"/>
                  </a:lnTo>
                  <a:lnTo>
                    <a:pt x="274479" y="566261"/>
                  </a:lnTo>
                  <a:lnTo>
                    <a:pt x="270113" y="551498"/>
                  </a:lnTo>
                  <a:lnTo>
                    <a:pt x="259953" y="541020"/>
                  </a:lnTo>
                  <a:lnTo>
                    <a:pt x="257334" y="527209"/>
                  </a:lnTo>
                  <a:lnTo>
                    <a:pt x="239951" y="514747"/>
                  </a:lnTo>
                  <a:lnTo>
                    <a:pt x="222012" y="485537"/>
                  </a:lnTo>
                  <a:lnTo>
                    <a:pt x="212487" y="457121"/>
                  </a:lnTo>
                  <a:lnTo>
                    <a:pt x="189151" y="432991"/>
                  </a:lnTo>
                  <a:lnTo>
                    <a:pt x="174149" y="427276"/>
                  </a:lnTo>
                  <a:lnTo>
                    <a:pt x="151844" y="393700"/>
                  </a:lnTo>
                  <a:lnTo>
                    <a:pt x="147955" y="369173"/>
                  </a:lnTo>
                  <a:lnTo>
                    <a:pt x="149384" y="348218"/>
                  </a:lnTo>
                  <a:lnTo>
                    <a:pt x="130016" y="308848"/>
                  </a:lnTo>
                  <a:lnTo>
                    <a:pt x="114221" y="294958"/>
                  </a:lnTo>
                  <a:lnTo>
                    <a:pt x="96044" y="287576"/>
                  </a:lnTo>
                  <a:lnTo>
                    <a:pt x="84931" y="267018"/>
                  </a:lnTo>
                  <a:lnTo>
                    <a:pt x="86836" y="258921"/>
                  </a:lnTo>
                  <a:lnTo>
                    <a:pt x="77470" y="240347"/>
                  </a:lnTo>
                  <a:lnTo>
                    <a:pt x="67628" y="232251"/>
                  </a:lnTo>
                  <a:lnTo>
                    <a:pt x="54451" y="205423"/>
                  </a:lnTo>
                  <a:lnTo>
                    <a:pt x="33972" y="176213"/>
                  </a:lnTo>
                  <a:lnTo>
                    <a:pt x="16748" y="151209"/>
                  </a:lnTo>
                  <a:lnTo>
                    <a:pt x="0" y="151448"/>
                  </a:lnTo>
                  <a:lnTo>
                    <a:pt x="5239" y="131366"/>
                  </a:lnTo>
                  <a:lnTo>
                    <a:pt x="6747" y="118586"/>
                  </a:lnTo>
                  <a:lnTo>
                    <a:pt x="10875" y="103902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7C4715A9-5488-31D1-68C4-CF33474A95B4}"/>
                </a:ext>
              </a:extLst>
            </p:cNvPr>
            <p:cNvSpPr/>
            <p:nvPr/>
          </p:nvSpPr>
          <p:spPr>
            <a:xfrm>
              <a:off x="2145188" y="3042522"/>
              <a:ext cx="62150" cy="25717"/>
            </a:xfrm>
            <a:custGeom>
              <a:avLst/>
              <a:gdLst>
                <a:gd name="csX0" fmla="*/ 0 w 62150"/>
                <a:gd name="csY0" fmla="*/ 20399 h 25717"/>
                <a:gd name="csX1" fmla="*/ 2381 w 62150"/>
                <a:gd name="csY1" fmla="*/ 20161 h 25717"/>
                <a:gd name="csX2" fmla="*/ 7223 w 62150"/>
                <a:gd name="csY2" fmla="*/ 10954 h 25717"/>
                <a:gd name="csX3" fmla="*/ 31512 w 62150"/>
                <a:gd name="csY3" fmla="*/ 11430 h 25717"/>
                <a:gd name="csX4" fmla="*/ 62151 w 62150"/>
                <a:gd name="csY4" fmla="*/ 0 h 25717"/>
                <a:gd name="csX5" fmla="*/ 39370 w 62150"/>
                <a:gd name="csY5" fmla="*/ 16351 h 25717"/>
                <a:gd name="csX6" fmla="*/ 41831 w 62150"/>
                <a:gd name="csY6" fmla="*/ 23495 h 25717"/>
                <a:gd name="csX7" fmla="*/ 38259 w 62150"/>
                <a:gd name="csY7" fmla="*/ 22146 h 25717"/>
                <a:gd name="csX8" fmla="*/ 31829 w 62150"/>
                <a:gd name="csY8" fmla="*/ 25003 h 25717"/>
                <a:gd name="csX9" fmla="*/ 26749 w 62150"/>
                <a:gd name="csY9" fmla="*/ 24209 h 25717"/>
                <a:gd name="csX10" fmla="*/ 25083 w 62150"/>
                <a:gd name="csY10" fmla="*/ 25717 h 25717"/>
                <a:gd name="csX11" fmla="*/ 24447 w 62150"/>
                <a:gd name="csY11" fmla="*/ 21828 h 25717"/>
                <a:gd name="csX12" fmla="*/ 21987 w 62150"/>
                <a:gd name="csY12" fmla="*/ 19526 h 25717"/>
                <a:gd name="csX13" fmla="*/ 15478 w 62150"/>
                <a:gd name="csY13" fmla="*/ 19129 h 25717"/>
                <a:gd name="csX14" fmla="*/ 6350 w 62150"/>
                <a:gd name="csY14" fmla="*/ 22384 h 25717"/>
                <a:gd name="csX15" fmla="*/ 0 w 62150"/>
                <a:gd name="csY15" fmla="*/ 20399 h 257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2150" h="25717">
                  <a:moveTo>
                    <a:pt x="0" y="20399"/>
                  </a:moveTo>
                  <a:lnTo>
                    <a:pt x="2381" y="20161"/>
                  </a:lnTo>
                  <a:lnTo>
                    <a:pt x="7223" y="10954"/>
                  </a:lnTo>
                  <a:lnTo>
                    <a:pt x="31512" y="11430"/>
                  </a:lnTo>
                  <a:lnTo>
                    <a:pt x="62151" y="0"/>
                  </a:lnTo>
                  <a:lnTo>
                    <a:pt x="39370" y="16351"/>
                  </a:lnTo>
                  <a:lnTo>
                    <a:pt x="41831" y="23495"/>
                  </a:lnTo>
                  <a:lnTo>
                    <a:pt x="38259" y="22146"/>
                  </a:lnTo>
                  <a:lnTo>
                    <a:pt x="31829" y="25003"/>
                  </a:lnTo>
                  <a:lnTo>
                    <a:pt x="26749" y="24209"/>
                  </a:lnTo>
                  <a:lnTo>
                    <a:pt x="25083" y="25717"/>
                  </a:lnTo>
                  <a:lnTo>
                    <a:pt x="24447" y="21828"/>
                  </a:lnTo>
                  <a:lnTo>
                    <a:pt x="21987" y="19526"/>
                  </a:lnTo>
                  <a:lnTo>
                    <a:pt x="15478" y="19129"/>
                  </a:lnTo>
                  <a:lnTo>
                    <a:pt x="6350" y="22384"/>
                  </a:lnTo>
                  <a:lnTo>
                    <a:pt x="0" y="2039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52DFC49C-1AA0-1964-9CE0-0D32FA3605E7}"/>
                </a:ext>
              </a:extLst>
            </p:cNvPr>
            <p:cNvSpPr/>
            <p:nvPr/>
          </p:nvSpPr>
          <p:spPr>
            <a:xfrm>
              <a:off x="2129154" y="3061652"/>
              <a:ext cx="58975" cy="22860"/>
            </a:xfrm>
            <a:custGeom>
              <a:avLst/>
              <a:gdLst>
                <a:gd name="csX0" fmla="*/ 16034 w 58975"/>
                <a:gd name="csY0" fmla="*/ 1270 h 22860"/>
                <a:gd name="csX1" fmla="*/ 22384 w 58975"/>
                <a:gd name="csY1" fmla="*/ 3254 h 22860"/>
                <a:gd name="csX2" fmla="*/ 31512 w 58975"/>
                <a:gd name="csY2" fmla="*/ 0 h 22860"/>
                <a:gd name="csX3" fmla="*/ 38021 w 58975"/>
                <a:gd name="csY3" fmla="*/ 397 h 22860"/>
                <a:gd name="csX4" fmla="*/ 40481 w 58975"/>
                <a:gd name="csY4" fmla="*/ 2699 h 22860"/>
                <a:gd name="csX5" fmla="*/ 41116 w 58975"/>
                <a:gd name="csY5" fmla="*/ 6588 h 22860"/>
                <a:gd name="csX6" fmla="*/ 42783 w 58975"/>
                <a:gd name="csY6" fmla="*/ 5080 h 22860"/>
                <a:gd name="csX7" fmla="*/ 47863 w 58975"/>
                <a:gd name="csY7" fmla="*/ 5874 h 22860"/>
                <a:gd name="csX8" fmla="*/ 54292 w 58975"/>
                <a:gd name="csY8" fmla="*/ 3016 h 22860"/>
                <a:gd name="csX9" fmla="*/ 57864 w 58975"/>
                <a:gd name="csY9" fmla="*/ 4366 h 22860"/>
                <a:gd name="csX10" fmla="*/ 58976 w 58975"/>
                <a:gd name="csY10" fmla="*/ 7382 h 22860"/>
                <a:gd name="csX11" fmla="*/ 24368 w 58975"/>
                <a:gd name="csY11" fmla="*/ 22860 h 22860"/>
                <a:gd name="csX12" fmla="*/ 7938 w 58975"/>
                <a:gd name="csY12" fmla="*/ 17939 h 22860"/>
                <a:gd name="csX13" fmla="*/ 0 w 58975"/>
                <a:gd name="csY13" fmla="*/ 2619 h 22860"/>
                <a:gd name="csX14" fmla="*/ 16034 w 58975"/>
                <a:gd name="csY14" fmla="*/ 1270 h 228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8975" h="22860">
                  <a:moveTo>
                    <a:pt x="16034" y="1270"/>
                  </a:moveTo>
                  <a:lnTo>
                    <a:pt x="22384" y="3254"/>
                  </a:lnTo>
                  <a:lnTo>
                    <a:pt x="31512" y="0"/>
                  </a:lnTo>
                  <a:lnTo>
                    <a:pt x="38021" y="397"/>
                  </a:lnTo>
                  <a:lnTo>
                    <a:pt x="40481" y="2699"/>
                  </a:lnTo>
                  <a:lnTo>
                    <a:pt x="41116" y="6588"/>
                  </a:lnTo>
                  <a:lnTo>
                    <a:pt x="42783" y="5080"/>
                  </a:lnTo>
                  <a:lnTo>
                    <a:pt x="47863" y="5874"/>
                  </a:lnTo>
                  <a:lnTo>
                    <a:pt x="54292" y="3016"/>
                  </a:lnTo>
                  <a:lnTo>
                    <a:pt x="57864" y="4366"/>
                  </a:lnTo>
                  <a:lnTo>
                    <a:pt x="58976" y="7382"/>
                  </a:lnTo>
                  <a:lnTo>
                    <a:pt x="24368" y="22860"/>
                  </a:lnTo>
                  <a:lnTo>
                    <a:pt x="7938" y="17939"/>
                  </a:lnTo>
                  <a:lnTo>
                    <a:pt x="0" y="2619"/>
                  </a:lnTo>
                  <a:lnTo>
                    <a:pt x="16034" y="127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78C45BCA-8E4B-5BDD-4DCF-726AD5C65B20}"/>
                </a:ext>
              </a:extLst>
            </p:cNvPr>
            <p:cNvSpPr/>
            <p:nvPr/>
          </p:nvSpPr>
          <p:spPr>
            <a:xfrm>
              <a:off x="469026" y="3039188"/>
              <a:ext cx="535543" cy="525462"/>
            </a:xfrm>
            <a:custGeom>
              <a:avLst/>
              <a:gdLst>
                <a:gd name="csX0" fmla="*/ 500301 w 535543"/>
                <a:gd name="csY0" fmla="*/ 22622 h 525462"/>
                <a:gd name="csX1" fmla="*/ 513001 w 535543"/>
                <a:gd name="csY1" fmla="*/ 46990 h 525462"/>
                <a:gd name="csX2" fmla="*/ 515064 w 535543"/>
                <a:gd name="csY2" fmla="*/ 70088 h 525462"/>
                <a:gd name="csX3" fmla="*/ 526653 w 535543"/>
                <a:gd name="csY3" fmla="*/ 109934 h 525462"/>
                <a:gd name="csX4" fmla="*/ 535543 w 535543"/>
                <a:gd name="csY4" fmla="*/ 117872 h 525462"/>
                <a:gd name="csX5" fmla="*/ 529352 w 535543"/>
                <a:gd name="csY5" fmla="*/ 132477 h 525462"/>
                <a:gd name="csX6" fmla="*/ 485299 w 535543"/>
                <a:gd name="csY6" fmla="*/ 138747 h 525462"/>
                <a:gd name="csX7" fmla="*/ 470059 w 535543"/>
                <a:gd name="csY7" fmla="*/ 152559 h 525462"/>
                <a:gd name="csX8" fmla="*/ 450533 w 535543"/>
                <a:gd name="csY8" fmla="*/ 155813 h 525462"/>
                <a:gd name="csX9" fmla="*/ 449104 w 535543"/>
                <a:gd name="csY9" fmla="*/ 183356 h 525462"/>
                <a:gd name="csX10" fmla="*/ 409734 w 535543"/>
                <a:gd name="csY10" fmla="*/ 198040 h 525462"/>
                <a:gd name="csX11" fmla="*/ 396796 w 535543"/>
                <a:gd name="csY11" fmla="*/ 216535 h 525462"/>
                <a:gd name="csX12" fmla="*/ 369253 w 535543"/>
                <a:gd name="csY12" fmla="*/ 226377 h 525462"/>
                <a:gd name="csX13" fmla="*/ 335598 w 535543"/>
                <a:gd name="csY13" fmla="*/ 232013 h 525462"/>
                <a:gd name="csX14" fmla="*/ 281226 w 535543"/>
                <a:gd name="csY14" fmla="*/ 259080 h 525462"/>
                <a:gd name="csX15" fmla="*/ 281464 w 535543"/>
                <a:gd name="csY15" fmla="*/ 302339 h 525462"/>
                <a:gd name="csX16" fmla="*/ 276384 w 535543"/>
                <a:gd name="csY16" fmla="*/ 302339 h 525462"/>
                <a:gd name="csX17" fmla="*/ 277098 w 535543"/>
                <a:gd name="csY17" fmla="*/ 321786 h 525462"/>
                <a:gd name="csX18" fmla="*/ 256302 w 535543"/>
                <a:gd name="csY18" fmla="*/ 322977 h 525462"/>
                <a:gd name="csX19" fmla="*/ 245428 w 535543"/>
                <a:gd name="csY19" fmla="*/ 331232 h 525462"/>
                <a:gd name="csX20" fmla="*/ 230108 w 535543"/>
                <a:gd name="csY20" fmla="*/ 331232 h 525462"/>
                <a:gd name="csX21" fmla="*/ 217964 w 535543"/>
                <a:gd name="csY21" fmla="*/ 326469 h 525462"/>
                <a:gd name="csX22" fmla="*/ 189627 w 535543"/>
                <a:gd name="csY22" fmla="*/ 330359 h 525462"/>
                <a:gd name="csX23" fmla="*/ 178673 w 535543"/>
                <a:gd name="csY23" fmla="*/ 358537 h 525462"/>
                <a:gd name="csX24" fmla="*/ 168116 w 535543"/>
                <a:gd name="csY24" fmla="*/ 361156 h 525462"/>
                <a:gd name="csX25" fmla="*/ 152241 w 535543"/>
                <a:gd name="csY25" fmla="*/ 406479 h 525462"/>
                <a:gd name="csX26" fmla="*/ 105410 w 535543"/>
                <a:gd name="csY26" fmla="*/ 445055 h 525462"/>
                <a:gd name="csX27" fmla="*/ 94298 w 535543"/>
                <a:gd name="csY27" fmla="*/ 494030 h 525462"/>
                <a:gd name="csX28" fmla="*/ 80486 w 535543"/>
                <a:gd name="csY28" fmla="*/ 509905 h 525462"/>
                <a:gd name="csX29" fmla="*/ 76438 w 535543"/>
                <a:gd name="csY29" fmla="*/ 522684 h 525462"/>
                <a:gd name="csX30" fmla="*/ 635 w 535543"/>
                <a:gd name="csY30" fmla="*/ 525462 h 525462"/>
                <a:gd name="csX31" fmla="*/ 0 w 535543"/>
                <a:gd name="csY31" fmla="*/ 525383 h 525462"/>
                <a:gd name="csX32" fmla="*/ 1588 w 535543"/>
                <a:gd name="csY32" fmla="*/ 509032 h 525462"/>
                <a:gd name="csX33" fmla="*/ 14526 w 535543"/>
                <a:gd name="csY33" fmla="*/ 499427 h 525462"/>
                <a:gd name="csX34" fmla="*/ 25559 w 535543"/>
                <a:gd name="csY34" fmla="*/ 481012 h 525462"/>
                <a:gd name="csX35" fmla="*/ 23416 w 535543"/>
                <a:gd name="csY35" fmla="*/ 468947 h 525462"/>
                <a:gd name="csX36" fmla="*/ 35004 w 535543"/>
                <a:gd name="csY36" fmla="*/ 443865 h 525462"/>
                <a:gd name="csX37" fmla="*/ 53737 w 535543"/>
                <a:gd name="csY37" fmla="*/ 421164 h 525462"/>
                <a:gd name="csX38" fmla="*/ 65088 w 535543"/>
                <a:gd name="csY38" fmla="*/ 415449 h 525462"/>
                <a:gd name="csX39" fmla="*/ 73978 w 535543"/>
                <a:gd name="csY39" fmla="*/ 394573 h 525462"/>
                <a:gd name="csX40" fmla="*/ 74771 w 535543"/>
                <a:gd name="csY40" fmla="*/ 375444 h 525462"/>
                <a:gd name="csX41" fmla="*/ 86916 w 535543"/>
                <a:gd name="csY41" fmla="*/ 353139 h 525462"/>
                <a:gd name="csX42" fmla="*/ 109379 w 535543"/>
                <a:gd name="csY42" fmla="*/ 339963 h 525462"/>
                <a:gd name="csX43" fmla="*/ 130731 w 535543"/>
                <a:gd name="csY43" fmla="*/ 302974 h 525462"/>
                <a:gd name="csX44" fmla="*/ 131366 w 535543"/>
                <a:gd name="csY44" fmla="*/ 302419 h 525462"/>
                <a:gd name="csX45" fmla="*/ 148272 w 535543"/>
                <a:gd name="csY45" fmla="*/ 288449 h 525462"/>
                <a:gd name="csX46" fmla="*/ 179626 w 535543"/>
                <a:gd name="csY46" fmla="*/ 284401 h 525462"/>
                <a:gd name="csX47" fmla="*/ 206137 w 535543"/>
                <a:gd name="csY47" fmla="*/ 259477 h 525462"/>
                <a:gd name="csX48" fmla="*/ 223044 w 535543"/>
                <a:gd name="csY48" fmla="*/ 249714 h 525462"/>
                <a:gd name="csX49" fmla="*/ 251222 w 535543"/>
                <a:gd name="csY49" fmla="*/ 218996 h 525462"/>
                <a:gd name="csX50" fmla="*/ 242808 w 535543"/>
                <a:gd name="csY50" fmla="*/ 172958 h 525462"/>
                <a:gd name="csX51" fmla="*/ 255588 w 535543"/>
                <a:gd name="csY51" fmla="*/ 140891 h 525462"/>
                <a:gd name="csX52" fmla="*/ 260112 w 535543"/>
                <a:gd name="csY52" fmla="*/ 121126 h 525462"/>
                <a:gd name="csX53" fmla="*/ 281781 w 535543"/>
                <a:gd name="csY53" fmla="*/ 95805 h 525462"/>
                <a:gd name="csX54" fmla="*/ 315595 w 535543"/>
                <a:gd name="csY54" fmla="*/ 78502 h 525462"/>
                <a:gd name="csX55" fmla="*/ 340519 w 535543"/>
                <a:gd name="csY55" fmla="*/ 62865 h 525462"/>
                <a:gd name="csX56" fmla="*/ 363061 w 535543"/>
                <a:gd name="csY56" fmla="*/ 23495 h 525462"/>
                <a:gd name="csX57" fmla="*/ 373618 w 535543"/>
                <a:gd name="csY57" fmla="*/ 0 h 525462"/>
                <a:gd name="csX58" fmla="*/ 398463 w 535543"/>
                <a:gd name="csY58" fmla="*/ 159 h 525462"/>
                <a:gd name="csX59" fmla="*/ 418783 w 535543"/>
                <a:gd name="csY59" fmla="*/ 16430 h 525462"/>
                <a:gd name="csX60" fmla="*/ 450771 w 535543"/>
                <a:gd name="csY60" fmla="*/ 13732 h 525462"/>
                <a:gd name="csX61" fmla="*/ 485696 w 535543"/>
                <a:gd name="csY61" fmla="*/ 22225 h 525462"/>
                <a:gd name="csX62" fmla="*/ 500301 w 535543"/>
                <a:gd name="csY62" fmla="*/ 22622 h 525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535543" h="525462">
                  <a:moveTo>
                    <a:pt x="500301" y="22622"/>
                  </a:moveTo>
                  <a:lnTo>
                    <a:pt x="513001" y="46990"/>
                  </a:lnTo>
                  <a:lnTo>
                    <a:pt x="515064" y="70088"/>
                  </a:lnTo>
                  <a:lnTo>
                    <a:pt x="526653" y="109934"/>
                  </a:lnTo>
                  <a:lnTo>
                    <a:pt x="535543" y="117872"/>
                  </a:lnTo>
                  <a:lnTo>
                    <a:pt x="529352" y="132477"/>
                  </a:lnTo>
                  <a:lnTo>
                    <a:pt x="485299" y="138747"/>
                  </a:lnTo>
                  <a:lnTo>
                    <a:pt x="470059" y="152559"/>
                  </a:lnTo>
                  <a:lnTo>
                    <a:pt x="450533" y="155813"/>
                  </a:lnTo>
                  <a:lnTo>
                    <a:pt x="449104" y="183356"/>
                  </a:lnTo>
                  <a:lnTo>
                    <a:pt x="409734" y="198040"/>
                  </a:lnTo>
                  <a:lnTo>
                    <a:pt x="396796" y="216535"/>
                  </a:lnTo>
                  <a:lnTo>
                    <a:pt x="369253" y="226377"/>
                  </a:lnTo>
                  <a:lnTo>
                    <a:pt x="335598" y="232013"/>
                  </a:lnTo>
                  <a:lnTo>
                    <a:pt x="281226" y="259080"/>
                  </a:lnTo>
                  <a:lnTo>
                    <a:pt x="281464" y="302339"/>
                  </a:lnTo>
                  <a:lnTo>
                    <a:pt x="276384" y="302339"/>
                  </a:lnTo>
                  <a:lnTo>
                    <a:pt x="277098" y="321786"/>
                  </a:lnTo>
                  <a:lnTo>
                    <a:pt x="256302" y="322977"/>
                  </a:lnTo>
                  <a:lnTo>
                    <a:pt x="245428" y="331232"/>
                  </a:lnTo>
                  <a:lnTo>
                    <a:pt x="230108" y="331232"/>
                  </a:lnTo>
                  <a:lnTo>
                    <a:pt x="217964" y="326469"/>
                  </a:lnTo>
                  <a:lnTo>
                    <a:pt x="189627" y="330359"/>
                  </a:lnTo>
                  <a:lnTo>
                    <a:pt x="178673" y="358537"/>
                  </a:lnTo>
                  <a:lnTo>
                    <a:pt x="168116" y="361156"/>
                  </a:lnTo>
                  <a:lnTo>
                    <a:pt x="152241" y="406479"/>
                  </a:lnTo>
                  <a:lnTo>
                    <a:pt x="105410" y="445055"/>
                  </a:lnTo>
                  <a:lnTo>
                    <a:pt x="94298" y="494030"/>
                  </a:lnTo>
                  <a:lnTo>
                    <a:pt x="80486" y="509905"/>
                  </a:lnTo>
                  <a:lnTo>
                    <a:pt x="76438" y="522684"/>
                  </a:lnTo>
                  <a:lnTo>
                    <a:pt x="635" y="525462"/>
                  </a:lnTo>
                  <a:lnTo>
                    <a:pt x="0" y="525383"/>
                  </a:lnTo>
                  <a:lnTo>
                    <a:pt x="1588" y="509032"/>
                  </a:lnTo>
                  <a:lnTo>
                    <a:pt x="14526" y="499427"/>
                  </a:lnTo>
                  <a:lnTo>
                    <a:pt x="25559" y="481012"/>
                  </a:lnTo>
                  <a:lnTo>
                    <a:pt x="23416" y="468947"/>
                  </a:lnTo>
                  <a:lnTo>
                    <a:pt x="35004" y="443865"/>
                  </a:lnTo>
                  <a:lnTo>
                    <a:pt x="53737" y="421164"/>
                  </a:lnTo>
                  <a:lnTo>
                    <a:pt x="65088" y="415449"/>
                  </a:lnTo>
                  <a:lnTo>
                    <a:pt x="73978" y="394573"/>
                  </a:lnTo>
                  <a:lnTo>
                    <a:pt x="74771" y="375444"/>
                  </a:lnTo>
                  <a:lnTo>
                    <a:pt x="86916" y="353139"/>
                  </a:lnTo>
                  <a:lnTo>
                    <a:pt x="109379" y="339963"/>
                  </a:lnTo>
                  <a:lnTo>
                    <a:pt x="130731" y="302974"/>
                  </a:lnTo>
                  <a:lnTo>
                    <a:pt x="131366" y="302419"/>
                  </a:lnTo>
                  <a:lnTo>
                    <a:pt x="148272" y="288449"/>
                  </a:lnTo>
                  <a:lnTo>
                    <a:pt x="179626" y="284401"/>
                  </a:lnTo>
                  <a:lnTo>
                    <a:pt x="206137" y="259477"/>
                  </a:lnTo>
                  <a:lnTo>
                    <a:pt x="223044" y="249714"/>
                  </a:lnTo>
                  <a:lnTo>
                    <a:pt x="251222" y="218996"/>
                  </a:lnTo>
                  <a:lnTo>
                    <a:pt x="242808" y="172958"/>
                  </a:lnTo>
                  <a:lnTo>
                    <a:pt x="255588" y="140891"/>
                  </a:lnTo>
                  <a:lnTo>
                    <a:pt x="260112" y="121126"/>
                  </a:lnTo>
                  <a:lnTo>
                    <a:pt x="281781" y="95805"/>
                  </a:lnTo>
                  <a:lnTo>
                    <a:pt x="315595" y="78502"/>
                  </a:lnTo>
                  <a:lnTo>
                    <a:pt x="340519" y="62865"/>
                  </a:lnTo>
                  <a:lnTo>
                    <a:pt x="363061" y="23495"/>
                  </a:lnTo>
                  <a:lnTo>
                    <a:pt x="373618" y="0"/>
                  </a:lnTo>
                  <a:lnTo>
                    <a:pt x="398463" y="159"/>
                  </a:lnTo>
                  <a:lnTo>
                    <a:pt x="418783" y="16430"/>
                  </a:lnTo>
                  <a:lnTo>
                    <a:pt x="450771" y="13732"/>
                  </a:lnTo>
                  <a:lnTo>
                    <a:pt x="485696" y="22225"/>
                  </a:lnTo>
                  <a:lnTo>
                    <a:pt x="500301" y="22622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84BCDBD6-BB96-3436-6703-B05A43708EA5}"/>
                </a:ext>
              </a:extLst>
            </p:cNvPr>
            <p:cNvSpPr/>
            <p:nvPr/>
          </p:nvSpPr>
          <p:spPr>
            <a:xfrm>
              <a:off x="1874599" y="3196907"/>
              <a:ext cx="409892" cy="347344"/>
            </a:xfrm>
            <a:custGeom>
              <a:avLst/>
              <a:gdLst>
                <a:gd name="csX0" fmla="*/ 409893 w 409892"/>
                <a:gd name="csY0" fmla="*/ 347345 h 347344"/>
                <a:gd name="csX1" fmla="*/ 276304 w 409892"/>
                <a:gd name="csY1" fmla="*/ 347345 h 347344"/>
                <a:gd name="csX2" fmla="*/ 145574 w 409892"/>
                <a:gd name="csY2" fmla="*/ 347345 h 347344"/>
                <a:gd name="csX3" fmla="*/ 10081 w 409892"/>
                <a:gd name="csY3" fmla="*/ 347345 h 347344"/>
                <a:gd name="csX4" fmla="*/ 10081 w 409892"/>
                <a:gd name="csY4" fmla="*/ 216059 h 347344"/>
                <a:gd name="csX5" fmla="*/ 10081 w 409892"/>
                <a:gd name="csY5" fmla="*/ 86836 h 347344"/>
                <a:gd name="csX6" fmla="*/ 0 w 409892"/>
                <a:gd name="csY6" fmla="*/ 57150 h 347344"/>
                <a:gd name="csX7" fmla="*/ 8652 w 409892"/>
                <a:gd name="csY7" fmla="*/ 34369 h 347344"/>
                <a:gd name="csX8" fmla="*/ 3493 w 409892"/>
                <a:gd name="csY8" fmla="*/ 18494 h 347344"/>
                <a:gd name="csX9" fmla="*/ 15637 w 409892"/>
                <a:gd name="csY9" fmla="*/ 635 h 347344"/>
                <a:gd name="csX10" fmla="*/ 60484 w 409892"/>
                <a:gd name="csY10" fmla="*/ 0 h 347344"/>
                <a:gd name="csX11" fmla="*/ 92948 w 409892"/>
                <a:gd name="csY11" fmla="*/ 9842 h 347344"/>
                <a:gd name="csX12" fmla="*/ 126365 w 409892"/>
                <a:gd name="csY12" fmla="*/ 20876 h 347344"/>
                <a:gd name="csX13" fmla="*/ 142002 w 409892"/>
                <a:gd name="csY13" fmla="*/ 26670 h 347344"/>
                <a:gd name="csX14" fmla="*/ 167878 w 409892"/>
                <a:gd name="csY14" fmla="*/ 14843 h 347344"/>
                <a:gd name="csX15" fmla="*/ 181769 w 409892"/>
                <a:gd name="csY15" fmla="*/ 4207 h 347344"/>
                <a:gd name="csX16" fmla="*/ 211455 w 409892"/>
                <a:gd name="csY16" fmla="*/ 1111 h 347344"/>
                <a:gd name="csX17" fmla="*/ 235426 w 409892"/>
                <a:gd name="csY17" fmla="*/ 5874 h 347344"/>
                <a:gd name="csX18" fmla="*/ 244634 w 409892"/>
                <a:gd name="csY18" fmla="*/ 24289 h 347344"/>
                <a:gd name="csX19" fmla="*/ 252413 w 409892"/>
                <a:gd name="csY19" fmla="*/ 12144 h 347344"/>
                <a:gd name="csX20" fmla="*/ 279400 w 409892"/>
                <a:gd name="csY20" fmla="*/ 20955 h 347344"/>
                <a:gd name="csX21" fmla="*/ 305673 w 409892"/>
                <a:gd name="csY21" fmla="*/ 23019 h 347344"/>
                <a:gd name="csX22" fmla="*/ 322262 w 409892"/>
                <a:gd name="csY22" fmla="*/ 13653 h 347344"/>
                <a:gd name="csX23" fmla="*/ 322262 w 409892"/>
                <a:gd name="csY23" fmla="*/ 13653 h 347344"/>
                <a:gd name="csX24" fmla="*/ 341075 w 409892"/>
                <a:gd name="csY24" fmla="*/ 67627 h 347344"/>
                <a:gd name="csX25" fmla="*/ 344408 w 409892"/>
                <a:gd name="csY25" fmla="*/ 77153 h 347344"/>
                <a:gd name="csX26" fmla="*/ 334962 w 409892"/>
                <a:gd name="csY26" fmla="*/ 91916 h 347344"/>
                <a:gd name="csX27" fmla="*/ 327660 w 409892"/>
                <a:gd name="csY27" fmla="*/ 119539 h 347344"/>
                <a:gd name="csX28" fmla="*/ 318532 w 409892"/>
                <a:gd name="csY28" fmla="*/ 138589 h 347344"/>
                <a:gd name="csX29" fmla="*/ 310674 w 409892"/>
                <a:gd name="csY29" fmla="*/ 144939 h 347344"/>
                <a:gd name="csX30" fmla="*/ 299482 w 409892"/>
                <a:gd name="csY30" fmla="*/ 133191 h 347344"/>
                <a:gd name="csX31" fmla="*/ 284242 w 409892"/>
                <a:gd name="csY31" fmla="*/ 116919 h 347344"/>
                <a:gd name="csX32" fmla="*/ 260191 w 409892"/>
                <a:gd name="csY32" fmla="*/ 64294 h 347344"/>
                <a:gd name="csX33" fmla="*/ 256778 w 409892"/>
                <a:gd name="csY33" fmla="*/ 67627 h 347344"/>
                <a:gd name="csX34" fmla="*/ 270669 w 409892"/>
                <a:gd name="csY34" fmla="*/ 106362 h 347344"/>
                <a:gd name="csX35" fmla="*/ 291386 w 409892"/>
                <a:gd name="csY35" fmla="*/ 143034 h 347344"/>
                <a:gd name="csX36" fmla="*/ 316865 w 409892"/>
                <a:gd name="csY36" fmla="*/ 199469 h 347344"/>
                <a:gd name="csX37" fmla="*/ 329327 w 409892"/>
                <a:gd name="csY37" fmla="*/ 219075 h 347344"/>
                <a:gd name="csX38" fmla="*/ 340122 w 409892"/>
                <a:gd name="csY38" fmla="*/ 239316 h 347344"/>
                <a:gd name="csX39" fmla="*/ 370364 w 409892"/>
                <a:gd name="csY39" fmla="*/ 278924 h 347344"/>
                <a:gd name="csX40" fmla="*/ 363617 w 409892"/>
                <a:gd name="csY40" fmla="*/ 285115 h 347344"/>
                <a:gd name="csX41" fmla="*/ 364728 w 409892"/>
                <a:gd name="csY41" fmla="*/ 308213 h 347344"/>
                <a:gd name="csX42" fmla="*/ 403939 w 409892"/>
                <a:gd name="csY42" fmla="*/ 340042 h 347344"/>
                <a:gd name="csX43" fmla="*/ 409893 w 409892"/>
                <a:gd name="csY43" fmla="*/ 347345 h 3473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409892" h="347344">
                  <a:moveTo>
                    <a:pt x="409893" y="347345"/>
                  </a:moveTo>
                  <a:lnTo>
                    <a:pt x="276304" y="347345"/>
                  </a:lnTo>
                  <a:lnTo>
                    <a:pt x="145574" y="347345"/>
                  </a:lnTo>
                  <a:lnTo>
                    <a:pt x="10081" y="347345"/>
                  </a:lnTo>
                  <a:lnTo>
                    <a:pt x="10081" y="216059"/>
                  </a:lnTo>
                  <a:lnTo>
                    <a:pt x="10081" y="86836"/>
                  </a:lnTo>
                  <a:lnTo>
                    <a:pt x="0" y="57150"/>
                  </a:lnTo>
                  <a:lnTo>
                    <a:pt x="8652" y="34369"/>
                  </a:lnTo>
                  <a:lnTo>
                    <a:pt x="3493" y="18494"/>
                  </a:lnTo>
                  <a:lnTo>
                    <a:pt x="15637" y="635"/>
                  </a:lnTo>
                  <a:lnTo>
                    <a:pt x="60484" y="0"/>
                  </a:lnTo>
                  <a:lnTo>
                    <a:pt x="92948" y="9842"/>
                  </a:lnTo>
                  <a:lnTo>
                    <a:pt x="126365" y="20876"/>
                  </a:lnTo>
                  <a:lnTo>
                    <a:pt x="142002" y="26670"/>
                  </a:lnTo>
                  <a:lnTo>
                    <a:pt x="167878" y="14843"/>
                  </a:lnTo>
                  <a:lnTo>
                    <a:pt x="181769" y="4207"/>
                  </a:lnTo>
                  <a:lnTo>
                    <a:pt x="211455" y="1111"/>
                  </a:lnTo>
                  <a:lnTo>
                    <a:pt x="235426" y="5874"/>
                  </a:lnTo>
                  <a:lnTo>
                    <a:pt x="244634" y="24289"/>
                  </a:lnTo>
                  <a:lnTo>
                    <a:pt x="252413" y="12144"/>
                  </a:lnTo>
                  <a:lnTo>
                    <a:pt x="279400" y="20955"/>
                  </a:lnTo>
                  <a:lnTo>
                    <a:pt x="305673" y="23019"/>
                  </a:lnTo>
                  <a:lnTo>
                    <a:pt x="322262" y="13653"/>
                  </a:lnTo>
                  <a:lnTo>
                    <a:pt x="322262" y="13653"/>
                  </a:lnTo>
                  <a:lnTo>
                    <a:pt x="341075" y="67627"/>
                  </a:lnTo>
                  <a:lnTo>
                    <a:pt x="344408" y="77153"/>
                  </a:lnTo>
                  <a:lnTo>
                    <a:pt x="334962" y="91916"/>
                  </a:lnTo>
                  <a:lnTo>
                    <a:pt x="327660" y="119539"/>
                  </a:lnTo>
                  <a:lnTo>
                    <a:pt x="318532" y="138589"/>
                  </a:lnTo>
                  <a:lnTo>
                    <a:pt x="310674" y="144939"/>
                  </a:lnTo>
                  <a:lnTo>
                    <a:pt x="299482" y="133191"/>
                  </a:lnTo>
                  <a:lnTo>
                    <a:pt x="284242" y="116919"/>
                  </a:lnTo>
                  <a:lnTo>
                    <a:pt x="260191" y="64294"/>
                  </a:lnTo>
                  <a:lnTo>
                    <a:pt x="256778" y="67627"/>
                  </a:lnTo>
                  <a:lnTo>
                    <a:pt x="270669" y="106362"/>
                  </a:lnTo>
                  <a:lnTo>
                    <a:pt x="291386" y="143034"/>
                  </a:lnTo>
                  <a:lnTo>
                    <a:pt x="316865" y="199469"/>
                  </a:lnTo>
                  <a:lnTo>
                    <a:pt x="329327" y="219075"/>
                  </a:lnTo>
                  <a:lnTo>
                    <a:pt x="340122" y="239316"/>
                  </a:lnTo>
                  <a:lnTo>
                    <a:pt x="370364" y="278924"/>
                  </a:lnTo>
                  <a:lnTo>
                    <a:pt x="363617" y="285115"/>
                  </a:lnTo>
                  <a:lnTo>
                    <a:pt x="364728" y="308213"/>
                  </a:lnTo>
                  <a:lnTo>
                    <a:pt x="403939" y="340042"/>
                  </a:lnTo>
                  <a:lnTo>
                    <a:pt x="409893" y="347345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E2B14AD3-E317-2D9B-384B-90C70BB9F373}"/>
                </a:ext>
              </a:extLst>
            </p:cNvPr>
            <p:cNvSpPr/>
            <p:nvPr/>
          </p:nvSpPr>
          <p:spPr>
            <a:xfrm>
              <a:off x="1356439" y="3138804"/>
              <a:ext cx="533796" cy="490458"/>
            </a:xfrm>
            <a:custGeom>
              <a:avLst/>
              <a:gdLst>
                <a:gd name="csX0" fmla="*/ 528241 w 533796"/>
                <a:gd name="csY0" fmla="*/ 405447 h 490458"/>
                <a:gd name="csX1" fmla="*/ 528241 w 533796"/>
                <a:gd name="csY1" fmla="*/ 475694 h 490458"/>
                <a:gd name="csX2" fmla="*/ 489506 w 533796"/>
                <a:gd name="csY2" fmla="*/ 475774 h 490458"/>
                <a:gd name="csX3" fmla="*/ 489109 w 533796"/>
                <a:gd name="csY3" fmla="*/ 490458 h 490458"/>
                <a:gd name="csX4" fmla="*/ 354727 w 533796"/>
                <a:gd name="csY4" fmla="*/ 423228 h 490458"/>
                <a:gd name="csX5" fmla="*/ 220345 w 533796"/>
                <a:gd name="csY5" fmla="*/ 355441 h 490458"/>
                <a:gd name="csX6" fmla="*/ 186372 w 533796"/>
                <a:gd name="csY6" fmla="*/ 374888 h 490458"/>
                <a:gd name="csX7" fmla="*/ 162560 w 533796"/>
                <a:gd name="csY7" fmla="*/ 388064 h 490458"/>
                <a:gd name="csX8" fmla="*/ 143589 w 533796"/>
                <a:gd name="csY8" fmla="*/ 368538 h 490458"/>
                <a:gd name="csX9" fmla="*/ 90249 w 533796"/>
                <a:gd name="csY9" fmla="*/ 353219 h 490458"/>
                <a:gd name="csX10" fmla="*/ 75486 w 533796"/>
                <a:gd name="csY10" fmla="*/ 330914 h 490458"/>
                <a:gd name="csX11" fmla="*/ 48895 w 533796"/>
                <a:gd name="csY11" fmla="*/ 314325 h 490458"/>
                <a:gd name="csX12" fmla="*/ 33179 w 533796"/>
                <a:gd name="csY12" fmla="*/ 320834 h 490458"/>
                <a:gd name="csX13" fmla="*/ 21193 w 533796"/>
                <a:gd name="csY13" fmla="*/ 300911 h 490458"/>
                <a:gd name="csX14" fmla="*/ 19923 w 533796"/>
                <a:gd name="csY14" fmla="*/ 285512 h 490458"/>
                <a:gd name="csX15" fmla="*/ 0 w 533796"/>
                <a:gd name="csY15" fmla="*/ 259318 h 490458"/>
                <a:gd name="csX16" fmla="*/ 13335 w 533796"/>
                <a:gd name="csY16" fmla="*/ 244237 h 490458"/>
                <a:gd name="csX17" fmla="*/ 10398 w 533796"/>
                <a:gd name="csY17" fmla="*/ 221456 h 490458"/>
                <a:gd name="csX18" fmla="*/ 14684 w 533796"/>
                <a:gd name="csY18" fmla="*/ 201533 h 490458"/>
                <a:gd name="csX19" fmla="*/ 12303 w 533796"/>
                <a:gd name="csY19" fmla="*/ 184944 h 490458"/>
                <a:gd name="csX20" fmla="*/ 18177 w 533796"/>
                <a:gd name="csY20" fmla="*/ 155178 h 490458"/>
                <a:gd name="csX21" fmla="*/ 16351 w 533796"/>
                <a:gd name="csY21" fmla="*/ 138112 h 490458"/>
                <a:gd name="csX22" fmla="*/ 5477 w 533796"/>
                <a:gd name="csY22" fmla="*/ 105569 h 490458"/>
                <a:gd name="csX23" fmla="*/ 21907 w 533796"/>
                <a:gd name="csY23" fmla="*/ 96996 h 490458"/>
                <a:gd name="csX24" fmla="*/ 24844 w 533796"/>
                <a:gd name="csY24" fmla="*/ 81359 h 490458"/>
                <a:gd name="csX25" fmla="*/ 21273 w 533796"/>
                <a:gd name="csY25" fmla="*/ 65961 h 490458"/>
                <a:gd name="csX26" fmla="*/ 44371 w 533796"/>
                <a:gd name="csY26" fmla="*/ 51594 h 490458"/>
                <a:gd name="csX27" fmla="*/ 54769 w 533796"/>
                <a:gd name="csY27" fmla="*/ 39608 h 490458"/>
                <a:gd name="csX28" fmla="*/ 71199 w 533796"/>
                <a:gd name="csY28" fmla="*/ 28892 h 490458"/>
                <a:gd name="csX29" fmla="*/ 73104 w 533796"/>
                <a:gd name="csY29" fmla="*/ 0 h 490458"/>
                <a:gd name="csX30" fmla="*/ 112633 w 533796"/>
                <a:gd name="csY30" fmla="*/ 13017 h 490458"/>
                <a:gd name="csX31" fmla="*/ 126762 w 533796"/>
                <a:gd name="csY31" fmla="*/ 9763 h 490458"/>
                <a:gd name="csX32" fmla="*/ 154940 w 533796"/>
                <a:gd name="csY32" fmla="*/ 16034 h 490458"/>
                <a:gd name="csX33" fmla="*/ 199628 w 533796"/>
                <a:gd name="csY33" fmla="*/ 32782 h 490458"/>
                <a:gd name="csX34" fmla="*/ 215424 w 533796"/>
                <a:gd name="csY34" fmla="*/ 65961 h 490458"/>
                <a:gd name="csX35" fmla="*/ 245666 w 533796"/>
                <a:gd name="csY35" fmla="*/ 73184 h 490458"/>
                <a:gd name="csX36" fmla="*/ 293132 w 533796"/>
                <a:gd name="csY36" fmla="*/ 88662 h 490458"/>
                <a:gd name="csX37" fmla="*/ 329009 w 533796"/>
                <a:gd name="csY37" fmla="*/ 107077 h 490458"/>
                <a:gd name="csX38" fmla="*/ 345440 w 533796"/>
                <a:gd name="csY38" fmla="*/ 97472 h 490458"/>
                <a:gd name="csX39" fmla="*/ 361632 w 533796"/>
                <a:gd name="csY39" fmla="*/ 80407 h 490458"/>
                <a:gd name="csX40" fmla="*/ 353774 w 533796"/>
                <a:gd name="csY40" fmla="*/ 51911 h 490458"/>
                <a:gd name="csX41" fmla="*/ 364331 w 533796"/>
                <a:gd name="csY41" fmla="*/ 33734 h 490458"/>
                <a:gd name="csX42" fmla="*/ 388620 w 533796"/>
                <a:gd name="csY42" fmla="*/ 16193 h 490458"/>
                <a:gd name="csX43" fmla="*/ 411798 w 533796"/>
                <a:gd name="csY43" fmla="*/ 11112 h 490458"/>
                <a:gd name="csX44" fmla="*/ 457359 w 533796"/>
                <a:gd name="csY44" fmla="*/ 18732 h 490458"/>
                <a:gd name="csX45" fmla="*/ 468868 w 533796"/>
                <a:gd name="csY45" fmla="*/ 35560 h 490458"/>
                <a:gd name="csX46" fmla="*/ 481409 w 533796"/>
                <a:gd name="csY46" fmla="*/ 35639 h 490458"/>
                <a:gd name="csX47" fmla="*/ 492125 w 533796"/>
                <a:gd name="csY47" fmla="*/ 42069 h 490458"/>
                <a:gd name="csX48" fmla="*/ 525621 w 533796"/>
                <a:gd name="csY48" fmla="*/ 46434 h 490458"/>
                <a:gd name="csX49" fmla="*/ 533797 w 533796"/>
                <a:gd name="csY49" fmla="*/ 58737 h 490458"/>
                <a:gd name="csX50" fmla="*/ 521653 w 533796"/>
                <a:gd name="csY50" fmla="*/ 76597 h 490458"/>
                <a:gd name="csX51" fmla="*/ 526812 w 533796"/>
                <a:gd name="csY51" fmla="*/ 92472 h 490458"/>
                <a:gd name="csX52" fmla="*/ 518160 w 533796"/>
                <a:gd name="csY52" fmla="*/ 115252 h 490458"/>
                <a:gd name="csX53" fmla="*/ 528241 w 533796"/>
                <a:gd name="csY53" fmla="*/ 144939 h 490458"/>
                <a:gd name="csX54" fmla="*/ 528241 w 533796"/>
                <a:gd name="csY54" fmla="*/ 274161 h 490458"/>
                <a:gd name="csX55" fmla="*/ 528241 w 533796"/>
                <a:gd name="csY55" fmla="*/ 405447 h 490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533796" h="490458">
                  <a:moveTo>
                    <a:pt x="528241" y="405447"/>
                  </a:moveTo>
                  <a:lnTo>
                    <a:pt x="528241" y="475694"/>
                  </a:lnTo>
                  <a:lnTo>
                    <a:pt x="489506" y="475774"/>
                  </a:lnTo>
                  <a:lnTo>
                    <a:pt x="489109" y="490458"/>
                  </a:lnTo>
                  <a:lnTo>
                    <a:pt x="354727" y="423228"/>
                  </a:lnTo>
                  <a:lnTo>
                    <a:pt x="220345" y="355441"/>
                  </a:lnTo>
                  <a:lnTo>
                    <a:pt x="186372" y="374888"/>
                  </a:lnTo>
                  <a:lnTo>
                    <a:pt x="162560" y="388064"/>
                  </a:lnTo>
                  <a:lnTo>
                    <a:pt x="143589" y="368538"/>
                  </a:lnTo>
                  <a:lnTo>
                    <a:pt x="90249" y="353219"/>
                  </a:lnTo>
                  <a:lnTo>
                    <a:pt x="75486" y="330914"/>
                  </a:lnTo>
                  <a:lnTo>
                    <a:pt x="48895" y="314325"/>
                  </a:lnTo>
                  <a:lnTo>
                    <a:pt x="33179" y="320834"/>
                  </a:lnTo>
                  <a:lnTo>
                    <a:pt x="21193" y="300911"/>
                  </a:lnTo>
                  <a:lnTo>
                    <a:pt x="19923" y="285512"/>
                  </a:lnTo>
                  <a:lnTo>
                    <a:pt x="0" y="259318"/>
                  </a:lnTo>
                  <a:lnTo>
                    <a:pt x="13335" y="244237"/>
                  </a:lnTo>
                  <a:lnTo>
                    <a:pt x="10398" y="221456"/>
                  </a:lnTo>
                  <a:lnTo>
                    <a:pt x="14684" y="201533"/>
                  </a:lnTo>
                  <a:lnTo>
                    <a:pt x="12303" y="184944"/>
                  </a:lnTo>
                  <a:lnTo>
                    <a:pt x="18177" y="155178"/>
                  </a:lnTo>
                  <a:lnTo>
                    <a:pt x="16351" y="138112"/>
                  </a:lnTo>
                  <a:lnTo>
                    <a:pt x="5477" y="105569"/>
                  </a:lnTo>
                  <a:lnTo>
                    <a:pt x="21907" y="96996"/>
                  </a:lnTo>
                  <a:lnTo>
                    <a:pt x="24844" y="81359"/>
                  </a:lnTo>
                  <a:lnTo>
                    <a:pt x="21273" y="65961"/>
                  </a:lnTo>
                  <a:lnTo>
                    <a:pt x="44371" y="51594"/>
                  </a:lnTo>
                  <a:lnTo>
                    <a:pt x="54769" y="39608"/>
                  </a:lnTo>
                  <a:lnTo>
                    <a:pt x="71199" y="28892"/>
                  </a:lnTo>
                  <a:lnTo>
                    <a:pt x="73104" y="0"/>
                  </a:lnTo>
                  <a:lnTo>
                    <a:pt x="112633" y="13017"/>
                  </a:lnTo>
                  <a:lnTo>
                    <a:pt x="126762" y="9763"/>
                  </a:lnTo>
                  <a:lnTo>
                    <a:pt x="154940" y="16034"/>
                  </a:lnTo>
                  <a:lnTo>
                    <a:pt x="199628" y="32782"/>
                  </a:lnTo>
                  <a:lnTo>
                    <a:pt x="215424" y="65961"/>
                  </a:lnTo>
                  <a:lnTo>
                    <a:pt x="245666" y="73184"/>
                  </a:lnTo>
                  <a:lnTo>
                    <a:pt x="293132" y="88662"/>
                  </a:lnTo>
                  <a:lnTo>
                    <a:pt x="329009" y="107077"/>
                  </a:lnTo>
                  <a:lnTo>
                    <a:pt x="345440" y="97472"/>
                  </a:lnTo>
                  <a:lnTo>
                    <a:pt x="361632" y="80407"/>
                  </a:lnTo>
                  <a:lnTo>
                    <a:pt x="353774" y="51911"/>
                  </a:lnTo>
                  <a:lnTo>
                    <a:pt x="364331" y="33734"/>
                  </a:lnTo>
                  <a:lnTo>
                    <a:pt x="388620" y="16193"/>
                  </a:lnTo>
                  <a:lnTo>
                    <a:pt x="411798" y="11112"/>
                  </a:lnTo>
                  <a:lnTo>
                    <a:pt x="457359" y="18732"/>
                  </a:lnTo>
                  <a:lnTo>
                    <a:pt x="468868" y="35560"/>
                  </a:lnTo>
                  <a:lnTo>
                    <a:pt x="481409" y="35639"/>
                  </a:lnTo>
                  <a:lnTo>
                    <a:pt x="492125" y="42069"/>
                  </a:lnTo>
                  <a:lnTo>
                    <a:pt x="525621" y="46434"/>
                  </a:lnTo>
                  <a:lnTo>
                    <a:pt x="533797" y="58737"/>
                  </a:lnTo>
                  <a:lnTo>
                    <a:pt x="521653" y="76597"/>
                  </a:lnTo>
                  <a:lnTo>
                    <a:pt x="526812" y="92472"/>
                  </a:lnTo>
                  <a:lnTo>
                    <a:pt x="518160" y="115252"/>
                  </a:lnTo>
                  <a:lnTo>
                    <a:pt x="528241" y="144939"/>
                  </a:lnTo>
                  <a:lnTo>
                    <a:pt x="528241" y="274161"/>
                  </a:lnTo>
                  <a:lnTo>
                    <a:pt x="528241" y="405447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629F4199-A0F2-1C65-02B2-BC52F0D9E55E}"/>
                </a:ext>
              </a:extLst>
            </p:cNvPr>
            <p:cNvSpPr/>
            <p:nvPr/>
          </p:nvSpPr>
          <p:spPr>
            <a:xfrm>
              <a:off x="2152729" y="3789679"/>
              <a:ext cx="499745" cy="392350"/>
            </a:xfrm>
            <a:custGeom>
              <a:avLst/>
              <a:gdLst>
                <a:gd name="csX0" fmla="*/ 499745 w 499745"/>
                <a:gd name="csY0" fmla="*/ 237490 h 392350"/>
                <a:gd name="csX1" fmla="*/ 404574 w 499745"/>
                <a:gd name="csY1" fmla="*/ 339011 h 392350"/>
                <a:gd name="csX2" fmla="*/ 360680 w 499745"/>
                <a:gd name="csY2" fmla="*/ 340519 h 392350"/>
                <a:gd name="csX3" fmla="*/ 330676 w 499745"/>
                <a:gd name="csY3" fmla="*/ 364331 h 392350"/>
                <a:gd name="csX4" fmla="*/ 309086 w 499745"/>
                <a:gd name="csY4" fmla="*/ 364966 h 392350"/>
                <a:gd name="csX5" fmla="*/ 299800 w 499745"/>
                <a:gd name="csY5" fmla="*/ 375603 h 392350"/>
                <a:gd name="csX6" fmla="*/ 276781 w 499745"/>
                <a:gd name="csY6" fmla="*/ 375603 h 392350"/>
                <a:gd name="csX7" fmla="*/ 263208 w 499745"/>
                <a:gd name="csY7" fmla="*/ 364173 h 392350"/>
                <a:gd name="csX8" fmla="*/ 232489 w 499745"/>
                <a:gd name="csY8" fmla="*/ 378301 h 392350"/>
                <a:gd name="csX9" fmla="*/ 222488 w 499745"/>
                <a:gd name="csY9" fmla="*/ 392351 h 392350"/>
                <a:gd name="csX10" fmla="*/ 200025 w 499745"/>
                <a:gd name="csY10" fmla="*/ 389652 h 392350"/>
                <a:gd name="csX11" fmla="*/ 192564 w 499745"/>
                <a:gd name="csY11" fmla="*/ 385763 h 392350"/>
                <a:gd name="csX12" fmla="*/ 184706 w 499745"/>
                <a:gd name="csY12" fmla="*/ 386715 h 392350"/>
                <a:gd name="csX13" fmla="*/ 174070 w 499745"/>
                <a:gd name="csY13" fmla="*/ 386397 h 392350"/>
                <a:gd name="csX14" fmla="*/ 131366 w 499745"/>
                <a:gd name="csY14" fmla="*/ 357743 h 392350"/>
                <a:gd name="csX15" fmla="*/ 107950 w 499745"/>
                <a:gd name="csY15" fmla="*/ 357743 h 392350"/>
                <a:gd name="csX16" fmla="*/ 96441 w 499745"/>
                <a:gd name="csY16" fmla="*/ 346631 h 392350"/>
                <a:gd name="csX17" fmla="*/ 96441 w 499745"/>
                <a:gd name="csY17" fmla="*/ 327660 h 392350"/>
                <a:gd name="csX18" fmla="*/ 78899 w 499745"/>
                <a:gd name="csY18" fmla="*/ 321945 h 392350"/>
                <a:gd name="csX19" fmla="*/ 59055 w 499745"/>
                <a:gd name="csY19" fmla="*/ 285194 h 392350"/>
                <a:gd name="csX20" fmla="*/ 43656 w 499745"/>
                <a:gd name="csY20" fmla="*/ 277336 h 392350"/>
                <a:gd name="csX21" fmla="*/ 37703 w 499745"/>
                <a:gd name="csY21" fmla="*/ 263842 h 392350"/>
                <a:gd name="csX22" fmla="*/ 20638 w 499745"/>
                <a:gd name="csY22" fmla="*/ 247333 h 392350"/>
                <a:gd name="csX23" fmla="*/ 0 w 499745"/>
                <a:gd name="csY23" fmla="*/ 244872 h 392350"/>
                <a:gd name="csX24" fmla="*/ 11430 w 499745"/>
                <a:gd name="csY24" fmla="*/ 225584 h 392350"/>
                <a:gd name="csX25" fmla="*/ 29289 w 499745"/>
                <a:gd name="csY25" fmla="*/ 224711 h 392350"/>
                <a:gd name="csX26" fmla="*/ 34370 w 499745"/>
                <a:gd name="csY26" fmla="*/ 214392 h 392350"/>
                <a:gd name="csX27" fmla="*/ 33893 w 499745"/>
                <a:gd name="csY27" fmla="*/ 183833 h 392350"/>
                <a:gd name="csX28" fmla="*/ 43894 w 499745"/>
                <a:gd name="csY28" fmla="*/ 148193 h 392350"/>
                <a:gd name="csX29" fmla="*/ 59849 w 499745"/>
                <a:gd name="csY29" fmla="*/ 138668 h 392350"/>
                <a:gd name="csX30" fmla="*/ 63183 w 499745"/>
                <a:gd name="csY30" fmla="*/ 124698 h 392350"/>
                <a:gd name="csX31" fmla="*/ 77629 w 499745"/>
                <a:gd name="csY31" fmla="*/ 98663 h 392350"/>
                <a:gd name="csX32" fmla="*/ 97949 w 499745"/>
                <a:gd name="csY32" fmla="*/ 81677 h 392350"/>
                <a:gd name="csX33" fmla="*/ 111681 w 499745"/>
                <a:gd name="csY33" fmla="*/ 47943 h 392350"/>
                <a:gd name="csX34" fmla="*/ 117078 w 499745"/>
                <a:gd name="csY34" fmla="*/ 18494 h 392350"/>
                <a:gd name="csX35" fmla="*/ 156289 w 499745"/>
                <a:gd name="csY35" fmla="*/ 25638 h 392350"/>
                <a:gd name="csX36" fmla="*/ 166767 w 499745"/>
                <a:gd name="csY36" fmla="*/ 0 h 392350"/>
                <a:gd name="csX37" fmla="*/ 187246 w 499745"/>
                <a:gd name="csY37" fmla="*/ 15557 h 392350"/>
                <a:gd name="csX38" fmla="*/ 207010 w 499745"/>
                <a:gd name="csY38" fmla="*/ 7541 h 392350"/>
                <a:gd name="csX39" fmla="*/ 215106 w 499745"/>
                <a:gd name="csY39" fmla="*/ 14684 h 392350"/>
                <a:gd name="csX40" fmla="*/ 238204 w 499745"/>
                <a:gd name="csY40" fmla="*/ 15081 h 392350"/>
                <a:gd name="csX41" fmla="*/ 267573 w 499745"/>
                <a:gd name="csY41" fmla="*/ 28892 h 392350"/>
                <a:gd name="csX42" fmla="*/ 276225 w 499745"/>
                <a:gd name="csY42" fmla="*/ 40719 h 392350"/>
                <a:gd name="csX43" fmla="*/ 291227 w 499745"/>
                <a:gd name="csY43" fmla="*/ 51752 h 392350"/>
                <a:gd name="csX44" fmla="*/ 305038 w 499745"/>
                <a:gd name="csY44" fmla="*/ 71834 h 392350"/>
                <a:gd name="csX45" fmla="*/ 316548 w 499745"/>
                <a:gd name="csY45" fmla="*/ 82947 h 392350"/>
                <a:gd name="csX46" fmla="*/ 304721 w 499745"/>
                <a:gd name="csY46" fmla="*/ 98028 h 392350"/>
                <a:gd name="csX47" fmla="*/ 293291 w 499745"/>
                <a:gd name="csY47" fmla="*/ 114062 h 392350"/>
                <a:gd name="csX48" fmla="*/ 295910 w 499745"/>
                <a:gd name="csY48" fmla="*/ 123507 h 392350"/>
                <a:gd name="csX49" fmla="*/ 296466 w 499745"/>
                <a:gd name="csY49" fmla="*/ 133906 h 392350"/>
                <a:gd name="csX50" fmla="*/ 315278 w 499745"/>
                <a:gd name="csY50" fmla="*/ 134461 h 392350"/>
                <a:gd name="csX51" fmla="*/ 323453 w 499745"/>
                <a:gd name="csY51" fmla="*/ 132001 h 392350"/>
                <a:gd name="csX52" fmla="*/ 330914 w 499745"/>
                <a:gd name="csY52" fmla="*/ 138112 h 392350"/>
                <a:gd name="csX53" fmla="*/ 323533 w 499745"/>
                <a:gd name="csY53" fmla="*/ 150177 h 392350"/>
                <a:gd name="csX54" fmla="*/ 335995 w 499745"/>
                <a:gd name="csY54" fmla="*/ 168910 h 392350"/>
                <a:gd name="csX55" fmla="*/ 348456 w 499745"/>
                <a:gd name="csY55" fmla="*/ 185261 h 392350"/>
                <a:gd name="csX56" fmla="*/ 361315 w 499745"/>
                <a:gd name="csY56" fmla="*/ 197406 h 392350"/>
                <a:gd name="csX57" fmla="*/ 471408 w 499745"/>
                <a:gd name="csY57" fmla="*/ 237649 h 392350"/>
                <a:gd name="csX58" fmla="*/ 499745 w 499745"/>
                <a:gd name="csY58" fmla="*/ 237490 h 392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499745" h="392350">
                  <a:moveTo>
                    <a:pt x="499745" y="237490"/>
                  </a:moveTo>
                  <a:lnTo>
                    <a:pt x="404574" y="339011"/>
                  </a:lnTo>
                  <a:lnTo>
                    <a:pt x="360680" y="340519"/>
                  </a:lnTo>
                  <a:lnTo>
                    <a:pt x="330676" y="364331"/>
                  </a:lnTo>
                  <a:lnTo>
                    <a:pt x="309086" y="364966"/>
                  </a:lnTo>
                  <a:lnTo>
                    <a:pt x="299800" y="375603"/>
                  </a:lnTo>
                  <a:lnTo>
                    <a:pt x="276781" y="375603"/>
                  </a:lnTo>
                  <a:lnTo>
                    <a:pt x="263208" y="364173"/>
                  </a:lnTo>
                  <a:lnTo>
                    <a:pt x="232489" y="378301"/>
                  </a:lnTo>
                  <a:lnTo>
                    <a:pt x="222488" y="392351"/>
                  </a:lnTo>
                  <a:lnTo>
                    <a:pt x="200025" y="389652"/>
                  </a:lnTo>
                  <a:lnTo>
                    <a:pt x="192564" y="385763"/>
                  </a:lnTo>
                  <a:lnTo>
                    <a:pt x="184706" y="386715"/>
                  </a:lnTo>
                  <a:lnTo>
                    <a:pt x="174070" y="386397"/>
                  </a:lnTo>
                  <a:lnTo>
                    <a:pt x="131366" y="357743"/>
                  </a:lnTo>
                  <a:lnTo>
                    <a:pt x="107950" y="357743"/>
                  </a:lnTo>
                  <a:lnTo>
                    <a:pt x="96441" y="346631"/>
                  </a:lnTo>
                  <a:lnTo>
                    <a:pt x="96441" y="327660"/>
                  </a:lnTo>
                  <a:lnTo>
                    <a:pt x="78899" y="321945"/>
                  </a:lnTo>
                  <a:lnTo>
                    <a:pt x="59055" y="285194"/>
                  </a:lnTo>
                  <a:lnTo>
                    <a:pt x="43656" y="277336"/>
                  </a:lnTo>
                  <a:lnTo>
                    <a:pt x="37703" y="263842"/>
                  </a:lnTo>
                  <a:lnTo>
                    <a:pt x="20638" y="247333"/>
                  </a:lnTo>
                  <a:lnTo>
                    <a:pt x="0" y="244872"/>
                  </a:lnTo>
                  <a:lnTo>
                    <a:pt x="11430" y="225584"/>
                  </a:lnTo>
                  <a:lnTo>
                    <a:pt x="29289" y="224711"/>
                  </a:lnTo>
                  <a:lnTo>
                    <a:pt x="34370" y="214392"/>
                  </a:lnTo>
                  <a:lnTo>
                    <a:pt x="33893" y="183833"/>
                  </a:lnTo>
                  <a:lnTo>
                    <a:pt x="43894" y="148193"/>
                  </a:lnTo>
                  <a:lnTo>
                    <a:pt x="59849" y="138668"/>
                  </a:lnTo>
                  <a:lnTo>
                    <a:pt x="63183" y="124698"/>
                  </a:lnTo>
                  <a:lnTo>
                    <a:pt x="77629" y="98663"/>
                  </a:lnTo>
                  <a:lnTo>
                    <a:pt x="97949" y="81677"/>
                  </a:lnTo>
                  <a:lnTo>
                    <a:pt x="111681" y="47943"/>
                  </a:lnTo>
                  <a:lnTo>
                    <a:pt x="117078" y="18494"/>
                  </a:lnTo>
                  <a:lnTo>
                    <a:pt x="156289" y="25638"/>
                  </a:lnTo>
                  <a:lnTo>
                    <a:pt x="166767" y="0"/>
                  </a:lnTo>
                  <a:lnTo>
                    <a:pt x="187246" y="15557"/>
                  </a:lnTo>
                  <a:lnTo>
                    <a:pt x="207010" y="7541"/>
                  </a:lnTo>
                  <a:lnTo>
                    <a:pt x="215106" y="14684"/>
                  </a:lnTo>
                  <a:lnTo>
                    <a:pt x="238204" y="15081"/>
                  </a:lnTo>
                  <a:lnTo>
                    <a:pt x="267573" y="28892"/>
                  </a:lnTo>
                  <a:lnTo>
                    <a:pt x="276225" y="40719"/>
                  </a:lnTo>
                  <a:lnTo>
                    <a:pt x="291227" y="51752"/>
                  </a:lnTo>
                  <a:lnTo>
                    <a:pt x="305038" y="71834"/>
                  </a:lnTo>
                  <a:lnTo>
                    <a:pt x="316548" y="82947"/>
                  </a:lnTo>
                  <a:lnTo>
                    <a:pt x="304721" y="98028"/>
                  </a:lnTo>
                  <a:lnTo>
                    <a:pt x="293291" y="114062"/>
                  </a:lnTo>
                  <a:lnTo>
                    <a:pt x="295910" y="123507"/>
                  </a:lnTo>
                  <a:lnTo>
                    <a:pt x="296466" y="133906"/>
                  </a:lnTo>
                  <a:lnTo>
                    <a:pt x="315278" y="134461"/>
                  </a:lnTo>
                  <a:lnTo>
                    <a:pt x="323453" y="132001"/>
                  </a:lnTo>
                  <a:lnTo>
                    <a:pt x="330914" y="138112"/>
                  </a:lnTo>
                  <a:lnTo>
                    <a:pt x="323533" y="150177"/>
                  </a:lnTo>
                  <a:lnTo>
                    <a:pt x="335995" y="168910"/>
                  </a:lnTo>
                  <a:lnTo>
                    <a:pt x="348456" y="185261"/>
                  </a:lnTo>
                  <a:lnTo>
                    <a:pt x="361315" y="197406"/>
                  </a:lnTo>
                  <a:lnTo>
                    <a:pt x="471408" y="237649"/>
                  </a:lnTo>
                  <a:lnTo>
                    <a:pt x="499745" y="23749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2352B0ED-E897-34C6-9C92-0FE334BE4402}"/>
                </a:ext>
              </a:extLst>
            </p:cNvPr>
            <p:cNvSpPr/>
            <p:nvPr/>
          </p:nvSpPr>
          <p:spPr>
            <a:xfrm>
              <a:off x="2446020" y="3867228"/>
              <a:ext cx="55800" cy="60563"/>
            </a:xfrm>
            <a:custGeom>
              <a:avLst/>
              <a:gdLst>
                <a:gd name="csX0" fmla="*/ 23257 w 55800"/>
                <a:gd name="csY0" fmla="*/ 5398 h 60563"/>
                <a:gd name="csX1" fmla="*/ 37703 w 55800"/>
                <a:gd name="csY1" fmla="*/ 8335 h 60563"/>
                <a:gd name="csX2" fmla="*/ 47863 w 55800"/>
                <a:gd name="csY2" fmla="*/ 0 h 60563"/>
                <a:gd name="csX3" fmla="*/ 55801 w 55800"/>
                <a:gd name="csY3" fmla="*/ 10557 h 60563"/>
                <a:gd name="csX4" fmla="*/ 54769 w 55800"/>
                <a:gd name="csY4" fmla="*/ 24765 h 60563"/>
                <a:gd name="csX5" fmla="*/ 35560 w 55800"/>
                <a:gd name="csY5" fmla="*/ 32941 h 60563"/>
                <a:gd name="csX6" fmla="*/ 50006 w 55800"/>
                <a:gd name="csY6" fmla="*/ 42307 h 60563"/>
                <a:gd name="csX7" fmla="*/ 37624 w 55800"/>
                <a:gd name="csY7" fmla="*/ 60563 h 60563"/>
                <a:gd name="csX8" fmla="*/ 30162 w 55800"/>
                <a:gd name="csY8" fmla="*/ 54451 h 60563"/>
                <a:gd name="csX9" fmla="*/ 21987 w 55800"/>
                <a:gd name="csY9" fmla="*/ 56912 h 60563"/>
                <a:gd name="csX10" fmla="*/ 3175 w 55800"/>
                <a:gd name="csY10" fmla="*/ 56356 h 60563"/>
                <a:gd name="csX11" fmla="*/ 2619 w 55800"/>
                <a:gd name="csY11" fmla="*/ 45958 h 60563"/>
                <a:gd name="csX12" fmla="*/ 0 w 55800"/>
                <a:gd name="csY12" fmla="*/ 36513 h 60563"/>
                <a:gd name="csX13" fmla="*/ 11430 w 55800"/>
                <a:gd name="csY13" fmla="*/ 20479 h 60563"/>
                <a:gd name="csX14" fmla="*/ 23257 w 55800"/>
                <a:gd name="csY14" fmla="*/ 5398 h 605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5800" h="60563">
                  <a:moveTo>
                    <a:pt x="23257" y="5398"/>
                  </a:moveTo>
                  <a:lnTo>
                    <a:pt x="37703" y="8335"/>
                  </a:lnTo>
                  <a:lnTo>
                    <a:pt x="47863" y="0"/>
                  </a:lnTo>
                  <a:lnTo>
                    <a:pt x="55801" y="10557"/>
                  </a:lnTo>
                  <a:lnTo>
                    <a:pt x="54769" y="24765"/>
                  </a:lnTo>
                  <a:lnTo>
                    <a:pt x="35560" y="32941"/>
                  </a:lnTo>
                  <a:lnTo>
                    <a:pt x="50006" y="42307"/>
                  </a:lnTo>
                  <a:lnTo>
                    <a:pt x="37624" y="60563"/>
                  </a:lnTo>
                  <a:lnTo>
                    <a:pt x="30162" y="54451"/>
                  </a:lnTo>
                  <a:lnTo>
                    <a:pt x="21987" y="56912"/>
                  </a:lnTo>
                  <a:lnTo>
                    <a:pt x="3175" y="56356"/>
                  </a:lnTo>
                  <a:lnTo>
                    <a:pt x="2619" y="45958"/>
                  </a:lnTo>
                  <a:lnTo>
                    <a:pt x="0" y="36513"/>
                  </a:lnTo>
                  <a:lnTo>
                    <a:pt x="11430" y="20479"/>
                  </a:lnTo>
                  <a:lnTo>
                    <a:pt x="23257" y="539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CA09326E-DAF6-BFAE-5AE9-B5CCDC209441}"/>
                </a:ext>
              </a:extLst>
            </p:cNvPr>
            <p:cNvSpPr/>
            <p:nvPr/>
          </p:nvSpPr>
          <p:spPr>
            <a:xfrm>
              <a:off x="2476261" y="3909535"/>
              <a:ext cx="215264" cy="117792"/>
            </a:xfrm>
            <a:custGeom>
              <a:avLst/>
              <a:gdLst>
                <a:gd name="csX0" fmla="*/ 215265 w 215264"/>
                <a:gd name="csY0" fmla="*/ 1746 h 117792"/>
                <a:gd name="csX1" fmla="*/ 215265 w 215264"/>
                <a:gd name="csY1" fmla="*/ 1746 h 117792"/>
                <a:gd name="csX2" fmla="*/ 215027 w 215264"/>
                <a:gd name="csY2" fmla="*/ 2302 h 117792"/>
                <a:gd name="csX3" fmla="*/ 214947 w 215264"/>
                <a:gd name="csY3" fmla="*/ 16351 h 117792"/>
                <a:gd name="csX4" fmla="*/ 214947 w 215264"/>
                <a:gd name="csY4" fmla="*/ 50721 h 117792"/>
                <a:gd name="csX5" fmla="*/ 214947 w 215264"/>
                <a:gd name="csY5" fmla="*/ 68421 h 117792"/>
                <a:gd name="csX6" fmla="*/ 199708 w 215264"/>
                <a:gd name="csY6" fmla="*/ 89297 h 117792"/>
                <a:gd name="csX7" fmla="*/ 176213 w 215264"/>
                <a:gd name="csY7" fmla="*/ 117634 h 117792"/>
                <a:gd name="csX8" fmla="*/ 147876 w 215264"/>
                <a:gd name="csY8" fmla="*/ 117792 h 117792"/>
                <a:gd name="csX9" fmla="*/ 37783 w 215264"/>
                <a:gd name="csY9" fmla="*/ 77549 h 117792"/>
                <a:gd name="csX10" fmla="*/ 24924 w 215264"/>
                <a:gd name="csY10" fmla="*/ 65405 h 117792"/>
                <a:gd name="csX11" fmla="*/ 12462 w 215264"/>
                <a:gd name="csY11" fmla="*/ 49054 h 117792"/>
                <a:gd name="csX12" fmla="*/ 0 w 215264"/>
                <a:gd name="csY12" fmla="*/ 30321 h 117792"/>
                <a:gd name="csX13" fmla="*/ 7382 w 215264"/>
                <a:gd name="csY13" fmla="*/ 18256 h 117792"/>
                <a:gd name="csX14" fmla="*/ 19764 w 215264"/>
                <a:gd name="csY14" fmla="*/ 0 h 117792"/>
                <a:gd name="csX15" fmla="*/ 30718 w 215264"/>
                <a:gd name="csY15" fmla="*/ 6270 h 117792"/>
                <a:gd name="csX16" fmla="*/ 37306 w 215264"/>
                <a:gd name="csY16" fmla="*/ 20399 h 117792"/>
                <a:gd name="csX17" fmla="*/ 52546 w 215264"/>
                <a:gd name="csY17" fmla="*/ 34607 h 117792"/>
                <a:gd name="csX18" fmla="*/ 69294 w 215264"/>
                <a:gd name="csY18" fmla="*/ 34766 h 117792"/>
                <a:gd name="csX19" fmla="*/ 101044 w 215264"/>
                <a:gd name="csY19" fmla="*/ 26035 h 117792"/>
                <a:gd name="csX20" fmla="*/ 137716 w 215264"/>
                <a:gd name="csY20" fmla="*/ 21987 h 117792"/>
                <a:gd name="csX21" fmla="*/ 167322 w 215264"/>
                <a:gd name="csY21" fmla="*/ 11430 h 117792"/>
                <a:gd name="csX22" fmla="*/ 184071 w 215264"/>
                <a:gd name="csY22" fmla="*/ 9128 h 117792"/>
                <a:gd name="csX23" fmla="*/ 196056 w 215264"/>
                <a:gd name="csY23" fmla="*/ 2937 h 117792"/>
                <a:gd name="csX24" fmla="*/ 215265 w 215264"/>
                <a:gd name="csY24" fmla="*/ 1746 h 117792"/>
                <a:gd name="csX25" fmla="*/ 215265 w 215264"/>
                <a:gd name="csY25" fmla="*/ 1746 h 117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15264" h="117792">
                  <a:moveTo>
                    <a:pt x="215265" y="1746"/>
                  </a:moveTo>
                  <a:lnTo>
                    <a:pt x="215265" y="1746"/>
                  </a:lnTo>
                  <a:lnTo>
                    <a:pt x="215027" y="2302"/>
                  </a:lnTo>
                  <a:lnTo>
                    <a:pt x="214947" y="16351"/>
                  </a:lnTo>
                  <a:lnTo>
                    <a:pt x="214947" y="50721"/>
                  </a:lnTo>
                  <a:lnTo>
                    <a:pt x="214947" y="68421"/>
                  </a:lnTo>
                  <a:lnTo>
                    <a:pt x="199708" y="89297"/>
                  </a:lnTo>
                  <a:lnTo>
                    <a:pt x="176213" y="117634"/>
                  </a:lnTo>
                  <a:lnTo>
                    <a:pt x="147876" y="117792"/>
                  </a:lnTo>
                  <a:lnTo>
                    <a:pt x="37783" y="77549"/>
                  </a:lnTo>
                  <a:lnTo>
                    <a:pt x="24924" y="65405"/>
                  </a:lnTo>
                  <a:lnTo>
                    <a:pt x="12462" y="49054"/>
                  </a:lnTo>
                  <a:lnTo>
                    <a:pt x="0" y="30321"/>
                  </a:lnTo>
                  <a:lnTo>
                    <a:pt x="7382" y="18256"/>
                  </a:lnTo>
                  <a:lnTo>
                    <a:pt x="19764" y="0"/>
                  </a:lnTo>
                  <a:lnTo>
                    <a:pt x="30718" y="6270"/>
                  </a:lnTo>
                  <a:lnTo>
                    <a:pt x="37306" y="20399"/>
                  </a:lnTo>
                  <a:lnTo>
                    <a:pt x="52546" y="34607"/>
                  </a:lnTo>
                  <a:lnTo>
                    <a:pt x="69294" y="34766"/>
                  </a:lnTo>
                  <a:lnTo>
                    <a:pt x="101044" y="26035"/>
                  </a:lnTo>
                  <a:lnTo>
                    <a:pt x="137716" y="21987"/>
                  </a:lnTo>
                  <a:lnTo>
                    <a:pt x="167322" y="11430"/>
                  </a:lnTo>
                  <a:lnTo>
                    <a:pt x="184071" y="9128"/>
                  </a:lnTo>
                  <a:lnTo>
                    <a:pt x="196056" y="2937"/>
                  </a:lnTo>
                  <a:lnTo>
                    <a:pt x="215265" y="1746"/>
                  </a:lnTo>
                  <a:lnTo>
                    <a:pt x="215265" y="174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1800925F-800A-79D5-8A39-63F714241EF9}"/>
                </a:ext>
              </a:extLst>
            </p:cNvPr>
            <p:cNvSpPr/>
            <p:nvPr/>
          </p:nvSpPr>
          <p:spPr>
            <a:xfrm>
              <a:off x="2038985" y="4154090"/>
              <a:ext cx="183832" cy="191849"/>
            </a:xfrm>
            <a:custGeom>
              <a:avLst/>
              <a:gdLst>
                <a:gd name="csX0" fmla="*/ 145732 w 183832"/>
                <a:gd name="csY0" fmla="*/ 175260 h 191849"/>
                <a:gd name="csX1" fmla="*/ 77073 w 183832"/>
                <a:gd name="csY1" fmla="*/ 177879 h 191849"/>
                <a:gd name="csX2" fmla="*/ 40084 w 183832"/>
                <a:gd name="csY2" fmla="*/ 177403 h 191849"/>
                <a:gd name="csX3" fmla="*/ 28337 w 183832"/>
                <a:gd name="csY3" fmla="*/ 181451 h 191849"/>
                <a:gd name="csX4" fmla="*/ 8176 w 183832"/>
                <a:gd name="csY4" fmla="*/ 191849 h 191849"/>
                <a:gd name="csX5" fmla="*/ 0 w 183832"/>
                <a:gd name="csY5" fmla="*/ 188436 h 191849"/>
                <a:gd name="csX6" fmla="*/ 318 w 183832"/>
                <a:gd name="csY6" fmla="*/ 163036 h 191849"/>
                <a:gd name="csX7" fmla="*/ 8096 w 183832"/>
                <a:gd name="csY7" fmla="*/ 150178 h 191849"/>
                <a:gd name="csX8" fmla="*/ 10001 w 183832"/>
                <a:gd name="csY8" fmla="*/ 123110 h 191849"/>
                <a:gd name="csX9" fmla="*/ 17066 w 183832"/>
                <a:gd name="csY9" fmla="*/ 107474 h 191849"/>
                <a:gd name="csX10" fmla="*/ 30004 w 183832"/>
                <a:gd name="csY10" fmla="*/ 89853 h 191849"/>
                <a:gd name="csX11" fmla="*/ 42942 w 183832"/>
                <a:gd name="csY11" fmla="*/ 80962 h 191849"/>
                <a:gd name="csX12" fmla="*/ 53737 w 183832"/>
                <a:gd name="csY12" fmla="*/ 68977 h 191849"/>
                <a:gd name="csX13" fmla="*/ 40243 w 183832"/>
                <a:gd name="csY13" fmla="*/ 64373 h 191849"/>
                <a:gd name="csX14" fmla="*/ 42307 w 183832"/>
                <a:gd name="csY14" fmla="*/ 25003 h 191849"/>
                <a:gd name="csX15" fmla="*/ 42307 w 183832"/>
                <a:gd name="csY15" fmla="*/ 25003 h 191849"/>
                <a:gd name="csX16" fmla="*/ 56118 w 183832"/>
                <a:gd name="csY16" fmla="*/ 15796 h 191849"/>
                <a:gd name="csX17" fmla="*/ 77549 w 183832"/>
                <a:gd name="csY17" fmla="*/ 23336 h 191849"/>
                <a:gd name="csX18" fmla="*/ 104696 w 183832"/>
                <a:gd name="csY18" fmla="*/ 15399 h 191849"/>
                <a:gd name="csX19" fmla="*/ 128429 w 183832"/>
                <a:gd name="csY19" fmla="*/ 15478 h 191849"/>
                <a:gd name="csX20" fmla="*/ 149146 w 183832"/>
                <a:gd name="csY20" fmla="*/ 0 h 191849"/>
                <a:gd name="csX21" fmla="*/ 165100 w 183832"/>
                <a:gd name="csY21" fmla="*/ 23415 h 191849"/>
                <a:gd name="csX22" fmla="*/ 168989 w 183832"/>
                <a:gd name="csY22" fmla="*/ 40322 h 191849"/>
                <a:gd name="csX23" fmla="*/ 183833 w 183832"/>
                <a:gd name="csY23" fmla="*/ 79057 h 191849"/>
                <a:gd name="csX24" fmla="*/ 171609 w 183832"/>
                <a:gd name="csY24" fmla="*/ 103584 h 191849"/>
                <a:gd name="csX25" fmla="*/ 155019 w 183832"/>
                <a:gd name="csY25" fmla="*/ 125889 h 191849"/>
                <a:gd name="csX26" fmla="*/ 145336 w 183832"/>
                <a:gd name="csY26" fmla="*/ 139541 h 191849"/>
                <a:gd name="csX27" fmla="*/ 145732 w 183832"/>
                <a:gd name="csY27" fmla="*/ 175260 h 1918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83832" h="191849">
                  <a:moveTo>
                    <a:pt x="145732" y="175260"/>
                  </a:moveTo>
                  <a:lnTo>
                    <a:pt x="77073" y="177879"/>
                  </a:lnTo>
                  <a:lnTo>
                    <a:pt x="40084" y="177403"/>
                  </a:lnTo>
                  <a:lnTo>
                    <a:pt x="28337" y="181451"/>
                  </a:lnTo>
                  <a:lnTo>
                    <a:pt x="8176" y="191849"/>
                  </a:lnTo>
                  <a:lnTo>
                    <a:pt x="0" y="188436"/>
                  </a:lnTo>
                  <a:lnTo>
                    <a:pt x="318" y="163036"/>
                  </a:lnTo>
                  <a:lnTo>
                    <a:pt x="8096" y="150178"/>
                  </a:lnTo>
                  <a:lnTo>
                    <a:pt x="10001" y="123110"/>
                  </a:lnTo>
                  <a:lnTo>
                    <a:pt x="17066" y="107474"/>
                  </a:lnTo>
                  <a:lnTo>
                    <a:pt x="30004" y="89853"/>
                  </a:lnTo>
                  <a:lnTo>
                    <a:pt x="42942" y="80962"/>
                  </a:lnTo>
                  <a:lnTo>
                    <a:pt x="53737" y="68977"/>
                  </a:lnTo>
                  <a:lnTo>
                    <a:pt x="40243" y="64373"/>
                  </a:lnTo>
                  <a:lnTo>
                    <a:pt x="42307" y="25003"/>
                  </a:lnTo>
                  <a:lnTo>
                    <a:pt x="42307" y="25003"/>
                  </a:lnTo>
                  <a:lnTo>
                    <a:pt x="56118" y="15796"/>
                  </a:lnTo>
                  <a:lnTo>
                    <a:pt x="77549" y="23336"/>
                  </a:lnTo>
                  <a:lnTo>
                    <a:pt x="104696" y="15399"/>
                  </a:lnTo>
                  <a:lnTo>
                    <a:pt x="128429" y="15478"/>
                  </a:lnTo>
                  <a:lnTo>
                    <a:pt x="149146" y="0"/>
                  </a:lnTo>
                  <a:lnTo>
                    <a:pt x="165100" y="23415"/>
                  </a:lnTo>
                  <a:lnTo>
                    <a:pt x="168989" y="40322"/>
                  </a:lnTo>
                  <a:lnTo>
                    <a:pt x="183833" y="79057"/>
                  </a:lnTo>
                  <a:lnTo>
                    <a:pt x="171609" y="103584"/>
                  </a:lnTo>
                  <a:lnTo>
                    <a:pt x="155019" y="125889"/>
                  </a:lnTo>
                  <a:lnTo>
                    <a:pt x="145336" y="139541"/>
                  </a:lnTo>
                  <a:lnTo>
                    <a:pt x="145732" y="17526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52FE5E90-329C-04DC-6A2A-54675246F5B3}"/>
                </a:ext>
              </a:extLst>
            </p:cNvPr>
            <p:cNvSpPr/>
            <p:nvPr/>
          </p:nvSpPr>
          <p:spPr>
            <a:xfrm>
              <a:off x="2020331" y="4335541"/>
              <a:ext cx="60325" cy="60165"/>
            </a:xfrm>
            <a:custGeom>
              <a:avLst/>
              <a:gdLst>
                <a:gd name="csX0" fmla="*/ 46990 w 60325"/>
                <a:gd name="csY0" fmla="*/ 0 h 60165"/>
                <a:gd name="csX1" fmla="*/ 60325 w 60325"/>
                <a:gd name="csY1" fmla="*/ 19050 h 60165"/>
                <a:gd name="csX2" fmla="*/ 58420 w 60325"/>
                <a:gd name="csY2" fmla="*/ 38893 h 60165"/>
                <a:gd name="csX3" fmla="*/ 48657 w 60325"/>
                <a:gd name="csY3" fmla="*/ 43101 h 60165"/>
                <a:gd name="csX4" fmla="*/ 48657 w 60325"/>
                <a:gd name="csY4" fmla="*/ 43180 h 60165"/>
                <a:gd name="csX5" fmla="*/ 30798 w 60325"/>
                <a:gd name="csY5" fmla="*/ 40957 h 60165"/>
                <a:gd name="csX6" fmla="*/ 20479 w 60325"/>
                <a:gd name="csY6" fmla="*/ 60166 h 60165"/>
                <a:gd name="csX7" fmla="*/ 0 w 60325"/>
                <a:gd name="csY7" fmla="*/ 57467 h 60165"/>
                <a:gd name="csX8" fmla="*/ 3096 w 60325"/>
                <a:gd name="csY8" fmla="*/ 39052 h 60165"/>
                <a:gd name="csX9" fmla="*/ 7699 w 60325"/>
                <a:gd name="csY9" fmla="*/ 36433 h 60165"/>
                <a:gd name="csX10" fmla="*/ 8969 w 60325"/>
                <a:gd name="csY10" fmla="*/ 16351 h 60165"/>
                <a:gd name="csX11" fmla="*/ 18653 w 60325"/>
                <a:gd name="csY11" fmla="*/ 6985 h 60165"/>
                <a:gd name="csX12" fmla="*/ 26829 w 60325"/>
                <a:gd name="csY12" fmla="*/ 10398 h 60165"/>
                <a:gd name="csX13" fmla="*/ 46990 w 60325"/>
                <a:gd name="csY13" fmla="*/ 0 h 601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60325" h="60165">
                  <a:moveTo>
                    <a:pt x="46990" y="0"/>
                  </a:moveTo>
                  <a:lnTo>
                    <a:pt x="60325" y="19050"/>
                  </a:lnTo>
                  <a:lnTo>
                    <a:pt x="58420" y="38893"/>
                  </a:lnTo>
                  <a:lnTo>
                    <a:pt x="48657" y="43101"/>
                  </a:lnTo>
                  <a:lnTo>
                    <a:pt x="48657" y="43180"/>
                  </a:lnTo>
                  <a:lnTo>
                    <a:pt x="30798" y="40957"/>
                  </a:lnTo>
                  <a:lnTo>
                    <a:pt x="20479" y="60166"/>
                  </a:lnTo>
                  <a:lnTo>
                    <a:pt x="0" y="57467"/>
                  </a:lnTo>
                  <a:lnTo>
                    <a:pt x="3096" y="39052"/>
                  </a:lnTo>
                  <a:lnTo>
                    <a:pt x="7699" y="36433"/>
                  </a:lnTo>
                  <a:lnTo>
                    <a:pt x="8969" y="16351"/>
                  </a:lnTo>
                  <a:lnTo>
                    <a:pt x="18653" y="6985"/>
                  </a:lnTo>
                  <a:lnTo>
                    <a:pt x="26829" y="10398"/>
                  </a:lnTo>
                  <a:lnTo>
                    <a:pt x="46990" y="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E6909524-CE4E-4E5B-B5E4-033BF1657D84}"/>
                </a:ext>
              </a:extLst>
            </p:cNvPr>
            <p:cNvSpPr/>
            <p:nvPr/>
          </p:nvSpPr>
          <p:spPr>
            <a:xfrm>
              <a:off x="1573053" y="2660649"/>
              <a:ext cx="129698" cy="106441"/>
            </a:xfrm>
            <a:custGeom>
              <a:avLst/>
              <a:gdLst>
                <a:gd name="csX0" fmla="*/ 94694 w 129698"/>
                <a:gd name="csY0" fmla="*/ 106442 h 106441"/>
                <a:gd name="csX1" fmla="*/ 64849 w 129698"/>
                <a:gd name="csY1" fmla="*/ 91043 h 106441"/>
                <a:gd name="csX2" fmla="*/ 52149 w 129698"/>
                <a:gd name="csY2" fmla="*/ 73977 h 106441"/>
                <a:gd name="csX3" fmla="*/ 39291 w 129698"/>
                <a:gd name="csY3" fmla="*/ 64849 h 106441"/>
                <a:gd name="csX4" fmla="*/ 23813 w 129698"/>
                <a:gd name="csY4" fmla="*/ 49450 h 106441"/>
                <a:gd name="csX5" fmla="*/ 16510 w 129698"/>
                <a:gd name="csY5" fmla="*/ 36671 h 106441"/>
                <a:gd name="csX6" fmla="*/ 0 w 129698"/>
                <a:gd name="csY6" fmla="*/ 17304 h 106441"/>
                <a:gd name="csX7" fmla="*/ 7064 w 129698"/>
                <a:gd name="csY7" fmla="*/ 0 h 106441"/>
                <a:gd name="csX8" fmla="*/ 19129 w 129698"/>
                <a:gd name="csY8" fmla="*/ 9604 h 106441"/>
                <a:gd name="csX9" fmla="*/ 26432 w 129698"/>
                <a:gd name="csY9" fmla="*/ 952 h 106441"/>
                <a:gd name="csX10" fmla="*/ 42228 w 129698"/>
                <a:gd name="csY10" fmla="*/ 0 h 106441"/>
                <a:gd name="csX11" fmla="*/ 71199 w 129698"/>
                <a:gd name="csY11" fmla="*/ 6906 h 106441"/>
                <a:gd name="csX12" fmla="*/ 94456 w 129698"/>
                <a:gd name="csY12" fmla="*/ 6350 h 106441"/>
                <a:gd name="csX13" fmla="*/ 109696 w 129698"/>
                <a:gd name="csY13" fmla="*/ 15557 h 106441"/>
                <a:gd name="csX14" fmla="*/ 109696 w 129698"/>
                <a:gd name="csY14" fmla="*/ 15557 h 106441"/>
                <a:gd name="csX15" fmla="*/ 121920 w 129698"/>
                <a:gd name="csY15" fmla="*/ 15478 h 106441"/>
                <a:gd name="csX16" fmla="*/ 113506 w 129698"/>
                <a:gd name="csY16" fmla="*/ 33734 h 106441"/>
                <a:gd name="csX17" fmla="*/ 129699 w 129698"/>
                <a:gd name="csY17" fmla="*/ 49609 h 106441"/>
                <a:gd name="csX18" fmla="*/ 124778 w 129698"/>
                <a:gd name="csY18" fmla="*/ 68977 h 106441"/>
                <a:gd name="csX19" fmla="*/ 116919 w 129698"/>
                <a:gd name="csY19" fmla="*/ 70802 h 106441"/>
                <a:gd name="csX20" fmla="*/ 110569 w 129698"/>
                <a:gd name="csY20" fmla="*/ 74533 h 106441"/>
                <a:gd name="csX21" fmla="*/ 99616 w 129698"/>
                <a:gd name="csY21" fmla="*/ 84058 h 106441"/>
                <a:gd name="csX22" fmla="*/ 94694 w 129698"/>
                <a:gd name="csY22" fmla="*/ 106442 h 106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29698" h="106441">
                  <a:moveTo>
                    <a:pt x="94694" y="106442"/>
                  </a:moveTo>
                  <a:lnTo>
                    <a:pt x="64849" y="91043"/>
                  </a:lnTo>
                  <a:lnTo>
                    <a:pt x="52149" y="73977"/>
                  </a:lnTo>
                  <a:lnTo>
                    <a:pt x="39291" y="64849"/>
                  </a:lnTo>
                  <a:lnTo>
                    <a:pt x="23813" y="49450"/>
                  </a:lnTo>
                  <a:lnTo>
                    <a:pt x="16510" y="36671"/>
                  </a:lnTo>
                  <a:lnTo>
                    <a:pt x="0" y="17304"/>
                  </a:lnTo>
                  <a:lnTo>
                    <a:pt x="7064" y="0"/>
                  </a:lnTo>
                  <a:lnTo>
                    <a:pt x="19129" y="9604"/>
                  </a:lnTo>
                  <a:lnTo>
                    <a:pt x="26432" y="952"/>
                  </a:lnTo>
                  <a:lnTo>
                    <a:pt x="42228" y="0"/>
                  </a:lnTo>
                  <a:lnTo>
                    <a:pt x="71199" y="6906"/>
                  </a:lnTo>
                  <a:lnTo>
                    <a:pt x="94456" y="6350"/>
                  </a:lnTo>
                  <a:lnTo>
                    <a:pt x="109696" y="15557"/>
                  </a:lnTo>
                  <a:lnTo>
                    <a:pt x="109696" y="15557"/>
                  </a:lnTo>
                  <a:lnTo>
                    <a:pt x="121920" y="15478"/>
                  </a:lnTo>
                  <a:lnTo>
                    <a:pt x="113506" y="33734"/>
                  </a:lnTo>
                  <a:lnTo>
                    <a:pt x="129699" y="49609"/>
                  </a:lnTo>
                  <a:lnTo>
                    <a:pt x="124778" y="68977"/>
                  </a:lnTo>
                  <a:lnTo>
                    <a:pt x="116919" y="70802"/>
                  </a:lnTo>
                  <a:lnTo>
                    <a:pt x="110569" y="74533"/>
                  </a:lnTo>
                  <a:lnTo>
                    <a:pt x="99616" y="84058"/>
                  </a:lnTo>
                  <a:lnTo>
                    <a:pt x="94694" y="106442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1E117FF9-093B-D539-5F9A-ACC5AE04ECE2}"/>
                </a:ext>
              </a:extLst>
            </p:cNvPr>
            <p:cNvSpPr/>
            <p:nvPr/>
          </p:nvSpPr>
          <p:spPr>
            <a:xfrm>
              <a:off x="1731883" y="2780505"/>
              <a:ext cx="83819" cy="59531"/>
            </a:xfrm>
            <a:custGeom>
              <a:avLst/>
              <a:gdLst>
                <a:gd name="csX0" fmla="*/ 64611 w 83819"/>
                <a:gd name="csY0" fmla="*/ 0 h 59531"/>
                <a:gd name="csX1" fmla="*/ 81439 w 83819"/>
                <a:gd name="csY1" fmla="*/ 13018 h 59531"/>
                <a:gd name="csX2" fmla="*/ 83820 w 83819"/>
                <a:gd name="csY2" fmla="*/ 39688 h 59531"/>
                <a:gd name="csX3" fmla="*/ 77391 w 83819"/>
                <a:gd name="csY3" fmla="*/ 41037 h 59531"/>
                <a:gd name="csX4" fmla="*/ 71914 w 83819"/>
                <a:gd name="csY4" fmla="*/ 48022 h 59531"/>
                <a:gd name="csX5" fmla="*/ 53657 w 83819"/>
                <a:gd name="csY5" fmla="*/ 47228 h 59531"/>
                <a:gd name="csX6" fmla="*/ 40799 w 83819"/>
                <a:gd name="csY6" fmla="*/ 56039 h 59531"/>
                <a:gd name="csX7" fmla="*/ 18733 w 83819"/>
                <a:gd name="csY7" fmla="*/ 59531 h 59531"/>
                <a:gd name="csX8" fmla="*/ 4762 w 83819"/>
                <a:gd name="csY8" fmla="*/ 49768 h 59531"/>
                <a:gd name="csX9" fmla="*/ 0 w 83819"/>
                <a:gd name="csY9" fmla="*/ 32544 h 59531"/>
                <a:gd name="csX10" fmla="*/ 4286 w 83819"/>
                <a:gd name="csY10" fmla="*/ 18812 h 59531"/>
                <a:gd name="csX11" fmla="*/ 4286 w 83819"/>
                <a:gd name="csY11" fmla="*/ 18812 h 59531"/>
                <a:gd name="csX12" fmla="*/ 8573 w 83819"/>
                <a:gd name="csY12" fmla="*/ 19129 h 59531"/>
                <a:gd name="csX13" fmla="*/ 10081 w 83819"/>
                <a:gd name="csY13" fmla="*/ 10875 h 59531"/>
                <a:gd name="csX14" fmla="*/ 29924 w 83819"/>
                <a:gd name="csY14" fmla="*/ 4604 h 59531"/>
                <a:gd name="csX15" fmla="*/ 37465 w 83819"/>
                <a:gd name="csY15" fmla="*/ 3096 h 59531"/>
                <a:gd name="csX16" fmla="*/ 48974 w 83819"/>
                <a:gd name="csY16" fmla="*/ 715 h 59531"/>
                <a:gd name="csX17" fmla="*/ 64611 w 83819"/>
                <a:gd name="csY17" fmla="*/ 0 h 59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83819" h="59531">
                  <a:moveTo>
                    <a:pt x="64611" y="0"/>
                  </a:moveTo>
                  <a:lnTo>
                    <a:pt x="81439" y="13018"/>
                  </a:lnTo>
                  <a:lnTo>
                    <a:pt x="83820" y="39688"/>
                  </a:lnTo>
                  <a:lnTo>
                    <a:pt x="77391" y="41037"/>
                  </a:lnTo>
                  <a:lnTo>
                    <a:pt x="71914" y="48022"/>
                  </a:lnTo>
                  <a:lnTo>
                    <a:pt x="53657" y="47228"/>
                  </a:lnTo>
                  <a:lnTo>
                    <a:pt x="40799" y="56039"/>
                  </a:lnTo>
                  <a:lnTo>
                    <a:pt x="18733" y="59531"/>
                  </a:lnTo>
                  <a:lnTo>
                    <a:pt x="4762" y="49768"/>
                  </a:lnTo>
                  <a:lnTo>
                    <a:pt x="0" y="32544"/>
                  </a:lnTo>
                  <a:lnTo>
                    <a:pt x="4286" y="18812"/>
                  </a:lnTo>
                  <a:lnTo>
                    <a:pt x="4286" y="18812"/>
                  </a:lnTo>
                  <a:lnTo>
                    <a:pt x="8573" y="19129"/>
                  </a:lnTo>
                  <a:lnTo>
                    <a:pt x="10081" y="10875"/>
                  </a:lnTo>
                  <a:lnTo>
                    <a:pt x="29924" y="4604"/>
                  </a:lnTo>
                  <a:lnTo>
                    <a:pt x="37465" y="3096"/>
                  </a:lnTo>
                  <a:lnTo>
                    <a:pt x="48974" y="715"/>
                  </a:lnTo>
                  <a:lnTo>
                    <a:pt x="64611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E5F28697-2620-0820-791D-C82BC7146643}"/>
                </a:ext>
              </a:extLst>
            </p:cNvPr>
            <p:cNvSpPr/>
            <p:nvPr/>
          </p:nvSpPr>
          <p:spPr>
            <a:xfrm>
              <a:off x="1676876" y="2621279"/>
              <a:ext cx="140017" cy="162321"/>
            </a:xfrm>
            <a:custGeom>
              <a:avLst/>
              <a:gdLst>
                <a:gd name="csX0" fmla="*/ 0 w 140017"/>
                <a:gd name="csY0" fmla="*/ 11113 h 162321"/>
                <a:gd name="csX1" fmla="*/ 0 w 140017"/>
                <a:gd name="csY1" fmla="*/ 11113 h 162321"/>
                <a:gd name="csX2" fmla="*/ 25797 w 140017"/>
                <a:gd name="csY2" fmla="*/ 0 h 162321"/>
                <a:gd name="csX3" fmla="*/ 46831 w 140017"/>
                <a:gd name="csY3" fmla="*/ 1905 h 162321"/>
                <a:gd name="csX4" fmla="*/ 65088 w 140017"/>
                <a:gd name="csY4" fmla="*/ 18415 h 162321"/>
                <a:gd name="csX5" fmla="*/ 68818 w 140017"/>
                <a:gd name="csY5" fmla="*/ 31750 h 162321"/>
                <a:gd name="csX6" fmla="*/ 89376 w 140017"/>
                <a:gd name="csY6" fmla="*/ 41593 h 162321"/>
                <a:gd name="csX7" fmla="*/ 91996 w 140017"/>
                <a:gd name="csY7" fmla="*/ 58738 h 162321"/>
                <a:gd name="csX8" fmla="*/ 111681 w 140017"/>
                <a:gd name="csY8" fmla="*/ 70803 h 162321"/>
                <a:gd name="csX9" fmla="*/ 122238 w 140017"/>
                <a:gd name="csY9" fmla="*/ 61516 h 162321"/>
                <a:gd name="csX10" fmla="*/ 130572 w 140017"/>
                <a:gd name="csY10" fmla="*/ 66675 h 162321"/>
                <a:gd name="csX11" fmla="*/ 122714 w 140017"/>
                <a:gd name="csY11" fmla="*/ 73660 h 162321"/>
                <a:gd name="csX12" fmla="*/ 128905 w 140017"/>
                <a:gd name="csY12" fmla="*/ 80883 h 162321"/>
                <a:gd name="csX13" fmla="*/ 120571 w 140017"/>
                <a:gd name="csY13" fmla="*/ 90249 h 162321"/>
                <a:gd name="csX14" fmla="*/ 123587 w 140017"/>
                <a:gd name="csY14" fmla="*/ 105251 h 162321"/>
                <a:gd name="csX15" fmla="*/ 140018 w 140017"/>
                <a:gd name="csY15" fmla="*/ 122952 h 162321"/>
                <a:gd name="csX16" fmla="*/ 127159 w 140017"/>
                <a:gd name="csY16" fmla="*/ 135731 h 162321"/>
                <a:gd name="csX17" fmla="*/ 121444 w 140017"/>
                <a:gd name="csY17" fmla="*/ 148669 h 162321"/>
                <a:gd name="csX18" fmla="*/ 125095 w 140017"/>
                <a:gd name="csY18" fmla="*/ 153511 h 162321"/>
                <a:gd name="csX19" fmla="*/ 119618 w 140017"/>
                <a:gd name="csY19" fmla="*/ 159226 h 162321"/>
                <a:gd name="csX20" fmla="*/ 103981 w 140017"/>
                <a:gd name="csY20" fmla="*/ 159941 h 162321"/>
                <a:gd name="csX21" fmla="*/ 92472 w 140017"/>
                <a:gd name="csY21" fmla="*/ 162322 h 162321"/>
                <a:gd name="csX22" fmla="*/ 91361 w 140017"/>
                <a:gd name="csY22" fmla="*/ 159226 h 162321"/>
                <a:gd name="csX23" fmla="*/ 95409 w 140017"/>
                <a:gd name="csY23" fmla="*/ 154384 h 162321"/>
                <a:gd name="csX24" fmla="*/ 99219 w 140017"/>
                <a:gd name="csY24" fmla="*/ 144542 h 162321"/>
                <a:gd name="csX25" fmla="*/ 94377 w 140017"/>
                <a:gd name="csY25" fmla="*/ 144701 h 162321"/>
                <a:gd name="csX26" fmla="*/ 87868 w 140017"/>
                <a:gd name="csY26" fmla="*/ 137160 h 162321"/>
                <a:gd name="csX27" fmla="*/ 82312 w 140017"/>
                <a:gd name="csY27" fmla="*/ 135255 h 162321"/>
                <a:gd name="csX28" fmla="*/ 77946 w 140017"/>
                <a:gd name="csY28" fmla="*/ 128746 h 162321"/>
                <a:gd name="csX29" fmla="*/ 71596 w 140017"/>
                <a:gd name="csY29" fmla="*/ 126206 h 162321"/>
                <a:gd name="csX30" fmla="*/ 66834 w 140017"/>
                <a:gd name="csY30" fmla="*/ 120491 h 162321"/>
                <a:gd name="csX31" fmla="*/ 60801 w 140017"/>
                <a:gd name="csY31" fmla="*/ 122714 h 162321"/>
                <a:gd name="csX32" fmla="*/ 56118 w 140017"/>
                <a:gd name="csY32" fmla="*/ 136287 h 162321"/>
                <a:gd name="csX33" fmla="*/ 48101 w 140017"/>
                <a:gd name="csY33" fmla="*/ 139224 h 162321"/>
                <a:gd name="csX34" fmla="*/ 50800 w 140017"/>
                <a:gd name="csY34" fmla="*/ 135731 h 162321"/>
                <a:gd name="csX35" fmla="*/ 38021 w 140017"/>
                <a:gd name="csY35" fmla="*/ 127238 h 162321"/>
                <a:gd name="csX36" fmla="*/ 26908 w 140017"/>
                <a:gd name="csY36" fmla="*/ 122873 h 162321"/>
                <a:gd name="csX37" fmla="*/ 21987 w 140017"/>
                <a:gd name="csY37" fmla="*/ 117158 h 162321"/>
                <a:gd name="csX38" fmla="*/ 13097 w 140017"/>
                <a:gd name="csY38" fmla="*/ 110173 h 162321"/>
                <a:gd name="csX39" fmla="*/ 20955 w 140017"/>
                <a:gd name="csY39" fmla="*/ 108347 h 162321"/>
                <a:gd name="csX40" fmla="*/ 25876 w 140017"/>
                <a:gd name="csY40" fmla="*/ 88980 h 162321"/>
                <a:gd name="csX41" fmla="*/ 9684 w 140017"/>
                <a:gd name="csY41" fmla="*/ 73105 h 162321"/>
                <a:gd name="csX42" fmla="*/ 18097 w 140017"/>
                <a:gd name="csY42" fmla="*/ 54848 h 162321"/>
                <a:gd name="csX43" fmla="*/ 5874 w 140017"/>
                <a:gd name="csY43" fmla="*/ 54928 h 162321"/>
                <a:gd name="csX44" fmla="*/ 5874 w 140017"/>
                <a:gd name="csY44" fmla="*/ 54928 h 162321"/>
                <a:gd name="csX45" fmla="*/ 18891 w 140017"/>
                <a:gd name="csY45" fmla="*/ 39291 h 162321"/>
                <a:gd name="csX46" fmla="*/ 8176 w 140017"/>
                <a:gd name="csY46" fmla="*/ 27305 h 162321"/>
                <a:gd name="csX47" fmla="*/ 0 w 140017"/>
                <a:gd name="csY47" fmla="*/ 11113 h 1623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140017" h="162321">
                  <a:moveTo>
                    <a:pt x="0" y="11113"/>
                  </a:moveTo>
                  <a:lnTo>
                    <a:pt x="0" y="11113"/>
                  </a:lnTo>
                  <a:lnTo>
                    <a:pt x="25797" y="0"/>
                  </a:lnTo>
                  <a:lnTo>
                    <a:pt x="46831" y="1905"/>
                  </a:lnTo>
                  <a:lnTo>
                    <a:pt x="65088" y="18415"/>
                  </a:lnTo>
                  <a:lnTo>
                    <a:pt x="68818" y="31750"/>
                  </a:lnTo>
                  <a:lnTo>
                    <a:pt x="89376" y="41593"/>
                  </a:lnTo>
                  <a:lnTo>
                    <a:pt x="91996" y="58738"/>
                  </a:lnTo>
                  <a:lnTo>
                    <a:pt x="111681" y="70803"/>
                  </a:lnTo>
                  <a:lnTo>
                    <a:pt x="122238" y="61516"/>
                  </a:lnTo>
                  <a:lnTo>
                    <a:pt x="130572" y="66675"/>
                  </a:lnTo>
                  <a:lnTo>
                    <a:pt x="122714" y="73660"/>
                  </a:lnTo>
                  <a:lnTo>
                    <a:pt x="128905" y="80883"/>
                  </a:lnTo>
                  <a:lnTo>
                    <a:pt x="120571" y="90249"/>
                  </a:lnTo>
                  <a:lnTo>
                    <a:pt x="123587" y="105251"/>
                  </a:lnTo>
                  <a:lnTo>
                    <a:pt x="140018" y="122952"/>
                  </a:lnTo>
                  <a:lnTo>
                    <a:pt x="127159" y="135731"/>
                  </a:lnTo>
                  <a:lnTo>
                    <a:pt x="121444" y="148669"/>
                  </a:lnTo>
                  <a:lnTo>
                    <a:pt x="125095" y="153511"/>
                  </a:lnTo>
                  <a:lnTo>
                    <a:pt x="119618" y="159226"/>
                  </a:lnTo>
                  <a:lnTo>
                    <a:pt x="103981" y="159941"/>
                  </a:lnTo>
                  <a:lnTo>
                    <a:pt x="92472" y="162322"/>
                  </a:lnTo>
                  <a:lnTo>
                    <a:pt x="91361" y="159226"/>
                  </a:lnTo>
                  <a:lnTo>
                    <a:pt x="95409" y="154384"/>
                  </a:lnTo>
                  <a:lnTo>
                    <a:pt x="99219" y="144542"/>
                  </a:lnTo>
                  <a:lnTo>
                    <a:pt x="94377" y="144701"/>
                  </a:lnTo>
                  <a:lnTo>
                    <a:pt x="87868" y="137160"/>
                  </a:lnTo>
                  <a:lnTo>
                    <a:pt x="82312" y="135255"/>
                  </a:lnTo>
                  <a:lnTo>
                    <a:pt x="77946" y="128746"/>
                  </a:lnTo>
                  <a:lnTo>
                    <a:pt x="71596" y="126206"/>
                  </a:lnTo>
                  <a:lnTo>
                    <a:pt x="66834" y="120491"/>
                  </a:lnTo>
                  <a:lnTo>
                    <a:pt x="60801" y="122714"/>
                  </a:lnTo>
                  <a:lnTo>
                    <a:pt x="56118" y="136287"/>
                  </a:lnTo>
                  <a:lnTo>
                    <a:pt x="48101" y="139224"/>
                  </a:lnTo>
                  <a:lnTo>
                    <a:pt x="50800" y="135731"/>
                  </a:lnTo>
                  <a:lnTo>
                    <a:pt x="38021" y="127238"/>
                  </a:lnTo>
                  <a:lnTo>
                    <a:pt x="26908" y="122873"/>
                  </a:lnTo>
                  <a:lnTo>
                    <a:pt x="21987" y="117158"/>
                  </a:lnTo>
                  <a:lnTo>
                    <a:pt x="13097" y="110173"/>
                  </a:lnTo>
                  <a:lnTo>
                    <a:pt x="20955" y="108347"/>
                  </a:lnTo>
                  <a:lnTo>
                    <a:pt x="25876" y="88980"/>
                  </a:lnTo>
                  <a:lnTo>
                    <a:pt x="9684" y="73105"/>
                  </a:lnTo>
                  <a:lnTo>
                    <a:pt x="18097" y="54848"/>
                  </a:lnTo>
                  <a:lnTo>
                    <a:pt x="5874" y="54928"/>
                  </a:lnTo>
                  <a:lnTo>
                    <a:pt x="5874" y="54928"/>
                  </a:lnTo>
                  <a:lnTo>
                    <a:pt x="18891" y="39291"/>
                  </a:lnTo>
                  <a:lnTo>
                    <a:pt x="8176" y="27305"/>
                  </a:lnTo>
                  <a:lnTo>
                    <a:pt x="0" y="1111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9EE30CD9-7C3F-90EE-8D17-CFD30289085F}"/>
                </a:ext>
              </a:extLst>
            </p:cNvPr>
            <p:cNvSpPr/>
            <p:nvPr/>
          </p:nvSpPr>
          <p:spPr>
            <a:xfrm>
              <a:off x="1664017" y="2731451"/>
              <a:ext cx="63658" cy="66992"/>
            </a:xfrm>
            <a:custGeom>
              <a:avLst/>
              <a:gdLst>
                <a:gd name="csX0" fmla="*/ 54610 w 63658"/>
                <a:gd name="csY0" fmla="*/ 38179 h 66992"/>
                <a:gd name="csX1" fmla="*/ 45561 w 63658"/>
                <a:gd name="csY1" fmla="*/ 41751 h 66992"/>
                <a:gd name="csX2" fmla="*/ 43418 w 63658"/>
                <a:gd name="csY2" fmla="*/ 34131 h 66992"/>
                <a:gd name="csX3" fmla="*/ 28813 w 63658"/>
                <a:gd name="csY3" fmla="*/ 54134 h 66992"/>
                <a:gd name="csX4" fmla="*/ 31115 w 63658"/>
                <a:gd name="csY4" fmla="*/ 66993 h 66992"/>
                <a:gd name="csX5" fmla="*/ 24051 w 63658"/>
                <a:gd name="csY5" fmla="*/ 63897 h 66992"/>
                <a:gd name="csX6" fmla="*/ 14605 w 63658"/>
                <a:gd name="csY6" fmla="*/ 50641 h 66992"/>
                <a:gd name="csX7" fmla="*/ 0 w 63658"/>
                <a:gd name="csY7" fmla="*/ 42545 h 66992"/>
                <a:gd name="csX8" fmla="*/ 3731 w 63658"/>
                <a:gd name="csY8" fmla="*/ 35639 h 66992"/>
                <a:gd name="csX9" fmla="*/ 8652 w 63658"/>
                <a:gd name="csY9" fmla="*/ 13256 h 66992"/>
                <a:gd name="csX10" fmla="*/ 19606 w 63658"/>
                <a:gd name="csY10" fmla="*/ 3731 h 66992"/>
                <a:gd name="csX11" fmla="*/ 25956 w 63658"/>
                <a:gd name="csY11" fmla="*/ 0 h 66992"/>
                <a:gd name="csX12" fmla="*/ 34846 w 63658"/>
                <a:gd name="csY12" fmla="*/ 6985 h 66992"/>
                <a:gd name="csX13" fmla="*/ 39767 w 63658"/>
                <a:gd name="csY13" fmla="*/ 12700 h 66992"/>
                <a:gd name="csX14" fmla="*/ 50879 w 63658"/>
                <a:gd name="csY14" fmla="*/ 17066 h 66992"/>
                <a:gd name="csX15" fmla="*/ 63659 w 63658"/>
                <a:gd name="csY15" fmla="*/ 25559 h 66992"/>
                <a:gd name="csX16" fmla="*/ 60960 w 63658"/>
                <a:gd name="csY16" fmla="*/ 29051 h 66992"/>
                <a:gd name="csX17" fmla="*/ 54610 w 63658"/>
                <a:gd name="csY17" fmla="*/ 38179 h 66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3658" h="66992">
                  <a:moveTo>
                    <a:pt x="54610" y="38179"/>
                  </a:moveTo>
                  <a:lnTo>
                    <a:pt x="45561" y="41751"/>
                  </a:lnTo>
                  <a:lnTo>
                    <a:pt x="43418" y="34131"/>
                  </a:lnTo>
                  <a:lnTo>
                    <a:pt x="28813" y="54134"/>
                  </a:lnTo>
                  <a:lnTo>
                    <a:pt x="31115" y="66993"/>
                  </a:lnTo>
                  <a:lnTo>
                    <a:pt x="24051" y="63897"/>
                  </a:lnTo>
                  <a:lnTo>
                    <a:pt x="14605" y="50641"/>
                  </a:lnTo>
                  <a:lnTo>
                    <a:pt x="0" y="42545"/>
                  </a:lnTo>
                  <a:lnTo>
                    <a:pt x="3731" y="35639"/>
                  </a:lnTo>
                  <a:lnTo>
                    <a:pt x="8652" y="13256"/>
                  </a:lnTo>
                  <a:lnTo>
                    <a:pt x="19606" y="3731"/>
                  </a:lnTo>
                  <a:lnTo>
                    <a:pt x="25956" y="0"/>
                  </a:lnTo>
                  <a:lnTo>
                    <a:pt x="34846" y="6985"/>
                  </a:lnTo>
                  <a:lnTo>
                    <a:pt x="39767" y="12700"/>
                  </a:lnTo>
                  <a:lnTo>
                    <a:pt x="50879" y="17066"/>
                  </a:lnTo>
                  <a:lnTo>
                    <a:pt x="63659" y="25559"/>
                  </a:lnTo>
                  <a:lnTo>
                    <a:pt x="60960" y="29051"/>
                  </a:lnTo>
                  <a:lnTo>
                    <a:pt x="54610" y="3817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1E86545D-3F64-57B9-5558-942D4FFE12B1}"/>
                </a:ext>
              </a:extLst>
            </p:cNvPr>
            <p:cNvSpPr/>
            <p:nvPr/>
          </p:nvSpPr>
          <p:spPr>
            <a:xfrm>
              <a:off x="1718627" y="2741770"/>
              <a:ext cx="57467" cy="57864"/>
            </a:xfrm>
            <a:custGeom>
              <a:avLst/>
              <a:gdLst>
                <a:gd name="csX0" fmla="*/ 17542 w 57467"/>
                <a:gd name="csY0" fmla="*/ 57547 h 57864"/>
                <a:gd name="csX1" fmla="*/ 15240 w 57467"/>
                <a:gd name="csY1" fmla="*/ 42942 h 57864"/>
                <a:gd name="csX2" fmla="*/ 7223 w 57467"/>
                <a:gd name="csY2" fmla="*/ 38735 h 57864"/>
                <a:gd name="csX3" fmla="*/ 0 w 57467"/>
                <a:gd name="csY3" fmla="*/ 27860 h 57864"/>
                <a:gd name="csX4" fmla="*/ 6350 w 57467"/>
                <a:gd name="csY4" fmla="*/ 18732 h 57864"/>
                <a:gd name="csX5" fmla="*/ 14367 w 57467"/>
                <a:gd name="csY5" fmla="*/ 15796 h 57864"/>
                <a:gd name="csX6" fmla="*/ 19050 w 57467"/>
                <a:gd name="csY6" fmla="*/ 2222 h 57864"/>
                <a:gd name="csX7" fmla="*/ 25082 w 57467"/>
                <a:gd name="csY7" fmla="*/ 0 h 57864"/>
                <a:gd name="csX8" fmla="*/ 29845 w 57467"/>
                <a:gd name="csY8" fmla="*/ 5715 h 57864"/>
                <a:gd name="csX9" fmla="*/ 36195 w 57467"/>
                <a:gd name="csY9" fmla="*/ 8255 h 57864"/>
                <a:gd name="csX10" fmla="*/ 40561 w 57467"/>
                <a:gd name="csY10" fmla="*/ 14764 h 57864"/>
                <a:gd name="csX11" fmla="*/ 46117 w 57467"/>
                <a:gd name="csY11" fmla="*/ 16669 h 57864"/>
                <a:gd name="csX12" fmla="*/ 52626 w 57467"/>
                <a:gd name="csY12" fmla="*/ 24209 h 57864"/>
                <a:gd name="csX13" fmla="*/ 57467 w 57467"/>
                <a:gd name="csY13" fmla="*/ 24051 h 57864"/>
                <a:gd name="csX14" fmla="*/ 53657 w 57467"/>
                <a:gd name="csY14" fmla="*/ 33893 h 57864"/>
                <a:gd name="csX15" fmla="*/ 49609 w 57467"/>
                <a:gd name="csY15" fmla="*/ 38735 h 57864"/>
                <a:gd name="csX16" fmla="*/ 50721 w 57467"/>
                <a:gd name="csY16" fmla="*/ 41831 h 57864"/>
                <a:gd name="csX17" fmla="*/ 43180 w 57467"/>
                <a:gd name="csY17" fmla="*/ 43339 h 57864"/>
                <a:gd name="csX18" fmla="*/ 23336 w 57467"/>
                <a:gd name="csY18" fmla="*/ 49609 h 57864"/>
                <a:gd name="csX19" fmla="*/ 21828 w 57467"/>
                <a:gd name="csY19" fmla="*/ 57864 h 57864"/>
                <a:gd name="csX20" fmla="*/ 17542 w 57467"/>
                <a:gd name="csY20" fmla="*/ 57547 h 578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7467" h="57864">
                  <a:moveTo>
                    <a:pt x="17542" y="57547"/>
                  </a:moveTo>
                  <a:lnTo>
                    <a:pt x="15240" y="42942"/>
                  </a:lnTo>
                  <a:lnTo>
                    <a:pt x="7223" y="38735"/>
                  </a:lnTo>
                  <a:lnTo>
                    <a:pt x="0" y="27860"/>
                  </a:lnTo>
                  <a:lnTo>
                    <a:pt x="6350" y="18732"/>
                  </a:lnTo>
                  <a:lnTo>
                    <a:pt x="14367" y="15796"/>
                  </a:lnTo>
                  <a:lnTo>
                    <a:pt x="19050" y="2222"/>
                  </a:lnTo>
                  <a:lnTo>
                    <a:pt x="25082" y="0"/>
                  </a:lnTo>
                  <a:lnTo>
                    <a:pt x="29845" y="5715"/>
                  </a:lnTo>
                  <a:lnTo>
                    <a:pt x="36195" y="8255"/>
                  </a:lnTo>
                  <a:lnTo>
                    <a:pt x="40561" y="14764"/>
                  </a:lnTo>
                  <a:lnTo>
                    <a:pt x="46117" y="16669"/>
                  </a:lnTo>
                  <a:lnTo>
                    <a:pt x="52626" y="24209"/>
                  </a:lnTo>
                  <a:lnTo>
                    <a:pt x="57467" y="24051"/>
                  </a:lnTo>
                  <a:lnTo>
                    <a:pt x="53657" y="33893"/>
                  </a:lnTo>
                  <a:lnTo>
                    <a:pt x="49609" y="38735"/>
                  </a:lnTo>
                  <a:lnTo>
                    <a:pt x="50721" y="41831"/>
                  </a:lnTo>
                  <a:lnTo>
                    <a:pt x="43180" y="43339"/>
                  </a:lnTo>
                  <a:lnTo>
                    <a:pt x="23336" y="49609"/>
                  </a:lnTo>
                  <a:lnTo>
                    <a:pt x="21828" y="57864"/>
                  </a:lnTo>
                  <a:lnTo>
                    <a:pt x="17542" y="57547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53CA2B4D-64A9-784D-8D66-3511E8993286}"/>
                </a:ext>
              </a:extLst>
            </p:cNvPr>
            <p:cNvSpPr/>
            <p:nvPr/>
          </p:nvSpPr>
          <p:spPr>
            <a:xfrm>
              <a:off x="11083845" y="3929062"/>
              <a:ext cx="35559" cy="30241"/>
            </a:xfrm>
            <a:custGeom>
              <a:avLst/>
              <a:gdLst>
                <a:gd name="csX0" fmla="*/ 9128 w 35559"/>
                <a:gd name="csY0" fmla="*/ 4366 h 30241"/>
                <a:gd name="csX1" fmla="*/ 28495 w 35559"/>
                <a:gd name="csY1" fmla="*/ 0 h 30241"/>
                <a:gd name="csX2" fmla="*/ 35560 w 35559"/>
                <a:gd name="csY2" fmla="*/ 1191 h 30241"/>
                <a:gd name="csX3" fmla="*/ 34210 w 35559"/>
                <a:gd name="csY3" fmla="*/ 26511 h 30241"/>
                <a:gd name="csX4" fmla="*/ 6033 w 35559"/>
                <a:gd name="csY4" fmla="*/ 30242 h 30241"/>
                <a:gd name="csX5" fmla="*/ 0 w 35559"/>
                <a:gd name="csY5" fmla="*/ 27226 h 30241"/>
                <a:gd name="csX6" fmla="*/ 9763 w 35559"/>
                <a:gd name="csY6" fmla="*/ 17859 h 30241"/>
                <a:gd name="csX7" fmla="*/ 9128 w 35559"/>
                <a:gd name="csY7" fmla="*/ 4366 h 30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5559" h="30241">
                  <a:moveTo>
                    <a:pt x="9128" y="4366"/>
                  </a:moveTo>
                  <a:lnTo>
                    <a:pt x="28495" y="0"/>
                  </a:lnTo>
                  <a:lnTo>
                    <a:pt x="35560" y="1191"/>
                  </a:lnTo>
                  <a:lnTo>
                    <a:pt x="34210" y="26511"/>
                  </a:lnTo>
                  <a:lnTo>
                    <a:pt x="6033" y="30242"/>
                  </a:lnTo>
                  <a:lnTo>
                    <a:pt x="0" y="27226"/>
                  </a:lnTo>
                  <a:lnTo>
                    <a:pt x="9763" y="17859"/>
                  </a:lnTo>
                  <a:lnTo>
                    <a:pt x="9128" y="436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770C26C5-E004-72A8-93F4-3CCE0A4DC7CD}"/>
                </a:ext>
              </a:extLst>
            </p:cNvPr>
            <p:cNvSpPr/>
            <p:nvPr/>
          </p:nvSpPr>
          <p:spPr>
            <a:xfrm>
              <a:off x="1847215" y="3882707"/>
              <a:ext cx="384413" cy="296386"/>
            </a:xfrm>
            <a:custGeom>
              <a:avLst/>
              <a:gdLst>
                <a:gd name="csX0" fmla="*/ 234077 w 384413"/>
                <a:gd name="csY0" fmla="*/ 296386 h 296386"/>
                <a:gd name="csX1" fmla="*/ 204391 w 384413"/>
                <a:gd name="csY1" fmla="*/ 273923 h 296386"/>
                <a:gd name="csX2" fmla="*/ 196374 w 384413"/>
                <a:gd name="csY2" fmla="*/ 259556 h 296386"/>
                <a:gd name="csX3" fmla="*/ 177641 w 384413"/>
                <a:gd name="csY3" fmla="*/ 266700 h 296386"/>
                <a:gd name="csX4" fmla="*/ 162004 w 384413"/>
                <a:gd name="csY4" fmla="*/ 264478 h 296386"/>
                <a:gd name="csX5" fmla="*/ 153035 w 384413"/>
                <a:gd name="csY5" fmla="*/ 270113 h 296386"/>
                <a:gd name="csX6" fmla="*/ 137874 w 384413"/>
                <a:gd name="csY6" fmla="*/ 265986 h 296386"/>
                <a:gd name="csX7" fmla="*/ 117475 w 384413"/>
                <a:gd name="csY7" fmla="*/ 238125 h 296386"/>
                <a:gd name="csX8" fmla="*/ 112077 w 384413"/>
                <a:gd name="csY8" fmla="*/ 227409 h 296386"/>
                <a:gd name="csX9" fmla="*/ 86916 w 384413"/>
                <a:gd name="csY9" fmla="*/ 214074 h 296386"/>
                <a:gd name="csX10" fmla="*/ 78343 w 384413"/>
                <a:gd name="csY10" fmla="*/ 193754 h 296386"/>
                <a:gd name="csX11" fmla="*/ 64373 w 384413"/>
                <a:gd name="csY11" fmla="*/ 179149 h 296386"/>
                <a:gd name="csX12" fmla="*/ 41672 w 384413"/>
                <a:gd name="csY12" fmla="*/ 161528 h 296386"/>
                <a:gd name="csX13" fmla="*/ 41354 w 384413"/>
                <a:gd name="csY13" fmla="*/ 150495 h 296386"/>
                <a:gd name="csX14" fmla="*/ 22939 w 384413"/>
                <a:gd name="csY14" fmla="*/ 136763 h 296386"/>
                <a:gd name="csX15" fmla="*/ 0 w 384413"/>
                <a:gd name="csY15" fmla="*/ 123507 h 296386"/>
                <a:gd name="csX16" fmla="*/ 10319 w 384413"/>
                <a:gd name="csY16" fmla="*/ 119856 h 296386"/>
                <a:gd name="csX17" fmla="*/ 21907 w 384413"/>
                <a:gd name="csY17" fmla="*/ 113427 h 296386"/>
                <a:gd name="csX18" fmla="*/ 30559 w 384413"/>
                <a:gd name="csY18" fmla="*/ 83106 h 296386"/>
                <a:gd name="csX19" fmla="*/ 39846 w 384413"/>
                <a:gd name="csY19" fmla="*/ 67310 h 296386"/>
                <a:gd name="csX20" fmla="*/ 64135 w 384413"/>
                <a:gd name="csY20" fmla="*/ 62627 h 296386"/>
                <a:gd name="csX21" fmla="*/ 69929 w 384413"/>
                <a:gd name="csY21" fmla="*/ 71993 h 296386"/>
                <a:gd name="csX22" fmla="*/ 87233 w 384413"/>
                <a:gd name="csY22" fmla="*/ 91837 h 296386"/>
                <a:gd name="csX23" fmla="*/ 96520 w 384413"/>
                <a:gd name="csY23" fmla="*/ 94774 h 296386"/>
                <a:gd name="csX24" fmla="*/ 108664 w 384413"/>
                <a:gd name="csY24" fmla="*/ 88900 h 296386"/>
                <a:gd name="csX25" fmla="*/ 132953 w 384413"/>
                <a:gd name="csY25" fmla="*/ 90091 h 296386"/>
                <a:gd name="csX26" fmla="*/ 137557 w 384413"/>
                <a:gd name="csY26" fmla="*/ 97076 h 296386"/>
                <a:gd name="csX27" fmla="*/ 171132 w 384413"/>
                <a:gd name="csY27" fmla="*/ 97076 h 296386"/>
                <a:gd name="csX28" fmla="*/ 172323 w 384413"/>
                <a:gd name="csY28" fmla="*/ 90091 h 296386"/>
                <a:gd name="csX29" fmla="*/ 189627 w 384413"/>
                <a:gd name="csY29" fmla="*/ 83661 h 296386"/>
                <a:gd name="csX30" fmla="*/ 193119 w 384413"/>
                <a:gd name="csY30" fmla="*/ 73739 h 296386"/>
                <a:gd name="csX31" fmla="*/ 205819 w 384413"/>
                <a:gd name="csY31" fmla="*/ 66754 h 296386"/>
                <a:gd name="csX32" fmla="*/ 234156 w 384413"/>
                <a:gd name="csY32" fmla="*/ 86598 h 296386"/>
                <a:gd name="csX33" fmla="*/ 251539 w 384413"/>
                <a:gd name="csY33" fmla="*/ 83106 h 296386"/>
                <a:gd name="csX34" fmla="*/ 268287 w 384413"/>
                <a:gd name="csY34" fmla="*/ 58579 h 296386"/>
                <a:gd name="csX35" fmla="*/ 286782 w 384413"/>
                <a:gd name="csY35" fmla="*/ 39846 h 296386"/>
                <a:gd name="csX36" fmla="*/ 283924 w 384413"/>
                <a:gd name="csY36" fmla="*/ 19288 h 296386"/>
                <a:gd name="csX37" fmla="*/ 275828 w 384413"/>
                <a:gd name="csY37" fmla="*/ 9366 h 296386"/>
                <a:gd name="csX38" fmla="*/ 296069 w 384413"/>
                <a:gd name="csY38" fmla="*/ 7620 h 296386"/>
                <a:gd name="csX39" fmla="*/ 298371 w 384413"/>
                <a:gd name="csY39" fmla="*/ 0 h 296386"/>
                <a:gd name="csX40" fmla="*/ 314007 w 384413"/>
                <a:gd name="csY40" fmla="*/ 2302 h 296386"/>
                <a:gd name="csX41" fmla="*/ 309959 w 384413"/>
                <a:gd name="csY41" fmla="*/ 27543 h 296386"/>
                <a:gd name="csX42" fmla="*/ 314007 w 384413"/>
                <a:gd name="csY42" fmla="*/ 52149 h 296386"/>
                <a:gd name="csX43" fmla="*/ 331311 w 384413"/>
                <a:gd name="csY43" fmla="*/ 65564 h 296386"/>
                <a:gd name="csX44" fmla="*/ 335359 w 384413"/>
                <a:gd name="csY44" fmla="*/ 77232 h 296386"/>
                <a:gd name="csX45" fmla="*/ 334804 w 384413"/>
                <a:gd name="csY45" fmla="*/ 94139 h 296386"/>
                <a:gd name="csX46" fmla="*/ 339487 w 384413"/>
                <a:gd name="csY46" fmla="*/ 94853 h 296386"/>
                <a:gd name="csX47" fmla="*/ 339884 w 384413"/>
                <a:gd name="csY47" fmla="*/ 121364 h 296386"/>
                <a:gd name="csX48" fmla="*/ 334804 w 384413"/>
                <a:gd name="csY48" fmla="*/ 131683 h 296386"/>
                <a:gd name="csX49" fmla="*/ 316944 w 384413"/>
                <a:gd name="csY49" fmla="*/ 132556 h 296386"/>
                <a:gd name="csX50" fmla="*/ 305514 w 384413"/>
                <a:gd name="csY50" fmla="*/ 151844 h 296386"/>
                <a:gd name="csX51" fmla="*/ 326152 w 384413"/>
                <a:gd name="csY51" fmla="*/ 154305 h 296386"/>
                <a:gd name="csX52" fmla="*/ 343217 w 384413"/>
                <a:gd name="csY52" fmla="*/ 170815 h 296386"/>
                <a:gd name="csX53" fmla="*/ 349171 w 384413"/>
                <a:gd name="csY53" fmla="*/ 184309 h 296386"/>
                <a:gd name="csX54" fmla="*/ 364569 w 384413"/>
                <a:gd name="csY54" fmla="*/ 192167 h 296386"/>
                <a:gd name="csX55" fmla="*/ 384413 w 384413"/>
                <a:gd name="csY55" fmla="*/ 228917 h 296386"/>
                <a:gd name="csX56" fmla="*/ 361632 w 384413"/>
                <a:gd name="csY56" fmla="*/ 251222 h 296386"/>
                <a:gd name="csX57" fmla="*/ 340916 w 384413"/>
                <a:gd name="csY57" fmla="*/ 271383 h 296386"/>
                <a:gd name="csX58" fmla="*/ 320199 w 384413"/>
                <a:gd name="csY58" fmla="*/ 286861 h 296386"/>
                <a:gd name="csX59" fmla="*/ 296466 w 384413"/>
                <a:gd name="csY59" fmla="*/ 286782 h 296386"/>
                <a:gd name="csX60" fmla="*/ 269319 w 384413"/>
                <a:gd name="csY60" fmla="*/ 294719 h 296386"/>
                <a:gd name="csX61" fmla="*/ 247888 w 384413"/>
                <a:gd name="csY61" fmla="*/ 287179 h 296386"/>
                <a:gd name="csX62" fmla="*/ 234077 w 384413"/>
                <a:gd name="csY62" fmla="*/ 296386 h 296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84413" h="296386">
                  <a:moveTo>
                    <a:pt x="234077" y="296386"/>
                  </a:moveTo>
                  <a:lnTo>
                    <a:pt x="204391" y="273923"/>
                  </a:lnTo>
                  <a:lnTo>
                    <a:pt x="196374" y="259556"/>
                  </a:lnTo>
                  <a:lnTo>
                    <a:pt x="177641" y="266700"/>
                  </a:lnTo>
                  <a:lnTo>
                    <a:pt x="162004" y="264478"/>
                  </a:lnTo>
                  <a:lnTo>
                    <a:pt x="153035" y="270113"/>
                  </a:lnTo>
                  <a:lnTo>
                    <a:pt x="137874" y="265986"/>
                  </a:lnTo>
                  <a:lnTo>
                    <a:pt x="117475" y="238125"/>
                  </a:lnTo>
                  <a:lnTo>
                    <a:pt x="112077" y="227409"/>
                  </a:lnTo>
                  <a:lnTo>
                    <a:pt x="86916" y="214074"/>
                  </a:lnTo>
                  <a:lnTo>
                    <a:pt x="78343" y="193754"/>
                  </a:lnTo>
                  <a:lnTo>
                    <a:pt x="64373" y="179149"/>
                  </a:lnTo>
                  <a:lnTo>
                    <a:pt x="41672" y="161528"/>
                  </a:lnTo>
                  <a:lnTo>
                    <a:pt x="41354" y="150495"/>
                  </a:lnTo>
                  <a:lnTo>
                    <a:pt x="22939" y="136763"/>
                  </a:lnTo>
                  <a:lnTo>
                    <a:pt x="0" y="123507"/>
                  </a:lnTo>
                  <a:lnTo>
                    <a:pt x="10319" y="119856"/>
                  </a:lnTo>
                  <a:lnTo>
                    <a:pt x="21907" y="113427"/>
                  </a:lnTo>
                  <a:lnTo>
                    <a:pt x="30559" y="83106"/>
                  </a:lnTo>
                  <a:lnTo>
                    <a:pt x="39846" y="67310"/>
                  </a:lnTo>
                  <a:lnTo>
                    <a:pt x="64135" y="62627"/>
                  </a:lnTo>
                  <a:lnTo>
                    <a:pt x="69929" y="71993"/>
                  </a:lnTo>
                  <a:lnTo>
                    <a:pt x="87233" y="91837"/>
                  </a:lnTo>
                  <a:lnTo>
                    <a:pt x="96520" y="94774"/>
                  </a:lnTo>
                  <a:lnTo>
                    <a:pt x="108664" y="88900"/>
                  </a:lnTo>
                  <a:lnTo>
                    <a:pt x="132953" y="90091"/>
                  </a:lnTo>
                  <a:lnTo>
                    <a:pt x="137557" y="97076"/>
                  </a:lnTo>
                  <a:lnTo>
                    <a:pt x="171132" y="97076"/>
                  </a:lnTo>
                  <a:lnTo>
                    <a:pt x="172323" y="90091"/>
                  </a:lnTo>
                  <a:lnTo>
                    <a:pt x="189627" y="83661"/>
                  </a:lnTo>
                  <a:lnTo>
                    <a:pt x="193119" y="73739"/>
                  </a:lnTo>
                  <a:lnTo>
                    <a:pt x="205819" y="66754"/>
                  </a:lnTo>
                  <a:lnTo>
                    <a:pt x="234156" y="86598"/>
                  </a:lnTo>
                  <a:lnTo>
                    <a:pt x="251539" y="83106"/>
                  </a:lnTo>
                  <a:lnTo>
                    <a:pt x="268287" y="58579"/>
                  </a:lnTo>
                  <a:lnTo>
                    <a:pt x="286782" y="39846"/>
                  </a:lnTo>
                  <a:lnTo>
                    <a:pt x="283924" y="19288"/>
                  </a:lnTo>
                  <a:lnTo>
                    <a:pt x="275828" y="9366"/>
                  </a:lnTo>
                  <a:lnTo>
                    <a:pt x="296069" y="7620"/>
                  </a:lnTo>
                  <a:lnTo>
                    <a:pt x="298371" y="0"/>
                  </a:lnTo>
                  <a:lnTo>
                    <a:pt x="314007" y="2302"/>
                  </a:lnTo>
                  <a:lnTo>
                    <a:pt x="309959" y="27543"/>
                  </a:lnTo>
                  <a:lnTo>
                    <a:pt x="314007" y="52149"/>
                  </a:lnTo>
                  <a:lnTo>
                    <a:pt x="331311" y="65564"/>
                  </a:lnTo>
                  <a:lnTo>
                    <a:pt x="335359" y="77232"/>
                  </a:lnTo>
                  <a:lnTo>
                    <a:pt x="334804" y="94139"/>
                  </a:lnTo>
                  <a:lnTo>
                    <a:pt x="339487" y="94853"/>
                  </a:lnTo>
                  <a:lnTo>
                    <a:pt x="339884" y="121364"/>
                  </a:lnTo>
                  <a:lnTo>
                    <a:pt x="334804" y="131683"/>
                  </a:lnTo>
                  <a:lnTo>
                    <a:pt x="316944" y="132556"/>
                  </a:lnTo>
                  <a:lnTo>
                    <a:pt x="305514" y="151844"/>
                  </a:lnTo>
                  <a:lnTo>
                    <a:pt x="326152" y="154305"/>
                  </a:lnTo>
                  <a:lnTo>
                    <a:pt x="343217" y="170815"/>
                  </a:lnTo>
                  <a:lnTo>
                    <a:pt x="349171" y="184309"/>
                  </a:lnTo>
                  <a:lnTo>
                    <a:pt x="364569" y="192167"/>
                  </a:lnTo>
                  <a:lnTo>
                    <a:pt x="384413" y="228917"/>
                  </a:lnTo>
                  <a:lnTo>
                    <a:pt x="361632" y="251222"/>
                  </a:lnTo>
                  <a:lnTo>
                    <a:pt x="340916" y="271383"/>
                  </a:lnTo>
                  <a:lnTo>
                    <a:pt x="320199" y="286861"/>
                  </a:lnTo>
                  <a:lnTo>
                    <a:pt x="296466" y="286782"/>
                  </a:lnTo>
                  <a:lnTo>
                    <a:pt x="269319" y="294719"/>
                  </a:lnTo>
                  <a:lnTo>
                    <a:pt x="247888" y="287179"/>
                  </a:lnTo>
                  <a:lnTo>
                    <a:pt x="234077" y="29638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11112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2528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72</Words>
  <Application>Microsoft Office PowerPoint</Application>
  <PresentationFormat>Widescreen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Pacific-Centered World Map – Slide Template</vt:lpstr>
      <vt:lpstr>Pacific-Centered World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Pacific-Centered World Map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2026-10-19T18:22:41Z</dcterms:modified>
  <cp:category>Maps &amp; Flags</cp:category>
</cp:coreProperties>
</file>