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6" d="100"/>
          <a:sy n="86" d="100"/>
        </p:scale>
        <p:origin x="65" y="5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7EF1C-3468-C93B-CF7E-DB7AA823D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D095EE-B1A2-78EC-F626-7550A9210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26CFDA-4213-9860-4DDB-03ACBB519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1ACBAF-BEDF-9B1F-6189-EACAFD229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0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5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00FAAF0A-CE5F-0948-4415-993E1271BC50}"/>
              </a:ext>
            </a:extLst>
          </p:cNvPr>
          <p:cNvGrpSpPr/>
          <p:nvPr/>
        </p:nvGrpSpPr>
        <p:grpSpPr>
          <a:xfrm>
            <a:off x="1219054" y="1428995"/>
            <a:ext cx="2101115" cy="4188337"/>
            <a:chOff x="1219054" y="1428995"/>
            <a:chExt cx="2101115" cy="418833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9C4CA7E-8F97-D9A9-93F7-04816C017174}"/>
                </a:ext>
              </a:extLst>
            </p:cNvPr>
            <p:cNvSpPr/>
            <p:nvPr/>
          </p:nvSpPr>
          <p:spPr>
            <a:xfrm>
              <a:off x="1510642" y="1471583"/>
              <a:ext cx="1517938" cy="1083633"/>
            </a:xfrm>
            <a:custGeom>
              <a:avLst/>
              <a:gdLst>
                <a:gd name="csX0" fmla="*/ 713272 w 1517938"/>
                <a:gd name="csY0" fmla="*/ 1507 h 1083633"/>
                <a:gd name="csX1" fmla="*/ 841749 w 1517938"/>
                <a:gd name="csY1" fmla="*/ 3960 h 1083633"/>
                <a:gd name="csX2" fmla="*/ 1502165 w 1517938"/>
                <a:gd name="csY2" fmla="*/ 590724 h 1083633"/>
                <a:gd name="csX3" fmla="*/ 1517938 w 1517938"/>
                <a:gd name="csY3" fmla="*/ 725530 h 1083633"/>
                <a:gd name="csX4" fmla="*/ 1517937 w 1517938"/>
                <a:gd name="csY4" fmla="*/ 725530 h 1083633"/>
                <a:gd name="csX5" fmla="*/ 1481805 w 1517938"/>
                <a:gd name="csY5" fmla="*/ 750823 h 1083633"/>
                <a:gd name="csX6" fmla="*/ 1456945 w 1517938"/>
                <a:gd name="csY6" fmla="*/ 805528 h 1083633"/>
                <a:gd name="csX7" fmla="*/ 1317617 w 1517938"/>
                <a:gd name="csY7" fmla="*/ 1049207 h 1083633"/>
                <a:gd name="csX8" fmla="*/ 1051319 w 1517938"/>
                <a:gd name="csY8" fmla="*/ 1079992 h 1083633"/>
                <a:gd name="csX9" fmla="*/ 487647 w 1517938"/>
                <a:gd name="csY9" fmla="*/ 1079992 h 1083633"/>
                <a:gd name="csX10" fmla="*/ 234790 w 1517938"/>
                <a:gd name="csY10" fmla="*/ 1064455 h 1083633"/>
                <a:gd name="csX11" fmla="*/ 84261 w 1517938"/>
                <a:gd name="csY11" fmla="*/ 838914 h 1083633"/>
                <a:gd name="csX12" fmla="*/ 33511 w 1517938"/>
                <a:gd name="csY12" fmla="*/ 745624 h 1083633"/>
                <a:gd name="csX13" fmla="*/ 0 w 1517938"/>
                <a:gd name="csY13" fmla="*/ 725241 h 1083633"/>
                <a:gd name="csX14" fmla="*/ 2420 w 1517938"/>
                <a:gd name="csY14" fmla="*/ 663464 h 1083633"/>
                <a:gd name="csX15" fmla="*/ 50152 w 1517938"/>
                <a:gd name="csY15" fmla="*/ 482575 h 1083633"/>
                <a:gd name="csX16" fmla="*/ 713272 w 1517938"/>
                <a:gd name="csY16" fmla="*/ 1507 h 1083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517938" h="1083633">
                  <a:moveTo>
                    <a:pt x="713272" y="1507"/>
                  </a:moveTo>
                  <a:cubicBezTo>
                    <a:pt x="755336" y="-1101"/>
                    <a:pt x="798254" y="-349"/>
                    <a:pt x="841749" y="3960"/>
                  </a:cubicBezTo>
                  <a:cubicBezTo>
                    <a:pt x="1158290" y="35387"/>
                    <a:pt x="1434442" y="283534"/>
                    <a:pt x="1502165" y="590724"/>
                  </a:cubicBezTo>
                  <a:lnTo>
                    <a:pt x="1517938" y="725530"/>
                  </a:lnTo>
                  <a:lnTo>
                    <a:pt x="1517937" y="725530"/>
                  </a:lnTo>
                  <a:cubicBezTo>
                    <a:pt x="1505869" y="733045"/>
                    <a:pt x="1490982" y="739260"/>
                    <a:pt x="1481805" y="750823"/>
                  </a:cubicBezTo>
                  <a:cubicBezTo>
                    <a:pt x="1469953" y="765565"/>
                    <a:pt x="1464678" y="788256"/>
                    <a:pt x="1456945" y="805528"/>
                  </a:cubicBezTo>
                  <a:cubicBezTo>
                    <a:pt x="1421680" y="883864"/>
                    <a:pt x="1390316" y="999416"/>
                    <a:pt x="1317617" y="1049207"/>
                  </a:cubicBezTo>
                  <a:cubicBezTo>
                    <a:pt x="1244195" y="1099432"/>
                    <a:pt x="1135580" y="1079848"/>
                    <a:pt x="1051319" y="1079992"/>
                  </a:cubicBezTo>
                  <a:cubicBezTo>
                    <a:pt x="863428" y="1080281"/>
                    <a:pt x="675538" y="1079703"/>
                    <a:pt x="487647" y="1079992"/>
                  </a:cubicBezTo>
                  <a:cubicBezTo>
                    <a:pt x="419140" y="1080064"/>
                    <a:pt x="294409" y="1093650"/>
                    <a:pt x="234790" y="1064455"/>
                  </a:cubicBezTo>
                  <a:cubicBezTo>
                    <a:pt x="146626" y="1021240"/>
                    <a:pt x="120900" y="922598"/>
                    <a:pt x="84261" y="838914"/>
                  </a:cubicBezTo>
                  <a:cubicBezTo>
                    <a:pt x="67080" y="799728"/>
                    <a:pt x="59696" y="768672"/>
                    <a:pt x="33511" y="745624"/>
                  </a:cubicBezTo>
                  <a:lnTo>
                    <a:pt x="0" y="725241"/>
                  </a:lnTo>
                  <a:lnTo>
                    <a:pt x="2420" y="663464"/>
                  </a:lnTo>
                  <a:cubicBezTo>
                    <a:pt x="8880" y="601339"/>
                    <a:pt x="26793" y="538888"/>
                    <a:pt x="50152" y="482575"/>
                  </a:cubicBezTo>
                  <a:cubicBezTo>
                    <a:pt x="166183" y="202645"/>
                    <a:pt x="418820" y="19761"/>
                    <a:pt x="713272" y="1507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C575077-A644-6C46-7430-47101A1EC2DA}"/>
                </a:ext>
              </a:extLst>
            </p:cNvPr>
            <p:cNvSpPr/>
            <p:nvPr/>
          </p:nvSpPr>
          <p:spPr>
            <a:xfrm>
              <a:off x="1463850" y="1428995"/>
              <a:ext cx="1611522" cy="768119"/>
            </a:xfrm>
            <a:custGeom>
              <a:avLst/>
              <a:gdLst>
                <a:gd name="csX0" fmla="*/ 765440 w 1611522"/>
                <a:gd name="csY0" fmla="*/ 888 h 768119"/>
                <a:gd name="csX1" fmla="*/ 1260383 w 1611522"/>
                <a:gd name="csY1" fmla="*/ 138975 h 768119"/>
                <a:gd name="csX2" fmla="*/ 1572715 w 1611522"/>
                <a:gd name="csY2" fmla="*/ 563462 h 768119"/>
                <a:gd name="csX3" fmla="*/ 1598875 w 1611522"/>
                <a:gd name="csY3" fmla="*/ 684290 h 768119"/>
                <a:gd name="csX4" fmla="*/ 1611522 w 1611522"/>
                <a:gd name="csY4" fmla="*/ 766818 h 768119"/>
                <a:gd name="csX5" fmla="*/ 1561442 w 1611522"/>
                <a:gd name="csY5" fmla="*/ 768119 h 768119"/>
                <a:gd name="csX6" fmla="*/ 885253 w 1611522"/>
                <a:gd name="csY6" fmla="*/ 46547 h 768119"/>
                <a:gd name="csX7" fmla="*/ 93656 w 1611522"/>
                <a:gd name="csY7" fmla="*/ 525162 h 768119"/>
                <a:gd name="csX8" fmla="*/ 43504 w 1611522"/>
                <a:gd name="csY8" fmla="*/ 767829 h 768119"/>
                <a:gd name="csX9" fmla="*/ 0 w 1611522"/>
                <a:gd name="csY9" fmla="*/ 766962 h 768119"/>
                <a:gd name="csX10" fmla="*/ 76096 w 1611522"/>
                <a:gd name="csY10" fmla="*/ 449716 h 768119"/>
                <a:gd name="csX11" fmla="*/ 765440 w 1611522"/>
                <a:gd name="csY11" fmla="*/ 888 h 768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11522" h="768119">
                  <a:moveTo>
                    <a:pt x="765440" y="888"/>
                  </a:moveTo>
                  <a:cubicBezTo>
                    <a:pt x="936923" y="-6977"/>
                    <a:pt x="1111905" y="37270"/>
                    <a:pt x="1260383" y="138975"/>
                  </a:cubicBezTo>
                  <a:cubicBezTo>
                    <a:pt x="1408166" y="240219"/>
                    <a:pt x="1521406" y="391543"/>
                    <a:pt x="1572715" y="563462"/>
                  </a:cubicBezTo>
                  <a:cubicBezTo>
                    <a:pt x="1584494" y="602919"/>
                    <a:pt x="1593816" y="643460"/>
                    <a:pt x="1598875" y="684290"/>
                  </a:cubicBezTo>
                  <a:cubicBezTo>
                    <a:pt x="1602127" y="711318"/>
                    <a:pt x="1598658" y="742681"/>
                    <a:pt x="1611522" y="766818"/>
                  </a:cubicBezTo>
                  <a:cubicBezTo>
                    <a:pt x="1594828" y="767251"/>
                    <a:pt x="1578135" y="767685"/>
                    <a:pt x="1561442" y="768119"/>
                  </a:cubicBezTo>
                  <a:cubicBezTo>
                    <a:pt x="1556022" y="401443"/>
                    <a:pt x="1247014" y="82463"/>
                    <a:pt x="885253" y="46547"/>
                  </a:cubicBezTo>
                  <a:cubicBezTo>
                    <a:pt x="537294" y="12076"/>
                    <a:pt x="226263" y="205242"/>
                    <a:pt x="93656" y="525162"/>
                  </a:cubicBezTo>
                  <a:cubicBezTo>
                    <a:pt x="62510" y="600246"/>
                    <a:pt x="41047" y="686242"/>
                    <a:pt x="43504" y="767829"/>
                  </a:cubicBezTo>
                  <a:cubicBezTo>
                    <a:pt x="28978" y="767540"/>
                    <a:pt x="14525" y="767251"/>
                    <a:pt x="0" y="766962"/>
                  </a:cubicBezTo>
                  <a:cubicBezTo>
                    <a:pt x="3830" y="654734"/>
                    <a:pt x="29123" y="552044"/>
                    <a:pt x="76096" y="449716"/>
                  </a:cubicBezTo>
                  <a:cubicBezTo>
                    <a:pt x="203554" y="171855"/>
                    <a:pt x="479637" y="13995"/>
                    <a:pt x="765440" y="88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7D21F79-A620-7745-3542-9BE4D22AB16C}"/>
                </a:ext>
              </a:extLst>
            </p:cNvPr>
            <p:cNvSpPr/>
            <p:nvPr/>
          </p:nvSpPr>
          <p:spPr>
            <a:xfrm>
              <a:off x="1219054" y="2195811"/>
              <a:ext cx="2101115" cy="3421521"/>
            </a:xfrm>
            <a:custGeom>
              <a:avLst/>
              <a:gdLst>
                <a:gd name="csX0" fmla="*/ 240782 w 2101115"/>
                <a:gd name="csY0" fmla="*/ 144 h 3421521"/>
                <a:gd name="csX1" fmla="*/ 284286 w 2101115"/>
                <a:gd name="csY1" fmla="*/ 1012 h 3421521"/>
                <a:gd name="csX2" fmla="*/ 368547 w 2101115"/>
                <a:gd name="csY2" fmla="*/ 114685 h 3421521"/>
                <a:gd name="csX3" fmla="*/ 519076 w 2101115"/>
                <a:gd name="csY3" fmla="*/ 340226 h 3421521"/>
                <a:gd name="csX4" fmla="*/ 771933 w 2101115"/>
                <a:gd name="csY4" fmla="*/ 355763 h 3421521"/>
                <a:gd name="csX5" fmla="*/ 1335605 w 2101115"/>
                <a:gd name="csY5" fmla="*/ 355763 h 3421521"/>
                <a:gd name="csX6" fmla="*/ 1601903 w 2101115"/>
                <a:gd name="csY6" fmla="*/ 324978 h 3421521"/>
                <a:gd name="csX7" fmla="*/ 1741231 w 2101115"/>
                <a:gd name="csY7" fmla="*/ 81299 h 3421521"/>
                <a:gd name="csX8" fmla="*/ 1766091 w 2101115"/>
                <a:gd name="csY8" fmla="*/ 26594 h 3421521"/>
                <a:gd name="csX9" fmla="*/ 1802223 w 2101115"/>
                <a:gd name="csY9" fmla="*/ 1301 h 3421521"/>
                <a:gd name="csX10" fmla="*/ 1852303 w 2101115"/>
                <a:gd name="csY10" fmla="*/ 0 h 3421521"/>
                <a:gd name="csX11" fmla="*/ 2037954 w 2101115"/>
                <a:gd name="csY11" fmla="*/ 28400 h 3421521"/>
                <a:gd name="csX12" fmla="*/ 2094971 w 2101115"/>
                <a:gd name="csY12" fmla="*/ 220988 h 3421521"/>
                <a:gd name="csX13" fmla="*/ 2095116 w 2101115"/>
                <a:gd name="csY13" fmla="*/ 640128 h 3421521"/>
                <a:gd name="csX14" fmla="*/ 2095188 w 2101115"/>
                <a:gd name="csY14" fmla="*/ 2634657 h 3421521"/>
                <a:gd name="csX15" fmla="*/ 2094899 w 2101115"/>
                <a:gd name="csY15" fmla="*/ 3082704 h 3421521"/>
                <a:gd name="csX16" fmla="*/ 2098079 w 2101115"/>
                <a:gd name="csY16" fmla="*/ 3277821 h 3421521"/>
                <a:gd name="csX17" fmla="*/ 1949862 w 2101115"/>
                <a:gd name="csY17" fmla="*/ 3418738 h 3421521"/>
                <a:gd name="csX18" fmla="*/ 1798104 w 2101115"/>
                <a:gd name="csY18" fmla="*/ 3419605 h 3421521"/>
                <a:gd name="csX19" fmla="*/ 1487362 w 2101115"/>
                <a:gd name="csY19" fmla="*/ 3419605 h 3421521"/>
                <a:gd name="csX20" fmla="*/ 504551 w 2101115"/>
                <a:gd name="csY20" fmla="*/ 3419605 h 3421521"/>
                <a:gd name="csX21" fmla="*/ 266075 w 2101115"/>
                <a:gd name="csY21" fmla="*/ 3419678 h 3421521"/>
                <a:gd name="csX22" fmla="*/ 24274 w 2101115"/>
                <a:gd name="csY22" fmla="*/ 3327828 h 3421521"/>
                <a:gd name="csX23" fmla="*/ 3823 w 2101115"/>
                <a:gd name="csY23" fmla="*/ 3089930 h 3421521"/>
                <a:gd name="csX24" fmla="*/ 3968 w 2101115"/>
                <a:gd name="csY24" fmla="*/ 2584071 h 3421521"/>
                <a:gd name="csX25" fmla="*/ 3895 w 2101115"/>
                <a:gd name="csY25" fmla="*/ 705167 h 3421521"/>
                <a:gd name="csX26" fmla="*/ 4257 w 2101115"/>
                <a:gd name="csY26" fmla="*/ 228214 h 3421521"/>
                <a:gd name="csX27" fmla="*/ 56721 w 2101115"/>
                <a:gd name="csY27" fmla="*/ 29629 h 3421521"/>
                <a:gd name="csX28" fmla="*/ 240782 w 2101115"/>
                <a:gd name="csY28" fmla="*/ 144 h 34215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101115" h="3421521">
                  <a:moveTo>
                    <a:pt x="240782" y="144"/>
                  </a:moveTo>
                  <a:cubicBezTo>
                    <a:pt x="255307" y="434"/>
                    <a:pt x="269760" y="722"/>
                    <a:pt x="284286" y="1012"/>
                  </a:cubicBezTo>
                  <a:cubicBezTo>
                    <a:pt x="340147" y="24642"/>
                    <a:pt x="345639" y="62437"/>
                    <a:pt x="368547" y="114685"/>
                  </a:cubicBezTo>
                  <a:cubicBezTo>
                    <a:pt x="405186" y="198369"/>
                    <a:pt x="430912" y="297011"/>
                    <a:pt x="519076" y="340226"/>
                  </a:cubicBezTo>
                  <a:cubicBezTo>
                    <a:pt x="578695" y="369421"/>
                    <a:pt x="703426" y="355835"/>
                    <a:pt x="771933" y="355763"/>
                  </a:cubicBezTo>
                  <a:cubicBezTo>
                    <a:pt x="959824" y="355474"/>
                    <a:pt x="1147714" y="356052"/>
                    <a:pt x="1335605" y="355763"/>
                  </a:cubicBezTo>
                  <a:cubicBezTo>
                    <a:pt x="1419866" y="355619"/>
                    <a:pt x="1528481" y="375203"/>
                    <a:pt x="1601903" y="324978"/>
                  </a:cubicBezTo>
                  <a:cubicBezTo>
                    <a:pt x="1674602" y="275187"/>
                    <a:pt x="1705966" y="159635"/>
                    <a:pt x="1741231" y="81299"/>
                  </a:cubicBezTo>
                  <a:cubicBezTo>
                    <a:pt x="1748964" y="64027"/>
                    <a:pt x="1754239" y="41336"/>
                    <a:pt x="1766091" y="26594"/>
                  </a:cubicBezTo>
                  <a:cubicBezTo>
                    <a:pt x="1775268" y="15031"/>
                    <a:pt x="1790155" y="8816"/>
                    <a:pt x="1802223" y="1301"/>
                  </a:cubicBezTo>
                  <a:cubicBezTo>
                    <a:pt x="1818917" y="867"/>
                    <a:pt x="1835610" y="434"/>
                    <a:pt x="1852303" y="0"/>
                  </a:cubicBezTo>
                  <a:cubicBezTo>
                    <a:pt x="1914669" y="4047"/>
                    <a:pt x="1984044" y="-11635"/>
                    <a:pt x="2037954" y="28400"/>
                  </a:cubicBezTo>
                  <a:cubicBezTo>
                    <a:pt x="2102198" y="76023"/>
                    <a:pt x="2094971" y="149517"/>
                    <a:pt x="2094971" y="220988"/>
                  </a:cubicBezTo>
                  <a:cubicBezTo>
                    <a:pt x="2095116" y="360677"/>
                    <a:pt x="2095622" y="500439"/>
                    <a:pt x="2095116" y="640128"/>
                  </a:cubicBezTo>
                  <a:cubicBezTo>
                    <a:pt x="2092659" y="1304971"/>
                    <a:pt x="2094754" y="1969814"/>
                    <a:pt x="2095188" y="2634657"/>
                  </a:cubicBezTo>
                  <a:cubicBezTo>
                    <a:pt x="2095260" y="2784030"/>
                    <a:pt x="2095260" y="2933331"/>
                    <a:pt x="2094899" y="3082704"/>
                  </a:cubicBezTo>
                  <a:cubicBezTo>
                    <a:pt x="2094826" y="3146081"/>
                    <a:pt x="2106461" y="3215166"/>
                    <a:pt x="2098079" y="3277821"/>
                  </a:cubicBezTo>
                  <a:cubicBezTo>
                    <a:pt x="2088539" y="3349652"/>
                    <a:pt x="2020538" y="3410572"/>
                    <a:pt x="1949862" y="3418738"/>
                  </a:cubicBezTo>
                  <a:cubicBezTo>
                    <a:pt x="1900432" y="3424447"/>
                    <a:pt x="1847823" y="3419605"/>
                    <a:pt x="1798104" y="3419605"/>
                  </a:cubicBezTo>
                  <a:cubicBezTo>
                    <a:pt x="1694548" y="3419605"/>
                    <a:pt x="1590919" y="3419461"/>
                    <a:pt x="1487362" y="3419605"/>
                  </a:cubicBezTo>
                  <a:cubicBezTo>
                    <a:pt x="1159783" y="3419967"/>
                    <a:pt x="832131" y="3417293"/>
                    <a:pt x="504551" y="3419605"/>
                  </a:cubicBezTo>
                  <a:cubicBezTo>
                    <a:pt x="425059" y="3420184"/>
                    <a:pt x="345567" y="3419605"/>
                    <a:pt x="266075" y="3419678"/>
                  </a:cubicBezTo>
                  <a:cubicBezTo>
                    <a:pt x="167794" y="3419678"/>
                    <a:pt x="78473" y="3426543"/>
                    <a:pt x="24274" y="3327828"/>
                  </a:cubicBezTo>
                  <a:cubicBezTo>
                    <a:pt x="-12943" y="3260115"/>
                    <a:pt x="3678" y="3164364"/>
                    <a:pt x="3823" y="3089930"/>
                  </a:cubicBezTo>
                  <a:cubicBezTo>
                    <a:pt x="4040" y="2921334"/>
                    <a:pt x="4112" y="2752667"/>
                    <a:pt x="3968" y="2584071"/>
                  </a:cubicBezTo>
                  <a:cubicBezTo>
                    <a:pt x="3317" y="1957746"/>
                    <a:pt x="5557" y="1331493"/>
                    <a:pt x="3895" y="705167"/>
                  </a:cubicBezTo>
                  <a:cubicBezTo>
                    <a:pt x="3462" y="546183"/>
                    <a:pt x="4473" y="387199"/>
                    <a:pt x="4257" y="228214"/>
                  </a:cubicBezTo>
                  <a:cubicBezTo>
                    <a:pt x="4184" y="156383"/>
                    <a:pt x="-6439" y="79420"/>
                    <a:pt x="56721" y="29629"/>
                  </a:cubicBezTo>
                  <a:cubicBezTo>
                    <a:pt x="109620" y="-12068"/>
                    <a:pt x="178706" y="4047"/>
                    <a:pt x="240782" y="144"/>
                  </a:cubicBezTo>
                  <a:close/>
                </a:path>
              </a:pathLst>
            </a:custGeom>
            <a:solidFill>
              <a:schemeClr val="accent5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47AC583-68D6-204C-444E-72DA4EF1C9EB}"/>
              </a:ext>
            </a:extLst>
          </p:cNvPr>
          <p:cNvGrpSpPr/>
          <p:nvPr/>
        </p:nvGrpSpPr>
        <p:grpSpPr>
          <a:xfrm>
            <a:off x="3765974" y="1427773"/>
            <a:ext cx="2108653" cy="4190043"/>
            <a:chOff x="3765974" y="1427773"/>
            <a:chExt cx="2108653" cy="4190043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72A38B9-24A5-5C77-9530-31C259BA1892}"/>
                </a:ext>
              </a:extLst>
            </p:cNvPr>
            <p:cNvSpPr/>
            <p:nvPr/>
          </p:nvSpPr>
          <p:spPr>
            <a:xfrm>
              <a:off x="4060108" y="1470561"/>
              <a:ext cx="1520384" cy="1084144"/>
            </a:xfrm>
            <a:custGeom>
              <a:avLst/>
              <a:gdLst>
                <a:gd name="csX0" fmla="*/ 764028 w 1520384"/>
                <a:gd name="csY0" fmla="*/ 1 h 1084144"/>
                <a:gd name="csX1" fmla="*/ 1520384 w 1520384"/>
                <a:gd name="csY1" fmla="*/ 725756 h 1084144"/>
                <a:gd name="csX2" fmla="*/ 1437351 w 1520384"/>
                <a:gd name="csY2" fmla="*/ 841237 h 1084144"/>
                <a:gd name="csX3" fmla="*/ 1291302 w 1520384"/>
                <a:gd name="csY3" fmla="*/ 1063453 h 1084144"/>
                <a:gd name="csX4" fmla="*/ 1032953 w 1520384"/>
                <a:gd name="csY4" fmla="*/ 1081158 h 1084144"/>
                <a:gd name="csX5" fmla="*/ 469282 w 1520384"/>
                <a:gd name="csY5" fmla="*/ 1080942 h 1084144"/>
                <a:gd name="csX6" fmla="*/ 204067 w 1520384"/>
                <a:gd name="csY6" fmla="*/ 1048494 h 1084144"/>
                <a:gd name="csX7" fmla="*/ 72978 w 1520384"/>
                <a:gd name="csY7" fmla="*/ 818545 h 1084144"/>
                <a:gd name="csX8" fmla="*/ 2880 w 1520384"/>
                <a:gd name="csY8" fmla="*/ 726551 h 1084144"/>
                <a:gd name="csX9" fmla="*/ 2880 w 1520384"/>
                <a:gd name="csY9" fmla="*/ 726551 h 1084144"/>
                <a:gd name="csX10" fmla="*/ 0 w 1520384"/>
                <a:gd name="csY10" fmla="*/ 671635 h 1084144"/>
                <a:gd name="csX11" fmla="*/ 44216 w 1520384"/>
                <a:gd name="csY11" fmla="*/ 496386 h 1084144"/>
                <a:gd name="csX12" fmla="*/ 593001 w 1520384"/>
                <a:gd name="csY12" fmla="*/ 19794 h 1084144"/>
                <a:gd name="csX13" fmla="*/ 764028 w 1520384"/>
                <a:gd name="csY13" fmla="*/ 1 h 1084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20384" h="1084144">
                  <a:moveTo>
                    <a:pt x="764028" y="1"/>
                  </a:moveTo>
                  <a:cubicBezTo>
                    <a:pt x="1157478" y="624"/>
                    <a:pt x="1498885" y="318098"/>
                    <a:pt x="1520384" y="725756"/>
                  </a:cubicBezTo>
                  <a:cubicBezTo>
                    <a:pt x="1466185" y="750760"/>
                    <a:pt x="1459681" y="789205"/>
                    <a:pt x="1437351" y="841237"/>
                  </a:cubicBezTo>
                  <a:cubicBezTo>
                    <a:pt x="1402230" y="923186"/>
                    <a:pt x="1376214" y="1020094"/>
                    <a:pt x="1291302" y="1063453"/>
                  </a:cubicBezTo>
                  <a:cubicBezTo>
                    <a:pt x="1229804" y="1094889"/>
                    <a:pt x="1103629" y="1081158"/>
                    <a:pt x="1032953" y="1081158"/>
                  </a:cubicBezTo>
                  <a:cubicBezTo>
                    <a:pt x="845063" y="1081014"/>
                    <a:pt x="657172" y="1080652"/>
                    <a:pt x="469282" y="1080942"/>
                  </a:cubicBezTo>
                  <a:cubicBezTo>
                    <a:pt x="382708" y="1081086"/>
                    <a:pt x="279512" y="1099008"/>
                    <a:pt x="204067" y="1048494"/>
                  </a:cubicBezTo>
                  <a:cubicBezTo>
                    <a:pt x="133897" y="1001377"/>
                    <a:pt x="108171" y="892401"/>
                    <a:pt x="72978" y="818545"/>
                  </a:cubicBezTo>
                  <a:cubicBezTo>
                    <a:pt x="53827" y="778366"/>
                    <a:pt x="44866" y="746786"/>
                    <a:pt x="2880" y="726551"/>
                  </a:cubicBezTo>
                  <a:lnTo>
                    <a:pt x="2880" y="726551"/>
                  </a:lnTo>
                  <a:lnTo>
                    <a:pt x="0" y="671635"/>
                  </a:lnTo>
                  <a:cubicBezTo>
                    <a:pt x="4272" y="612385"/>
                    <a:pt x="27252" y="543593"/>
                    <a:pt x="44216" y="496386"/>
                  </a:cubicBezTo>
                  <a:cubicBezTo>
                    <a:pt x="131730" y="253068"/>
                    <a:pt x="344335" y="78185"/>
                    <a:pt x="593001" y="19794"/>
                  </a:cubicBezTo>
                  <a:cubicBezTo>
                    <a:pt x="650552" y="6290"/>
                    <a:pt x="707821" y="-88"/>
                    <a:pt x="764028" y="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2CD65A1-C6AF-07BF-4B40-D8E8B85642A5}"/>
                </a:ext>
              </a:extLst>
            </p:cNvPr>
            <p:cNvSpPr/>
            <p:nvPr/>
          </p:nvSpPr>
          <p:spPr>
            <a:xfrm>
              <a:off x="4013672" y="1427773"/>
              <a:ext cx="1613256" cy="769340"/>
            </a:xfrm>
            <a:custGeom>
              <a:avLst/>
              <a:gdLst>
                <a:gd name="csX0" fmla="*/ 806719 w 1613256"/>
                <a:gd name="csY0" fmla="*/ 1 h 769340"/>
                <a:gd name="csX1" fmla="*/ 1419585 w 1613256"/>
                <a:gd name="csY1" fmla="*/ 278584 h 769340"/>
                <a:gd name="csX2" fmla="*/ 1595768 w 1613256"/>
                <a:gd name="csY2" fmla="*/ 636082 h 769340"/>
                <a:gd name="csX3" fmla="*/ 1613256 w 1613256"/>
                <a:gd name="csY3" fmla="*/ 768039 h 769340"/>
                <a:gd name="csX4" fmla="*/ 1568668 w 1613256"/>
                <a:gd name="csY4" fmla="*/ 768544 h 769340"/>
                <a:gd name="csX5" fmla="*/ 641285 w 1613256"/>
                <a:gd name="csY5" fmla="*/ 62582 h 769340"/>
                <a:gd name="csX6" fmla="*/ 92500 w 1613256"/>
                <a:gd name="csY6" fmla="*/ 539174 h 769340"/>
                <a:gd name="csX7" fmla="*/ 51164 w 1613256"/>
                <a:gd name="csY7" fmla="*/ 769340 h 769340"/>
                <a:gd name="csX8" fmla="*/ 0 w 1613256"/>
                <a:gd name="csY8" fmla="*/ 768039 h 769340"/>
                <a:gd name="csX9" fmla="*/ 24860 w 1613256"/>
                <a:gd name="csY9" fmla="*/ 607392 h 769340"/>
                <a:gd name="csX10" fmla="*/ 193311 w 1613256"/>
                <a:gd name="csY10" fmla="*/ 278367 h 769340"/>
                <a:gd name="csX11" fmla="*/ 806719 w 1613256"/>
                <a:gd name="csY11" fmla="*/ 1 h 769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13256" h="769340">
                  <a:moveTo>
                    <a:pt x="806719" y="1"/>
                  </a:moveTo>
                  <a:cubicBezTo>
                    <a:pt x="1034084" y="-162"/>
                    <a:pt x="1261360" y="92501"/>
                    <a:pt x="1419585" y="278584"/>
                  </a:cubicBezTo>
                  <a:cubicBezTo>
                    <a:pt x="1507676" y="382141"/>
                    <a:pt x="1566067" y="503619"/>
                    <a:pt x="1595768" y="636082"/>
                  </a:cubicBezTo>
                  <a:cubicBezTo>
                    <a:pt x="1605524" y="679803"/>
                    <a:pt x="1604440" y="724463"/>
                    <a:pt x="1613256" y="768039"/>
                  </a:cubicBezTo>
                  <a:cubicBezTo>
                    <a:pt x="1598369" y="768183"/>
                    <a:pt x="1583483" y="768400"/>
                    <a:pt x="1568668" y="768544"/>
                  </a:cubicBezTo>
                  <a:cubicBezTo>
                    <a:pt x="1544098" y="302649"/>
                    <a:pt x="1101688" y="-45454"/>
                    <a:pt x="641285" y="62582"/>
                  </a:cubicBezTo>
                  <a:cubicBezTo>
                    <a:pt x="392619" y="120973"/>
                    <a:pt x="180014" y="295856"/>
                    <a:pt x="92500" y="539174"/>
                  </a:cubicBezTo>
                  <a:cubicBezTo>
                    <a:pt x="69881" y="602117"/>
                    <a:pt x="36567" y="703433"/>
                    <a:pt x="51164" y="769340"/>
                  </a:cubicBezTo>
                  <a:cubicBezTo>
                    <a:pt x="34110" y="768906"/>
                    <a:pt x="17055" y="768472"/>
                    <a:pt x="0" y="768039"/>
                  </a:cubicBezTo>
                  <a:cubicBezTo>
                    <a:pt x="9973" y="714562"/>
                    <a:pt x="11852" y="660724"/>
                    <a:pt x="24860" y="607392"/>
                  </a:cubicBezTo>
                  <a:cubicBezTo>
                    <a:pt x="54344" y="486348"/>
                    <a:pt x="112229" y="373035"/>
                    <a:pt x="193311" y="278367"/>
                  </a:cubicBezTo>
                  <a:cubicBezTo>
                    <a:pt x="351898" y="93151"/>
                    <a:pt x="579353" y="163"/>
                    <a:pt x="806719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1936F7D-2983-49FE-D6CD-9383B3A846B1}"/>
                </a:ext>
              </a:extLst>
            </p:cNvPr>
            <p:cNvSpPr/>
            <p:nvPr/>
          </p:nvSpPr>
          <p:spPr>
            <a:xfrm>
              <a:off x="3765974" y="2195746"/>
              <a:ext cx="2108653" cy="3422070"/>
            </a:xfrm>
            <a:custGeom>
              <a:avLst/>
              <a:gdLst>
                <a:gd name="csX0" fmla="*/ 246788 w 2108653"/>
                <a:gd name="csY0" fmla="*/ 66 h 3422070"/>
                <a:gd name="csX1" fmla="*/ 297952 w 2108653"/>
                <a:gd name="csY1" fmla="*/ 1366 h 3422070"/>
                <a:gd name="csX2" fmla="*/ 368050 w 2108653"/>
                <a:gd name="csY2" fmla="*/ 93360 h 3422070"/>
                <a:gd name="csX3" fmla="*/ 499139 w 2108653"/>
                <a:gd name="csY3" fmla="*/ 323309 h 3422070"/>
                <a:gd name="csX4" fmla="*/ 764354 w 2108653"/>
                <a:gd name="csY4" fmla="*/ 355757 h 3422070"/>
                <a:gd name="csX5" fmla="*/ 1328025 w 2108653"/>
                <a:gd name="csY5" fmla="*/ 355973 h 3422070"/>
                <a:gd name="csX6" fmla="*/ 1586374 w 2108653"/>
                <a:gd name="csY6" fmla="*/ 338268 h 3422070"/>
                <a:gd name="csX7" fmla="*/ 1732423 w 2108653"/>
                <a:gd name="csY7" fmla="*/ 116052 h 3422070"/>
                <a:gd name="csX8" fmla="*/ 1815456 w 2108653"/>
                <a:gd name="csY8" fmla="*/ 571 h 3422070"/>
                <a:gd name="csX9" fmla="*/ 1860044 w 2108653"/>
                <a:gd name="csY9" fmla="*/ 66 h 3422070"/>
                <a:gd name="csX10" fmla="*/ 2050680 w 2108653"/>
                <a:gd name="csY10" fmla="*/ 29478 h 3422070"/>
                <a:gd name="csX11" fmla="*/ 2105097 w 2108653"/>
                <a:gd name="csY11" fmla="*/ 221054 h 3422070"/>
                <a:gd name="csX12" fmla="*/ 2105169 w 2108653"/>
                <a:gd name="csY12" fmla="*/ 647420 h 3422070"/>
                <a:gd name="csX13" fmla="*/ 2105097 w 2108653"/>
                <a:gd name="csY13" fmla="*/ 2627496 h 3422070"/>
                <a:gd name="csX14" fmla="*/ 2105024 w 2108653"/>
                <a:gd name="csY14" fmla="*/ 3068316 h 3422070"/>
                <a:gd name="csX15" fmla="*/ 2105024 w 2108653"/>
                <a:gd name="csY15" fmla="*/ 3277886 h 3422070"/>
                <a:gd name="csX16" fmla="*/ 1956735 w 2108653"/>
                <a:gd name="csY16" fmla="*/ 3418804 h 3422070"/>
                <a:gd name="csX17" fmla="*/ 1783298 w 2108653"/>
                <a:gd name="csY17" fmla="*/ 3419671 h 3422070"/>
                <a:gd name="csX18" fmla="*/ 1465330 w 2108653"/>
                <a:gd name="csY18" fmla="*/ 3419671 h 3422070"/>
                <a:gd name="csX19" fmla="*/ 504198 w 2108653"/>
                <a:gd name="csY19" fmla="*/ 3419671 h 3422070"/>
                <a:gd name="csX20" fmla="*/ 251268 w 2108653"/>
                <a:gd name="csY20" fmla="*/ 3419743 h 3422070"/>
                <a:gd name="csX21" fmla="*/ 26667 w 2108653"/>
                <a:gd name="csY21" fmla="*/ 3332736 h 3422070"/>
                <a:gd name="csX22" fmla="*/ 3036 w 2108653"/>
                <a:gd name="csY22" fmla="*/ 3089996 h 3422070"/>
                <a:gd name="csX23" fmla="*/ 3036 w 2108653"/>
                <a:gd name="csY23" fmla="*/ 2584137 h 3422070"/>
                <a:gd name="csX24" fmla="*/ 3036 w 2108653"/>
                <a:gd name="csY24" fmla="*/ 705233 h 3422070"/>
                <a:gd name="csX25" fmla="*/ 2964 w 2108653"/>
                <a:gd name="csY25" fmla="*/ 228280 h 3422070"/>
                <a:gd name="csX26" fmla="*/ 60921 w 2108653"/>
                <a:gd name="csY26" fmla="*/ 26876 h 3422070"/>
                <a:gd name="csX27" fmla="*/ 246788 w 2108653"/>
                <a:gd name="csY27" fmla="*/ 66 h 3422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108653" h="3422070">
                  <a:moveTo>
                    <a:pt x="246788" y="66"/>
                  </a:moveTo>
                  <a:cubicBezTo>
                    <a:pt x="263843" y="499"/>
                    <a:pt x="280897" y="933"/>
                    <a:pt x="297952" y="1366"/>
                  </a:cubicBezTo>
                  <a:cubicBezTo>
                    <a:pt x="339938" y="21601"/>
                    <a:pt x="348899" y="53181"/>
                    <a:pt x="368050" y="93360"/>
                  </a:cubicBezTo>
                  <a:cubicBezTo>
                    <a:pt x="403243" y="167216"/>
                    <a:pt x="428969" y="276192"/>
                    <a:pt x="499139" y="323309"/>
                  </a:cubicBezTo>
                  <a:cubicBezTo>
                    <a:pt x="574584" y="373823"/>
                    <a:pt x="677780" y="355901"/>
                    <a:pt x="764354" y="355757"/>
                  </a:cubicBezTo>
                  <a:cubicBezTo>
                    <a:pt x="952244" y="355467"/>
                    <a:pt x="1140135" y="355829"/>
                    <a:pt x="1328025" y="355973"/>
                  </a:cubicBezTo>
                  <a:cubicBezTo>
                    <a:pt x="1398701" y="355973"/>
                    <a:pt x="1524876" y="369704"/>
                    <a:pt x="1586374" y="338268"/>
                  </a:cubicBezTo>
                  <a:cubicBezTo>
                    <a:pt x="1671286" y="294909"/>
                    <a:pt x="1697302" y="198001"/>
                    <a:pt x="1732423" y="116052"/>
                  </a:cubicBezTo>
                  <a:cubicBezTo>
                    <a:pt x="1754753" y="64020"/>
                    <a:pt x="1761257" y="25575"/>
                    <a:pt x="1815456" y="571"/>
                  </a:cubicBezTo>
                  <a:cubicBezTo>
                    <a:pt x="1830271" y="427"/>
                    <a:pt x="1845157" y="210"/>
                    <a:pt x="1860044" y="66"/>
                  </a:cubicBezTo>
                  <a:cubicBezTo>
                    <a:pt x="1924071" y="4690"/>
                    <a:pt x="1995325" y="-12581"/>
                    <a:pt x="2050680" y="29478"/>
                  </a:cubicBezTo>
                  <a:cubicBezTo>
                    <a:pt x="2112684" y="76595"/>
                    <a:pt x="2105241" y="151389"/>
                    <a:pt x="2105097" y="221054"/>
                  </a:cubicBezTo>
                  <a:cubicBezTo>
                    <a:pt x="2104807" y="363200"/>
                    <a:pt x="2105097" y="505274"/>
                    <a:pt x="2105169" y="647420"/>
                  </a:cubicBezTo>
                  <a:cubicBezTo>
                    <a:pt x="2105458" y="1307421"/>
                    <a:pt x="2105313" y="1967495"/>
                    <a:pt x="2105097" y="2627496"/>
                  </a:cubicBezTo>
                  <a:cubicBezTo>
                    <a:pt x="2105097" y="2774412"/>
                    <a:pt x="2105097" y="2921400"/>
                    <a:pt x="2105024" y="3068316"/>
                  </a:cubicBezTo>
                  <a:cubicBezTo>
                    <a:pt x="2105024" y="3128802"/>
                    <a:pt x="2113190" y="3221519"/>
                    <a:pt x="2105024" y="3277886"/>
                  </a:cubicBezTo>
                  <a:cubicBezTo>
                    <a:pt x="2094473" y="3350369"/>
                    <a:pt x="2028061" y="3410277"/>
                    <a:pt x="1956735" y="3418804"/>
                  </a:cubicBezTo>
                  <a:cubicBezTo>
                    <a:pt x="1900368" y="3425525"/>
                    <a:pt x="1840099" y="3419816"/>
                    <a:pt x="1783298" y="3419671"/>
                  </a:cubicBezTo>
                  <a:cubicBezTo>
                    <a:pt x="1677285" y="3419382"/>
                    <a:pt x="1571343" y="3419816"/>
                    <a:pt x="1465330" y="3419671"/>
                  </a:cubicBezTo>
                  <a:cubicBezTo>
                    <a:pt x="1144977" y="3419021"/>
                    <a:pt x="824551" y="3418226"/>
                    <a:pt x="504198" y="3419671"/>
                  </a:cubicBezTo>
                  <a:cubicBezTo>
                    <a:pt x="419864" y="3420105"/>
                    <a:pt x="335602" y="3419671"/>
                    <a:pt x="251268" y="3419743"/>
                  </a:cubicBezTo>
                  <a:cubicBezTo>
                    <a:pt x="164261" y="3419816"/>
                    <a:pt x="73929" y="3419382"/>
                    <a:pt x="26667" y="3332736"/>
                  </a:cubicBezTo>
                  <a:cubicBezTo>
                    <a:pt x="-12212" y="3261482"/>
                    <a:pt x="2819" y="3168187"/>
                    <a:pt x="3036" y="3089996"/>
                  </a:cubicBezTo>
                  <a:cubicBezTo>
                    <a:pt x="3542" y="2921400"/>
                    <a:pt x="3109" y="2752733"/>
                    <a:pt x="3036" y="2584137"/>
                  </a:cubicBezTo>
                  <a:cubicBezTo>
                    <a:pt x="2675" y="1957811"/>
                    <a:pt x="3687" y="1331558"/>
                    <a:pt x="3036" y="705233"/>
                  </a:cubicBezTo>
                  <a:cubicBezTo>
                    <a:pt x="2819" y="546248"/>
                    <a:pt x="2964" y="387264"/>
                    <a:pt x="2964" y="228280"/>
                  </a:cubicBezTo>
                  <a:cubicBezTo>
                    <a:pt x="2964" y="155364"/>
                    <a:pt x="-5347" y="75511"/>
                    <a:pt x="60921" y="26876"/>
                  </a:cubicBezTo>
                  <a:cubicBezTo>
                    <a:pt x="114397" y="-12292"/>
                    <a:pt x="185290" y="4185"/>
                    <a:pt x="246788" y="66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6B5AA01-36FE-0BBA-24BA-CB7D4E527BE6}"/>
              </a:ext>
            </a:extLst>
          </p:cNvPr>
          <p:cNvGrpSpPr/>
          <p:nvPr/>
        </p:nvGrpSpPr>
        <p:grpSpPr>
          <a:xfrm>
            <a:off x="6320432" y="1428785"/>
            <a:ext cx="2102465" cy="4188563"/>
            <a:chOff x="6320432" y="1428785"/>
            <a:chExt cx="2102465" cy="418856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45A748C-7F4F-1F46-008A-E154F1C4EEB2}"/>
                </a:ext>
              </a:extLst>
            </p:cNvPr>
            <p:cNvSpPr/>
            <p:nvPr/>
          </p:nvSpPr>
          <p:spPr>
            <a:xfrm>
              <a:off x="6610311" y="1475265"/>
              <a:ext cx="1522707" cy="1079434"/>
            </a:xfrm>
            <a:custGeom>
              <a:avLst/>
              <a:gdLst>
                <a:gd name="csX0" fmla="*/ 769105 w 1522707"/>
                <a:gd name="csY0" fmla="*/ 24 h 1079434"/>
                <a:gd name="csX1" fmla="*/ 1331421 w 1522707"/>
                <a:gd name="csY1" fmla="*/ 252412 h 1079434"/>
                <a:gd name="csX2" fmla="*/ 1500186 w 1522707"/>
                <a:gd name="csY2" fmla="*/ 588277 h 1079434"/>
                <a:gd name="csX3" fmla="*/ 1522707 w 1522707"/>
                <a:gd name="csY3" fmla="*/ 720618 h 1079434"/>
                <a:gd name="csX4" fmla="*/ 1502419 w 1522707"/>
                <a:gd name="csY4" fmla="*/ 730103 h 1079434"/>
                <a:gd name="csX5" fmla="*/ 1484190 w 1522707"/>
                <a:gd name="csY5" fmla="*/ 742948 h 1079434"/>
                <a:gd name="csX6" fmla="*/ 1450442 w 1522707"/>
                <a:gd name="csY6" fmla="*/ 810589 h 1079434"/>
                <a:gd name="csX7" fmla="*/ 1320653 w 1522707"/>
                <a:gd name="csY7" fmla="*/ 1041911 h 1079434"/>
                <a:gd name="csX8" fmla="*/ 1050452 w 1522707"/>
                <a:gd name="csY8" fmla="*/ 1076309 h 1079434"/>
                <a:gd name="csX9" fmla="*/ 486781 w 1522707"/>
                <a:gd name="csY9" fmla="*/ 1076237 h 1079434"/>
                <a:gd name="csX10" fmla="*/ 233634 w 1522707"/>
                <a:gd name="csY10" fmla="*/ 1060989 h 1079434"/>
                <a:gd name="csX11" fmla="*/ 83322 w 1522707"/>
                <a:gd name="csY11" fmla="*/ 835304 h 1079434"/>
                <a:gd name="csX12" fmla="*/ 32490 w 1522707"/>
                <a:gd name="csY12" fmla="*/ 742136 h 1079434"/>
                <a:gd name="csX13" fmla="*/ 0 w 1522707"/>
                <a:gd name="csY13" fmla="*/ 720835 h 1079434"/>
                <a:gd name="csX14" fmla="*/ 2864 w 1522707"/>
                <a:gd name="csY14" fmla="*/ 675960 h 1079434"/>
                <a:gd name="csX15" fmla="*/ 7516 w 1522707"/>
                <a:gd name="csY15" fmla="*/ 631083 h 1079434"/>
                <a:gd name="csX16" fmla="*/ 200393 w 1522707"/>
                <a:gd name="csY16" fmla="*/ 239548 h 1079434"/>
                <a:gd name="csX17" fmla="*/ 769105 w 1522707"/>
                <a:gd name="csY17" fmla="*/ 24 h 10794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522707" h="1079434">
                  <a:moveTo>
                    <a:pt x="769105" y="24"/>
                  </a:moveTo>
                  <a:cubicBezTo>
                    <a:pt x="978350" y="1632"/>
                    <a:pt x="1186529" y="85226"/>
                    <a:pt x="1331421" y="252412"/>
                  </a:cubicBezTo>
                  <a:cubicBezTo>
                    <a:pt x="1427299" y="363087"/>
                    <a:pt x="1472813" y="464534"/>
                    <a:pt x="1500186" y="588277"/>
                  </a:cubicBezTo>
                  <a:lnTo>
                    <a:pt x="1522707" y="720618"/>
                  </a:lnTo>
                  <a:lnTo>
                    <a:pt x="1502419" y="730103"/>
                  </a:lnTo>
                  <a:cubicBezTo>
                    <a:pt x="1495789" y="733482"/>
                    <a:pt x="1489502" y="737420"/>
                    <a:pt x="1484190" y="742948"/>
                  </a:cubicBezTo>
                  <a:cubicBezTo>
                    <a:pt x="1467858" y="760075"/>
                    <a:pt x="1460125" y="789198"/>
                    <a:pt x="1450442" y="810589"/>
                  </a:cubicBezTo>
                  <a:cubicBezTo>
                    <a:pt x="1417417" y="883360"/>
                    <a:pt x="1388149" y="995372"/>
                    <a:pt x="1320653" y="1041911"/>
                  </a:cubicBezTo>
                  <a:cubicBezTo>
                    <a:pt x="1244196" y="1094737"/>
                    <a:pt x="1138471" y="1076165"/>
                    <a:pt x="1050452" y="1076309"/>
                  </a:cubicBezTo>
                  <a:cubicBezTo>
                    <a:pt x="862562" y="1076526"/>
                    <a:pt x="674671" y="1076309"/>
                    <a:pt x="486781" y="1076237"/>
                  </a:cubicBezTo>
                  <a:cubicBezTo>
                    <a:pt x="418417" y="1076237"/>
                    <a:pt x="293182" y="1089823"/>
                    <a:pt x="233634" y="1060989"/>
                  </a:cubicBezTo>
                  <a:cubicBezTo>
                    <a:pt x="145254" y="1018208"/>
                    <a:pt x="119600" y="918987"/>
                    <a:pt x="83322" y="835304"/>
                  </a:cubicBezTo>
                  <a:cubicBezTo>
                    <a:pt x="66358" y="796281"/>
                    <a:pt x="58174" y="765713"/>
                    <a:pt x="32490" y="742136"/>
                  </a:cubicBezTo>
                  <a:lnTo>
                    <a:pt x="0" y="720835"/>
                  </a:lnTo>
                  <a:lnTo>
                    <a:pt x="2864" y="675960"/>
                  </a:lnTo>
                  <a:cubicBezTo>
                    <a:pt x="3722" y="660983"/>
                    <a:pt x="4879" y="646006"/>
                    <a:pt x="7516" y="631083"/>
                  </a:cubicBezTo>
                  <a:cubicBezTo>
                    <a:pt x="33098" y="486407"/>
                    <a:pt x="100449" y="347296"/>
                    <a:pt x="200393" y="239548"/>
                  </a:cubicBezTo>
                  <a:cubicBezTo>
                    <a:pt x="349549" y="78794"/>
                    <a:pt x="559860" y="-1584"/>
                    <a:pt x="769105" y="24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</a:rPr>
                <a:t>03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9599A97-110C-6F89-5873-CE2E5777A9F7}"/>
                </a:ext>
              </a:extLst>
            </p:cNvPr>
            <p:cNvSpPr/>
            <p:nvPr/>
          </p:nvSpPr>
          <p:spPr>
            <a:xfrm>
              <a:off x="6566084" y="1428785"/>
              <a:ext cx="1611160" cy="767317"/>
            </a:xfrm>
            <a:custGeom>
              <a:avLst/>
              <a:gdLst>
                <a:gd name="csX0" fmla="*/ 738888 w 1611160"/>
                <a:gd name="csY0" fmla="*/ 2838 h 767317"/>
                <a:gd name="csX1" fmla="*/ 1326795 w 1611160"/>
                <a:gd name="csY1" fmla="*/ 188542 h 767317"/>
                <a:gd name="csX2" fmla="*/ 1581025 w 1611160"/>
                <a:gd name="csY2" fmla="*/ 583762 h 767317"/>
                <a:gd name="csX3" fmla="*/ 1611160 w 1611160"/>
                <a:gd name="csY3" fmla="*/ 766739 h 767317"/>
                <a:gd name="csX4" fmla="*/ 1566716 w 1611160"/>
                <a:gd name="csY4" fmla="*/ 767100 h 767317"/>
                <a:gd name="csX5" fmla="*/ 1375430 w 1611160"/>
                <a:gd name="csY5" fmla="*/ 298892 h 767317"/>
                <a:gd name="csX6" fmla="*/ 244402 w 1611160"/>
                <a:gd name="csY6" fmla="*/ 286028 h 767317"/>
                <a:gd name="csX7" fmla="*/ 51525 w 1611160"/>
                <a:gd name="csY7" fmla="*/ 677563 h 767317"/>
                <a:gd name="csX8" fmla="*/ 44009 w 1611160"/>
                <a:gd name="csY8" fmla="*/ 767317 h 767317"/>
                <a:gd name="csX9" fmla="*/ 0 w 1611160"/>
                <a:gd name="csY9" fmla="*/ 767317 h 767317"/>
                <a:gd name="csX10" fmla="*/ 7515 w 1611160"/>
                <a:gd name="csY10" fmla="*/ 677346 h 767317"/>
                <a:gd name="csX11" fmla="*/ 187673 w 1611160"/>
                <a:gd name="csY11" fmla="*/ 280102 h 767317"/>
                <a:gd name="csX12" fmla="*/ 738888 w 1611160"/>
                <a:gd name="csY12" fmla="*/ 2838 h 767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11160" h="767317">
                  <a:moveTo>
                    <a:pt x="738888" y="2838"/>
                  </a:moveTo>
                  <a:cubicBezTo>
                    <a:pt x="946895" y="-14271"/>
                    <a:pt x="1161018" y="45782"/>
                    <a:pt x="1326795" y="188542"/>
                  </a:cubicBezTo>
                  <a:cubicBezTo>
                    <a:pt x="1447334" y="292315"/>
                    <a:pt x="1539906" y="429258"/>
                    <a:pt x="1581025" y="583762"/>
                  </a:cubicBezTo>
                  <a:cubicBezTo>
                    <a:pt x="1597140" y="644248"/>
                    <a:pt x="1598658" y="705963"/>
                    <a:pt x="1611160" y="766739"/>
                  </a:cubicBezTo>
                  <a:cubicBezTo>
                    <a:pt x="1596345" y="766883"/>
                    <a:pt x="1581531" y="767028"/>
                    <a:pt x="1566716" y="767100"/>
                  </a:cubicBezTo>
                  <a:cubicBezTo>
                    <a:pt x="1541568" y="577620"/>
                    <a:pt x="1503267" y="446458"/>
                    <a:pt x="1375430" y="298892"/>
                  </a:cubicBezTo>
                  <a:cubicBezTo>
                    <a:pt x="1085645" y="-35481"/>
                    <a:pt x="542714" y="-35481"/>
                    <a:pt x="244402" y="286028"/>
                  </a:cubicBezTo>
                  <a:cubicBezTo>
                    <a:pt x="144458" y="393776"/>
                    <a:pt x="77107" y="532887"/>
                    <a:pt x="51525" y="677563"/>
                  </a:cubicBezTo>
                  <a:cubicBezTo>
                    <a:pt x="46250" y="707409"/>
                    <a:pt x="46900" y="737471"/>
                    <a:pt x="44009" y="767317"/>
                  </a:cubicBezTo>
                  <a:cubicBezTo>
                    <a:pt x="29339" y="767317"/>
                    <a:pt x="14670" y="767317"/>
                    <a:pt x="0" y="767317"/>
                  </a:cubicBezTo>
                  <a:cubicBezTo>
                    <a:pt x="3613" y="737327"/>
                    <a:pt x="2167" y="707336"/>
                    <a:pt x="7515" y="677346"/>
                  </a:cubicBezTo>
                  <a:cubicBezTo>
                    <a:pt x="33747" y="531370"/>
                    <a:pt x="90910" y="393704"/>
                    <a:pt x="187673" y="280102"/>
                  </a:cubicBezTo>
                  <a:cubicBezTo>
                    <a:pt x="328989" y="114217"/>
                    <a:pt x="530881" y="19946"/>
                    <a:pt x="738888" y="28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3437E9-9266-D154-5676-F976F2DF770E}"/>
                </a:ext>
              </a:extLst>
            </p:cNvPr>
            <p:cNvSpPr/>
            <p:nvPr/>
          </p:nvSpPr>
          <p:spPr>
            <a:xfrm>
              <a:off x="6320432" y="2195522"/>
              <a:ext cx="2102465" cy="3421826"/>
            </a:xfrm>
            <a:custGeom>
              <a:avLst/>
              <a:gdLst>
                <a:gd name="csX0" fmla="*/ 248931 w 2102465"/>
                <a:gd name="csY0" fmla="*/ 578 h 3421826"/>
                <a:gd name="csX1" fmla="*/ 292941 w 2102465"/>
                <a:gd name="csY1" fmla="*/ 578 h 3421826"/>
                <a:gd name="csX2" fmla="*/ 376263 w 2102465"/>
                <a:gd name="csY2" fmla="*/ 115047 h 3421826"/>
                <a:gd name="csX3" fmla="*/ 526575 w 2102465"/>
                <a:gd name="csY3" fmla="*/ 340732 h 3421826"/>
                <a:gd name="csX4" fmla="*/ 779722 w 2102465"/>
                <a:gd name="csY4" fmla="*/ 355980 h 3421826"/>
                <a:gd name="csX5" fmla="*/ 1343393 w 2102465"/>
                <a:gd name="csY5" fmla="*/ 356052 h 3421826"/>
                <a:gd name="csX6" fmla="*/ 1613594 w 2102465"/>
                <a:gd name="csY6" fmla="*/ 321654 h 3421826"/>
                <a:gd name="csX7" fmla="*/ 1743383 w 2102465"/>
                <a:gd name="csY7" fmla="*/ 90332 h 3421826"/>
                <a:gd name="csX8" fmla="*/ 1777131 w 2102465"/>
                <a:gd name="csY8" fmla="*/ 22691 h 3421826"/>
                <a:gd name="csX9" fmla="*/ 1815648 w 2102465"/>
                <a:gd name="csY9" fmla="*/ 361 h 3421826"/>
                <a:gd name="csX10" fmla="*/ 1860092 w 2102465"/>
                <a:gd name="csY10" fmla="*/ 0 h 3421826"/>
                <a:gd name="csX11" fmla="*/ 2044730 w 2102465"/>
                <a:gd name="csY11" fmla="*/ 29340 h 3421826"/>
                <a:gd name="csX12" fmla="*/ 2099435 w 2102465"/>
                <a:gd name="csY12" fmla="*/ 235730 h 3421826"/>
                <a:gd name="csX13" fmla="*/ 2099508 w 2102465"/>
                <a:gd name="csY13" fmla="*/ 705456 h 3421826"/>
                <a:gd name="csX14" fmla="*/ 2099580 w 2102465"/>
                <a:gd name="csY14" fmla="*/ 2606040 h 3421826"/>
                <a:gd name="csX15" fmla="*/ 2099435 w 2102465"/>
                <a:gd name="csY15" fmla="*/ 3111899 h 3421826"/>
                <a:gd name="csX16" fmla="*/ 2074937 w 2102465"/>
                <a:gd name="csY16" fmla="*/ 3341342 h 3421826"/>
                <a:gd name="csX17" fmla="*/ 1863705 w 2102465"/>
                <a:gd name="csY17" fmla="*/ 3419533 h 3421826"/>
                <a:gd name="csX18" fmla="*/ 1596322 w 2102465"/>
                <a:gd name="csY18" fmla="*/ 3419822 h 3421826"/>
                <a:gd name="csX19" fmla="*/ 627964 w 2102465"/>
                <a:gd name="csY19" fmla="*/ 3419822 h 3421826"/>
                <a:gd name="csX20" fmla="*/ 309996 w 2102465"/>
                <a:gd name="csY20" fmla="*/ 3419822 h 3421826"/>
                <a:gd name="csX21" fmla="*/ 151012 w 2102465"/>
                <a:gd name="csY21" fmla="*/ 3418666 h 3421826"/>
                <a:gd name="csX22" fmla="*/ 4385 w 2102465"/>
                <a:gd name="csY22" fmla="*/ 3270666 h 3421826"/>
                <a:gd name="csX23" fmla="*/ 3301 w 2102465"/>
                <a:gd name="csY23" fmla="*/ 3046860 h 3421826"/>
                <a:gd name="csX24" fmla="*/ 3373 w 2102465"/>
                <a:gd name="csY24" fmla="*/ 2627720 h 3421826"/>
                <a:gd name="csX25" fmla="*/ 3445 w 2102465"/>
                <a:gd name="csY25" fmla="*/ 647644 h 3421826"/>
                <a:gd name="csX26" fmla="*/ 3156 w 2102465"/>
                <a:gd name="csY26" fmla="*/ 221277 h 3421826"/>
                <a:gd name="csX27" fmla="*/ 57283 w 2102465"/>
                <a:gd name="csY27" fmla="*/ 29846 h 3421826"/>
                <a:gd name="csX28" fmla="*/ 248931 w 2102465"/>
                <a:gd name="csY28" fmla="*/ 578 h 34218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102465" h="3421826">
                  <a:moveTo>
                    <a:pt x="248931" y="578"/>
                  </a:moveTo>
                  <a:cubicBezTo>
                    <a:pt x="263601" y="578"/>
                    <a:pt x="278271" y="578"/>
                    <a:pt x="292941" y="578"/>
                  </a:cubicBezTo>
                  <a:cubicBezTo>
                    <a:pt x="346634" y="26016"/>
                    <a:pt x="353644" y="63016"/>
                    <a:pt x="376263" y="115047"/>
                  </a:cubicBezTo>
                  <a:cubicBezTo>
                    <a:pt x="412541" y="198730"/>
                    <a:pt x="438195" y="297951"/>
                    <a:pt x="526575" y="340732"/>
                  </a:cubicBezTo>
                  <a:cubicBezTo>
                    <a:pt x="586123" y="369566"/>
                    <a:pt x="711358" y="355980"/>
                    <a:pt x="779722" y="355980"/>
                  </a:cubicBezTo>
                  <a:cubicBezTo>
                    <a:pt x="967612" y="356052"/>
                    <a:pt x="1155503" y="356269"/>
                    <a:pt x="1343393" y="356052"/>
                  </a:cubicBezTo>
                  <a:cubicBezTo>
                    <a:pt x="1431412" y="355908"/>
                    <a:pt x="1537137" y="374480"/>
                    <a:pt x="1613594" y="321654"/>
                  </a:cubicBezTo>
                  <a:cubicBezTo>
                    <a:pt x="1681090" y="275115"/>
                    <a:pt x="1710358" y="163103"/>
                    <a:pt x="1743383" y="90332"/>
                  </a:cubicBezTo>
                  <a:cubicBezTo>
                    <a:pt x="1753066" y="68941"/>
                    <a:pt x="1760799" y="39818"/>
                    <a:pt x="1777131" y="22691"/>
                  </a:cubicBezTo>
                  <a:cubicBezTo>
                    <a:pt x="1787754" y="11635"/>
                    <a:pt x="1802279" y="6937"/>
                    <a:pt x="1815648" y="361"/>
                  </a:cubicBezTo>
                  <a:cubicBezTo>
                    <a:pt x="1830463" y="289"/>
                    <a:pt x="1845277" y="144"/>
                    <a:pt x="1860092" y="0"/>
                  </a:cubicBezTo>
                  <a:cubicBezTo>
                    <a:pt x="1921734" y="4914"/>
                    <a:pt x="1992049" y="-11418"/>
                    <a:pt x="2044730" y="29340"/>
                  </a:cubicBezTo>
                  <a:cubicBezTo>
                    <a:pt x="2111432" y="80793"/>
                    <a:pt x="2099219" y="160646"/>
                    <a:pt x="2099435" y="235730"/>
                  </a:cubicBezTo>
                  <a:cubicBezTo>
                    <a:pt x="2099869" y="392330"/>
                    <a:pt x="2099074" y="548857"/>
                    <a:pt x="2099508" y="705456"/>
                  </a:cubicBezTo>
                  <a:cubicBezTo>
                    <a:pt x="2101170" y="1338936"/>
                    <a:pt x="2100736" y="1972560"/>
                    <a:pt x="2099580" y="2606040"/>
                  </a:cubicBezTo>
                  <a:cubicBezTo>
                    <a:pt x="2099219" y="2774636"/>
                    <a:pt x="2099724" y="2943303"/>
                    <a:pt x="2099435" y="3111899"/>
                  </a:cubicBezTo>
                  <a:cubicBezTo>
                    <a:pt x="2099363" y="3187055"/>
                    <a:pt x="2115261" y="3273990"/>
                    <a:pt x="2074937" y="3341342"/>
                  </a:cubicBezTo>
                  <a:cubicBezTo>
                    <a:pt x="2028181" y="3419316"/>
                    <a:pt x="1944353" y="3419895"/>
                    <a:pt x="1863705" y="3419533"/>
                  </a:cubicBezTo>
                  <a:cubicBezTo>
                    <a:pt x="1774601" y="3419172"/>
                    <a:pt x="1685426" y="3419895"/>
                    <a:pt x="1596322" y="3419822"/>
                  </a:cubicBezTo>
                  <a:cubicBezTo>
                    <a:pt x="1273512" y="3419606"/>
                    <a:pt x="950774" y="3419895"/>
                    <a:pt x="627964" y="3419822"/>
                  </a:cubicBezTo>
                  <a:cubicBezTo>
                    <a:pt x="521951" y="3419822"/>
                    <a:pt x="416009" y="3419750"/>
                    <a:pt x="309996" y="3419822"/>
                  </a:cubicBezTo>
                  <a:cubicBezTo>
                    <a:pt x="257965" y="3419822"/>
                    <a:pt x="202682" y="3425026"/>
                    <a:pt x="151012" y="3418666"/>
                  </a:cubicBezTo>
                  <a:cubicBezTo>
                    <a:pt x="77373" y="3409705"/>
                    <a:pt x="13562" y="3343943"/>
                    <a:pt x="4385" y="3270666"/>
                  </a:cubicBezTo>
                  <a:cubicBezTo>
                    <a:pt x="-4721" y="3198184"/>
                    <a:pt x="3156" y="3119920"/>
                    <a:pt x="3301" y="3046860"/>
                  </a:cubicBezTo>
                  <a:cubicBezTo>
                    <a:pt x="3734" y="2907170"/>
                    <a:pt x="3734" y="2767409"/>
                    <a:pt x="3373" y="2627720"/>
                  </a:cubicBezTo>
                  <a:cubicBezTo>
                    <a:pt x="1494" y="1967718"/>
                    <a:pt x="3012" y="1307645"/>
                    <a:pt x="3445" y="647644"/>
                  </a:cubicBezTo>
                  <a:cubicBezTo>
                    <a:pt x="3518" y="505497"/>
                    <a:pt x="3445" y="363423"/>
                    <a:pt x="3156" y="221277"/>
                  </a:cubicBezTo>
                  <a:cubicBezTo>
                    <a:pt x="3012" y="151758"/>
                    <a:pt x="-3998" y="77252"/>
                    <a:pt x="57283" y="29846"/>
                  </a:cubicBezTo>
                  <a:cubicBezTo>
                    <a:pt x="112566" y="-12936"/>
                    <a:pt x="184615" y="5637"/>
                    <a:pt x="248931" y="578"/>
                  </a:cubicBezTo>
                  <a:close/>
                </a:path>
              </a:pathLst>
            </a:custGeom>
            <a:solidFill>
              <a:schemeClr val="accent3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D8438C0-5C72-3E5C-1A81-245B533DE8FA}"/>
              </a:ext>
            </a:extLst>
          </p:cNvPr>
          <p:cNvGrpSpPr/>
          <p:nvPr/>
        </p:nvGrpSpPr>
        <p:grpSpPr>
          <a:xfrm>
            <a:off x="8868702" y="1427160"/>
            <a:ext cx="2104244" cy="4190408"/>
            <a:chOff x="8868702" y="1427160"/>
            <a:chExt cx="2104244" cy="419040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122948E-3FE9-0596-BFC0-9BD375088F08}"/>
                </a:ext>
              </a:extLst>
            </p:cNvPr>
            <p:cNvSpPr/>
            <p:nvPr/>
          </p:nvSpPr>
          <p:spPr>
            <a:xfrm>
              <a:off x="9160952" y="1471254"/>
              <a:ext cx="1519745" cy="1084083"/>
            </a:xfrm>
            <a:custGeom>
              <a:avLst/>
              <a:gdLst>
                <a:gd name="csX0" fmla="*/ 750406 w 1519745"/>
                <a:gd name="csY0" fmla="*/ 98 h 1084083"/>
                <a:gd name="csX1" fmla="*/ 1458463 w 1519745"/>
                <a:gd name="csY1" fmla="*/ 457900 h 1084083"/>
                <a:gd name="csX2" fmla="*/ 1516338 w 1519745"/>
                <a:gd name="csY2" fmla="*/ 656970 h 1084083"/>
                <a:gd name="csX3" fmla="*/ 1519745 w 1519745"/>
                <a:gd name="csY3" fmla="*/ 725064 h 1084083"/>
                <a:gd name="csX4" fmla="*/ 1519744 w 1519745"/>
                <a:gd name="csY4" fmla="*/ 725064 h 1084083"/>
                <a:gd name="csX5" fmla="*/ 1431218 w 1519745"/>
                <a:gd name="csY5" fmla="*/ 842495 h 1084083"/>
                <a:gd name="csX6" fmla="*/ 1283869 w 1519745"/>
                <a:gd name="csY6" fmla="*/ 1063411 h 1084083"/>
                <a:gd name="csX7" fmla="*/ 1039467 w 1519745"/>
                <a:gd name="csY7" fmla="*/ 1080249 h 1084083"/>
                <a:gd name="csX8" fmla="*/ 468569 w 1519745"/>
                <a:gd name="csY8" fmla="*/ 1080394 h 1084083"/>
                <a:gd name="csX9" fmla="*/ 201982 w 1519745"/>
                <a:gd name="csY9" fmla="*/ 1049753 h 1084083"/>
                <a:gd name="csX10" fmla="*/ 69374 w 1519745"/>
                <a:gd name="csY10" fmla="*/ 821105 h 1084083"/>
                <a:gd name="csX11" fmla="*/ 25615 w 1519745"/>
                <a:gd name="csY11" fmla="*/ 744755 h 1084083"/>
                <a:gd name="csX12" fmla="*/ 0 w 1519745"/>
                <a:gd name="csY12" fmla="*/ 726221 h 1084083"/>
                <a:gd name="csX13" fmla="*/ 2802 w 1519745"/>
                <a:gd name="csY13" fmla="*/ 649444 h 1084083"/>
                <a:gd name="csX14" fmla="*/ 74578 w 1519745"/>
                <a:gd name="csY14" fmla="*/ 425019 h 1084083"/>
                <a:gd name="csX15" fmla="*/ 750406 w 1519745"/>
                <a:gd name="csY15" fmla="*/ 98 h 1084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519745" h="1084083">
                  <a:moveTo>
                    <a:pt x="750406" y="98"/>
                  </a:moveTo>
                  <a:cubicBezTo>
                    <a:pt x="1056233" y="-4889"/>
                    <a:pt x="1334239" y="181846"/>
                    <a:pt x="1458463" y="457900"/>
                  </a:cubicBezTo>
                  <a:cubicBezTo>
                    <a:pt x="1485834" y="518657"/>
                    <a:pt x="1508002" y="588235"/>
                    <a:pt x="1516338" y="656970"/>
                  </a:cubicBezTo>
                  <a:lnTo>
                    <a:pt x="1519745" y="725064"/>
                  </a:lnTo>
                  <a:lnTo>
                    <a:pt x="1519744" y="725064"/>
                  </a:lnTo>
                  <a:cubicBezTo>
                    <a:pt x="1462148" y="746021"/>
                    <a:pt x="1453910" y="790103"/>
                    <a:pt x="1431218" y="842495"/>
                  </a:cubicBezTo>
                  <a:cubicBezTo>
                    <a:pt x="1395953" y="923866"/>
                    <a:pt x="1368709" y="1020991"/>
                    <a:pt x="1283869" y="1063411"/>
                  </a:cubicBezTo>
                  <a:cubicBezTo>
                    <a:pt x="1219625" y="1095497"/>
                    <a:pt x="1110938" y="1079743"/>
                    <a:pt x="1039467" y="1080249"/>
                  </a:cubicBezTo>
                  <a:cubicBezTo>
                    <a:pt x="849192" y="1081767"/>
                    <a:pt x="658844" y="1080394"/>
                    <a:pt x="468569" y="1080394"/>
                  </a:cubicBezTo>
                  <a:cubicBezTo>
                    <a:pt x="383585" y="1080394"/>
                    <a:pt x="275909" y="1099761"/>
                    <a:pt x="201982" y="1049753"/>
                  </a:cubicBezTo>
                  <a:cubicBezTo>
                    <a:pt x="126536" y="998806"/>
                    <a:pt x="106374" y="899441"/>
                    <a:pt x="69374" y="821105"/>
                  </a:cubicBezTo>
                  <a:cubicBezTo>
                    <a:pt x="54849" y="790320"/>
                    <a:pt x="46421" y="764982"/>
                    <a:pt x="25615" y="744755"/>
                  </a:cubicBezTo>
                  <a:lnTo>
                    <a:pt x="0" y="726221"/>
                  </a:lnTo>
                  <a:lnTo>
                    <a:pt x="2802" y="649444"/>
                  </a:lnTo>
                  <a:cubicBezTo>
                    <a:pt x="12642" y="571547"/>
                    <a:pt x="41842" y="491901"/>
                    <a:pt x="74578" y="425019"/>
                  </a:cubicBezTo>
                  <a:cubicBezTo>
                    <a:pt x="200176" y="168621"/>
                    <a:pt x="465319" y="4723"/>
                    <a:pt x="750406" y="98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5A45C6C-74DF-4664-8E81-ED268D96AA00}"/>
                </a:ext>
              </a:extLst>
            </p:cNvPr>
            <p:cNvSpPr/>
            <p:nvPr/>
          </p:nvSpPr>
          <p:spPr>
            <a:xfrm>
              <a:off x="9115244" y="1427160"/>
              <a:ext cx="1611161" cy="770315"/>
            </a:xfrm>
            <a:custGeom>
              <a:avLst/>
              <a:gdLst>
                <a:gd name="csX0" fmla="*/ 804430 w 1611161"/>
                <a:gd name="csY0" fmla="*/ 15 h 770315"/>
                <a:gd name="csX1" fmla="*/ 1457886 w 1611161"/>
                <a:gd name="csY1" fmla="*/ 326315 h 770315"/>
                <a:gd name="csX2" fmla="*/ 1611161 w 1611161"/>
                <a:gd name="csY2" fmla="*/ 769086 h 770315"/>
                <a:gd name="csX3" fmla="*/ 1567440 w 1611161"/>
                <a:gd name="csY3" fmla="*/ 769158 h 770315"/>
                <a:gd name="csX4" fmla="*/ 1506158 w 1611161"/>
                <a:gd name="csY4" fmla="*/ 501993 h 770315"/>
                <a:gd name="csX5" fmla="*/ 798101 w 1611161"/>
                <a:gd name="csY5" fmla="*/ 44191 h 770315"/>
                <a:gd name="csX6" fmla="*/ 122273 w 1611161"/>
                <a:gd name="csY6" fmla="*/ 469112 h 770315"/>
                <a:gd name="csX7" fmla="*/ 47695 w 1611161"/>
                <a:gd name="csY7" fmla="*/ 770315 h 770315"/>
                <a:gd name="csX8" fmla="*/ 0 w 1611161"/>
                <a:gd name="csY8" fmla="*/ 769086 h 770315"/>
                <a:gd name="csX9" fmla="*/ 16477 w 1611161"/>
                <a:gd name="csY9" fmla="*/ 636985 h 770315"/>
                <a:gd name="csX10" fmla="*/ 263481 w 1611161"/>
                <a:gd name="csY10" fmla="*/ 205560 h 770315"/>
                <a:gd name="csX11" fmla="*/ 804430 w 1611161"/>
                <a:gd name="csY11" fmla="*/ 15 h 770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11161" h="770315">
                  <a:moveTo>
                    <a:pt x="804430" y="15"/>
                  </a:moveTo>
                  <a:cubicBezTo>
                    <a:pt x="1051767" y="1461"/>
                    <a:pt x="1297401" y="114613"/>
                    <a:pt x="1457886" y="326315"/>
                  </a:cubicBezTo>
                  <a:cubicBezTo>
                    <a:pt x="1563031" y="464993"/>
                    <a:pt x="1593817" y="599913"/>
                    <a:pt x="1611161" y="769086"/>
                  </a:cubicBezTo>
                  <a:cubicBezTo>
                    <a:pt x="1596563" y="769086"/>
                    <a:pt x="1581965" y="769158"/>
                    <a:pt x="1567440" y="769158"/>
                  </a:cubicBezTo>
                  <a:cubicBezTo>
                    <a:pt x="1569897" y="679694"/>
                    <a:pt x="1542653" y="583002"/>
                    <a:pt x="1506158" y="501993"/>
                  </a:cubicBezTo>
                  <a:cubicBezTo>
                    <a:pt x="1381934" y="225939"/>
                    <a:pt x="1103928" y="39204"/>
                    <a:pt x="798101" y="44191"/>
                  </a:cubicBezTo>
                  <a:cubicBezTo>
                    <a:pt x="513014" y="48816"/>
                    <a:pt x="247871" y="212714"/>
                    <a:pt x="122273" y="469112"/>
                  </a:cubicBezTo>
                  <a:cubicBezTo>
                    <a:pt x="78625" y="558288"/>
                    <a:pt x="41264" y="670155"/>
                    <a:pt x="47695" y="770315"/>
                  </a:cubicBezTo>
                  <a:cubicBezTo>
                    <a:pt x="31797" y="769881"/>
                    <a:pt x="15899" y="769448"/>
                    <a:pt x="0" y="769086"/>
                  </a:cubicBezTo>
                  <a:cubicBezTo>
                    <a:pt x="7010" y="725077"/>
                    <a:pt x="7154" y="680778"/>
                    <a:pt x="16477" y="636985"/>
                  </a:cubicBezTo>
                  <a:cubicBezTo>
                    <a:pt x="51814" y="471135"/>
                    <a:pt x="137449" y="319450"/>
                    <a:pt x="263481" y="205560"/>
                  </a:cubicBezTo>
                  <a:cubicBezTo>
                    <a:pt x="418653" y="65342"/>
                    <a:pt x="612056" y="-1109"/>
                    <a:pt x="804430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07D0088-7A7E-A655-7753-3BD422E1B949}"/>
                </a:ext>
              </a:extLst>
            </p:cNvPr>
            <p:cNvSpPr/>
            <p:nvPr/>
          </p:nvSpPr>
          <p:spPr>
            <a:xfrm>
              <a:off x="8868702" y="2195324"/>
              <a:ext cx="2104244" cy="3422244"/>
            </a:xfrm>
            <a:custGeom>
              <a:avLst/>
              <a:gdLst>
                <a:gd name="csX0" fmla="*/ 264785 w 2104244"/>
                <a:gd name="csY0" fmla="*/ 921 h 3422244"/>
                <a:gd name="csX1" fmla="*/ 312480 w 2104244"/>
                <a:gd name="csY1" fmla="*/ 2149 h 3422244"/>
                <a:gd name="csX2" fmla="*/ 381855 w 2104244"/>
                <a:gd name="csY2" fmla="*/ 97034 h 3422244"/>
                <a:gd name="csX3" fmla="*/ 514463 w 2104244"/>
                <a:gd name="csY3" fmla="*/ 325682 h 3422244"/>
                <a:gd name="csX4" fmla="*/ 781050 w 2104244"/>
                <a:gd name="csY4" fmla="*/ 356323 h 3422244"/>
                <a:gd name="csX5" fmla="*/ 1351948 w 2104244"/>
                <a:gd name="csY5" fmla="*/ 356178 h 3422244"/>
                <a:gd name="csX6" fmla="*/ 1596350 w 2104244"/>
                <a:gd name="csY6" fmla="*/ 339340 h 3422244"/>
                <a:gd name="csX7" fmla="*/ 1743699 w 2104244"/>
                <a:gd name="csY7" fmla="*/ 118424 h 3422244"/>
                <a:gd name="csX8" fmla="*/ 1832225 w 2104244"/>
                <a:gd name="csY8" fmla="*/ 993 h 3422244"/>
                <a:gd name="csX9" fmla="*/ 1875946 w 2104244"/>
                <a:gd name="csY9" fmla="*/ 921 h 3422244"/>
                <a:gd name="csX10" fmla="*/ 2045842 w 2104244"/>
                <a:gd name="csY10" fmla="*/ 29827 h 3422244"/>
                <a:gd name="csX11" fmla="*/ 2100981 w 2104244"/>
                <a:gd name="csY11" fmla="*/ 235928 h 3422244"/>
                <a:gd name="csX12" fmla="*/ 2100836 w 2104244"/>
                <a:gd name="csY12" fmla="*/ 712881 h 3422244"/>
                <a:gd name="csX13" fmla="*/ 2101125 w 2104244"/>
                <a:gd name="csY13" fmla="*/ 2584558 h 3422244"/>
                <a:gd name="csX14" fmla="*/ 2100981 w 2104244"/>
                <a:gd name="csY14" fmla="*/ 3097644 h 3422244"/>
                <a:gd name="csX15" fmla="*/ 2083275 w 2104244"/>
                <a:gd name="csY15" fmla="*/ 3326798 h 3422244"/>
                <a:gd name="csX16" fmla="*/ 1843354 w 2104244"/>
                <a:gd name="csY16" fmla="*/ 3420310 h 3422244"/>
                <a:gd name="csX17" fmla="*/ 1604877 w 2104244"/>
                <a:gd name="csY17" fmla="*/ 3420310 h 3422244"/>
                <a:gd name="csX18" fmla="*/ 629293 w 2104244"/>
                <a:gd name="csY18" fmla="*/ 3420237 h 3422244"/>
                <a:gd name="csX19" fmla="*/ 311324 w 2104244"/>
                <a:gd name="csY19" fmla="*/ 3420454 h 3422244"/>
                <a:gd name="csX20" fmla="*/ 152340 w 2104244"/>
                <a:gd name="csY20" fmla="*/ 3419008 h 3422244"/>
                <a:gd name="csX21" fmla="*/ 3979 w 2104244"/>
                <a:gd name="csY21" fmla="*/ 3271081 h 3422244"/>
                <a:gd name="csX22" fmla="*/ 2895 w 2104244"/>
                <a:gd name="csY22" fmla="*/ 3054284 h 3422244"/>
                <a:gd name="csX23" fmla="*/ 3040 w 2104244"/>
                <a:gd name="csY23" fmla="*/ 2613465 h 3422244"/>
                <a:gd name="csX24" fmla="*/ 2895 w 2104244"/>
                <a:gd name="csY24" fmla="*/ 655068 h 3422244"/>
                <a:gd name="csX25" fmla="*/ 2967 w 2104244"/>
                <a:gd name="csY25" fmla="*/ 221475 h 3422244"/>
                <a:gd name="csX26" fmla="*/ 66561 w 2104244"/>
                <a:gd name="csY26" fmla="*/ 23323 h 3422244"/>
                <a:gd name="csX27" fmla="*/ 264785 w 2104244"/>
                <a:gd name="csY27" fmla="*/ 921 h 3422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104244" h="3422244">
                  <a:moveTo>
                    <a:pt x="264785" y="921"/>
                  </a:moveTo>
                  <a:cubicBezTo>
                    <a:pt x="280684" y="1282"/>
                    <a:pt x="296582" y="1715"/>
                    <a:pt x="312480" y="2149"/>
                  </a:cubicBezTo>
                  <a:cubicBezTo>
                    <a:pt x="353961" y="24624"/>
                    <a:pt x="362488" y="55987"/>
                    <a:pt x="381855" y="97034"/>
                  </a:cubicBezTo>
                  <a:cubicBezTo>
                    <a:pt x="418855" y="175370"/>
                    <a:pt x="439017" y="274735"/>
                    <a:pt x="514463" y="325682"/>
                  </a:cubicBezTo>
                  <a:cubicBezTo>
                    <a:pt x="588390" y="375690"/>
                    <a:pt x="696066" y="356323"/>
                    <a:pt x="781050" y="356323"/>
                  </a:cubicBezTo>
                  <a:cubicBezTo>
                    <a:pt x="971325" y="356323"/>
                    <a:pt x="1161673" y="357696"/>
                    <a:pt x="1351948" y="356178"/>
                  </a:cubicBezTo>
                  <a:cubicBezTo>
                    <a:pt x="1423419" y="355672"/>
                    <a:pt x="1532106" y="371426"/>
                    <a:pt x="1596350" y="339340"/>
                  </a:cubicBezTo>
                  <a:cubicBezTo>
                    <a:pt x="1681190" y="296920"/>
                    <a:pt x="1708434" y="199795"/>
                    <a:pt x="1743699" y="118424"/>
                  </a:cubicBezTo>
                  <a:cubicBezTo>
                    <a:pt x="1766391" y="66032"/>
                    <a:pt x="1774629" y="21950"/>
                    <a:pt x="1832225" y="993"/>
                  </a:cubicBezTo>
                  <a:cubicBezTo>
                    <a:pt x="1846750" y="993"/>
                    <a:pt x="1861348" y="921"/>
                    <a:pt x="1875946" y="921"/>
                  </a:cubicBezTo>
                  <a:cubicBezTo>
                    <a:pt x="1934770" y="5112"/>
                    <a:pt x="1995184" y="-9269"/>
                    <a:pt x="2045842" y="29827"/>
                  </a:cubicBezTo>
                  <a:cubicBezTo>
                    <a:pt x="2112398" y="81208"/>
                    <a:pt x="2101053" y="160627"/>
                    <a:pt x="2100981" y="235928"/>
                  </a:cubicBezTo>
                  <a:cubicBezTo>
                    <a:pt x="2100764" y="394912"/>
                    <a:pt x="2101198" y="553897"/>
                    <a:pt x="2100836" y="712881"/>
                  </a:cubicBezTo>
                  <a:cubicBezTo>
                    <a:pt x="2099463" y="1336749"/>
                    <a:pt x="2099897" y="1960690"/>
                    <a:pt x="2101125" y="2584558"/>
                  </a:cubicBezTo>
                  <a:cubicBezTo>
                    <a:pt x="2101486" y="2755611"/>
                    <a:pt x="2100981" y="2926591"/>
                    <a:pt x="2100981" y="3097644"/>
                  </a:cubicBezTo>
                  <a:cubicBezTo>
                    <a:pt x="2100981" y="3164778"/>
                    <a:pt x="2115506" y="3267107"/>
                    <a:pt x="2083275" y="3326798"/>
                  </a:cubicBezTo>
                  <a:cubicBezTo>
                    <a:pt x="2029655" y="3425946"/>
                    <a:pt x="1942285" y="3420454"/>
                    <a:pt x="1843354" y="3420310"/>
                  </a:cubicBezTo>
                  <a:cubicBezTo>
                    <a:pt x="1763862" y="3420237"/>
                    <a:pt x="1684370" y="3420165"/>
                    <a:pt x="1604877" y="3420310"/>
                  </a:cubicBezTo>
                  <a:cubicBezTo>
                    <a:pt x="1279683" y="3420815"/>
                    <a:pt x="954488" y="3421249"/>
                    <a:pt x="629293" y="3420237"/>
                  </a:cubicBezTo>
                  <a:cubicBezTo>
                    <a:pt x="523279" y="3419948"/>
                    <a:pt x="417338" y="3420598"/>
                    <a:pt x="311324" y="3420454"/>
                  </a:cubicBezTo>
                  <a:cubicBezTo>
                    <a:pt x="259149" y="3420381"/>
                    <a:pt x="204227" y="3425368"/>
                    <a:pt x="152340" y="3419008"/>
                  </a:cubicBezTo>
                  <a:cubicBezTo>
                    <a:pt x="77328" y="3409831"/>
                    <a:pt x="12868" y="3346671"/>
                    <a:pt x="3979" y="3271081"/>
                  </a:cubicBezTo>
                  <a:cubicBezTo>
                    <a:pt x="-4332" y="3200550"/>
                    <a:pt x="2967" y="3125249"/>
                    <a:pt x="2895" y="3054284"/>
                  </a:cubicBezTo>
                  <a:cubicBezTo>
                    <a:pt x="2823" y="2907368"/>
                    <a:pt x="2823" y="2760381"/>
                    <a:pt x="3040" y="2613465"/>
                  </a:cubicBezTo>
                  <a:cubicBezTo>
                    <a:pt x="4196" y="1960690"/>
                    <a:pt x="2534" y="1307843"/>
                    <a:pt x="2895" y="655068"/>
                  </a:cubicBezTo>
                  <a:cubicBezTo>
                    <a:pt x="2967" y="510537"/>
                    <a:pt x="3040" y="366006"/>
                    <a:pt x="2967" y="221475"/>
                  </a:cubicBezTo>
                  <a:cubicBezTo>
                    <a:pt x="2967" y="146969"/>
                    <a:pt x="-3681" y="69790"/>
                    <a:pt x="66561" y="23323"/>
                  </a:cubicBezTo>
                  <a:cubicBezTo>
                    <a:pt x="123795" y="-14400"/>
                    <a:pt x="200613" y="6341"/>
                    <a:pt x="264785" y="921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Arch Process Cards – Slide Template</a:t>
            </a:r>
          </a:p>
        </p:txBody>
      </p:sp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675FE7F0-D856-0674-F5E9-D0BC7CFB58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12411" y="2795953"/>
            <a:ext cx="914400" cy="91440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6946836-414B-9A33-9A41-92D53ADAC0DD}"/>
              </a:ext>
            </a:extLst>
          </p:cNvPr>
          <p:cNvCxnSpPr>
            <a:cxnSpLocks/>
          </p:cNvCxnSpPr>
          <p:nvPr/>
        </p:nvCxnSpPr>
        <p:spPr>
          <a:xfrm>
            <a:off x="1742739" y="3834100"/>
            <a:ext cx="1053745" cy="0"/>
          </a:xfrm>
          <a:prstGeom prst="line">
            <a:avLst/>
          </a:prstGeom>
          <a:ln w="28575" cap="rnd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897A3D-1F6E-8951-A0A1-240C231E4110}"/>
              </a:ext>
            </a:extLst>
          </p:cNvPr>
          <p:cNvGrpSpPr/>
          <p:nvPr/>
        </p:nvGrpSpPr>
        <p:grpSpPr>
          <a:xfrm>
            <a:off x="1341997" y="3957847"/>
            <a:ext cx="1855228" cy="1413263"/>
            <a:chOff x="332936" y="2947244"/>
            <a:chExt cx="2926080" cy="141326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FC651D9-622C-5703-C79B-E4C2E045C9F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E4B57B6-5F72-13C7-4A83-A802D4095A8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8BCBCC22-61FD-915E-3EC6-A44D9446A3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63100" y="2795953"/>
            <a:ext cx="914400" cy="91440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79D9790-6043-EB50-81B2-2E558587891F}"/>
              </a:ext>
            </a:extLst>
          </p:cNvPr>
          <p:cNvCxnSpPr>
            <a:cxnSpLocks/>
          </p:cNvCxnSpPr>
          <p:nvPr/>
        </p:nvCxnSpPr>
        <p:spPr>
          <a:xfrm>
            <a:off x="4293428" y="3834100"/>
            <a:ext cx="1053745" cy="0"/>
          </a:xfrm>
          <a:prstGeom prst="line">
            <a:avLst/>
          </a:prstGeom>
          <a:ln w="28575" cap="rnd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38390B3-1342-EFE6-261B-68A8A0FA622F}"/>
              </a:ext>
            </a:extLst>
          </p:cNvPr>
          <p:cNvGrpSpPr/>
          <p:nvPr/>
        </p:nvGrpSpPr>
        <p:grpSpPr>
          <a:xfrm>
            <a:off x="3892686" y="3957847"/>
            <a:ext cx="1855228" cy="1413263"/>
            <a:chOff x="332936" y="2947244"/>
            <a:chExt cx="2926080" cy="141326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5B37232-E9EF-CEAC-AC4F-858B9209794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4750858-CD32-A066-6F64-E1730F6302F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1" name="Graphic 30" descr="Bar graph with upward trend with solid fill">
            <a:extLst>
              <a:ext uri="{FF2B5EF4-FFF2-40B4-BE49-F238E27FC236}">
                <a16:creationId xmlns:a16="http://schemas.microsoft.com/office/drawing/2014/main" id="{A52548D9-7297-89F5-B0C9-0CEAC5C311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14464" y="2795953"/>
            <a:ext cx="914400" cy="91440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A766E77-EA3F-AEAA-5308-E589D5258650}"/>
              </a:ext>
            </a:extLst>
          </p:cNvPr>
          <p:cNvCxnSpPr>
            <a:cxnSpLocks/>
          </p:cNvCxnSpPr>
          <p:nvPr/>
        </p:nvCxnSpPr>
        <p:spPr>
          <a:xfrm>
            <a:off x="6844792" y="3834100"/>
            <a:ext cx="1053745" cy="0"/>
          </a:xfrm>
          <a:prstGeom prst="line">
            <a:avLst/>
          </a:prstGeom>
          <a:ln w="28575" cap="rnd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762A27-4640-A020-09CD-0D7EE79949A1}"/>
              </a:ext>
            </a:extLst>
          </p:cNvPr>
          <p:cNvGrpSpPr/>
          <p:nvPr/>
        </p:nvGrpSpPr>
        <p:grpSpPr>
          <a:xfrm>
            <a:off x="6444050" y="3957847"/>
            <a:ext cx="1855228" cy="1413263"/>
            <a:chOff x="332936" y="2947244"/>
            <a:chExt cx="2926080" cy="141326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D6AE33F-8ADA-8CA2-419C-6B9CC517FDB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1791A44-1C44-E04C-9E22-CEB6CA5650A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accent3">
                      <a:lumMod val="50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4" name="Graphic 33" descr="Bullseye with solid fill">
            <a:extLst>
              <a:ext uri="{FF2B5EF4-FFF2-40B4-BE49-F238E27FC236}">
                <a16:creationId xmlns:a16="http://schemas.microsoft.com/office/drawing/2014/main" id="{1D95F444-2E76-9D35-A8A6-4733870DC9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463624" y="2795953"/>
            <a:ext cx="914400" cy="9144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5CF2860-62DE-FCA1-54A6-BD96D64BEFF6}"/>
              </a:ext>
            </a:extLst>
          </p:cNvPr>
          <p:cNvCxnSpPr>
            <a:cxnSpLocks/>
          </p:cNvCxnSpPr>
          <p:nvPr/>
        </p:nvCxnSpPr>
        <p:spPr>
          <a:xfrm>
            <a:off x="9393952" y="3834100"/>
            <a:ext cx="1053745" cy="0"/>
          </a:xfrm>
          <a:prstGeom prst="line">
            <a:avLst/>
          </a:prstGeom>
          <a:ln w="28575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9A7B62D-3D88-4D5F-6790-E560E9FA00EF}"/>
              </a:ext>
            </a:extLst>
          </p:cNvPr>
          <p:cNvGrpSpPr/>
          <p:nvPr/>
        </p:nvGrpSpPr>
        <p:grpSpPr>
          <a:xfrm>
            <a:off x="8993210" y="3957847"/>
            <a:ext cx="1855228" cy="1413263"/>
            <a:chOff x="332936" y="2947244"/>
            <a:chExt cx="2926080" cy="141326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3EDC2EA-9FF5-5AAD-3135-C384350B5DB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97CDB5D-79B0-F7DF-BA4B-59D1E513085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3D38-D44E-B723-038D-D4555DEC8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32672E9F-65A5-50E3-A366-A52D6E45D7C9}"/>
              </a:ext>
            </a:extLst>
          </p:cNvPr>
          <p:cNvGrpSpPr/>
          <p:nvPr/>
        </p:nvGrpSpPr>
        <p:grpSpPr>
          <a:xfrm>
            <a:off x="1219054" y="1428995"/>
            <a:ext cx="2101115" cy="4188337"/>
            <a:chOff x="1219054" y="1428995"/>
            <a:chExt cx="2101115" cy="418833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2BE80D0-E9E8-9CAC-D278-7EF2C3E783A6}"/>
                </a:ext>
              </a:extLst>
            </p:cNvPr>
            <p:cNvSpPr/>
            <p:nvPr/>
          </p:nvSpPr>
          <p:spPr>
            <a:xfrm>
              <a:off x="1510642" y="1471583"/>
              <a:ext cx="1517938" cy="1083633"/>
            </a:xfrm>
            <a:custGeom>
              <a:avLst/>
              <a:gdLst>
                <a:gd name="csX0" fmla="*/ 713272 w 1517938"/>
                <a:gd name="csY0" fmla="*/ 1507 h 1083633"/>
                <a:gd name="csX1" fmla="*/ 841749 w 1517938"/>
                <a:gd name="csY1" fmla="*/ 3960 h 1083633"/>
                <a:gd name="csX2" fmla="*/ 1502165 w 1517938"/>
                <a:gd name="csY2" fmla="*/ 590724 h 1083633"/>
                <a:gd name="csX3" fmla="*/ 1517938 w 1517938"/>
                <a:gd name="csY3" fmla="*/ 725530 h 1083633"/>
                <a:gd name="csX4" fmla="*/ 1517937 w 1517938"/>
                <a:gd name="csY4" fmla="*/ 725530 h 1083633"/>
                <a:gd name="csX5" fmla="*/ 1481805 w 1517938"/>
                <a:gd name="csY5" fmla="*/ 750823 h 1083633"/>
                <a:gd name="csX6" fmla="*/ 1456945 w 1517938"/>
                <a:gd name="csY6" fmla="*/ 805528 h 1083633"/>
                <a:gd name="csX7" fmla="*/ 1317617 w 1517938"/>
                <a:gd name="csY7" fmla="*/ 1049207 h 1083633"/>
                <a:gd name="csX8" fmla="*/ 1051319 w 1517938"/>
                <a:gd name="csY8" fmla="*/ 1079992 h 1083633"/>
                <a:gd name="csX9" fmla="*/ 487647 w 1517938"/>
                <a:gd name="csY9" fmla="*/ 1079992 h 1083633"/>
                <a:gd name="csX10" fmla="*/ 234790 w 1517938"/>
                <a:gd name="csY10" fmla="*/ 1064455 h 1083633"/>
                <a:gd name="csX11" fmla="*/ 84261 w 1517938"/>
                <a:gd name="csY11" fmla="*/ 838914 h 1083633"/>
                <a:gd name="csX12" fmla="*/ 33511 w 1517938"/>
                <a:gd name="csY12" fmla="*/ 745624 h 1083633"/>
                <a:gd name="csX13" fmla="*/ 0 w 1517938"/>
                <a:gd name="csY13" fmla="*/ 725241 h 1083633"/>
                <a:gd name="csX14" fmla="*/ 2420 w 1517938"/>
                <a:gd name="csY14" fmla="*/ 663464 h 1083633"/>
                <a:gd name="csX15" fmla="*/ 50152 w 1517938"/>
                <a:gd name="csY15" fmla="*/ 482575 h 1083633"/>
                <a:gd name="csX16" fmla="*/ 713272 w 1517938"/>
                <a:gd name="csY16" fmla="*/ 1507 h 1083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517938" h="1083633">
                  <a:moveTo>
                    <a:pt x="713272" y="1507"/>
                  </a:moveTo>
                  <a:cubicBezTo>
                    <a:pt x="755336" y="-1101"/>
                    <a:pt x="798254" y="-349"/>
                    <a:pt x="841749" y="3960"/>
                  </a:cubicBezTo>
                  <a:cubicBezTo>
                    <a:pt x="1158290" y="35387"/>
                    <a:pt x="1434442" y="283534"/>
                    <a:pt x="1502165" y="590724"/>
                  </a:cubicBezTo>
                  <a:lnTo>
                    <a:pt x="1517938" y="725530"/>
                  </a:lnTo>
                  <a:lnTo>
                    <a:pt x="1517937" y="725530"/>
                  </a:lnTo>
                  <a:cubicBezTo>
                    <a:pt x="1505869" y="733045"/>
                    <a:pt x="1490982" y="739260"/>
                    <a:pt x="1481805" y="750823"/>
                  </a:cubicBezTo>
                  <a:cubicBezTo>
                    <a:pt x="1469953" y="765565"/>
                    <a:pt x="1464678" y="788256"/>
                    <a:pt x="1456945" y="805528"/>
                  </a:cubicBezTo>
                  <a:cubicBezTo>
                    <a:pt x="1421680" y="883864"/>
                    <a:pt x="1390316" y="999416"/>
                    <a:pt x="1317617" y="1049207"/>
                  </a:cubicBezTo>
                  <a:cubicBezTo>
                    <a:pt x="1244195" y="1099432"/>
                    <a:pt x="1135580" y="1079848"/>
                    <a:pt x="1051319" y="1079992"/>
                  </a:cubicBezTo>
                  <a:cubicBezTo>
                    <a:pt x="863428" y="1080281"/>
                    <a:pt x="675538" y="1079703"/>
                    <a:pt x="487647" y="1079992"/>
                  </a:cubicBezTo>
                  <a:cubicBezTo>
                    <a:pt x="419140" y="1080064"/>
                    <a:pt x="294409" y="1093650"/>
                    <a:pt x="234790" y="1064455"/>
                  </a:cubicBezTo>
                  <a:cubicBezTo>
                    <a:pt x="146626" y="1021240"/>
                    <a:pt x="120900" y="922598"/>
                    <a:pt x="84261" y="838914"/>
                  </a:cubicBezTo>
                  <a:cubicBezTo>
                    <a:pt x="67080" y="799728"/>
                    <a:pt x="59696" y="768672"/>
                    <a:pt x="33511" y="745624"/>
                  </a:cubicBezTo>
                  <a:lnTo>
                    <a:pt x="0" y="725241"/>
                  </a:lnTo>
                  <a:lnTo>
                    <a:pt x="2420" y="663464"/>
                  </a:lnTo>
                  <a:cubicBezTo>
                    <a:pt x="8880" y="601339"/>
                    <a:pt x="26793" y="538888"/>
                    <a:pt x="50152" y="482575"/>
                  </a:cubicBezTo>
                  <a:cubicBezTo>
                    <a:pt x="166183" y="202645"/>
                    <a:pt x="418820" y="19761"/>
                    <a:pt x="713272" y="1507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01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5939CFF-E04E-9094-67B6-31A745BEE4F2}"/>
                </a:ext>
              </a:extLst>
            </p:cNvPr>
            <p:cNvSpPr/>
            <p:nvPr/>
          </p:nvSpPr>
          <p:spPr>
            <a:xfrm>
              <a:off x="1463850" y="1428995"/>
              <a:ext cx="1611522" cy="768119"/>
            </a:xfrm>
            <a:custGeom>
              <a:avLst/>
              <a:gdLst>
                <a:gd name="csX0" fmla="*/ 765440 w 1611522"/>
                <a:gd name="csY0" fmla="*/ 888 h 768119"/>
                <a:gd name="csX1" fmla="*/ 1260383 w 1611522"/>
                <a:gd name="csY1" fmla="*/ 138975 h 768119"/>
                <a:gd name="csX2" fmla="*/ 1572715 w 1611522"/>
                <a:gd name="csY2" fmla="*/ 563462 h 768119"/>
                <a:gd name="csX3" fmla="*/ 1598875 w 1611522"/>
                <a:gd name="csY3" fmla="*/ 684290 h 768119"/>
                <a:gd name="csX4" fmla="*/ 1611522 w 1611522"/>
                <a:gd name="csY4" fmla="*/ 766818 h 768119"/>
                <a:gd name="csX5" fmla="*/ 1561442 w 1611522"/>
                <a:gd name="csY5" fmla="*/ 768119 h 768119"/>
                <a:gd name="csX6" fmla="*/ 885253 w 1611522"/>
                <a:gd name="csY6" fmla="*/ 46547 h 768119"/>
                <a:gd name="csX7" fmla="*/ 93656 w 1611522"/>
                <a:gd name="csY7" fmla="*/ 525162 h 768119"/>
                <a:gd name="csX8" fmla="*/ 43504 w 1611522"/>
                <a:gd name="csY8" fmla="*/ 767829 h 768119"/>
                <a:gd name="csX9" fmla="*/ 0 w 1611522"/>
                <a:gd name="csY9" fmla="*/ 766962 h 768119"/>
                <a:gd name="csX10" fmla="*/ 76096 w 1611522"/>
                <a:gd name="csY10" fmla="*/ 449716 h 768119"/>
                <a:gd name="csX11" fmla="*/ 765440 w 1611522"/>
                <a:gd name="csY11" fmla="*/ 888 h 768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11522" h="768119">
                  <a:moveTo>
                    <a:pt x="765440" y="888"/>
                  </a:moveTo>
                  <a:cubicBezTo>
                    <a:pt x="936923" y="-6977"/>
                    <a:pt x="1111905" y="37270"/>
                    <a:pt x="1260383" y="138975"/>
                  </a:cubicBezTo>
                  <a:cubicBezTo>
                    <a:pt x="1408166" y="240219"/>
                    <a:pt x="1521406" y="391543"/>
                    <a:pt x="1572715" y="563462"/>
                  </a:cubicBezTo>
                  <a:cubicBezTo>
                    <a:pt x="1584494" y="602919"/>
                    <a:pt x="1593816" y="643460"/>
                    <a:pt x="1598875" y="684290"/>
                  </a:cubicBezTo>
                  <a:cubicBezTo>
                    <a:pt x="1602127" y="711318"/>
                    <a:pt x="1598658" y="742681"/>
                    <a:pt x="1611522" y="766818"/>
                  </a:cubicBezTo>
                  <a:cubicBezTo>
                    <a:pt x="1594828" y="767251"/>
                    <a:pt x="1578135" y="767685"/>
                    <a:pt x="1561442" y="768119"/>
                  </a:cubicBezTo>
                  <a:cubicBezTo>
                    <a:pt x="1556022" y="401443"/>
                    <a:pt x="1247014" y="82463"/>
                    <a:pt x="885253" y="46547"/>
                  </a:cubicBezTo>
                  <a:cubicBezTo>
                    <a:pt x="537294" y="12076"/>
                    <a:pt x="226263" y="205242"/>
                    <a:pt x="93656" y="525162"/>
                  </a:cubicBezTo>
                  <a:cubicBezTo>
                    <a:pt x="62510" y="600246"/>
                    <a:pt x="41047" y="686242"/>
                    <a:pt x="43504" y="767829"/>
                  </a:cubicBezTo>
                  <a:cubicBezTo>
                    <a:pt x="28978" y="767540"/>
                    <a:pt x="14525" y="767251"/>
                    <a:pt x="0" y="766962"/>
                  </a:cubicBezTo>
                  <a:cubicBezTo>
                    <a:pt x="3830" y="654734"/>
                    <a:pt x="29123" y="552044"/>
                    <a:pt x="76096" y="449716"/>
                  </a:cubicBezTo>
                  <a:cubicBezTo>
                    <a:pt x="203554" y="171855"/>
                    <a:pt x="479637" y="13995"/>
                    <a:pt x="765440" y="88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6A416B5-4F75-BE1F-1ECC-1405085C8BBC}"/>
                </a:ext>
              </a:extLst>
            </p:cNvPr>
            <p:cNvSpPr/>
            <p:nvPr/>
          </p:nvSpPr>
          <p:spPr>
            <a:xfrm>
              <a:off x="1219054" y="2195811"/>
              <a:ext cx="2101115" cy="3421521"/>
            </a:xfrm>
            <a:custGeom>
              <a:avLst/>
              <a:gdLst>
                <a:gd name="csX0" fmla="*/ 240782 w 2101115"/>
                <a:gd name="csY0" fmla="*/ 144 h 3421521"/>
                <a:gd name="csX1" fmla="*/ 284286 w 2101115"/>
                <a:gd name="csY1" fmla="*/ 1012 h 3421521"/>
                <a:gd name="csX2" fmla="*/ 368547 w 2101115"/>
                <a:gd name="csY2" fmla="*/ 114685 h 3421521"/>
                <a:gd name="csX3" fmla="*/ 519076 w 2101115"/>
                <a:gd name="csY3" fmla="*/ 340226 h 3421521"/>
                <a:gd name="csX4" fmla="*/ 771933 w 2101115"/>
                <a:gd name="csY4" fmla="*/ 355763 h 3421521"/>
                <a:gd name="csX5" fmla="*/ 1335605 w 2101115"/>
                <a:gd name="csY5" fmla="*/ 355763 h 3421521"/>
                <a:gd name="csX6" fmla="*/ 1601903 w 2101115"/>
                <a:gd name="csY6" fmla="*/ 324978 h 3421521"/>
                <a:gd name="csX7" fmla="*/ 1741231 w 2101115"/>
                <a:gd name="csY7" fmla="*/ 81299 h 3421521"/>
                <a:gd name="csX8" fmla="*/ 1766091 w 2101115"/>
                <a:gd name="csY8" fmla="*/ 26594 h 3421521"/>
                <a:gd name="csX9" fmla="*/ 1802223 w 2101115"/>
                <a:gd name="csY9" fmla="*/ 1301 h 3421521"/>
                <a:gd name="csX10" fmla="*/ 1852303 w 2101115"/>
                <a:gd name="csY10" fmla="*/ 0 h 3421521"/>
                <a:gd name="csX11" fmla="*/ 2037954 w 2101115"/>
                <a:gd name="csY11" fmla="*/ 28400 h 3421521"/>
                <a:gd name="csX12" fmla="*/ 2094971 w 2101115"/>
                <a:gd name="csY12" fmla="*/ 220988 h 3421521"/>
                <a:gd name="csX13" fmla="*/ 2095116 w 2101115"/>
                <a:gd name="csY13" fmla="*/ 640128 h 3421521"/>
                <a:gd name="csX14" fmla="*/ 2095188 w 2101115"/>
                <a:gd name="csY14" fmla="*/ 2634657 h 3421521"/>
                <a:gd name="csX15" fmla="*/ 2094899 w 2101115"/>
                <a:gd name="csY15" fmla="*/ 3082704 h 3421521"/>
                <a:gd name="csX16" fmla="*/ 2098079 w 2101115"/>
                <a:gd name="csY16" fmla="*/ 3277821 h 3421521"/>
                <a:gd name="csX17" fmla="*/ 1949862 w 2101115"/>
                <a:gd name="csY17" fmla="*/ 3418738 h 3421521"/>
                <a:gd name="csX18" fmla="*/ 1798104 w 2101115"/>
                <a:gd name="csY18" fmla="*/ 3419605 h 3421521"/>
                <a:gd name="csX19" fmla="*/ 1487362 w 2101115"/>
                <a:gd name="csY19" fmla="*/ 3419605 h 3421521"/>
                <a:gd name="csX20" fmla="*/ 504551 w 2101115"/>
                <a:gd name="csY20" fmla="*/ 3419605 h 3421521"/>
                <a:gd name="csX21" fmla="*/ 266075 w 2101115"/>
                <a:gd name="csY21" fmla="*/ 3419678 h 3421521"/>
                <a:gd name="csX22" fmla="*/ 24274 w 2101115"/>
                <a:gd name="csY22" fmla="*/ 3327828 h 3421521"/>
                <a:gd name="csX23" fmla="*/ 3823 w 2101115"/>
                <a:gd name="csY23" fmla="*/ 3089930 h 3421521"/>
                <a:gd name="csX24" fmla="*/ 3968 w 2101115"/>
                <a:gd name="csY24" fmla="*/ 2584071 h 3421521"/>
                <a:gd name="csX25" fmla="*/ 3895 w 2101115"/>
                <a:gd name="csY25" fmla="*/ 705167 h 3421521"/>
                <a:gd name="csX26" fmla="*/ 4257 w 2101115"/>
                <a:gd name="csY26" fmla="*/ 228214 h 3421521"/>
                <a:gd name="csX27" fmla="*/ 56721 w 2101115"/>
                <a:gd name="csY27" fmla="*/ 29629 h 3421521"/>
                <a:gd name="csX28" fmla="*/ 240782 w 2101115"/>
                <a:gd name="csY28" fmla="*/ 144 h 34215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101115" h="3421521">
                  <a:moveTo>
                    <a:pt x="240782" y="144"/>
                  </a:moveTo>
                  <a:cubicBezTo>
                    <a:pt x="255307" y="434"/>
                    <a:pt x="269760" y="722"/>
                    <a:pt x="284286" y="1012"/>
                  </a:cubicBezTo>
                  <a:cubicBezTo>
                    <a:pt x="340147" y="24642"/>
                    <a:pt x="345639" y="62437"/>
                    <a:pt x="368547" y="114685"/>
                  </a:cubicBezTo>
                  <a:cubicBezTo>
                    <a:pt x="405186" y="198369"/>
                    <a:pt x="430912" y="297011"/>
                    <a:pt x="519076" y="340226"/>
                  </a:cubicBezTo>
                  <a:cubicBezTo>
                    <a:pt x="578695" y="369421"/>
                    <a:pt x="703426" y="355835"/>
                    <a:pt x="771933" y="355763"/>
                  </a:cubicBezTo>
                  <a:cubicBezTo>
                    <a:pt x="959824" y="355474"/>
                    <a:pt x="1147714" y="356052"/>
                    <a:pt x="1335605" y="355763"/>
                  </a:cubicBezTo>
                  <a:cubicBezTo>
                    <a:pt x="1419866" y="355619"/>
                    <a:pt x="1528481" y="375203"/>
                    <a:pt x="1601903" y="324978"/>
                  </a:cubicBezTo>
                  <a:cubicBezTo>
                    <a:pt x="1674602" y="275187"/>
                    <a:pt x="1705966" y="159635"/>
                    <a:pt x="1741231" y="81299"/>
                  </a:cubicBezTo>
                  <a:cubicBezTo>
                    <a:pt x="1748964" y="64027"/>
                    <a:pt x="1754239" y="41336"/>
                    <a:pt x="1766091" y="26594"/>
                  </a:cubicBezTo>
                  <a:cubicBezTo>
                    <a:pt x="1775268" y="15031"/>
                    <a:pt x="1790155" y="8816"/>
                    <a:pt x="1802223" y="1301"/>
                  </a:cubicBezTo>
                  <a:cubicBezTo>
                    <a:pt x="1818917" y="867"/>
                    <a:pt x="1835610" y="434"/>
                    <a:pt x="1852303" y="0"/>
                  </a:cubicBezTo>
                  <a:cubicBezTo>
                    <a:pt x="1914669" y="4047"/>
                    <a:pt x="1984044" y="-11635"/>
                    <a:pt x="2037954" y="28400"/>
                  </a:cubicBezTo>
                  <a:cubicBezTo>
                    <a:pt x="2102198" y="76023"/>
                    <a:pt x="2094971" y="149517"/>
                    <a:pt x="2094971" y="220988"/>
                  </a:cubicBezTo>
                  <a:cubicBezTo>
                    <a:pt x="2095116" y="360677"/>
                    <a:pt x="2095622" y="500439"/>
                    <a:pt x="2095116" y="640128"/>
                  </a:cubicBezTo>
                  <a:cubicBezTo>
                    <a:pt x="2092659" y="1304971"/>
                    <a:pt x="2094754" y="1969814"/>
                    <a:pt x="2095188" y="2634657"/>
                  </a:cubicBezTo>
                  <a:cubicBezTo>
                    <a:pt x="2095260" y="2784030"/>
                    <a:pt x="2095260" y="2933331"/>
                    <a:pt x="2094899" y="3082704"/>
                  </a:cubicBezTo>
                  <a:cubicBezTo>
                    <a:pt x="2094826" y="3146081"/>
                    <a:pt x="2106461" y="3215166"/>
                    <a:pt x="2098079" y="3277821"/>
                  </a:cubicBezTo>
                  <a:cubicBezTo>
                    <a:pt x="2088539" y="3349652"/>
                    <a:pt x="2020538" y="3410572"/>
                    <a:pt x="1949862" y="3418738"/>
                  </a:cubicBezTo>
                  <a:cubicBezTo>
                    <a:pt x="1900432" y="3424447"/>
                    <a:pt x="1847823" y="3419605"/>
                    <a:pt x="1798104" y="3419605"/>
                  </a:cubicBezTo>
                  <a:cubicBezTo>
                    <a:pt x="1694548" y="3419605"/>
                    <a:pt x="1590919" y="3419461"/>
                    <a:pt x="1487362" y="3419605"/>
                  </a:cubicBezTo>
                  <a:cubicBezTo>
                    <a:pt x="1159783" y="3419967"/>
                    <a:pt x="832131" y="3417293"/>
                    <a:pt x="504551" y="3419605"/>
                  </a:cubicBezTo>
                  <a:cubicBezTo>
                    <a:pt x="425059" y="3420184"/>
                    <a:pt x="345567" y="3419605"/>
                    <a:pt x="266075" y="3419678"/>
                  </a:cubicBezTo>
                  <a:cubicBezTo>
                    <a:pt x="167794" y="3419678"/>
                    <a:pt x="78473" y="3426543"/>
                    <a:pt x="24274" y="3327828"/>
                  </a:cubicBezTo>
                  <a:cubicBezTo>
                    <a:pt x="-12943" y="3260115"/>
                    <a:pt x="3678" y="3164364"/>
                    <a:pt x="3823" y="3089930"/>
                  </a:cubicBezTo>
                  <a:cubicBezTo>
                    <a:pt x="4040" y="2921334"/>
                    <a:pt x="4112" y="2752667"/>
                    <a:pt x="3968" y="2584071"/>
                  </a:cubicBezTo>
                  <a:cubicBezTo>
                    <a:pt x="3317" y="1957746"/>
                    <a:pt x="5557" y="1331493"/>
                    <a:pt x="3895" y="705167"/>
                  </a:cubicBezTo>
                  <a:cubicBezTo>
                    <a:pt x="3462" y="546183"/>
                    <a:pt x="4473" y="387199"/>
                    <a:pt x="4257" y="228214"/>
                  </a:cubicBezTo>
                  <a:cubicBezTo>
                    <a:pt x="4184" y="156383"/>
                    <a:pt x="-6439" y="79420"/>
                    <a:pt x="56721" y="29629"/>
                  </a:cubicBezTo>
                  <a:cubicBezTo>
                    <a:pt x="109620" y="-12068"/>
                    <a:pt x="178706" y="4047"/>
                    <a:pt x="240782" y="144"/>
                  </a:cubicBezTo>
                  <a:close/>
                </a:path>
              </a:pathLst>
            </a:custGeom>
            <a:solidFill>
              <a:schemeClr val="accent5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2E93368-1467-FF7A-A752-5319AF9F2B95}"/>
              </a:ext>
            </a:extLst>
          </p:cNvPr>
          <p:cNvGrpSpPr/>
          <p:nvPr/>
        </p:nvGrpSpPr>
        <p:grpSpPr>
          <a:xfrm>
            <a:off x="3765974" y="1427773"/>
            <a:ext cx="2108653" cy="4190043"/>
            <a:chOff x="3765974" y="1427773"/>
            <a:chExt cx="2108653" cy="4190043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7AA041F-EC91-0D46-1F8E-CCD21570BD21}"/>
                </a:ext>
              </a:extLst>
            </p:cNvPr>
            <p:cNvSpPr/>
            <p:nvPr/>
          </p:nvSpPr>
          <p:spPr>
            <a:xfrm>
              <a:off x="4060108" y="1470561"/>
              <a:ext cx="1520384" cy="1084144"/>
            </a:xfrm>
            <a:custGeom>
              <a:avLst/>
              <a:gdLst>
                <a:gd name="csX0" fmla="*/ 764028 w 1520384"/>
                <a:gd name="csY0" fmla="*/ 1 h 1084144"/>
                <a:gd name="csX1" fmla="*/ 1520384 w 1520384"/>
                <a:gd name="csY1" fmla="*/ 725756 h 1084144"/>
                <a:gd name="csX2" fmla="*/ 1437351 w 1520384"/>
                <a:gd name="csY2" fmla="*/ 841237 h 1084144"/>
                <a:gd name="csX3" fmla="*/ 1291302 w 1520384"/>
                <a:gd name="csY3" fmla="*/ 1063453 h 1084144"/>
                <a:gd name="csX4" fmla="*/ 1032953 w 1520384"/>
                <a:gd name="csY4" fmla="*/ 1081158 h 1084144"/>
                <a:gd name="csX5" fmla="*/ 469282 w 1520384"/>
                <a:gd name="csY5" fmla="*/ 1080942 h 1084144"/>
                <a:gd name="csX6" fmla="*/ 204067 w 1520384"/>
                <a:gd name="csY6" fmla="*/ 1048494 h 1084144"/>
                <a:gd name="csX7" fmla="*/ 72978 w 1520384"/>
                <a:gd name="csY7" fmla="*/ 818545 h 1084144"/>
                <a:gd name="csX8" fmla="*/ 2880 w 1520384"/>
                <a:gd name="csY8" fmla="*/ 726551 h 1084144"/>
                <a:gd name="csX9" fmla="*/ 2880 w 1520384"/>
                <a:gd name="csY9" fmla="*/ 726551 h 1084144"/>
                <a:gd name="csX10" fmla="*/ 0 w 1520384"/>
                <a:gd name="csY10" fmla="*/ 671635 h 1084144"/>
                <a:gd name="csX11" fmla="*/ 44216 w 1520384"/>
                <a:gd name="csY11" fmla="*/ 496386 h 1084144"/>
                <a:gd name="csX12" fmla="*/ 593001 w 1520384"/>
                <a:gd name="csY12" fmla="*/ 19794 h 1084144"/>
                <a:gd name="csX13" fmla="*/ 764028 w 1520384"/>
                <a:gd name="csY13" fmla="*/ 1 h 10841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20384" h="1084144">
                  <a:moveTo>
                    <a:pt x="764028" y="1"/>
                  </a:moveTo>
                  <a:cubicBezTo>
                    <a:pt x="1157478" y="624"/>
                    <a:pt x="1498885" y="318098"/>
                    <a:pt x="1520384" y="725756"/>
                  </a:cubicBezTo>
                  <a:cubicBezTo>
                    <a:pt x="1466185" y="750760"/>
                    <a:pt x="1459681" y="789205"/>
                    <a:pt x="1437351" y="841237"/>
                  </a:cubicBezTo>
                  <a:cubicBezTo>
                    <a:pt x="1402230" y="923186"/>
                    <a:pt x="1376214" y="1020094"/>
                    <a:pt x="1291302" y="1063453"/>
                  </a:cubicBezTo>
                  <a:cubicBezTo>
                    <a:pt x="1229804" y="1094889"/>
                    <a:pt x="1103629" y="1081158"/>
                    <a:pt x="1032953" y="1081158"/>
                  </a:cubicBezTo>
                  <a:cubicBezTo>
                    <a:pt x="845063" y="1081014"/>
                    <a:pt x="657172" y="1080652"/>
                    <a:pt x="469282" y="1080942"/>
                  </a:cubicBezTo>
                  <a:cubicBezTo>
                    <a:pt x="382708" y="1081086"/>
                    <a:pt x="279512" y="1099008"/>
                    <a:pt x="204067" y="1048494"/>
                  </a:cubicBezTo>
                  <a:cubicBezTo>
                    <a:pt x="133897" y="1001377"/>
                    <a:pt x="108171" y="892401"/>
                    <a:pt x="72978" y="818545"/>
                  </a:cubicBezTo>
                  <a:cubicBezTo>
                    <a:pt x="53827" y="778366"/>
                    <a:pt x="44866" y="746786"/>
                    <a:pt x="2880" y="726551"/>
                  </a:cubicBezTo>
                  <a:lnTo>
                    <a:pt x="2880" y="726551"/>
                  </a:lnTo>
                  <a:lnTo>
                    <a:pt x="0" y="671635"/>
                  </a:lnTo>
                  <a:cubicBezTo>
                    <a:pt x="4272" y="612385"/>
                    <a:pt x="27252" y="543593"/>
                    <a:pt x="44216" y="496386"/>
                  </a:cubicBezTo>
                  <a:cubicBezTo>
                    <a:pt x="131730" y="253068"/>
                    <a:pt x="344335" y="78185"/>
                    <a:pt x="593001" y="19794"/>
                  </a:cubicBezTo>
                  <a:cubicBezTo>
                    <a:pt x="650552" y="6290"/>
                    <a:pt x="707821" y="-88"/>
                    <a:pt x="764028" y="1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4456E50-0BE9-68DF-B7E6-C1E9D8157907}"/>
                </a:ext>
              </a:extLst>
            </p:cNvPr>
            <p:cNvSpPr/>
            <p:nvPr/>
          </p:nvSpPr>
          <p:spPr>
            <a:xfrm>
              <a:off x="4013672" y="1427773"/>
              <a:ext cx="1613256" cy="769340"/>
            </a:xfrm>
            <a:custGeom>
              <a:avLst/>
              <a:gdLst>
                <a:gd name="csX0" fmla="*/ 806719 w 1613256"/>
                <a:gd name="csY0" fmla="*/ 1 h 769340"/>
                <a:gd name="csX1" fmla="*/ 1419585 w 1613256"/>
                <a:gd name="csY1" fmla="*/ 278584 h 769340"/>
                <a:gd name="csX2" fmla="*/ 1595768 w 1613256"/>
                <a:gd name="csY2" fmla="*/ 636082 h 769340"/>
                <a:gd name="csX3" fmla="*/ 1613256 w 1613256"/>
                <a:gd name="csY3" fmla="*/ 768039 h 769340"/>
                <a:gd name="csX4" fmla="*/ 1568668 w 1613256"/>
                <a:gd name="csY4" fmla="*/ 768544 h 769340"/>
                <a:gd name="csX5" fmla="*/ 641285 w 1613256"/>
                <a:gd name="csY5" fmla="*/ 62582 h 769340"/>
                <a:gd name="csX6" fmla="*/ 92500 w 1613256"/>
                <a:gd name="csY6" fmla="*/ 539174 h 769340"/>
                <a:gd name="csX7" fmla="*/ 51164 w 1613256"/>
                <a:gd name="csY7" fmla="*/ 769340 h 769340"/>
                <a:gd name="csX8" fmla="*/ 0 w 1613256"/>
                <a:gd name="csY8" fmla="*/ 768039 h 769340"/>
                <a:gd name="csX9" fmla="*/ 24860 w 1613256"/>
                <a:gd name="csY9" fmla="*/ 607392 h 769340"/>
                <a:gd name="csX10" fmla="*/ 193311 w 1613256"/>
                <a:gd name="csY10" fmla="*/ 278367 h 769340"/>
                <a:gd name="csX11" fmla="*/ 806719 w 1613256"/>
                <a:gd name="csY11" fmla="*/ 1 h 7693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13256" h="769340">
                  <a:moveTo>
                    <a:pt x="806719" y="1"/>
                  </a:moveTo>
                  <a:cubicBezTo>
                    <a:pt x="1034084" y="-162"/>
                    <a:pt x="1261360" y="92501"/>
                    <a:pt x="1419585" y="278584"/>
                  </a:cubicBezTo>
                  <a:cubicBezTo>
                    <a:pt x="1507676" y="382141"/>
                    <a:pt x="1566067" y="503619"/>
                    <a:pt x="1595768" y="636082"/>
                  </a:cubicBezTo>
                  <a:cubicBezTo>
                    <a:pt x="1605524" y="679803"/>
                    <a:pt x="1604440" y="724463"/>
                    <a:pt x="1613256" y="768039"/>
                  </a:cubicBezTo>
                  <a:cubicBezTo>
                    <a:pt x="1598369" y="768183"/>
                    <a:pt x="1583483" y="768400"/>
                    <a:pt x="1568668" y="768544"/>
                  </a:cubicBezTo>
                  <a:cubicBezTo>
                    <a:pt x="1544098" y="302649"/>
                    <a:pt x="1101688" y="-45454"/>
                    <a:pt x="641285" y="62582"/>
                  </a:cubicBezTo>
                  <a:cubicBezTo>
                    <a:pt x="392619" y="120973"/>
                    <a:pt x="180014" y="295856"/>
                    <a:pt x="92500" y="539174"/>
                  </a:cubicBezTo>
                  <a:cubicBezTo>
                    <a:pt x="69881" y="602117"/>
                    <a:pt x="36567" y="703433"/>
                    <a:pt x="51164" y="769340"/>
                  </a:cubicBezTo>
                  <a:cubicBezTo>
                    <a:pt x="34110" y="768906"/>
                    <a:pt x="17055" y="768472"/>
                    <a:pt x="0" y="768039"/>
                  </a:cubicBezTo>
                  <a:cubicBezTo>
                    <a:pt x="9973" y="714562"/>
                    <a:pt x="11852" y="660724"/>
                    <a:pt x="24860" y="607392"/>
                  </a:cubicBezTo>
                  <a:cubicBezTo>
                    <a:pt x="54344" y="486348"/>
                    <a:pt x="112229" y="373035"/>
                    <a:pt x="193311" y="278367"/>
                  </a:cubicBezTo>
                  <a:cubicBezTo>
                    <a:pt x="351898" y="93151"/>
                    <a:pt x="579353" y="163"/>
                    <a:pt x="806719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84AAF6A-073E-C924-4BA7-711388AE77FE}"/>
                </a:ext>
              </a:extLst>
            </p:cNvPr>
            <p:cNvSpPr/>
            <p:nvPr/>
          </p:nvSpPr>
          <p:spPr>
            <a:xfrm>
              <a:off x="3765974" y="2195746"/>
              <a:ext cx="2108653" cy="3422070"/>
            </a:xfrm>
            <a:custGeom>
              <a:avLst/>
              <a:gdLst>
                <a:gd name="csX0" fmla="*/ 246788 w 2108653"/>
                <a:gd name="csY0" fmla="*/ 66 h 3422070"/>
                <a:gd name="csX1" fmla="*/ 297952 w 2108653"/>
                <a:gd name="csY1" fmla="*/ 1366 h 3422070"/>
                <a:gd name="csX2" fmla="*/ 368050 w 2108653"/>
                <a:gd name="csY2" fmla="*/ 93360 h 3422070"/>
                <a:gd name="csX3" fmla="*/ 499139 w 2108653"/>
                <a:gd name="csY3" fmla="*/ 323309 h 3422070"/>
                <a:gd name="csX4" fmla="*/ 764354 w 2108653"/>
                <a:gd name="csY4" fmla="*/ 355757 h 3422070"/>
                <a:gd name="csX5" fmla="*/ 1328025 w 2108653"/>
                <a:gd name="csY5" fmla="*/ 355973 h 3422070"/>
                <a:gd name="csX6" fmla="*/ 1586374 w 2108653"/>
                <a:gd name="csY6" fmla="*/ 338268 h 3422070"/>
                <a:gd name="csX7" fmla="*/ 1732423 w 2108653"/>
                <a:gd name="csY7" fmla="*/ 116052 h 3422070"/>
                <a:gd name="csX8" fmla="*/ 1815456 w 2108653"/>
                <a:gd name="csY8" fmla="*/ 571 h 3422070"/>
                <a:gd name="csX9" fmla="*/ 1860044 w 2108653"/>
                <a:gd name="csY9" fmla="*/ 66 h 3422070"/>
                <a:gd name="csX10" fmla="*/ 2050680 w 2108653"/>
                <a:gd name="csY10" fmla="*/ 29478 h 3422070"/>
                <a:gd name="csX11" fmla="*/ 2105097 w 2108653"/>
                <a:gd name="csY11" fmla="*/ 221054 h 3422070"/>
                <a:gd name="csX12" fmla="*/ 2105169 w 2108653"/>
                <a:gd name="csY12" fmla="*/ 647420 h 3422070"/>
                <a:gd name="csX13" fmla="*/ 2105097 w 2108653"/>
                <a:gd name="csY13" fmla="*/ 2627496 h 3422070"/>
                <a:gd name="csX14" fmla="*/ 2105024 w 2108653"/>
                <a:gd name="csY14" fmla="*/ 3068316 h 3422070"/>
                <a:gd name="csX15" fmla="*/ 2105024 w 2108653"/>
                <a:gd name="csY15" fmla="*/ 3277886 h 3422070"/>
                <a:gd name="csX16" fmla="*/ 1956735 w 2108653"/>
                <a:gd name="csY16" fmla="*/ 3418804 h 3422070"/>
                <a:gd name="csX17" fmla="*/ 1783298 w 2108653"/>
                <a:gd name="csY17" fmla="*/ 3419671 h 3422070"/>
                <a:gd name="csX18" fmla="*/ 1465330 w 2108653"/>
                <a:gd name="csY18" fmla="*/ 3419671 h 3422070"/>
                <a:gd name="csX19" fmla="*/ 504198 w 2108653"/>
                <a:gd name="csY19" fmla="*/ 3419671 h 3422070"/>
                <a:gd name="csX20" fmla="*/ 251268 w 2108653"/>
                <a:gd name="csY20" fmla="*/ 3419743 h 3422070"/>
                <a:gd name="csX21" fmla="*/ 26667 w 2108653"/>
                <a:gd name="csY21" fmla="*/ 3332736 h 3422070"/>
                <a:gd name="csX22" fmla="*/ 3036 w 2108653"/>
                <a:gd name="csY22" fmla="*/ 3089996 h 3422070"/>
                <a:gd name="csX23" fmla="*/ 3036 w 2108653"/>
                <a:gd name="csY23" fmla="*/ 2584137 h 3422070"/>
                <a:gd name="csX24" fmla="*/ 3036 w 2108653"/>
                <a:gd name="csY24" fmla="*/ 705233 h 3422070"/>
                <a:gd name="csX25" fmla="*/ 2964 w 2108653"/>
                <a:gd name="csY25" fmla="*/ 228280 h 3422070"/>
                <a:gd name="csX26" fmla="*/ 60921 w 2108653"/>
                <a:gd name="csY26" fmla="*/ 26876 h 3422070"/>
                <a:gd name="csX27" fmla="*/ 246788 w 2108653"/>
                <a:gd name="csY27" fmla="*/ 66 h 3422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108653" h="3422070">
                  <a:moveTo>
                    <a:pt x="246788" y="66"/>
                  </a:moveTo>
                  <a:cubicBezTo>
                    <a:pt x="263843" y="499"/>
                    <a:pt x="280897" y="933"/>
                    <a:pt x="297952" y="1366"/>
                  </a:cubicBezTo>
                  <a:cubicBezTo>
                    <a:pt x="339938" y="21601"/>
                    <a:pt x="348899" y="53181"/>
                    <a:pt x="368050" y="93360"/>
                  </a:cubicBezTo>
                  <a:cubicBezTo>
                    <a:pt x="403243" y="167216"/>
                    <a:pt x="428969" y="276192"/>
                    <a:pt x="499139" y="323309"/>
                  </a:cubicBezTo>
                  <a:cubicBezTo>
                    <a:pt x="574584" y="373823"/>
                    <a:pt x="677780" y="355901"/>
                    <a:pt x="764354" y="355757"/>
                  </a:cubicBezTo>
                  <a:cubicBezTo>
                    <a:pt x="952244" y="355467"/>
                    <a:pt x="1140135" y="355829"/>
                    <a:pt x="1328025" y="355973"/>
                  </a:cubicBezTo>
                  <a:cubicBezTo>
                    <a:pt x="1398701" y="355973"/>
                    <a:pt x="1524876" y="369704"/>
                    <a:pt x="1586374" y="338268"/>
                  </a:cubicBezTo>
                  <a:cubicBezTo>
                    <a:pt x="1671286" y="294909"/>
                    <a:pt x="1697302" y="198001"/>
                    <a:pt x="1732423" y="116052"/>
                  </a:cubicBezTo>
                  <a:cubicBezTo>
                    <a:pt x="1754753" y="64020"/>
                    <a:pt x="1761257" y="25575"/>
                    <a:pt x="1815456" y="571"/>
                  </a:cubicBezTo>
                  <a:cubicBezTo>
                    <a:pt x="1830271" y="427"/>
                    <a:pt x="1845157" y="210"/>
                    <a:pt x="1860044" y="66"/>
                  </a:cubicBezTo>
                  <a:cubicBezTo>
                    <a:pt x="1924071" y="4690"/>
                    <a:pt x="1995325" y="-12581"/>
                    <a:pt x="2050680" y="29478"/>
                  </a:cubicBezTo>
                  <a:cubicBezTo>
                    <a:pt x="2112684" y="76595"/>
                    <a:pt x="2105241" y="151389"/>
                    <a:pt x="2105097" y="221054"/>
                  </a:cubicBezTo>
                  <a:cubicBezTo>
                    <a:pt x="2104807" y="363200"/>
                    <a:pt x="2105097" y="505274"/>
                    <a:pt x="2105169" y="647420"/>
                  </a:cubicBezTo>
                  <a:cubicBezTo>
                    <a:pt x="2105458" y="1307421"/>
                    <a:pt x="2105313" y="1967495"/>
                    <a:pt x="2105097" y="2627496"/>
                  </a:cubicBezTo>
                  <a:cubicBezTo>
                    <a:pt x="2105097" y="2774412"/>
                    <a:pt x="2105097" y="2921400"/>
                    <a:pt x="2105024" y="3068316"/>
                  </a:cubicBezTo>
                  <a:cubicBezTo>
                    <a:pt x="2105024" y="3128802"/>
                    <a:pt x="2113190" y="3221519"/>
                    <a:pt x="2105024" y="3277886"/>
                  </a:cubicBezTo>
                  <a:cubicBezTo>
                    <a:pt x="2094473" y="3350369"/>
                    <a:pt x="2028061" y="3410277"/>
                    <a:pt x="1956735" y="3418804"/>
                  </a:cubicBezTo>
                  <a:cubicBezTo>
                    <a:pt x="1900368" y="3425525"/>
                    <a:pt x="1840099" y="3419816"/>
                    <a:pt x="1783298" y="3419671"/>
                  </a:cubicBezTo>
                  <a:cubicBezTo>
                    <a:pt x="1677285" y="3419382"/>
                    <a:pt x="1571343" y="3419816"/>
                    <a:pt x="1465330" y="3419671"/>
                  </a:cubicBezTo>
                  <a:cubicBezTo>
                    <a:pt x="1144977" y="3419021"/>
                    <a:pt x="824551" y="3418226"/>
                    <a:pt x="504198" y="3419671"/>
                  </a:cubicBezTo>
                  <a:cubicBezTo>
                    <a:pt x="419864" y="3420105"/>
                    <a:pt x="335602" y="3419671"/>
                    <a:pt x="251268" y="3419743"/>
                  </a:cubicBezTo>
                  <a:cubicBezTo>
                    <a:pt x="164261" y="3419816"/>
                    <a:pt x="73929" y="3419382"/>
                    <a:pt x="26667" y="3332736"/>
                  </a:cubicBezTo>
                  <a:cubicBezTo>
                    <a:pt x="-12212" y="3261482"/>
                    <a:pt x="2819" y="3168187"/>
                    <a:pt x="3036" y="3089996"/>
                  </a:cubicBezTo>
                  <a:cubicBezTo>
                    <a:pt x="3542" y="2921400"/>
                    <a:pt x="3109" y="2752733"/>
                    <a:pt x="3036" y="2584137"/>
                  </a:cubicBezTo>
                  <a:cubicBezTo>
                    <a:pt x="2675" y="1957811"/>
                    <a:pt x="3687" y="1331558"/>
                    <a:pt x="3036" y="705233"/>
                  </a:cubicBezTo>
                  <a:cubicBezTo>
                    <a:pt x="2819" y="546248"/>
                    <a:pt x="2964" y="387264"/>
                    <a:pt x="2964" y="228280"/>
                  </a:cubicBezTo>
                  <a:cubicBezTo>
                    <a:pt x="2964" y="155364"/>
                    <a:pt x="-5347" y="75511"/>
                    <a:pt x="60921" y="26876"/>
                  </a:cubicBezTo>
                  <a:cubicBezTo>
                    <a:pt x="114397" y="-12292"/>
                    <a:pt x="185290" y="4185"/>
                    <a:pt x="246788" y="66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FB1E99A-CC2E-47D1-F82A-C346D74137EA}"/>
              </a:ext>
            </a:extLst>
          </p:cNvPr>
          <p:cNvGrpSpPr/>
          <p:nvPr/>
        </p:nvGrpSpPr>
        <p:grpSpPr>
          <a:xfrm>
            <a:off x="6320432" y="1428785"/>
            <a:ext cx="2102465" cy="4188563"/>
            <a:chOff x="6320432" y="1428785"/>
            <a:chExt cx="2102465" cy="418856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780C86D-543A-E024-6A4F-22D58FDBECBB}"/>
                </a:ext>
              </a:extLst>
            </p:cNvPr>
            <p:cNvSpPr/>
            <p:nvPr/>
          </p:nvSpPr>
          <p:spPr>
            <a:xfrm>
              <a:off x="6610311" y="1475265"/>
              <a:ext cx="1522707" cy="1079434"/>
            </a:xfrm>
            <a:custGeom>
              <a:avLst/>
              <a:gdLst>
                <a:gd name="csX0" fmla="*/ 769105 w 1522707"/>
                <a:gd name="csY0" fmla="*/ 24 h 1079434"/>
                <a:gd name="csX1" fmla="*/ 1331421 w 1522707"/>
                <a:gd name="csY1" fmla="*/ 252412 h 1079434"/>
                <a:gd name="csX2" fmla="*/ 1500186 w 1522707"/>
                <a:gd name="csY2" fmla="*/ 588277 h 1079434"/>
                <a:gd name="csX3" fmla="*/ 1522707 w 1522707"/>
                <a:gd name="csY3" fmla="*/ 720618 h 1079434"/>
                <a:gd name="csX4" fmla="*/ 1502419 w 1522707"/>
                <a:gd name="csY4" fmla="*/ 730103 h 1079434"/>
                <a:gd name="csX5" fmla="*/ 1484190 w 1522707"/>
                <a:gd name="csY5" fmla="*/ 742948 h 1079434"/>
                <a:gd name="csX6" fmla="*/ 1450442 w 1522707"/>
                <a:gd name="csY6" fmla="*/ 810589 h 1079434"/>
                <a:gd name="csX7" fmla="*/ 1320653 w 1522707"/>
                <a:gd name="csY7" fmla="*/ 1041911 h 1079434"/>
                <a:gd name="csX8" fmla="*/ 1050452 w 1522707"/>
                <a:gd name="csY8" fmla="*/ 1076309 h 1079434"/>
                <a:gd name="csX9" fmla="*/ 486781 w 1522707"/>
                <a:gd name="csY9" fmla="*/ 1076237 h 1079434"/>
                <a:gd name="csX10" fmla="*/ 233634 w 1522707"/>
                <a:gd name="csY10" fmla="*/ 1060989 h 1079434"/>
                <a:gd name="csX11" fmla="*/ 83322 w 1522707"/>
                <a:gd name="csY11" fmla="*/ 835304 h 1079434"/>
                <a:gd name="csX12" fmla="*/ 32490 w 1522707"/>
                <a:gd name="csY12" fmla="*/ 742136 h 1079434"/>
                <a:gd name="csX13" fmla="*/ 0 w 1522707"/>
                <a:gd name="csY13" fmla="*/ 720835 h 1079434"/>
                <a:gd name="csX14" fmla="*/ 2864 w 1522707"/>
                <a:gd name="csY14" fmla="*/ 675960 h 1079434"/>
                <a:gd name="csX15" fmla="*/ 7516 w 1522707"/>
                <a:gd name="csY15" fmla="*/ 631083 h 1079434"/>
                <a:gd name="csX16" fmla="*/ 200393 w 1522707"/>
                <a:gd name="csY16" fmla="*/ 239548 h 1079434"/>
                <a:gd name="csX17" fmla="*/ 769105 w 1522707"/>
                <a:gd name="csY17" fmla="*/ 24 h 10794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522707" h="1079434">
                  <a:moveTo>
                    <a:pt x="769105" y="24"/>
                  </a:moveTo>
                  <a:cubicBezTo>
                    <a:pt x="978350" y="1632"/>
                    <a:pt x="1186529" y="85226"/>
                    <a:pt x="1331421" y="252412"/>
                  </a:cubicBezTo>
                  <a:cubicBezTo>
                    <a:pt x="1427299" y="363087"/>
                    <a:pt x="1472813" y="464534"/>
                    <a:pt x="1500186" y="588277"/>
                  </a:cubicBezTo>
                  <a:lnTo>
                    <a:pt x="1522707" y="720618"/>
                  </a:lnTo>
                  <a:lnTo>
                    <a:pt x="1502419" y="730103"/>
                  </a:lnTo>
                  <a:cubicBezTo>
                    <a:pt x="1495789" y="733482"/>
                    <a:pt x="1489502" y="737420"/>
                    <a:pt x="1484190" y="742948"/>
                  </a:cubicBezTo>
                  <a:cubicBezTo>
                    <a:pt x="1467858" y="760075"/>
                    <a:pt x="1460125" y="789198"/>
                    <a:pt x="1450442" y="810589"/>
                  </a:cubicBezTo>
                  <a:cubicBezTo>
                    <a:pt x="1417417" y="883360"/>
                    <a:pt x="1388149" y="995372"/>
                    <a:pt x="1320653" y="1041911"/>
                  </a:cubicBezTo>
                  <a:cubicBezTo>
                    <a:pt x="1244196" y="1094737"/>
                    <a:pt x="1138471" y="1076165"/>
                    <a:pt x="1050452" y="1076309"/>
                  </a:cubicBezTo>
                  <a:cubicBezTo>
                    <a:pt x="862562" y="1076526"/>
                    <a:pt x="674671" y="1076309"/>
                    <a:pt x="486781" y="1076237"/>
                  </a:cubicBezTo>
                  <a:cubicBezTo>
                    <a:pt x="418417" y="1076237"/>
                    <a:pt x="293182" y="1089823"/>
                    <a:pt x="233634" y="1060989"/>
                  </a:cubicBezTo>
                  <a:cubicBezTo>
                    <a:pt x="145254" y="1018208"/>
                    <a:pt x="119600" y="918987"/>
                    <a:pt x="83322" y="835304"/>
                  </a:cubicBezTo>
                  <a:cubicBezTo>
                    <a:pt x="66358" y="796281"/>
                    <a:pt x="58174" y="765713"/>
                    <a:pt x="32490" y="742136"/>
                  </a:cubicBezTo>
                  <a:lnTo>
                    <a:pt x="0" y="720835"/>
                  </a:lnTo>
                  <a:lnTo>
                    <a:pt x="2864" y="675960"/>
                  </a:lnTo>
                  <a:cubicBezTo>
                    <a:pt x="3722" y="660983"/>
                    <a:pt x="4879" y="646006"/>
                    <a:pt x="7516" y="631083"/>
                  </a:cubicBezTo>
                  <a:cubicBezTo>
                    <a:pt x="33098" y="486407"/>
                    <a:pt x="100449" y="347296"/>
                    <a:pt x="200393" y="239548"/>
                  </a:cubicBezTo>
                  <a:cubicBezTo>
                    <a:pt x="349549" y="78794"/>
                    <a:pt x="559860" y="-1584"/>
                    <a:pt x="769105" y="24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5CBE61C-79D0-FDD0-FCCB-075723B44E3E}"/>
                </a:ext>
              </a:extLst>
            </p:cNvPr>
            <p:cNvSpPr/>
            <p:nvPr/>
          </p:nvSpPr>
          <p:spPr>
            <a:xfrm>
              <a:off x="6566084" y="1428785"/>
              <a:ext cx="1611160" cy="767317"/>
            </a:xfrm>
            <a:custGeom>
              <a:avLst/>
              <a:gdLst>
                <a:gd name="csX0" fmla="*/ 738888 w 1611160"/>
                <a:gd name="csY0" fmla="*/ 2838 h 767317"/>
                <a:gd name="csX1" fmla="*/ 1326795 w 1611160"/>
                <a:gd name="csY1" fmla="*/ 188542 h 767317"/>
                <a:gd name="csX2" fmla="*/ 1581025 w 1611160"/>
                <a:gd name="csY2" fmla="*/ 583762 h 767317"/>
                <a:gd name="csX3" fmla="*/ 1611160 w 1611160"/>
                <a:gd name="csY3" fmla="*/ 766739 h 767317"/>
                <a:gd name="csX4" fmla="*/ 1566716 w 1611160"/>
                <a:gd name="csY4" fmla="*/ 767100 h 767317"/>
                <a:gd name="csX5" fmla="*/ 1375430 w 1611160"/>
                <a:gd name="csY5" fmla="*/ 298892 h 767317"/>
                <a:gd name="csX6" fmla="*/ 244402 w 1611160"/>
                <a:gd name="csY6" fmla="*/ 286028 h 767317"/>
                <a:gd name="csX7" fmla="*/ 51525 w 1611160"/>
                <a:gd name="csY7" fmla="*/ 677563 h 767317"/>
                <a:gd name="csX8" fmla="*/ 44009 w 1611160"/>
                <a:gd name="csY8" fmla="*/ 767317 h 767317"/>
                <a:gd name="csX9" fmla="*/ 0 w 1611160"/>
                <a:gd name="csY9" fmla="*/ 767317 h 767317"/>
                <a:gd name="csX10" fmla="*/ 7515 w 1611160"/>
                <a:gd name="csY10" fmla="*/ 677346 h 767317"/>
                <a:gd name="csX11" fmla="*/ 187673 w 1611160"/>
                <a:gd name="csY11" fmla="*/ 280102 h 767317"/>
                <a:gd name="csX12" fmla="*/ 738888 w 1611160"/>
                <a:gd name="csY12" fmla="*/ 2838 h 767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11160" h="767317">
                  <a:moveTo>
                    <a:pt x="738888" y="2838"/>
                  </a:moveTo>
                  <a:cubicBezTo>
                    <a:pt x="946895" y="-14271"/>
                    <a:pt x="1161018" y="45782"/>
                    <a:pt x="1326795" y="188542"/>
                  </a:cubicBezTo>
                  <a:cubicBezTo>
                    <a:pt x="1447334" y="292315"/>
                    <a:pt x="1539906" y="429258"/>
                    <a:pt x="1581025" y="583762"/>
                  </a:cubicBezTo>
                  <a:cubicBezTo>
                    <a:pt x="1597140" y="644248"/>
                    <a:pt x="1598658" y="705963"/>
                    <a:pt x="1611160" y="766739"/>
                  </a:cubicBezTo>
                  <a:cubicBezTo>
                    <a:pt x="1596345" y="766883"/>
                    <a:pt x="1581531" y="767028"/>
                    <a:pt x="1566716" y="767100"/>
                  </a:cubicBezTo>
                  <a:cubicBezTo>
                    <a:pt x="1541568" y="577620"/>
                    <a:pt x="1503267" y="446458"/>
                    <a:pt x="1375430" y="298892"/>
                  </a:cubicBezTo>
                  <a:cubicBezTo>
                    <a:pt x="1085645" y="-35481"/>
                    <a:pt x="542714" y="-35481"/>
                    <a:pt x="244402" y="286028"/>
                  </a:cubicBezTo>
                  <a:cubicBezTo>
                    <a:pt x="144458" y="393776"/>
                    <a:pt x="77107" y="532887"/>
                    <a:pt x="51525" y="677563"/>
                  </a:cubicBezTo>
                  <a:cubicBezTo>
                    <a:pt x="46250" y="707409"/>
                    <a:pt x="46900" y="737471"/>
                    <a:pt x="44009" y="767317"/>
                  </a:cubicBezTo>
                  <a:cubicBezTo>
                    <a:pt x="29339" y="767317"/>
                    <a:pt x="14670" y="767317"/>
                    <a:pt x="0" y="767317"/>
                  </a:cubicBezTo>
                  <a:cubicBezTo>
                    <a:pt x="3613" y="737327"/>
                    <a:pt x="2167" y="707336"/>
                    <a:pt x="7515" y="677346"/>
                  </a:cubicBezTo>
                  <a:cubicBezTo>
                    <a:pt x="33747" y="531370"/>
                    <a:pt x="90910" y="393704"/>
                    <a:pt x="187673" y="280102"/>
                  </a:cubicBezTo>
                  <a:cubicBezTo>
                    <a:pt x="328989" y="114217"/>
                    <a:pt x="530881" y="19946"/>
                    <a:pt x="738888" y="283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1727B8E-5C02-B2FD-D76A-15A56651FD04}"/>
                </a:ext>
              </a:extLst>
            </p:cNvPr>
            <p:cNvSpPr/>
            <p:nvPr/>
          </p:nvSpPr>
          <p:spPr>
            <a:xfrm>
              <a:off x="6320432" y="2195522"/>
              <a:ext cx="2102465" cy="3421826"/>
            </a:xfrm>
            <a:custGeom>
              <a:avLst/>
              <a:gdLst>
                <a:gd name="csX0" fmla="*/ 248931 w 2102465"/>
                <a:gd name="csY0" fmla="*/ 578 h 3421826"/>
                <a:gd name="csX1" fmla="*/ 292941 w 2102465"/>
                <a:gd name="csY1" fmla="*/ 578 h 3421826"/>
                <a:gd name="csX2" fmla="*/ 376263 w 2102465"/>
                <a:gd name="csY2" fmla="*/ 115047 h 3421826"/>
                <a:gd name="csX3" fmla="*/ 526575 w 2102465"/>
                <a:gd name="csY3" fmla="*/ 340732 h 3421826"/>
                <a:gd name="csX4" fmla="*/ 779722 w 2102465"/>
                <a:gd name="csY4" fmla="*/ 355980 h 3421826"/>
                <a:gd name="csX5" fmla="*/ 1343393 w 2102465"/>
                <a:gd name="csY5" fmla="*/ 356052 h 3421826"/>
                <a:gd name="csX6" fmla="*/ 1613594 w 2102465"/>
                <a:gd name="csY6" fmla="*/ 321654 h 3421826"/>
                <a:gd name="csX7" fmla="*/ 1743383 w 2102465"/>
                <a:gd name="csY7" fmla="*/ 90332 h 3421826"/>
                <a:gd name="csX8" fmla="*/ 1777131 w 2102465"/>
                <a:gd name="csY8" fmla="*/ 22691 h 3421826"/>
                <a:gd name="csX9" fmla="*/ 1815648 w 2102465"/>
                <a:gd name="csY9" fmla="*/ 361 h 3421826"/>
                <a:gd name="csX10" fmla="*/ 1860092 w 2102465"/>
                <a:gd name="csY10" fmla="*/ 0 h 3421826"/>
                <a:gd name="csX11" fmla="*/ 2044730 w 2102465"/>
                <a:gd name="csY11" fmla="*/ 29340 h 3421826"/>
                <a:gd name="csX12" fmla="*/ 2099435 w 2102465"/>
                <a:gd name="csY12" fmla="*/ 235730 h 3421826"/>
                <a:gd name="csX13" fmla="*/ 2099508 w 2102465"/>
                <a:gd name="csY13" fmla="*/ 705456 h 3421826"/>
                <a:gd name="csX14" fmla="*/ 2099580 w 2102465"/>
                <a:gd name="csY14" fmla="*/ 2606040 h 3421826"/>
                <a:gd name="csX15" fmla="*/ 2099435 w 2102465"/>
                <a:gd name="csY15" fmla="*/ 3111899 h 3421826"/>
                <a:gd name="csX16" fmla="*/ 2074937 w 2102465"/>
                <a:gd name="csY16" fmla="*/ 3341342 h 3421826"/>
                <a:gd name="csX17" fmla="*/ 1863705 w 2102465"/>
                <a:gd name="csY17" fmla="*/ 3419533 h 3421826"/>
                <a:gd name="csX18" fmla="*/ 1596322 w 2102465"/>
                <a:gd name="csY18" fmla="*/ 3419822 h 3421826"/>
                <a:gd name="csX19" fmla="*/ 627964 w 2102465"/>
                <a:gd name="csY19" fmla="*/ 3419822 h 3421826"/>
                <a:gd name="csX20" fmla="*/ 309996 w 2102465"/>
                <a:gd name="csY20" fmla="*/ 3419822 h 3421826"/>
                <a:gd name="csX21" fmla="*/ 151012 w 2102465"/>
                <a:gd name="csY21" fmla="*/ 3418666 h 3421826"/>
                <a:gd name="csX22" fmla="*/ 4385 w 2102465"/>
                <a:gd name="csY22" fmla="*/ 3270666 h 3421826"/>
                <a:gd name="csX23" fmla="*/ 3301 w 2102465"/>
                <a:gd name="csY23" fmla="*/ 3046860 h 3421826"/>
                <a:gd name="csX24" fmla="*/ 3373 w 2102465"/>
                <a:gd name="csY24" fmla="*/ 2627720 h 3421826"/>
                <a:gd name="csX25" fmla="*/ 3445 w 2102465"/>
                <a:gd name="csY25" fmla="*/ 647644 h 3421826"/>
                <a:gd name="csX26" fmla="*/ 3156 w 2102465"/>
                <a:gd name="csY26" fmla="*/ 221277 h 3421826"/>
                <a:gd name="csX27" fmla="*/ 57283 w 2102465"/>
                <a:gd name="csY27" fmla="*/ 29846 h 3421826"/>
                <a:gd name="csX28" fmla="*/ 248931 w 2102465"/>
                <a:gd name="csY28" fmla="*/ 578 h 34218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2102465" h="3421826">
                  <a:moveTo>
                    <a:pt x="248931" y="578"/>
                  </a:moveTo>
                  <a:cubicBezTo>
                    <a:pt x="263601" y="578"/>
                    <a:pt x="278271" y="578"/>
                    <a:pt x="292941" y="578"/>
                  </a:cubicBezTo>
                  <a:cubicBezTo>
                    <a:pt x="346634" y="26016"/>
                    <a:pt x="353644" y="63016"/>
                    <a:pt x="376263" y="115047"/>
                  </a:cubicBezTo>
                  <a:cubicBezTo>
                    <a:pt x="412541" y="198730"/>
                    <a:pt x="438195" y="297951"/>
                    <a:pt x="526575" y="340732"/>
                  </a:cubicBezTo>
                  <a:cubicBezTo>
                    <a:pt x="586123" y="369566"/>
                    <a:pt x="711358" y="355980"/>
                    <a:pt x="779722" y="355980"/>
                  </a:cubicBezTo>
                  <a:cubicBezTo>
                    <a:pt x="967612" y="356052"/>
                    <a:pt x="1155503" y="356269"/>
                    <a:pt x="1343393" y="356052"/>
                  </a:cubicBezTo>
                  <a:cubicBezTo>
                    <a:pt x="1431412" y="355908"/>
                    <a:pt x="1537137" y="374480"/>
                    <a:pt x="1613594" y="321654"/>
                  </a:cubicBezTo>
                  <a:cubicBezTo>
                    <a:pt x="1681090" y="275115"/>
                    <a:pt x="1710358" y="163103"/>
                    <a:pt x="1743383" y="90332"/>
                  </a:cubicBezTo>
                  <a:cubicBezTo>
                    <a:pt x="1753066" y="68941"/>
                    <a:pt x="1760799" y="39818"/>
                    <a:pt x="1777131" y="22691"/>
                  </a:cubicBezTo>
                  <a:cubicBezTo>
                    <a:pt x="1787754" y="11635"/>
                    <a:pt x="1802279" y="6937"/>
                    <a:pt x="1815648" y="361"/>
                  </a:cubicBezTo>
                  <a:cubicBezTo>
                    <a:pt x="1830463" y="289"/>
                    <a:pt x="1845277" y="144"/>
                    <a:pt x="1860092" y="0"/>
                  </a:cubicBezTo>
                  <a:cubicBezTo>
                    <a:pt x="1921734" y="4914"/>
                    <a:pt x="1992049" y="-11418"/>
                    <a:pt x="2044730" y="29340"/>
                  </a:cubicBezTo>
                  <a:cubicBezTo>
                    <a:pt x="2111432" y="80793"/>
                    <a:pt x="2099219" y="160646"/>
                    <a:pt x="2099435" y="235730"/>
                  </a:cubicBezTo>
                  <a:cubicBezTo>
                    <a:pt x="2099869" y="392330"/>
                    <a:pt x="2099074" y="548857"/>
                    <a:pt x="2099508" y="705456"/>
                  </a:cubicBezTo>
                  <a:cubicBezTo>
                    <a:pt x="2101170" y="1338936"/>
                    <a:pt x="2100736" y="1972560"/>
                    <a:pt x="2099580" y="2606040"/>
                  </a:cubicBezTo>
                  <a:cubicBezTo>
                    <a:pt x="2099219" y="2774636"/>
                    <a:pt x="2099724" y="2943303"/>
                    <a:pt x="2099435" y="3111899"/>
                  </a:cubicBezTo>
                  <a:cubicBezTo>
                    <a:pt x="2099363" y="3187055"/>
                    <a:pt x="2115261" y="3273990"/>
                    <a:pt x="2074937" y="3341342"/>
                  </a:cubicBezTo>
                  <a:cubicBezTo>
                    <a:pt x="2028181" y="3419316"/>
                    <a:pt x="1944353" y="3419895"/>
                    <a:pt x="1863705" y="3419533"/>
                  </a:cubicBezTo>
                  <a:cubicBezTo>
                    <a:pt x="1774601" y="3419172"/>
                    <a:pt x="1685426" y="3419895"/>
                    <a:pt x="1596322" y="3419822"/>
                  </a:cubicBezTo>
                  <a:cubicBezTo>
                    <a:pt x="1273512" y="3419606"/>
                    <a:pt x="950774" y="3419895"/>
                    <a:pt x="627964" y="3419822"/>
                  </a:cubicBezTo>
                  <a:cubicBezTo>
                    <a:pt x="521951" y="3419822"/>
                    <a:pt x="416009" y="3419750"/>
                    <a:pt x="309996" y="3419822"/>
                  </a:cubicBezTo>
                  <a:cubicBezTo>
                    <a:pt x="257965" y="3419822"/>
                    <a:pt x="202682" y="3425026"/>
                    <a:pt x="151012" y="3418666"/>
                  </a:cubicBezTo>
                  <a:cubicBezTo>
                    <a:pt x="77373" y="3409705"/>
                    <a:pt x="13562" y="3343943"/>
                    <a:pt x="4385" y="3270666"/>
                  </a:cubicBezTo>
                  <a:cubicBezTo>
                    <a:pt x="-4721" y="3198184"/>
                    <a:pt x="3156" y="3119920"/>
                    <a:pt x="3301" y="3046860"/>
                  </a:cubicBezTo>
                  <a:cubicBezTo>
                    <a:pt x="3734" y="2907170"/>
                    <a:pt x="3734" y="2767409"/>
                    <a:pt x="3373" y="2627720"/>
                  </a:cubicBezTo>
                  <a:cubicBezTo>
                    <a:pt x="1494" y="1967718"/>
                    <a:pt x="3012" y="1307645"/>
                    <a:pt x="3445" y="647644"/>
                  </a:cubicBezTo>
                  <a:cubicBezTo>
                    <a:pt x="3518" y="505497"/>
                    <a:pt x="3445" y="363423"/>
                    <a:pt x="3156" y="221277"/>
                  </a:cubicBezTo>
                  <a:cubicBezTo>
                    <a:pt x="3012" y="151758"/>
                    <a:pt x="-3998" y="77252"/>
                    <a:pt x="57283" y="29846"/>
                  </a:cubicBezTo>
                  <a:cubicBezTo>
                    <a:pt x="112566" y="-12936"/>
                    <a:pt x="184615" y="5637"/>
                    <a:pt x="248931" y="578"/>
                  </a:cubicBezTo>
                  <a:close/>
                </a:path>
              </a:pathLst>
            </a:custGeom>
            <a:solidFill>
              <a:schemeClr val="accent3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9673DE0-9784-3058-7D11-8EC0D7338EFB}"/>
              </a:ext>
            </a:extLst>
          </p:cNvPr>
          <p:cNvGrpSpPr/>
          <p:nvPr/>
        </p:nvGrpSpPr>
        <p:grpSpPr>
          <a:xfrm>
            <a:off x="8868702" y="1427160"/>
            <a:ext cx="2104244" cy="4190408"/>
            <a:chOff x="8868702" y="1427160"/>
            <a:chExt cx="2104244" cy="419040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0B13943-DD2E-F54E-56BA-4C3422B2B8AC}"/>
                </a:ext>
              </a:extLst>
            </p:cNvPr>
            <p:cNvSpPr/>
            <p:nvPr/>
          </p:nvSpPr>
          <p:spPr>
            <a:xfrm>
              <a:off x="9160952" y="1471254"/>
              <a:ext cx="1519745" cy="1084083"/>
            </a:xfrm>
            <a:custGeom>
              <a:avLst/>
              <a:gdLst>
                <a:gd name="csX0" fmla="*/ 750406 w 1519745"/>
                <a:gd name="csY0" fmla="*/ 98 h 1084083"/>
                <a:gd name="csX1" fmla="*/ 1458463 w 1519745"/>
                <a:gd name="csY1" fmla="*/ 457900 h 1084083"/>
                <a:gd name="csX2" fmla="*/ 1516338 w 1519745"/>
                <a:gd name="csY2" fmla="*/ 656970 h 1084083"/>
                <a:gd name="csX3" fmla="*/ 1519745 w 1519745"/>
                <a:gd name="csY3" fmla="*/ 725064 h 1084083"/>
                <a:gd name="csX4" fmla="*/ 1519744 w 1519745"/>
                <a:gd name="csY4" fmla="*/ 725064 h 1084083"/>
                <a:gd name="csX5" fmla="*/ 1431218 w 1519745"/>
                <a:gd name="csY5" fmla="*/ 842495 h 1084083"/>
                <a:gd name="csX6" fmla="*/ 1283869 w 1519745"/>
                <a:gd name="csY6" fmla="*/ 1063411 h 1084083"/>
                <a:gd name="csX7" fmla="*/ 1039467 w 1519745"/>
                <a:gd name="csY7" fmla="*/ 1080249 h 1084083"/>
                <a:gd name="csX8" fmla="*/ 468569 w 1519745"/>
                <a:gd name="csY8" fmla="*/ 1080394 h 1084083"/>
                <a:gd name="csX9" fmla="*/ 201982 w 1519745"/>
                <a:gd name="csY9" fmla="*/ 1049753 h 1084083"/>
                <a:gd name="csX10" fmla="*/ 69374 w 1519745"/>
                <a:gd name="csY10" fmla="*/ 821105 h 1084083"/>
                <a:gd name="csX11" fmla="*/ 25615 w 1519745"/>
                <a:gd name="csY11" fmla="*/ 744755 h 1084083"/>
                <a:gd name="csX12" fmla="*/ 0 w 1519745"/>
                <a:gd name="csY12" fmla="*/ 726221 h 1084083"/>
                <a:gd name="csX13" fmla="*/ 2802 w 1519745"/>
                <a:gd name="csY13" fmla="*/ 649444 h 1084083"/>
                <a:gd name="csX14" fmla="*/ 74578 w 1519745"/>
                <a:gd name="csY14" fmla="*/ 425019 h 1084083"/>
                <a:gd name="csX15" fmla="*/ 750406 w 1519745"/>
                <a:gd name="csY15" fmla="*/ 98 h 1084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519745" h="1084083">
                  <a:moveTo>
                    <a:pt x="750406" y="98"/>
                  </a:moveTo>
                  <a:cubicBezTo>
                    <a:pt x="1056233" y="-4889"/>
                    <a:pt x="1334239" y="181846"/>
                    <a:pt x="1458463" y="457900"/>
                  </a:cubicBezTo>
                  <a:cubicBezTo>
                    <a:pt x="1485834" y="518657"/>
                    <a:pt x="1508002" y="588235"/>
                    <a:pt x="1516338" y="656970"/>
                  </a:cubicBezTo>
                  <a:lnTo>
                    <a:pt x="1519745" y="725064"/>
                  </a:lnTo>
                  <a:lnTo>
                    <a:pt x="1519744" y="725064"/>
                  </a:lnTo>
                  <a:cubicBezTo>
                    <a:pt x="1462148" y="746021"/>
                    <a:pt x="1453910" y="790103"/>
                    <a:pt x="1431218" y="842495"/>
                  </a:cubicBezTo>
                  <a:cubicBezTo>
                    <a:pt x="1395953" y="923866"/>
                    <a:pt x="1368709" y="1020991"/>
                    <a:pt x="1283869" y="1063411"/>
                  </a:cubicBezTo>
                  <a:cubicBezTo>
                    <a:pt x="1219625" y="1095497"/>
                    <a:pt x="1110938" y="1079743"/>
                    <a:pt x="1039467" y="1080249"/>
                  </a:cubicBezTo>
                  <a:cubicBezTo>
                    <a:pt x="849192" y="1081767"/>
                    <a:pt x="658844" y="1080394"/>
                    <a:pt x="468569" y="1080394"/>
                  </a:cubicBezTo>
                  <a:cubicBezTo>
                    <a:pt x="383585" y="1080394"/>
                    <a:pt x="275909" y="1099761"/>
                    <a:pt x="201982" y="1049753"/>
                  </a:cubicBezTo>
                  <a:cubicBezTo>
                    <a:pt x="126536" y="998806"/>
                    <a:pt x="106374" y="899441"/>
                    <a:pt x="69374" y="821105"/>
                  </a:cubicBezTo>
                  <a:cubicBezTo>
                    <a:pt x="54849" y="790320"/>
                    <a:pt x="46421" y="764982"/>
                    <a:pt x="25615" y="744755"/>
                  </a:cubicBezTo>
                  <a:lnTo>
                    <a:pt x="0" y="726221"/>
                  </a:lnTo>
                  <a:lnTo>
                    <a:pt x="2802" y="649444"/>
                  </a:lnTo>
                  <a:cubicBezTo>
                    <a:pt x="12642" y="571547"/>
                    <a:pt x="41842" y="491901"/>
                    <a:pt x="74578" y="425019"/>
                  </a:cubicBezTo>
                  <a:cubicBezTo>
                    <a:pt x="200176" y="168621"/>
                    <a:pt x="465319" y="4723"/>
                    <a:pt x="750406" y="98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4000" b="1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2DE27CD-9193-F76F-6800-012C7E8EF1CF}"/>
                </a:ext>
              </a:extLst>
            </p:cNvPr>
            <p:cNvSpPr/>
            <p:nvPr/>
          </p:nvSpPr>
          <p:spPr>
            <a:xfrm>
              <a:off x="9115244" y="1427160"/>
              <a:ext cx="1611161" cy="770315"/>
            </a:xfrm>
            <a:custGeom>
              <a:avLst/>
              <a:gdLst>
                <a:gd name="csX0" fmla="*/ 804430 w 1611161"/>
                <a:gd name="csY0" fmla="*/ 15 h 770315"/>
                <a:gd name="csX1" fmla="*/ 1457886 w 1611161"/>
                <a:gd name="csY1" fmla="*/ 326315 h 770315"/>
                <a:gd name="csX2" fmla="*/ 1611161 w 1611161"/>
                <a:gd name="csY2" fmla="*/ 769086 h 770315"/>
                <a:gd name="csX3" fmla="*/ 1567440 w 1611161"/>
                <a:gd name="csY3" fmla="*/ 769158 h 770315"/>
                <a:gd name="csX4" fmla="*/ 1506158 w 1611161"/>
                <a:gd name="csY4" fmla="*/ 501993 h 770315"/>
                <a:gd name="csX5" fmla="*/ 798101 w 1611161"/>
                <a:gd name="csY5" fmla="*/ 44191 h 770315"/>
                <a:gd name="csX6" fmla="*/ 122273 w 1611161"/>
                <a:gd name="csY6" fmla="*/ 469112 h 770315"/>
                <a:gd name="csX7" fmla="*/ 47695 w 1611161"/>
                <a:gd name="csY7" fmla="*/ 770315 h 770315"/>
                <a:gd name="csX8" fmla="*/ 0 w 1611161"/>
                <a:gd name="csY8" fmla="*/ 769086 h 770315"/>
                <a:gd name="csX9" fmla="*/ 16477 w 1611161"/>
                <a:gd name="csY9" fmla="*/ 636985 h 770315"/>
                <a:gd name="csX10" fmla="*/ 263481 w 1611161"/>
                <a:gd name="csY10" fmla="*/ 205560 h 770315"/>
                <a:gd name="csX11" fmla="*/ 804430 w 1611161"/>
                <a:gd name="csY11" fmla="*/ 15 h 770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11161" h="770315">
                  <a:moveTo>
                    <a:pt x="804430" y="15"/>
                  </a:moveTo>
                  <a:cubicBezTo>
                    <a:pt x="1051767" y="1461"/>
                    <a:pt x="1297401" y="114613"/>
                    <a:pt x="1457886" y="326315"/>
                  </a:cubicBezTo>
                  <a:cubicBezTo>
                    <a:pt x="1563031" y="464993"/>
                    <a:pt x="1593817" y="599913"/>
                    <a:pt x="1611161" y="769086"/>
                  </a:cubicBezTo>
                  <a:cubicBezTo>
                    <a:pt x="1596563" y="769086"/>
                    <a:pt x="1581965" y="769158"/>
                    <a:pt x="1567440" y="769158"/>
                  </a:cubicBezTo>
                  <a:cubicBezTo>
                    <a:pt x="1569897" y="679694"/>
                    <a:pt x="1542653" y="583002"/>
                    <a:pt x="1506158" y="501993"/>
                  </a:cubicBezTo>
                  <a:cubicBezTo>
                    <a:pt x="1381934" y="225939"/>
                    <a:pt x="1103928" y="39204"/>
                    <a:pt x="798101" y="44191"/>
                  </a:cubicBezTo>
                  <a:cubicBezTo>
                    <a:pt x="513014" y="48816"/>
                    <a:pt x="247871" y="212714"/>
                    <a:pt x="122273" y="469112"/>
                  </a:cubicBezTo>
                  <a:cubicBezTo>
                    <a:pt x="78625" y="558288"/>
                    <a:pt x="41264" y="670155"/>
                    <a:pt x="47695" y="770315"/>
                  </a:cubicBezTo>
                  <a:cubicBezTo>
                    <a:pt x="31797" y="769881"/>
                    <a:pt x="15899" y="769448"/>
                    <a:pt x="0" y="769086"/>
                  </a:cubicBezTo>
                  <a:cubicBezTo>
                    <a:pt x="7010" y="725077"/>
                    <a:pt x="7154" y="680778"/>
                    <a:pt x="16477" y="636985"/>
                  </a:cubicBezTo>
                  <a:cubicBezTo>
                    <a:pt x="51814" y="471135"/>
                    <a:pt x="137449" y="319450"/>
                    <a:pt x="263481" y="205560"/>
                  </a:cubicBezTo>
                  <a:cubicBezTo>
                    <a:pt x="418653" y="65342"/>
                    <a:pt x="612056" y="-1109"/>
                    <a:pt x="804430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5C0CF32-DD1D-B8A5-52BA-E062F8ACE1BB}"/>
                </a:ext>
              </a:extLst>
            </p:cNvPr>
            <p:cNvSpPr/>
            <p:nvPr/>
          </p:nvSpPr>
          <p:spPr>
            <a:xfrm>
              <a:off x="8868702" y="2195324"/>
              <a:ext cx="2104244" cy="3422244"/>
            </a:xfrm>
            <a:custGeom>
              <a:avLst/>
              <a:gdLst>
                <a:gd name="csX0" fmla="*/ 264785 w 2104244"/>
                <a:gd name="csY0" fmla="*/ 921 h 3422244"/>
                <a:gd name="csX1" fmla="*/ 312480 w 2104244"/>
                <a:gd name="csY1" fmla="*/ 2149 h 3422244"/>
                <a:gd name="csX2" fmla="*/ 381855 w 2104244"/>
                <a:gd name="csY2" fmla="*/ 97034 h 3422244"/>
                <a:gd name="csX3" fmla="*/ 514463 w 2104244"/>
                <a:gd name="csY3" fmla="*/ 325682 h 3422244"/>
                <a:gd name="csX4" fmla="*/ 781050 w 2104244"/>
                <a:gd name="csY4" fmla="*/ 356323 h 3422244"/>
                <a:gd name="csX5" fmla="*/ 1351948 w 2104244"/>
                <a:gd name="csY5" fmla="*/ 356178 h 3422244"/>
                <a:gd name="csX6" fmla="*/ 1596350 w 2104244"/>
                <a:gd name="csY6" fmla="*/ 339340 h 3422244"/>
                <a:gd name="csX7" fmla="*/ 1743699 w 2104244"/>
                <a:gd name="csY7" fmla="*/ 118424 h 3422244"/>
                <a:gd name="csX8" fmla="*/ 1832225 w 2104244"/>
                <a:gd name="csY8" fmla="*/ 993 h 3422244"/>
                <a:gd name="csX9" fmla="*/ 1875946 w 2104244"/>
                <a:gd name="csY9" fmla="*/ 921 h 3422244"/>
                <a:gd name="csX10" fmla="*/ 2045842 w 2104244"/>
                <a:gd name="csY10" fmla="*/ 29827 h 3422244"/>
                <a:gd name="csX11" fmla="*/ 2100981 w 2104244"/>
                <a:gd name="csY11" fmla="*/ 235928 h 3422244"/>
                <a:gd name="csX12" fmla="*/ 2100836 w 2104244"/>
                <a:gd name="csY12" fmla="*/ 712881 h 3422244"/>
                <a:gd name="csX13" fmla="*/ 2101125 w 2104244"/>
                <a:gd name="csY13" fmla="*/ 2584558 h 3422244"/>
                <a:gd name="csX14" fmla="*/ 2100981 w 2104244"/>
                <a:gd name="csY14" fmla="*/ 3097644 h 3422244"/>
                <a:gd name="csX15" fmla="*/ 2083275 w 2104244"/>
                <a:gd name="csY15" fmla="*/ 3326798 h 3422244"/>
                <a:gd name="csX16" fmla="*/ 1843354 w 2104244"/>
                <a:gd name="csY16" fmla="*/ 3420310 h 3422244"/>
                <a:gd name="csX17" fmla="*/ 1604877 w 2104244"/>
                <a:gd name="csY17" fmla="*/ 3420310 h 3422244"/>
                <a:gd name="csX18" fmla="*/ 629293 w 2104244"/>
                <a:gd name="csY18" fmla="*/ 3420237 h 3422244"/>
                <a:gd name="csX19" fmla="*/ 311324 w 2104244"/>
                <a:gd name="csY19" fmla="*/ 3420454 h 3422244"/>
                <a:gd name="csX20" fmla="*/ 152340 w 2104244"/>
                <a:gd name="csY20" fmla="*/ 3419008 h 3422244"/>
                <a:gd name="csX21" fmla="*/ 3979 w 2104244"/>
                <a:gd name="csY21" fmla="*/ 3271081 h 3422244"/>
                <a:gd name="csX22" fmla="*/ 2895 w 2104244"/>
                <a:gd name="csY22" fmla="*/ 3054284 h 3422244"/>
                <a:gd name="csX23" fmla="*/ 3040 w 2104244"/>
                <a:gd name="csY23" fmla="*/ 2613465 h 3422244"/>
                <a:gd name="csX24" fmla="*/ 2895 w 2104244"/>
                <a:gd name="csY24" fmla="*/ 655068 h 3422244"/>
                <a:gd name="csX25" fmla="*/ 2967 w 2104244"/>
                <a:gd name="csY25" fmla="*/ 221475 h 3422244"/>
                <a:gd name="csX26" fmla="*/ 66561 w 2104244"/>
                <a:gd name="csY26" fmla="*/ 23323 h 3422244"/>
                <a:gd name="csX27" fmla="*/ 264785 w 2104244"/>
                <a:gd name="csY27" fmla="*/ 921 h 3422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104244" h="3422244">
                  <a:moveTo>
                    <a:pt x="264785" y="921"/>
                  </a:moveTo>
                  <a:cubicBezTo>
                    <a:pt x="280684" y="1282"/>
                    <a:pt x="296582" y="1715"/>
                    <a:pt x="312480" y="2149"/>
                  </a:cubicBezTo>
                  <a:cubicBezTo>
                    <a:pt x="353961" y="24624"/>
                    <a:pt x="362488" y="55987"/>
                    <a:pt x="381855" y="97034"/>
                  </a:cubicBezTo>
                  <a:cubicBezTo>
                    <a:pt x="418855" y="175370"/>
                    <a:pt x="439017" y="274735"/>
                    <a:pt x="514463" y="325682"/>
                  </a:cubicBezTo>
                  <a:cubicBezTo>
                    <a:pt x="588390" y="375690"/>
                    <a:pt x="696066" y="356323"/>
                    <a:pt x="781050" y="356323"/>
                  </a:cubicBezTo>
                  <a:cubicBezTo>
                    <a:pt x="971325" y="356323"/>
                    <a:pt x="1161673" y="357696"/>
                    <a:pt x="1351948" y="356178"/>
                  </a:cubicBezTo>
                  <a:cubicBezTo>
                    <a:pt x="1423419" y="355672"/>
                    <a:pt x="1532106" y="371426"/>
                    <a:pt x="1596350" y="339340"/>
                  </a:cubicBezTo>
                  <a:cubicBezTo>
                    <a:pt x="1681190" y="296920"/>
                    <a:pt x="1708434" y="199795"/>
                    <a:pt x="1743699" y="118424"/>
                  </a:cubicBezTo>
                  <a:cubicBezTo>
                    <a:pt x="1766391" y="66032"/>
                    <a:pt x="1774629" y="21950"/>
                    <a:pt x="1832225" y="993"/>
                  </a:cubicBezTo>
                  <a:cubicBezTo>
                    <a:pt x="1846750" y="993"/>
                    <a:pt x="1861348" y="921"/>
                    <a:pt x="1875946" y="921"/>
                  </a:cubicBezTo>
                  <a:cubicBezTo>
                    <a:pt x="1934770" y="5112"/>
                    <a:pt x="1995184" y="-9269"/>
                    <a:pt x="2045842" y="29827"/>
                  </a:cubicBezTo>
                  <a:cubicBezTo>
                    <a:pt x="2112398" y="81208"/>
                    <a:pt x="2101053" y="160627"/>
                    <a:pt x="2100981" y="235928"/>
                  </a:cubicBezTo>
                  <a:cubicBezTo>
                    <a:pt x="2100764" y="394912"/>
                    <a:pt x="2101198" y="553897"/>
                    <a:pt x="2100836" y="712881"/>
                  </a:cubicBezTo>
                  <a:cubicBezTo>
                    <a:pt x="2099463" y="1336749"/>
                    <a:pt x="2099897" y="1960690"/>
                    <a:pt x="2101125" y="2584558"/>
                  </a:cubicBezTo>
                  <a:cubicBezTo>
                    <a:pt x="2101486" y="2755611"/>
                    <a:pt x="2100981" y="2926591"/>
                    <a:pt x="2100981" y="3097644"/>
                  </a:cubicBezTo>
                  <a:cubicBezTo>
                    <a:pt x="2100981" y="3164778"/>
                    <a:pt x="2115506" y="3267107"/>
                    <a:pt x="2083275" y="3326798"/>
                  </a:cubicBezTo>
                  <a:cubicBezTo>
                    <a:pt x="2029655" y="3425946"/>
                    <a:pt x="1942285" y="3420454"/>
                    <a:pt x="1843354" y="3420310"/>
                  </a:cubicBezTo>
                  <a:cubicBezTo>
                    <a:pt x="1763862" y="3420237"/>
                    <a:pt x="1684370" y="3420165"/>
                    <a:pt x="1604877" y="3420310"/>
                  </a:cubicBezTo>
                  <a:cubicBezTo>
                    <a:pt x="1279683" y="3420815"/>
                    <a:pt x="954488" y="3421249"/>
                    <a:pt x="629293" y="3420237"/>
                  </a:cubicBezTo>
                  <a:cubicBezTo>
                    <a:pt x="523279" y="3419948"/>
                    <a:pt x="417338" y="3420598"/>
                    <a:pt x="311324" y="3420454"/>
                  </a:cubicBezTo>
                  <a:cubicBezTo>
                    <a:pt x="259149" y="3420381"/>
                    <a:pt x="204227" y="3425368"/>
                    <a:pt x="152340" y="3419008"/>
                  </a:cubicBezTo>
                  <a:cubicBezTo>
                    <a:pt x="77328" y="3409831"/>
                    <a:pt x="12868" y="3346671"/>
                    <a:pt x="3979" y="3271081"/>
                  </a:cubicBezTo>
                  <a:cubicBezTo>
                    <a:pt x="-4332" y="3200550"/>
                    <a:pt x="2967" y="3125249"/>
                    <a:pt x="2895" y="3054284"/>
                  </a:cubicBezTo>
                  <a:cubicBezTo>
                    <a:pt x="2823" y="2907368"/>
                    <a:pt x="2823" y="2760381"/>
                    <a:pt x="3040" y="2613465"/>
                  </a:cubicBezTo>
                  <a:cubicBezTo>
                    <a:pt x="4196" y="1960690"/>
                    <a:pt x="2534" y="1307843"/>
                    <a:pt x="2895" y="655068"/>
                  </a:cubicBezTo>
                  <a:cubicBezTo>
                    <a:pt x="2967" y="510537"/>
                    <a:pt x="3040" y="366006"/>
                    <a:pt x="2967" y="221475"/>
                  </a:cubicBezTo>
                  <a:cubicBezTo>
                    <a:pt x="2967" y="146969"/>
                    <a:pt x="-3681" y="69790"/>
                    <a:pt x="66561" y="23323"/>
                  </a:cubicBezTo>
                  <a:cubicBezTo>
                    <a:pt x="123795" y="-14400"/>
                    <a:pt x="200613" y="6341"/>
                    <a:pt x="264785" y="921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321C59-3A72-4967-4660-2B70A38EF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Numbered Arch Process Cards – Slide Template</a:t>
            </a:r>
          </a:p>
        </p:txBody>
      </p:sp>
      <p:pic>
        <p:nvPicPr>
          <p:cNvPr id="23" name="Graphic 22" descr="Lights On with solid fill">
            <a:extLst>
              <a:ext uri="{FF2B5EF4-FFF2-40B4-BE49-F238E27FC236}">
                <a16:creationId xmlns:a16="http://schemas.microsoft.com/office/drawing/2014/main" id="{92752DA6-61A3-7ADD-8C25-2EFC8858EF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12411" y="2795953"/>
            <a:ext cx="914400" cy="914400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4481905-F0BF-506E-3061-C26AD4533128}"/>
              </a:ext>
            </a:extLst>
          </p:cNvPr>
          <p:cNvCxnSpPr>
            <a:cxnSpLocks/>
          </p:cNvCxnSpPr>
          <p:nvPr/>
        </p:nvCxnSpPr>
        <p:spPr>
          <a:xfrm>
            <a:off x="1742739" y="3834100"/>
            <a:ext cx="1053745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BD22451-9559-9A02-3003-A1CC2AFB8B17}"/>
              </a:ext>
            </a:extLst>
          </p:cNvPr>
          <p:cNvGrpSpPr/>
          <p:nvPr/>
        </p:nvGrpSpPr>
        <p:grpSpPr>
          <a:xfrm>
            <a:off x="1341997" y="3957847"/>
            <a:ext cx="1855228" cy="1413263"/>
            <a:chOff x="332936" y="2947244"/>
            <a:chExt cx="2926080" cy="141326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D16E725-49D1-8595-F6F0-A3E26AC9CA3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71928D1-A6FF-5B63-21AB-DAF4A26C0AB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0" name="Graphic 29" descr="Single gear with solid fill">
            <a:extLst>
              <a:ext uri="{FF2B5EF4-FFF2-40B4-BE49-F238E27FC236}">
                <a16:creationId xmlns:a16="http://schemas.microsoft.com/office/drawing/2014/main" id="{0E38A83D-393F-E4C7-A6C0-548A47DBF2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63100" y="2795953"/>
            <a:ext cx="914400" cy="91440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34E9B7C-428C-EA2E-E7DC-74BF0E06716C}"/>
              </a:ext>
            </a:extLst>
          </p:cNvPr>
          <p:cNvCxnSpPr>
            <a:cxnSpLocks/>
          </p:cNvCxnSpPr>
          <p:nvPr/>
        </p:nvCxnSpPr>
        <p:spPr>
          <a:xfrm>
            <a:off x="4293428" y="3834100"/>
            <a:ext cx="1053745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3047F5D-8488-286A-1F0D-6C880A5B6E58}"/>
              </a:ext>
            </a:extLst>
          </p:cNvPr>
          <p:cNvGrpSpPr/>
          <p:nvPr/>
        </p:nvGrpSpPr>
        <p:grpSpPr>
          <a:xfrm>
            <a:off x="3892686" y="3957847"/>
            <a:ext cx="1855228" cy="1413263"/>
            <a:chOff x="332936" y="2947244"/>
            <a:chExt cx="2926080" cy="141326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2CF0295-7D0A-DE3A-9B48-C7A9AF173B3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97A6120-9BE2-0E34-C176-4A6C6534C8E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1" name="Graphic 30" descr="Bar graph with upward trend with solid fill">
            <a:extLst>
              <a:ext uri="{FF2B5EF4-FFF2-40B4-BE49-F238E27FC236}">
                <a16:creationId xmlns:a16="http://schemas.microsoft.com/office/drawing/2014/main" id="{F6C248B5-5B2F-FA88-9A2D-670CE02358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14464" y="2795953"/>
            <a:ext cx="914400" cy="914400"/>
          </a:xfrm>
          <a:prstGeom prst="rect">
            <a:avLst/>
          </a:prstGeom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82864E6-629A-3422-A839-614272871BE9}"/>
              </a:ext>
            </a:extLst>
          </p:cNvPr>
          <p:cNvCxnSpPr>
            <a:cxnSpLocks/>
          </p:cNvCxnSpPr>
          <p:nvPr/>
        </p:nvCxnSpPr>
        <p:spPr>
          <a:xfrm>
            <a:off x="6844792" y="3834100"/>
            <a:ext cx="1053745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9613388-B9AA-1EAD-44DF-B0B3C6E27DA2}"/>
              </a:ext>
            </a:extLst>
          </p:cNvPr>
          <p:cNvGrpSpPr/>
          <p:nvPr/>
        </p:nvGrpSpPr>
        <p:grpSpPr>
          <a:xfrm>
            <a:off x="6444050" y="3957847"/>
            <a:ext cx="1855228" cy="1413263"/>
            <a:chOff x="332936" y="2947244"/>
            <a:chExt cx="2926080" cy="141326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277FCEC-CC43-8180-DE86-8B8927B8F366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CBCC044-A4F5-2B32-5CFF-949E879D2A6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4" name="Graphic 33" descr="Bullseye with solid fill">
            <a:extLst>
              <a:ext uri="{FF2B5EF4-FFF2-40B4-BE49-F238E27FC236}">
                <a16:creationId xmlns:a16="http://schemas.microsoft.com/office/drawing/2014/main" id="{FFD0B8E6-4ECB-B7A4-6922-2439B9BBD8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463624" y="2795953"/>
            <a:ext cx="914400" cy="9144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06A996D-93C7-AB54-6B9A-24541BA6B31B}"/>
              </a:ext>
            </a:extLst>
          </p:cNvPr>
          <p:cNvCxnSpPr>
            <a:cxnSpLocks/>
          </p:cNvCxnSpPr>
          <p:nvPr/>
        </p:nvCxnSpPr>
        <p:spPr>
          <a:xfrm>
            <a:off x="9393952" y="3834100"/>
            <a:ext cx="1053745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DF13898-D216-309F-CDBF-5D95DFAE0BE2}"/>
              </a:ext>
            </a:extLst>
          </p:cNvPr>
          <p:cNvGrpSpPr/>
          <p:nvPr/>
        </p:nvGrpSpPr>
        <p:grpSpPr>
          <a:xfrm>
            <a:off x="8993210" y="3957847"/>
            <a:ext cx="1855228" cy="1413263"/>
            <a:chOff x="332936" y="2947244"/>
            <a:chExt cx="2926080" cy="141326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3826D8-BB56-825E-2CEB-E9294E8081C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1E2D6D9-A074-6C4A-BFD1-1A5362103FB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3912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266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Numbered Arch Process Cards – Slide Template</vt:lpstr>
      <vt:lpstr>Numbered Arch Process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Arch Process Cards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2026-10-01T21:26:23Z</dcterms:modified>
  <cp:category>Charts &amp; Diagrams;Text &amp; Tables</cp:category>
</cp:coreProperties>
</file>