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71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440A4-D151-51DF-8068-2B6641E4C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5341B5-C03D-C385-96F3-9635287D08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83DB71-144C-F3EE-C475-C3CC4859BD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218A8C-D95F-921C-6A93-C993F5427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35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3ADB1-D6C7-7B24-2387-E592F858D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902D78-9F9C-9ED8-5C4F-7A5F08B70E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A152C1-DB02-2472-8947-31D702D65C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BF194-E2EB-8783-9A70-5DF5B1CD75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828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E4565-9F10-A7A0-983F-F8288D2C0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495E204-E6E0-D858-85B9-FC86DFDB7D97}"/>
              </a:ext>
            </a:extLst>
          </p:cNvPr>
          <p:cNvSpPr/>
          <p:nvPr/>
        </p:nvSpPr>
        <p:spPr>
          <a:xfrm>
            <a:off x="1943986" y="988356"/>
            <a:ext cx="3247496" cy="1570638"/>
          </a:xfrm>
          <a:custGeom>
            <a:avLst/>
            <a:gdLst>
              <a:gd name="csX0" fmla="*/ 635519 w 639222"/>
              <a:gd name="csY0" fmla="*/ 107988 h 309157"/>
              <a:gd name="csX1" fmla="*/ 634861 w 639222"/>
              <a:gd name="csY1" fmla="*/ 105412 h 309157"/>
              <a:gd name="csX2" fmla="*/ 633864 w 639222"/>
              <a:gd name="csY2" fmla="*/ 101478 h 309157"/>
              <a:gd name="csX3" fmla="*/ 633798 w 639222"/>
              <a:gd name="csY3" fmla="*/ 101511 h 309157"/>
              <a:gd name="csX4" fmla="*/ 498989 w 639222"/>
              <a:gd name="csY4" fmla="*/ 0 h 309157"/>
              <a:gd name="csX5" fmla="*/ 154579 w 639222"/>
              <a:gd name="csY5" fmla="*/ 0 h 309157"/>
              <a:gd name="csX6" fmla="*/ 0 w 639222"/>
              <a:gd name="csY6" fmla="*/ 154573 h 309157"/>
              <a:gd name="csX7" fmla="*/ 154579 w 639222"/>
              <a:gd name="csY7" fmla="*/ 309158 h 309157"/>
              <a:gd name="csX8" fmla="*/ 547600 w 639222"/>
              <a:gd name="csY8" fmla="*/ 309158 h 309157"/>
              <a:gd name="csX9" fmla="*/ 548575 w 639222"/>
              <a:gd name="csY9" fmla="*/ 307646 h 309157"/>
              <a:gd name="csX10" fmla="*/ 637787 w 639222"/>
              <a:gd name="csY10" fmla="*/ 216162 h 309157"/>
              <a:gd name="csX11" fmla="*/ 639223 w 639222"/>
              <a:gd name="csY11" fmla="*/ 215175 h 309157"/>
              <a:gd name="csX12" fmla="*/ 639223 w 639222"/>
              <a:gd name="csY12" fmla="*/ 140239 h 309157"/>
              <a:gd name="csX13" fmla="*/ 635486 w 639222"/>
              <a:gd name="csY13" fmla="*/ 108009 h 309157"/>
              <a:gd name="csX14" fmla="*/ 635519 w 639222"/>
              <a:gd name="csY14" fmla="*/ 107988 h 309157"/>
              <a:gd name="csX15" fmla="*/ 154579 w 639222"/>
              <a:gd name="csY15" fmla="*/ 302583 h 309157"/>
              <a:gd name="csX16" fmla="*/ 6575 w 639222"/>
              <a:gd name="csY16" fmla="*/ 154573 h 309157"/>
              <a:gd name="csX17" fmla="*/ 154579 w 639222"/>
              <a:gd name="csY17" fmla="*/ 6575 h 309157"/>
              <a:gd name="csX18" fmla="*/ 498989 w 639222"/>
              <a:gd name="csY18" fmla="*/ 6575 h 309157"/>
              <a:gd name="csX19" fmla="*/ 627815 w 639222"/>
              <a:gd name="csY19" fmla="*/ 104492 h 309157"/>
              <a:gd name="csX20" fmla="*/ 624933 w 639222"/>
              <a:gd name="csY20" fmla="*/ 105982 h 309157"/>
              <a:gd name="csX21" fmla="*/ 621109 w 639222"/>
              <a:gd name="csY21" fmla="*/ 107966 h 309157"/>
              <a:gd name="csX22" fmla="*/ 617054 w 639222"/>
              <a:gd name="csY22" fmla="*/ 110147 h 309157"/>
              <a:gd name="csX23" fmla="*/ 613284 w 639222"/>
              <a:gd name="csY23" fmla="*/ 112207 h 309157"/>
              <a:gd name="csX24" fmla="*/ 609285 w 639222"/>
              <a:gd name="csY24" fmla="*/ 114464 h 309157"/>
              <a:gd name="csX25" fmla="*/ 605559 w 639222"/>
              <a:gd name="csY25" fmla="*/ 116601 h 309157"/>
              <a:gd name="csX26" fmla="*/ 601603 w 639222"/>
              <a:gd name="csY26" fmla="*/ 118957 h 309157"/>
              <a:gd name="csX27" fmla="*/ 597932 w 639222"/>
              <a:gd name="csY27" fmla="*/ 121160 h 309157"/>
              <a:gd name="csX28" fmla="*/ 594020 w 639222"/>
              <a:gd name="csY28" fmla="*/ 123604 h 309157"/>
              <a:gd name="csX29" fmla="*/ 590414 w 639222"/>
              <a:gd name="csY29" fmla="*/ 125872 h 309157"/>
              <a:gd name="csX30" fmla="*/ 586546 w 639222"/>
              <a:gd name="csY30" fmla="*/ 128404 h 309157"/>
              <a:gd name="csX31" fmla="*/ 583007 w 639222"/>
              <a:gd name="csY31" fmla="*/ 130738 h 309157"/>
              <a:gd name="csX32" fmla="*/ 579171 w 639222"/>
              <a:gd name="csY32" fmla="*/ 133357 h 309157"/>
              <a:gd name="csX33" fmla="*/ 575708 w 639222"/>
              <a:gd name="csY33" fmla="*/ 135757 h 309157"/>
              <a:gd name="csX34" fmla="*/ 571905 w 639222"/>
              <a:gd name="csY34" fmla="*/ 138475 h 309157"/>
              <a:gd name="csX35" fmla="*/ 568520 w 639222"/>
              <a:gd name="csY35" fmla="*/ 140919 h 309157"/>
              <a:gd name="csX36" fmla="*/ 564750 w 639222"/>
              <a:gd name="csY36" fmla="*/ 143735 h 309157"/>
              <a:gd name="csX37" fmla="*/ 561440 w 639222"/>
              <a:gd name="csY37" fmla="*/ 146234 h 309157"/>
              <a:gd name="csX38" fmla="*/ 557715 w 639222"/>
              <a:gd name="csY38" fmla="*/ 149149 h 309157"/>
              <a:gd name="csX39" fmla="*/ 554482 w 639222"/>
              <a:gd name="csY39" fmla="*/ 151691 h 309157"/>
              <a:gd name="csX40" fmla="*/ 550778 w 639222"/>
              <a:gd name="csY40" fmla="*/ 154716 h 309157"/>
              <a:gd name="csX41" fmla="*/ 547633 w 639222"/>
              <a:gd name="csY41" fmla="*/ 157291 h 309157"/>
              <a:gd name="csX42" fmla="*/ 543951 w 639222"/>
              <a:gd name="csY42" fmla="*/ 160436 h 309157"/>
              <a:gd name="csX43" fmla="*/ 540915 w 639222"/>
              <a:gd name="csY43" fmla="*/ 163033 h 309157"/>
              <a:gd name="csX44" fmla="*/ 537244 w 639222"/>
              <a:gd name="csY44" fmla="*/ 166299 h 309157"/>
              <a:gd name="csX45" fmla="*/ 534308 w 639222"/>
              <a:gd name="csY45" fmla="*/ 168907 h 309157"/>
              <a:gd name="csX46" fmla="*/ 530637 w 639222"/>
              <a:gd name="csY46" fmla="*/ 172316 h 309157"/>
              <a:gd name="csX47" fmla="*/ 527842 w 639222"/>
              <a:gd name="csY47" fmla="*/ 174924 h 309157"/>
              <a:gd name="csX48" fmla="*/ 524094 w 639222"/>
              <a:gd name="csY48" fmla="*/ 178540 h 309157"/>
              <a:gd name="csX49" fmla="*/ 521486 w 639222"/>
              <a:gd name="csY49" fmla="*/ 181061 h 309157"/>
              <a:gd name="csX50" fmla="*/ 517585 w 639222"/>
              <a:gd name="csY50" fmla="*/ 185006 h 309157"/>
              <a:gd name="csX51" fmla="*/ 515273 w 639222"/>
              <a:gd name="csY51" fmla="*/ 187340 h 309157"/>
              <a:gd name="csX52" fmla="*/ 510934 w 639222"/>
              <a:gd name="csY52" fmla="*/ 191899 h 309157"/>
              <a:gd name="csX53" fmla="*/ 509180 w 639222"/>
              <a:gd name="csY53" fmla="*/ 193740 h 309157"/>
              <a:gd name="csX54" fmla="*/ 497411 w 639222"/>
              <a:gd name="csY54" fmla="*/ 206934 h 309157"/>
              <a:gd name="csX55" fmla="*/ 495690 w 639222"/>
              <a:gd name="csY55" fmla="*/ 208984 h 309157"/>
              <a:gd name="csX56" fmla="*/ 491734 w 639222"/>
              <a:gd name="csY56" fmla="*/ 213707 h 309157"/>
              <a:gd name="csX57" fmla="*/ 489653 w 639222"/>
              <a:gd name="csY57" fmla="*/ 216293 h 309157"/>
              <a:gd name="csX58" fmla="*/ 486200 w 639222"/>
              <a:gd name="csY58" fmla="*/ 220600 h 309157"/>
              <a:gd name="csX59" fmla="*/ 483998 w 639222"/>
              <a:gd name="csY59" fmla="*/ 223460 h 309157"/>
              <a:gd name="csX60" fmla="*/ 480809 w 639222"/>
              <a:gd name="csY60" fmla="*/ 227614 h 309157"/>
              <a:gd name="csX61" fmla="*/ 478563 w 639222"/>
              <a:gd name="csY61" fmla="*/ 230649 h 309157"/>
              <a:gd name="csX62" fmla="*/ 475560 w 639222"/>
              <a:gd name="csY62" fmla="*/ 234737 h 309157"/>
              <a:gd name="csX63" fmla="*/ 473313 w 639222"/>
              <a:gd name="csY63" fmla="*/ 237915 h 309157"/>
              <a:gd name="csX64" fmla="*/ 470464 w 639222"/>
              <a:gd name="csY64" fmla="*/ 241969 h 309157"/>
              <a:gd name="csX65" fmla="*/ 468240 w 639222"/>
              <a:gd name="csY65" fmla="*/ 245246 h 309157"/>
              <a:gd name="csX66" fmla="*/ 465511 w 639222"/>
              <a:gd name="csY66" fmla="*/ 249312 h 309157"/>
              <a:gd name="csX67" fmla="*/ 463331 w 639222"/>
              <a:gd name="csY67" fmla="*/ 252687 h 309157"/>
              <a:gd name="csX68" fmla="*/ 460722 w 639222"/>
              <a:gd name="csY68" fmla="*/ 256753 h 309157"/>
              <a:gd name="csX69" fmla="*/ 458585 w 639222"/>
              <a:gd name="csY69" fmla="*/ 260205 h 309157"/>
              <a:gd name="csX70" fmla="*/ 456076 w 639222"/>
              <a:gd name="csY70" fmla="*/ 264315 h 309157"/>
              <a:gd name="csX71" fmla="*/ 454005 w 639222"/>
              <a:gd name="csY71" fmla="*/ 267832 h 309157"/>
              <a:gd name="csX72" fmla="*/ 451594 w 639222"/>
              <a:gd name="csY72" fmla="*/ 271975 h 309157"/>
              <a:gd name="csX73" fmla="*/ 449589 w 639222"/>
              <a:gd name="csY73" fmla="*/ 275547 h 309157"/>
              <a:gd name="csX74" fmla="*/ 447265 w 639222"/>
              <a:gd name="csY74" fmla="*/ 279723 h 309157"/>
              <a:gd name="csX75" fmla="*/ 445326 w 639222"/>
              <a:gd name="csY75" fmla="*/ 283361 h 309157"/>
              <a:gd name="csX76" fmla="*/ 443101 w 639222"/>
              <a:gd name="csY76" fmla="*/ 287580 h 309157"/>
              <a:gd name="csX77" fmla="*/ 441238 w 639222"/>
              <a:gd name="csY77" fmla="*/ 291273 h 309157"/>
              <a:gd name="csX78" fmla="*/ 439101 w 639222"/>
              <a:gd name="csY78" fmla="*/ 295536 h 309157"/>
              <a:gd name="csX79" fmla="*/ 437315 w 639222"/>
              <a:gd name="csY79" fmla="*/ 299262 h 309157"/>
              <a:gd name="csX80" fmla="*/ 435726 w 639222"/>
              <a:gd name="csY80" fmla="*/ 302583 h 309157"/>
              <a:gd name="csX81" fmla="*/ 154579 w 639222"/>
              <a:gd name="csY81" fmla="*/ 302583 h 3091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639222" h="309157">
                <a:moveTo>
                  <a:pt x="635519" y="107988"/>
                </a:moveTo>
                <a:lnTo>
                  <a:pt x="634861" y="105412"/>
                </a:lnTo>
                <a:lnTo>
                  <a:pt x="633864" y="101478"/>
                </a:lnTo>
                <a:lnTo>
                  <a:pt x="633798" y="101511"/>
                </a:lnTo>
                <a:cubicBezTo>
                  <a:pt x="616638" y="41534"/>
                  <a:pt x="561780" y="0"/>
                  <a:pt x="498989" y="0"/>
                </a:cubicBezTo>
                <a:lnTo>
                  <a:pt x="154579" y="0"/>
                </a:lnTo>
                <a:cubicBezTo>
                  <a:pt x="69345" y="0"/>
                  <a:pt x="0" y="69336"/>
                  <a:pt x="0" y="154573"/>
                </a:cubicBezTo>
                <a:cubicBezTo>
                  <a:pt x="0" y="239811"/>
                  <a:pt x="69345" y="309158"/>
                  <a:pt x="154579" y="309158"/>
                </a:cubicBezTo>
                <a:lnTo>
                  <a:pt x="547600" y="309158"/>
                </a:lnTo>
                <a:lnTo>
                  <a:pt x="548575" y="307646"/>
                </a:lnTo>
                <a:cubicBezTo>
                  <a:pt x="571993" y="271284"/>
                  <a:pt x="602008" y="240512"/>
                  <a:pt x="637787" y="216162"/>
                </a:cubicBezTo>
                <a:lnTo>
                  <a:pt x="639223" y="215175"/>
                </a:lnTo>
                <a:lnTo>
                  <a:pt x="639223" y="140239"/>
                </a:lnTo>
                <a:cubicBezTo>
                  <a:pt x="639223" y="129346"/>
                  <a:pt x="637963" y="118530"/>
                  <a:pt x="635486" y="108009"/>
                </a:cubicBezTo>
                <a:lnTo>
                  <a:pt x="635519" y="107988"/>
                </a:lnTo>
                <a:close/>
                <a:moveTo>
                  <a:pt x="154579" y="302583"/>
                </a:moveTo>
                <a:cubicBezTo>
                  <a:pt x="72972" y="302583"/>
                  <a:pt x="6575" y="236183"/>
                  <a:pt x="6575" y="154573"/>
                </a:cubicBezTo>
                <a:cubicBezTo>
                  <a:pt x="6575" y="72963"/>
                  <a:pt x="72972" y="6575"/>
                  <a:pt x="154579" y="6575"/>
                </a:cubicBezTo>
                <a:lnTo>
                  <a:pt x="498989" y="6575"/>
                </a:lnTo>
                <a:cubicBezTo>
                  <a:pt x="559249" y="6575"/>
                  <a:pt x="611838" y="46706"/>
                  <a:pt x="627815" y="104492"/>
                </a:cubicBezTo>
                <a:cubicBezTo>
                  <a:pt x="626851" y="104974"/>
                  <a:pt x="625897" y="105489"/>
                  <a:pt x="624933" y="105982"/>
                </a:cubicBezTo>
                <a:cubicBezTo>
                  <a:pt x="623662" y="106640"/>
                  <a:pt x="622380" y="107297"/>
                  <a:pt x="621109" y="107966"/>
                </a:cubicBezTo>
                <a:cubicBezTo>
                  <a:pt x="619750" y="108678"/>
                  <a:pt x="618402" y="109412"/>
                  <a:pt x="617054" y="110147"/>
                </a:cubicBezTo>
                <a:cubicBezTo>
                  <a:pt x="615794" y="110826"/>
                  <a:pt x="614534" y="111506"/>
                  <a:pt x="613284" y="112207"/>
                </a:cubicBezTo>
                <a:cubicBezTo>
                  <a:pt x="611947" y="112952"/>
                  <a:pt x="610611" y="113708"/>
                  <a:pt x="609285" y="114464"/>
                </a:cubicBezTo>
                <a:cubicBezTo>
                  <a:pt x="608035" y="115177"/>
                  <a:pt x="606797" y="115878"/>
                  <a:pt x="605559" y="116601"/>
                </a:cubicBezTo>
                <a:cubicBezTo>
                  <a:pt x="604233" y="117379"/>
                  <a:pt x="602918" y="118168"/>
                  <a:pt x="601603" y="118957"/>
                </a:cubicBezTo>
                <a:cubicBezTo>
                  <a:pt x="600375" y="119681"/>
                  <a:pt x="599148" y="120415"/>
                  <a:pt x="597932" y="121160"/>
                </a:cubicBezTo>
                <a:cubicBezTo>
                  <a:pt x="596628" y="121960"/>
                  <a:pt x="595324" y="122782"/>
                  <a:pt x="594020" y="123604"/>
                </a:cubicBezTo>
                <a:cubicBezTo>
                  <a:pt x="592825" y="124349"/>
                  <a:pt x="591620" y="125105"/>
                  <a:pt x="590414" y="125872"/>
                </a:cubicBezTo>
                <a:cubicBezTo>
                  <a:pt x="589121" y="126705"/>
                  <a:pt x="587828" y="127560"/>
                  <a:pt x="586546" y="128404"/>
                </a:cubicBezTo>
                <a:cubicBezTo>
                  <a:pt x="585363" y="129182"/>
                  <a:pt x="584179" y="129949"/>
                  <a:pt x="583007" y="130738"/>
                </a:cubicBezTo>
                <a:cubicBezTo>
                  <a:pt x="581724" y="131604"/>
                  <a:pt x="580453" y="132480"/>
                  <a:pt x="579171" y="133357"/>
                </a:cubicBezTo>
                <a:cubicBezTo>
                  <a:pt x="578020" y="134157"/>
                  <a:pt x="576859" y="134946"/>
                  <a:pt x="575708" y="135757"/>
                </a:cubicBezTo>
                <a:cubicBezTo>
                  <a:pt x="574426" y="136656"/>
                  <a:pt x="573166" y="137565"/>
                  <a:pt x="571905" y="138475"/>
                </a:cubicBezTo>
                <a:cubicBezTo>
                  <a:pt x="570777" y="139286"/>
                  <a:pt x="569637" y="140097"/>
                  <a:pt x="568520" y="140919"/>
                </a:cubicBezTo>
                <a:cubicBezTo>
                  <a:pt x="567259" y="141850"/>
                  <a:pt x="566010" y="142793"/>
                  <a:pt x="564750" y="143735"/>
                </a:cubicBezTo>
                <a:cubicBezTo>
                  <a:pt x="563643" y="144568"/>
                  <a:pt x="562536" y="145390"/>
                  <a:pt x="561440" y="146234"/>
                </a:cubicBezTo>
                <a:cubicBezTo>
                  <a:pt x="560191" y="147198"/>
                  <a:pt x="558953" y="148174"/>
                  <a:pt x="557715" y="149149"/>
                </a:cubicBezTo>
                <a:cubicBezTo>
                  <a:pt x="556630" y="149993"/>
                  <a:pt x="555545" y="150836"/>
                  <a:pt x="554482" y="151691"/>
                </a:cubicBezTo>
                <a:cubicBezTo>
                  <a:pt x="553232" y="152688"/>
                  <a:pt x="552005" y="153708"/>
                  <a:pt x="550778" y="154716"/>
                </a:cubicBezTo>
                <a:cubicBezTo>
                  <a:pt x="549726" y="155571"/>
                  <a:pt x="548674" y="156426"/>
                  <a:pt x="547633" y="157291"/>
                </a:cubicBezTo>
                <a:cubicBezTo>
                  <a:pt x="546395" y="158332"/>
                  <a:pt x="545178" y="159384"/>
                  <a:pt x="543951" y="160436"/>
                </a:cubicBezTo>
                <a:cubicBezTo>
                  <a:pt x="542943" y="161302"/>
                  <a:pt x="541924" y="162157"/>
                  <a:pt x="540915" y="163033"/>
                </a:cubicBezTo>
                <a:cubicBezTo>
                  <a:pt x="539677" y="164108"/>
                  <a:pt x="538461" y="165204"/>
                  <a:pt x="537244" y="166299"/>
                </a:cubicBezTo>
                <a:cubicBezTo>
                  <a:pt x="536269" y="167165"/>
                  <a:pt x="535283" y="168031"/>
                  <a:pt x="534308" y="168907"/>
                </a:cubicBezTo>
                <a:cubicBezTo>
                  <a:pt x="533080" y="170036"/>
                  <a:pt x="531853" y="171176"/>
                  <a:pt x="530637" y="172316"/>
                </a:cubicBezTo>
                <a:cubicBezTo>
                  <a:pt x="529705" y="173192"/>
                  <a:pt x="528763" y="174047"/>
                  <a:pt x="527842" y="174924"/>
                </a:cubicBezTo>
                <a:cubicBezTo>
                  <a:pt x="526582" y="176118"/>
                  <a:pt x="525344" y="177335"/>
                  <a:pt x="524094" y="178540"/>
                </a:cubicBezTo>
                <a:cubicBezTo>
                  <a:pt x="523229" y="179384"/>
                  <a:pt x="522352" y="180217"/>
                  <a:pt x="521486" y="181061"/>
                </a:cubicBezTo>
                <a:cubicBezTo>
                  <a:pt x="520171" y="182365"/>
                  <a:pt x="518878" y="183680"/>
                  <a:pt x="517585" y="185006"/>
                </a:cubicBezTo>
                <a:cubicBezTo>
                  <a:pt x="516818" y="185784"/>
                  <a:pt x="516040" y="186551"/>
                  <a:pt x="515273" y="187340"/>
                </a:cubicBezTo>
                <a:cubicBezTo>
                  <a:pt x="513815" y="188841"/>
                  <a:pt x="512369" y="190376"/>
                  <a:pt x="510934" y="191899"/>
                </a:cubicBezTo>
                <a:cubicBezTo>
                  <a:pt x="510352" y="192513"/>
                  <a:pt x="509761" y="193126"/>
                  <a:pt x="509180" y="193740"/>
                </a:cubicBezTo>
                <a:cubicBezTo>
                  <a:pt x="505169" y="198058"/>
                  <a:pt x="501246" y="202452"/>
                  <a:pt x="497411" y="206934"/>
                </a:cubicBezTo>
                <a:cubicBezTo>
                  <a:pt x="496830" y="207614"/>
                  <a:pt x="496260" y="208304"/>
                  <a:pt x="495690" y="208984"/>
                </a:cubicBezTo>
                <a:cubicBezTo>
                  <a:pt x="494364" y="210551"/>
                  <a:pt x="493038" y="212118"/>
                  <a:pt x="491734" y="213707"/>
                </a:cubicBezTo>
                <a:cubicBezTo>
                  <a:pt x="491033" y="214562"/>
                  <a:pt x="490343" y="215438"/>
                  <a:pt x="489653" y="216293"/>
                </a:cubicBezTo>
                <a:cubicBezTo>
                  <a:pt x="488491" y="217729"/>
                  <a:pt x="487329" y="219154"/>
                  <a:pt x="486200" y="220600"/>
                </a:cubicBezTo>
                <a:cubicBezTo>
                  <a:pt x="485455" y="221542"/>
                  <a:pt x="484732" y="222507"/>
                  <a:pt x="483998" y="223460"/>
                </a:cubicBezTo>
                <a:cubicBezTo>
                  <a:pt x="482924" y="224841"/>
                  <a:pt x="481850" y="226211"/>
                  <a:pt x="480809" y="227614"/>
                </a:cubicBezTo>
                <a:cubicBezTo>
                  <a:pt x="480053" y="228611"/>
                  <a:pt x="479307" y="229630"/>
                  <a:pt x="478563" y="230649"/>
                </a:cubicBezTo>
                <a:cubicBezTo>
                  <a:pt x="477554" y="232008"/>
                  <a:pt x="476546" y="233356"/>
                  <a:pt x="475560" y="234737"/>
                </a:cubicBezTo>
                <a:cubicBezTo>
                  <a:pt x="474804" y="235789"/>
                  <a:pt x="474058" y="236852"/>
                  <a:pt x="473313" y="237915"/>
                </a:cubicBezTo>
                <a:cubicBezTo>
                  <a:pt x="472360" y="239263"/>
                  <a:pt x="471396" y="240600"/>
                  <a:pt x="470464" y="241969"/>
                </a:cubicBezTo>
                <a:cubicBezTo>
                  <a:pt x="469708" y="243054"/>
                  <a:pt x="468985" y="244150"/>
                  <a:pt x="468240" y="245246"/>
                </a:cubicBezTo>
                <a:cubicBezTo>
                  <a:pt x="467330" y="246594"/>
                  <a:pt x="466409" y="247942"/>
                  <a:pt x="465511" y="249312"/>
                </a:cubicBezTo>
                <a:cubicBezTo>
                  <a:pt x="464777" y="250430"/>
                  <a:pt x="464053" y="251558"/>
                  <a:pt x="463331" y="252687"/>
                </a:cubicBezTo>
                <a:cubicBezTo>
                  <a:pt x="462454" y="254046"/>
                  <a:pt x="461577" y="255394"/>
                  <a:pt x="460722" y="256753"/>
                </a:cubicBezTo>
                <a:cubicBezTo>
                  <a:pt x="459999" y="257904"/>
                  <a:pt x="459298" y="259054"/>
                  <a:pt x="458585" y="260205"/>
                </a:cubicBezTo>
                <a:cubicBezTo>
                  <a:pt x="457752" y="261575"/>
                  <a:pt x="456898" y="262934"/>
                  <a:pt x="456076" y="264315"/>
                </a:cubicBezTo>
                <a:cubicBezTo>
                  <a:pt x="455374" y="265476"/>
                  <a:pt x="454695" y="266660"/>
                  <a:pt x="454005" y="267832"/>
                </a:cubicBezTo>
                <a:cubicBezTo>
                  <a:pt x="453194" y="269213"/>
                  <a:pt x="452383" y="270583"/>
                  <a:pt x="451594" y="271975"/>
                </a:cubicBezTo>
                <a:cubicBezTo>
                  <a:pt x="450915" y="273158"/>
                  <a:pt x="450257" y="274353"/>
                  <a:pt x="449589" y="275547"/>
                </a:cubicBezTo>
                <a:cubicBezTo>
                  <a:pt x="448811" y="276939"/>
                  <a:pt x="448021" y="278331"/>
                  <a:pt x="447265" y="279723"/>
                </a:cubicBezTo>
                <a:cubicBezTo>
                  <a:pt x="446608" y="280928"/>
                  <a:pt x="445972" y="282145"/>
                  <a:pt x="445326" y="283361"/>
                </a:cubicBezTo>
                <a:cubicBezTo>
                  <a:pt x="444580" y="284764"/>
                  <a:pt x="443836" y="286166"/>
                  <a:pt x="443101" y="287580"/>
                </a:cubicBezTo>
                <a:cubicBezTo>
                  <a:pt x="442466" y="288807"/>
                  <a:pt x="441852" y="290035"/>
                  <a:pt x="441238" y="291273"/>
                </a:cubicBezTo>
                <a:cubicBezTo>
                  <a:pt x="440526" y="292687"/>
                  <a:pt x="439803" y="294100"/>
                  <a:pt x="439101" y="295536"/>
                </a:cubicBezTo>
                <a:cubicBezTo>
                  <a:pt x="438499" y="296774"/>
                  <a:pt x="437907" y="298024"/>
                  <a:pt x="437315" y="299262"/>
                </a:cubicBezTo>
                <a:cubicBezTo>
                  <a:pt x="436778" y="300369"/>
                  <a:pt x="436241" y="301465"/>
                  <a:pt x="435726" y="302583"/>
                </a:cubicBezTo>
                <a:lnTo>
                  <a:pt x="154579" y="302583"/>
                </a:lnTo>
                <a:close/>
              </a:path>
            </a:pathLst>
          </a:custGeom>
          <a:solidFill>
            <a:schemeClr val="accent1"/>
          </a:solidFill>
          <a:ln w="109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0588529-7A1D-5236-ACC2-62FA14454C01}"/>
              </a:ext>
            </a:extLst>
          </p:cNvPr>
          <p:cNvSpPr/>
          <p:nvPr/>
        </p:nvSpPr>
        <p:spPr>
          <a:xfrm>
            <a:off x="7516487" y="2643679"/>
            <a:ext cx="2731522" cy="1570643"/>
          </a:xfrm>
          <a:custGeom>
            <a:avLst/>
            <a:gdLst>
              <a:gd name="csX0" fmla="*/ 383082 w 537660"/>
              <a:gd name="csY0" fmla="*/ 0 h 309158"/>
              <a:gd name="csX1" fmla="*/ 0 w 537660"/>
              <a:gd name="csY1" fmla="*/ 0 h 309158"/>
              <a:gd name="csX2" fmla="*/ 2575 w 537660"/>
              <a:gd name="csY2" fmla="*/ 4833 h 309158"/>
              <a:gd name="csX3" fmla="*/ 39801 w 537660"/>
              <a:gd name="csY3" fmla="*/ 154574 h 309158"/>
              <a:gd name="csX4" fmla="*/ 2575 w 537660"/>
              <a:gd name="csY4" fmla="*/ 304325 h 309158"/>
              <a:gd name="csX5" fmla="*/ 0 w 537660"/>
              <a:gd name="csY5" fmla="*/ 309158 h 309158"/>
              <a:gd name="csX6" fmla="*/ 383082 w 537660"/>
              <a:gd name="csY6" fmla="*/ 309158 h 309158"/>
              <a:gd name="csX7" fmla="*/ 537661 w 537660"/>
              <a:gd name="csY7" fmla="*/ 154574 h 309158"/>
              <a:gd name="csX8" fmla="*/ 383082 w 537660"/>
              <a:gd name="csY8" fmla="*/ 0 h 309158"/>
              <a:gd name="csX9" fmla="*/ 383082 w 537660"/>
              <a:gd name="csY9" fmla="*/ 302583 h 309158"/>
              <a:gd name="csX10" fmla="*/ 114482 w 537660"/>
              <a:gd name="csY10" fmla="*/ 302583 h 309158"/>
              <a:gd name="csX11" fmla="*/ 115347 w 537660"/>
              <a:gd name="csY11" fmla="*/ 300194 h 309158"/>
              <a:gd name="csX12" fmla="*/ 116925 w 537660"/>
              <a:gd name="csY12" fmla="*/ 295832 h 309158"/>
              <a:gd name="csX13" fmla="*/ 118569 w 537660"/>
              <a:gd name="csY13" fmla="*/ 291142 h 309158"/>
              <a:gd name="csX14" fmla="*/ 120049 w 537660"/>
              <a:gd name="csY14" fmla="*/ 286747 h 309158"/>
              <a:gd name="csX15" fmla="*/ 121583 w 537660"/>
              <a:gd name="csY15" fmla="*/ 282024 h 309158"/>
              <a:gd name="csX16" fmla="*/ 122964 w 537660"/>
              <a:gd name="csY16" fmla="*/ 277608 h 309158"/>
              <a:gd name="csX17" fmla="*/ 124377 w 537660"/>
              <a:gd name="csY17" fmla="*/ 272852 h 309158"/>
              <a:gd name="csX18" fmla="*/ 125659 w 537660"/>
              <a:gd name="csY18" fmla="*/ 268413 h 309158"/>
              <a:gd name="csX19" fmla="*/ 126963 w 537660"/>
              <a:gd name="csY19" fmla="*/ 263635 h 309158"/>
              <a:gd name="csX20" fmla="*/ 128136 w 537660"/>
              <a:gd name="csY20" fmla="*/ 259164 h 309158"/>
              <a:gd name="csX21" fmla="*/ 129331 w 537660"/>
              <a:gd name="csY21" fmla="*/ 254353 h 309158"/>
              <a:gd name="csX22" fmla="*/ 130404 w 537660"/>
              <a:gd name="csY22" fmla="*/ 249871 h 309158"/>
              <a:gd name="csX23" fmla="*/ 131489 w 537660"/>
              <a:gd name="csY23" fmla="*/ 245016 h 309158"/>
              <a:gd name="csX24" fmla="*/ 132464 w 537660"/>
              <a:gd name="csY24" fmla="*/ 240523 h 309158"/>
              <a:gd name="csX25" fmla="*/ 133429 w 537660"/>
              <a:gd name="csY25" fmla="*/ 235625 h 309158"/>
              <a:gd name="csX26" fmla="*/ 134294 w 537660"/>
              <a:gd name="csY26" fmla="*/ 231143 h 309158"/>
              <a:gd name="csX27" fmla="*/ 135160 w 537660"/>
              <a:gd name="csY27" fmla="*/ 226178 h 309158"/>
              <a:gd name="csX28" fmla="*/ 135927 w 537660"/>
              <a:gd name="csY28" fmla="*/ 221707 h 309158"/>
              <a:gd name="csX29" fmla="*/ 136684 w 537660"/>
              <a:gd name="csY29" fmla="*/ 216677 h 309158"/>
              <a:gd name="csX30" fmla="*/ 137330 w 537660"/>
              <a:gd name="csY30" fmla="*/ 212228 h 309158"/>
              <a:gd name="csX31" fmla="*/ 137976 w 537660"/>
              <a:gd name="csY31" fmla="*/ 207110 h 309158"/>
              <a:gd name="csX32" fmla="*/ 138524 w 537660"/>
              <a:gd name="csY32" fmla="*/ 202704 h 309158"/>
              <a:gd name="csX33" fmla="*/ 139072 w 537660"/>
              <a:gd name="csY33" fmla="*/ 197466 h 309158"/>
              <a:gd name="csX34" fmla="*/ 139500 w 537660"/>
              <a:gd name="csY34" fmla="*/ 193159 h 309158"/>
              <a:gd name="csX35" fmla="*/ 139938 w 537660"/>
              <a:gd name="csY35" fmla="*/ 187713 h 309158"/>
              <a:gd name="csX36" fmla="*/ 140267 w 537660"/>
              <a:gd name="csY36" fmla="*/ 183560 h 309158"/>
              <a:gd name="csX37" fmla="*/ 140595 w 537660"/>
              <a:gd name="csY37" fmla="*/ 177806 h 309158"/>
              <a:gd name="csX38" fmla="*/ 140804 w 537660"/>
              <a:gd name="csY38" fmla="*/ 173938 h 309158"/>
              <a:gd name="csX39" fmla="*/ 141023 w 537660"/>
              <a:gd name="csY39" fmla="*/ 167516 h 309158"/>
              <a:gd name="csX40" fmla="*/ 141133 w 537660"/>
              <a:gd name="csY40" fmla="*/ 164272 h 309158"/>
              <a:gd name="csX41" fmla="*/ 141242 w 537660"/>
              <a:gd name="csY41" fmla="*/ 154574 h 309158"/>
              <a:gd name="csX42" fmla="*/ 141133 w 537660"/>
              <a:gd name="csY42" fmla="*/ 144886 h 309158"/>
              <a:gd name="csX43" fmla="*/ 141023 w 537660"/>
              <a:gd name="csY43" fmla="*/ 141642 h 309158"/>
              <a:gd name="csX44" fmla="*/ 140804 w 537660"/>
              <a:gd name="csY44" fmla="*/ 135220 h 309158"/>
              <a:gd name="csX45" fmla="*/ 140595 w 537660"/>
              <a:gd name="csY45" fmla="*/ 131352 h 309158"/>
              <a:gd name="csX46" fmla="*/ 140267 w 537660"/>
              <a:gd name="csY46" fmla="*/ 125588 h 309158"/>
              <a:gd name="csX47" fmla="*/ 139938 w 537660"/>
              <a:gd name="csY47" fmla="*/ 121434 h 309158"/>
              <a:gd name="csX48" fmla="*/ 139500 w 537660"/>
              <a:gd name="csY48" fmla="*/ 115999 h 309158"/>
              <a:gd name="csX49" fmla="*/ 139072 w 537660"/>
              <a:gd name="csY49" fmla="*/ 111681 h 309158"/>
              <a:gd name="csX50" fmla="*/ 138524 w 537660"/>
              <a:gd name="csY50" fmla="*/ 106443 h 309158"/>
              <a:gd name="csX51" fmla="*/ 137976 w 537660"/>
              <a:gd name="csY51" fmla="*/ 102037 h 309158"/>
              <a:gd name="csX52" fmla="*/ 137330 w 537660"/>
              <a:gd name="csY52" fmla="*/ 96920 h 309158"/>
              <a:gd name="csX53" fmla="*/ 136684 w 537660"/>
              <a:gd name="csY53" fmla="*/ 92470 h 309158"/>
              <a:gd name="csX54" fmla="*/ 135927 w 537660"/>
              <a:gd name="csY54" fmla="*/ 87451 h 309158"/>
              <a:gd name="csX55" fmla="*/ 135160 w 537660"/>
              <a:gd name="csY55" fmla="*/ 82969 h 309158"/>
              <a:gd name="csX56" fmla="*/ 134294 w 537660"/>
              <a:gd name="csY56" fmla="*/ 78016 h 309158"/>
              <a:gd name="csX57" fmla="*/ 133429 w 537660"/>
              <a:gd name="csY57" fmla="*/ 73523 h 309158"/>
              <a:gd name="csX58" fmla="*/ 132464 w 537660"/>
              <a:gd name="csY58" fmla="*/ 68624 h 309158"/>
              <a:gd name="csX59" fmla="*/ 131489 w 537660"/>
              <a:gd name="csY59" fmla="*/ 64142 h 309158"/>
              <a:gd name="csX60" fmla="*/ 130404 w 537660"/>
              <a:gd name="csY60" fmla="*/ 59276 h 309158"/>
              <a:gd name="csX61" fmla="*/ 129331 w 537660"/>
              <a:gd name="csY61" fmla="*/ 54805 h 309158"/>
              <a:gd name="csX62" fmla="*/ 128136 w 537660"/>
              <a:gd name="csY62" fmla="*/ 49983 h 309158"/>
              <a:gd name="csX63" fmla="*/ 126963 w 537660"/>
              <a:gd name="csY63" fmla="*/ 45523 h 309158"/>
              <a:gd name="csX64" fmla="*/ 125659 w 537660"/>
              <a:gd name="csY64" fmla="*/ 40734 h 309158"/>
              <a:gd name="csX65" fmla="*/ 124377 w 537660"/>
              <a:gd name="csY65" fmla="*/ 36296 h 309158"/>
              <a:gd name="csX66" fmla="*/ 122964 w 537660"/>
              <a:gd name="csY66" fmla="*/ 31539 h 309158"/>
              <a:gd name="csX67" fmla="*/ 121583 w 537660"/>
              <a:gd name="csY67" fmla="*/ 27123 h 309158"/>
              <a:gd name="csX68" fmla="*/ 120049 w 537660"/>
              <a:gd name="csY68" fmla="*/ 22400 h 309158"/>
              <a:gd name="csX69" fmla="*/ 118569 w 537660"/>
              <a:gd name="csY69" fmla="*/ 18005 h 309158"/>
              <a:gd name="csX70" fmla="*/ 116925 w 537660"/>
              <a:gd name="csY70" fmla="*/ 13315 h 309158"/>
              <a:gd name="csX71" fmla="*/ 115347 w 537660"/>
              <a:gd name="csY71" fmla="*/ 8953 h 309158"/>
              <a:gd name="csX72" fmla="*/ 114482 w 537660"/>
              <a:gd name="csY72" fmla="*/ 6575 h 309158"/>
              <a:gd name="csX73" fmla="*/ 383082 w 537660"/>
              <a:gd name="csY73" fmla="*/ 6575 h 309158"/>
              <a:gd name="csX74" fmla="*/ 531086 w 537660"/>
              <a:gd name="csY74" fmla="*/ 154574 h 309158"/>
              <a:gd name="csX75" fmla="*/ 383082 w 537660"/>
              <a:gd name="csY75" fmla="*/ 302583 h 3091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</a:cxnLst>
            <a:rect l="l" t="t" r="r" b="b"/>
            <a:pathLst>
              <a:path w="537660" h="309158">
                <a:moveTo>
                  <a:pt x="383082" y="0"/>
                </a:moveTo>
                <a:lnTo>
                  <a:pt x="0" y="0"/>
                </a:lnTo>
                <a:lnTo>
                  <a:pt x="2575" y="4833"/>
                </a:lnTo>
                <a:cubicBezTo>
                  <a:pt x="26924" y="50629"/>
                  <a:pt x="39801" y="102410"/>
                  <a:pt x="39801" y="154574"/>
                </a:cubicBezTo>
                <a:cubicBezTo>
                  <a:pt x="39801" y="206737"/>
                  <a:pt x="26924" y="258518"/>
                  <a:pt x="2575" y="304325"/>
                </a:cubicBezTo>
                <a:lnTo>
                  <a:pt x="0" y="309158"/>
                </a:lnTo>
                <a:lnTo>
                  <a:pt x="383082" y="309158"/>
                </a:lnTo>
                <a:cubicBezTo>
                  <a:pt x="468316" y="309158"/>
                  <a:pt x="537661" y="239811"/>
                  <a:pt x="537661" y="154574"/>
                </a:cubicBezTo>
                <a:cubicBezTo>
                  <a:pt x="537661" y="69336"/>
                  <a:pt x="468316" y="0"/>
                  <a:pt x="383082" y="0"/>
                </a:cubicBezTo>
                <a:close/>
                <a:moveTo>
                  <a:pt x="383082" y="302583"/>
                </a:moveTo>
                <a:lnTo>
                  <a:pt x="114482" y="302583"/>
                </a:lnTo>
                <a:cubicBezTo>
                  <a:pt x="114778" y="301783"/>
                  <a:pt x="115051" y="300983"/>
                  <a:pt x="115347" y="300194"/>
                </a:cubicBezTo>
                <a:cubicBezTo>
                  <a:pt x="115885" y="298747"/>
                  <a:pt x="116411" y="297290"/>
                  <a:pt x="116925" y="295832"/>
                </a:cubicBezTo>
                <a:cubicBezTo>
                  <a:pt x="117484" y="294265"/>
                  <a:pt x="118032" y="292709"/>
                  <a:pt x="118569" y="291142"/>
                </a:cubicBezTo>
                <a:cubicBezTo>
                  <a:pt x="119073" y="289684"/>
                  <a:pt x="119566" y="288216"/>
                  <a:pt x="120049" y="286747"/>
                </a:cubicBezTo>
                <a:cubicBezTo>
                  <a:pt x="120575" y="285180"/>
                  <a:pt x="121079" y="283602"/>
                  <a:pt x="121583" y="282024"/>
                </a:cubicBezTo>
                <a:cubicBezTo>
                  <a:pt x="122043" y="280556"/>
                  <a:pt x="122503" y="279087"/>
                  <a:pt x="122964" y="277608"/>
                </a:cubicBezTo>
                <a:cubicBezTo>
                  <a:pt x="123446" y="276030"/>
                  <a:pt x="123906" y="274440"/>
                  <a:pt x="124377" y="272852"/>
                </a:cubicBezTo>
                <a:cubicBezTo>
                  <a:pt x="124805" y="271372"/>
                  <a:pt x="125243" y="269904"/>
                  <a:pt x="125659" y="268413"/>
                </a:cubicBezTo>
                <a:cubicBezTo>
                  <a:pt x="126098" y="266824"/>
                  <a:pt x="126536" y="265225"/>
                  <a:pt x="126963" y="263635"/>
                </a:cubicBezTo>
                <a:cubicBezTo>
                  <a:pt x="127358" y="262145"/>
                  <a:pt x="127753" y="260654"/>
                  <a:pt x="128136" y="259164"/>
                </a:cubicBezTo>
                <a:cubicBezTo>
                  <a:pt x="128553" y="257564"/>
                  <a:pt x="128936" y="255953"/>
                  <a:pt x="129331" y="254353"/>
                </a:cubicBezTo>
                <a:cubicBezTo>
                  <a:pt x="129692" y="252863"/>
                  <a:pt x="130053" y="251372"/>
                  <a:pt x="130404" y="249871"/>
                </a:cubicBezTo>
                <a:cubicBezTo>
                  <a:pt x="130777" y="248260"/>
                  <a:pt x="131139" y="246638"/>
                  <a:pt x="131489" y="245016"/>
                </a:cubicBezTo>
                <a:cubicBezTo>
                  <a:pt x="131818" y="243515"/>
                  <a:pt x="132147" y="242024"/>
                  <a:pt x="132464" y="240523"/>
                </a:cubicBezTo>
                <a:cubicBezTo>
                  <a:pt x="132793" y="238902"/>
                  <a:pt x="133111" y="237258"/>
                  <a:pt x="133429" y="235625"/>
                </a:cubicBezTo>
                <a:cubicBezTo>
                  <a:pt x="133725" y="234134"/>
                  <a:pt x="134020" y="232633"/>
                  <a:pt x="134294" y="231143"/>
                </a:cubicBezTo>
                <a:cubicBezTo>
                  <a:pt x="134602" y="229488"/>
                  <a:pt x="134886" y="227833"/>
                  <a:pt x="135160" y="226178"/>
                </a:cubicBezTo>
                <a:cubicBezTo>
                  <a:pt x="135423" y="224688"/>
                  <a:pt x="135686" y="223198"/>
                  <a:pt x="135927" y="221707"/>
                </a:cubicBezTo>
                <a:cubicBezTo>
                  <a:pt x="136190" y="220030"/>
                  <a:pt x="136432" y="218354"/>
                  <a:pt x="136684" y="216677"/>
                </a:cubicBezTo>
                <a:cubicBezTo>
                  <a:pt x="136902" y="215197"/>
                  <a:pt x="137122" y="213718"/>
                  <a:pt x="137330" y="212228"/>
                </a:cubicBezTo>
                <a:cubicBezTo>
                  <a:pt x="137560" y="210529"/>
                  <a:pt x="137768" y="208819"/>
                  <a:pt x="137976" y="207110"/>
                </a:cubicBezTo>
                <a:cubicBezTo>
                  <a:pt x="138163" y="205642"/>
                  <a:pt x="138360" y="204184"/>
                  <a:pt x="138524" y="202704"/>
                </a:cubicBezTo>
                <a:cubicBezTo>
                  <a:pt x="138722" y="200962"/>
                  <a:pt x="138886" y="199220"/>
                  <a:pt x="139072" y="197466"/>
                </a:cubicBezTo>
                <a:cubicBezTo>
                  <a:pt x="139215" y="196031"/>
                  <a:pt x="139368" y="194595"/>
                  <a:pt x="139500" y="193159"/>
                </a:cubicBezTo>
                <a:cubicBezTo>
                  <a:pt x="139664" y="191340"/>
                  <a:pt x="139796" y="189532"/>
                  <a:pt x="139938" y="187713"/>
                </a:cubicBezTo>
                <a:cubicBezTo>
                  <a:pt x="140048" y="186332"/>
                  <a:pt x="140168" y="184952"/>
                  <a:pt x="140267" y="183560"/>
                </a:cubicBezTo>
                <a:cubicBezTo>
                  <a:pt x="140387" y="181642"/>
                  <a:pt x="140486" y="179724"/>
                  <a:pt x="140595" y="177806"/>
                </a:cubicBezTo>
                <a:cubicBezTo>
                  <a:pt x="140661" y="176513"/>
                  <a:pt x="140749" y="175231"/>
                  <a:pt x="140804" y="173938"/>
                </a:cubicBezTo>
                <a:cubicBezTo>
                  <a:pt x="140903" y="171801"/>
                  <a:pt x="140968" y="169653"/>
                  <a:pt x="141023" y="167516"/>
                </a:cubicBezTo>
                <a:cubicBezTo>
                  <a:pt x="141056" y="166431"/>
                  <a:pt x="141111" y="165357"/>
                  <a:pt x="141133" y="164272"/>
                </a:cubicBezTo>
                <a:cubicBezTo>
                  <a:pt x="141209" y="161039"/>
                  <a:pt x="141242" y="157807"/>
                  <a:pt x="141242" y="154574"/>
                </a:cubicBezTo>
                <a:cubicBezTo>
                  <a:pt x="141242" y="151340"/>
                  <a:pt x="141209" y="148108"/>
                  <a:pt x="141133" y="144886"/>
                </a:cubicBezTo>
                <a:cubicBezTo>
                  <a:pt x="141111" y="143801"/>
                  <a:pt x="141056" y="142716"/>
                  <a:pt x="141023" y="141642"/>
                </a:cubicBezTo>
                <a:cubicBezTo>
                  <a:pt x="140968" y="139494"/>
                  <a:pt x="140903" y="137357"/>
                  <a:pt x="140804" y="135220"/>
                </a:cubicBezTo>
                <a:cubicBezTo>
                  <a:pt x="140749" y="133927"/>
                  <a:pt x="140661" y="132634"/>
                  <a:pt x="140595" y="131352"/>
                </a:cubicBezTo>
                <a:cubicBezTo>
                  <a:pt x="140486" y="129423"/>
                  <a:pt x="140387" y="127505"/>
                  <a:pt x="140267" y="125588"/>
                </a:cubicBezTo>
                <a:cubicBezTo>
                  <a:pt x="140168" y="124196"/>
                  <a:pt x="140048" y="122815"/>
                  <a:pt x="139938" y="121434"/>
                </a:cubicBezTo>
                <a:cubicBezTo>
                  <a:pt x="139796" y="119615"/>
                  <a:pt x="139664" y="117807"/>
                  <a:pt x="139500" y="115999"/>
                </a:cubicBezTo>
                <a:cubicBezTo>
                  <a:pt x="139368" y="114552"/>
                  <a:pt x="139215" y="113116"/>
                  <a:pt x="139072" y="111681"/>
                </a:cubicBezTo>
                <a:cubicBezTo>
                  <a:pt x="138886" y="109938"/>
                  <a:pt x="138722" y="108185"/>
                  <a:pt x="138524" y="106443"/>
                </a:cubicBezTo>
                <a:cubicBezTo>
                  <a:pt x="138360" y="104974"/>
                  <a:pt x="138163" y="103506"/>
                  <a:pt x="137976" y="102037"/>
                </a:cubicBezTo>
                <a:cubicBezTo>
                  <a:pt x="137768" y="100339"/>
                  <a:pt x="137560" y="98629"/>
                  <a:pt x="137330" y="96920"/>
                </a:cubicBezTo>
                <a:cubicBezTo>
                  <a:pt x="137122" y="95440"/>
                  <a:pt x="136902" y="93961"/>
                  <a:pt x="136684" y="92470"/>
                </a:cubicBezTo>
                <a:cubicBezTo>
                  <a:pt x="136432" y="90794"/>
                  <a:pt x="136190" y="89117"/>
                  <a:pt x="135927" y="87451"/>
                </a:cubicBezTo>
                <a:cubicBezTo>
                  <a:pt x="135686" y="85950"/>
                  <a:pt x="135423" y="84459"/>
                  <a:pt x="135160" y="82969"/>
                </a:cubicBezTo>
                <a:cubicBezTo>
                  <a:pt x="134886" y="81314"/>
                  <a:pt x="134602" y="79660"/>
                  <a:pt x="134294" y="78016"/>
                </a:cubicBezTo>
                <a:cubicBezTo>
                  <a:pt x="134020" y="76514"/>
                  <a:pt x="133725" y="75024"/>
                  <a:pt x="133429" y="73523"/>
                </a:cubicBezTo>
                <a:cubicBezTo>
                  <a:pt x="133111" y="71890"/>
                  <a:pt x="132793" y="70257"/>
                  <a:pt x="132464" y="68624"/>
                </a:cubicBezTo>
                <a:cubicBezTo>
                  <a:pt x="132147" y="67122"/>
                  <a:pt x="131818" y="65632"/>
                  <a:pt x="131489" y="64142"/>
                </a:cubicBezTo>
                <a:cubicBezTo>
                  <a:pt x="131139" y="62520"/>
                  <a:pt x="130777" y="60898"/>
                  <a:pt x="130404" y="59276"/>
                </a:cubicBezTo>
                <a:cubicBezTo>
                  <a:pt x="130053" y="57786"/>
                  <a:pt x="129692" y="56295"/>
                  <a:pt x="129331" y="54805"/>
                </a:cubicBezTo>
                <a:cubicBezTo>
                  <a:pt x="128936" y="53194"/>
                  <a:pt x="128553" y="51583"/>
                  <a:pt x="128136" y="49983"/>
                </a:cubicBezTo>
                <a:cubicBezTo>
                  <a:pt x="127753" y="48493"/>
                  <a:pt x="127358" y="47002"/>
                  <a:pt x="126963" y="45523"/>
                </a:cubicBezTo>
                <a:cubicBezTo>
                  <a:pt x="126536" y="43923"/>
                  <a:pt x="126098" y="42323"/>
                  <a:pt x="125659" y="40734"/>
                </a:cubicBezTo>
                <a:cubicBezTo>
                  <a:pt x="125243" y="39254"/>
                  <a:pt x="124805" y="37775"/>
                  <a:pt x="124377" y="36296"/>
                </a:cubicBezTo>
                <a:cubicBezTo>
                  <a:pt x="123906" y="34707"/>
                  <a:pt x="123446" y="33117"/>
                  <a:pt x="122964" y="31539"/>
                </a:cubicBezTo>
                <a:cubicBezTo>
                  <a:pt x="122503" y="30071"/>
                  <a:pt x="122043" y="28592"/>
                  <a:pt x="121583" y="27123"/>
                </a:cubicBezTo>
                <a:cubicBezTo>
                  <a:pt x="121079" y="25545"/>
                  <a:pt x="120575" y="23967"/>
                  <a:pt x="120049" y="22400"/>
                </a:cubicBezTo>
                <a:cubicBezTo>
                  <a:pt x="119566" y="20931"/>
                  <a:pt x="119073" y="19474"/>
                  <a:pt x="118569" y="18005"/>
                </a:cubicBezTo>
                <a:cubicBezTo>
                  <a:pt x="118032" y="16449"/>
                  <a:pt x="117484" y="14882"/>
                  <a:pt x="116925" y="13315"/>
                </a:cubicBezTo>
                <a:cubicBezTo>
                  <a:pt x="116411" y="11857"/>
                  <a:pt x="115885" y="10411"/>
                  <a:pt x="115347" y="8953"/>
                </a:cubicBezTo>
                <a:cubicBezTo>
                  <a:pt x="115051" y="8164"/>
                  <a:pt x="114778" y="7364"/>
                  <a:pt x="114482" y="6575"/>
                </a:cubicBezTo>
                <a:lnTo>
                  <a:pt x="383082" y="6575"/>
                </a:lnTo>
                <a:cubicBezTo>
                  <a:pt x="464689" y="6575"/>
                  <a:pt x="531086" y="72964"/>
                  <a:pt x="531086" y="154574"/>
                </a:cubicBezTo>
                <a:cubicBezTo>
                  <a:pt x="531086" y="236184"/>
                  <a:pt x="464689" y="302583"/>
                  <a:pt x="383082" y="302583"/>
                </a:cubicBezTo>
                <a:close/>
              </a:path>
            </a:pathLst>
          </a:custGeom>
          <a:solidFill>
            <a:schemeClr val="accent4"/>
          </a:solidFill>
          <a:ln w="109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3DBC827-6FDA-2936-D843-4EAA462515B1}"/>
              </a:ext>
            </a:extLst>
          </p:cNvPr>
          <p:cNvSpPr/>
          <p:nvPr/>
        </p:nvSpPr>
        <p:spPr>
          <a:xfrm>
            <a:off x="7000512" y="4299006"/>
            <a:ext cx="3247502" cy="1570638"/>
          </a:xfrm>
          <a:custGeom>
            <a:avLst/>
            <a:gdLst>
              <a:gd name="csX0" fmla="*/ 484644 w 639223"/>
              <a:gd name="csY0" fmla="*/ 0 h 309157"/>
              <a:gd name="csX1" fmla="*/ 91623 w 639223"/>
              <a:gd name="csY1" fmla="*/ 0 h 309157"/>
              <a:gd name="csX2" fmla="*/ 90648 w 639223"/>
              <a:gd name="csY2" fmla="*/ 1501 h 309157"/>
              <a:gd name="csX3" fmla="*/ 1436 w 639223"/>
              <a:gd name="csY3" fmla="*/ 92996 h 309157"/>
              <a:gd name="csX4" fmla="*/ 0 w 639223"/>
              <a:gd name="csY4" fmla="*/ 93971 h 309157"/>
              <a:gd name="csX5" fmla="*/ 0 w 639223"/>
              <a:gd name="csY5" fmla="*/ 168919 h 309157"/>
              <a:gd name="csX6" fmla="*/ 3737 w 639223"/>
              <a:gd name="csY6" fmla="*/ 201137 h 309157"/>
              <a:gd name="csX7" fmla="*/ 3704 w 639223"/>
              <a:gd name="csY7" fmla="*/ 201159 h 309157"/>
              <a:gd name="csX8" fmla="*/ 4361 w 639223"/>
              <a:gd name="csY8" fmla="*/ 203735 h 309157"/>
              <a:gd name="csX9" fmla="*/ 5359 w 639223"/>
              <a:gd name="csY9" fmla="*/ 207679 h 309157"/>
              <a:gd name="csX10" fmla="*/ 5425 w 639223"/>
              <a:gd name="csY10" fmla="*/ 207647 h 309157"/>
              <a:gd name="csX11" fmla="*/ 140234 w 639223"/>
              <a:gd name="csY11" fmla="*/ 309158 h 309157"/>
              <a:gd name="csX12" fmla="*/ 484644 w 639223"/>
              <a:gd name="csY12" fmla="*/ 309158 h 309157"/>
              <a:gd name="csX13" fmla="*/ 639223 w 639223"/>
              <a:gd name="csY13" fmla="*/ 154573 h 309157"/>
              <a:gd name="csX14" fmla="*/ 484644 w 639223"/>
              <a:gd name="csY14" fmla="*/ 0 h 309157"/>
              <a:gd name="csX15" fmla="*/ 484644 w 639223"/>
              <a:gd name="csY15" fmla="*/ 302583 h 309157"/>
              <a:gd name="csX16" fmla="*/ 140234 w 639223"/>
              <a:gd name="csY16" fmla="*/ 302583 h 309157"/>
              <a:gd name="csX17" fmla="*/ 11408 w 639223"/>
              <a:gd name="csY17" fmla="*/ 204666 h 309157"/>
              <a:gd name="csX18" fmla="*/ 14246 w 639223"/>
              <a:gd name="csY18" fmla="*/ 203187 h 309157"/>
              <a:gd name="csX19" fmla="*/ 18125 w 639223"/>
              <a:gd name="csY19" fmla="*/ 201181 h 309157"/>
              <a:gd name="csX20" fmla="*/ 22125 w 639223"/>
              <a:gd name="csY20" fmla="*/ 199022 h 309157"/>
              <a:gd name="csX21" fmla="*/ 25950 w 639223"/>
              <a:gd name="csY21" fmla="*/ 196940 h 309157"/>
              <a:gd name="csX22" fmla="*/ 29917 w 639223"/>
              <a:gd name="csY22" fmla="*/ 194704 h 309157"/>
              <a:gd name="csX23" fmla="*/ 33675 w 639223"/>
              <a:gd name="csY23" fmla="*/ 192546 h 309157"/>
              <a:gd name="csX24" fmla="*/ 37598 w 639223"/>
              <a:gd name="csY24" fmla="*/ 190211 h 309157"/>
              <a:gd name="csX25" fmla="*/ 41291 w 639223"/>
              <a:gd name="csY25" fmla="*/ 187987 h 309157"/>
              <a:gd name="csX26" fmla="*/ 45181 w 639223"/>
              <a:gd name="csY26" fmla="*/ 185565 h 309157"/>
              <a:gd name="csX27" fmla="*/ 48809 w 639223"/>
              <a:gd name="csY27" fmla="*/ 183275 h 309157"/>
              <a:gd name="csX28" fmla="*/ 52655 w 639223"/>
              <a:gd name="csY28" fmla="*/ 180765 h 309157"/>
              <a:gd name="csX29" fmla="*/ 56217 w 639223"/>
              <a:gd name="csY29" fmla="*/ 178409 h 309157"/>
              <a:gd name="csX30" fmla="*/ 60030 w 639223"/>
              <a:gd name="csY30" fmla="*/ 175801 h 309157"/>
              <a:gd name="csX31" fmla="*/ 63515 w 639223"/>
              <a:gd name="csY31" fmla="*/ 173390 h 309157"/>
              <a:gd name="csX32" fmla="*/ 67306 w 639223"/>
              <a:gd name="csY32" fmla="*/ 170683 h 309157"/>
              <a:gd name="csX33" fmla="*/ 70703 w 639223"/>
              <a:gd name="csY33" fmla="*/ 168228 h 309157"/>
              <a:gd name="csX34" fmla="*/ 74462 w 639223"/>
              <a:gd name="csY34" fmla="*/ 165412 h 309157"/>
              <a:gd name="csX35" fmla="*/ 77782 w 639223"/>
              <a:gd name="csY35" fmla="*/ 162913 h 309157"/>
              <a:gd name="csX36" fmla="*/ 81519 w 639223"/>
              <a:gd name="csY36" fmla="*/ 159998 h 309157"/>
              <a:gd name="csX37" fmla="*/ 84741 w 639223"/>
              <a:gd name="csY37" fmla="*/ 157456 h 309157"/>
              <a:gd name="csX38" fmla="*/ 88456 w 639223"/>
              <a:gd name="csY38" fmla="*/ 154431 h 309157"/>
              <a:gd name="csX39" fmla="*/ 91590 w 639223"/>
              <a:gd name="csY39" fmla="*/ 151856 h 309157"/>
              <a:gd name="csX40" fmla="*/ 95283 w 639223"/>
              <a:gd name="csY40" fmla="*/ 148711 h 309157"/>
              <a:gd name="csX41" fmla="*/ 98307 w 639223"/>
              <a:gd name="csY41" fmla="*/ 146124 h 309157"/>
              <a:gd name="csX42" fmla="*/ 102022 w 639223"/>
              <a:gd name="csY42" fmla="*/ 142815 h 309157"/>
              <a:gd name="csX43" fmla="*/ 104904 w 639223"/>
              <a:gd name="csY43" fmla="*/ 140250 h 309157"/>
              <a:gd name="csX44" fmla="*/ 108663 w 639223"/>
              <a:gd name="csY44" fmla="*/ 136765 h 309157"/>
              <a:gd name="csX45" fmla="*/ 111381 w 639223"/>
              <a:gd name="csY45" fmla="*/ 134234 h 309157"/>
              <a:gd name="csX46" fmla="*/ 115227 w 639223"/>
              <a:gd name="csY46" fmla="*/ 130519 h 309157"/>
              <a:gd name="csX47" fmla="*/ 117726 w 639223"/>
              <a:gd name="csY47" fmla="*/ 128097 h 309157"/>
              <a:gd name="csX48" fmla="*/ 121802 w 639223"/>
              <a:gd name="csY48" fmla="*/ 123988 h 309157"/>
              <a:gd name="csX49" fmla="*/ 123939 w 639223"/>
              <a:gd name="csY49" fmla="*/ 121818 h 309157"/>
              <a:gd name="csX50" fmla="*/ 128564 w 639223"/>
              <a:gd name="csY50" fmla="*/ 116963 h 309157"/>
              <a:gd name="csX51" fmla="*/ 130032 w 639223"/>
              <a:gd name="csY51" fmla="*/ 115418 h 309157"/>
              <a:gd name="csX52" fmla="*/ 141823 w 639223"/>
              <a:gd name="csY52" fmla="*/ 102201 h 309157"/>
              <a:gd name="csX53" fmla="*/ 143237 w 639223"/>
              <a:gd name="csY53" fmla="*/ 100525 h 309157"/>
              <a:gd name="csX54" fmla="*/ 147500 w 639223"/>
              <a:gd name="csY54" fmla="*/ 95429 h 309157"/>
              <a:gd name="csX55" fmla="*/ 149385 w 639223"/>
              <a:gd name="csY55" fmla="*/ 93084 h 309157"/>
              <a:gd name="csX56" fmla="*/ 153033 w 639223"/>
              <a:gd name="csY56" fmla="*/ 88536 h 309157"/>
              <a:gd name="csX57" fmla="*/ 155072 w 639223"/>
              <a:gd name="csY57" fmla="*/ 85884 h 309157"/>
              <a:gd name="csX58" fmla="*/ 158425 w 639223"/>
              <a:gd name="csY58" fmla="*/ 81522 h 309157"/>
              <a:gd name="csX59" fmla="*/ 160540 w 639223"/>
              <a:gd name="csY59" fmla="*/ 78662 h 309157"/>
              <a:gd name="csX60" fmla="*/ 163674 w 639223"/>
              <a:gd name="csY60" fmla="*/ 74410 h 309157"/>
              <a:gd name="csX61" fmla="*/ 165811 w 639223"/>
              <a:gd name="csY61" fmla="*/ 71374 h 309157"/>
              <a:gd name="csX62" fmla="*/ 168770 w 639223"/>
              <a:gd name="csY62" fmla="*/ 67177 h 309157"/>
              <a:gd name="csX63" fmla="*/ 170906 w 639223"/>
              <a:gd name="csY63" fmla="*/ 64010 h 309157"/>
              <a:gd name="csX64" fmla="*/ 173723 w 639223"/>
              <a:gd name="csY64" fmla="*/ 59824 h 309157"/>
              <a:gd name="csX65" fmla="*/ 175827 w 639223"/>
              <a:gd name="csY65" fmla="*/ 56569 h 309157"/>
              <a:gd name="csX66" fmla="*/ 178511 w 639223"/>
              <a:gd name="csY66" fmla="*/ 52372 h 309157"/>
              <a:gd name="csX67" fmla="*/ 180583 w 639223"/>
              <a:gd name="csY67" fmla="*/ 49030 h 309157"/>
              <a:gd name="csX68" fmla="*/ 183158 w 639223"/>
              <a:gd name="csY68" fmla="*/ 44821 h 309157"/>
              <a:gd name="csX69" fmla="*/ 185174 w 639223"/>
              <a:gd name="csY69" fmla="*/ 41380 h 309157"/>
              <a:gd name="csX70" fmla="*/ 187640 w 639223"/>
              <a:gd name="csY70" fmla="*/ 37172 h 309157"/>
              <a:gd name="csX71" fmla="*/ 189613 w 639223"/>
              <a:gd name="csY71" fmla="*/ 33644 h 309157"/>
              <a:gd name="csX72" fmla="*/ 191957 w 639223"/>
              <a:gd name="csY72" fmla="*/ 29413 h 309157"/>
              <a:gd name="csX73" fmla="*/ 193875 w 639223"/>
              <a:gd name="csY73" fmla="*/ 25830 h 309157"/>
              <a:gd name="csX74" fmla="*/ 196122 w 639223"/>
              <a:gd name="csY74" fmla="*/ 21556 h 309157"/>
              <a:gd name="csX75" fmla="*/ 197974 w 639223"/>
              <a:gd name="csY75" fmla="*/ 17896 h 309157"/>
              <a:gd name="csX76" fmla="*/ 200122 w 639223"/>
              <a:gd name="csY76" fmla="*/ 13611 h 309157"/>
              <a:gd name="csX77" fmla="*/ 201908 w 639223"/>
              <a:gd name="csY77" fmla="*/ 9896 h 309157"/>
              <a:gd name="csX78" fmla="*/ 203497 w 639223"/>
              <a:gd name="csY78" fmla="*/ 6575 h 309157"/>
              <a:gd name="csX79" fmla="*/ 484644 w 639223"/>
              <a:gd name="csY79" fmla="*/ 6575 h 309157"/>
              <a:gd name="csX80" fmla="*/ 632648 w 639223"/>
              <a:gd name="csY80" fmla="*/ 154573 h 309157"/>
              <a:gd name="csX81" fmla="*/ 484644 w 639223"/>
              <a:gd name="csY81" fmla="*/ 302583 h 3091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639223" h="309157">
                <a:moveTo>
                  <a:pt x="484644" y="0"/>
                </a:moveTo>
                <a:lnTo>
                  <a:pt x="91623" y="0"/>
                </a:lnTo>
                <a:lnTo>
                  <a:pt x="90648" y="1501"/>
                </a:lnTo>
                <a:cubicBezTo>
                  <a:pt x="67230" y="37862"/>
                  <a:pt x="37215" y="68646"/>
                  <a:pt x="1436" y="92996"/>
                </a:cubicBezTo>
                <a:lnTo>
                  <a:pt x="0" y="93971"/>
                </a:lnTo>
                <a:lnTo>
                  <a:pt x="0" y="168919"/>
                </a:lnTo>
                <a:cubicBezTo>
                  <a:pt x="0" y="179800"/>
                  <a:pt x="1271" y="190628"/>
                  <a:pt x="3737" y="201137"/>
                </a:cubicBezTo>
                <a:lnTo>
                  <a:pt x="3704" y="201159"/>
                </a:lnTo>
                <a:lnTo>
                  <a:pt x="4361" y="203735"/>
                </a:lnTo>
                <a:lnTo>
                  <a:pt x="5359" y="207679"/>
                </a:lnTo>
                <a:lnTo>
                  <a:pt x="5425" y="207647"/>
                </a:lnTo>
                <a:cubicBezTo>
                  <a:pt x="22585" y="267613"/>
                  <a:pt x="77443" y="309158"/>
                  <a:pt x="140234" y="309158"/>
                </a:cubicBezTo>
                <a:lnTo>
                  <a:pt x="484644" y="309158"/>
                </a:lnTo>
                <a:cubicBezTo>
                  <a:pt x="569878" y="309158"/>
                  <a:pt x="639223" y="239811"/>
                  <a:pt x="639223" y="154573"/>
                </a:cubicBezTo>
                <a:cubicBezTo>
                  <a:pt x="639223" y="69336"/>
                  <a:pt x="569878" y="0"/>
                  <a:pt x="484644" y="0"/>
                </a:cubicBezTo>
                <a:close/>
                <a:moveTo>
                  <a:pt x="484644" y="302583"/>
                </a:moveTo>
                <a:lnTo>
                  <a:pt x="140234" y="302583"/>
                </a:lnTo>
                <a:cubicBezTo>
                  <a:pt x="79985" y="302583"/>
                  <a:pt x="27385" y="262452"/>
                  <a:pt x="11408" y="204666"/>
                </a:cubicBezTo>
                <a:cubicBezTo>
                  <a:pt x="12361" y="204184"/>
                  <a:pt x="13304" y="203680"/>
                  <a:pt x="14246" y="203187"/>
                </a:cubicBezTo>
                <a:cubicBezTo>
                  <a:pt x="15539" y="202518"/>
                  <a:pt x="16843" y="201861"/>
                  <a:pt x="18125" y="201181"/>
                </a:cubicBezTo>
                <a:cubicBezTo>
                  <a:pt x="19462" y="200469"/>
                  <a:pt x="20799" y="199746"/>
                  <a:pt x="22125" y="199022"/>
                </a:cubicBezTo>
                <a:cubicBezTo>
                  <a:pt x="23407" y="198332"/>
                  <a:pt x="24678" y="197642"/>
                  <a:pt x="25950" y="196940"/>
                </a:cubicBezTo>
                <a:cubicBezTo>
                  <a:pt x="27275" y="196206"/>
                  <a:pt x="28590" y="195450"/>
                  <a:pt x="29917" y="194704"/>
                </a:cubicBezTo>
                <a:cubicBezTo>
                  <a:pt x="31165" y="193981"/>
                  <a:pt x="32426" y="193269"/>
                  <a:pt x="33675" y="192546"/>
                </a:cubicBezTo>
                <a:cubicBezTo>
                  <a:pt x="34990" y="191779"/>
                  <a:pt x="36294" y="190989"/>
                  <a:pt x="37598" y="190211"/>
                </a:cubicBezTo>
                <a:cubicBezTo>
                  <a:pt x="38836" y="189477"/>
                  <a:pt x="40064" y="188743"/>
                  <a:pt x="41291" y="187987"/>
                </a:cubicBezTo>
                <a:cubicBezTo>
                  <a:pt x="42595" y="187187"/>
                  <a:pt x="43889" y="186376"/>
                  <a:pt x="45181" y="185565"/>
                </a:cubicBezTo>
                <a:cubicBezTo>
                  <a:pt x="46398" y="184798"/>
                  <a:pt x="47603" y="184053"/>
                  <a:pt x="48809" y="183275"/>
                </a:cubicBezTo>
                <a:cubicBezTo>
                  <a:pt x="50102" y="182453"/>
                  <a:pt x="51373" y="181609"/>
                  <a:pt x="52655" y="180765"/>
                </a:cubicBezTo>
                <a:cubicBezTo>
                  <a:pt x="53838" y="179976"/>
                  <a:pt x="55033" y="179209"/>
                  <a:pt x="56217" y="178409"/>
                </a:cubicBezTo>
                <a:cubicBezTo>
                  <a:pt x="57499" y="177554"/>
                  <a:pt x="58759" y="176678"/>
                  <a:pt x="60030" y="175801"/>
                </a:cubicBezTo>
                <a:cubicBezTo>
                  <a:pt x="61191" y="175001"/>
                  <a:pt x="62364" y="174212"/>
                  <a:pt x="63515" y="173390"/>
                </a:cubicBezTo>
                <a:cubicBezTo>
                  <a:pt x="64786" y="172502"/>
                  <a:pt x="66046" y="171593"/>
                  <a:pt x="67306" y="170683"/>
                </a:cubicBezTo>
                <a:cubicBezTo>
                  <a:pt x="68435" y="169872"/>
                  <a:pt x="69575" y="169061"/>
                  <a:pt x="70703" y="168228"/>
                </a:cubicBezTo>
                <a:cubicBezTo>
                  <a:pt x="71963" y="167297"/>
                  <a:pt x="73213" y="166354"/>
                  <a:pt x="74462" y="165412"/>
                </a:cubicBezTo>
                <a:cubicBezTo>
                  <a:pt x="75569" y="164579"/>
                  <a:pt x="76687" y="163757"/>
                  <a:pt x="77782" y="162913"/>
                </a:cubicBezTo>
                <a:cubicBezTo>
                  <a:pt x="79032" y="161949"/>
                  <a:pt x="80270" y="160974"/>
                  <a:pt x="81519" y="159998"/>
                </a:cubicBezTo>
                <a:cubicBezTo>
                  <a:pt x="82593" y="159154"/>
                  <a:pt x="83678" y="158310"/>
                  <a:pt x="84741" y="157456"/>
                </a:cubicBezTo>
                <a:cubicBezTo>
                  <a:pt x="85990" y="156458"/>
                  <a:pt x="87217" y="155439"/>
                  <a:pt x="88456" y="154431"/>
                </a:cubicBezTo>
                <a:cubicBezTo>
                  <a:pt x="89497" y="153576"/>
                  <a:pt x="90549" y="152721"/>
                  <a:pt x="91590" y="151856"/>
                </a:cubicBezTo>
                <a:cubicBezTo>
                  <a:pt x="92828" y="150825"/>
                  <a:pt x="94056" y="149763"/>
                  <a:pt x="95283" y="148711"/>
                </a:cubicBezTo>
                <a:cubicBezTo>
                  <a:pt x="96291" y="147845"/>
                  <a:pt x="97311" y="146990"/>
                  <a:pt x="98307" y="146124"/>
                </a:cubicBezTo>
                <a:cubicBezTo>
                  <a:pt x="99557" y="145028"/>
                  <a:pt x="100784" y="143922"/>
                  <a:pt x="102022" y="142815"/>
                </a:cubicBezTo>
                <a:cubicBezTo>
                  <a:pt x="102987" y="141960"/>
                  <a:pt x="103951" y="141116"/>
                  <a:pt x="104904" y="140250"/>
                </a:cubicBezTo>
                <a:cubicBezTo>
                  <a:pt x="106164" y="139100"/>
                  <a:pt x="107414" y="137927"/>
                  <a:pt x="108663" y="136765"/>
                </a:cubicBezTo>
                <a:cubicBezTo>
                  <a:pt x="109562" y="135921"/>
                  <a:pt x="110482" y="135089"/>
                  <a:pt x="111381" y="134234"/>
                </a:cubicBezTo>
                <a:cubicBezTo>
                  <a:pt x="112674" y="133007"/>
                  <a:pt x="113945" y="131757"/>
                  <a:pt x="115227" y="130519"/>
                </a:cubicBezTo>
                <a:cubicBezTo>
                  <a:pt x="116060" y="129708"/>
                  <a:pt x="116904" y="128908"/>
                  <a:pt x="117726" y="128097"/>
                </a:cubicBezTo>
                <a:cubicBezTo>
                  <a:pt x="119096" y="126738"/>
                  <a:pt x="120443" y="125358"/>
                  <a:pt x="121802" y="123988"/>
                </a:cubicBezTo>
                <a:cubicBezTo>
                  <a:pt x="122515" y="123264"/>
                  <a:pt x="123238" y="122552"/>
                  <a:pt x="123939" y="121818"/>
                </a:cubicBezTo>
                <a:cubicBezTo>
                  <a:pt x="125495" y="120218"/>
                  <a:pt x="127029" y="118585"/>
                  <a:pt x="128564" y="116963"/>
                </a:cubicBezTo>
                <a:cubicBezTo>
                  <a:pt x="129046" y="116448"/>
                  <a:pt x="129550" y="115933"/>
                  <a:pt x="130032" y="115418"/>
                </a:cubicBezTo>
                <a:cubicBezTo>
                  <a:pt x="134054" y="111100"/>
                  <a:pt x="137988" y="106694"/>
                  <a:pt x="141823" y="102201"/>
                </a:cubicBezTo>
                <a:cubicBezTo>
                  <a:pt x="142294" y="101653"/>
                  <a:pt x="142755" y="101084"/>
                  <a:pt x="143237" y="100525"/>
                </a:cubicBezTo>
                <a:cubicBezTo>
                  <a:pt x="144662" y="98837"/>
                  <a:pt x="146097" y="97149"/>
                  <a:pt x="147500" y="95429"/>
                </a:cubicBezTo>
                <a:cubicBezTo>
                  <a:pt x="148135" y="94662"/>
                  <a:pt x="148749" y="93862"/>
                  <a:pt x="149385" y="93084"/>
                </a:cubicBezTo>
                <a:cubicBezTo>
                  <a:pt x="150612" y="91572"/>
                  <a:pt x="151839" y="90070"/>
                  <a:pt x="153033" y="88536"/>
                </a:cubicBezTo>
                <a:cubicBezTo>
                  <a:pt x="153724" y="87659"/>
                  <a:pt x="154392" y="86772"/>
                  <a:pt x="155072" y="85884"/>
                </a:cubicBezTo>
                <a:cubicBezTo>
                  <a:pt x="156200" y="84437"/>
                  <a:pt x="157329" y="82991"/>
                  <a:pt x="158425" y="81522"/>
                </a:cubicBezTo>
                <a:cubicBezTo>
                  <a:pt x="159137" y="80580"/>
                  <a:pt x="159838" y="79615"/>
                  <a:pt x="160540" y="78662"/>
                </a:cubicBezTo>
                <a:cubicBezTo>
                  <a:pt x="161592" y="77249"/>
                  <a:pt x="162644" y="75835"/>
                  <a:pt x="163674" y="74410"/>
                </a:cubicBezTo>
                <a:cubicBezTo>
                  <a:pt x="164397" y="73402"/>
                  <a:pt x="165099" y="72382"/>
                  <a:pt x="165811" y="71374"/>
                </a:cubicBezTo>
                <a:cubicBezTo>
                  <a:pt x="166808" y="69972"/>
                  <a:pt x="167794" y="68580"/>
                  <a:pt x="168770" y="67177"/>
                </a:cubicBezTo>
                <a:cubicBezTo>
                  <a:pt x="169493" y="66125"/>
                  <a:pt x="170194" y="65062"/>
                  <a:pt x="170906" y="64010"/>
                </a:cubicBezTo>
                <a:cubicBezTo>
                  <a:pt x="171849" y="62619"/>
                  <a:pt x="172792" y="61227"/>
                  <a:pt x="173723" y="59824"/>
                </a:cubicBezTo>
                <a:cubicBezTo>
                  <a:pt x="174435" y="58750"/>
                  <a:pt x="175126" y="57654"/>
                  <a:pt x="175827" y="56569"/>
                </a:cubicBezTo>
                <a:cubicBezTo>
                  <a:pt x="176725" y="55178"/>
                  <a:pt x="177635" y="53786"/>
                  <a:pt x="178511" y="52372"/>
                </a:cubicBezTo>
                <a:cubicBezTo>
                  <a:pt x="179213" y="51265"/>
                  <a:pt x="179893" y="50147"/>
                  <a:pt x="180583" y="49030"/>
                </a:cubicBezTo>
                <a:cubicBezTo>
                  <a:pt x="181438" y="47627"/>
                  <a:pt x="182314" y="46235"/>
                  <a:pt x="183158" y="44821"/>
                </a:cubicBezTo>
                <a:cubicBezTo>
                  <a:pt x="183838" y="43682"/>
                  <a:pt x="184506" y="42531"/>
                  <a:pt x="185174" y="41380"/>
                </a:cubicBezTo>
                <a:cubicBezTo>
                  <a:pt x="185996" y="39978"/>
                  <a:pt x="186829" y="38586"/>
                  <a:pt x="187640" y="37172"/>
                </a:cubicBezTo>
                <a:cubicBezTo>
                  <a:pt x="188308" y="36000"/>
                  <a:pt x="188955" y="34827"/>
                  <a:pt x="189613" y="33644"/>
                </a:cubicBezTo>
                <a:cubicBezTo>
                  <a:pt x="190401" y="32241"/>
                  <a:pt x="191191" y="30827"/>
                  <a:pt x="191957" y="29413"/>
                </a:cubicBezTo>
                <a:cubicBezTo>
                  <a:pt x="192604" y="28219"/>
                  <a:pt x="193239" y="27025"/>
                  <a:pt x="193875" y="25830"/>
                </a:cubicBezTo>
                <a:cubicBezTo>
                  <a:pt x="194631" y="24405"/>
                  <a:pt x="195388" y="22991"/>
                  <a:pt x="196122" y="21556"/>
                </a:cubicBezTo>
                <a:cubicBezTo>
                  <a:pt x="196746" y="20350"/>
                  <a:pt x="197360" y="19123"/>
                  <a:pt x="197974" y="17896"/>
                </a:cubicBezTo>
                <a:cubicBezTo>
                  <a:pt x="198697" y="16471"/>
                  <a:pt x="199420" y="15046"/>
                  <a:pt x="200122" y="13611"/>
                </a:cubicBezTo>
                <a:cubicBezTo>
                  <a:pt x="200724" y="12383"/>
                  <a:pt x="201316" y="11134"/>
                  <a:pt x="201908" y="9896"/>
                </a:cubicBezTo>
                <a:cubicBezTo>
                  <a:pt x="202434" y="8789"/>
                  <a:pt x="202982" y="7682"/>
                  <a:pt x="203497" y="6575"/>
                </a:cubicBezTo>
                <a:lnTo>
                  <a:pt x="484644" y="6575"/>
                </a:lnTo>
                <a:cubicBezTo>
                  <a:pt x="566251" y="6575"/>
                  <a:pt x="632648" y="72964"/>
                  <a:pt x="632648" y="154573"/>
                </a:cubicBezTo>
                <a:cubicBezTo>
                  <a:pt x="632648" y="236183"/>
                  <a:pt x="566251" y="302583"/>
                  <a:pt x="484644" y="302583"/>
                </a:cubicBezTo>
                <a:close/>
              </a:path>
            </a:pathLst>
          </a:custGeom>
          <a:solidFill>
            <a:schemeClr val="accent6"/>
          </a:solidFill>
          <a:ln w="109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63C3E1E-5439-24D9-03E8-A6776B803423}"/>
              </a:ext>
            </a:extLst>
          </p:cNvPr>
          <p:cNvSpPr/>
          <p:nvPr/>
        </p:nvSpPr>
        <p:spPr>
          <a:xfrm>
            <a:off x="1943986" y="2643679"/>
            <a:ext cx="2731522" cy="1570643"/>
          </a:xfrm>
          <a:custGeom>
            <a:avLst/>
            <a:gdLst>
              <a:gd name="csX0" fmla="*/ 537661 w 537660"/>
              <a:gd name="csY0" fmla="*/ 0 h 309158"/>
              <a:gd name="csX1" fmla="*/ 154579 w 537660"/>
              <a:gd name="csY1" fmla="*/ 0 h 309158"/>
              <a:gd name="csX2" fmla="*/ 0 w 537660"/>
              <a:gd name="csY2" fmla="*/ 154574 h 309158"/>
              <a:gd name="csX3" fmla="*/ 154579 w 537660"/>
              <a:gd name="csY3" fmla="*/ 309158 h 309158"/>
              <a:gd name="csX4" fmla="*/ 537661 w 537660"/>
              <a:gd name="csY4" fmla="*/ 309158 h 309158"/>
              <a:gd name="csX5" fmla="*/ 535086 w 537660"/>
              <a:gd name="csY5" fmla="*/ 304325 h 309158"/>
              <a:gd name="csX6" fmla="*/ 497860 w 537660"/>
              <a:gd name="csY6" fmla="*/ 154574 h 309158"/>
              <a:gd name="csX7" fmla="*/ 535086 w 537660"/>
              <a:gd name="csY7" fmla="*/ 4833 h 309158"/>
              <a:gd name="csX8" fmla="*/ 537661 w 537660"/>
              <a:gd name="csY8" fmla="*/ 0 h 309158"/>
              <a:gd name="csX9" fmla="*/ 154579 w 537660"/>
              <a:gd name="csY9" fmla="*/ 302583 h 309158"/>
              <a:gd name="csX10" fmla="*/ 6575 w 537660"/>
              <a:gd name="csY10" fmla="*/ 154574 h 309158"/>
              <a:gd name="csX11" fmla="*/ 154579 w 537660"/>
              <a:gd name="csY11" fmla="*/ 6575 h 309158"/>
              <a:gd name="csX12" fmla="*/ 423179 w 537660"/>
              <a:gd name="csY12" fmla="*/ 6575 h 309158"/>
              <a:gd name="csX13" fmla="*/ 422313 w 537660"/>
              <a:gd name="csY13" fmla="*/ 8953 h 309158"/>
              <a:gd name="csX14" fmla="*/ 420735 w 537660"/>
              <a:gd name="csY14" fmla="*/ 13304 h 309158"/>
              <a:gd name="csX15" fmla="*/ 419080 w 537660"/>
              <a:gd name="csY15" fmla="*/ 18038 h 309158"/>
              <a:gd name="csX16" fmla="*/ 417623 w 537660"/>
              <a:gd name="csY16" fmla="*/ 22378 h 309158"/>
              <a:gd name="csX17" fmla="*/ 416067 w 537660"/>
              <a:gd name="csY17" fmla="*/ 27167 h 309158"/>
              <a:gd name="csX18" fmla="*/ 414708 w 537660"/>
              <a:gd name="csY18" fmla="*/ 31506 h 309158"/>
              <a:gd name="csX19" fmla="*/ 413261 w 537660"/>
              <a:gd name="csY19" fmla="*/ 36361 h 309158"/>
              <a:gd name="csX20" fmla="*/ 412012 w 537660"/>
              <a:gd name="csY20" fmla="*/ 40690 h 309158"/>
              <a:gd name="csX21" fmla="*/ 410675 w 537660"/>
              <a:gd name="csY21" fmla="*/ 45600 h 309158"/>
              <a:gd name="csX22" fmla="*/ 409536 w 537660"/>
              <a:gd name="csY22" fmla="*/ 49939 h 309158"/>
              <a:gd name="csX23" fmla="*/ 408297 w 537660"/>
              <a:gd name="csY23" fmla="*/ 54904 h 309158"/>
              <a:gd name="csX24" fmla="*/ 407267 w 537660"/>
              <a:gd name="csY24" fmla="*/ 59232 h 309158"/>
              <a:gd name="csX25" fmla="*/ 406138 w 537660"/>
              <a:gd name="csY25" fmla="*/ 64262 h 309158"/>
              <a:gd name="csX26" fmla="*/ 405207 w 537660"/>
              <a:gd name="csY26" fmla="*/ 68569 h 309158"/>
              <a:gd name="csX27" fmla="*/ 404199 w 537660"/>
              <a:gd name="csY27" fmla="*/ 73665 h 309158"/>
              <a:gd name="csX28" fmla="*/ 403366 w 537660"/>
              <a:gd name="csY28" fmla="*/ 77961 h 309158"/>
              <a:gd name="csX29" fmla="*/ 402468 w 537660"/>
              <a:gd name="csY29" fmla="*/ 83122 h 309158"/>
              <a:gd name="csX30" fmla="*/ 401744 w 537660"/>
              <a:gd name="csY30" fmla="*/ 87407 h 309158"/>
              <a:gd name="csX31" fmla="*/ 400955 w 537660"/>
              <a:gd name="csY31" fmla="*/ 92624 h 309158"/>
              <a:gd name="csX32" fmla="*/ 400331 w 537660"/>
              <a:gd name="csY32" fmla="*/ 96887 h 309158"/>
              <a:gd name="csX33" fmla="*/ 399662 w 537660"/>
              <a:gd name="csY33" fmla="*/ 102191 h 309158"/>
              <a:gd name="csX34" fmla="*/ 399136 w 537660"/>
              <a:gd name="csY34" fmla="*/ 106410 h 309158"/>
              <a:gd name="csX35" fmla="*/ 398577 w 537660"/>
              <a:gd name="csY35" fmla="*/ 111823 h 309158"/>
              <a:gd name="csX36" fmla="*/ 398161 w 537660"/>
              <a:gd name="csY36" fmla="*/ 115977 h 309158"/>
              <a:gd name="csX37" fmla="*/ 397711 w 537660"/>
              <a:gd name="csY37" fmla="*/ 121544 h 309158"/>
              <a:gd name="csX38" fmla="*/ 397394 w 537660"/>
              <a:gd name="csY38" fmla="*/ 125577 h 309158"/>
              <a:gd name="csX39" fmla="*/ 397065 w 537660"/>
              <a:gd name="csY39" fmla="*/ 131429 h 309158"/>
              <a:gd name="csX40" fmla="*/ 396857 w 537660"/>
              <a:gd name="csY40" fmla="*/ 135209 h 309158"/>
              <a:gd name="csX41" fmla="*/ 396627 w 537660"/>
              <a:gd name="csY41" fmla="*/ 141719 h 309158"/>
              <a:gd name="csX42" fmla="*/ 396528 w 537660"/>
              <a:gd name="csY42" fmla="*/ 144875 h 309158"/>
              <a:gd name="csX43" fmla="*/ 396419 w 537660"/>
              <a:gd name="csY43" fmla="*/ 154574 h 309158"/>
              <a:gd name="csX44" fmla="*/ 396528 w 537660"/>
              <a:gd name="csY44" fmla="*/ 164272 h 309158"/>
              <a:gd name="csX45" fmla="*/ 396627 w 537660"/>
              <a:gd name="csY45" fmla="*/ 167428 h 309158"/>
              <a:gd name="csX46" fmla="*/ 396857 w 537660"/>
              <a:gd name="csY46" fmla="*/ 173938 h 309158"/>
              <a:gd name="csX47" fmla="*/ 397065 w 537660"/>
              <a:gd name="csY47" fmla="*/ 177719 h 309158"/>
              <a:gd name="csX48" fmla="*/ 397394 w 537660"/>
              <a:gd name="csY48" fmla="*/ 183570 h 309158"/>
              <a:gd name="csX49" fmla="*/ 397711 w 537660"/>
              <a:gd name="csY49" fmla="*/ 187603 h 309158"/>
              <a:gd name="csX50" fmla="*/ 398161 w 537660"/>
              <a:gd name="csY50" fmla="*/ 193171 h 309158"/>
              <a:gd name="csX51" fmla="*/ 398577 w 537660"/>
              <a:gd name="csY51" fmla="*/ 197324 h 309158"/>
              <a:gd name="csX52" fmla="*/ 399136 w 537660"/>
              <a:gd name="csY52" fmla="*/ 202738 h 309158"/>
              <a:gd name="csX53" fmla="*/ 399662 w 537660"/>
              <a:gd name="csY53" fmla="*/ 206956 h 309158"/>
              <a:gd name="csX54" fmla="*/ 400331 w 537660"/>
              <a:gd name="csY54" fmla="*/ 212261 h 309158"/>
              <a:gd name="csX55" fmla="*/ 400955 w 537660"/>
              <a:gd name="csY55" fmla="*/ 216523 h 309158"/>
              <a:gd name="csX56" fmla="*/ 401744 w 537660"/>
              <a:gd name="csY56" fmla="*/ 221751 h 309158"/>
              <a:gd name="csX57" fmla="*/ 402468 w 537660"/>
              <a:gd name="csY57" fmla="*/ 226025 h 309158"/>
              <a:gd name="csX58" fmla="*/ 403366 w 537660"/>
              <a:gd name="csY58" fmla="*/ 231187 h 309158"/>
              <a:gd name="csX59" fmla="*/ 404199 w 537660"/>
              <a:gd name="csY59" fmla="*/ 235482 h 309158"/>
              <a:gd name="csX60" fmla="*/ 405207 w 537660"/>
              <a:gd name="csY60" fmla="*/ 240578 h 309158"/>
              <a:gd name="csX61" fmla="*/ 406138 w 537660"/>
              <a:gd name="csY61" fmla="*/ 244885 h 309158"/>
              <a:gd name="csX62" fmla="*/ 407267 w 537660"/>
              <a:gd name="csY62" fmla="*/ 249926 h 309158"/>
              <a:gd name="csX63" fmla="*/ 408308 w 537660"/>
              <a:gd name="csY63" fmla="*/ 254244 h 309158"/>
              <a:gd name="csX64" fmla="*/ 409536 w 537660"/>
              <a:gd name="csY64" fmla="*/ 259219 h 309158"/>
              <a:gd name="csX65" fmla="*/ 410675 w 537660"/>
              <a:gd name="csY65" fmla="*/ 263548 h 309158"/>
              <a:gd name="csX66" fmla="*/ 412023 w 537660"/>
              <a:gd name="csY66" fmla="*/ 268457 h 309158"/>
              <a:gd name="csX67" fmla="*/ 413261 w 537660"/>
              <a:gd name="csY67" fmla="*/ 272786 h 309158"/>
              <a:gd name="csX68" fmla="*/ 414708 w 537660"/>
              <a:gd name="csY68" fmla="*/ 277652 h 309158"/>
              <a:gd name="csX69" fmla="*/ 416067 w 537660"/>
              <a:gd name="csY69" fmla="*/ 281981 h 309158"/>
              <a:gd name="csX70" fmla="*/ 417623 w 537660"/>
              <a:gd name="csY70" fmla="*/ 286769 h 309158"/>
              <a:gd name="csX71" fmla="*/ 419092 w 537660"/>
              <a:gd name="csY71" fmla="*/ 291120 h 309158"/>
              <a:gd name="csX72" fmla="*/ 420735 w 537660"/>
              <a:gd name="csY72" fmla="*/ 295843 h 309158"/>
              <a:gd name="csX73" fmla="*/ 422313 w 537660"/>
              <a:gd name="csY73" fmla="*/ 300194 h 309158"/>
              <a:gd name="csX74" fmla="*/ 423179 w 537660"/>
              <a:gd name="csY74" fmla="*/ 302583 h 309158"/>
              <a:gd name="csX75" fmla="*/ 154579 w 537660"/>
              <a:gd name="csY75" fmla="*/ 302583 h 3091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</a:cxnLst>
            <a:rect l="l" t="t" r="r" b="b"/>
            <a:pathLst>
              <a:path w="537660" h="309158">
                <a:moveTo>
                  <a:pt x="537661" y="0"/>
                </a:moveTo>
                <a:lnTo>
                  <a:pt x="154579" y="0"/>
                </a:lnTo>
                <a:cubicBezTo>
                  <a:pt x="69345" y="0"/>
                  <a:pt x="0" y="69336"/>
                  <a:pt x="0" y="154574"/>
                </a:cubicBezTo>
                <a:cubicBezTo>
                  <a:pt x="0" y="239811"/>
                  <a:pt x="69345" y="309158"/>
                  <a:pt x="154579" y="309158"/>
                </a:cubicBezTo>
                <a:lnTo>
                  <a:pt x="537661" y="309158"/>
                </a:lnTo>
                <a:lnTo>
                  <a:pt x="535086" y="304325"/>
                </a:lnTo>
                <a:cubicBezTo>
                  <a:pt x="510736" y="258528"/>
                  <a:pt x="497860" y="206737"/>
                  <a:pt x="497860" y="154574"/>
                </a:cubicBezTo>
                <a:cubicBezTo>
                  <a:pt x="497860" y="102410"/>
                  <a:pt x="510736" y="50629"/>
                  <a:pt x="535086" y="4833"/>
                </a:cubicBezTo>
                <a:lnTo>
                  <a:pt x="537661" y="0"/>
                </a:lnTo>
                <a:close/>
                <a:moveTo>
                  <a:pt x="154579" y="302583"/>
                </a:moveTo>
                <a:cubicBezTo>
                  <a:pt x="72972" y="302583"/>
                  <a:pt x="6575" y="236184"/>
                  <a:pt x="6575" y="154574"/>
                </a:cubicBezTo>
                <a:cubicBezTo>
                  <a:pt x="6575" y="72964"/>
                  <a:pt x="72972" y="6575"/>
                  <a:pt x="154579" y="6575"/>
                </a:cubicBezTo>
                <a:lnTo>
                  <a:pt x="423179" y="6575"/>
                </a:lnTo>
                <a:cubicBezTo>
                  <a:pt x="422883" y="7364"/>
                  <a:pt x="422609" y="8164"/>
                  <a:pt x="422313" y="8953"/>
                </a:cubicBezTo>
                <a:cubicBezTo>
                  <a:pt x="421787" y="10411"/>
                  <a:pt x="421250" y="11857"/>
                  <a:pt x="420735" y="13304"/>
                </a:cubicBezTo>
                <a:cubicBezTo>
                  <a:pt x="420176" y="14882"/>
                  <a:pt x="419628" y="16460"/>
                  <a:pt x="419080" y="18038"/>
                </a:cubicBezTo>
                <a:cubicBezTo>
                  <a:pt x="418587" y="19485"/>
                  <a:pt x="418094" y="20931"/>
                  <a:pt x="417623" y="22378"/>
                </a:cubicBezTo>
                <a:cubicBezTo>
                  <a:pt x="417086" y="23967"/>
                  <a:pt x="416582" y="25567"/>
                  <a:pt x="416067" y="27167"/>
                </a:cubicBezTo>
                <a:cubicBezTo>
                  <a:pt x="415607" y="28613"/>
                  <a:pt x="415157" y="30060"/>
                  <a:pt x="414708" y="31506"/>
                </a:cubicBezTo>
                <a:cubicBezTo>
                  <a:pt x="414215" y="33117"/>
                  <a:pt x="413744" y="34739"/>
                  <a:pt x="413261" y="36361"/>
                </a:cubicBezTo>
                <a:cubicBezTo>
                  <a:pt x="412845" y="37808"/>
                  <a:pt x="412429" y="39243"/>
                  <a:pt x="412012" y="40690"/>
                </a:cubicBezTo>
                <a:cubicBezTo>
                  <a:pt x="411563" y="42323"/>
                  <a:pt x="411114" y="43967"/>
                  <a:pt x="410675" y="45600"/>
                </a:cubicBezTo>
                <a:cubicBezTo>
                  <a:pt x="410292" y="47046"/>
                  <a:pt x="409909" y="48493"/>
                  <a:pt x="409536" y="49939"/>
                </a:cubicBezTo>
                <a:cubicBezTo>
                  <a:pt x="409109" y="51594"/>
                  <a:pt x="408703" y="53249"/>
                  <a:pt x="408297" y="54904"/>
                </a:cubicBezTo>
                <a:cubicBezTo>
                  <a:pt x="407958" y="56350"/>
                  <a:pt x="407607" y="57786"/>
                  <a:pt x="407267" y="59232"/>
                </a:cubicBezTo>
                <a:cubicBezTo>
                  <a:pt x="406884" y="60898"/>
                  <a:pt x="406511" y="62586"/>
                  <a:pt x="406138" y="64262"/>
                </a:cubicBezTo>
                <a:cubicBezTo>
                  <a:pt x="405832" y="65698"/>
                  <a:pt x="405514" y="67133"/>
                  <a:pt x="405207" y="68569"/>
                </a:cubicBezTo>
                <a:cubicBezTo>
                  <a:pt x="404856" y="70268"/>
                  <a:pt x="404528" y="71966"/>
                  <a:pt x="404199" y="73665"/>
                </a:cubicBezTo>
                <a:cubicBezTo>
                  <a:pt x="403914" y="75101"/>
                  <a:pt x="403640" y="76525"/>
                  <a:pt x="403366" y="77961"/>
                </a:cubicBezTo>
                <a:cubicBezTo>
                  <a:pt x="403060" y="79681"/>
                  <a:pt x="402764" y="81402"/>
                  <a:pt x="402468" y="83122"/>
                </a:cubicBezTo>
                <a:cubicBezTo>
                  <a:pt x="402226" y="84547"/>
                  <a:pt x="401974" y="85972"/>
                  <a:pt x="401744" y="87407"/>
                </a:cubicBezTo>
                <a:cubicBezTo>
                  <a:pt x="401470" y="89139"/>
                  <a:pt x="401218" y="90881"/>
                  <a:pt x="400955" y="92624"/>
                </a:cubicBezTo>
                <a:cubicBezTo>
                  <a:pt x="400747" y="94048"/>
                  <a:pt x="400528" y="95462"/>
                  <a:pt x="400331" y="96887"/>
                </a:cubicBezTo>
                <a:cubicBezTo>
                  <a:pt x="400089" y="98651"/>
                  <a:pt x="399881" y="100426"/>
                  <a:pt x="399662" y="102191"/>
                </a:cubicBezTo>
                <a:cubicBezTo>
                  <a:pt x="399487" y="103604"/>
                  <a:pt x="399301" y="105007"/>
                  <a:pt x="399136" y="106410"/>
                </a:cubicBezTo>
                <a:cubicBezTo>
                  <a:pt x="398939" y="108218"/>
                  <a:pt x="398763" y="110015"/>
                  <a:pt x="398577" y="111823"/>
                </a:cubicBezTo>
                <a:cubicBezTo>
                  <a:pt x="398435" y="113204"/>
                  <a:pt x="398281" y="114596"/>
                  <a:pt x="398161" y="115977"/>
                </a:cubicBezTo>
                <a:cubicBezTo>
                  <a:pt x="397997" y="117829"/>
                  <a:pt x="397854" y="119692"/>
                  <a:pt x="397711" y="121544"/>
                </a:cubicBezTo>
                <a:cubicBezTo>
                  <a:pt x="397613" y="122892"/>
                  <a:pt x="397493" y="124229"/>
                  <a:pt x="397394" y="125577"/>
                </a:cubicBezTo>
                <a:cubicBezTo>
                  <a:pt x="397263" y="127527"/>
                  <a:pt x="397164" y="129478"/>
                  <a:pt x="397065" y="131429"/>
                </a:cubicBezTo>
                <a:cubicBezTo>
                  <a:pt x="396999" y="132689"/>
                  <a:pt x="396912" y="133949"/>
                  <a:pt x="396857" y="135209"/>
                </a:cubicBezTo>
                <a:cubicBezTo>
                  <a:pt x="396759" y="137379"/>
                  <a:pt x="396693" y="139549"/>
                  <a:pt x="396627" y="141719"/>
                </a:cubicBezTo>
                <a:cubicBezTo>
                  <a:pt x="396594" y="142771"/>
                  <a:pt x="396550" y="143823"/>
                  <a:pt x="396528" y="144875"/>
                </a:cubicBezTo>
                <a:cubicBezTo>
                  <a:pt x="396451" y="148108"/>
                  <a:pt x="396419" y="151340"/>
                  <a:pt x="396419" y="154574"/>
                </a:cubicBezTo>
                <a:cubicBezTo>
                  <a:pt x="396419" y="157817"/>
                  <a:pt x="396451" y="161050"/>
                  <a:pt x="396528" y="164272"/>
                </a:cubicBezTo>
                <a:cubicBezTo>
                  <a:pt x="396550" y="165324"/>
                  <a:pt x="396594" y="166376"/>
                  <a:pt x="396627" y="167428"/>
                </a:cubicBezTo>
                <a:cubicBezTo>
                  <a:pt x="396693" y="169598"/>
                  <a:pt x="396759" y="171768"/>
                  <a:pt x="396857" y="173938"/>
                </a:cubicBezTo>
                <a:cubicBezTo>
                  <a:pt x="396912" y="175198"/>
                  <a:pt x="396999" y="176458"/>
                  <a:pt x="397065" y="177719"/>
                </a:cubicBezTo>
                <a:cubicBezTo>
                  <a:pt x="397164" y="179669"/>
                  <a:pt x="397263" y="181620"/>
                  <a:pt x="397394" y="183570"/>
                </a:cubicBezTo>
                <a:cubicBezTo>
                  <a:pt x="397493" y="184918"/>
                  <a:pt x="397613" y="186266"/>
                  <a:pt x="397711" y="187603"/>
                </a:cubicBezTo>
                <a:cubicBezTo>
                  <a:pt x="397854" y="189466"/>
                  <a:pt x="397997" y="191318"/>
                  <a:pt x="398161" y="193171"/>
                </a:cubicBezTo>
                <a:cubicBezTo>
                  <a:pt x="398281" y="194562"/>
                  <a:pt x="398435" y="195943"/>
                  <a:pt x="398577" y="197324"/>
                </a:cubicBezTo>
                <a:cubicBezTo>
                  <a:pt x="398763" y="199132"/>
                  <a:pt x="398939" y="200940"/>
                  <a:pt x="399136" y="202738"/>
                </a:cubicBezTo>
                <a:cubicBezTo>
                  <a:pt x="399301" y="204151"/>
                  <a:pt x="399487" y="205554"/>
                  <a:pt x="399662" y="206956"/>
                </a:cubicBezTo>
                <a:cubicBezTo>
                  <a:pt x="399881" y="208721"/>
                  <a:pt x="400089" y="210496"/>
                  <a:pt x="400331" y="212261"/>
                </a:cubicBezTo>
                <a:cubicBezTo>
                  <a:pt x="400528" y="213685"/>
                  <a:pt x="400747" y="215099"/>
                  <a:pt x="400955" y="216523"/>
                </a:cubicBezTo>
                <a:cubicBezTo>
                  <a:pt x="401218" y="218266"/>
                  <a:pt x="401470" y="220008"/>
                  <a:pt x="401744" y="221751"/>
                </a:cubicBezTo>
                <a:cubicBezTo>
                  <a:pt x="401974" y="223176"/>
                  <a:pt x="402226" y="224600"/>
                  <a:pt x="402468" y="226025"/>
                </a:cubicBezTo>
                <a:cubicBezTo>
                  <a:pt x="402764" y="227745"/>
                  <a:pt x="403060" y="229466"/>
                  <a:pt x="403366" y="231187"/>
                </a:cubicBezTo>
                <a:cubicBezTo>
                  <a:pt x="403640" y="232622"/>
                  <a:pt x="403925" y="234047"/>
                  <a:pt x="404199" y="235482"/>
                </a:cubicBezTo>
                <a:cubicBezTo>
                  <a:pt x="404528" y="237181"/>
                  <a:pt x="404856" y="238880"/>
                  <a:pt x="405207" y="240578"/>
                </a:cubicBezTo>
                <a:cubicBezTo>
                  <a:pt x="405514" y="242014"/>
                  <a:pt x="405832" y="243449"/>
                  <a:pt x="406138" y="244885"/>
                </a:cubicBezTo>
                <a:cubicBezTo>
                  <a:pt x="406511" y="246561"/>
                  <a:pt x="406884" y="248249"/>
                  <a:pt x="407267" y="249926"/>
                </a:cubicBezTo>
                <a:cubicBezTo>
                  <a:pt x="407607" y="251361"/>
                  <a:pt x="407958" y="252808"/>
                  <a:pt x="408308" y="254244"/>
                </a:cubicBezTo>
                <a:cubicBezTo>
                  <a:pt x="408703" y="255898"/>
                  <a:pt x="409109" y="257564"/>
                  <a:pt x="409536" y="259219"/>
                </a:cubicBezTo>
                <a:cubicBezTo>
                  <a:pt x="409909" y="260665"/>
                  <a:pt x="410292" y="262101"/>
                  <a:pt x="410675" y="263548"/>
                </a:cubicBezTo>
                <a:cubicBezTo>
                  <a:pt x="411114" y="265191"/>
                  <a:pt x="411563" y="266824"/>
                  <a:pt x="412023" y="268457"/>
                </a:cubicBezTo>
                <a:cubicBezTo>
                  <a:pt x="412429" y="269904"/>
                  <a:pt x="412845" y="271350"/>
                  <a:pt x="413261" y="272786"/>
                </a:cubicBezTo>
                <a:cubicBezTo>
                  <a:pt x="413744" y="274408"/>
                  <a:pt x="414215" y="276030"/>
                  <a:pt x="414708" y="277652"/>
                </a:cubicBezTo>
                <a:cubicBezTo>
                  <a:pt x="415157" y="279098"/>
                  <a:pt x="415607" y="280534"/>
                  <a:pt x="416067" y="281981"/>
                </a:cubicBezTo>
                <a:cubicBezTo>
                  <a:pt x="416582" y="283580"/>
                  <a:pt x="417097" y="285180"/>
                  <a:pt x="417623" y="286769"/>
                </a:cubicBezTo>
                <a:cubicBezTo>
                  <a:pt x="418094" y="288227"/>
                  <a:pt x="418587" y="289673"/>
                  <a:pt x="419092" y="291120"/>
                </a:cubicBezTo>
                <a:cubicBezTo>
                  <a:pt x="419628" y="292698"/>
                  <a:pt x="420176" y="294276"/>
                  <a:pt x="420735" y="295843"/>
                </a:cubicBezTo>
                <a:cubicBezTo>
                  <a:pt x="421250" y="297301"/>
                  <a:pt x="421787" y="298747"/>
                  <a:pt x="422313" y="300194"/>
                </a:cubicBezTo>
                <a:cubicBezTo>
                  <a:pt x="422609" y="300983"/>
                  <a:pt x="422883" y="301783"/>
                  <a:pt x="423179" y="302583"/>
                </a:cubicBezTo>
                <a:lnTo>
                  <a:pt x="154579" y="302583"/>
                </a:lnTo>
                <a:close/>
              </a:path>
            </a:pathLst>
          </a:custGeom>
          <a:solidFill>
            <a:schemeClr val="accent3"/>
          </a:solidFill>
          <a:ln w="109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C061BBB-D62E-DD19-A8F0-7316056080E2}"/>
              </a:ext>
            </a:extLst>
          </p:cNvPr>
          <p:cNvSpPr/>
          <p:nvPr/>
        </p:nvSpPr>
        <p:spPr>
          <a:xfrm>
            <a:off x="7000512" y="988356"/>
            <a:ext cx="3247502" cy="1570638"/>
          </a:xfrm>
          <a:custGeom>
            <a:avLst/>
            <a:gdLst>
              <a:gd name="csX0" fmla="*/ 90648 w 639223"/>
              <a:gd name="csY0" fmla="*/ 307646 h 309157"/>
              <a:gd name="csX1" fmla="*/ 91623 w 639223"/>
              <a:gd name="csY1" fmla="*/ 309158 h 309157"/>
              <a:gd name="csX2" fmla="*/ 484644 w 639223"/>
              <a:gd name="csY2" fmla="*/ 309158 h 309157"/>
              <a:gd name="csX3" fmla="*/ 639223 w 639223"/>
              <a:gd name="csY3" fmla="*/ 154573 h 309157"/>
              <a:gd name="csX4" fmla="*/ 484644 w 639223"/>
              <a:gd name="csY4" fmla="*/ 0 h 309157"/>
              <a:gd name="csX5" fmla="*/ 140234 w 639223"/>
              <a:gd name="csY5" fmla="*/ 0 h 309157"/>
              <a:gd name="csX6" fmla="*/ 5425 w 639223"/>
              <a:gd name="csY6" fmla="*/ 101511 h 309157"/>
              <a:gd name="csX7" fmla="*/ 5359 w 639223"/>
              <a:gd name="csY7" fmla="*/ 101478 h 309157"/>
              <a:gd name="csX8" fmla="*/ 4361 w 639223"/>
              <a:gd name="csY8" fmla="*/ 105412 h 309157"/>
              <a:gd name="csX9" fmla="*/ 3704 w 639223"/>
              <a:gd name="csY9" fmla="*/ 107988 h 309157"/>
              <a:gd name="csX10" fmla="*/ 3737 w 639223"/>
              <a:gd name="csY10" fmla="*/ 108009 h 309157"/>
              <a:gd name="csX11" fmla="*/ 0 w 639223"/>
              <a:gd name="csY11" fmla="*/ 140239 h 309157"/>
              <a:gd name="csX12" fmla="*/ 0 w 639223"/>
              <a:gd name="csY12" fmla="*/ 215175 h 309157"/>
              <a:gd name="csX13" fmla="*/ 1436 w 639223"/>
              <a:gd name="csY13" fmla="*/ 216162 h 309157"/>
              <a:gd name="csX14" fmla="*/ 90648 w 639223"/>
              <a:gd name="csY14" fmla="*/ 307646 h 309157"/>
              <a:gd name="csX15" fmla="*/ 140234 w 639223"/>
              <a:gd name="csY15" fmla="*/ 6575 h 309157"/>
              <a:gd name="csX16" fmla="*/ 484644 w 639223"/>
              <a:gd name="csY16" fmla="*/ 6575 h 309157"/>
              <a:gd name="csX17" fmla="*/ 632648 w 639223"/>
              <a:gd name="csY17" fmla="*/ 154573 h 309157"/>
              <a:gd name="csX18" fmla="*/ 484644 w 639223"/>
              <a:gd name="csY18" fmla="*/ 302583 h 309157"/>
              <a:gd name="csX19" fmla="*/ 203497 w 639223"/>
              <a:gd name="csY19" fmla="*/ 302583 h 309157"/>
              <a:gd name="csX20" fmla="*/ 201985 w 639223"/>
              <a:gd name="csY20" fmla="*/ 299427 h 309157"/>
              <a:gd name="csX21" fmla="*/ 200100 w 639223"/>
              <a:gd name="csY21" fmla="*/ 295492 h 309157"/>
              <a:gd name="csX22" fmla="*/ 198062 w 639223"/>
              <a:gd name="csY22" fmla="*/ 291416 h 309157"/>
              <a:gd name="csX23" fmla="*/ 196100 w 639223"/>
              <a:gd name="csY23" fmla="*/ 287547 h 309157"/>
              <a:gd name="csX24" fmla="*/ 193952 w 639223"/>
              <a:gd name="csY24" fmla="*/ 283481 h 309157"/>
              <a:gd name="csX25" fmla="*/ 191947 w 639223"/>
              <a:gd name="csY25" fmla="*/ 279701 h 309157"/>
              <a:gd name="csX26" fmla="*/ 189689 w 639223"/>
              <a:gd name="csY26" fmla="*/ 275657 h 309157"/>
              <a:gd name="csX27" fmla="*/ 187618 w 639223"/>
              <a:gd name="csY27" fmla="*/ 271953 h 309157"/>
              <a:gd name="csX28" fmla="*/ 185262 w 639223"/>
              <a:gd name="csY28" fmla="*/ 267920 h 309157"/>
              <a:gd name="csX29" fmla="*/ 183136 w 639223"/>
              <a:gd name="csY29" fmla="*/ 264304 h 309157"/>
              <a:gd name="csX30" fmla="*/ 180671 w 639223"/>
              <a:gd name="csY30" fmla="*/ 260282 h 309157"/>
              <a:gd name="csX31" fmla="*/ 178501 w 639223"/>
              <a:gd name="csY31" fmla="*/ 256753 h 309157"/>
              <a:gd name="csX32" fmla="*/ 175915 w 639223"/>
              <a:gd name="csY32" fmla="*/ 252731 h 309157"/>
              <a:gd name="csX33" fmla="*/ 173701 w 639223"/>
              <a:gd name="csY33" fmla="*/ 249301 h 309157"/>
              <a:gd name="csX34" fmla="*/ 171005 w 639223"/>
              <a:gd name="csY34" fmla="*/ 245290 h 309157"/>
              <a:gd name="csX35" fmla="*/ 168759 w 639223"/>
              <a:gd name="csY35" fmla="*/ 241959 h 309157"/>
              <a:gd name="csX36" fmla="*/ 165921 w 639223"/>
              <a:gd name="csY36" fmla="*/ 237926 h 309157"/>
              <a:gd name="csX37" fmla="*/ 163663 w 639223"/>
              <a:gd name="csY37" fmla="*/ 234737 h 309157"/>
              <a:gd name="csX38" fmla="*/ 160650 w 639223"/>
              <a:gd name="csY38" fmla="*/ 230638 h 309157"/>
              <a:gd name="csX39" fmla="*/ 158414 w 639223"/>
              <a:gd name="csY39" fmla="*/ 227614 h 309157"/>
              <a:gd name="csX40" fmla="*/ 155203 w 639223"/>
              <a:gd name="csY40" fmla="*/ 223427 h 309157"/>
              <a:gd name="csX41" fmla="*/ 153023 w 639223"/>
              <a:gd name="csY41" fmla="*/ 220600 h 309157"/>
              <a:gd name="csX42" fmla="*/ 149538 w 639223"/>
              <a:gd name="csY42" fmla="*/ 216260 h 309157"/>
              <a:gd name="csX43" fmla="*/ 147488 w 639223"/>
              <a:gd name="csY43" fmla="*/ 213707 h 309157"/>
              <a:gd name="csX44" fmla="*/ 143434 w 639223"/>
              <a:gd name="csY44" fmla="*/ 208863 h 309157"/>
              <a:gd name="csX45" fmla="*/ 141812 w 639223"/>
              <a:gd name="csY45" fmla="*/ 206934 h 309157"/>
              <a:gd name="csX46" fmla="*/ 130032 w 639223"/>
              <a:gd name="csY46" fmla="*/ 193740 h 309157"/>
              <a:gd name="csX47" fmla="*/ 128487 w 639223"/>
              <a:gd name="csY47" fmla="*/ 192118 h 309157"/>
              <a:gd name="csX48" fmla="*/ 123950 w 639223"/>
              <a:gd name="csY48" fmla="*/ 187329 h 309157"/>
              <a:gd name="csX49" fmla="*/ 121747 w 639223"/>
              <a:gd name="csY49" fmla="*/ 185105 h 309157"/>
              <a:gd name="csX50" fmla="*/ 117726 w 639223"/>
              <a:gd name="csY50" fmla="*/ 181061 h 309157"/>
              <a:gd name="csX51" fmla="*/ 115194 w 639223"/>
              <a:gd name="csY51" fmla="*/ 178606 h 309157"/>
              <a:gd name="csX52" fmla="*/ 111381 w 639223"/>
              <a:gd name="csY52" fmla="*/ 174913 h 309157"/>
              <a:gd name="csX53" fmla="*/ 108663 w 639223"/>
              <a:gd name="csY53" fmla="*/ 172381 h 309157"/>
              <a:gd name="csX54" fmla="*/ 104904 w 639223"/>
              <a:gd name="csY54" fmla="*/ 168907 h 309157"/>
              <a:gd name="csX55" fmla="*/ 102033 w 639223"/>
              <a:gd name="csY55" fmla="*/ 166343 h 309157"/>
              <a:gd name="csX56" fmla="*/ 98307 w 639223"/>
              <a:gd name="csY56" fmla="*/ 163033 h 309157"/>
              <a:gd name="csX57" fmla="*/ 95283 w 639223"/>
              <a:gd name="csY57" fmla="*/ 160447 h 309157"/>
              <a:gd name="csX58" fmla="*/ 91590 w 639223"/>
              <a:gd name="csY58" fmla="*/ 157291 h 309157"/>
              <a:gd name="csX59" fmla="*/ 88467 w 639223"/>
              <a:gd name="csY59" fmla="*/ 154727 h 309157"/>
              <a:gd name="csX60" fmla="*/ 84741 w 639223"/>
              <a:gd name="csY60" fmla="*/ 151691 h 309157"/>
              <a:gd name="csX61" fmla="*/ 81541 w 639223"/>
              <a:gd name="csY61" fmla="*/ 149171 h 309157"/>
              <a:gd name="csX62" fmla="*/ 77782 w 639223"/>
              <a:gd name="csY62" fmla="*/ 146234 h 309157"/>
              <a:gd name="csX63" fmla="*/ 74473 w 639223"/>
              <a:gd name="csY63" fmla="*/ 143746 h 309157"/>
              <a:gd name="csX64" fmla="*/ 70703 w 639223"/>
              <a:gd name="csY64" fmla="*/ 140919 h 309157"/>
              <a:gd name="csX65" fmla="*/ 67306 w 639223"/>
              <a:gd name="csY65" fmla="*/ 138475 h 309157"/>
              <a:gd name="csX66" fmla="*/ 63515 w 639223"/>
              <a:gd name="csY66" fmla="*/ 135757 h 309157"/>
              <a:gd name="csX67" fmla="*/ 60052 w 639223"/>
              <a:gd name="csY67" fmla="*/ 133357 h 309157"/>
              <a:gd name="csX68" fmla="*/ 56217 w 639223"/>
              <a:gd name="csY68" fmla="*/ 130738 h 309157"/>
              <a:gd name="csX69" fmla="*/ 52677 w 639223"/>
              <a:gd name="csY69" fmla="*/ 128404 h 309157"/>
              <a:gd name="csX70" fmla="*/ 48798 w 639223"/>
              <a:gd name="csY70" fmla="*/ 125872 h 309157"/>
              <a:gd name="csX71" fmla="*/ 45203 w 639223"/>
              <a:gd name="csY71" fmla="*/ 123604 h 309157"/>
              <a:gd name="csX72" fmla="*/ 41280 w 639223"/>
              <a:gd name="csY72" fmla="*/ 121160 h 309157"/>
              <a:gd name="csX73" fmla="*/ 37620 w 639223"/>
              <a:gd name="csY73" fmla="*/ 118957 h 309157"/>
              <a:gd name="csX74" fmla="*/ 33664 w 639223"/>
              <a:gd name="csY74" fmla="*/ 116601 h 309157"/>
              <a:gd name="csX75" fmla="*/ 29939 w 639223"/>
              <a:gd name="csY75" fmla="*/ 114464 h 309157"/>
              <a:gd name="csX76" fmla="*/ 25938 w 639223"/>
              <a:gd name="csY76" fmla="*/ 112207 h 309157"/>
              <a:gd name="csX77" fmla="*/ 22158 w 639223"/>
              <a:gd name="csY77" fmla="*/ 110136 h 309157"/>
              <a:gd name="csX78" fmla="*/ 18114 w 639223"/>
              <a:gd name="csY78" fmla="*/ 107966 h 309157"/>
              <a:gd name="csX79" fmla="*/ 14279 w 639223"/>
              <a:gd name="csY79" fmla="*/ 105982 h 309157"/>
              <a:gd name="csX80" fmla="*/ 11408 w 639223"/>
              <a:gd name="csY80" fmla="*/ 104492 h 309157"/>
              <a:gd name="csX81" fmla="*/ 140234 w 639223"/>
              <a:gd name="csY81" fmla="*/ 6575 h 3091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639223" h="309157">
                <a:moveTo>
                  <a:pt x="90648" y="307646"/>
                </a:moveTo>
                <a:lnTo>
                  <a:pt x="91623" y="309158"/>
                </a:lnTo>
                <a:lnTo>
                  <a:pt x="484644" y="309158"/>
                </a:lnTo>
                <a:cubicBezTo>
                  <a:pt x="569878" y="309158"/>
                  <a:pt x="639223" y="239811"/>
                  <a:pt x="639223" y="154573"/>
                </a:cubicBezTo>
                <a:cubicBezTo>
                  <a:pt x="639223" y="69336"/>
                  <a:pt x="569878" y="0"/>
                  <a:pt x="484644" y="0"/>
                </a:cubicBezTo>
                <a:lnTo>
                  <a:pt x="140234" y="0"/>
                </a:lnTo>
                <a:cubicBezTo>
                  <a:pt x="77443" y="0"/>
                  <a:pt x="22585" y="41534"/>
                  <a:pt x="5425" y="101511"/>
                </a:cubicBezTo>
                <a:lnTo>
                  <a:pt x="5359" y="101478"/>
                </a:lnTo>
                <a:lnTo>
                  <a:pt x="4361" y="105412"/>
                </a:lnTo>
                <a:lnTo>
                  <a:pt x="3704" y="107988"/>
                </a:lnTo>
                <a:lnTo>
                  <a:pt x="3737" y="108009"/>
                </a:lnTo>
                <a:cubicBezTo>
                  <a:pt x="1271" y="118530"/>
                  <a:pt x="0" y="129346"/>
                  <a:pt x="0" y="140239"/>
                </a:cubicBezTo>
                <a:lnTo>
                  <a:pt x="0" y="215175"/>
                </a:lnTo>
                <a:lnTo>
                  <a:pt x="1436" y="216162"/>
                </a:lnTo>
                <a:cubicBezTo>
                  <a:pt x="37215" y="240512"/>
                  <a:pt x="67230" y="271284"/>
                  <a:pt x="90648" y="307646"/>
                </a:cubicBezTo>
                <a:close/>
                <a:moveTo>
                  <a:pt x="140234" y="6575"/>
                </a:moveTo>
                <a:lnTo>
                  <a:pt x="484644" y="6575"/>
                </a:lnTo>
                <a:cubicBezTo>
                  <a:pt x="566251" y="6575"/>
                  <a:pt x="632648" y="72963"/>
                  <a:pt x="632648" y="154573"/>
                </a:cubicBezTo>
                <a:cubicBezTo>
                  <a:pt x="632648" y="236183"/>
                  <a:pt x="566251" y="302583"/>
                  <a:pt x="484644" y="302583"/>
                </a:cubicBezTo>
                <a:lnTo>
                  <a:pt x="203497" y="302583"/>
                </a:lnTo>
                <a:cubicBezTo>
                  <a:pt x="203004" y="301520"/>
                  <a:pt x="202489" y="300479"/>
                  <a:pt x="201985" y="299427"/>
                </a:cubicBezTo>
                <a:cubicBezTo>
                  <a:pt x="201360" y="298111"/>
                  <a:pt x="200735" y="296796"/>
                  <a:pt x="200100" y="295492"/>
                </a:cubicBezTo>
                <a:cubicBezTo>
                  <a:pt x="199431" y="294122"/>
                  <a:pt x="198741" y="292774"/>
                  <a:pt x="198062" y="291416"/>
                </a:cubicBezTo>
                <a:cubicBezTo>
                  <a:pt x="197404" y="290123"/>
                  <a:pt x="196768" y="288829"/>
                  <a:pt x="196100" y="287547"/>
                </a:cubicBezTo>
                <a:cubicBezTo>
                  <a:pt x="195398" y="286188"/>
                  <a:pt x="194675" y="284829"/>
                  <a:pt x="193952" y="283481"/>
                </a:cubicBezTo>
                <a:cubicBezTo>
                  <a:pt x="193283" y="282221"/>
                  <a:pt x="192626" y="280961"/>
                  <a:pt x="191947" y="279701"/>
                </a:cubicBezTo>
                <a:cubicBezTo>
                  <a:pt x="191201" y="278342"/>
                  <a:pt x="190445" y="277005"/>
                  <a:pt x="189689" y="275657"/>
                </a:cubicBezTo>
                <a:cubicBezTo>
                  <a:pt x="188999" y="274419"/>
                  <a:pt x="188319" y="273180"/>
                  <a:pt x="187618" y="271953"/>
                </a:cubicBezTo>
                <a:cubicBezTo>
                  <a:pt x="186851" y="270594"/>
                  <a:pt x="186051" y="269257"/>
                  <a:pt x="185262" y="267920"/>
                </a:cubicBezTo>
                <a:cubicBezTo>
                  <a:pt x="184561" y="266714"/>
                  <a:pt x="183860" y="265498"/>
                  <a:pt x="183136" y="264304"/>
                </a:cubicBezTo>
                <a:cubicBezTo>
                  <a:pt x="182325" y="262956"/>
                  <a:pt x="181503" y="261619"/>
                  <a:pt x="180671" y="260282"/>
                </a:cubicBezTo>
                <a:cubicBezTo>
                  <a:pt x="179947" y="259098"/>
                  <a:pt x="179235" y="257915"/>
                  <a:pt x="178501" y="256753"/>
                </a:cubicBezTo>
                <a:cubicBezTo>
                  <a:pt x="177657" y="255405"/>
                  <a:pt x="176781" y="254068"/>
                  <a:pt x="175915" y="252731"/>
                </a:cubicBezTo>
                <a:cubicBezTo>
                  <a:pt x="175180" y="251591"/>
                  <a:pt x="174457" y="250441"/>
                  <a:pt x="173701" y="249301"/>
                </a:cubicBezTo>
                <a:cubicBezTo>
                  <a:pt x="172824" y="247953"/>
                  <a:pt x="171915" y="246627"/>
                  <a:pt x="171005" y="245290"/>
                </a:cubicBezTo>
                <a:cubicBezTo>
                  <a:pt x="170260" y="244183"/>
                  <a:pt x="169515" y="243065"/>
                  <a:pt x="168759" y="241959"/>
                </a:cubicBezTo>
                <a:cubicBezTo>
                  <a:pt x="167827" y="240611"/>
                  <a:pt x="166874" y="239274"/>
                  <a:pt x="165921" y="237926"/>
                </a:cubicBezTo>
                <a:cubicBezTo>
                  <a:pt x="165165" y="236863"/>
                  <a:pt x="164430" y="235789"/>
                  <a:pt x="163663" y="234737"/>
                </a:cubicBezTo>
                <a:cubicBezTo>
                  <a:pt x="162677" y="233356"/>
                  <a:pt x="161658" y="231997"/>
                  <a:pt x="160650" y="230638"/>
                </a:cubicBezTo>
                <a:cubicBezTo>
                  <a:pt x="159904" y="229630"/>
                  <a:pt x="159170" y="228611"/>
                  <a:pt x="158414" y="227614"/>
                </a:cubicBezTo>
                <a:cubicBezTo>
                  <a:pt x="157362" y="226211"/>
                  <a:pt x="156277" y="224819"/>
                  <a:pt x="155203" y="223427"/>
                </a:cubicBezTo>
                <a:cubicBezTo>
                  <a:pt x="154480" y="222485"/>
                  <a:pt x="153757" y="221542"/>
                  <a:pt x="153023" y="220600"/>
                </a:cubicBezTo>
                <a:cubicBezTo>
                  <a:pt x="151883" y="219143"/>
                  <a:pt x="150711" y="217707"/>
                  <a:pt x="149538" y="216260"/>
                </a:cubicBezTo>
                <a:cubicBezTo>
                  <a:pt x="148858" y="215416"/>
                  <a:pt x="148179" y="214551"/>
                  <a:pt x="147488" y="213707"/>
                </a:cubicBezTo>
                <a:cubicBezTo>
                  <a:pt x="146152" y="212085"/>
                  <a:pt x="144793" y="210474"/>
                  <a:pt x="143434" y="208863"/>
                </a:cubicBezTo>
                <a:cubicBezTo>
                  <a:pt x="142886" y="208217"/>
                  <a:pt x="142360" y="207570"/>
                  <a:pt x="141812" y="206934"/>
                </a:cubicBezTo>
                <a:cubicBezTo>
                  <a:pt x="137977" y="202452"/>
                  <a:pt x="134054" y="198058"/>
                  <a:pt x="130032" y="193740"/>
                </a:cubicBezTo>
                <a:cubicBezTo>
                  <a:pt x="129528" y="193192"/>
                  <a:pt x="129002" y="192655"/>
                  <a:pt x="128487" y="192118"/>
                </a:cubicBezTo>
                <a:cubicBezTo>
                  <a:pt x="126985" y="190507"/>
                  <a:pt x="125473" y="188907"/>
                  <a:pt x="123950" y="187329"/>
                </a:cubicBezTo>
                <a:cubicBezTo>
                  <a:pt x="123216" y="186584"/>
                  <a:pt x="122471" y="185850"/>
                  <a:pt x="121747" y="185105"/>
                </a:cubicBezTo>
                <a:cubicBezTo>
                  <a:pt x="120410" y="183757"/>
                  <a:pt x="119084" y="182398"/>
                  <a:pt x="117726" y="181061"/>
                </a:cubicBezTo>
                <a:cubicBezTo>
                  <a:pt x="116893" y="180239"/>
                  <a:pt x="116038" y="179428"/>
                  <a:pt x="115194" y="178606"/>
                </a:cubicBezTo>
                <a:cubicBezTo>
                  <a:pt x="113923" y="177368"/>
                  <a:pt x="112663" y="176129"/>
                  <a:pt x="111381" y="174913"/>
                </a:cubicBezTo>
                <a:cubicBezTo>
                  <a:pt x="110482" y="174069"/>
                  <a:pt x="109562" y="173225"/>
                  <a:pt x="108663" y="172381"/>
                </a:cubicBezTo>
                <a:cubicBezTo>
                  <a:pt x="107414" y="171220"/>
                  <a:pt x="106164" y="170047"/>
                  <a:pt x="104904" y="168907"/>
                </a:cubicBezTo>
                <a:cubicBezTo>
                  <a:pt x="103951" y="168042"/>
                  <a:pt x="102987" y="167198"/>
                  <a:pt x="102033" y="166343"/>
                </a:cubicBezTo>
                <a:cubicBezTo>
                  <a:pt x="100795" y="165236"/>
                  <a:pt x="99557" y="164119"/>
                  <a:pt x="98307" y="163033"/>
                </a:cubicBezTo>
                <a:cubicBezTo>
                  <a:pt x="97311" y="162157"/>
                  <a:pt x="96291" y="161302"/>
                  <a:pt x="95283" y="160447"/>
                </a:cubicBezTo>
                <a:cubicBezTo>
                  <a:pt x="94056" y="159384"/>
                  <a:pt x="92828" y="158332"/>
                  <a:pt x="91590" y="157291"/>
                </a:cubicBezTo>
                <a:cubicBezTo>
                  <a:pt x="90549" y="156426"/>
                  <a:pt x="89508" y="155582"/>
                  <a:pt x="88467" y="154727"/>
                </a:cubicBezTo>
                <a:cubicBezTo>
                  <a:pt x="87229" y="153708"/>
                  <a:pt x="85990" y="152688"/>
                  <a:pt x="84741" y="151691"/>
                </a:cubicBezTo>
                <a:cubicBezTo>
                  <a:pt x="83678" y="150836"/>
                  <a:pt x="82604" y="150015"/>
                  <a:pt x="81541" y="149171"/>
                </a:cubicBezTo>
                <a:cubicBezTo>
                  <a:pt x="80292" y="148185"/>
                  <a:pt x="79042" y="147198"/>
                  <a:pt x="77782" y="146234"/>
                </a:cubicBezTo>
                <a:cubicBezTo>
                  <a:pt x="76687" y="145390"/>
                  <a:pt x="75580" y="144568"/>
                  <a:pt x="74473" y="143746"/>
                </a:cubicBezTo>
                <a:cubicBezTo>
                  <a:pt x="73224" y="142804"/>
                  <a:pt x="71975" y="141850"/>
                  <a:pt x="70703" y="140919"/>
                </a:cubicBezTo>
                <a:cubicBezTo>
                  <a:pt x="69586" y="140097"/>
                  <a:pt x="68446" y="139286"/>
                  <a:pt x="67306" y="138475"/>
                </a:cubicBezTo>
                <a:cubicBezTo>
                  <a:pt x="66046" y="137565"/>
                  <a:pt x="64786" y="136645"/>
                  <a:pt x="63515" y="135757"/>
                </a:cubicBezTo>
                <a:cubicBezTo>
                  <a:pt x="62364" y="134946"/>
                  <a:pt x="61203" y="134157"/>
                  <a:pt x="60052" y="133357"/>
                </a:cubicBezTo>
                <a:cubicBezTo>
                  <a:pt x="58770" y="132480"/>
                  <a:pt x="57499" y="131604"/>
                  <a:pt x="56217" y="130738"/>
                </a:cubicBezTo>
                <a:cubicBezTo>
                  <a:pt x="55044" y="129949"/>
                  <a:pt x="53860" y="129182"/>
                  <a:pt x="52677" y="128404"/>
                </a:cubicBezTo>
                <a:cubicBezTo>
                  <a:pt x="51395" y="127560"/>
                  <a:pt x="50102" y="126705"/>
                  <a:pt x="48798" y="125872"/>
                </a:cubicBezTo>
                <a:cubicBezTo>
                  <a:pt x="47614" y="125105"/>
                  <a:pt x="46409" y="124360"/>
                  <a:pt x="45203" y="123604"/>
                </a:cubicBezTo>
                <a:cubicBezTo>
                  <a:pt x="43899" y="122782"/>
                  <a:pt x="42595" y="121960"/>
                  <a:pt x="41280" y="121160"/>
                </a:cubicBezTo>
                <a:cubicBezTo>
                  <a:pt x="40075" y="120415"/>
                  <a:pt x="38848" y="119692"/>
                  <a:pt x="37620" y="118957"/>
                </a:cubicBezTo>
                <a:cubicBezTo>
                  <a:pt x="36305" y="118168"/>
                  <a:pt x="34990" y="117379"/>
                  <a:pt x="33664" y="116601"/>
                </a:cubicBezTo>
                <a:cubicBezTo>
                  <a:pt x="32426" y="115878"/>
                  <a:pt x="31187" y="115177"/>
                  <a:pt x="29939" y="114464"/>
                </a:cubicBezTo>
                <a:cubicBezTo>
                  <a:pt x="28612" y="113708"/>
                  <a:pt x="27275" y="112952"/>
                  <a:pt x="25938" y="112207"/>
                </a:cubicBezTo>
                <a:cubicBezTo>
                  <a:pt x="24689" y="111506"/>
                  <a:pt x="23418" y="110826"/>
                  <a:pt x="22158" y="110136"/>
                </a:cubicBezTo>
                <a:cubicBezTo>
                  <a:pt x="20810" y="109412"/>
                  <a:pt x="19473" y="108678"/>
                  <a:pt x="18114" y="107966"/>
                </a:cubicBezTo>
                <a:cubicBezTo>
                  <a:pt x="16843" y="107297"/>
                  <a:pt x="15561" y="106640"/>
                  <a:pt x="14279" y="105982"/>
                </a:cubicBezTo>
                <a:cubicBezTo>
                  <a:pt x="13326" y="105489"/>
                  <a:pt x="12372" y="104974"/>
                  <a:pt x="11408" y="104492"/>
                </a:cubicBezTo>
                <a:cubicBezTo>
                  <a:pt x="27385" y="46706"/>
                  <a:pt x="79985" y="6575"/>
                  <a:pt x="140234" y="6575"/>
                </a:cubicBezTo>
                <a:close/>
              </a:path>
            </a:pathLst>
          </a:custGeom>
          <a:solidFill>
            <a:schemeClr val="accent2"/>
          </a:solidFill>
          <a:ln w="109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BFDAFD1-72D9-2989-99C1-93C6941F1F8B}"/>
              </a:ext>
            </a:extLst>
          </p:cNvPr>
          <p:cNvSpPr/>
          <p:nvPr/>
        </p:nvSpPr>
        <p:spPr>
          <a:xfrm>
            <a:off x="1943986" y="4299006"/>
            <a:ext cx="3247496" cy="1570638"/>
          </a:xfrm>
          <a:custGeom>
            <a:avLst/>
            <a:gdLst>
              <a:gd name="csX0" fmla="*/ 548575 w 639222"/>
              <a:gd name="csY0" fmla="*/ 1501 h 309157"/>
              <a:gd name="csX1" fmla="*/ 547600 w 639222"/>
              <a:gd name="csY1" fmla="*/ 0 h 309157"/>
              <a:gd name="csX2" fmla="*/ 154579 w 639222"/>
              <a:gd name="csY2" fmla="*/ 0 h 309157"/>
              <a:gd name="csX3" fmla="*/ 0 w 639222"/>
              <a:gd name="csY3" fmla="*/ 154573 h 309157"/>
              <a:gd name="csX4" fmla="*/ 154579 w 639222"/>
              <a:gd name="csY4" fmla="*/ 309158 h 309157"/>
              <a:gd name="csX5" fmla="*/ 498989 w 639222"/>
              <a:gd name="csY5" fmla="*/ 309158 h 309157"/>
              <a:gd name="csX6" fmla="*/ 633798 w 639222"/>
              <a:gd name="csY6" fmla="*/ 207647 h 309157"/>
              <a:gd name="csX7" fmla="*/ 633864 w 639222"/>
              <a:gd name="csY7" fmla="*/ 207679 h 309157"/>
              <a:gd name="csX8" fmla="*/ 634861 w 639222"/>
              <a:gd name="csY8" fmla="*/ 203735 h 309157"/>
              <a:gd name="csX9" fmla="*/ 635519 w 639222"/>
              <a:gd name="csY9" fmla="*/ 201159 h 309157"/>
              <a:gd name="csX10" fmla="*/ 635486 w 639222"/>
              <a:gd name="csY10" fmla="*/ 201137 h 309157"/>
              <a:gd name="csX11" fmla="*/ 639223 w 639222"/>
              <a:gd name="csY11" fmla="*/ 168919 h 309157"/>
              <a:gd name="csX12" fmla="*/ 639223 w 639222"/>
              <a:gd name="csY12" fmla="*/ 93971 h 309157"/>
              <a:gd name="csX13" fmla="*/ 637787 w 639222"/>
              <a:gd name="csY13" fmla="*/ 92996 h 309157"/>
              <a:gd name="csX14" fmla="*/ 548575 w 639222"/>
              <a:gd name="csY14" fmla="*/ 1501 h 309157"/>
              <a:gd name="csX15" fmla="*/ 498989 w 639222"/>
              <a:gd name="csY15" fmla="*/ 302583 h 309157"/>
              <a:gd name="csX16" fmla="*/ 154579 w 639222"/>
              <a:gd name="csY16" fmla="*/ 302583 h 309157"/>
              <a:gd name="csX17" fmla="*/ 6575 w 639222"/>
              <a:gd name="csY17" fmla="*/ 154573 h 309157"/>
              <a:gd name="csX18" fmla="*/ 154579 w 639222"/>
              <a:gd name="csY18" fmla="*/ 6575 h 309157"/>
              <a:gd name="csX19" fmla="*/ 435726 w 639222"/>
              <a:gd name="csY19" fmla="*/ 6575 h 309157"/>
              <a:gd name="csX20" fmla="*/ 437315 w 639222"/>
              <a:gd name="csY20" fmla="*/ 9885 h 309157"/>
              <a:gd name="csX21" fmla="*/ 439101 w 639222"/>
              <a:gd name="csY21" fmla="*/ 13622 h 309157"/>
              <a:gd name="csX22" fmla="*/ 441238 w 639222"/>
              <a:gd name="csY22" fmla="*/ 17885 h 309157"/>
              <a:gd name="csX23" fmla="*/ 443101 w 639222"/>
              <a:gd name="csY23" fmla="*/ 21567 h 309157"/>
              <a:gd name="csX24" fmla="*/ 445326 w 639222"/>
              <a:gd name="csY24" fmla="*/ 25786 h 309157"/>
              <a:gd name="csX25" fmla="*/ 447265 w 639222"/>
              <a:gd name="csY25" fmla="*/ 29424 h 309157"/>
              <a:gd name="csX26" fmla="*/ 449577 w 639222"/>
              <a:gd name="csY26" fmla="*/ 33589 h 309157"/>
              <a:gd name="csX27" fmla="*/ 451594 w 639222"/>
              <a:gd name="csY27" fmla="*/ 37183 h 309157"/>
              <a:gd name="csX28" fmla="*/ 454005 w 639222"/>
              <a:gd name="csY28" fmla="*/ 41304 h 309157"/>
              <a:gd name="csX29" fmla="*/ 456076 w 639222"/>
              <a:gd name="csY29" fmla="*/ 44843 h 309157"/>
              <a:gd name="csX30" fmla="*/ 458574 w 639222"/>
              <a:gd name="csY30" fmla="*/ 48931 h 309157"/>
              <a:gd name="csX31" fmla="*/ 460722 w 639222"/>
              <a:gd name="csY31" fmla="*/ 52394 h 309157"/>
              <a:gd name="csX32" fmla="*/ 463319 w 639222"/>
              <a:gd name="csY32" fmla="*/ 56448 h 309157"/>
              <a:gd name="csX33" fmla="*/ 465511 w 639222"/>
              <a:gd name="csY33" fmla="*/ 59846 h 309157"/>
              <a:gd name="csX34" fmla="*/ 468229 w 639222"/>
              <a:gd name="csY34" fmla="*/ 63879 h 309157"/>
              <a:gd name="csX35" fmla="*/ 470464 w 639222"/>
              <a:gd name="csY35" fmla="*/ 67188 h 309157"/>
              <a:gd name="csX36" fmla="*/ 473291 w 639222"/>
              <a:gd name="csY36" fmla="*/ 71210 h 309157"/>
              <a:gd name="csX37" fmla="*/ 475560 w 639222"/>
              <a:gd name="csY37" fmla="*/ 74421 h 309157"/>
              <a:gd name="csX38" fmla="*/ 478541 w 639222"/>
              <a:gd name="csY38" fmla="*/ 78465 h 309157"/>
              <a:gd name="csX39" fmla="*/ 480809 w 639222"/>
              <a:gd name="csY39" fmla="*/ 81544 h 309157"/>
              <a:gd name="csX40" fmla="*/ 483954 w 639222"/>
              <a:gd name="csY40" fmla="*/ 85643 h 309157"/>
              <a:gd name="csX41" fmla="*/ 486200 w 639222"/>
              <a:gd name="csY41" fmla="*/ 88547 h 309157"/>
              <a:gd name="csX42" fmla="*/ 489597 w 639222"/>
              <a:gd name="csY42" fmla="*/ 92788 h 309157"/>
              <a:gd name="csX43" fmla="*/ 491734 w 639222"/>
              <a:gd name="csY43" fmla="*/ 95440 h 309157"/>
              <a:gd name="csX44" fmla="*/ 495592 w 639222"/>
              <a:gd name="csY44" fmla="*/ 100043 h 309157"/>
              <a:gd name="csX45" fmla="*/ 497411 w 639222"/>
              <a:gd name="csY45" fmla="*/ 102223 h 309157"/>
              <a:gd name="csX46" fmla="*/ 503208 w 639222"/>
              <a:gd name="csY46" fmla="*/ 108854 h 309157"/>
              <a:gd name="csX47" fmla="*/ 503219 w 639222"/>
              <a:gd name="csY47" fmla="*/ 108876 h 309157"/>
              <a:gd name="csX48" fmla="*/ 509180 w 639222"/>
              <a:gd name="csY48" fmla="*/ 115407 h 309157"/>
              <a:gd name="csX49" fmla="*/ 511065 w 639222"/>
              <a:gd name="csY49" fmla="*/ 117379 h 309157"/>
              <a:gd name="csX50" fmla="*/ 515273 w 639222"/>
              <a:gd name="csY50" fmla="*/ 121807 h 309157"/>
              <a:gd name="csX51" fmla="*/ 517662 w 639222"/>
              <a:gd name="csY51" fmla="*/ 124229 h 309157"/>
              <a:gd name="csX52" fmla="*/ 521486 w 639222"/>
              <a:gd name="csY52" fmla="*/ 128086 h 309157"/>
              <a:gd name="csX53" fmla="*/ 524149 w 639222"/>
              <a:gd name="csY53" fmla="*/ 130661 h 309157"/>
              <a:gd name="csX54" fmla="*/ 527831 w 639222"/>
              <a:gd name="csY54" fmla="*/ 134223 h 309157"/>
              <a:gd name="csX55" fmla="*/ 530681 w 639222"/>
              <a:gd name="csY55" fmla="*/ 136875 h 309157"/>
              <a:gd name="csX56" fmla="*/ 534308 w 639222"/>
              <a:gd name="csY56" fmla="*/ 140240 h 309157"/>
              <a:gd name="csX57" fmla="*/ 537277 w 639222"/>
              <a:gd name="csY57" fmla="*/ 142892 h 309157"/>
              <a:gd name="csX58" fmla="*/ 540915 w 639222"/>
              <a:gd name="csY58" fmla="*/ 146113 h 309157"/>
              <a:gd name="csX59" fmla="*/ 543984 w 639222"/>
              <a:gd name="csY59" fmla="*/ 148743 h 309157"/>
              <a:gd name="csX60" fmla="*/ 547633 w 639222"/>
              <a:gd name="csY60" fmla="*/ 151856 h 309157"/>
              <a:gd name="csX61" fmla="*/ 550800 w 639222"/>
              <a:gd name="csY61" fmla="*/ 154453 h 309157"/>
              <a:gd name="csX62" fmla="*/ 554471 w 639222"/>
              <a:gd name="csY62" fmla="*/ 157456 h 309157"/>
              <a:gd name="csX63" fmla="*/ 557737 w 639222"/>
              <a:gd name="csY63" fmla="*/ 160020 h 309157"/>
              <a:gd name="csX64" fmla="*/ 561430 w 639222"/>
              <a:gd name="csY64" fmla="*/ 162913 h 309157"/>
              <a:gd name="csX65" fmla="*/ 564783 w 639222"/>
              <a:gd name="csY65" fmla="*/ 165434 h 309157"/>
              <a:gd name="csX66" fmla="*/ 568509 w 639222"/>
              <a:gd name="csY66" fmla="*/ 168228 h 309157"/>
              <a:gd name="csX67" fmla="*/ 571939 w 639222"/>
              <a:gd name="csY67" fmla="*/ 170694 h 309157"/>
              <a:gd name="csX68" fmla="*/ 575697 w 639222"/>
              <a:gd name="csY68" fmla="*/ 173390 h 309157"/>
              <a:gd name="csX69" fmla="*/ 579204 w 639222"/>
              <a:gd name="csY69" fmla="*/ 175812 h 309157"/>
              <a:gd name="csX70" fmla="*/ 582995 w 639222"/>
              <a:gd name="csY70" fmla="*/ 178409 h 309157"/>
              <a:gd name="csX71" fmla="*/ 586579 w 639222"/>
              <a:gd name="csY71" fmla="*/ 180765 h 309157"/>
              <a:gd name="csX72" fmla="*/ 590414 w 639222"/>
              <a:gd name="csY72" fmla="*/ 183275 h 309157"/>
              <a:gd name="csX73" fmla="*/ 594052 w 639222"/>
              <a:gd name="csY73" fmla="*/ 185565 h 309157"/>
              <a:gd name="csX74" fmla="*/ 597921 w 639222"/>
              <a:gd name="csY74" fmla="*/ 187987 h 309157"/>
              <a:gd name="csX75" fmla="*/ 601636 w 639222"/>
              <a:gd name="csY75" fmla="*/ 190211 h 309157"/>
              <a:gd name="csX76" fmla="*/ 605548 w 639222"/>
              <a:gd name="csY76" fmla="*/ 192546 h 309157"/>
              <a:gd name="csX77" fmla="*/ 609317 w 639222"/>
              <a:gd name="csY77" fmla="*/ 194704 h 309157"/>
              <a:gd name="csX78" fmla="*/ 613273 w 639222"/>
              <a:gd name="csY78" fmla="*/ 196940 h 309157"/>
              <a:gd name="csX79" fmla="*/ 617098 w 639222"/>
              <a:gd name="csY79" fmla="*/ 199022 h 309157"/>
              <a:gd name="csX80" fmla="*/ 621098 w 639222"/>
              <a:gd name="csY80" fmla="*/ 201181 h 309157"/>
              <a:gd name="csX81" fmla="*/ 624966 w 639222"/>
              <a:gd name="csY81" fmla="*/ 203187 h 309157"/>
              <a:gd name="csX82" fmla="*/ 627815 w 639222"/>
              <a:gd name="csY82" fmla="*/ 204666 h 309157"/>
              <a:gd name="csX83" fmla="*/ 498989 w 639222"/>
              <a:gd name="csY83" fmla="*/ 302583 h 3091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</a:cxnLst>
            <a:rect l="l" t="t" r="r" b="b"/>
            <a:pathLst>
              <a:path w="639222" h="309157">
                <a:moveTo>
                  <a:pt x="548575" y="1501"/>
                </a:moveTo>
                <a:lnTo>
                  <a:pt x="547600" y="0"/>
                </a:lnTo>
                <a:lnTo>
                  <a:pt x="154579" y="0"/>
                </a:lnTo>
                <a:cubicBezTo>
                  <a:pt x="69345" y="0"/>
                  <a:pt x="0" y="69336"/>
                  <a:pt x="0" y="154573"/>
                </a:cubicBezTo>
                <a:cubicBezTo>
                  <a:pt x="0" y="239811"/>
                  <a:pt x="69345" y="309158"/>
                  <a:pt x="154579" y="309158"/>
                </a:cubicBezTo>
                <a:lnTo>
                  <a:pt x="498989" y="309158"/>
                </a:lnTo>
                <a:cubicBezTo>
                  <a:pt x="561780" y="309158"/>
                  <a:pt x="616638" y="267613"/>
                  <a:pt x="633798" y="207647"/>
                </a:cubicBezTo>
                <a:lnTo>
                  <a:pt x="633864" y="207679"/>
                </a:lnTo>
                <a:lnTo>
                  <a:pt x="634861" y="203735"/>
                </a:lnTo>
                <a:lnTo>
                  <a:pt x="635519" y="201159"/>
                </a:lnTo>
                <a:lnTo>
                  <a:pt x="635486" y="201137"/>
                </a:lnTo>
                <a:cubicBezTo>
                  <a:pt x="637963" y="190628"/>
                  <a:pt x="639223" y="179800"/>
                  <a:pt x="639223" y="168919"/>
                </a:cubicBezTo>
                <a:lnTo>
                  <a:pt x="639223" y="93971"/>
                </a:lnTo>
                <a:lnTo>
                  <a:pt x="637787" y="92996"/>
                </a:lnTo>
                <a:cubicBezTo>
                  <a:pt x="602008" y="68646"/>
                  <a:pt x="571993" y="37862"/>
                  <a:pt x="548575" y="1501"/>
                </a:cubicBezTo>
                <a:close/>
                <a:moveTo>
                  <a:pt x="498989" y="302583"/>
                </a:moveTo>
                <a:lnTo>
                  <a:pt x="154579" y="302583"/>
                </a:lnTo>
                <a:cubicBezTo>
                  <a:pt x="72972" y="302583"/>
                  <a:pt x="6575" y="236183"/>
                  <a:pt x="6575" y="154573"/>
                </a:cubicBezTo>
                <a:cubicBezTo>
                  <a:pt x="6575" y="72964"/>
                  <a:pt x="72972" y="6575"/>
                  <a:pt x="154579" y="6575"/>
                </a:cubicBezTo>
                <a:lnTo>
                  <a:pt x="435726" y="6575"/>
                </a:lnTo>
                <a:cubicBezTo>
                  <a:pt x="436241" y="7682"/>
                  <a:pt x="436789" y="8778"/>
                  <a:pt x="437315" y="9885"/>
                </a:cubicBezTo>
                <a:cubicBezTo>
                  <a:pt x="437907" y="11134"/>
                  <a:pt x="438499" y="12383"/>
                  <a:pt x="439101" y="13622"/>
                </a:cubicBezTo>
                <a:cubicBezTo>
                  <a:pt x="439803" y="15046"/>
                  <a:pt x="440526" y="16460"/>
                  <a:pt x="441238" y="17885"/>
                </a:cubicBezTo>
                <a:cubicBezTo>
                  <a:pt x="441852" y="19112"/>
                  <a:pt x="442466" y="20340"/>
                  <a:pt x="443101" y="21567"/>
                </a:cubicBezTo>
                <a:cubicBezTo>
                  <a:pt x="443836" y="22981"/>
                  <a:pt x="444580" y="24383"/>
                  <a:pt x="445326" y="25786"/>
                </a:cubicBezTo>
                <a:cubicBezTo>
                  <a:pt x="445972" y="26991"/>
                  <a:pt x="446608" y="28219"/>
                  <a:pt x="447265" y="29424"/>
                </a:cubicBezTo>
                <a:cubicBezTo>
                  <a:pt x="448021" y="30816"/>
                  <a:pt x="448811" y="32208"/>
                  <a:pt x="449577" y="33589"/>
                </a:cubicBezTo>
                <a:cubicBezTo>
                  <a:pt x="450246" y="34783"/>
                  <a:pt x="450915" y="35988"/>
                  <a:pt x="451594" y="37183"/>
                </a:cubicBezTo>
                <a:cubicBezTo>
                  <a:pt x="452383" y="38564"/>
                  <a:pt x="453194" y="39934"/>
                  <a:pt x="454005" y="41304"/>
                </a:cubicBezTo>
                <a:cubicBezTo>
                  <a:pt x="454695" y="42487"/>
                  <a:pt x="455374" y="43671"/>
                  <a:pt x="456076" y="44843"/>
                </a:cubicBezTo>
                <a:cubicBezTo>
                  <a:pt x="456898" y="46213"/>
                  <a:pt x="457742" y="47561"/>
                  <a:pt x="458574" y="48931"/>
                </a:cubicBezTo>
                <a:cubicBezTo>
                  <a:pt x="459286" y="50082"/>
                  <a:pt x="459999" y="51243"/>
                  <a:pt x="460722" y="52394"/>
                </a:cubicBezTo>
                <a:cubicBezTo>
                  <a:pt x="461577" y="53753"/>
                  <a:pt x="462454" y="55100"/>
                  <a:pt x="463319" y="56448"/>
                </a:cubicBezTo>
                <a:cubicBezTo>
                  <a:pt x="464053" y="57577"/>
                  <a:pt x="464777" y="58717"/>
                  <a:pt x="465511" y="59846"/>
                </a:cubicBezTo>
                <a:cubicBezTo>
                  <a:pt x="466409" y="61194"/>
                  <a:pt x="467319" y="62531"/>
                  <a:pt x="468229" y="63879"/>
                </a:cubicBezTo>
                <a:cubicBezTo>
                  <a:pt x="468974" y="64985"/>
                  <a:pt x="469708" y="66092"/>
                  <a:pt x="470464" y="67188"/>
                </a:cubicBezTo>
                <a:cubicBezTo>
                  <a:pt x="471396" y="68536"/>
                  <a:pt x="472349" y="69873"/>
                  <a:pt x="473291" y="71210"/>
                </a:cubicBezTo>
                <a:cubicBezTo>
                  <a:pt x="474048" y="72284"/>
                  <a:pt x="474793" y="73358"/>
                  <a:pt x="475560" y="74421"/>
                </a:cubicBezTo>
                <a:cubicBezTo>
                  <a:pt x="476535" y="75780"/>
                  <a:pt x="477543" y="77117"/>
                  <a:pt x="478541" y="78465"/>
                </a:cubicBezTo>
                <a:cubicBezTo>
                  <a:pt x="479297" y="79495"/>
                  <a:pt x="480042" y="80525"/>
                  <a:pt x="480809" y="81544"/>
                </a:cubicBezTo>
                <a:cubicBezTo>
                  <a:pt x="481839" y="82914"/>
                  <a:pt x="482902" y="84273"/>
                  <a:pt x="483954" y="85643"/>
                </a:cubicBezTo>
                <a:cubicBezTo>
                  <a:pt x="484710" y="86607"/>
                  <a:pt x="485444" y="87594"/>
                  <a:pt x="486200" y="88547"/>
                </a:cubicBezTo>
                <a:cubicBezTo>
                  <a:pt x="487318" y="89972"/>
                  <a:pt x="488458" y="91374"/>
                  <a:pt x="489597" y="92788"/>
                </a:cubicBezTo>
                <a:cubicBezTo>
                  <a:pt x="490310" y="93665"/>
                  <a:pt x="491011" y="94563"/>
                  <a:pt x="491734" y="95440"/>
                </a:cubicBezTo>
                <a:cubicBezTo>
                  <a:pt x="493005" y="96996"/>
                  <a:pt x="494299" y="98519"/>
                  <a:pt x="495592" y="100043"/>
                </a:cubicBezTo>
                <a:cubicBezTo>
                  <a:pt x="496194" y="100766"/>
                  <a:pt x="496797" y="101500"/>
                  <a:pt x="497411" y="102223"/>
                </a:cubicBezTo>
                <a:cubicBezTo>
                  <a:pt x="499318" y="104448"/>
                  <a:pt x="501257" y="106662"/>
                  <a:pt x="503208" y="108854"/>
                </a:cubicBezTo>
                <a:cubicBezTo>
                  <a:pt x="503219" y="108864"/>
                  <a:pt x="503219" y="108864"/>
                  <a:pt x="503219" y="108876"/>
                </a:cubicBezTo>
                <a:cubicBezTo>
                  <a:pt x="505191" y="111067"/>
                  <a:pt x="507175" y="113248"/>
                  <a:pt x="509180" y="115407"/>
                </a:cubicBezTo>
                <a:cubicBezTo>
                  <a:pt x="509805" y="116075"/>
                  <a:pt x="510440" y="116722"/>
                  <a:pt x="511065" y="117379"/>
                </a:cubicBezTo>
                <a:cubicBezTo>
                  <a:pt x="512456" y="118859"/>
                  <a:pt x="513848" y="120349"/>
                  <a:pt x="515273" y="121807"/>
                </a:cubicBezTo>
                <a:cubicBezTo>
                  <a:pt x="516062" y="122618"/>
                  <a:pt x="516862" y="123418"/>
                  <a:pt x="517662" y="124229"/>
                </a:cubicBezTo>
                <a:cubicBezTo>
                  <a:pt x="518933" y="125511"/>
                  <a:pt x="520204" y="126815"/>
                  <a:pt x="521486" y="128086"/>
                </a:cubicBezTo>
                <a:cubicBezTo>
                  <a:pt x="522363" y="128952"/>
                  <a:pt x="523262" y="129807"/>
                  <a:pt x="524149" y="130661"/>
                </a:cubicBezTo>
                <a:cubicBezTo>
                  <a:pt x="525376" y="131856"/>
                  <a:pt x="526593" y="133051"/>
                  <a:pt x="527831" y="134223"/>
                </a:cubicBezTo>
                <a:cubicBezTo>
                  <a:pt x="528774" y="135121"/>
                  <a:pt x="529727" y="135987"/>
                  <a:pt x="530681" y="136875"/>
                </a:cubicBezTo>
                <a:cubicBezTo>
                  <a:pt x="531886" y="137993"/>
                  <a:pt x="533091" y="139133"/>
                  <a:pt x="534308" y="140240"/>
                </a:cubicBezTo>
                <a:cubicBezTo>
                  <a:pt x="535294" y="141127"/>
                  <a:pt x="536291" y="142004"/>
                  <a:pt x="537277" y="142892"/>
                </a:cubicBezTo>
                <a:cubicBezTo>
                  <a:pt x="538482" y="143966"/>
                  <a:pt x="539688" y="145050"/>
                  <a:pt x="540915" y="146113"/>
                </a:cubicBezTo>
                <a:cubicBezTo>
                  <a:pt x="541924" y="147001"/>
                  <a:pt x="542954" y="147867"/>
                  <a:pt x="543984" y="148743"/>
                </a:cubicBezTo>
                <a:cubicBezTo>
                  <a:pt x="545200" y="149785"/>
                  <a:pt x="546405" y="150825"/>
                  <a:pt x="547633" y="151856"/>
                </a:cubicBezTo>
                <a:cubicBezTo>
                  <a:pt x="548685" y="152733"/>
                  <a:pt x="549748" y="153587"/>
                  <a:pt x="550800" y="154453"/>
                </a:cubicBezTo>
                <a:cubicBezTo>
                  <a:pt x="552027" y="155461"/>
                  <a:pt x="553244" y="156469"/>
                  <a:pt x="554471" y="157456"/>
                </a:cubicBezTo>
                <a:cubicBezTo>
                  <a:pt x="555556" y="158322"/>
                  <a:pt x="556652" y="159165"/>
                  <a:pt x="557737" y="160020"/>
                </a:cubicBezTo>
                <a:cubicBezTo>
                  <a:pt x="558975" y="160984"/>
                  <a:pt x="560191" y="161960"/>
                  <a:pt x="561430" y="162913"/>
                </a:cubicBezTo>
                <a:cubicBezTo>
                  <a:pt x="562547" y="163757"/>
                  <a:pt x="563665" y="164601"/>
                  <a:pt x="564783" y="165434"/>
                </a:cubicBezTo>
                <a:cubicBezTo>
                  <a:pt x="566021" y="166365"/>
                  <a:pt x="567259" y="167308"/>
                  <a:pt x="568509" y="168228"/>
                </a:cubicBezTo>
                <a:cubicBezTo>
                  <a:pt x="569649" y="169061"/>
                  <a:pt x="570799" y="169872"/>
                  <a:pt x="571939" y="170694"/>
                </a:cubicBezTo>
                <a:cubicBezTo>
                  <a:pt x="573188" y="171593"/>
                  <a:pt x="574437" y="172502"/>
                  <a:pt x="575697" y="173390"/>
                </a:cubicBezTo>
                <a:cubicBezTo>
                  <a:pt x="576859" y="174212"/>
                  <a:pt x="578032" y="175001"/>
                  <a:pt x="579204" y="175812"/>
                </a:cubicBezTo>
                <a:cubicBezTo>
                  <a:pt x="580464" y="176678"/>
                  <a:pt x="581724" y="177554"/>
                  <a:pt x="582995" y="178409"/>
                </a:cubicBezTo>
                <a:cubicBezTo>
                  <a:pt x="584190" y="179209"/>
                  <a:pt x="585385" y="179987"/>
                  <a:pt x="586579" y="180765"/>
                </a:cubicBezTo>
                <a:cubicBezTo>
                  <a:pt x="587850" y="181609"/>
                  <a:pt x="589121" y="182453"/>
                  <a:pt x="590414" y="183275"/>
                </a:cubicBezTo>
                <a:cubicBezTo>
                  <a:pt x="591620" y="184053"/>
                  <a:pt x="592836" y="184809"/>
                  <a:pt x="594052" y="185565"/>
                </a:cubicBezTo>
                <a:cubicBezTo>
                  <a:pt x="595346" y="186376"/>
                  <a:pt x="596628" y="187187"/>
                  <a:pt x="597921" y="187987"/>
                </a:cubicBezTo>
                <a:cubicBezTo>
                  <a:pt x="599159" y="188743"/>
                  <a:pt x="600397" y="189477"/>
                  <a:pt x="601636" y="190211"/>
                </a:cubicBezTo>
                <a:cubicBezTo>
                  <a:pt x="602940" y="190989"/>
                  <a:pt x="604233" y="191779"/>
                  <a:pt x="605548" y="192546"/>
                </a:cubicBezTo>
                <a:cubicBezTo>
                  <a:pt x="606797" y="193269"/>
                  <a:pt x="608057" y="193981"/>
                  <a:pt x="609317" y="194704"/>
                </a:cubicBezTo>
                <a:cubicBezTo>
                  <a:pt x="610633" y="195450"/>
                  <a:pt x="611947" y="196206"/>
                  <a:pt x="613273" y="196940"/>
                </a:cubicBezTo>
                <a:cubicBezTo>
                  <a:pt x="614545" y="197642"/>
                  <a:pt x="615816" y="198332"/>
                  <a:pt x="617098" y="199022"/>
                </a:cubicBezTo>
                <a:cubicBezTo>
                  <a:pt x="618424" y="199746"/>
                  <a:pt x="619761" y="200469"/>
                  <a:pt x="621098" y="201181"/>
                </a:cubicBezTo>
                <a:cubicBezTo>
                  <a:pt x="622380" y="201861"/>
                  <a:pt x="623673" y="202518"/>
                  <a:pt x="624966" y="203187"/>
                </a:cubicBezTo>
                <a:cubicBezTo>
                  <a:pt x="625919" y="203680"/>
                  <a:pt x="626862" y="204184"/>
                  <a:pt x="627815" y="204666"/>
                </a:cubicBezTo>
                <a:cubicBezTo>
                  <a:pt x="611838" y="262452"/>
                  <a:pt x="559249" y="302583"/>
                  <a:pt x="498989" y="302583"/>
                </a:cubicBezTo>
                <a:close/>
              </a:path>
            </a:pathLst>
          </a:custGeom>
          <a:solidFill>
            <a:schemeClr val="accent5"/>
          </a:solidFill>
          <a:ln w="109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804860D-90FC-29CC-92D1-87F456E893E1}"/>
              </a:ext>
            </a:extLst>
          </p:cNvPr>
          <p:cNvSpPr/>
          <p:nvPr/>
        </p:nvSpPr>
        <p:spPr>
          <a:xfrm>
            <a:off x="4456609" y="1789523"/>
            <a:ext cx="3278776" cy="3278898"/>
          </a:xfrm>
          <a:prstGeom prst="ellipse">
            <a:avLst/>
          </a:prstGeom>
          <a:solidFill>
            <a:srgbClr val="E3E7EA"/>
          </a:solidFill>
          <a:ln w="109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F572E8-B5AA-AE32-1447-E98E17E25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6-Option Circular Insight Hub – Slide Template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1B5911E-C466-AF53-051D-666A4D323DA6}"/>
              </a:ext>
            </a:extLst>
          </p:cNvPr>
          <p:cNvSpPr txBox="1"/>
          <p:nvPr/>
        </p:nvSpPr>
        <p:spPr>
          <a:xfrm>
            <a:off x="5138271" y="2743488"/>
            <a:ext cx="191545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noProof="1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5EC12F3-DFA9-CF22-0085-93F85C61201E}"/>
              </a:ext>
            </a:extLst>
          </p:cNvPr>
          <p:cNvSpPr txBox="1"/>
          <p:nvPr/>
        </p:nvSpPr>
        <p:spPr>
          <a:xfrm>
            <a:off x="5138271" y="3375855"/>
            <a:ext cx="1915459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magna.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EA65CEB-ACA2-B1E2-79A5-14728E78821E}"/>
              </a:ext>
            </a:extLst>
          </p:cNvPr>
          <p:cNvCxnSpPr>
            <a:cxnSpLocks/>
          </p:cNvCxnSpPr>
          <p:nvPr/>
        </p:nvCxnSpPr>
        <p:spPr>
          <a:xfrm>
            <a:off x="5138271" y="3290504"/>
            <a:ext cx="1915459" cy="0"/>
          </a:xfrm>
          <a:prstGeom prst="line">
            <a:avLst/>
          </a:prstGeom>
          <a:ln w="19050" cap="rnd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8300AC0-2E43-40B2-6082-12316817C672}"/>
              </a:ext>
            </a:extLst>
          </p:cNvPr>
          <p:cNvGrpSpPr/>
          <p:nvPr/>
        </p:nvGrpSpPr>
        <p:grpSpPr>
          <a:xfrm>
            <a:off x="2405992" y="1251709"/>
            <a:ext cx="1915459" cy="1043932"/>
            <a:chOff x="8921977" y="1303705"/>
            <a:chExt cx="2926080" cy="10439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A2EECF6-8131-791C-35E3-1E64E7E0BE12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0F2FD36-977E-1CFA-9F6A-0D3D941A70B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F75BC64-77A7-FEFD-272C-66328CFA653B}"/>
              </a:ext>
            </a:extLst>
          </p:cNvPr>
          <p:cNvGrpSpPr/>
          <p:nvPr/>
        </p:nvGrpSpPr>
        <p:grpSpPr>
          <a:xfrm>
            <a:off x="7870550" y="1251709"/>
            <a:ext cx="1915459" cy="1043932"/>
            <a:chOff x="8921977" y="1303705"/>
            <a:chExt cx="2926080" cy="104393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64D0407-8F0F-0034-B8FE-97EE7311C0B6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BA651B0-C9A1-BBFF-BCCB-C1D0E0BBAEE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47ADB58-584D-BB05-F18A-A64829E852E2}"/>
              </a:ext>
            </a:extLst>
          </p:cNvPr>
          <p:cNvGrpSpPr/>
          <p:nvPr/>
        </p:nvGrpSpPr>
        <p:grpSpPr>
          <a:xfrm>
            <a:off x="2405992" y="2907034"/>
            <a:ext cx="1468176" cy="1043932"/>
            <a:chOff x="8921977" y="1303705"/>
            <a:chExt cx="2926080" cy="104393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E679BE8-2A8B-1D05-42A6-0136CC673CEE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76A4429-51B3-253F-DB2E-BB67D6D6F49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8E87AD2-8B38-8152-3AA8-C2116A24417C}"/>
              </a:ext>
            </a:extLst>
          </p:cNvPr>
          <p:cNvGrpSpPr/>
          <p:nvPr/>
        </p:nvGrpSpPr>
        <p:grpSpPr>
          <a:xfrm>
            <a:off x="8317833" y="2907034"/>
            <a:ext cx="1468176" cy="1043932"/>
            <a:chOff x="8921977" y="1303705"/>
            <a:chExt cx="2926080" cy="104393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7547D98-FD26-F36D-B985-4598FE9C5C63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B990A2A-F773-D1B6-84DB-91274F6ECE2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6739C0D-8831-09F8-3782-D2348153E979}"/>
              </a:ext>
            </a:extLst>
          </p:cNvPr>
          <p:cNvGrpSpPr/>
          <p:nvPr/>
        </p:nvGrpSpPr>
        <p:grpSpPr>
          <a:xfrm>
            <a:off x="2405992" y="4562359"/>
            <a:ext cx="1915459" cy="1043932"/>
            <a:chOff x="8921977" y="1303705"/>
            <a:chExt cx="2926080" cy="104393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2F2BC98-9E43-3A1C-B5FD-E99A481FC879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3E3CF3F-0340-D859-AD6B-41979CE8E00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02FD17B-1662-4DCF-20A7-640D2ADF28BE}"/>
              </a:ext>
            </a:extLst>
          </p:cNvPr>
          <p:cNvGrpSpPr/>
          <p:nvPr/>
        </p:nvGrpSpPr>
        <p:grpSpPr>
          <a:xfrm>
            <a:off x="7870550" y="4562359"/>
            <a:ext cx="1915459" cy="1043932"/>
            <a:chOff x="8921977" y="1303705"/>
            <a:chExt cx="2926080" cy="104393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E776BB8-ACDE-DBDF-2FAD-4412041552B7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E11FE24-E4CB-632C-ACC3-74C4D4A8E9D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B243A2E-BC14-821F-77CD-F1F1BE72912F}"/>
              </a:ext>
            </a:extLst>
          </p:cNvPr>
          <p:cNvGrpSpPr/>
          <p:nvPr/>
        </p:nvGrpSpPr>
        <p:grpSpPr>
          <a:xfrm>
            <a:off x="10479395" y="1308648"/>
            <a:ext cx="930054" cy="930054"/>
            <a:chOff x="9344025" y="1651380"/>
            <a:chExt cx="1129920" cy="112992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9421976-9C9F-4A06-A25B-B6E6223E8C37}"/>
                </a:ext>
              </a:extLst>
            </p:cNvPr>
            <p:cNvSpPr/>
            <p:nvPr/>
          </p:nvSpPr>
          <p:spPr>
            <a:xfrm>
              <a:off x="9344025" y="1651380"/>
              <a:ext cx="1129920" cy="112992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Graphic 10" descr="Single gear with solid fill">
              <a:extLst>
                <a:ext uri="{FF2B5EF4-FFF2-40B4-BE49-F238E27FC236}">
                  <a16:creationId xmlns:a16="http://schemas.microsoft.com/office/drawing/2014/main" id="{6D5DC43E-4634-C648-16B7-37077D6FB08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9497505" y="1804860"/>
              <a:ext cx="822960" cy="82296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94A649E-99F7-A1BF-02CA-2CC2A3BF7598}"/>
              </a:ext>
            </a:extLst>
          </p:cNvPr>
          <p:cNvGrpSpPr/>
          <p:nvPr/>
        </p:nvGrpSpPr>
        <p:grpSpPr>
          <a:xfrm>
            <a:off x="10479395" y="4619298"/>
            <a:ext cx="930054" cy="930054"/>
            <a:chOff x="9344025" y="1651380"/>
            <a:chExt cx="1129920" cy="112992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DEFC771-B143-E5A5-0203-2CC763D16A2A}"/>
                </a:ext>
              </a:extLst>
            </p:cNvPr>
            <p:cNvSpPr/>
            <p:nvPr/>
          </p:nvSpPr>
          <p:spPr>
            <a:xfrm>
              <a:off x="9344025" y="1651380"/>
              <a:ext cx="1129920" cy="112992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Graphic 14" descr="Bar graph with upward trend with solid fill">
              <a:extLst>
                <a:ext uri="{FF2B5EF4-FFF2-40B4-BE49-F238E27FC236}">
                  <a16:creationId xmlns:a16="http://schemas.microsoft.com/office/drawing/2014/main" id="{85432448-D8E2-65CF-F378-7A6A94F838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497505" y="1804860"/>
              <a:ext cx="822960" cy="82296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7E76BB-D3D5-498C-939E-E93CA2614747}"/>
              </a:ext>
            </a:extLst>
          </p:cNvPr>
          <p:cNvGrpSpPr/>
          <p:nvPr/>
        </p:nvGrpSpPr>
        <p:grpSpPr>
          <a:xfrm>
            <a:off x="782551" y="2963973"/>
            <a:ext cx="930054" cy="930054"/>
            <a:chOff x="9344025" y="1651380"/>
            <a:chExt cx="1129920" cy="112992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54BE173-24C5-54B0-CE78-76D232DE08EB}"/>
                </a:ext>
              </a:extLst>
            </p:cNvPr>
            <p:cNvSpPr/>
            <p:nvPr/>
          </p:nvSpPr>
          <p:spPr>
            <a:xfrm>
              <a:off x="9344025" y="1651380"/>
              <a:ext cx="1129920" cy="1129920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Graphic 17" descr="Magnifying glass with solid fill">
              <a:extLst>
                <a:ext uri="{FF2B5EF4-FFF2-40B4-BE49-F238E27FC236}">
                  <a16:creationId xmlns:a16="http://schemas.microsoft.com/office/drawing/2014/main" id="{397290EE-4788-FAC8-5893-121054C4590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497505" y="1804860"/>
              <a:ext cx="822960" cy="82296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28E647A-18E2-5FB6-127A-C386DE5B9AA1}"/>
              </a:ext>
            </a:extLst>
          </p:cNvPr>
          <p:cNvGrpSpPr/>
          <p:nvPr/>
        </p:nvGrpSpPr>
        <p:grpSpPr>
          <a:xfrm>
            <a:off x="782551" y="1308648"/>
            <a:ext cx="930054" cy="930054"/>
            <a:chOff x="9344025" y="1651380"/>
            <a:chExt cx="1129920" cy="112992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872AB23-88B6-6FEF-F3EB-77A884CBFA35}"/>
                </a:ext>
              </a:extLst>
            </p:cNvPr>
            <p:cNvSpPr/>
            <p:nvPr/>
          </p:nvSpPr>
          <p:spPr>
            <a:xfrm>
              <a:off x="9344025" y="1651380"/>
              <a:ext cx="1129920" cy="112992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aphic 20" descr="Bullseye with solid fill">
              <a:extLst>
                <a:ext uri="{FF2B5EF4-FFF2-40B4-BE49-F238E27FC236}">
                  <a16:creationId xmlns:a16="http://schemas.microsoft.com/office/drawing/2014/main" id="{59047DB7-FFDE-20E8-0BE3-7C7616A44C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9497505" y="1804860"/>
              <a:ext cx="822960" cy="82296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6F9C8E5-B1EF-5D20-75EA-443C753968B3}"/>
              </a:ext>
            </a:extLst>
          </p:cNvPr>
          <p:cNvGrpSpPr/>
          <p:nvPr/>
        </p:nvGrpSpPr>
        <p:grpSpPr>
          <a:xfrm>
            <a:off x="782551" y="4619298"/>
            <a:ext cx="930054" cy="930054"/>
            <a:chOff x="9344025" y="1651380"/>
            <a:chExt cx="1129920" cy="1129920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C220A33F-A059-1704-89BB-C63865B9DDE6}"/>
                </a:ext>
              </a:extLst>
            </p:cNvPr>
            <p:cNvSpPr/>
            <p:nvPr/>
          </p:nvSpPr>
          <p:spPr>
            <a:xfrm>
              <a:off x="9344025" y="1651380"/>
              <a:ext cx="1129920" cy="1129920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" name="Graphic 50" descr="Lights On with solid fill">
              <a:extLst>
                <a:ext uri="{FF2B5EF4-FFF2-40B4-BE49-F238E27FC236}">
                  <a16:creationId xmlns:a16="http://schemas.microsoft.com/office/drawing/2014/main" id="{828AD160-8A5F-927F-D407-5A3A155183E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9497505" y="1804860"/>
              <a:ext cx="822960" cy="822960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9571991-BA51-05ED-A5E6-2F2CC577217B}"/>
              </a:ext>
            </a:extLst>
          </p:cNvPr>
          <p:cNvGrpSpPr/>
          <p:nvPr/>
        </p:nvGrpSpPr>
        <p:grpSpPr>
          <a:xfrm>
            <a:off x="10479395" y="2963973"/>
            <a:ext cx="930054" cy="930054"/>
            <a:chOff x="9344025" y="1651380"/>
            <a:chExt cx="1129920" cy="112992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4F3C0B7-9285-EBC6-DE6A-4CB87DBE7E61}"/>
                </a:ext>
              </a:extLst>
            </p:cNvPr>
            <p:cNvSpPr/>
            <p:nvPr/>
          </p:nvSpPr>
          <p:spPr>
            <a:xfrm>
              <a:off x="9344025" y="1651380"/>
              <a:ext cx="1129920" cy="112992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4" name="Graphic 53" descr="Users with solid fill">
              <a:extLst>
                <a:ext uri="{FF2B5EF4-FFF2-40B4-BE49-F238E27FC236}">
                  <a16:creationId xmlns:a16="http://schemas.microsoft.com/office/drawing/2014/main" id="{C107D343-8805-3D26-EF70-E301E632DC8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497505" y="1804860"/>
              <a:ext cx="822960" cy="8229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601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8A872-2810-DE08-32B8-F6C8144B6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9D00AE0-E4BB-7821-7C71-A3D01B16C461}"/>
              </a:ext>
            </a:extLst>
          </p:cNvPr>
          <p:cNvSpPr/>
          <p:nvPr/>
        </p:nvSpPr>
        <p:spPr>
          <a:xfrm>
            <a:off x="1943986" y="988356"/>
            <a:ext cx="3247496" cy="1570638"/>
          </a:xfrm>
          <a:custGeom>
            <a:avLst/>
            <a:gdLst>
              <a:gd name="csX0" fmla="*/ 635519 w 639222"/>
              <a:gd name="csY0" fmla="*/ 107988 h 309157"/>
              <a:gd name="csX1" fmla="*/ 634861 w 639222"/>
              <a:gd name="csY1" fmla="*/ 105412 h 309157"/>
              <a:gd name="csX2" fmla="*/ 633864 w 639222"/>
              <a:gd name="csY2" fmla="*/ 101478 h 309157"/>
              <a:gd name="csX3" fmla="*/ 633798 w 639222"/>
              <a:gd name="csY3" fmla="*/ 101511 h 309157"/>
              <a:gd name="csX4" fmla="*/ 498989 w 639222"/>
              <a:gd name="csY4" fmla="*/ 0 h 309157"/>
              <a:gd name="csX5" fmla="*/ 154579 w 639222"/>
              <a:gd name="csY5" fmla="*/ 0 h 309157"/>
              <a:gd name="csX6" fmla="*/ 0 w 639222"/>
              <a:gd name="csY6" fmla="*/ 154573 h 309157"/>
              <a:gd name="csX7" fmla="*/ 154579 w 639222"/>
              <a:gd name="csY7" fmla="*/ 309158 h 309157"/>
              <a:gd name="csX8" fmla="*/ 547600 w 639222"/>
              <a:gd name="csY8" fmla="*/ 309158 h 309157"/>
              <a:gd name="csX9" fmla="*/ 548575 w 639222"/>
              <a:gd name="csY9" fmla="*/ 307646 h 309157"/>
              <a:gd name="csX10" fmla="*/ 637787 w 639222"/>
              <a:gd name="csY10" fmla="*/ 216162 h 309157"/>
              <a:gd name="csX11" fmla="*/ 639223 w 639222"/>
              <a:gd name="csY11" fmla="*/ 215175 h 309157"/>
              <a:gd name="csX12" fmla="*/ 639223 w 639222"/>
              <a:gd name="csY12" fmla="*/ 140239 h 309157"/>
              <a:gd name="csX13" fmla="*/ 635486 w 639222"/>
              <a:gd name="csY13" fmla="*/ 108009 h 309157"/>
              <a:gd name="csX14" fmla="*/ 635519 w 639222"/>
              <a:gd name="csY14" fmla="*/ 107988 h 309157"/>
              <a:gd name="csX15" fmla="*/ 154579 w 639222"/>
              <a:gd name="csY15" fmla="*/ 302583 h 309157"/>
              <a:gd name="csX16" fmla="*/ 6575 w 639222"/>
              <a:gd name="csY16" fmla="*/ 154573 h 309157"/>
              <a:gd name="csX17" fmla="*/ 154579 w 639222"/>
              <a:gd name="csY17" fmla="*/ 6575 h 309157"/>
              <a:gd name="csX18" fmla="*/ 498989 w 639222"/>
              <a:gd name="csY18" fmla="*/ 6575 h 309157"/>
              <a:gd name="csX19" fmla="*/ 627815 w 639222"/>
              <a:gd name="csY19" fmla="*/ 104492 h 309157"/>
              <a:gd name="csX20" fmla="*/ 624933 w 639222"/>
              <a:gd name="csY20" fmla="*/ 105982 h 309157"/>
              <a:gd name="csX21" fmla="*/ 621109 w 639222"/>
              <a:gd name="csY21" fmla="*/ 107966 h 309157"/>
              <a:gd name="csX22" fmla="*/ 617054 w 639222"/>
              <a:gd name="csY22" fmla="*/ 110147 h 309157"/>
              <a:gd name="csX23" fmla="*/ 613284 w 639222"/>
              <a:gd name="csY23" fmla="*/ 112207 h 309157"/>
              <a:gd name="csX24" fmla="*/ 609285 w 639222"/>
              <a:gd name="csY24" fmla="*/ 114464 h 309157"/>
              <a:gd name="csX25" fmla="*/ 605559 w 639222"/>
              <a:gd name="csY25" fmla="*/ 116601 h 309157"/>
              <a:gd name="csX26" fmla="*/ 601603 w 639222"/>
              <a:gd name="csY26" fmla="*/ 118957 h 309157"/>
              <a:gd name="csX27" fmla="*/ 597932 w 639222"/>
              <a:gd name="csY27" fmla="*/ 121160 h 309157"/>
              <a:gd name="csX28" fmla="*/ 594020 w 639222"/>
              <a:gd name="csY28" fmla="*/ 123604 h 309157"/>
              <a:gd name="csX29" fmla="*/ 590414 w 639222"/>
              <a:gd name="csY29" fmla="*/ 125872 h 309157"/>
              <a:gd name="csX30" fmla="*/ 586546 w 639222"/>
              <a:gd name="csY30" fmla="*/ 128404 h 309157"/>
              <a:gd name="csX31" fmla="*/ 583007 w 639222"/>
              <a:gd name="csY31" fmla="*/ 130738 h 309157"/>
              <a:gd name="csX32" fmla="*/ 579171 w 639222"/>
              <a:gd name="csY32" fmla="*/ 133357 h 309157"/>
              <a:gd name="csX33" fmla="*/ 575708 w 639222"/>
              <a:gd name="csY33" fmla="*/ 135757 h 309157"/>
              <a:gd name="csX34" fmla="*/ 571905 w 639222"/>
              <a:gd name="csY34" fmla="*/ 138475 h 309157"/>
              <a:gd name="csX35" fmla="*/ 568520 w 639222"/>
              <a:gd name="csY35" fmla="*/ 140919 h 309157"/>
              <a:gd name="csX36" fmla="*/ 564750 w 639222"/>
              <a:gd name="csY36" fmla="*/ 143735 h 309157"/>
              <a:gd name="csX37" fmla="*/ 561440 w 639222"/>
              <a:gd name="csY37" fmla="*/ 146234 h 309157"/>
              <a:gd name="csX38" fmla="*/ 557715 w 639222"/>
              <a:gd name="csY38" fmla="*/ 149149 h 309157"/>
              <a:gd name="csX39" fmla="*/ 554482 w 639222"/>
              <a:gd name="csY39" fmla="*/ 151691 h 309157"/>
              <a:gd name="csX40" fmla="*/ 550778 w 639222"/>
              <a:gd name="csY40" fmla="*/ 154716 h 309157"/>
              <a:gd name="csX41" fmla="*/ 547633 w 639222"/>
              <a:gd name="csY41" fmla="*/ 157291 h 309157"/>
              <a:gd name="csX42" fmla="*/ 543951 w 639222"/>
              <a:gd name="csY42" fmla="*/ 160436 h 309157"/>
              <a:gd name="csX43" fmla="*/ 540915 w 639222"/>
              <a:gd name="csY43" fmla="*/ 163033 h 309157"/>
              <a:gd name="csX44" fmla="*/ 537244 w 639222"/>
              <a:gd name="csY44" fmla="*/ 166299 h 309157"/>
              <a:gd name="csX45" fmla="*/ 534308 w 639222"/>
              <a:gd name="csY45" fmla="*/ 168907 h 309157"/>
              <a:gd name="csX46" fmla="*/ 530637 w 639222"/>
              <a:gd name="csY46" fmla="*/ 172316 h 309157"/>
              <a:gd name="csX47" fmla="*/ 527842 w 639222"/>
              <a:gd name="csY47" fmla="*/ 174924 h 309157"/>
              <a:gd name="csX48" fmla="*/ 524094 w 639222"/>
              <a:gd name="csY48" fmla="*/ 178540 h 309157"/>
              <a:gd name="csX49" fmla="*/ 521486 w 639222"/>
              <a:gd name="csY49" fmla="*/ 181061 h 309157"/>
              <a:gd name="csX50" fmla="*/ 517585 w 639222"/>
              <a:gd name="csY50" fmla="*/ 185006 h 309157"/>
              <a:gd name="csX51" fmla="*/ 515273 w 639222"/>
              <a:gd name="csY51" fmla="*/ 187340 h 309157"/>
              <a:gd name="csX52" fmla="*/ 510934 w 639222"/>
              <a:gd name="csY52" fmla="*/ 191899 h 309157"/>
              <a:gd name="csX53" fmla="*/ 509180 w 639222"/>
              <a:gd name="csY53" fmla="*/ 193740 h 309157"/>
              <a:gd name="csX54" fmla="*/ 497411 w 639222"/>
              <a:gd name="csY54" fmla="*/ 206934 h 309157"/>
              <a:gd name="csX55" fmla="*/ 495690 w 639222"/>
              <a:gd name="csY55" fmla="*/ 208984 h 309157"/>
              <a:gd name="csX56" fmla="*/ 491734 w 639222"/>
              <a:gd name="csY56" fmla="*/ 213707 h 309157"/>
              <a:gd name="csX57" fmla="*/ 489653 w 639222"/>
              <a:gd name="csY57" fmla="*/ 216293 h 309157"/>
              <a:gd name="csX58" fmla="*/ 486200 w 639222"/>
              <a:gd name="csY58" fmla="*/ 220600 h 309157"/>
              <a:gd name="csX59" fmla="*/ 483998 w 639222"/>
              <a:gd name="csY59" fmla="*/ 223460 h 309157"/>
              <a:gd name="csX60" fmla="*/ 480809 w 639222"/>
              <a:gd name="csY60" fmla="*/ 227614 h 309157"/>
              <a:gd name="csX61" fmla="*/ 478563 w 639222"/>
              <a:gd name="csY61" fmla="*/ 230649 h 309157"/>
              <a:gd name="csX62" fmla="*/ 475560 w 639222"/>
              <a:gd name="csY62" fmla="*/ 234737 h 309157"/>
              <a:gd name="csX63" fmla="*/ 473313 w 639222"/>
              <a:gd name="csY63" fmla="*/ 237915 h 309157"/>
              <a:gd name="csX64" fmla="*/ 470464 w 639222"/>
              <a:gd name="csY64" fmla="*/ 241969 h 309157"/>
              <a:gd name="csX65" fmla="*/ 468240 w 639222"/>
              <a:gd name="csY65" fmla="*/ 245246 h 309157"/>
              <a:gd name="csX66" fmla="*/ 465511 w 639222"/>
              <a:gd name="csY66" fmla="*/ 249312 h 309157"/>
              <a:gd name="csX67" fmla="*/ 463331 w 639222"/>
              <a:gd name="csY67" fmla="*/ 252687 h 309157"/>
              <a:gd name="csX68" fmla="*/ 460722 w 639222"/>
              <a:gd name="csY68" fmla="*/ 256753 h 309157"/>
              <a:gd name="csX69" fmla="*/ 458585 w 639222"/>
              <a:gd name="csY69" fmla="*/ 260205 h 309157"/>
              <a:gd name="csX70" fmla="*/ 456076 w 639222"/>
              <a:gd name="csY70" fmla="*/ 264315 h 309157"/>
              <a:gd name="csX71" fmla="*/ 454005 w 639222"/>
              <a:gd name="csY71" fmla="*/ 267832 h 309157"/>
              <a:gd name="csX72" fmla="*/ 451594 w 639222"/>
              <a:gd name="csY72" fmla="*/ 271975 h 309157"/>
              <a:gd name="csX73" fmla="*/ 449589 w 639222"/>
              <a:gd name="csY73" fmla="*/ 275547 h 309157"/>
              <a:gd name="csX74" fmla="*/ 447265 w 639222"/>
              <a:gd name="csY74" fmla="*/ 279723 h 309157"/>
              <a:gd name="csX75" fmla="*/ 445326 w 639222"/>
              <a:gd name="csY75" fmla="*/ 283361 h 309157"/>
              <a:gd name="csX76" fmla="*/ 443101 w 639222"/>
              <a:gd name="csY76" fmla="*/ 287580 h 309157"/>
              <a:gd name="csX77" fmla="*/ 441238 w 639222"/>
              <a:gd name="csY77" fmla="*/ 291273 h 309157"/>
              <a:gd name="csX78" fmla="*/ 439101 w 639222"/>
              <a:gd name="csY78" fmla="*/ 295536 h 309157"/>
              <a:gd name="csX79" fmla="*/ 437315 w 639222"/>
              <a:gd name="csY79" fmla="*/ 299262 h 309157"/>
              <a:gd name="csX80" fmla="*/ 435726 w 639222"/>
              <a:gd name="csY80" fmla="*/ 302583 h 309157"/>
              <a:gd name="csX81" fmla="*/ 154579 w 639222"/>
              <a:gd name="csY81" fmla="*/ 302583 h 3091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639222" h="309157">
                <a:moveTo>
                  <a:pt x="635519" y="107988"/>
                </a:moveTo>
                <a:lnTo>
                  <a:pt x="634861" y="105412"/>
                </a:lnTo>
                <a:lnTo>
                  <a:pt x="633864" y="101478"/>
                </a:lnTo>
                <a:lnTo>
                  <a:pt x="633798" y="101511"/>
                </a:lnTo>
                <a:cubicBezTo>
                  <a:pt x="616638" y="41534"/>
                  <a:pt x="561780" y="0"/>
                  <a:pt x="498989" y="0"/>
                </a:cubicBezTo>
                <a:lnTo>
                  <a:pt x="154579" y="0"/>
                </a:lnTo>
                <a:cubicBezTo>
                  <a:pt x="69345" y="0"/>
                  <a:pt x="0" y="69336"/>
                  <a:pt x="0" y="154573"/>
                </a:cubicBezTo>
                <a:cubicBezTo>
                  <a:pt x="0" y="239811"/>
                  <a:pt x="69345" y="309158"/>
                  <a:pt x="154579" y="309158"/>
                </a:cubicBezTo>
                <a:lnTo>
                  <a:pt x="547600" y="309158"/>
                </a:lnTo>
                <a:lnTo>
                  <a:pt x="548575" y="307646"/>
                </a:lnTo>
                <a:cubicBezTo>
                  <a:pt x="571993" y="271284"/>
                  <a:pt x="602008" y="240512"/>
                  <a:pt x="637787" y="216162"/>
                </a:cubicBezTo>
                <a:lnTo>
                  <a:pt x="639223" y="215175"/>
                </a:lnTo>
                <a:lnTo>
                  <a:pt x="639223" y="140239"/>
                </a:lnTo>
                <a:cubicBezTo>
                  <a:pt x="639223" y="129346"/>
                  <a:pt x="637963" y="118530"/>
                  <a:pt x="635486" y="108009"/>
                </a:cubicBezTo>
                <a:lnTo>
                  <a:pt x="635519" y="107988"/>
                </a:lnTo>
                <a:close/>
                <a:moveTo>
                  <a:pt x="154579" y="302583"/>
                </a:moveTo>
                <a:cubicBezTo>
                  <a:pt x="72972" y="302583"/>
                  <a:pt x="6575" y="236183"/>
                  <a:pt x="6575" y="154573"/>
                </a:cubicBezTo>
                <a:cubicBezTo>
                  <a:pt x="6575" y="72963"/>
                  <a:pt x="72972" y="6575"/>
                  <a:pt x="154579" y="6575"/>
                </a:cubicBezTo>
                <a:lnTo>
                  <a:pt x="498989" y="6575"/>
                </a:lnTo>
                <a:cubicBezTo>
                  <a:pt x="559249" y="6575"/>
                  <a:pt x="611838" y="46706"/>
                  <a:pt x="627815" y="104492"/>
                </a:cubicBezTo>
                <a:cubicBezTo>
                  <a:pt x="626851" y="104974"/>
                  <a:pt x="625897" y="105489"/>
                  <a:pt x="624933" y="105982"/>
                </a:cubicBezTo>
                <a:cubicBezTo>
                  <a:pt x="623662" y="106640"/>
                  <a:pt x="622380" y="107297"/>
                  <a:pt x="621109" y="107966"/>
                </a:cubicBezTo>
                <a:cubicBezTo>
                  <a:pt x="619750" y="108678"/>
                  <a:pt x="618402" y="109412"/>
                  <a:pt x="617054" y="110147"/>
                </a:cubicBezTo>
                <a:cubicBezTo>
                  <a:pt x="615794" y="110826"/>
                  <a:pt x="614534" y="111506"/>
                  <a:pt x="613284" y="112207"/>
                </a:cubicBezTo>
                <a:cubicBezTo>
                  <a:pt x="611947" y="112952"/>
                  <a:pt x="610611" y="113708"/>
                  <a:pt x="609285" y="114464"/>
                </a:cubicBezTo>
                <a:cubicBezTo>
                  <a:pt x="608035" y="115177"/>
                  <a:pt x="606797" y="115878"/>
                  <a:pt x="605559" y="116601"/>
                </a:cubicBezTo>
                <a:cubicBezTo>
                  <a:pt x="604233" y="117379"/>
                  <a:pt x="602918" y="118168"/>
                  <a:pt x="601603" y="118957"/>
                </a:cubicBezTo>
                <a:cubicBezTo>
                  <a:pt x="600375" y="119681"/>
                  <a:pt x="599148" y="120415"/>
                  <a:pt x="597932" y="121160"/>
                </a:cubicBezTo>
                <a:cubicBezTo>
                  <a:pt x="596628" y="121960"/>
                  <a:pt x="595324" y="122782"/>
                  <a:pt x="594020" y="123604"/>
                </a:cubicBezTo>
                <a:cubicBezTo>
                  <a:pt x="592825" y="124349"/>
                  <a:pt x="591620" y="125105"/>
                  <a:pt x="590414" y="125872"/>
                </a:cubicBezTo>
                <a:cubicBezTo>
                  <a:pt x="589121" y="126705"/>
                  <a:pt x="587828" y="127560"/>
                  <a:pt x="586546" y="128404"/>
                </a:cubicBezTo>
                <a:cubicBezTo>
                  <a:pt x="585363" y="129182"/>
                  <a:pt x="584179" y="129949"/>
                  <a:pt x="583007" y="130738"/>
                </a:cubicBezTo>
                <a:cubicBezTo>
                  <a:pt x="581724" y="131604"/>
                  <a:pt x="580453" y="132480"/>
                  <a:pt x="579171" y="133357"/>
                </a:cubicBezTo>
                <a:cubicBezTo>
                  <a:pt x="578020" y="134157"/>
                  <a:pt x="576859" y="134946"/>
                  <a:pt x="575708" y="135757"/>
                </a:cubicBezTo>
                <a:cubicBezTo>
                  <a:pt x="574426" y="136656"/>
                  <a:pt x="573166" y="137565"/>
                  <a:pt x="571905" y="138475"/>
                </a:cubicBezTo>
                <a:cubicBezTo>
                  <a:pt x="570777" y="139286"/>
                  <a:pt x="569637" y="140097"/>
                  <a:pt x="568520" y="140919"/>
                </a:cubicBezTo>
                <a:cubicBezTo>
                  <a:pt x="567259" y="141850"/>
                  <a:pt x="566010" y="142793"/>
                  <a:pt x="564750" y="143735"/>
                </a:cubicBezTo>
                <a:cubicBezTo>
                  <a:pt x="563643" y="144568"/>
                  <a:pt x="562536" y="145390"/>
                  <a:pt x="561440" y="146234"/>
                </a:cubicBezTo>
                <a:cubicBezTo>
                  <a:pt x="560191" y="147198"/>
                  <a:pt x="558953" y="148174"/>
                  <a:pt x="557715" y="149149"/>
                </a:cubicBezTo>
                <a:cubicBezTo>
                  <a:pt x="556630" y="149993"/>
                  <a:pt x="555545" y="150836"/>
                  <a:pt x="554482" y="151691"/>
                </a:cubicBezTo>
                <a:cubicBezTo>
                  <a:pt x="553232" y="152688"/>
                  <a:pt x="552005" y="153708"/>
                  <a:pt x="550778" y="154716"/>
                </a:cubicBezTo>
                <a:cubicBezTo>
                  <a:pt x="549726" y="155571"/>
                  <a:pt x="548674" y="156426"/>
                  <a:pt x="547633" y="157291"/>
                </a:cubicBezTo>
                <a:cubicBezTo>
                  <a:pt x="546395" y="158332"/>
                  <a:pt x="545178" y="159384"/>
                  <a:pt x="543951" y="160436"/>
                </a:cubicBezTo>
                <a:cubicBezTo>
                  <a:pt x="542943" y="161302"/>
                  <a:pt x="541924" y="162157"/>
                  <a:pt x="540915" y="163033"/>
                </a:cubicBezTo>
                <a:cubicBezTo>
                  <a:pt x="539677" y="164108"/>
                  <a:pt x="538461" y="165204"/>
                  <a:pt x="537244" y="166299"/>
                </a:cubicBezTo>
                <a:cubicBezTo>
                  <a:pt x="536269" y="167165"/>
                  <a:pt x="535283" y="168031"/>
                  <a:pt x="534308" y="168907"/>
                </a:cubicBezTo>
                <a:cubicBezTo>
                  <a:pt x="533080" y="170036"/>
                  <a:pt x="531853" y="171176"/>
                  <a:pt x="530637" y="172316"/>
                </a:cubicBezTo>
                <a:cubicBezTo>
                  <a:pt x="529705" y="173192"/>
                  <a:pt x="528763" y="174047"/>
                  <a:pt x="527842" y="174924"/>
                </a:cubicBezTo>
                <a:cubicBezTo>
                  <a:pt x="526582" y="176118"/>
                  <a:pt x="525344" y="177335"/>
                  <a:pt x="524094" y="178540"/>
                </a:cubicBezTo>
                <a:cubicBezTo>
                  <a:pt x="523229" y="179384"/>
                  <a:pt x="522352" y="180217"/>
                  <a:pt x="521486" y="181061"/>
                </a:cubicBezTo>
                <a:cubicBezTo>
                  <a:pt x="520171" y="182365"/>
                  <a:pt x="518878" y="183680"/>
                  <a:pt x="517585" y="185006"/>
                </a:cubicBezTo>
                <a:cubicBezTo>
                  <a:pt x="516818" y="185784"/>
                  <a:pt x="516040" y="186551"/>
                  <a:pt x="515273" y="187340"/>
                </a:cubicBezTo>
                <a:cubicBezTo>
                  <a:pt x="513815" y="188841"/>
                  <a:pt x="512369" y="190376"/>
                  <a:pt x="510934" y="191899"/>
                </a:cubicBezTo>
                <a:cubicBezTo>
                  <a:pt x="510352" y="192513"/>
                  <a:pt x="509761" y="193126"/>
                  <a:pt x="509180" y="193740"/>
                </a:cubicBezTo>
                <a:cubicBezTo>
                  <a:pt x="505169" y="198058"/>
                  <a:pt x="501246" y="202452"/>
                  <a:pt x="497411" y="206934"/>
                </a:cubicBezTo>
                <a:cubicBezTo>
                  <a:pt x="496830" y="207614"/>
                  <a:pt x="496260" y="208304"/>
                  <a:pt x="495690" y="208984"/>
                </a:cubicBezTo>
                <a:cubicBezTo>
                  <a:pt x="494364" y="210551"/>
                  <a:pt x="493038" y="212118"/>
                  <a:pt x="491734" y="213707"/>
                </a:cubicBezTo>
                <a:cubicBezTo>
                  <a:pt x="491033" y="214562"/>
                  <a:pt x="490343" y="215438"/>
                  <a:pt x="489653" y="216293"/>
                </a:cubicBezTo>
                <a:cubicBezTo>
                  <a:pt x="488491" y="217729"/>
                  <a:pt x="487329" y="219154"/>
                  <a:pt x="486200" y="220600"/>
                </a:cubicBezTo>
                <a:cubicBezTo>
                  <a:pt x="485455" y="221542"/>
                  <a:pt x="484732" y="222507"/>
                  <a:pt x="483998" y="223460"/>
                </a:cubicBezTo>
                <a:cubicBezTo>
                  <a:pt x="482924" y="224841"/>
                  <a:pt x="481850" y="226211"/>
                  <a:pt x="480809" y="227614"/>
                </a:cubicBezTo>
                <a:cubicBezTo>
                  <a:pt x="480053" y="228611"/>
                  <a:pt x="479307" y="229630"/>
                  <a:pt x="478563" y="230649"/>
                </a:cubicBezTo>
                <a:cubicBezTo>
                  <a:pt x="477554" y="232008"/>
                  <a:pt x="476546" y="233356"/>
                  <a:pt x="475560" y="234737"/>
                </a:cubicBezTo>
                <a:cubicBezTo>
                  <a:pt x="474804" y="235789"/>
                  <a:pt x="474058" y="236852"/>
                  <a:pt x="473313" y="237915"/>
                </a:cubicBezTo>
                <a:cubicBezTo>
                  <a:pt x="472360" y="239263"/>
                  <a:pt x="471396" y="240600"/>
                  <a:pt x="470464" y="241969"/>
                </a:cubicBezTo>
                <a:cubicBezTo>
                  <a:pt x="469708" y="243054"/>
                  <a:pt x="468985" y="244150"/>
                  <a:pt x="468240" y="245246"/>
                </a:cubicBezTo>
                <a:cubicBezTo>
                  <a:pt x="467330" y="246594"/>
                  <a:pt x="466409" y="247942"/>
                  <a:pt x="465511" y="249312"/>
                </a:cubicBezTo>
                <a:cubicBezTo>
                  <a:pt x="464777" y="250430"/>
                  <a:pt x="464053" y="251558"/>
                  <a:pt x="463331" y="252687"/>
                </a:cubicBezTo>
                <a:cubicBezTo>
                  <a:pt x="462454" y="254046"/>
                  <a:pt x="461577" y="255394"/>
                  <a:pt x="460722" y="256753"/>
                </a:cubicBezTo>
                <a:cubicBezTo>
                  <a:pt x="459999" y="257904"/>
                  <a:pt x="459298" y="259054"/>
                  <a:pt x="458585" y="260205"/>
                </a:cubicBezTo>
                <a:cubicBezTo>
                  <a:pt x="457752" y="261575"/>
                  <a:pt x="456898" y="262934"/>
                  <a:pt x="456076" y="264315"/>
                </a:cubicBezTo>
                <a:cubicBezTo>
                  <a:pt x="455374" y="265476"/>
                  <a:pt x="454695" y="266660"/>
                  <a:pt x="454005" y="267832"/>
                </a:cubicBezTo>
                <a:cubicBezTo>
                  <a:pt x="453194" y="269213"/>
                  <a:pt x="452383" y="270583"/>
                  <a:pt x="451594" y="271975"/>
                </a:cubicBezTo>
                <a:cubicBezTo>
                  <a:pt x="450915" y="273158"/>
                  <a:pt x="450257" y="274353"/>
                  <a:pt x="449589" y="275547"/>
                </a:cubicBezTo>
                <a:cubicBezTo>
                  <a:pt x="448811" y="276939"/>
                  <a:pt x="448021" y="278331"/>
                  <a:pt x="447265" y="279723"/>
                </a:cubicBezTo>
                <a:cubicBezTo>
                  <a:pt x="446608" y="280928"/>
                  <a:pt x="445972" y="282145"/>
                  <a:pt x="445326" y="283361"/>
                </a:cubicBezTo>
                <a:cubicBezTo>
                  <a:pt x="444580" y="284764"/>
                  <a:pt x="443836" y="286166"/>
                  <a:pt x="443101" y="287580"/>
                </a:cubicBezTo>
                <a:cubicBezTo>
                  <a:pt x="442466" y="288807"/>
                  <a:pt x="441852" y="290035"/>
                  <a:pt x="441238" y="291273"/>
                </a:cubicBezTo>
                <a:cubicBezTo>
                  <a:pt x="440526" y="292687"/>
                  <a:pt x="439803" y="294100"/>
                  <a:pt x="439101" y="295536"/>
                </a:cubicBezTo>
                <a:cubicBezTo>
                  <a:pt x="438499" y="296774"/>
                  <a:pt x="437907" y="298024"/>
                  <a:pt x="437315" y="299262"/>
                </a:cubicBezTo>
                <a:cubicBezTo>
                  <a:pt x="436778" y="300369"/>
                  <a:pt x="436241" y="301465"/>
                  <a:pt x="435726" y="302583"/>
                </a:cubicBezTo>
                <a:lnTo>
                  <a:pt x="154579" y="302583"/>
                </a:lnTo>
                <a:close/>
              </a:path>
            </a:pathLst>
          </a:custGeom>
          <a:solidFill>
            <a:schemeClr val="accent1"/>
          </a:solidFill>
          <a:ln w="109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D304C5E-8FE4-7442-1E9C-2D729D38E6EC}"/>
              </a:ext>
            </a:extLst>
          </p:cNvPr>
          <p:cNvSpPr/>
          <p:nvPr/>
        </p:nvSpPr>
        <p:spPr>
          <a:xfrm>
            <a:off x="7516487" y="2643679"/>
            <a:ext cx="2731522" cy="1570643"/>
          </a:xfrm>
          <a:custGeom>
            <a:avLst/>
            <a:gdLst>
              <a:gd name="csX0" fmla="*/ 383082 w 537660"/>
              <a:gd name="csY0" fmla="*/ 0 h 309158"/>
              <a:gd name="csX1" fmla="*/ 0 w 537660"/>
              <a:gd name="csY1" fmla="*/ 0 h 309158"/>
              <a:gd name="csX2" fmla="*/ 2575 w 537660"/>
              <a:gd name="csY2" fmla="*/ 4833 h 309158"/>
              <a:gd name="csX3" fmla="*/ 39801 w 537660"/>
              <a:gd name="csY3" fmla="*/ 154574 h 309158"/>
              <a:gd name="csX4" fmla="*/ 2575 w 537660"/>
              <a:gd name="csY4" fmla="*/ 304325 h 309158"/>
              <a:gd name="csX5" fmla="*/ 0 w 537660"/>
              <a:gd name="csY5" fmla="*/ 309158 h 309158"/>
              <a:gd name="csX6" fmla="*/ 383082 w 537660"/>
              <a:gd name="csY6" fmla="*/ 309158 h 309158"/>
              <a:gd name="csX7" fmla="*/ 537661 w 537660"/>
              <a:gd name="csY7" fmla="*/ 154574 h 309158"/>
              <a:gd name="csX8" fmla="*/ 383082 w 537660"/>
              <a:gd name="csY8" fmla="*/ 0 h 309158"/>
              <a:gd name="csX9" fmla="*/ 383082 w 537660"/>
              <a:gd name="csY9" fmla="*/ 302583 h 309158"/>
              <a:gd name="csX10" fmla="*/ 114482 w 537660"/>
              <a:gd name="csY10" fmla="*/ 302583 h 309158"/>
              <a:gd name="csX11" fmla="*/ 115347 w 537660"/>
              <a:gd name="csY11" fmla="*/ 300194 h 309158"/>
              <a:gd name="csX12" fmla="*/ 116925 w 537660"/>
              <a:gd name="csY12" fmla="*/ 295832 h 309158"/>
              <a:gd name="csX13" fmla="*/ 118569 w 537660"/>
              <a:gd name="csY13" fmla="*/ 291142 h 309158"/>
              <a:gd name="csX14" fmla="*/ 120049 w 537660"/>
              <a:gd name="csY14" fmla="*/ 286747 h 309158"/>
              <a:gd name="csX15" fmla="*/ 121583 w 537660"/>
              <a:gd name="csY15" fmla="*/ 282024 h 309158"/>
              <a:gd name="csX16" fmla="*/ 122964 w 537660"/>
              <a:gd name="csY16" fmla="*/ 277608 h 309158"/>
              <a:gd name="csX17" fmla="*/ 124377 w 537660"/>
              <a:gd name="csY17" fmla="*/ 272852 h 309158"/>
              <a:gd name="csX18" fmla="*/ 125659 w 537660"/>
              <a:gd name="csY18" fmla="*/ 268413 h 309158"/>
              <a:gd name="csX19" fmla="*/ 126963 w 537660"/>
              <a:gd name="csY19" fmla="*/ 263635 h 309158"/>
              <a:gd name="csX20" fmla="*/ 128136 w 537660"/>
              <a:gd name="csY20" fmla="*/ 259164 h 309158"/>
              <a:gd name="csX21" fmla="*/ 129331 w 537660"/>
              <a:gd name="csY21" fmla="*/ 254353 h 309158"/>
              <a:gd name="csX22" fmla="*/ 130404 w 537660"/>
              <a:gd name="csY22" fmla="*/ 249871 h 309158"/>
              <a:gd name="csX23" fmla="*/ 131489 w 537660"/>
              <a:gd name="csY23" fmla="*/ 245016 h 309158"/>
              <a:gd name="csX24" fmla="*/ 132464 w 537660"/>
              <a:gd name="csY24" fmla="*/ 240523 h 309158"/>
              <a:gd name="csX25" fmla="*/ 133429 w 537660"/>
              <a:gd name="csY25" fmla="*/ 235625 h 309158"/>
              <a:gd name="csX26" fmla="*/ 134294 w 537660"/>
              <a:gd name="csY26" fmla="*/ 231143 h 309158"/>
              <a:gd name="csX27" fmla="*/ 135160 w 537660"/>
              <a:gd name="csY27" fmla="*/ 226178 h 309158"/>
              <a:gd name="csX28" fmla="*/ 135927 w 537660"/>
              <a:gd name="csY28" fmla="*/ 221707 h 309158"/>
              <a:gd name="csX29" fmla="*/ 136684 w 537660"/>
              <a:gd name="csY29" fmla="*/ 216677 h 309158"/>
              <a:gd name="csX30" fmla="*/ 137330 w 537660"/>
              <a:gd name="csY30" fmla="*/ 212228 h 309158"/>
              <a:gd name="csX31" fmla="*/ 137976 w 537660"/>
              <a:gd name="csY31" fmla="*/ 207110 h 309158"/>
              <a:gd name="csX32" fmla="*/ 138524 w 537660"/>
              <a:gd name="csY32" fmla="*/ 202704 h 309158"/>
              <a:gd name="csX33" fmla="*/ 139072 w 537660"/>
              <a:gd name="csY33" fmla="*/ 197466 h 309158"/>
              <a:gd name="csX34" fmla="*/ 139500 w 537660"/>
              <a:gd name="csY34" fmla="*/ 193159 h 309158"/>
              <a:gd name="csX35" fmla="*/ 139938 w 537660"/>
              <a:gd name="csY35" fmla="*/ 187713 h 309158"/>
              <a:gd name="csX36" fmla="*/ 140267 w 537660"/>
              <a:gd name="csY36" fmla="*/ 183560 h 309158"/>
              <a:gd name="csX37" fmla="*/ 140595 w 537660"/>
              <a:gd name="csY37" fmla="*/ 177806 h 309158"/>
              <a:gd name="csX38" fmla="*/ 140804 w 537660"/>
              <a:gd name="csY38" fmla="*/ 173938 h 309158"/>
              <a:gd name="csX39" fmla="*/ 141023 w 537660"/>
              <a:gd name="csY39" fmla="*/ 167516 h 309158"/>
              <a:gd name="csX40" fmla="*/ 141133 w 537660"/>
              <a:gd name="csY40" fmla="*/ 164272 h 309158"/>
              <a:gd name="csX41" fmla="*/ 141242 w 537660"/>
              <a:gd name="csY41" fmla="*/ 154574 h 309158"/>
              <a:gd name="csX42" fmla="*/ 141133 w 537660"/>
              <a:gd name="csY42" fmla="*/ 144886 h 309158"/>
              <a:gd name="csX43" fmla="*/ 141023 w 537660"/>
              <a:gd name="csY43" fmla="*/ 141642 h 309158"/>
              <a:gd name="csX44" fmla="*/ 140804 w 537660"/>
              <a:gd name="csY44" fmla="*/ 135220 h 309158"/>
              <a:gd name="csX45" fmla="*/ 140595 w 537660"/>
              <a:gd name="csY45" fmla="*/ 131352 h 309158"/>
              <a:gd name="csX46" fmla="*/ 140267 w 537660"/>
              <a:gd name="csY46" fmla="*/ 125588 h 309158"/>
              <a:gd name="csX47" fmla="*/ 139938 w 537660"/>
              <a:gd name="csY47" fmla="*/ 121434 h 309158"/>
              <a:gd name="csX48" fmla="*/ 139500 w 537660"/>
              <a:gd name="csY48" fmla="*/ 115999 h 309158"/>
              <a:gd name="csX49" fmla="*/ 139072 w 537660"/>
              <a:gd name="csY49" fmla="*/ 111681 h 309158"/>
              <a:gd name="csX50" fmla="*/ 138524 w 537660"/>
              <a:gd name="csY50" fmla="*/ 106443 h 309158"/>
              <a:gd name="csX51" fmla="*/ 137976 w 537660"/>
              <a:gd name="csY51" fmla="*/ 102037 h 309158"/>
              <a:gd name="csX52" fmla="*/ 137330 w 537660"/>
              <a:gd name="csY52" fmla="*/ 96920 h 309158"/>
              <a:gd name="csX53" fmla="*/ 136684 w 537660"/>
              <a:gd name="csY53" fmla="*/ 92470 h 309158"/>
              <a:gd name="csX54" fmla="*/ 135927 w 537660"/>
              <a:gd name="csY54" fmla="*/ 87451 h 309158"/>
              <a:gd name="csX55" fmla="*/ 135160 w 537660"/>
              <a:gd name="csY55" fmla="*/ 82969 h 309158"/>
              <a:gd name="csX56" fmla="*/ 134294 w 537660"/>
              <a:gd name="csY56" fmla="*/ 78016 h 309158"/>
              <a:gd name="csX57" fmla="*/ 133429 w 537660"/>
              <a:gd name="csY57" fmla="*/ 73523 h 309158"/>
              <a:gd name="csX58" fmla="*/ 132464 w 537660"/>
              <a:gd name="csY58" fmla="*/ 68624 h 309158"/>
              <a:gd name="csX59" fmla="*/ 131489 w 537660"/>
              <a:gd name="csY59" fmla="*/ 64142 h 309158"/>
              <a:gd name="csX60" fmla="*/ 130404 w 537660"/>
              <a:gd name="csY60" fmla="*/ 59276 h 309158"/>
              <a:gd name="csX61" fmla="*/ 129331 w 537660"/>
              <a:gd name="csY61" fmla="*/ 54805 h 309158"/>
              <a:gd name="csX62" fmla="*/ 128136 w 537660"/>
              <a:gd name="csY62" fmla="*/ 49983 h 309158"/>
              <a:gd name="csX63" fmla="*/ 126963 w 537660"/>
              <a:gd name="csY63" fmla="*/ 45523 h 309158"/>
              <a:gd name="csX64" fmla="*/ 125659 w 537660"/>
              <a:gd name="csY64" fmla="*/ 40734 h 309158"/>
              <a:gd name="csX65" fmla="*/ 124377 w 537660"/>
              <a:gd name="csY65" fmla="*/ 36296 h 309158"/>
              <a:gd name="csX66" fmla="*/ 122964 w 537660"/>
              <a:gd name="csY66" fmla="*/ 31539 h 309158"/>
              <a:gd name="csX67" fmla="*/ 121583 w 537660"/>
              <a:gd name="csY67" fmla="*/ 27123 h 309158"/>
              <a:gd name="csX68" fmla="*/ 120049 w 537660"/>
              <a:gd name="csY68" fmla="*/ 22400 h 309158"/>
              <a:gd name="csX69" fmla="*/ 118569 w 537660"/>
              <a:gd name="csY69" fmla="*/ 18005 h 309158"/>
              <a:gd name="csX70" fmla="*/ 116925 w 537660"/>
              <a:gd name="csY70" fmla="*/ 13315 h 309158"/>
              <a:gd name="csX71" fmla="*/ 115347 w 537660"/>
              <a:gd name="csY71" fmla="*/ 8953 h 309158"/>
              <a:gd name="csX72" fmla="*/ 114482 w 537660"/>
              <a:gd name="csY72" fmla="*/ 6575 h 309158"/>
              <a:gd name="csX73" fmla="*/ 383082 w 537660"/>
              <a:gd name="csY73" fmla="*/ 6575 h 309158"/>
              <a:gd name="csX74" fmla="*/ 531086 w 537660"/>
              <a:gd name="csY74" fmla="*/ 154574 h 309158"/>
              <a:gd name="csX75" fmla="*/ 383082 w 537660"/>
              <a:gd name="csY75" fmla="*/ 302583 h 3091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</a:cxnLst>
            <a:rect l="l" t="t" r="r" b="b"/>
            <a:pathLst>
              <a:path w="537660" h="309158">
                <a:moveTo>
                  <a:pt x="383082" y="0"/>
                </a:moveTo>
                <a:lnTo>
                  <a:pt x="0" y="0"/>
                </a:lnTo>
                <a:lnTo>
                  <a:pt x="2575" y="4833"/>
                </a:lnTo>
                <a:cubicBezTo>
                  <a:pt x="26924" y="50629"/>
                  <a:pt x="39801" y="102410"/>
                  <a:pt x="39801" y="154574"/>
                </a:cubicBezTo>
                <a:cubicBezTo>
                  <a:pt x="39801" y="206737"/>
                  <a:pt x="26924" y="258518"/>
                  <a:pt x="2575" y="304325"/>
                </a:cubicBezTo>
                <a:lnTo>
                  <a:pt x="0" y="309158"/>
                </a:lnTo>
                <a:lnTo>
                  <a:pt x="383082" y="309158"/>
                </a:lnTo>
                <a:cubicBezTo>
                  <a:pt x="468316" y="309158"/>
                  <a:pt x="537661" y="239811"/>
                  <a:pt x="537661" y="154574"/>
                </a:cubicBezTo>
                <a:cubicBezTo>
                  <a:pt x="537661" y="69336"/>
                  <a:pt x="468316" y="0"/>
                  <a:pt x="383082" y="0"/>
                </a:cubicBezTo>
                <a:close/>
                <a:moveTo>
                  <a:pt x="383082" y="302583"/>
                </a:moveTo>
                <a:lnTo>
                  <a:pt x="114482" y="302583"/>
                </a:lnTo>
                <a:cubicBezTo>
                  <a:pt x="114778" y="301783"/>
                  <a:pt x="115051" y="300983"/>
                  <a:pt x="115347" y="300194"/>
                </a:cubicBezTo>
                <a:cubicBezTo>
                  <a:pt x="115885" y="298747"/>
                  <a:pt x="116411" y="297290"/>
                  <a:pt x="116925" y="295832"/>
                </a:cubicBezTo>
                <a:cubicBezTo>
                  <a:pt x="117484" y="294265"/>
                  <a:pt x="118032" y="292709"/>
                  <a:pt x="118569" y="291142"/>
                </a:cubicBezTo>
                <a:cubicBezTo>
                  <a:pt x="119073" y="289684"/>
                  <a:pt x="119566" y="288216"/>
                  <a:pt x="120049" y="286747"/>
                </a:cubicBezTo>
                <a:cubicBezTo>
                  <a:pt x="120575" y="285180"/>
                  <a:pt x="121079" y="283602"/>
                  <a:pt x="121583" y="282024"/>
                </a:cubicBezTo>
                <a:cubicBezTo>
                  <a:pt x="122043" y="280556"/>
                  <a:pt x="122503" y="279087"/>
                  <a:pt x="122964" y="277608"/>
                </a:cubicBezTo>
                <a:cubicBezTo>
                  <a:pt x="123446" y="276030"/>
                  <a:pt x="123906" y="274440"/>
                  <a:pt x="124377" y="272852"/>
                </a:cubicBezTo>
                <a:cubicBezTo>
                  <a:pt x="124805" y="271372"/>
                  <a:pt x="125243" y="269904"/>
                  <a:pt x="125659" y="268413"/>
                </a:cubicBezTo>
                <a:cubicBezTo>
                  <a:pt x="126098" y="266824"/>
                  <a:pt x="126536" y="265225"/>
                  <a:pt x="126963" y="263635"/>
                </a:cubicBezTo>
                <a:cubicBezTo>
                  <a:pt x="127358" y="262145"/>
                  <a:pt x="127753" y="260654"/>
                  <a:pt x="128136" y="259164"/>
                </a:cubicBezTo>
                <a:cubicBezTo>
                  <a:pt x="128553" y="257564"/>
                  <a:pt x="128936" y="255953"/>
                  <a:pt x="129331" y="254353"/>
                </a:cubicBezTo>
                <a:cubicBezTo>
                  <a:pt x="129692" y="252863"/>
                  <a:pt x="130053" y="251372"/>
                  <a:pt x="130404" y="249871"/>
                </a:cubicBezTo>
                <a:cubicBezTo>
                  <a:pt x="130777" y="248260"/>
                  <a:pt x="131139" y="246638"/>
                  <a:pt x="131489" y="245016"/>
                </a:cubicBezTo>
                <a:cubicBezTo>
                  <a:pt x="131818" y="243515"/>
                  <a:pt x="132147" y="242024"/>
                  <a:pt x="132464" y="240523"/>
                </a:cubicBezTo>
                <a:cubicBezTo>
                  <a:pt x="132793" y="238902"/>
                  <a:pt x="133111" y="237258"/>
                  <a:pt x="133429" y="235625"/>
                </a:cubicBezTo>
                <a:cubicBezTo>
                  <a:pt x="133725" y="234134"/>
                  <a:pt x="134020" y="232633"/>
                  <a:pt x="134294" y="231143"/>
                </a:cubicBezTo>
                <a:cubicBezTo>
                  <a:pt x="134602" y="229488"/>
                  <a:pt x="134886" y="227833"/>
                  <a:pt x="135160" y="226178"/>
                </a:cubicBezTo>
                <a:cubicBezTo>
                  <a:pt x="135423" y="224688"/>
                  <a:pt x="135686" y="223198"/>
                  <a:pt x="135927" y="221707"/>
                </a:cubicBezTo>
                <a:cubicBezTo>
                  <a:pt x="136190" y="220030"/>
                  <a:pt x="136432" y="218354"/>
                  <a:pt x="136684" y="216677"/>
                </a:cubicBezTo>
                <a:cubicBezTo>
                  <a:pt x="136902" y="215197"/>
                  <a:pt x="137122" y="213718"/>
                  <a:pt x="137330" y="212228"/>
                </a:cubicBezTo>
                <a:cubicBezTo>
                  <a:pt x="137560" y="210529"/>
                  <a:pt x="137768" y="208819"/>
                  <a:pt x="137976" y="207110"/>
                </a:cubicBezTo>
                <a:cubicBezTo>
                  <a:pt x="138163" y="205642"/>
                  <a:pt x="138360" y="204184"/>
                  <a:pt x="138524" y="202704"/>
                </a:cubicBezTo>
                <a:cubicBezTo>
                  <a:pt x="138722" y="200962"/>
                  <a:pt x="138886" y="199220"/>
                  <a:pt x="139072" y="197466"/>
                </a:cubicBezTo>
                <a:cubicBezTo>
                  <a:pt x="139215" y="196031"/>
                  <a:pt x="139368" y="194595"/>
                  <a:pt x="139500" y="193159"/>
                </a:cubicBezTo>
                <a:cubicBezTo>
                  <a:pt x="139664" y="191340"/>
                  <a:pt x="139796" y="189532"/>
                  <a:pt x="139938" y="187713"/>
                </a:cubicBezTo>
                <a:cubicBezTo>
                  <a:pt x="140048" y="186332"/>
                  <a:pt x="140168" y="184952"/>
                  <a:pt x="140267" y="183560"/>
                </a:cubicBezTo>
                <a:cubicBezTo>
                  <a:pt x="140387" y="181642"/>
                  <a:pt x="140486" y="179724"/>
                  <a:pt x="140595" y="177806"/>
                </a:cubicBezTo>
                <a:cubicBezTo>
                  <a:pt x="140661" y="176513"/>
                  <a:pt x="140749" y="175231"/>
                  <a:pt x="140804" y="173938"/>
                </a:cubicBezTo>
                <a:cubicBezTo>
                  <a:pt x="140903" y="171801"/>
                  <a:pt x="140968" y="169653"/>
                  <a:pt x="141023" y="167516"/>
                </a:cubicBezTo>
                <a:cubicBezTo>
                  <a:pt x="141056" y="166431"/>
                  <a:pt x="141111" y="165357"/>
                  <a:pt x="141133" y="164272"/>
                </a:cubicBezTo>
                <a:cubicBezTo>
                  <a:pt x="141209" y="161039"/>
                  <a:pt x="141242" y="157807"/>
                  <a:pt x="141242" y="154574"/>
                </a:cubicBezTo>
                <a:cubicBezTo>
                  <a:pt x="141242" y="151340"/>
                  <a:pt x="141209" y="148108"/>
                  <a:pt x="141133" y="144886"/>
                </a:cubicBezTo>
                <a:cubicBezTo>
                  <a:pt x="141111" y="143801"/>
                  <a:pt x="141056" y="142716"/>
                  <a:pt x="141023" y="141642"/>
                </a:cubicBezTo>
                <a:cubicBezTo>
                  <a:pt x="140968" y="139494"/>
                  <a:pt x="140903" y="137357"/>
                  <a:pt x="140804" y="135220"/>
                </a:cubicBezTo>
                <a:cubicBezTo>
                  <a:pt x="140749" y="133927"/>
                  <a:pt x="140661" y="132634"/>
                  <a:pt x="140595" y="131352"/>
                </a:cubicBezTo>
                <a:cubicBezTo>
                  <a:pt x="140486" y="129423"/>
                  <a:pt x="140387" y="127505"/>
                  <a:pt x="140267" y="125588"/>
                </a:cubicBezTo>
                <a:cubicBezTo>
                  <a:pt x="140168" y="124196"/>
                  <a:pt x="140048" y="122815"/>
                  <a:pt x="139938" y="121434"/>
                </a:cubicBezTo>
                <a:cubicBezTo>
                  <a:pt x="139796" y="119615"/>
                  <a:pt x="139664" y="117807"/>
                  <a:pt x="139500" y="115999"/>
                </a:cubicBezTo>
                <a:cubicBezTo>
                  <a:pt x="139368" y="114552"/>
                  <a:pt x="139215" y="113116"/>
                  <a:pt x="139072" y="111681"/>
                </a:cubicBezTo>
                <a:cubicBezTo>
                  <a:pt x="138886" y="109938"/>
                  <a:pt x="138722" y="108185"/>
                  <a:pt x="138524" y="106443"/>
                </a:cubicBezTo>
                <a:cubicBezTo>
                  <a:pt x="138360" y="104974"/>
                  <a:pt x="138163" y="103506"/>
                  <a:pt x="137976" y="102037"/>
                </a:cubicBezTo>
                <a:cubicBezTo>
                  <a:pt x="137768" y="100339"/>
                  <a:pt x="137560" y="98629"/>
                  <a:pt x="137330" y="96920"/>
                </a:cubicBezTo>
                <a:cubicBezTo>
                  <a:pt x="137122" y="95440"/>
                  <a:pt x="136902" y="93961"/>
                  <a:pt x="136684" y="92470"/>
                </a:cubicBezTo>
                <a:cubicBezTo>
                  <a:pt x="136432" y="90794"/>
                  <a:pt x="136190" y="89117"/>
                  <a:pt x="135927" y="87451"/>
                </a:cubicBezTo>
                <a:cubicBezTo>
                  <a:pt x="135686" y="85950"/>
                  <a:pt x="135423" y="84459"/>
                  <a:pt x="135160" y="82969"/>
                </a:cubicBezTo>
                <a:cubicBezTo>
                  <a:pt x="134886" y="81314"/>
                  <a:pt x="134602" y="79660"/>
                  <a:pt x="134294" y="78016"/>
                </a:cubicBezTo>
                <a:cubicBezTo>
                  <a:pt x="134020" y="76514"/>
                  <a:pt x="133725" y="75024"/>
                  <a:pt x="133429" y="73523"/>
                </a:cubicBezTo>
                <a:cubicBezTo>
                  <a:pt x="133111" y="71890"/>
                  <a:pt x="132793" y="70257"/>
                  <a:pt x="132464" y="68624"/>
                </a:cubicBezTo>
                <a:cubicBezTo>
                  <a:pt x="132147" y="67122"/>
                  <a:pt x="131818" y="65632"/>
                  <a:pt x="131489" y="64142"/>
                </a:cubicBezTo>
                <a:cubicBezTo>
                  <a:pt x="131139" y="62520"/>
                  <a:pt x="130777" y="60898"/>
                  <a:pt x="130404" y="59276"/>
                </a:cubicBezTo>
                <a:cubicBezTo>
                  <a:pt x="130053" y="57786"/>
                  <a:pt x="129692" y="56295"/>
                  <a:pt x="129331" y="54805"/>
                </a:cubicBezTo>
                <a:cubicBezTo>
                  <a:pt x="128936" y="53194"/>
                  <a:pt x="128553" y="51583"/>
                  <a:pt x="128136" y="49983"/>
                </a:cubicBezTo>
                <a:cubicBezTo>
                  <a:pt x="127753" y="48493"/>
                  <a:pt x="127358" y="47002"/>
                  <a:pt x="126963" y="45523"/>
                </a:cubicBezTo>
                <a:cubicBezTo>
                  <a:pt x="126536" y="43923"/>
                  <a:pt x="126098" y="42323"/>
                  <a:pt x="125659" y="40734"/>
                </a:cubicBezTo>
                <a:cubicBezTo>
                  <a:pt x="125243" y="39254"/>
                  <a:pt x="124805" y="37775"/>
                  <a:pt x="124377" y="36296"/>
                </a:cubicBezTo>
                <a:cubicBezTo>
                  <a:pt x="123906" y="34707"/>
                  <a:pt x="123446" y="33117"/>
                  <a:pt x="122964" y="31539"/>
                </a:cubicBezTo>
                <a:cubicBezTo>
                  <a:pt x="122503" y="30071"/>
                  <a:pt x="122043" y="28592"/>
                  <a:pt x="121583" y="27123"/>
                </a:cubicBezTo>
                <a:cubicBezTo>
                  <a:pt x="121079" y="25545"/>
                  <a:pt x="120575" y="23967"/>
                  <a:pt x="120049" y="22400"/>
                </a:cubicBezTo>
                <a:cubicBezTo>
                  <a:pt x="119566" y="20931"/>
                  <a:pt x="119073" y="19474"/>
                  <a:pt x="118569" y="18005"/>
                </a:cubicBezTo>
                <a:cubicBezTo>
                  <a:pt x="118032" y="16449"/>
                  <a:pt x="117484" y="14882"/>
                  <a:pt x="116925" y="13315"/>
                </a:cubicBezTo>
                <a:cubicBezTo>
                  <a:pt x="116411" y="11857"/>
                  <a:pt x="115885" y="10411"/>
                  <a:pt x="115347" y="8953"/>
                </a:cubicBezTo>
                <a:cubicBezTo>
                  <a:pt x="115051" y="8164"/>
                  <a:pt x="114778" y="7364"/>
                  <a:pt x="114482" y="6575"/>
                </a:cubicBezTo>
                <a:lnTo>
                  <a:pt x="383082" y="6575"/>
                </a:lnTo>
                <a:cubicBezTo>
                  <a:pt x="464689" y="6575"/>
                  <a:pt x="531086" y="72964"/>
                  <a:pt x="531086" y="154574"/>
                </a:cubicBezTo>
                <a:cubicBezTo>
                  <a:pt x="531086" y="236184"/>
                  <a:pt x="464689" y="302583"/>
                  <a:pt x="383082" y="302583"/>
                </a:cubicBezTo>
                <a:close/>
              </a:path>
            </a:pathLst>
          </a:custGeom>
          <a:solidFill>
            <a:schemeClr val="accent4"/>
          </a:solidFill>
          <a:ln w="109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CF70628-E7C0-AFA9-2769-79B66BB1F491}"/>
              </a:ext>
            </a:extLst>
          </p:cNvPr>
          <p:cNvSpPr/>
          <p:nvPr/>
        </p:nvSpPr>
        <p:spPr>
          <a:xfrm>
            <a:off x="7000512" y="4299006"/>
            <a:ext cx="3247502" cy="1570638"/>
          </a:xfrm>
          <a:custGeom>
            <a:avLst/>
            <a:gdLst>
              <a:gd name="csX0" fmla="*/ 484644 w 639223"/>
              <a:gd name="csY0" fmla="*/ 0 h 309157"/>
              <a:gd name="csX1" fmla="*/ 91623 w 639223"/>
              <a:gd name="csY1" fmla="*/ 0 h 309157"/>
              <a:gd name="csX2" fmla="*/ 90648 w 639223"/>
              <a:gd name="csY2" fmla="*/ 1501 h 309157"/>
              <a:gd name="csX3" fmla="*/ 1436 w 639223"/>
              <a:gd name="csY3" fmla="*/ 92996 h 309157"/>
              <a:gd name="csX4" fmla="*/ 0 w 639223"/>
              <a:gd name="csY4" fmla="*/ 93971 h 309157"/>
              <a:gd name="csX5" fmla="*/ 0 w 639223"/>
              <a:gd name="csY5" fmla="*/ 168919 h 309157"/>
              <a:gd name="csX6" fmla="*/ 3737 w 639223"/>
              <a:gd name="csY6" fmla="*/ 201137 h 309157"/>
              <a:gd name="csX7" fmla="*/ 3704 w 639223"/>
              <a:gd name="csY7" fmla="*/ 201159 h 309157"/>
              <a:gd name="csX8" fmla="*/ 4361 w 639223"/>
              <a:gd name="csY8" fmla="*/ 203735 h 309157"/>
              <a:gd name="csX9" fmla="*/ 5359 w 639223"/>
              <a:gd name="csY9" fmla="*/ 207679 h 309157"/>
              <a:gd name="csX10" fmla="*/ 5425 w 639223"/>
              <a:gd name="csY10" fmla="*/ 207647 h 309157"/>
              <a:gd name="csX11" fmla="*/ 140234 w 639223"/>
              <a:gd name="csY11" fmla="*/ 309158 h 309157"/>
              <a:gd name="csX12" fmla="*/ 484644 w 639223"/>
              <a:gd name="csY12" fmla="*/ 309158 h 309157"/>
              <a:gd name="csX13" fmla="*/ 639223 w 639223"/>
              <a:gd name="csY13" fmla="*/ 154573 h 309157"/>
              <a:gd name="csX14" fmla="*/ 484644 w 639223"/>
              <a:gd name="csY14" fmla="*/ 0 h 309157"/>
              <a:gd name="csX15" fmla="*/ 484644 w 639223"/>
              <a:gd name="csY15" fmla="*/ 302583 h 309157"/>
              <a:gd name="csX16" fmla="*/ 140234 w 639223"/>
              <a:gd name="csY16" fmla="*/ 302583 h 309157"/>
              <a:gd name="csX17" fmla="*/ 11408 w 639223"/>
              <a:gd name="csY17" fmla="*/ 204666 h 309157"/>
              <a:gd name="csX18" fmla="*/ 14246 w 639223"/>
              <a:gd name="csY18" fmla="*/ 203187 h 309157"/>
              <a:gd name="csX19" fmla="*/ 18125 w 639223"/>
              <a:gd name="csY19" fmla="*/ 201181 h 309157"/>
              <a:gd name="csX20" fmla="*/ 22125 w 639223"/>
              <a:gd name="csY20" fmla="*/ 199022 h 309157"/>
              <a:gd name="csX21" fmla="*/ 25950 w 639223"/>
              <a:gd name="csY21" fmla="*/ 196940 h 309157"/>
              <a:gd name="csX22" fmla="*/ 29917 w 639223"/>
              <a:gd name="csY22" fmla="*/ 194704 h 309157"/>
              <a:gd name="csX23" fmla="*/ 33675 w 639223"/>
              <a:gd name="csY23" fmla="*/ 192546 h 309157"/>
              <a:gd name="csX24" fmla="*/ 37598 w 639223"/>
              <a:gd name="csY24" fmla="*/ 190211 h 309157"/>
              <a:gd name="csX25" fmla="*/ 41291 w 639223"/>
              <a:gd name="csY25" fmla="*/ 187987 h 309157"/>
              <a:gd name="csX26" fmla="*/ 45181 w 639223"/>
              <a:gd name="csY26" fmla="*/ 185565 h 309157"/>
              <a:gd name="csX27" fmla="*/ 48809 w 639223"/>
              <a:gd name="csY27" fmla="*/ 183275 h 309157"/>
              <a:gd name="csX28" fmla="*/ 52655 w 639223"/>
              <a:gd name="csY28" fmla="*/ 180765 h 309157"/>
              <a:gd name="csX29" fmla="*/ 56217 w 639223"/>
              <a:gd name="csY29" fmla="*/ 178409 h 309157"/>
              <a:gd name="csX30" fmla="*/ 60030 w 639223"/>
              <a:gd name="csY30" fmla="*/ 175801 h 309157"/>
              <a:gd name="csX31" fmla="*/ 63515 w 639223"/>
              <a:gd name="csY31" fmla="*/ 173390 h 309157"/>
              <a:gd name="csX32" fmla="*/ 67306 w 639223"/>
              <a:gd name="csY32" fmla="*/ 170683 h 309157"/>
              <a:gd name="csX33" fmla="*/ 70703 w 639223"/>
              <a:gd name="csY33" fmla="*/ 168228 h 309157"/>
              <a:gd name="csX34" fmla="*/ 74462 w 639223"/>
              <a:gd name="csY34" fmla="*/ 165412 h 309157"/>
              <a:gd name="csX35" fmla="*/ 77782 w 639223"/>
              <a:gd name="csY35" fmla="*/ 162913 h 309157"/>
              <a:gd name="csX36" fmla="*/ 81519 w 639223"/>
              <a:gd name="csY36" fmla="*/ 159998 h 309157"/>
              <a:gd name="csX37" fmla="*/ 84741 w 639223"/>
              <a:gd name="csY37" fmla="*/ 157456 h 309157"/>
              <a:gd name="csX38" fmla="*/ 88456 w 639223"/>
              <a:gd name="csY38" fmla="*/ 154431 h 309157"/>
              <a:gd name="csX39" fmla="*/ 91590 w 639223"/>
              <a:gd name="csY39" fmla="*/ 151856 h 309157"/>
              <a:gd name="csX40" fmla="*/ 95283 w 639223"/>
              <a:gd name="csY40" fmla="*/ 148711 h 309157"/>
              <a:gd name="csX41" fmla="*/ 98307 w 639223"/>
              <a:gd name="csY41" fmla="*/ 146124 h 309157"/>
              <a:gd name="csX42" fmla="*/ 102022 w 639223"/>
              <a:gd name="csY42" fmla="*/ 142815 h 309157"/>
              <a:gd name="csX43" fmla="*/ 104904 w 639223"/>
              <a:gd name="csY43" fmla="*/ 140250 h 309157"/>
              <a:gd name="csX44" fmla="*/ 108663 w 639223"/>
              <a:gd name="csY44" fmla="*/ 136765 h 309157"/>
              <a:gd name="csX45" fmla="*/ 111381 w 639223"/>
              <a:gd name="csY45" fmla="*/ 134234 h 309157"/>
              <a:gd name="csX46" fmla="*/ 115227 w 639223"/>
              <a:gd name="csY46" fmla="*/ 130519 h 309157"/>
              <a:gd name="csX47" fmla="*/ 117726 w 639223"/>
              <a:gd name="csY47" fmla="*/ 128097 h 309157"/>
              <a:gd name="csX48" fmla="*/ 121802 w 639223"/>
              <a:gd name="csY48" fmla="*/ 123988 h 309157"/>
              <a:gd name="csX49" fmla="*/ 123939 w 639223"/>
              <a:gd name="csY49" fmla="*/ 121818 h 309157"/>
              <a:gd name="csX50" fmla="*/ 128564 w 639223"/>
              <a:gd name="csY50" fmla="*/ 116963 h 309157"/>
              <a:gd name="csX51" fmla="*/ 130032 w 639223"/>
              <a:gd name="csY51" fmla="*/ 115418 h 309157"/>
              <a:gd name="csX52" fmla="*/ 141823 w 639223"/>
              <a:gd name="csY52" fmla="*/ 102201 h 309157"/>
              <a:gd name="csX53" fmla="*/ 143237 w 639223"/>
              <a:gd name="csY53" fmla="*/ 100525 h 309157"/>
              <a:gd name="csX54" fmla="*/ 147500 w 639223"/>
              <a:gd name="csY54" fmla="*/ 95429 h 309157"/>
              <a:gd name="csX55" fmla="*/ 149385 w 639223"/>
              <a:gd name="csY55" fmla="*/ 93084 h 309157"/>
              <a:gd name="csX56" fmla="*/ 153033 w 639223"/>
              <a:gd name="csY56" fmla="*/ 88536 h 309157"/>
              <a:gd name="csX57" fmla="*/ 155072 w 639223"/>
              <a:gd name="csY57" fmla="*/ 85884 h 309157"/>
              <a:gd name="csX58" fmla="*/ 158425 w 639223"/>
              <a:gd name="csY58" fmla="*/ 81522 h 309157"/>
              <a:gd name="csX59" fmla="*/ 160540 w 639223"/>
              <a:gd name="csY59" fmla="*/ 78662 h 309157"/>
              <a:gd name="csX60" fmla="*/ 163674 w 639223"/>
              <a:gd name="csY60" fmla="*/ 74410 h 309157"/>
              <a:gd name="csX61" fmla="*/ 165811 w 639223"/>
              <a:gd name="csY61" fmla="*/ 71374 h 309157"/>
              <a:gd name="csX62" fmla="*/ 168770 w 639223"/>
              <a:gd name="csY62" fmla="*/ 67177 h 309157"/>
              <a:gd name="csX63" fmla="*/ 170906 w 639223"/>
              <a:gd name="csY63" fmla="*/ 64010 h 309157"/>
              <a:gd name="csX64" fmla="*/ 173723 w 639223"/>
              <a:gd name="csY64" fmla="*/ 59824 h 309157"/>
              <a:gd name="csX65" fmla="*/ 175827 w 639223"/>
              <a:gd name="csY65" fmla="*/ 56569 h 309157"/>
              <a:gd name="csX66" fmla="*/ 178511 w 639223"/>
              <a:gd name="csY66" fmla="*/ 52372 h 309157"/>
              <a:gd name="csX67" fmla="*/ 180583 w 639223"/>
              <a:gd name="csY67" fmla="*/ 49030 h 309157"/>
              <a:gd name="csX68" fmla="*/ 183158 w 639223"/>
              <a:gd name="csY68" fmla="*/ 44821 h 309157"/>
              <a:gd name="csX69" fmla="*/ 185174 w 639223"/>
              <a:gd name="csY69" fmla="*/ 41380 h 309157"/>
              <a:gd name="csX70" fmla="*/ 187640 w 639223"/>
              <a:gd name="csY70" fmla="*/ 37172 h 309157"/>
              <a:gd name="csX71" fmla="*/ 189613 w 639223"/>
              <a:gd name="csY71" fmla="*/ 33644 h 309157"/>
              <a:gd name="csX72" fmla="*/ 191957 w 639223"/>
              <a:gd name="csY72" fmla="*/ 29413 h 309157"/>
              <a:gd name="csX73" fmla="*/ 193875 w 639223"/>
              <a:gd name="csY73" fmla="*/ 25830 h 309157"/>
              <a:gd name="csX74" fmla="*/ 196122 w 639223"/>
              <a:gd name="csY74" fmla="*/ 21556 h 309157"/>
              <a:gd name="csX75" fmla="*/ 197974 w 639223"/>
              <a:gd name="csY75" fmla="*/ 17896 h 309157"/>
              <a:gd name="csX76" fmla="*/ 200122 w 639223"/>
              <a:gd name="csY76" fmla="*/ 13611 h 309157"/>
              <a:gd name="csX77" fmla="*/ 201908 w 639223"/>
              <a:gd name="csY77" fmla="*/ 9896 h 309157"/>
              <a:gd name="csX78" fmla="*/ 203497 w 639223"/>
              <a:gd name="csY78" fmla="*/ 6575 h 309157"/>
              <a:gd name="csX79" fmla="*/ 484644 w 639223"/>
              <a:gd name="csY79" fmla="*/ 6575 h 309157"/>
              <a:gd name="csX80" fmla="*/ 632648 w 639223"/>
              <a:gd name="csY80" fmla="*/ 154573 h 309157"/>
              <a:gd name="csX81" fmla="*/ 484644 w 639223"/>
              <a:gd name="csY81" fmla="*/ 302583 h 3091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639223" h="309157">
                <a:moveTo>
                  <a:pt x="484644" y="0"/>
                </a:moveTo>
                <a:lnTo>
                  <a:pt x="91623" y="0"/>
                </a:lnTo>
                <a:lnTo>
                  <a:pt x="90648" y="1501"/>
                </a:lnTo>
                <a:cubicBezTo>
                  <a:pt x="67230" y="37862"/>
                  <a:pt x="37215" y="68646"/>
                  <a:pt x="1436" y="92996"/>
                </a:cubicBezTo>
                <a:lnTo>
                  <a:pt x="0" y="93971"/>
                </a:lnTo>
                <a:lnTo>
                  <a:pt x="0" y="168919"/>
                </a:lnTo>
                <a:cubicBezTo>
                  <a:pt x="0" y="179800"/>
                  <a:pt x="1271" y="190628"/>
                  <a:pt x="3737" y="201137"/>
                </a:cubicBezTo>
                <a:lnTo>
                  <a:pt x="3704" y="201159"/>
                </a:lnTo>
                <a:lnTo>
                  <a:pt x="4361" y="203735"/>
                </a:lnTo>
                <a:lnTo>
                  <a:pt x="5359" y="207679"/>
                </a:lnTo>
                <a:lnTo>
                  <a:pt x="5425" y="207647"/>
                </a:lnTo>
                <a:cubicBezTo>
                  <a:pt x="22585" y="267613"/>
                  <a:pt x="77443" y="309158"/>
                  <a:pt x="140234" y="309158"/>
                </a:cubicBezTo>
                <a:lnTo>
                  <a:pt x="484644" y="309158"/>
                </a:lnTo>
                <a:cubicBezTo>
                  <a:pt x="569878" y="309158"/>
                  <a:pt x="639223" y="239811"/>
                  <a:pt x="639223" y="154573"/>
                </a:cubicBezTo>
                <a:cubicBezTo>
                  <a:pt x="639223" y="69336"/>
                  <a:pt x="569878" y="0"/>
                  <a:pt x="484644" y="0"/>
                </a:cubicBezTo>
                <a:close/>
                <a:moveTo>
                  <a:pt x="484644" y="302583"/>
                </a:moveTo>
                <a:lnTo>
                  <a:pt x="140234" y="302583"/>
                </a:lnTo>
                <a:cubicBezTo>
                  <a:pt x="79985" y="302583"/>
                  <a:pt x="27385" y="262452"/>
                  <a:pt x="11408" y="204666"/>
                </a:cubicBezTo>
                <a:cubicBezTo>
                  <a:pt x="12361" y="204184"/>
                  <a:pt x="13304" y="203680"/>
                  <a:pt x="14246" y="203187"/>
                </a:cubicBezTo>
                <a:cubicBezTo>
                  <a:pt x="15539" y="202518"/>
                  <a:pt x="16843" y="201861"/>
                  <a:pt x="18125" y="201181"/>
                </a:cubicBezTo>
                <a:cubicBezTo>
                  <a:pt x="19462" y="200469"/>
                  <a:pt x="20799" y="199746"/>
                  <a:pt x="22125" y="199022"/>
                </a:cubicBezTo>
                <a:cubicBezTo>
                  <a:pt x="23407" y="198332"/>
                  <a:pt x="24678" y="197642"/>
                  <a:pt x="25950" y="196940"/>
                </a:cubicBezTo>
                <a:cubicBezTo>
                  <a:pt x="27275" y="196206"/>
                  <a:pt x="28590" y="195450"/>
                  <a:pt x="29917" y="194704"/>
                </a:cubicBezTo>
                <a:cubicBezTo>
                  <a:pt x="31165" y="193981"/>
                  <a:pt x="32426" y="193269"/>
                  <a:pt x="33675" y="192546"/>
                </a:cubicBezTo>
                <a:cubicBezTo>
                  <a:pt x="34990" y="191779"/>
                  <a:pt x="36294" y="190989"/>
                  <a:pt x="37598" y="190211"/>
                </a:cubicBezTo>
                <a:cubicBezTo>
                  <a:pt x="38836" y="189477"/>
                  <a:pt x="40064" y="188743"/>
                  <a:pt x="41291" y="187987"/>
                </a:cubicBezTo>
                <a:cubicBezTo>
                  <a:pt x="42595" y="187187"/>
                  <a:pt x="43889" y="186376"/>
                  <a:pt x="45181" y="185565"/>
                </a:cubicBezTo>
                <a:cubicBezTo>
                  <a:pt x="46398" y="184798"/>
                  <a:pt x="47603" y="184053"/>
                  <a:pt x="48809" y="183275"/>
                </a:cubicBezTo>
                <a:cubicBezTo>
                  <a:pt x="50102" y="182453"/>
                  <a:pt x="51373" y="181609"/>
                  <a:pt x="52655" y="180765"/>
                </a:cubicBezTo>
                <a:cubicBezTo>
                  <a:pt x="53838" y="179976"/>
                  <a:pt x="55033" y="179209"/>
                  <a:pt x="56217" y="178409"/>
                </a:cubicBezTo>
                <a:cubicBezTo>
                  <a:pt x="57499" y="177554"/>
                  <a:pt x="58759" y="176678"/>
                  <a:pt x="60030" y="175801"/>
                </a:cubicBezTo>
                <a:cubicBezTo>
                  <a:pt x="61191" y="175001"/>
                  <a:pt x="62364" y="174212"/>
                  <a:pt x="63515" y="173390"/>
                </a:cubicBezTo>
                <a:cubicBezTo>
                  <a:pt x="64786" y="172502"/>
                  <a:pt x="66046" y="171593"/>
                  <a:pt x="67306" y="170683"/>
                </a:cubicBezTo>
                <a:cubicBezTo>
                  <a:pt x="68435" y="169872"/>
                  <a:pt x="69575" y="169061"/>
                  <a:pt x="70703" y="168228"/>
                </a:cubicBezTo>
                <a:cubicBezTo>
                  <a:pt x="71963" y="167297"/>
                  <a:pt x="73213" y="166354"/>
                  <a:pt x="74462" y="165412"/>
                </a:cubicBezTo>
                <a:cubicBezTo>
                  <a:pt x="75569" y="164579"/>
                  <a:pt x="76687" y="163757"/>
                  <a:pt x="77782" y="162913"/>
                </a:cubicBezTo>
                <a:cubicBezTo>
                  <a:pt x="79032" y="161949"/>
                  <a:pt x="80270" y="160974"/>
                  <a:pt x="81519" y="159998"/>
                </a:cubicBezTo>
                <a:cubicBezTo>
                  <a:pt x="82593" y="159154"/>
                  <a:pt x="83678" y="158310"/>
                  <a:pt x="84741" y="157456"/>
                </a:cubicBezTo>
                <a:cubicBezTo>
                  <a:pt x="85990" y="156458"/>
                  <a:pt x="87217" y="155439"/>
                  <a:pt x="88456" y="154431"/>
                </a:cubicBezTo>
                <a:cubicBezTo>
                  <a:pt x="89497" y="153576"/>
                  <a:pt x="90549" y="152721"/>
                  <a:pt x="91590" y="151856"/>
                </a:cubicBezTo>
                <a:cubicBezTo>
                  <a:pt x="92828" y="150825"/>
                  <a:pt x="94056" y="149763"/>
                  <a:pt x="95283" y="148711"/>
                </a:cubicBezTo>
                <a:cubicBezTo>
                  <a:pt x="96291" y="147845"/>
                  <a:pt x="97311" y="146990"/>
                  <a:pt x="98307" y="146124"/>
                </a:cubicBezTo>
                <a:cubicBezTo>
                  <a:pt x="99557" y="145028"/>
                  <a:pt x="100784" y="143922"/>
                  <a:pt x="102022" y="142815"/>
                </a:cubicBezTo>
                <a:cubicBezTo>
                  <a:pt x="102987" y="141960"/>
                  <a:pt x="103951" y="141116"/>
                  <a:pt x="104904" y="140250"/>
                </a:cubicBezTo>
                <a:cubicBezTo>
                  <a:pt x="106164" y="139100"/>
                  <a:pt x="107414" y="137927"/>
                  <a:pt x="108663" y="136765"/>
                </a:cubicBezTo>
                <a:cubicBezTo>
                  <a:pt x="109562" y="135921"/>
                  <a:pt x="110482" y="135089"/>
                  <a:pt x="111381" y="134234"/>
                </a:cubicBezTo>
                <a:cubicBezTo>
                  <a:pt x="112674" y="133007"/>
                  <a:pt x="113945" y="131757"/>
                  <a:pt x="115227" y="130519"/>
                </a:cubicBezTo>
                <a:cubicBezTo>
                  <a:pt x="116060" y="129708"/>
                  <a:pt x="116904" y="128908"/>
                  <a:pt x="117726" y="128097"/>
                </a:cubicBezTo>
                <a:cubicBezTo>
                  <a:pt x="119096" y="126738"/>
                  <a:pt x="120443" y="125358"/>
                  <a:pt x="121802" y="123988"/>
                </a:cubicBezTo>
                <a:cubicBezTo>
                  <a:pt x="122515" y="123264"/>
                  <a:pt x="123238" y="122552"/>
                  <a:pt x="123939" y="121818"/>
                </a:cubicBezTo>
                <a:cubicBezTo>
                  <a:pt x="125495" y="120218"/>
                  <a:pt x="127029" y="118585"/>
                  <a:pt x="128564" y="116963"/>
                </a:cubicBezTo>
                <a:cubicBezTo>
                  <a:pt x="129046" y="116448"/>
                  <a:pt x="129550" y="115933"/>
                  <a:pt x="130032" y="115418"/>
                </a:cubicBezTo>
                <a:cubicBezTo>
                  <a:pt x="134054" y="111100"/>
                  <a:pt x="137988" y="106694"/>
                  <a:pt x="141823" y="102201"/>
                </a:cubicBezTo>
                <a:cubicBezTo>
                  <a:pt x="142294" y="101653"/>
                  <a:pt x="142755" y="101084"/>
                  <a:pt x="143237" y="100525"/>
                </a:cubicBezTo>
                <a:cubicBezTo>
                  <a:pt x="144662" y="98837"/>
                  <a:pt x="146097" y="97149"/>
                  <a:pt x="147500" y="95429"/>
                </a:cubicBezTo>
                <a:cubicBezTo>
                  <a:pt x="148135" y="94662"/>
                  <a:pt x="148749" y="93862"/>
                  <a:pt x="149385" y="93084"/>
                </a:cubicBezTo>
                <a:cubicBezTo>
                  <a:pt x="150612" y="91572"/>
                  <a:pt x="151839" y="90070"/>
                  <a:pt x="153033" y="88536"/>
                </a:cubicBezTo>
                <a:cubicBezTo>
                  <a:pt x="153724" y="87659"/>
                  <a:pt x="154392" y="86772"/>
                  <a:pt x="155072" y="85884"/>
                </a:cubicBezTo>
                <a:cubicBezTo>
                  <a:pt x="156200" y="84437"/>
                  <a:pt x="157329" y="82991"/>
                  <a:pt x="158425" y="81522"/>
                </a:cubicBezTo>
                <a:cubicBezTo>
                  <a:pt x="159137" y="80580"/>
                  <a:pt x="159838" y="79615"/>
                  <a:pt x="160540" y="78662"/>
                </a:cubicBezTo>
                <a:cubicBezTo>
                  <a:pt x="161592" y="77249"/>
                  <a:pt x="162644" y="75835"/>
                  <a:pt x="163674" y="74410"/>
                </a:cubicBezTo>
                <a:cubicBezTo>
                  <a:pt x="164397" y="73402"/>
                  <a:pt x="165099" y="72382"/>
                  <a:pt x="165811" y="71374"/>
                </a:cubicBezTo>
                <a:cubicBezTo>
                  <a:pt x="166808" y="69972"/>
                  <a:pt x="167794" y="68580"/>
                  <a:pt x="168770" y="67177"/>
                </a:cubicBezTo>
                <a:cubicBezTo>
                  <a:pt x="169493" y="66125"/>
                  <a:pt x="170194" y="65062"/>
                  <a:pt x="170906" y="64010"/>
                </a:cubicBezTo>
                <a:cubicBezTo>
                  <a:pt x="171849" y="62619"/>
                  <a:pt x="172792" y="61227"/>
                  <a:pt x="173723" y="59824"/>
                </a:cubicBezTo>
                <a:cubicBezTo>
                  <a:pt x="174435" y="58750"/>
                  <a:pt x="175126" y="57654"/>
                  <a:pt x="175827" y="56569"/>
                </a:cubicBezTo>
                <a:cubicBezTo>
                  <a:pt x="176725" y="55178"/>
                  <a:pt x="177635" y="53786"/>
                  <a:pt x="178511" y="52372"/>
                </a:cubicBezTo>
                <a:cubicBezTo>
                  <a:pt x="179213" y="51265"/>
                  <a:pt x="179893" y="50147"/>
                  <a:pt x="180583" y="49030"/>
                </a:cubicBezTo>
                <a:cubicBezTo>
                  <a:pt x="181438" y="47627"/>
                  <a:pt x="182314" y="46235"/>
                  <a:pt x="183158" y="44821"/>
                </a:cubicBezTo>
                <a:cubicBezTo>
                  <a:pt x="183838" y="43682"/>
                  <a:pt x="184506" y="42531"/>
                  <a:pt x="185174" y="41380"/>
                </a:cubicBezTo>
                <a:cubicBezTo>
                  <a:pt x="185996" y="39978"/>
                  <a:pt x="186829" y="38586"/>
                  <a:pt x="187640" y="37172"/>
                </a:cubicBezTo>
                <a:cubicBezTo>
                  <a:pt x="188308" y="36000"/>
                  <a:pt x="188955" y="34827"/>
                  <a:pt x="189613" y="33644"/>
                </a:cubicBezTo>
                <a:cubicBezTo>
                  <a:pt x="190401" y="32241"/>
                  <a:pt x="191191" y="30827"/>
                  <a:pt x="191957" y="29413"/>
                </a:cubicBezTo>
                <a:cubicBezTo>
                  <a:pt x="192604" y="28219"/>
                  <a:pt x="193239" y="27025"/>
                  <a:pt x="193875" y="25830"/>
                </a:cubicBezTo>
                <a:cubicBezTo>
                  <a:pt x="194631" y="24405"/>
                  <a:pt x="195388" y="22991"/>
                  <a:pt x="196122" y="21556"/>
                </a:cubicBezTo>
                <a:cubicBezTo>
                  <a:pt x="196746" y="20350"/>
                  <a:pt x="197360" y="19123"/>
                  <a:pt x="197974" y="17896"/>
                </a:cubicBezTo>
                <a:cubicBezTo>
                  <a:pt x="198697" y="16471"/>
                  <a:pt x="199420" y="15046"/>
                  <a:pt x="200122" y="13611"/>
                </a:cubicBezTo>
                <a:cubicBezTo>
                  <a:pt x="200724" y="12383"/>
                  <a:pt x="201316" y="11134"/>
                  <a:pt x="201908" y="9896"/>
                </a:cubicBezTo>
                <a:cubicBezTo>
                  <a:pt x="202434" y="8789"/>
                  <a:pt x="202982" y="7682"/>
                  <a:pt x="203497" y="6575"/>
                </a:cubicBezTo>
                <a:lnTo>
                  <a:pt x="484644" y="6575"/>
                </a:lnTo>
                <a:cubicBezTo>
                  <a:pt x="566251" y="6575"/>
                  <a:pt x="632648" y="72964"/>
                  <a:pt x="632648" y="154573"/>
                </a:cubicBezTo>
                <a:cubicBezTo>
                  <a:pt x="632648" y="236183"/>
                  <a:pt x="566251" y="302583"/>
                  <a:pt x="484644" y="302583"/>
                </a:cubicBezTo>
                <a:close/>
              </a:path>
            </a:pathLst>
          </a:custGeom>
          <a:solidFill>
            <a:schemeClr val="accent6"/>
          </a:solidFill>
          <a:ln w="109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18B9B6F-B0CE-DECE-FF39-3C7977D207D2}"/>
              </a:ext>
            </a:extLst>
          </p:cNvPr>
          <p:cNvSpPr/>
          <p:nvPr/>
        </p:nvSpPr>
        <p:spPr>
          <a:xfrm>
            <a:off x="1943986" y="2643679"/>
            <a:ext cx="2731522" cy="1570643"/>
          </a:xfrm>
          <a:custGeom>
            <a:avLst/>
            <a:gdLst>
              <a:gd name="csX0" fmla="*/ 537661 w 537660"/>
              <a:gd name="csY0" fmla="*/ 0 h 309158"/>
              <a:gd name="csX1" fmla="*/ 154579 w 537660"/>
              <a:gd name="csY1" fmla="*/ 0 h 309158"/>
              <a:gd name="csX2" fmla="*/ 0 w 537660"/>
              <a:gd name="csY2" fmla="*/ 154574 h 309158"/>
              <a:gd name="csX3" fmla="*/ 154579 w 537660"/>
              <a:gd name="csY3" fmla="*/ 309158 h 309158"/>
              <a:gd name="csX4" fmla="*/ 537661 w 537660"/>
              <a:gd name="csY4" fmla="*/ 309158 h 309158"/>
              <a:gd name="csX5" fmla="*/ 535086 w 537660"/>
              <a:gd name="csY5" fmla="*/ 304325 h 309158"/>
              <a:gd name="csX6" fmla="*/ 497860 w 537660"/>
              <a:gd name="csY6" fmla="*/ 154574 h 309158"/>
              <a:gd name="csX7" fmla="*/ 535086 w 537660"/>
              <a:gd name="csY7" fmla="*/ 4833 h 309158"/>
              <a:gd name="csX8" fmla="*/ 537661 w 537660"/>
              <a:gd name="csY8" fmla="*/ 0 h 309158"/>
              <a:gd name="csX9" fmla="*/ 154579 w 537660"/>
              <a:gd name="csY9" fmla="*/ 302583 h 309158"/>
              <a:gd name="csX10" fmla="*/ 6575 w 537660"/>
              <a:gd name="csY10" fmla="*/ 154574 h 309158"/>
              <a:gd name="csX11" fmla="*/ 154579 w 537660"/>
              <a:gd name="csY11" fmla="*/ 6575 h 309158"/>
              <a:gd name="csX12" fmla="*/ 423179 w 537660"/>
              <a:gd name="csY12" fmla="*/ 6575 h 309158"/>
              <a:gd name="csX13" fmla="*/ 422313 w 537660"/>
              <a:gd name="csY13" fmla="*/ 8953 h 309158"/>
              <a:gd name="csX14" fmla="*/ 420735 w 537660"/>
              <a:gd name="csY14" fmla="*/ 13304 h 309158"/>
              <a:gd name="csX15" fmla="*/ 419080 w 537660"/>
              <a:gd name="csY15" fmla="*/ 18038 h 309158"/>
              <a:gd name="csX16" fmla="*/ 417623 w 537660"/>
              <a:gd name="csY16" fmla="*/ 22378 h 309158"/>
              <a:gd name="csX17" fmla="*/ 416067 w 537660"/>
              <a:gd name="csY17" fmla="*/ 27167 h 309158"/>
              <a:gd name="csX18" fmla="*/ 414708 w 537660"/>
              <a:gd name="csY18" fmla="*/ 31506 h 309158"/>
              <a:gd name="csX19" fmla="*/ 413261 w 537660"/>
              <a:gd name="csY19" fmla="*/ 36361 h 309158"/>
              <a:gd name="csX20" fmla="*/ 412012 w 537660"/>
              <a:gd name="csY20" fmla="*/ 40690 h 309158"/>
              <a:gd name="csX21" fmla="*/ 410675 w 537660"/>
              <a:gd name="csY21" fmla="*/ 45600 h 309158"/>
              <a:gd name="csX22" fmla="*/ 409536 w 537660"/>
              <a:gd name="csY22" fmla="*/ 49939 h 309158"/>
              <a:gd name="csX23" fmla="*/ 408297 w 537660"/>
              <a:gd name="csY23" fmla="*/ 54904 h 309158"/>
              <a:gd name="csX24" fmla="*/ 407267 w 537660"/>
              <a:gd name="csY24" fmla="*/ 59232 h 309158"/>
              <a:gd name="csX25" fmla="*/ 406138 w 537660"/>
              <a:gd name="csY25" fmla="*/ 64262 h 309158"/>
              <a:gd name="csX26" fmla="*/ 405207 w 537660"/>
              <a:gd name="csY26" fmla="*/ 68569 h 309158"/>
              <a:gd name="csX27" fmla="*/ 404199 w 537660"/>
              <a:gd name="csY27" fmla="*/ 73665 h 309158"/>
              <a:gd name="csX28" fmla="*/ 403366 w 537660"/>
              <a:gd name="csY28" fmla="*/ 77961 h 309158"/>
              <a:gd name="csX29" fmla="*/ 402468 w 537660"/>
              <a:gd name="csY29" fmla="*/ 83122 h 309158"/>
              <a:gd name="csX30" fmla="*/ 401744 w 537660"/>
              <a:gd name="csY30" fmla="*/ 87407 h 309158"/>
              <a:gd name="csX31" fmla="*/ 400955 w 537660"/>
              <a:gd name="csY31" fmla="*/ 92624 h 309158"/>
              <a:gd name="csX32" fmla="*/ 400331 w 537660"/>
              <a:gd name="csY32" fmla="*/ 96887 h 309158"/>
              <a:gd name="csX33" fmla="*/ 399662 w 537660"/>
              <a:gd name="csY33" fmla="*/ 102191 h 309158"/>
              <a:gd name="csX34" fmla="*/ 399136 w 537660"/>
              <a:gd name="csY34" fmla="*/ 106410 h 309158"/>
              <a:gd name="csX35" fmla="*/ 398577 w 537660"/>
              <a:gd name="csY35" fmla="*/ 111823 h 309158"/>
              <a:gd name="csX36" fmla="*/ 398161 w 537660"/>
              <a:gd name="csY36" fmla="*/ 115977 h 309158"/>
              <a:gd name="csX37" fmla="*/ 397711 w 537660"/>
              <a:gd name="csY37" fmla="*/ 121544 h 309158"/>
              <a:gd name="csX38" fmla="*/ 397394 w 537660"/>
              <a:gd name="csY38" fmla="*/ 125577 h 309158"/>
              <a:gd name="csX39" fmla="*/ 397065 w 537660"/>
              <a:gd name="csY39" fmla="*/ 131429 h 309158"/>
              <a:gd name="csX40" fmla="*/ 396857 w 537660"/>
              <a:gd name="csY40" fmla="*/ 135209 h 309158"/>
              <a:gd name="csX41" fmla="*/ 396627 w 537660"/>
              <a:gd name="csY41" fmla="*/ 141719 h 309158"/>
              <a:gd name="csX42" fmla="*/ 396528 w 537660"/>
              <a:gd name="csY42" fmla="*/ 144875 h 309158"/>
              <a:gd name="csX43" fmla="*/ 396419 w 537660"/>
              <a:gd name="csY43" fmla="*/ 154574 h 309158"/>
              <a:gd name="csX44" fmla="*/ 396528 w 537660"/>
              <a:gd name="csY44" fmla="*/ 164272 h 309158"/>
              <a:gd name="csX45" fmla="*/ 396627 w 537660"/>
              <a:gd name="csY45" fmla="*/ 167428 h 309158"/>
              <a:gd name="csX46" fmla="*/ 396857 w 537660"/>
              <a:gd name="csY46" fmla="*/ 173938 h 309158"/>
              <a:gd name="csX47" fmla="*/ 397065 w 537660"/>
              <a:gd name="csY47" fmla="*/ 177719 h 309158"/>
              <a:gd name="csX48" fmla="*/ 397394 w 537660"/>
              <a:gd name="csY48" fmla="*/ 183570 h 309158"/>
              <a:gd name="csX49" fmla="*/ 397711 w 537660"/>
              <a:gd name="csY49" fmla="*/ 187603 h 309158"/>
              <a:gd name="csX50" fmla="*/ 398161 w 537660"/>
              <a:gd name="csY50" fmla="*/ 193171 h 309158"/>
              <a:gd name="csX51" fmla="*/ 398577 w 537660"/>
              <a:gd name="csY51" fmla="*/ 197324 h 309158"/>
              <a:gd name="csX52" fmla="*/ 399136 w 537660"/>
              <a:gd name="csY52" fmla="*/ 202738 h 309158"/>
              <a:gd name="csX53" fmla="*/ 399662 w 537660"/>
              <a:gd name="csY53" fmla="*/ 206956 h 309158"/>
              <a:gd name="csX54" fmla="*/ 400331 w 537660"/>
              <a:gd name="csY54" fmla="*/ 212261 h 309158"/>
              <a:gd name="csX55" fmla="*/ 400955 w 537660"/>
              <a:gd name="csY55" fmla="*/ 216523 h 309158"/>
              <a:gd name="csX56" fmla="*/ 401744 w 537660"/>
              <a:gd name="csY56" fmla="*/ 221751 h 309158"/>
              <a:gd name="csX57" fmla="*/ 402468 w 537660"/>
              <a:gd name="csY57" fmla="*/ 226025 h 309158"/>
              <a:gd name="csX58" fmla="*/ 403366 w 537660"/>
              <a:gd name="csY58" fmla="*/ 231187 h 309158"/>
              <a:gd name="csX59" fmla="*/ 404199 w 537660"/>
              <a:gd name="csY59" fmla="*/ 235482 h 309158"/>
              <a:gd name="csX60" fmla="*/ 405207 w 537660"/>
              <a:gd name="csY60" fmla="*/ 240578 h 309158"/>
              <a:gd name="csX61" fmla="*/ 406138 w 537660"/>
              <a:gd name="csY61" fmla="*/ 244885 h 309158"/>
              <a:gd name="csX62" fmla="*/ 407267 w 537660"/>
              <a:gd name="csY62" fmla="*/ 249926 h 309158"/>
              <a:gd name="csX63" fmla="*/ 408308 w 537660"/>
              <a:gd name="csY63" fmla="*/ 254244 h 309158"/>
              <a:gd name="csX64" fmla="*/ 409536 w 537660"/>
              <a:gd name="csY64" fmla="*/ 259219 h 309158"/>
              <a:gd name="csX65" fmla="*/ 410675 w 537660"/>
              <a:gd name="csY65" fmla="*/ 263548 h 309158"/>
              <a:gd name="csX66" fmla="*/ 412023 w 537660"/>
              <a:gd name="csY66" fmla="*/ 268457 h 309158"/>
              <a:gd name="csX67" fmla="*/ 413261 w 537660"/>
              <a:gd name="csY67" fmla="*/ 272786 h 309158"/>
              <a:gd name="csX68" fmla="*/ 414708 w 537660"/>
              <a:gd name="csY68" fmla="*/ 277652 h 309158"/>
              <a:gd name="csX69" fmla="*/ 416067 w 537660"/>
              <a:gd name="csY69" fmla="*/ 281981 h 309158"/>
              <a:gd name="csX70" fmla="*/ 417623 w 537660"/>
              <a:gd name="csY70" fmla="*/ 286769 h 309158"/>
              <a:gd name="csX71" fmla="*/ 419092 w 537660"/>
              <a:gd name="csY71" fmla="*/ 291120 h 309158"/>
              <a:gd name="csX72" fmla="*/ 420735 w 537660"/>
              <a:gd name="csY72" fmla="*/ 295843 h 309158"/>
              <a:gd name="csX73" fmla="*/ 422313 w 537660"/>
              <a:gd name="csY73" fmla="*/ 300194 h 309158"/>
              <a:gd name="csX74" fmla="*/ 423179 w 537660"/>
              <a:gd name="csY74" fmla="*/ 302583 h 309158"/>
              <a:gd name="csX75" fmla="*/ 154579 w 537660"/>
              <a:gd name="csY75" fmla="*/ 302583 h 3091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</a:cxnLst>
            <a:rect l="l" t="t" r="r" b="b"/>
            <a:pathLst>
              <a:path w="537660" h="309158">
                <a:moveTo>
                  <a:pt x="537661" y="0"/>
                </a:moveTo>
                <a:lnTo>
                  <a:pt x="154579" y="0"/>
                </a:lnTo>
                <a:cubicBezTo>
                  <a:pt x="69345" y="0"/>
                  <a:pt x="0" y="69336"/>
                  <a:pt x="0" y="154574"/>
                </a:cubicBezTo>
                <a:cubicBezTo>
                  <a:pt x="0" y="239811"/>
                  <a:pt x="69345" y="309158"/>
                  <a:pt x="154579" y="309158"/>
                </a:cubicBezTo>
                <a:lnTo>
                  <a:pt x="537661" y="309158"/>
                </a:lnTo>
                <a:lnTo>
                  <a:pt x="535086" y="304325"/>
                </a:lnTo>
                <a:cubicBezTo>
                  <a:pt x="510736" y="258528"/>
                  <a:pt x="497860" y="206737"/>
                  <a:pt x="497860" y="154574"/>
                </a:cubicBezTo>
                <a:cubicBezTo>
                  <a:pt x="497860" y="102410"/>
                  <a:pt x="510736" y="50629"/>
                  <a:pt x="535086" y="4833"/>
                </a:cubicBezTo>
                <a:lnTo>
                  <a:pt x="537661" y="0"/>
                </a:lnTo>
                <a:close/>
                <a:moveTo>
                  <a:pt x="154579" y="302583"/>
                </a:moveTo>
                <a:cubicBezTo>
                  <a:pt x="72972" y="302583"/>
                  <a:pt x="6575" y="236184"/>
                  <a:pt x="6575" y="154574"/>
                </a:cubicBezTo>
                <a:cubicBezTo>
                  <a:pt x="6575" y="72964"/>
                  <a:pt x="72972" y="6575"/>
                  <a:pt x="154579" y="6575"/>
                </a:cubicBezTo>
                <a:lnTo>
                  <a:pt x="423179" y="6575"/>
                </a:lnTo>
                <a:cubicBezTo>
                  <a:pt x="422883" y="7364"/>
                  <a:pt x="422609" y="8164"/>
                  <a:pt x="422313" y="8953"/>
                </a:cubicBezTo>
                <a:cubicBezTo>
                  <a:pt x="421787" y="10411"/>
                  <a:pt x="421250" y="11857"/>
                  <a:pt x="420735" y="13304"/>
                </a:cubicBezTo>
                <a:cubicBezTo>
                  <a:pt x="420176" y="14882"/>
                  <a:pt x="419628" y="16460"/>
                  <a:pt x="419080" y="18038"/>
                </a:cubicBezTo>
                <a:cubicBezTo>
                  <a:pt x="418587" y="19485"/>
                  <a:pt x="418094" y="20931"/>
                  <a:pt x="417623" y="22378"/>
                </a:cubicBezTo>
                <a:cubicBezTo>
                  <a:pt x="417086" y="23967"/>
                  <a:pt x="416582" y="25567"/>
                  <a:pt x="416067" y="27167"/>
                </a:cubicBezTo>
                <a:cubicBezTo>
                  <a:pt x="415607" y="28613"/>
                  <a:pt x="415157" y="30060"/>
                  <a:pt x="414708" y="31506"/>
                </a:cubicBezTo>
                <a:cubicBezTo>
                  <a:pt x="414215" y="33117"/>
                  <a:pt x="413744" y="34739"/>
                  <a:pt x="413261" y="36361"/>
                </a:cubicBezTo>
                <a:cubicBezTo>
                  <a:pt x="412845" y="37808"/>
                  <a:pt x="412429" y="39243"/>
                  <a:pt x="412012" y="40690"/>
                </a:cubicBezTo>
                <a:cubicBezTo>
                  <a:pt x="411563" y="42323"/>
                  <a:pt x="411114" y="43967"/>
                  <a:pt x="410675" y="45600"/>
                </a:cubicBezTo>
                <a:cubicBezTo>
                  <a:pt x="410292" y="47046"/>
                  <a:pt x="409909" y="48493"/>
                  <a:pt x="409536" y="49939"/>
                </a:cubicBezTo>
                <a:cubicBezTo>
                  <a:pt x="409109" y="51594"/>
                  <a:pt x="408703" y="53249"/>
                  <a:pt x="408297" y="54904"/>
                </a:cubicBezTo>
                <a:cubicBezTo>
                  <a:pt x="407958" y="56350"/>
                  <a:pt x="407607" y="57786"/>
                  <a:pt x="407267" y="59232"/>
                </a:cubicBezTo>
                <a:cubicBezTo>
                  <a:pt x="406884" y="60898"/>
                  <a:pt x="406511" y="62586"/>
                  <a:pt x="406138" y="64262"/>
                </a:cubicBezTo>
                <a:cubicBezTo>
                  <a:pt x="405832" y="65698"/>
                  <a:pt x="405514" y="67133"/>
                  <a:pt x="405207" y="68569"/>
                </a:cubicBezTo>
                <a:cubicBezTo>
                  <a:pt x="404856" y="70268"/>
                  <a:pt x="404528" y="71966"/>
                  <a:pt x="404199" y="73665"/>
                </a:cubicBezTo>
                <a:cubicBezTo>
                  <a:pt x="403914" y="75101"/>
                  <a:pt x="403640" y="76525"/>
                  <a:pt x="403366" y="77961"/>
                </a:cubicBezTo>
                <a:cubicBezTo>
                  <a:pt x="403060" y="79681"/>
                  <a:pt x="402764" y="81402"/>
                  <a:pt x="402468" y="83122"/>
                </a:cubicBezTo>
                <a:cubicBezTo>
                  <a:pt x="402226" y="84547"/>
                  <a:pt x="401974" y="85972"/>
                  <a:pt x="401744" y="87407"/>
                </a:cubicBezTo>
                <a:cubicBezTo>
                  <a:pt x="401470" y="89139"/>
                  <a:pt x="401218" y="90881"/>
                  <a:pt x="400955" y="92624"/>
                </a:cubicBezTo>
                <a:cubicBezTo>
                  <a:pt x="400747" y="94048"/>
                  <a:pt x="400528" y="95462"/>
                  <a:pt x="400331" y="96887"/>
                </a:cubicBezTo>
                <a:cubicBezTo>
                  <a:pt x="400089" y="98651"/>
                  <a:pt x="399881" y="100426"/>
                  <a:pt x="399662" y="102191"/>
                </a:cubicBezTo>
                <a:cubicBezTo>
                  <a:pt x="399487" y="103604"/>
                  <a:pt x="399301" y="105007"/>
                  <a:pt x="399136" y="106410"/>
                </a:cubicBezTo>
                <a:cubicBezTo>
                  <a:pt x="398939" y="108218"/>
                  <a:pt x="398763" y="110015"/>
                  <a:pt x="398577" y="111823"/>
                </a:cubicBezTo>
                <a:cubicBezTo>
                  <a:pt x="398435" y="113204"/>
                  <a:pt x="398281" y="114596"/>
                  <a:pt x="398161" y="115977"/>
                </a:cubicBezTo>
                <a:cubicBezTo>
                  <a:pt x="397997" y="117829"/>
                  <a:pt x="397854" y="119692"/>
                  <a:pt x="397711" y="121544"/>
                </a:cubicBezTo>
                <a:cubicBezTo>
                  <a:pt x="397613" y="122892"/>
                  <a:pt x="397493" y="124229"/>
                  <a:pt x="397394" y="125577"/>
                </a:cubicBezTo>
                <a:cubicBezTo>
                  <a:pt x="397263" y="127527"/>
                  <a:pt x="397164" y="129478"/>
                  <a:pt x="397065" y="131429"/>
                </a:cubicBezTo>
                <a:cubicBezTo>
                  <a:pt x="396999" y="132689"/>
                  <a:pt x="396912" y="133949"/>
                  <a:pt x="396857" y="135209"/>
                </a:cubicBezTo>
                <a:cubicBezTo>
                  <a:pt x="396759" y="137379"/>
                  <a:pt x="396693" y="139549"/>
                  <a:pt x="396627" y="141719"/>
                </a:cubicBezTo>
                <a:cubicBezTo>
                  <a:pt x="396594" y="142771"/>
                  <a:pt x="396550" y="143823"/>
                  <a:pt x="396528" y="144875"/>
                </a:cubicBezTo>
                <a:cubicBezTo>
                  <a:pt x="396451" y="148108"/>
                  <a:pt x="396419" y="151340"/>
                  <a:pt x="396419" y="154574"/>
                </a:cubicBezTo>
                <a:cubicBezTo>
                  <a:pt x="396419" y="157817"/>
                  <a:pt x="396451" y="161050"/>
                  <a:pt x="396528" y="164272"/>
                </a:cubicBezTo>
                <a:cubicBezTo>
                  <a:pt x="396550" y="165324"/>
                  <a:pt x="396594" y="166376"/>
                  <a:pt x="396627" y="167428"/>
                </a:cubicBezTo>
                <a:cubicBezTo>
                  <a:pt x="396693" y="169598"/>
                  <a:pt x="396759" y="171768"/>
                  <a:pt x="396857" y="173938"/>
                </a:cubicBezTo>
                <a:cubicBezTo>
                  <a:pt x="396912" y="175198"/>
                  <a:pt x="396999" y="176458"/>
                  <a:pt x="397065" y="177719"/>
                </a:cubicBezTo>
                <a:cubicBezTo>
                  <a:pt x="397164" y="179669"/>
                  <a:pt x="397263" y="181620"/>
                  <a:pt x="397394" y="183570"/>
                </a:cubicBezTo>
                <a:cubicBezTo>
                  <a:pt x="397493" y="184918"/>
                  <a:pt x="397613" y="186266"/>
                  <a:pt x="397711" y="187603"/>
                </a:cubicBezTo>
                <a:cubicBezTo>
                  <a:pt x="397854" y="189466"/>
                  <a:pt x="397997" y="191318"/>
                  <a:pt x="398161" y="193171"/>
                </a:cubicBezTo>
                <a:cubicBezTo>
                  <a:pt x="398281" y="194562"/>
                  <a:pt x="398435" y="195943"/>
                  <a:pt x="398577" y="197324"/>
                </a:cubicBezTo>
                <a:cubicBezTo>
                  <a:pt x="398763" y="199132"/>
                  <a:pt x="398939" y="200940"/>
                  <a:pt x="399136" y="202738"/>
                </a:cubicBezTo>
                <a:cubicBezTo>
                  <a:pt x="399301" y="204151"/>
                  <a:pt x="399487" y="205554"/>
                  <a:pt x="399662" y="206956"/>
                </a:cubicBezTo>
                <a:cubicBezTo>
                  <a:pt x="399881" y="208721"/>
                  <a:pt x="400089" y="210496"/>
                  <a:pt x="400331" y="212261"/>
                </a:cubicBezTo>
                <a:cubicBezTo>
                  <a:pt x="400528" y="213685"/>
                  <a:pt x="400747" y="215099"/>
                  <a:pt x="400955" y="216523"/>
                </a:cubicBezTo>
                <a:cubicBezTo>
                  <a:pt x="401218" y="218266"/>
                  <a:pt x="401470" y="220008"/>
                  <a:pt x="401744" y="221751"/>
                </a:cubicBezTo>
                <a:cubicBezTo>
                  <a:pt x="401974" y="223176"/>
                  <a:pt x="402226" y="224600"/>
                  <a:pt x="402468" y="226025"/>
                </a:cubicBezTo>
                <a:cubicBezTo>
                  <a:pt x="402764" y="227745"/>
                  <a:pt x="403060" y="229466"/>
                  <a:pt x="403366" y="231187"/>
                </a:cubicBezTo>
                <a:cubicBezTo>
                  <a:pt x="403640" y="232622"/>
                  <a:pt x="403925" y="234047"/>
                  <a:pt x="404199" y="235482"/>
                </a:cubicBezTo>
                <a:cubicBezTo>
                  <a:pt x="404528" y="237181"/>
                  <a:pt x="404856" y="238880"/>
                  <a:pt x="405207" y="240578"/>
                </a:cubicBezTo>
                <a:cubicBezTo>
                  <a:pt x="405514" y="242014"/>
                  <a:pt x="405832" y="243449"/>
                  <a:pt x="406138" y="244885"/>
                </a:cubicBezTo>
                <a:cubicBezTo>
                  <a:pt x="406511" y="246561"/>
                  <a:pt x="406884" y="248249"/>
                  <a:pt x="407267" y="249926"/>
                </a:cubicBezTo>
                <a:cubicBezTo>
                  <a:pt x="407607" y="251361"/>
                  <a:pt x="407958" y="252808"/>
                  <a:pt x="408308" y="254244"/>
                </a:cubicBezTo>
                <a:cubicBezTo>
                  <a:pt x="408703" y="255898"/>
                  <a:pt x="409109" y="257564"/>
                  <a:pt x="409536" y="259219"/>
                </a:cubicBezTo>
                <a:cubicBezTo>
                  <a:pt x="409909" y="260665"/>
                  <a:pt x="410292" y="262101"/>
                  <a:pt x="410675" y="263548"/>
                </a:cubicBezTo>
                <a:cubicBezTo>
                  <a:pt x="411114" y="265191"/>
                  <a:pt x="411563" y="266824"/>
                  <a:pt x="412023" y="268457"/>
                </a:cubicBezTo>
                <a:cubicBezTo>
                  <a:pt x="412429" y="269904"/>
                  <a:pt x="412845" y="271350"/>
                  <a:pt x="413261" y="272786"/>
                </a:cubicBezTo>
                <a:cubicBezTo>
                  <a:pt x="413744" y="274408"/>
                  <a:pt x="414215" y="276030"/>
                  <a:pt x="414708" y="277652"/>
                </a:cubicBezTo>
                <a:cubicBezTo>
                  <a:pt x="415157" y="279098"/>
                  <a:pt x="415607" y="280534"/>
                  <a:pt x="416067" y="281981"/>
                </a:cubicBezTo>
                <a:cubicBezTo>
                  <a:pt x="416582" y="283580"/>
                  <a:pt x="417097" y="285180"/>
                  <a:pt x="417623" y="286769"/>
                </a:cubicBezTo>
                <a:cubicBezTo>
                  <a:pt x="418094" y="288227"/>
                  <a:pt x="418587" y="289673"/>
                  <a:pt x="419092" y="291120"/>
                </a:cubicBezTo>
                <a:cubicBezTo>
                  <a:pt x="419628" y="292698"/>
                  <a:pt x="420176" y="294276"/>
                  <a:pt x="420735" y="295843"/>
                </a:cubicBezTo>
                <a:cubicBezTo>
                  <a:pt x="421250" y="297301"/>
                  <a:pt x="421787" y="298747"/>
                  <a:pt x="422313" y="300194"/>
                </a:cubicBezTo>
                <a:cubicBezTo>
                  <a:pt x="422609" y="300983"/>
                  <a:pt x="422883" y="301783"/>
                  <a:pt x="423179" y="302583"/>
                </a:cubicBezTo>
                <a:lnTo>
                  <a:pt x="154579" y="302583"/>
                </a:lnTo>
                <a:close/>
              </a:path>
            </a:pathLst>
          </a:custGeom>
          <a:solidFill>
            <a:schemeClr val="accent3"/>
          </a:solidFill>
          <a:ln w="109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0288DBB-45EF-6D99-489D-6B210B027B6B}"/>
              </a:ext>
            </a:extLst>
          </p:cNvPr>
          <p:cNvSpPr/>
          <p:nvPr/>
        </p:nvSpPr>
        <p:spPr>
          <a:xfrm>
            <a:off x="7000512" y="988356"/>
            <a:ext cx="3247502" cy="1570638"/>
          </a:xfrm>
          <a:custGeom>
            <a:avLst/>
            <a:gdLst>
              <a:gd name="csX0" fmla="*/ 90648 w 639223"/>
              <a:gd name="csY0" fmla="*/ 307646 h 309157"/>
              <a:gd name="csX1" fmla="*/ 91623 w 639223"/>
              <a:gd name="csY1" fmla="*/ 309158 h 309157"/>
              <a:gd name="csX2" fmla="*/ 484644 w 639223"/>
              <a:gd name="csY2" fmla="*/ 309158 h 309157"/>
              <a:gd name="csX3" fmla="*/ 639223 w 639223"/>
              <a:gd name="csY3" fmla="*/ 154573 h 309157"/>
              <a:gd name="csX4" fmla="*/ 484644 w 639223"/>
              <a:gd name="csY4" fmla="*/ 0 h 309157"/>
              <a:gd name="csX5" fmla="*/ 140234 w 639223"/>
              <a:gd name="csY5" fmla="*/ 0 h 309157"/>
              <a:gd name="csX6" fmla="*/ 5425 w 639223"/>
              <a:gd name="csY6" fmla="*/ 101511 h 309157"/>
              <a:gd name="csX7" fmla="*/ 5359 w 639223"/>
              <a:gd name="csY7" fmla="*/ 101478 h 309157"/>
              <a:gd name="csX8" fmla="*/ 4361 w 639223"/>
              <a:gd name="csY8" fmla="*/ 105412 h 309157"/>
              <a:gd name="csX9" fmla="*/ 3704 w 639223"/>
              <a:gd name="csY9" fmla="*/ 107988 h 309157"/>
              <a:gd name="csX10" fmla="*/ 3737 w 639223"/>
              <a:gd name="csY10" fmla="*/ 108009 h 309157"/>
              <a:gd name="csX11" fmla="*/ 0 w 639223"/>
              <a:gd name="csY11" fmla="*/ 140239 h 309157"/>
              <a:gd name="csX12" fmla="*/ 0 w 639223"/>
              <a:gd name="csY12" fmla="*/ 215175 h 309157"/>
              <a:gd name="csX13" fmla="*/ 1436 w 639223"/>
              <a:gd name="csY13" fmla="*/ 216162 h 309157"/>
              <a:gd name="csX14" fmla="*/ 90648 w 639223"/>
              <a:gd name="csY14" fmla="*/ 307646 h 309157"/>
              <a:gd name="csX15" fmla="*/ 140234 w 639223"/>
              <a:gd name="csY15" fmla="*/ 6575 h 309157"/>
              <a:gd name="csX16" fmla="*/ 484644 w 639223"/>
              <a:gd name="csY16" fmla="*/ 6575 h 309157"/>
              <a:gd name="csX17" fmla="*/ 632648 w 639223"/>
              <a:gd name="csY17" fmla="*/ 154573 h 309157"/>
              <a:gd name="csX18" fmla="*/ 484644 w 639223"/>
              <a:gd name="csY18" fmla="*/ 302583 h 309157"/>
              <a:gd name="csX19" fmla="*/ 203497 w 639223"/>
              <a:gd name="csY19" fmla="*/ 302583 h 309157"/>
              <a:gd name="csX20" fmla="*/ 201985 w 639223"/>
              <a:gd name="csY20" fmla="*/ 299427 h 309157"/>
              <a:gd name="csX21" fmla="*/ 200100 w 639223"/>
              <a:gd name="csY21" fmla="*/ 295492 h 309157"/>
              <a:gd name="csX22" fmla="*/ 198062 w 639223"/>
              <a:gd name="csY22" fmla="*/ 291416 h 309157"/>
              <a:gd name="csX23" fmla="*/ 196100 w 639223"/>
              <a:gd name="csY23" fmla="*/ 287547 h 309157"/>
              <a:gd name="csX24" fmla="*/ 193952 w 639223"/>
              <a:gd name="csY24" fmla="*/ 283481 h 309157"/>
              <a:gd name="csX25" fmla="*/ 191947 w 639223"/>
              <a:gd name="csY25" fmla="*/ 279701 h 309157"/>
              <a:gd name="csX26" fmla="*/ 189689 w 639223"/>
              <a:gd name="csY26" fmla="*/ 275657 h 309157"/>
              <a:gd name="csX27" fmla="*/ 187618 w 639223"/>
              <a:gd name="csY27" fmla="*/ 271953 h 309157"/>
              <a:gd name="csX28" fmla="*/ 185262 w 639223"/>
              <a:gd name="csY28" fmla="*/ 267920 h 309157"/>
              <a:gd name="csX29" fmla="*/ 183136 w 639223"/>
              <a:gd name="csY29" fmla="*/ 264304 h 309157"/>
              <a:gd name="csX30" fmla="*/ 180671 w 639223"/>
              <a:gd name="csY30" fmla="*/ 260282 h 309157"/>
              <a:gd name="csX31" fmla="*/ 178501 w 639223"/>
              <a:gd name="csY31" fmla="*/ 256753 h 309157"/>
              <a:gd name="csX32" fmla="*/ 175915 w 639223"/>
              <a:gd name="csY32" fmla="*/ 252731 h 309157"/>
              <a:gd name="csX33" fmla="*/ 173701 w 639223"/>
              <a:gd name="csY33" fmla="*/ 249301 h 309157"/>
              <a:gd name="csX34" fmla="*/ 171005 w 639223"/>
              <a:gd name="csY34" fmla="*/ 245290 h 309157"/>
              <a:gd name="csX35" fmla="*/ 168759 w 639223"/>
              <a:gd name="csY35" fmla="*/ 241959 h 309157"/>
              <a:gd name="csX36" fmla="*/ 165921 w 639223"/>
              <a:gd name="csY36" fmla="*/ 237926 h 309157"/>
              <a:gd name="csX37" fmla="*/ 163663 w 639223"/>
              <a:gd name="csY37" fmla="*/ 234737 h 309157"/>
              <a:gd name="csX38" fmla="*/ 160650 w 639223"/>
              <a:gd name="csY38" fmla="*/ 230638 h 309157"/>
              <a:gd name="csX39" fmla="*/ 158414 w 639223"/>
              <a:gd name="csY39" fmla="*/ 227614 h 309157"/>
              <a:gd name="csX40" fmla="*/ 155203 w 639223"/>
              <a:gd name="csY40" fmla="*/ 223427 h 309157"/>
              <a:gd name="csX41" fmla="*/ 153023 w 639223"/>
              <a:gd name="csY41" fmla="*/ 220600 h 309157"/>
              <a:gd name="csX42" fmla="*/ 149538 w 639223"/>
              <a:gd name="csY42" fmla="*/ 216260 h 309157"/>
              <a:gd name="csX43" fmla="*/ 147488 w 639223"/>
              <a:gd name="csY43" fmla="*/ 213707 h 309157"/>
              <a:gd name="csX44" fmla="*/ 143434 w 639223"/>
              <a:gd name="csY44" fmla="*/ 208863 h 309157"/>
              <a:gd name="csX45" fmla="*/ 141812 w 639223"/>
              <a:gd name="csY45" fmla="*/ 206934 h 309157"/>
              <a:gd name="csX46" fmla="*/ 130032 w 639223"/>
              <a:gd name="csY46" fmla="*/ 193740 h 309157"/>
              <a:gd name="csX47" fmla="*/ 128487 w 639223"/>
              <a:gd name="csY47" fmla="*/ 192118 h 309157"/>
              <a:gd name="csX48" fmla="*/ 123950 w 639223"/>
              <a:gd name="csY48" fmla="*/ 187329 h 309157"/>
              <a:gd name="csX49" fmla="*/ 121747 w 639223"/>
              <a:gd name="csY49" fmla="*/ 185105 h 309157"/>
              <a:gd name="csX50" fmla="*/ 117726 w 639223"/>
              <a:gd name="csY50" fmla="*/ 181061 h 309157"/>
              <a:gd name="csX51" fmla="*/ 115194 w 639223"/>
              <a:gd name="csY51" fmla="*/ 178606 h 309157"/>
              <a:gd name="csX52" fmla="*/ 111381 w 639223"/>
              <a:gd name="csY52" fmla="*/ 174913 h 309157"/>
              <a:gd name="csX53" fmla="*/ 108663 w 639223"/>
              <a:gd name="csY53" fmla="*/ 172381 h 309157"/>
              <a:gd name="csX54" fmla="*/ 104904 w 639223"/>
              <a:gd name="csY54" fmla="*/ 168907 h 309157"/>
              <a:gd name="csX55" fmla="*/ 102033 w 639223"/>
              <a:gd name="csY55" fmla="*/ 166343 h 309157"/>
              <a:gd name="csX56" fmla="*/ 98307 w 639223"/>
              <a:gd name="csY56" fmla="*/ 163033 h 309157"/>
              <a:gd name="csX57" fmla="*/ 95283 w 639223"/>
              <a:gd name="csY57" fmla="*/ 160447 h 309157"/>
              <a:gd name="csX58" fmla="*/ 91590 w 639223"/>
              <a:gd name="csY58" fmla="*/ 157291 h 309157"/>
              <a:gd name="csX59" fmla="*/ 88467 w 639223"/>
              <a:gd name="csY59" fmla="*/ 154727 h 309157"/>
              <a:gd name="csX60" fmla="*/ 84741 w 639223"/>
              <a:gd name="csY60" fmla="*/ 151691 h 309157"/>
              <a:gd name="csX61" fmla="*/ 81541 w 639223"/>
              <a:gd name="csY61" fmla="*/ 149171 h 309157"/>
              <a:gd name="csX62" fmla="*/ 77782 w 639223"/>
              <a:gd name="csY62" fmla="*/ 146234 h 309157"/>
              <a:gd name="csX63" fmla="*/ 74473 w 639223"/>
              <a:gd name="csY63" fmla="*/ 143746 h 309157"/>
              <a:gd name="csX64" fmla="*/ 70703 w 639223"/>
              <a:gd name="csY64" fmla="*/ 140919 h 309157"/>
              <a:gd name="csX65" fmla="*/ 67306 w 639223"/>
              <a:gd name="csY65" fmla="*/ 138475 h 309157"/>
              <a:gd name="csX66" fmla="*/ 63515 w 639223"/>
              <a:gd name="csY66" fmla="*/ 135757 h 309157"/>
              <a:gd name="csX67" fmla="*/ 60052 w 639223"/>
              <a:gd name="csY67" fmla="*/ 133357 h 309157"/>
              <a:gd name="csX68" fmla="*/ 56217 w 639223"/>
              <a:gd name="csY68" fmla="*/ 130738 h 309157"/>
              <a:gd name="csX69" fmla="*/ 52677 w 639223"/>
              <a:gd name="csY69" fmla="*/ 128404 h 309157"/>
              <a:gd name="csX70" fmla="*/ 48798 w 639223"/>
              <a:gd name="csY70" fmla="*/ 125872 h 309157"/>
              <a:gd name="csX71" fmla="*/ 45203 w 639223"/>
              <a:gd name="csY71" fmla="*/ 123604 h 309157"/>
              <a:gd name="csX72" fmla="*/ 41280 w 639223"/>
              <a:gd name="csY72" fmla="*/ 121160 h 309157"/>
              <a:gd name="csX73" fmla="*/ 37620 w 639223"/>
              <a:gd name="csY73" fmla="*/ 118957 h 309157"/>
              <a:gd name="csX74" fmla="*/ 33664 w 639223"/>
              <a:gd name="csY74" fmla="*/ 116601 h 309157"/>
              <a:gd name="csX75" fmla="*/ 29939 w 639223"/>
              <a:gd name="csY75" fmla="*/ 114464 h 309157"/>
              <a:gd name="csX76" fmla="*/ 25938 w 639223"/>
              <a:gd name="csY76" fmla="*/ 112207 h 309157"/>
              <a:gd name="csX77" fmla="*/ 22158 w 639223"/>
              <a:gd name="csY77" fmla="*/ 110136 h 309157"/>
              <a:gd name="csX78" fmla="*/ 18114 w 639223"/>
              <a:gd name="csY78" fmla="*/ 107966 h 309157"/>
              <a:gd name="csX79" fmla="*/ 14279 w 639223"/>
              <a:gd name="csY79" fmla="*/ 105982 h 309157"/>
              <a:gd name="csX80" fmla="*/ 11408 w 639223"/>
              <a:gd name="csY80" fmla="*/ 104492 h 309157"/>
              <a:gd name="csX81" fmla="*/ 140234 w 639223"/>
              <a:gd name="csY81" fmla="*/ 6575 h 3091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</a:cxnLst>
            <a:rect l="l" t="t" r="r" b="b"/>
            <a:pathLst>
              <a:path w="639223" h="309157">
                <a:moveTo>
                  <a:pt x="90648" y="307646"/>
                </a:moveTo>
                <a:lnTo>
                  <a:pt x="91623" y="309158"/>
                </a:lnTo>
                <a:lnTo>
                  <a:pt x="484644" y="309158"/>
                </a:lnTo>
                <a:cubicBezTo>
                  <a:pt x="569878" y="309158"/>
                  <a:pt x="639223" y="239811"/>
                  <a:pt x="639223" y="154573"/>
                </a:cubicBezTo>
                <a:cubicBezTo>
                  <a:pt x="639223" y="69336"/>
                  <a:pt x="569878" y="0"/>
                  <a:pt x="484644" y="0"/>
                </a:cubicBezTo>
                <a:lnTo>
                  <a:pt x="140234" y="0"/>
                </a:lnTo>
                <a:cubicBezTo>
                  <a:pt x="77443" y="0"/>
                  <a:pt x="22585" y="41534"/>
                  <a:pt x="5425" y="101511"/>
                </a:cubicBezTo>
                <a:lnTo>
                  <a:pt x="5359" y="101478"/>
                </a:lnTo>
                <a:lnTo>
                  <a:pt x="4361" y="105412"/>
                </a:lnTo>
                <a:lnTo>
                  <a:pt x="3704" y="107988"/>
                </a:lnTo>
                <a:lnTo>
                  <a:pt x="3737" y="108009"/>
                </a:lnTo>
                <a:cubicBezTo>
                  <a:pt x="1271" y="118530"/>
                  <a:pt x="0" y="129346"/>
                  <a:pt x="0" y="140239"/>
                </a:cubicBezTo>
                <a:lnTo>
                  <a:pt x="0" y="215175"/>
                </a:lnTo>
                <a:lnTo>
                  <a:pt x="1436" y="216162"/>
                </a:lnTo>
                <a:cubicBezTo>
                  <a:pt x="37215" y="240512"/>
                  <a:pt x="67230" y="271284"/>
                  <a:pt x="90648" y="307646"/>
                </a:cubicBezTo>
                <a:close/>
                <a:moveTo>
                  <a:pt x="140234" y="6575"/>
                </a:moveTo>
                <a:lnTo>
                  <a:pt x="484644" y="6575"/>
                </a:lnTo>
                <a:cubicBezTo>
                  <a:pt x="566251" y="6575"/>
                  <a:pt x="632648" y="72963"/>
                  <a:pt x="632648" y="154573"/>
                </a:cubicBezTo>
                <a:cubicBezTo>
                  <a:pt x="632648" y="236183"/>
                  <a:pt x="566251" y="302583"/>
                  <a:pt x="484644" y="302583"/>
                </a:cubicBezTo>
                <a:lnTo>
                  <a:pt x="203497" y="302583"/>
                </a:lnTo>
                <a:cubicBezTo>
                  <a:pt x="203004" y="301520"/>
                  <a:pt x="202489" y="300479"/>
                  <a:pt x="201985" y="299427"/>
                </a:cubicBezTo>
                <a:cubicBezTo>
                  <a:pt x="201360" y="298111"/>
                  <a:pt x="200735" y="296796"/>
                  <a:pt x="200100" y="295492"/>
                </a:cubicBezTo>
                <a:cubicBezTo>
                  <a:pt x="199431" y="294122"/>
                  <a:pt x="198741" y="292774"/>
                  <a:pt x="198062" y="291416"/>
                </a:cubicBezTo>
                <a:cubicBezTo>
                  <a:pt x="197404" y="290123"/>
                  <a:pt x="196768" y="288829"/>
                  <a:pt x="196100" y="287547"/>
                </a:cubicBezTo>
                <a:cubicBezTo>
                  <a:pt x="195398" y="286188"/>
                  <a:pt x="194675" y="284829"/>
                  <a:pt x="193952" y="283481"/>
                </a:cubicBezTo>
                <a:cubicBezTo>
                  <a:pt x="193283" y="282221"/>
                  <a:pt x="192626" y="280961"/>
                  <a:pt x="191947" y="279701"/>
                </a:cubicBezTo>
                <a:cubicBezTo>
                  <a:pt x="191201" y="278342"/>
                  <a:pt x="190445" y="277005"/>
                  <a:pt x="189689" y="275657"/>
                </a:cubicBezTo>
                <a:cubicBezTo>
                  <a:pt x="188999" y="274419"/>
                  <a:pt x="188319" y="273180"/>
                  <a:pt x="187618" y="271953"/>
                </a:cubicBezTo>
                <a:cubicBezTo>
                  <a:pt x="186851" y="270594"/>
                  <a:pt x="186051" y="269257"/>
                  <a:pt x="185262" y="267920"/>
                </a:cubicBezTo>
                <a:cubicBezTo>
                  <a:pt x="184561" y="266714"/>
                  <a:pt x="183860" y="265498"/>
                  <a:pt x="183136" y="264304"/>
                </a:cubicBezTo>
                <a:cubicBezTo>
                  <a:pt x="182325" y="262956"/>
                  <a:pt x="181503" y="261619"/>
                  <a:pt x="180671" y="260282"/>
                </a:cubicBezTo>
                <a:cubicBezTo>
                  <a:pt x="179947" y="259098"/>
                  <a:pt x="179235" y="257915"/>
                  <a:pt x="178501" y="256753"/>
                </a:cubicBezTo>
                <a:cubicBezTo>
                  <a:pt x="177657" y="255405"/>
                  <a:pt x="176781" y="254068"/>
                  <a:pt x="175915" y="252731"/>
                </a:cubicBezTo>
                <a:cubicBezTo>
                  <a:pt x="175180" y="251591"/>
                  <a:pt x="174457" y="250441"/>
                  <a:pt x="173701" y="249301"/>
                </a:cubicBezTo>
                <a:cubicBezTo>
                  <a:pt x="172824" y="247953"/>
                  <a:pt x="171915" y="246627"/>
                  <a:pt x="171005" y="245290"/>
                </a:cubicBezTo>
                <a:cubicBezTo>
                  <a:pt x="170260" y="244183"/>
                  <a:pt x="169515" y="243065"/>
                  <a:pt x="168759" y="241959"/>
                </a:cubicBezTo>
                <a:cubicBezTo>
                  <a:pt x="167827" y="240611"/>
                  <a:pt x="166874" y="239274"/>
                  <a:pt x="165921" y="237926"/>
                </a:cubicBezTo>
                <a:cubicBezTo>
                  <a:pt x="165165" y="236863"/>
                  <a:pt x="164430" y="235789"/>
                  <a:pt x="163663" y="234737"/>
                </a:cubicBezTo>
                <a:cubicBezTo>
                  <a:pt x="162677" y="233356"/>
                  <a:pt x="161658" y="231997"/>
                  <a:pt x="160650" y="230638"/>
                </a:cubicBezTo>
                <a:cubicBezTo>
                  <a:pt x="159904" y="229630"/>
                  <a:pt x="159170" y="228611"/>
                  <a:pt x="158414" y="227614"/>
                </a:cubicBezTo>
                <a:cubicBezTo>
                  <a:pt x="157362" y="226211"/>
                  <a:pt x="156277" y="224819"/>
                  <a:pt x="155203" y="223427"/>
                </a:cubicBezTo>
                <a:cubicBezTo>
                  <a:pt x="154480" y="222485"/>
                  <a:pt x="153757" y="221542"/>
                  <a:pt x="153023" y="220600"/>
                </a:cubicBezTo>
                <a:cubicBezTo>
                  <a:pt x="151883" y="219143"/>
                  <a:pt x="150711" y="217707"/>
                  <a:pt x="149538" y="216260"/>
                </a:cubicBezTo>
                <a:cubicBezTo>
                  <a:pt x="148858" y="215416"/>
                  <a:pt x="148179" y="214551"/>
                  <a:pt x="147488" y="213707"/>
                </a:cubicBezTo>
                <a:cubicBezTo>
                  <a:pt x="146152" y="212085"/>
                  <a:pt x="144793" y="210474"/>
                  <a:pt x="143434" y="208863"/>
                </a:cubicBezTo>
                <a:cubicBezTo>
                  <a:pt x="142886" y="208217"/>
                  <a:pt x="142360" y="207570"/>
                  <a:pt x="141812" y="206934"/>
                </a:cubicBezTo>
                <a:cubicBezTo>
                  <a:pt x="137977" y="202452"/>
                  <a:pt x="134054" y="198058"/>
                  <a:pt x="130032" y="193740"/>
                </a:cubicBezTo>
                <a:cubicBezTo>
                  <a:pt x="129528" y="193192"/>
                  <a:pt x="129002" y="192655"/>
                  <a:pt x="128487" y="192118"/>
                </a:cubicBezTo>
                <a:cubicBezTo>
                  <a:pt x="126985" y="190507"/>
                  <a:pt x="125473" y="188907"/>
                  <a:pt x="123950" y="187329"/>
                </a:cubicBezTo>
                <a:cubicBezTo>
                  <a:pt x="123216" y="186584"/>
                  <a:pt x="122471" y="185850"/>
                  <a:pt x="121747" y="185105"/>
                </a:cubicBezTo>
                <a:cubicBezTo>
                  <a:pt x="120410" y="183757"/>
                  <a:pt x="119084" y="182398"/>
                  <a:pt x="117726" y="181061"/>
                </a:cubicBezTo>
                <a:cubicBezTo>
                  <a:pt x="116893" y="180239"/>
                  <a:pt x="116038" y="179428"/>
                  <a:pt x="115194" y="178606"/>
                </a:cubicBezTo>
                <a:cubicBezTo>
                  <a:pt x="113923" y="177368"/>
                  <a:pt x="112663" y="176129"/>
                  <a:pt x="111381" y="174913"/>
                </a:cubicBezTo>
                <a:cubicBezTo>
                  <a:pt x="110482" y="174069"/>
                  <a:pt x="109562" y="173225"/>
                  <a:pt x="108663" y="172381"/>
                </a:cubicBezTo>
                <a:cubicBezTo>
                  <a:pt x="107414" y="171220"/>
                  <a:pt x="106164" y="170047"/>
                  <a:pt x="104904" y="168907"/>
                </a:cubicBezTo>
                <a:cubicBezTo>
                  <a:pt x="103951" y="168042"/>
                  <a:pt x="102987" y="167198"/>
                  <a:pt x="102033" y="166343"/>
                </a:cubicBezTo>
                <a:cubicBezTo>
                  <a:pt x="100795" y="165236"/>
                  <a:pt x="99557" y="164119"/>
                  <a:pt x="98307" y="163033"/>
                </a:cubicBezTo>
                <a:cubicBezTo>
                  <a:pt x="97311" y="162157"/>
                  <a:pt x="96291" y="161302"/>
                  <a:pt x="95283" y="160447"/>
                </a:cubicBezTo>
                <a:cubicBezTo>
                  <a:pt x="94056" y="159384"/>
                  <a:pt x="92828" y="158332"/>
                  <a:pt x="91590" y="157291"/>
                </a:cubicBezTo>
                <a:cubicBezTo>
                  <a:pt x="90549" y="156426"/>
                  <a:pt x="89508" y="155582"/>
                  <a:pt x="88467" y="154727"/>
                </a:cubicBezTo>
                <a:cubicBezTo>
                  <a:pt x="87229" y="153708"/>
                  <a:pt x="85990" y="152688"/>
                  <a:pt x="84741" y="151691"/>
                </a:cubicBezTo>
                <a:cubicBezTo>
                  <a:pt x="83678" y="150836"/>
                  <a:pt x="82604" y="150015"/>
                  <a:pt x="81541" y="149171"/>
                </a:cubicBezTo>
                <a:cubicBezTo>
                  <a:pt x="80292" y="148185"/>
                  <a:pt x="79042" y="147198"/>
                  <a:pt x="77782" y="146234"/>
                </a:cubicBezTo>
                <a:cubicBezTo>
                  <a:pt x="76687" y="145390"/>
                  <a:pt x="75580" y="144568"/>
                  <a:pt x="74473" y="143746"/>
                </a:cubicBezTo>
                <a:cubicBezTo>
                  <a:pt x="73224" y="142804"/>
                  <a:pt x="71975" y="141850"/>
                  <a:pt x="70703" y="140919"/>
                </a:cubicBezTo>
                <a:cubicBezTo>
                  <a:pt x="69586" y="140097"/>
                  <a:pt x="68446" y="139286"/>
                  <a:pt x="67306" y="138475"/>
                </a:cubicBezTo>
                <a:cubicBezTo>
                  <a:pt x="66046" y="137565"/>
                  <a:pt x="64786" y="136645"/>
                  <a:pt x="63515" y="135757"/>
                </a:cubicBezTo>
                <a:cubicBezTo>
                  <a:pt x="62364" y="134946"/>
                  <a:pt x="61203" y="134157"/>
                  <a:pt x="60052" y="133357"/>
                </a:cubicBezTo>
                <a:cubicBezTo>
                  <a:pt x="58770" y="132480"/>
                  <a:pt x="57499" y="131604"/>
                  <a:pt x="56217" y="130738"/>
                </a:cubicBezTo>
                <a:cubicBezTo>
                  <a:pt x="55044" y="129949"/>
                  <a:pt x="53860" y="129182"/>
                  <a:pt x="52677" y="128404"/>
                </a:cubicBezTo>
                <a:cubicBezTo>
                  <a:pt x="51395" y="127560"/>
                  <a:pt x="50102" y="126705"/>
                  <a:pt x="48798" y="125872"/>
                </a:cubicBezTo>
                <a:cubicBezTo>
                  <a:pt x="47614" y="125105"/>
                  <a:pt x="46409" y="124360"/>
                  <a:pt x="45203" y="123604"/>
                </a:cubicBezTo>
                <a:cubicBezTo>
                  <a:pt x="43899" y="122782"/>
                  <a:pt x="42595" y="121960"/>
                  <a:pt x="41280" y="121160"/>
                </a:cubicBezTo>
                <a:cubicBezTo>
                  <a:pt x="40075" y="120415"/>
                  <a:pt x="38848" y="119692"/>
                  <a:pt x="37620" y="118957"/>
                </a:cubicBezTo>
                <a:cubicBezTo>
                  <a:pt x="36305" y="118168"/>
                  <a:pt x="34990" y="117379"/>
                  <a:pt x="33664" y="116601"/>
                </a:cubicBezTo>
                <a:cubicBezTo>
                  <a:pt x="32426" y="115878"/>
                  <a:pt x="31187" y="115177"/>
                  <a:pt x="29939" y="114464"/>
                </a:cubicBezTo>
                <a:cubicBezTo>
                  <a:pt x="28612" y="113708"/>
                  <a:pt x="27275" y="112952"/>
                  <a:pt x="25938" y="112207"/>
                </a:cubicBezTo>
                <a:cubicBezTo>
                  <a:pt x="24689" y="111506"/>
                  <a:pt x="23418" y="110826"/>
                  <a:pt x="22158" y="110136"/>
                </a:cubicBezTo>
                <a:cubicBezTo>
                  <a:pt x="20810" y="109412"/>
                  <a:pt x="19473" y="108678"/>
                  <a:pt x="18114" y="107966"/>
                </a:cubicBezTo>
                <a:cubicBezTo>
                  <a:pt x="16843" y="107297"/>
                  <a:pt x="15561" y="106640"/>
                  <a:pt x="14279" y="105982"/>
                </a:cubicBezTo>
                <a:cubicBezTo>
                  <a:pt x="13326" y="105489"/>
                  <a:pt x="12372" y="104974"/>
                  <a:pt x="11408" y="104492"/>
                </a:cubicBezTo>
                <a:cubicBezTo>
                  <a:pt x="27385" y="46706"/>
                  <a:pt x="79985" y="6575"/>
                  <a:pt x="140234" y="6575"/>
                </a:cubicBezTo>
                <a:close/>
              </a:path>
            </a:pathLst>
          </a:custGeom>
          <a:solidFill>
            <a:schemeClr val="accent2"/>
          </a:solidFill>
          <a:ln w="109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47D8FBC-4AD3-0BC8-5ACB-E8FCCA3FC9D7}"/>
              </a:ext>
            </a:extLst>
          </p:cNvPr>
          <p:cNvSpPr/>
          <p:nvPr/>
        </p:nvSpPr>
        <p:spPr>
          <a:xfrm>
            <a:off x="1943986" y="4299006"/>
            <a:ext cx="3247496" cy="1570638"/>
          </a:xfrm>
          <a:custGeom>
            <a:avLst/>
            <a:gdLst>
              <a:gd name="csX0" fmla="*/ 548575 w 639222"/>
              <a:gd name="csY0" fmla="*/ 1501 h 309157"/>
              <a:gd name="csX1" fmla="*/ 547600 w 639222"/>
              <a:gd name="csY1" fmla="*/ 0 h 309157"/>
              <a:gd name="csX2" fmla="*/ 154579 w 639222"/>
              <a:gd name="csY2" fmla="*/ 0 h 309157"/>
              <a:gd name="csX3" fmla="*/ 0 w 639222"/>
              <a:gd name="csY3" fmla="*/ 154573 h 309157"/>
              <a:gd name="csX4" fmla="*/ 154579 w 639222"/>
              <a:gd name="csY4" fmla="*/ 309158 h 309157"/>
              <a:gd name="csX5" fmla="*/ 498989 w 639222"/>
              <a:gd name="csY5" fmla="*/ 309158 h 309157"/>
              <a:gd name="csX6" fmla="*/ 633798 w 639222"/>
              <a:gd name="csY6" fmla="*/ 207647 h 309157"/>
              <a:gd name="csX7" fmla="*/ 633864 w 639222"/>
              <a:gd name="csY7" fmla="*/ 207679 h 309157"/>
              <a:gd name="csX8" fmla="*/ 634861 w 639222"/>
              <a:gd name="csY8" fmla="*/ 203735 h 309157"/>
              <a:gd name="csX9" fmla="*/ 635519 w 639222"/>
              <a:gd name="csY9" fmla="*/ 201159 h 309157"/>
              <a:gd name="csX10" fmla="*/ 635486 w 639222"/>
              <a:gd name="csY10" fmla="*/ 201137 h 309157"/>
              <a:gd name="csX11" fmla="*/ 639223 w 639222"/>
              <a:gd name="csY11" fmla="*/ 168919 h 309157"/>
              <a:gd name="csX12" fmla="*/ 639223 w 639222"/>
              <a:gd name="csY12" fmla="*/ 93971 h 309157"/>
              <a:gd name="csX13" fmla="*/ 637787 w 639222"/>
              <a:gd name="csY13" fmla="*/ 92996 h 309157"/>
              <a:gd name="csX14" fmla="*/ 548575 w 639222"/>
              <a:gd name="csY14" fmla="*/ 1501 h 309157"/>
              <a:gd name="csX15" fmla="*/ 498989 w 639222"/>
              <a:gd name="csY15" fmla="*/ 302583 h 309157"/>
              <a:gd name="csX16" fmla="*/ 154579 w 639222"/>
              <a:gd name="csY16" fmla="*/ 302583 h 309157"/>
              <a:gd name="csX17" fmla="*/ 6575 w 639222"/>
              <a:gd name="csY17" fmla="*/ 154573 h 309157"/>
              <a:gd name="csX18" fmla="*/ 154579 w 639222"/>
              <a:gd name="csY18" fmla="*/ 6575 h 309157"/>
              <a:gd name="csX19" fmla="*/ 435726 w 639222"/>
              <a:gd name="csY19" fmla="*/ 6575 h 309157"/>
              <a:gd name="csX20" fmla="*/ 437315 w 639222"/>
              <a:gd name="csY20" fmla="*/ 9885 h 309157"/>
              <a:gd name="csX21" fmla="*/ 439101 w 639222"/>
              <a:gd name="csY21" fmla="*/ 13622 h 309157"/>
              <a:gd name="csX22" fmla="*/ 441238 w 639222"/>
              <a:gd name="csY22" fmla="*/ 17885 h 309157"/>
              <a:gd name="csX23" fmla="*/ 443101 w 639222"/>
              <a:gd name="csY23" fmla="*/ 21567 h 309157"/>
              <a:gd name="csX24" fmla="*/ 445326 w 639222"/>
              <a:gd name="csY24" fmla="*/ 25786 h 309157"/>
              <a:gd name="csX25" fmla="*/ 447265 w 639222"/>
              <a:gd name="csY25" fmla="*/ 29424 h 309157"/>
              <a:gd name="csX26" fmla="*/ 449577 w 639222"/>
              <a:gd name="csY26" fmla="*/ 33589 h 309157"/>
              <a:gd name="csX27" fmla="*/ 451594 w 639222"/>
              <a:gd name="csY27" fmla="*/ 37183 h 309157"/>
              <a:gd name="csX28" fmla="*/ 454005 w 639222"/>
              <a:gd name="csY28" fmla="*/ 41304 h 309157"/>
              <a:gd name="csX29" fmla="*/ 456076 w 639222"/>
              <a:gd name="csY29" fmla="*/ 44843 h 309157"/>
              <a:gd name="csX30" fmla="*/ 458574 w 639222"/>
              <a:gd name="csY30" fmla="*/ 48931 h 309157"/>
              <a:gd name="csX31" fmla="*/ 460722 w 639222"/>
              <a:gd name="csY31" fmla="*/ 52394 h 309157"/>
              <a:gd name="csX32" fmla="*/ 463319 w 639222"/>
              <a:gd name="csY32" fmla="*/ 56448 h 309157"/>
              <a:gd name="csX33" fmla="*/ 465511 w 639222"/>
              <a:gd name="csY33" fmla="*/ 59846 h 309157"/>
              <a:gd name="csX34" fmla="*/ 468229 w 639222"/>
              <a:gd name="csY34" fmla="*/ 63879 h 309157"/>
              <a:gd name="csX35" fmla="*/ 470464 w 639222"/>
              <a:gd name="csY35" fmla="*/ 67188 h 309157"/>
              <a:gd name="csX36" fmla="*/ 473291 w 639222"/>
              <a:gd name="csY36" fmla="*/ 71210 h 309157"/>
              <a:gd name="csX37" fmla="*/ 475560 w 639222"/>
              <a:gd name="csY37" fmla="*/ 74421 h 309157"/>
              <a:gd name="csX38" fmla="*/ 478541 w 639222"/>
              <a:gd name="csY38" fmla="*/ 78465 h 309157"/>
              <a:gd name="csX39" fmla="*/ 480809 w 639222"/>
              <a:gd name="csY39" fmla="*/ 81544 h 309157"/>
              <a:gd name="csX40" fmla="*/ 483954 w 639222"/>
              <a:gd name="csY40" fmla="*/ 85643 h 309157"/>
              <a:gd name="csX41" fmla="*/ 486200 w 639222"/>
              <a:gd name="csY41" fmla="*/ 88547 h 309157"/>
              <a:gd name="csX42" fmla="*/ 489597 w 639222"/>
              <a:gd name="csY42" fmla="*/ 92788 h 309157"/>
              <a:gd name="csX43" fmla="*/ 491734 w 639222"/>
              <a:gd name="csY43" fmla="*/ 95440 h 309157"/>
              <a:gd name="csX44" fmla="*/ 495592 w 639222"/>
              <a:gd name="csY44" fmla="*/ 100043 h 309157"/>
              <a:gd name="csX45" fmla="*/ 497411 w 639222"/>
              <a:gd name="csY45" fmla="*/ 102223 h 309157"/>
              <a:gd name="csX46" fmla="*/ 503208 w 639222"/>
              <a:gd name="csY46" fmla="*/ 108854 h 309157"/>
              <a:gd name="csX47" fmla="*/ 503219 w 639222"/>
              <a:gd name="csY47" fmla="*/ 108876 h 309157"/>
              <a:gd name="csX48" fmla="*/ 509180 w 639222"/>
              <a:gd name="csY48" fmla="*/ 115407 h 309157"/>
              <a:gd name="csX49" fmla="*/ 511065 w 639222"/>
              <a:gd name="csY49" fmla="*/ 117379 h 309157"/>
              <a:gd name="csX50" fmla="*/ 515273 w 639222"/>
              <a:gd name="csY50" fmla="*/ 121807 h 309157"/>
              <a:gd name="csX51" fmla="*/ 517662 w 639222"/>
              <a:gd name="csY51" fmla="*/ 124229 h 309157"/>
              <a:gd name="csX52" fmla="*/ 521486 w 639222"/>
              <a:gd name="csY52" fmla="*/ 128086 h 309157"/>
              <a:gd name="csX53" fmla="*/ 524149 w 639222"/>
              <a:gd name="csY53" fmla="*/ 130661 h 309157"/>
              <a:gd name="csX54" fmla="*/ 527831 w 639222"/>
              <a:gd name="csY54" fmla="*/ 134223 h 309157"/>
              <a:gd name="csX55" fmla="*/ 530681 w 639222"/>
              <a:gd name="csY55" fmla="*/ 136875 h 309157"/>
              <a:gd name="csX56" fmla="*/ 534308 w 639222"/>
              <a:gd name="csY56" fmla="*/ 140240 h 309157"/>
              <a:gd name="csX57" fmla="*/ 537277 w 639222"/>
              <a:gd name="csY57" fmla="*/ 142892 h 309157"/>
              <a:gd name="csX58" fmla="*/ 540915 w 639222"/>
              <a:gd name="csY58" fmla="*/ 146113 h 309157"/>
              <a:gd name="csX59" fmla="*/ 543984 w 639222"/>
              <a:gd name="csY59" fmla="*/ 148743 h 309157"/>
              <a:gd name="csX60" fmla="*/ 547633 w 639222"/>
              <a:gd name="csY60" fmla="*/ 151856 h 309157"/>
              <a:gd name="csX61" fmla="*/ 550800 w 639222"/>
              <a:gd name="csY61" fmla="*/ 154453 h 309157"/>
              <a:gd name="csX62" fmla="*/ 554471 w 639222"/>
              <a:gd name="csY62" fmla="*/ 157456 h 309157"/>
              <a:gd name="csX63" fmla="*/ 557737 w 639222"/>
              <a:gd name="csY63" fmla="*/ 160020 h 309157"/>
              <a:gd name="csX64" fmla="*/ 561430 w 639222"/>
              <a:gd name="csY64" fmla="*/ 162913 h 309157"/>
              <a:gd name="csX65" fmla="*/ 564783 w 639222"/>
              <a:gd name="csY65" fmla="*/ 165434 h 309157"/>
              <a:gd name="csX66" fmla="*/ 568509 w 639222"/>
              <a:gd name="csY66" fmla="*/ 168228 h 309157"/>
              <a:gd name="csX67" fmla="*/ 571939 w 639222"/>
              <a:gd name="csY67" fmla="*/ 170694 h 309157"/>
              <a:gd name="csX68" fmla="*/ 575697 w 639222"/>
              <a:gd name="csY68" fmla="*/ 173390 h 309157"/>
              <a:gd name="csX69" fmla="*/ 579204 w 639222"/>
              <a:gd name="csY69" fmla="*/ 175812 h 309157"/>
              <a:gd name="csX70" fmla="*/ 582995 w 639222"/>
              <a:gd name="csY70" fmla="*/ 178409 h 309157"/>
              <a:gd name="csX71" fmla="*/ 586579 w 639222"/>
              <a:gd name="csY71" fmla="*/ 180765 h 309157"/>
              <a:gd name="csX72" fmla="*/ 590414 w 639222"/>
              <a:gd name="csY72" fmla="*/ 183275 h 309157"/>
              <a:gd name="csX73" fmla="*/ 594052 w 639222"/>
              <a:gd name="csY73" fmla="*/ 185565 h 309157"/>
              <a:gd name="csX74" fmla="*/ 597921 w 639222"/>
              <a:gd name="csY74" fmla="*/ 187987 h 309157"/>
              <a:gd name="csX75" fmla="*/ 601636 w 639222"/>
              <a:gd name="csY75" fmla="*/ 190211 h 309157"/>
              <a:gd name="csX76" fmla="*/ 605548 w 639222"/>
              <a:gd name="csY76" fmla="*/ 192546 h 309157"/>
              <a:gd name="csX77" fmla="*/ 609317 w 639222"/>
              <a:gd name="csY77" fmla="*/ 194704 h 309157"/>
              <a:gd name="csX78" fmla="*/ 613273 w 639222"/>
              <a:gd name="csY78" fmla="*/ 196940 h 309157"/>
              <a:gd name="csX79" fmla="*/ 617098 w 639222"/>
              <a:gd name="csY79" fmla="*/ 199022 h 309157"/>
              <a:gd name="csX80" fmla="*/ 621098 w 639222"/>
              <a:gd name="csY80" fmla="*/ 201181 h 309157"/>
              <a:gd name="csX81" fmla="*/ 624966 w 639222"/>
              <a:gd name="csY81" fmla="*/ 203187 h 309157"/>
              <a:gd name="csX82" fmla="*/ 627815 w 639222"/>
              <a:gd name="csY82" fmla="*/ 204666 h 309157"/>
              <a:gd name="csX83" fmla="*/ 498989 w 639222"/>
              <a:gd name="csY83" fmla="*/ 302583 h 3091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</a:cxnLst>
            <a:rect l="l" t="t" r="r" b="b"/>
            <a:pathLst>
              <a:path w="639222" h="309157">
                <a:moveTo>
                  <a:pt x="548575" y="1501"/>
                </a:moveTo>
                <a:lnTo>
                  <a:pt x="547600" y="0"/>
                </a:lnTo>
                <a:lnTo>
                  <a:pt x="154579" y="0"/>
                </a:lnTo>
                <a:cubicBezTo>
                  <a:pt x="69345" y="0"/>
                  <a:pt x="0" y="69336"/>
                  <a:pt x="0" y="154573"/>
                </a:cubicBezTo>
                <a:cubicBezTo>
                  <a:pt x="0" y="239811"/>
                  <a:pt x="69345" y="309158"/>
                  <a:pt x="154579" y="309158"/>
                </a:cubicBezTo>
                <a:lnTo>
                  <a:pt x="498989" y="309158"/>
                </a:lnTo>
                <a:cubicBezTo>
                  <a:pt x="561780" y="309158"/>
                  <a:pt x="616638" y="267613"/>
                  <a:pt x="633798" y="207647"/>
                </a:cubicBezTo>
                <a:lnTo>
                  <a:pt x="633864" y="207679"/>
                </a:lnTo>
                <a:lnTo>
                  <a:pt x="634861" y="203735"/>
                </a:lnTo>
                <a:lnTo>
                  <a:pt x="635519" y="201159"/>
                </a:lnTo>
                <a:lnTo>
                  <a:pt x="635486" y="201137"/>
                </a:lnTo>
                <a:cubicBezTo>
                  <a:pt x="637963" y="190628"/>
                  <a:pt x="639223" y="179800"/>
                  <a:pt x="639223" y="168919"/>
                </a:cubicBezTo>
                <a:lnTo>
                  <a:pt x="639223" y="93971"/>
                </a:lnTo>
                <a:lnTo>
                  <a:pt x="637787" y="92996"/>
                </a:lnTo>
                <a:cubicBezTo>
                  <a:pt x="602008" y="68646"/>
                  <a:pt x="571993" y="37862"/>
                  <a:pt x="548575" y="1501"/>
                </a:cubicBezTo>
                <a:close/>
                <a:moveTo>
                  <a:pt x="498989" y="302583"/>
                </a:moveTo>
                <a:lnTo>
                  <a:pt x="154579" y="302583"/>
                </a:lnTo>
                <a:cubicBezTo>
                  <a:pt x="72972" y="302583"/>
                  <a:pt x="6575" y="236183"/>
                  <a:pt x="6575" y="154573"/>
                </a:cubicBezTo>
                <a:cubicBezTo>
                  <a:pt x="6575" y="72964"/>
                  <a:pt x="72972" y="6575"/>
                  <a:pt x="154579" y="6575"/>
                </a:cubicBezTo>
                <a:lnTo>
                  <a:pt x="435726" y="6575"/>
                </a:lnTo>
                <a:cubicBezTo>
                  <a:pt x="436241" y="7682"/>
                  <a:pt x="436789" y="8778"/>
                  <a:pt x="437315" y="9885"/>
                </a:cubicBezTo>
                <a:cubicBezTo>
                  <a:pt x="437907" y="11134"/>
                  <a:pt x="438499" y="12383"/>
                  <a:pt x="439101" y="13622"/>
                </a:cubicBezTo>
                <a:cubicBezTo>
                  <a:pt x="439803" y="15046"/>
                  <a:pt x="440526" y="16460"/>
                  <a:pt x="441238" y="17885"/>
                </a:cubicBezTo>
                <a:cubicBezTo>
                  <a:pt x="441852" y="19112"/>
                  <a:pt x="442466" y="20340"/>
                  <a:pt x="443101" y="21567"/>
                </a:cubicBezTo>
                <a:cubicBezTo>
                  <a:pt x="443836" y="22981"/>
                  <a:pt x="444580" y="24383"/>
                  <a:pt x="445326" y="25786"/>
                </a:cubicBezTo>
                <a:cubicBezTo>
                  <a:pt x="445972" y="26991"/>
                  <a:pt x="446608" y="28219"/>
                  <a:pt x="447265" y="29424"/>
                </a:cubicBezTo>
                <a:cubicBezTo>
                  <a:pt x="448021" y="30816"/>
                  <a:pt x="448811" y="32208"/>
                  <a:pt x="449577" y="33589"/>
                </a:cubicBezTo>
                <a:cubicBezTo>
                  <a:pt x="450246" y="34783"/>
                  <a:pt x="450915" y="35988"/>
                  <a:pt x="451594" y="37183"/>
                </a:cubicBezTo>
                <a:cubicBezTo>
                  <a:pt x="452383" y="38564"/>
                  <a:pt x="453194" y="39934"/>
                  <a:pt x="454005" y="41304"/>
                </a:cubicBezTo>
                <a:cubicBezTo>
                  <a:pt x="454695" y="42487"/>
                  <a:pt x="455374" y="43671"/>
                  <a:pt x="456076" y="44843"/>
                </a:cubicBezTo>
                <a:cubicBezTo>
                  <a:pt x="456898" y="46213"/>
                  <a:pt x="457742" y="47561"/>
                  <a:pt x="458574" y="48931"/>
                </a:cubicBezTo>
                <a:cubicBezTo>
                  <a:pt x="459286" y="50082"/>
                  <a:pt x="459999" y="51243"/>
                  <a:pt x="460722" y="52394"/>
                </a:cubicBezTo>
                <a:cubicBezTo>
                  <a:pt x="461577" y="53753"/>
                  <a:pt x="462454" y="55100"/>
                  <a:pt x="463319" y="56448"/>
                </a:cubicBezTo>
                <a:cubicBezTo>
                  <a:pt x="464053" y="57577"/>
                  <a:pt x="464777" y="58717"/>
                  <a:pt x="465511" y="59846"/>
                </a:cubicBezTo>
                <a:cubicBezTo>
                  <a:pt x="466409" y="61194"/>
                  <a:pt x="467319" y="62531"/>
                  <a:pt x="468229" y="63879"/>
                </a:cubicBezTo>
                <a:cubicBezTo>
                  <a:pt x="468974" y="64985"/>
                  <a:pt x="469708" y="66092"/>
                  <a:pt x="470464" y="67188"/>
                </a:cubicBezTo>
                <a:cubicBezTo>
                  <a:pt x="471396" y="68536"/>
                  <a:pt x="472349" y="69873"/>
                  <a:pt x="473291" y="71210"/>
                </a:cubicBezTo>
                <a:cubicBezTo>
                  <a:pt x="474048" y="72284"/>
                  <a:pt x="474793" y="73358"/>
                  <a:pt x="475560" y="74421"/>
                </a:cubicBezTo>
                <a:cubicBezTo>
                  <a:pt x="476535" y="75780"/>
                  <a:pt x="477543" y="77117"/>
                  <a:pt x="478541" y="78465"/>
                </a:cubicBezTo>
                <a:cubicBezTo>
                  <a:pt x="479297" y="79495"/>
                  <a:pt x="480042" y="80525"/>
                  <a:pt x="480809" y="81544"/>
                </a:cubicBezTo>
                <a:cubicBezTo>
                  <a:pt x="481839" y="82914"/>
                  <a:pt x="482902" y="84273"/>
                  <a:pt x="483954" y="85643"/>
                </a:cubicBezTo>
                <a:cubicBezTo>
                  <a:pt x="484710" y="86607"/>
                  <a:pt x="485444" y="87594"/>
                  <a:pt x="486200" y="88547"/>
                </a:cubicBezTo>
                <a:cubicBezTo>
                  <a:pt x="487318" y="89972"/>
                  <a:pt x="488458" y="91374"/>
                  <a:pt x="489597" y="92788"/>
                </a:cubicBezTo>
                <a:cubicBezTo>
                  <a:pt x="490310" y="93665"/>
                  <a:pt x="491011" y="94563"/>
                  <a:pt x="491734" y="95440"/>
                </a:cubicBezTo>
                <a:cubicBezTo>
                  <a:pt x="493005" y="96996"/>
                  <a:pt x="494299" y="98519"/>
                  <a:pt x="495592" y="100043"/>
                </a:cubicBezTo>
                <a:cubicBezTo>
                  <a:pt x="496194" y="100766"/>
                  <a:pt x="496797" y="101500"/>
                  <a:pt x="497411" y="102223"/>
                </a:cubicBezTo>
                <a:cubicBezTo>
                  <a:pt x="499318" y="104448"/>
                  <a:pt x="501257" y="106662"/>
                  <a:pt x="503208" y="108854"/>
                </a:cubicBezTo>
                <a:cubicBezTo>
                  <a:pt x="503219" y="108864"/>
                  <a:pt x="503219" y="108864"/>
                  <a:pt x="503219" y="108876"/>
                </a:cubicBezTo>
                <a:cubicBezTo>
                  <a:pt x="505191" y="111067"/>
                  <a:pt x="507175" y="113248"/>
                  <a:pt x="509180" y="115407"/>
                </a:cubicBezTo>
                <a:cubicBezTo>
                  <a:pt x="509805" y="116075"/>
                  <a:pt x="510440" y="116722"/>
                  <a:pt x="511065" y="117379"/>
                </a:cubicBezTo>
                <a:cubicBezTo>
                  <a:pt x="512456" y="118859"/>
                  <a:pt x="513848" y="120349"/>
                  <a:pt x="515273" y="121807"/>
                </a:cubicBezTo>
                <a:cubicBezTo>
                  <a:pt x="516062" y="122618"/>
                  <a:pt x="516862" y="123418"/>
                  <a:pt x="517662" y="124229"/>
                </a:cubicBezTo>
                <a:cubicBezTo>
                  <a:pt x="518933" y="125511"/>
                  <a:pt x="520204" y="126815"/>
                  <a:pt x="521486" y="128086"/>
                </a:cubicBezTo>
                <a:cubicBezTo>
                  <a:pt x="522363" y="128952"/>
                  <a:pt x="523262" y="129807"/>
                  <a:pt x="524149" y="130661"/>
                </a:cubicBezTo>
                <a:cubicBezTo>
                  <a:pt x="525376" y="131856"/>
                  <a:pt x="526593" y="133051"/>
                  <a:pt x="527831" y="134223"/>
                </a:cubicBezTo>
                <a:cubicBezTo>
                  <a:pt x="528774" y="135121"/>
                  <a:pt x="529727" y="135987"/>
                  <a:pt x="530681" y="136875"/>
                </a:cubicBezTo>
                <a:cubicBezTo>
                  <a:pt x="531886" y="137993"/>
                  <a:pt x="533091" y="139133"/>
                  <a:pt x="534308" y="140240"/>
                </a:cubicBezTo>
                <a:cubicBezTo>
                  <a:pt x="535294" y="141127"/>
                  <a:pt x="536291" y="142004"/>
                  <a:pt x="537277" y="142892"/>
                </a:cubicBezTo>
                <a:cubicBezTo>
                  <a:pt x="538482" y="143966"/>
                  <a:pt x="539688" y="145050"/>
                  <a:pt x="540915" y="146113"/>
                </a:cubicBezTo>
                <a:cubicBezTo>
                  <a:pt x="541924" y="147001"/>
                  <a:pt x="542954" y="147867"/>
                  <a:pt x="543984" y="148743"/>
                </a:cubicBezTo>
                <a:cubicBezTo>
                  <a:pt x="545200" y="149785"/>
                  <a:pt x="546405" y="150825"/>
                  <a:pt x="547633" y="151856"/>
                </a:cubicBezTo>
                <a:cubicBezTo>
                  <a:pt x="548685" y="152733"/>
                  <a:pt x="549748" y="153587"/>
                  <a:pt x="550800" y="154453"/>
                </a:cubicBezTo>
                <a:cubicBezTo>
                  <a:pt x="552027" y="155461"/>
                  <a:pt x="553244" y="156469"/>
                  <a:pt x="554471" y="157456"/>
                </a:cubicBezTo>
                <a:cubicBezTo>
                  <a:pt x="555556" y="158322"/>
                  <a:pt x="556652" y="159165"/>
                  <a:pt x="557737" y="160020"/>
                </a:cubicBezTo>
                <a:cubicBezTo>
                  <a:pt x="558975" y="160984"/>
                  <a:pt x="560191" y="161960"/>
                  <a:pt x="561430" y="162913"/>
                </a:cubicBezTo>
                <a:cubicBezTo>
                  <a:pt x="562547" y="163757"/>
                  <a:pt x="563665" y="164601"/>
                  <a:pt x="564783" y="165434"/>
                </a:cubicBezTo>
                <a:cubicBezTo>
                  <a:pt x="566021" y="166365"/>
                  <a:pt x="567259" y="167308"/>
                  <a:pt x="568509" y="168228"/>
                </a:cubicBezTo>
                <a:cubicBezTo>
                  <a:pt x="569649" y="169061"/>
                  <a:pt x="570799" y="169872"/>
                  <a:pt x="571939" y="170694"/>
                </a:cubicBezTo>
                <a:cubicBezTo>
                  <a:pt x="573188" y="171593"/>
                  <a:pt x="574437" y="172502"/>
                  <a:pt x="575697" y="173390"/>
                </a:cubicBezTo>
                <a:cubicBezTo>
                  <a:pt x="576859" y="174212"/>
                  <a:pt x="578032" y="175001"/>
                  <a:pt x="579204" y="175812"/>
                </a:cubicBezTo>
                <a:cubicBezTo>
                  <a:pt x="580464" y="176678"/>
                  <a:pt x="581724" y="177554"/>
                  <a:pt x="582995" y="178409"/>
                </a:cubicBezTo>
                <a:cubicBezTo>
                  <a:pt x="584190" y="179209"/>
                  <a:pt x="585385" y="179987"/>
                  <a:pt x="586579" y="180765"/>
                </a:cubicBezTo>
                <a:cubicBezTo>
                  <a:pt x="587850" y="181609"/>
                  <a:pt x="589121" y="182453"/>
                  <a:pt x="590414" y="183275"/>
                </a:cubicBezTo>
                <a:cubicBezTo>
                  <a:pt x="591620" y="184053"/>
                  <a:pt x="592836" y="184809"/>
                  <a:pt x="594052" y="185565"/>
                </a:cubicBezTo>
                <a:cubicBezTo>
                  <a:pt x="595346" y="186376"/>
                  <a:pt x="596628" y="187187"/>
                  <a:pt x="597921" y="187987"/>
                </a:cubicBezTo>
                <a:cubicBezTo>
                  <a:pt x="599159" y="188743"/>
                  <a:pt x="600397" y="189477"/>
                  <a:pt x="601636" y="190211"/>
                </a:cubicBezTo>
                <a:cubicBezTo>
                  <a:pt x="602940" y="190989"/>
                  <a:pt x="604233" y="191779"/>
                  <a:pt x="605548" y="192546"/>
                </a:cubicBezTo>
                <a:cubicBezTo>
                  <a:pt x="606797" y="193269"/>
                  <a:pt x="608057" y="193981"/>
                  <a:pt x="609317" y="194704"/>
                </a:cubicBezTo>
                <a:cubicBezTo>
                  <a:pt x="610633" y="195450"/>
                  <a:pt x="611947" y="196206"/>
                  <a:pt x="613273" y="196940"/>
                </a:cubicBezTo>
                <a:cubicBezTo>
                  <a:pt x="614545" y="197642"/>
                  <a:pt x="615816" y="198332"/>
                  <a:pt x="617098" y="199022"/>
                </a:cubicBezTo>
                <a:cubicBezTo>
                  <a:pt x="618424" y="199746"/>
                  <a:pt x="619761" y="200469"/>
                  <a:pt x="621098" y="201181"/>
                </a:cubicBezTo>
                <a:cubicBezTo>
                  <a:pt x="622380" y="201861"/>
                  <a:pt x="623673" y="202518"/>
                  <a:pt x="624966" y="203187"/>
                </a:cubicBezTo>
                <a:cubicBezTo>
                  <a:pt x="625919" y="203680"/>
                  <a:pt x="626862" y="204184"/>
                  <a:pt x="627815" y="204666"/>
                </a:cubicBezTo>
                <a:cubicBezTo>
                  <a:pt x="611838" y="262452"/>
                  <a:pt x="559249" y="302583"/>
                  <a:pt x="498989" y="302583"/>
                </a:cubicBezTo>
                <a:close/>
              </a:path>
            </a:pathLst>
          </a:custGeom>
          <a:solidFill>
            <a:schemeClr val="accent5"/>
          </a:solidFill>
          <a:ln w="109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3D6EFD2-C948-943F-98E5-07B881793C49}"/>
              </a:ext>
            </a:extLst>
          </p:cNvPr>
          <p:cNvSpPr/>
          <p:nvPr/>
        </p:nvSpPr>
        <p:spPr>
          <a:xfrm>
            <a:off x="4456609" y="1789523"/>
            <a:ext cx="3278776" cy="3278898"/>
          </a:xfrm>
          <a:prstGeom prst="ellipse">
            <a:avLst/>
          </a:prstGeom>
          <a:solidFill>
            <a:srgbClr val="E3E7EA"/>
          </a:solidFill>
          <a:ln w="109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47DB18-6AB6-B845-50E4-BF4A36057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6-Option </a:t>
            </a:r>
            <a:r>
              <a:rPr lang="en-US" dirty="0"/>
              <a:t>Circular Insight Hub – Slide Template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7A0412C-E6E7-FD62-57F4-7192678AE8EA}"/>
              </a:ext>
            </a:extLst>
          </p:cNvPr>
          <p:cNvSpPr txBox="1"/>
          <p:nvPr/>
        </p:nvSpPr>
        <p:spPr>
          <a:xfrm>
            <a:off x="5138271" y="2743488"/>
            <a:ext cx="191545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F013CDD-07F1-1EA7-DB2D-BF9B7EDF92BF}"/>
              </a:ext>
            </a:extLst>
          </p:cNvPr>
          <p:cNvSpPr txBox="1"/>
          <p:nvPr/>
        </p:nvSpPr>
        <p:spPr>
          <a:xfrm>
            <a:off x="5138271" y="3375855"/>
            <a:ext cx="1915459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bg2"/>
                </a:solidFill>
              </a:rPr>
              <a:t>Lorem ipsum dolor sit amet, nibh est. A magna maecenas, quam magna.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59B3824-709A-7E64-D9BE-1048074CECEA}"/>
              </a:ext>
            </a:extLst>
          </p:cNvPr>
          <p:cNvCxnSpPr>
            <a:cxnSpLocks/>
          </p:cNvCxnSpPr>
          <p:nvPr/>
        </p:nvCxnSpPr>
        <p:spPr>
          <a:xfrm>
            <a:off x="5138271" y="3290504"/>
            <a:ext cx="1915459" cy="0"/>
          </a:xfrm>
          <a:prstGeom prst="line">
            <a:avLst/>
          </a:prstGeom>
          <a:ln w="19050" cap="rnd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052BF40-3872-C9EB-EF62-9095AB857FC4}"/>
              </a:ext>
            </a:extLst>
          </p:cNvPr>
          <p:cNvGrpSpPr/>
          <p:nvPr/>
        </p:nvGrpSpPr>
        <p:grpSpPr>
          <a:xfrm>
            <a:off x="2405992" y="1251709"/>
            <a:ext cx="1915459" cy="1043932"/>
            <a:chOff x="8921977" y="1303705"/>
            <a:chExt cx="2926080" cy="10439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80663B4-1BFA-D452-55E1-E26B31CCA42C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41F5ABD-EF54-7686-F8FE-002E99BB6FD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C15E9DB-DD7F-D461-CF95-0CF1F6278758}"/>
              </a:ext>
            </a:extLst>
          </p:cNvPr>
          <p:cNvGrpSpPr/>
          <p:nvPr/>
        </p:nvGrpSpPr>
        <p:grpSpPr>
          <a:xfrm>
            <a:off x="7870550" y="1251709"/>
            <a:ext cx="1915459" cy="1043932"/>
            <a:chOff x="8921977" y="1303705"/>
            <a:chExt cx="2926080" cy="104393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8626E07-3A3C-840C-D1D7-3241B366BDE1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CD12685-FF79-0967-E839-960257C63D0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D7C2652-817F-D9BD-FECA-5E77032DBF44}"/>
              </a:ext>
            </a:extLst>
          </p:cNvPr>
          <p:cNvGrpSpPr/>
          <p:nvPr/>
        </p:nvGrpSpPr>
        <p:grpSpPr>
          <a:xfrm>
            <a:off x="2405992" y="2907034"/>
            <a:ext cx="1468176" cy="1043932"/>
            <a:chOff x="8921977" y="1303705"/>
            <a:chExt cx="2926080" cy="104393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C3F131-87B9-6DD1-5222-8594E090E042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6A0AEA8-1BA5-AB97-E083-15F936C30A0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BFF6231-327D-7954-34AA-59B7DDB1A713}"/>
              </a:ext>
            </a:extLst>
          </p:cNvPr>
          <p:cNvGrpSpPr/>
          <p:nvPr/>
        </p:nvGrpSpPr>
        <p:grpSpPr>
          <a:xfrm>
            <a:off x="8317833" y="2907034"/>
            <a:ext cx="1468176" cy="1043932"/>
            <a:chOff x="8921977" y="1303705"/>
            <a:chExt cx="2926080" cy="104393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73109C1-8DE8-B2B5-F3C1-CD7BD46BD685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F6E9C1E-831D-F2FB-6576-AAFBC0E14C8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124C9B8-FD1D-4606-DC29-0E3DA527C526}"/>
              </a:ext>
            </a:extLst>
          </p:cNvPr>
          <p:cNvGrpSpPr/>
          <p:nvPr/>
        </p:nvGrpSpPr>
        <p:grpSpPr>
          <a:xfrm>
            <a:off x="2405992" y="4562359"/>
            <a:ext cx="1915459" cy="1043932"/>
            <a:chOff x="8921977" y="1303705"/>
            <a:chExt cx="2926080" cy="104393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671C785-47DB-F592-60CF-1C2FB5AEC916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5665D35-DC20-41AB-56BB-7D53FE6DE0B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452665A-56F5-F72B-F735-789399D34E51}"/>
              </a:ext>
            </a:extLst>
          </p:cNvPr>
          <p:cNvGrpSpPr/>
          <p:nvPr/>
        </p:nvGrpSpPr>
        <p:grpSpPr>
          <a:xfrm>
            <a:off x="7870550" y="4562359"/>
            <a:ext cx="1915459" cy="1043932"/>
            <a:chOff x="8921977" y="1303705"/>
            <a:chExt cx="2926080" cy="104393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483FA16-700E-036D-FB18-D17E0353A86E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7CFC4BA-31E9-D7BD-517C-9FA14EE68D1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96383D2-7CAD-9E39-FADB-709F12FFA91A}"/>
              </a:ext>
            </a:extLst>
          </p:cNvPr>
          <p:cNvGrpSpPr/>
          <p:nvPr/>
        </p:nvGrpSpPr>
        <p:grpSpPr>
          <a:xfrm>
            <a:off x="10479395" y="1308648"/>
            <a:ext cx="930054" cy="930054"/>
            <a:chOff x="9344025" y="1651380"/>
            <a:chExt cx="1129920" cy="112992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C8A495D-7FDD-D0C6-4274-18666AD42B55}"/>
                </a:ext>
              </a:extLst>
            </p:cNvPr>
            <p:cNvSpPr/>
            <p:nvPr/>
          </p:nvSpPr>
          <p:spPr>
            <a:xfrm>
              <a:off x="9344025" y="1651380"/>
              <a:ext cx="1129920" cy="112992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 descr="Single gear with solid fill">
              <a:extLst>
                <a:ext uri="{FF2B5EF4-FFF2-40B4-BE49-F238E27FC236}">
                  <a16:creationId xmlns:a16="http://schemas.microsoft.com/office/drawing/2014/main" id="{FB1424B2-4408-4E23-54F6-CC8FF187722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9497505" y="1804860"/>
              <a:ext cx="822960" cy="82296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49B26A6-DDD9-4A37-6F10-FEE98FB347C0}"/>
              </a:ext>
            </a:extLst>
          </p:cNvPr>
          <p:cNvGrpSpPr/>
          <p:nvPr/>
        </p:nvGrpSpPr>
        <p:grpSpPr>
          <a:xfrm>
            <a:off x="10479395" y="4619298"/>
            <a:ext cx="930054" cy="930054"/>
            <a:chOff x="9344025" y="1651380"/>
            <a:chExt cx="1129920" cy="112992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B98C084-B6D9-21B8-B736-519757ED0529}"/>
                </a:ext>
              </a:extLst>
            </p:cNvPr>
            <p:cNvSpPr/>
            <p:nvPr/>
          </p:nvSpPr>
          <p:spPr>
            <a:xfrm>
              <a:off x="9344025" y="1651380"/>
              <a:ext cx="1129920" cy="112992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Graphic 14" descr="Bar graph with upward trend with solid fill">
              <a:extLst>
                <a:ext uri="{FF2B5EF4-FFF2-40B4-BE49-F238E27FC236}">
                  <a16:creationId xmlns:a16="http://schemas.microsoft.com/office/drawing/2014/main" id="{88BF94C0-9B58-E08C-DD9A-3D83A901B6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497505" y="1804860"/>
              <a:ext cx="822960" cy="82296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2DF6276-B9CF-CA21-ACD9-5DB970AE2AD9}"/>
              </a:ext>
            </a:extLst>
          </p:cNvPr>
          <p:cNvGrpSpPr/>
          <p:nvPr/>
        </p:nvGrpSpPr>
        <p:grpSpPr>
          <a:xfrm>
            <a:off x="782551" y="2963973"/>
            <a:ext cx="930054" cy="930054"/>
            <a:chOff x="9344025" y="1651380"/>
            <a:chExt cx="1129920" cy="112992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B8CAC5C-8207-6BE8-04FE-76A711B0B795}"/>
                </a:ext>
              </a:extLst>
            </p:cNvPr>
            <p:cNvSpPr/>
            <p:nvPr/>
          </p:nvSpPr>
          <p:spPr>
            <a:xfrm>
              <a:off x="9344025" y="1651380"/>
              <a:ext cx="1129920" cy="1129920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Graphic 17" descr="Magnifying glass with solid fill">
              <a:extLst>
                <a:ext uri="{FF2B5EF4-FFF2-40B4-BE49-F238E27FC236}">
                  <a16:creationId xmlns:a16="http://schemas.microsoft.com/office/drawing/2014/main" id="{E3D94360-B7B7-F886-B9FB-641987FC101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9497505" y="1804860"/>
              <a:ext cx="822960" cy="82296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229DA9E-B238-F40F-742A-95207BCACE9B}"/>
              </a:ext>
            </a:extLst>
          </p:cNvPr>
          <p:cNvGrpSpPr/>
          <p:nvPr/>
        </p:nvGrpSpPr>
        <p:grpSpPr>
          <a:xfrm>
            <a:off x="782551" y="1308648"/>
            <a:ext cx="930054" cy="930054"/>
            <a:chOff x="9344025" y="1651380"/>
            <a:chExt cx="1129920" cy="112992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94D8060-C49A-6466-3280-B2ED6673DE6A}"/>
                </a:ext>
              </a:extLst>
            </p:cNvPr>
            <p:cNvSpPr/>
            <p:nvPr/>
          </p:nvSpPr>
          <p:spPr>
            <a:xfrm>
              <a:off x="9344025" y="1651380"/>
              <a:ext cx="1129920" cy="112992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Graphic 20" descr="Bullseye with solid fill">
              <a:extLst>
                <a:ext uri="{FF2B5EF4-FFF2-40B4-BE49-F238E27FC236}">
                  <a16:creationId xmlns:a16="http://schemas.microsoft.com/office/drawing/2014/main" id="{A46BFCCA-DD18-0EB9-8A78-3C5667B16A9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9497505" y="1804860"/>
              <a:ext cx="822960" cy="82296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1A56C5D-787A-1399-108B-D31BA7F9A8F5}"/>
              </a:ext>
            </a:extLst>
          </p:cNvPr>
          <p:cNvGrpSpPr/>
          <p:nvPr/>
        </p:nvGrpSpPr>
        <p:grpSpPr>
          <a:xfrm>
            <a:off x="782551" y="4619298"/>
            <a:ext cx="930054" cy="930054"/>
            <a:chOff x="9344025" y="1651380"/>
            <a:chExt cx="1129920" cy="1129920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D2E32973-0197-75F6-B60A-194A56E69381}"/>
                </a:ext>
              </a:extLst>
            </p:cNvPr>
            <p:cNvSpPr/>
            <p:nvPr/>
          </p:nvSpPr>
          <p:spPr>
            <a:xfrm>
              <a:off x="9344025" y="1651380"/>
              <a:ext cx="1129920" cy="112992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" name="Graphic 50" descr="Lights On with solid fill">
              <a:extLst>
                <a:ext uri="{FF2B5EF4-FFF2-40B4-BE49-F238E27FC236}">
                  <a16:creationId xmlns:a16="http://schemas.microsoft.com/office/drawing/2014/main" id="{E1AB6966-36B7-5019-BA85-38C755AA0A9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9497505" y="1804860"/>
              <a:ext cx="822960" cy="822960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4151EBE-706B-5197-FBA4-8EC414E0CCE7}"/>
              </a:ext>
            </a:extLst>
          </p:cNvPr>
          <p:cNvGrpSpPr/>
          <p:nvPr/>
        </p:nvGrpSpPr>
        <p:grpSpPr>
          <a:xfrm>
            <a:off x="10479395" y="2963973"/>
            <a:ext cx="930054" cy="930054"/>
            <a:chOff x="9344025" y="1651380"/>
            <a:chExt cx="1129920" cy="1129920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BB68BB0-1EA0-A990-9F8C-08170D6F397A}"/>
                </a:ext>
              </a:extLst>
            </p:cNvPr>
            <p:cNvSpPr/>
            <p:nvPr/>
          </p:nvSpPr>
          <p:spPr>
            <a:xfrm>
              <a:off x="9344025" y="1651380"/>
              <a:ext cx="1129920" cy="112992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4" name="Graphic 53" descr="Users with solid fill">
              <a:extLst>
                <a:ext uri="{FF2B5EF4-FFF2-40B4-BE49-F238E27FC236}">
                  <a16:creationId xmlns:a16="http://schemas.microsoft.com/office/drawing/2014/main" id="{B77D82D7-EED7-161F-CDAE-DE1AB7C1240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497505" y="1804860"/>
              <a:ext cx="822960" cy="8229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6750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346</Words>
  <Application>Microsoft Office PowerPoint</Application>
  <PresentationFormat>Widescreen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6-Option Circular Insight Hub – Slide Template</vt:lpstr>
      <vt:lpstr>6-Option Circular Insight Hub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4-Option Circular Insight Hub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2026-09-30T17:47:57Z</dcterms:modified>
  <cp:category>Charts &amp; Diagrams</cp:category>
</cp:coreProperties>
</file>