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1" d="100"/>
          <a:sy n="91" d="100"/>
        </p:scale>
        <p:origin x="71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765E3-1155-E500-C87E-82A175952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F903E5-6950-E9B3-2E01-943ABD5E05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ECCF8A-481B-416D-2D5C-C0972E8044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95D29-3628-DACE-0038-2043536A2C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440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>
            <a:extLst>
              <a:ext uri="{FF2B5EF4-FFF2-40B4-BE49-F238E27FC236}">
                <a16:creationId xmlns:a16="http://schemas.microsoft.com/office/drawing/2014/main" id="{405F9141-B7D3-9A8F-92C6-53CEAC2D5BA6}"/>
              </a:ext>
            </a:extLst>
          </p:cNvPr>
          <p:cNvGrpSpPr/>
          <p:nvPr/>
        </p:nvGrpSpPr>
        <p:grpSpPr>
          <a:xfrm>
            <a:off x="1182677" y="1305524"/>
            <a:ext cx="9826647" cy="4246952"/>
            <a:chOff x="1182677" y="1305524"/>
            <a:chExt cx="9826647" cy="4246952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7786E87-B969-7F41-FC8F-F0F3275B5BEB}"/>
                </a:ext>
              </a:extLst>
            </p:cNvPr>
            <p:cNvSpPr/>
            <p:nvPr/>
          </p:nvSpPr>
          <p:spPr>
            <a:xfrm>
              <a:off x="7372925" y="3047583"/>
              <a:ext cx="3636382" cy="2504885"/>
            </a:xfrm>
            <a:custGeom>
              <a:avLst/>
              <a:gdLst>
                <a:gd name="csX0" fmla="*/ 45112 w 433648"/>
                <a:gd name="csY0" fmla="*/ 0 h 298714"/>
                <a:gd name="csX1" fmla="*/ 85789 w 433648"/>
                <a:gd name="csY1" fmla="*/ 25095 h 298714"/>
                <a:gd name="csX2" fmla="*/ 168448 w 433648"/>
                <a:gd name="csY2" fmla="*/ 189828 h 298714"/>
                <a:gd name="csX3" fmla="*/ 197509 w 433648"/>
                <a:gd name="csY3" fmla="*/ 207757 h 298714"/>
                <a:gd name="csX4" fmla="*/ 387275 w 433648"/>
                <a:gd name="csY4" fmla="*/ 207757 h 298714"/>
                <a:gd name="csX5" fmla="*/ 433640 w 433648"/>
                <a:gd name="csY5" fmla="*/ 254123 h 298714"/>
                <a:gd name="csX6" fmla="*/ 388174 w 433648"/>
                <a:gd name="csY6" fmla="*/ 298714 h 298714"/>
                <a:gd name="csX7" fmla="*/ 173598 w 433648"/>
                <a:gd name="csY7" fmla="*/ 298714 h 298714"/>
                <a:gd name="csX8" fmla="*/ 97876 w 433648"/>
                <a:gd name="csY8" fmla="*/ 251997 h 298714"/>
                <a:gd name="csX9" fmla="*/ 4883 w 433648"/>
                <a:gd name="csY9" fmla="*/ 66640 h 298714"/>
                <a:gd name="csX10" fmla="*/ 24762 w 433648"/>
                <a:gd name="csY10" fmla="*/ 4833 h 298714"/>
                <a:gd name="csX11" fmla="*/ 45112 w 433648"/>
                <a:gd name="csY11" fmla="*/ 0 h 2987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33648" h="298714">
                  <a:moveTo>
                    <a:pt x="45112" y="0"/>
                  </a:moveTo>
                  <a:cubicBezTo>
                    <a:pt x="61768" y="0"/>
                    <a:pt x="77811" y="9183"/>
                    <a:pt x="85789" y="25095"/>
                  </a:cubicBezTo>
                  <a:lnTo>
                    <a:pt x="168448" y="189828"/>
                  </a:lnTo>
                  <a:cubicBezTo>
                    <a:pt x="173960" y="200820"/>
                    <a:pt x="185203" y="207757"/>
                    <a:pt x="197509" y="207757"/>
                  </a:cubicBezTo>
                  <a:lnTo>
                    <a:pt x="387275" y="207757"/>
                  </a:lnTo>
                  <a:cubicBezTo>
                    <a:pt x="412775" y="207757"/>
                    <a:pt x="434122" y="228633"/>
                    <a:pt x="433640" y="254123"/>
                  </a:cubicBezTo>
                  <a:cubicBezTo>
                    <a:pt x="433169" y="278835"/>
                    <a:pt x="412994" y="298714"/>
                    <a:pt x="388174" y="298714"/>
                  </a:cubicBezTo>
                  <a:lnTo>
                    <a:pt x="173598" y="298714"/>
                  </a:lnTo>
                  <a:cubicBezTo>
                    <a:pt x="141545" y="298714"/>
                    <a:pt x="112242" y="280632"/>
                    <a:pt x="97876" y="251997"/>
                  </a:cubicBezTo>
                  <a:lnTo>
                    <a:pt x="4883" y="66640"/>
                  </a:lnTo>
                  <a:cubicBezTo>
                    <a:pt x="-6338" y="44285"/>
                    <a:pt x="2396" y="16054"/>
                    <a:pt x="24762" y="4833"/>
                  </a:cubicBezTo>
                  <a:cubicBezTo>
                    <a:pt x="31304" y="1556"/>
                    <a:pt x="38252" y="0"/>
                    <a:pt x="45112" y="0"/>
                  </a:cubicBezTo>
                  <a:close/>
                </a:path>
              </a:pathLst>
            </a:custGeom>
            <a:solidFill>
              <a:schemeClr val="accent3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0B146D1-837F-E43D-08E1-38853DC9DE76}"/>
                </a:ext>
              </a:extLst>
            </p:cNvPr>
            <p:cNvSpPr/>
            <p:nvPr/>
          </p:nvSpPr>
          <p:spPr>
            <a:xfrm>
              <a:off x="5077083" y="1305524"/>
              <a:ext cx="5932215" cy="2504885"/>
            </a:xfrm>
            <a:custGeom>
              <a:avLst/>
              <a:gdLst>
                <a:gd name="csX0" fmla="*/ 46373 w 707432"/>
                <a:gd name="csY0" fmla="*/ 298714 h 298714"/>
                <a:gd name="csX1" fmla="*/ 317866 w 707432"/>
                <a:gd name="csY1" fmla="*/ 298714 h 298714"/>
                <a:gd name="csX2" fmla="*/ 317998 w 707432"/>
                <a:gd name="csY2" fmla="*/ 298703 h 298714"/>
                <a:gd name="csX3" fmla="*/ 359574 w 707432"/>
                <a:gd name="csY3" fmla="*/ 273630 h 298714"/>
                <a:gd name="csX4" fmla="*/ 442233 w 707432"/>
                <a:gd name="csY4" fmla="*/ 108886 h 298714"/>
                <a:gd name="csX5" fmla="*/ 471294 w 707432"/>
                <a:gd name="csY5" fmla="*/ 90958 h 298714"/>
                <a:gd name="csX6" fmla="*/ 661060 w 707432"/>
                <a:gd name="csY6" fmla="*/ 90958 h 298714"/>
                <a:gd name="csX7" fmla="*/ 707425 w 707432"/>
                <a:gd name="csY7" fmla="*/ 44591 h 298714"/>
                <a:gd name="csX8" fmla="*/ 661959 w 707432"/>
                <a:gd name="csY8" fmla="*/ 0 h 298714"/>
                <a:gd name="csX9" fmla="*/ 447383 w 707432"/>
                <a:gd name="csY9" fmla="*/ 0 h 298714"/>
                <a:gd name="csX10" fmla="*/ 371661 w 707432"/>
                <a:gd name="csY10" fmla="*/ 46728 h 298714"/>
                <a:gd name="csX11" fmla="*/ 290865 w 707432"/>
                <a:gd name="csY11" fmla="*/ 207757 h 298714"/>
                <a:gd name="csX12" fmla="*/ 45475 w 707432"/>
                <a:gd name="csY12" fmla="*/ 207757 h 298714"/>
                <a:gd name="csX13" fmla="*/ 8 w 707432"/>
                <a:gd name="csY13" fmla="*/ 252348 h 298714"/>
                <a:gd name="csX14" fmla="*/ 46373 w 707432"/>
                <a:gd name="csY14" fmla="*/ 298714 h 2987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707432" h="298714">
                  <a:moveTo>
                    <a:pt x="46373" y="298714"/>
                  </a:moveTo>
                  <a:lnTo>
                    <a:pt x="317866" y="298714"/>
                  </a:lnTo>
                  <a:cubicBezTo>
                    <a:pt x="317910" y="298714"/>
                    <a:pt x="317954" y="298703"/>
                    <a:pt x="317998" y="298703"/>
                  </a:cubicBezTo>
                  <a:cubicBezTo>
                    <a:pt x="334972" y="299043"/>
                    <a:pt x="351454" y="289816"/>
                    <a:pt x="359574" y="273630"/>
                  </a:cubicBezTo>
                  <a:lnTo>
                    <a:pt x="442233" y="108886"/>
                  </a:lnTo>
                  <a:cubicBezTo>
                    <a:pt x="447745" y="97895"/>
                    <a:pt x="458988" y="90958"/>
                    <a:pt x="471294" y="90958"/>
                  </a:cubicBezTo>
                  <a:lnTo>
                    <a:pt x="661060" y="90958"/>
                  </a:lnTo>
                  <a:cubicBezTo>
                    <a:pt x="686560" y="90958"/>
                    <a:pt x="707907" y="70092"/>
                    <a:pt x="707425" y="44591"/>
                  </a:cubicBezTo>
                  <a:cubicBezTo>
                    <a:pt x="706954" y="19879"/>
                    <a:pt x="686779" y="0"/>
                    <a:pt x="661959" y="0"/>
                  </a:cubicBezTo>
                  <a:lnTo>
                    <a:pt x="447383" y="0"/>
                  </a:lnTo>
                  <a:cubicBezTo>
                    <a:pt x="415330" y="0"/>
                    <a:pt x="386027" y="18082"/>
                    <a:pt x="371661" y="46728"/>
                  </a:cubicBezTo>
                  <a:lnTo>
                    <a:pt x="290865" y="207757"/>
                  </a:lnTo>
                  <a:lnTo>
                    <a:pt x="45475" y="207757"/>
                  </a:lnTo>
                  <a:cubicBezTo>
                    <a:pt x="20654" y="207757"/>
                    <a:pt x="480" y="227635"/>
                    <a:pt x="8" y="252348"/>
                  </a:cubicBezTo>
                  <a:cubicBezTo>
                    <a:pt x="-485" y="277838"/>
                    <a:pt x="20873" y="298714"/>
                    <a:pt x="46373" y="298714"/>
                  </a:cubicBezTo>
                  <a:close/>
                </a:path>
              </a:pathLst>
            </a:custGeom>
            <a:solidFill>
              <a:schemeClr val="accent4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8D7A62D-8853-C666-E3E9-5FAB1E9CD4B7}"/>
                </a:ext>
              </a:extLst>
            </p:cNvPr>
            <p:cNvSpPr/>
            <p:nvPr/>
          </p:nvSpPr>
          <p:spPr>
            <a:xfrm>
              <a:off x="1182694" y="1305524"/>
              <a:ext cx="3636382" cy="2504977"/>
            </a:xfrm>
            <a:custGeom>
              <a:avLst/>
              <a:gdLst>
                <a:gd name="csX0" fmla="*/ 388537 w 433648"/>
                <a:gd name="csY0" fmla="*/ 298725 h 298725"/>
                <a:gd name="csX1" fmla="*/ 347848 w 433648"/>
                <a:gd name="csY1" fmla="*/ 273630 h 298725"/>
                <a:gd name="csX2" fmla="*/ 265201 w 433648"/>
                <a:gd name="csY2" fmla="*/ 108886 h 298725"/>
                <a:gd name="csX3" fmla="*/ 236139 w 433648"/>
                <a:gd name="csY3" fmla="*/ 90958 h 298725"/>
                <a:gd name="csX4" fmla="*/ 46373 w 433648"/>
                <a:gd name="csY4" fmla="*/ 90958 h 298725"/>
                <a:gd name="csX5" fmla="*/ 8 w 433648"/>
                <a:gd name="csY5" fmla="*/ 44591 h 298725"/>
                <a:gd name="csX6" fmla="*/ 45475 w 433648"/>
                <a:gd name="csY6" fmla="*/ 0 h 298725"/>
                <a:gd name="csX7" fmla="*/ 260050 w 433648"/>
                <a:gd name="csY7" fmla="*/ 0 h 298725"/>
                <a:gd name="csX8" fmla="*/ 335772 w 433648"/>
                <a:gd name="csY8" fmla="*/ 46728 h 298725"/>
                <a:gd name="csX9" fmla="*/ 428765 w 433648"/>
                <a:gd name="csY9" fmla="*/ 232074 h 298725"/>
                <a:gd name="csX10" fmla="*/ 408887 w 433648"/>
                <a:gd name="csY10" fmla="*/ 293881 h 298725"/>
                <a:gd name="csX11" fmla="*/ 388537 w 433648"/>
                <a:gd name="csY11" fmla="*/ 298725 h 2987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33648" h="298725">
                  <a:moveTo>
                    <a:pt x="388537" y="298725"/>
                  </a:moveTo>
                  <a:cubicBezTo>
                    <a:pt x="371869" y="298725"/>
                    <a:pt x="355826" y="289530"/>
                    <a:pt x="347848" y="273630"/>
                  </a:cubicBezTo>
                  <a:lnTo>
                    <a:pt x="265201" y="108886"/>
                  </a:lnTo>
                  <a:cubicBezTo>
                    <a:pt x="259677" y="97895"/>
                    <a:pt x="248434" y="90958"/>
                    <a:pt x="236139" y="90958"/>
                  </a:cubicBezTo>
                  <a:lnTo>
                    <a:pt x="46373" y="90958"/>
                  </a:lnTo>
                  <a:cubicBezTo>
                    <a:pt x="20873" y="90958"/>
                    <a:pt x="-485" y="70092"/>
                    <a:pt x="8" y="44591"/>
                  </a:cubicBezTo>
                  <a:cubicBezTo>
                    <a:pt x="480" y="19879"/>
                    <a:pt x="20654" y="0"/>
                    <a:pt x="45475" y="0"/>
                  </a:cubicBezTo>
                  <a:lnTo>
                    <a:pt x="260050" y="0"/>
                  </a:lnTo>
                  <a:cubicBezTo>
                    <a:pt x="292092" y="0"/>
                    <a:pt x="321395" y="18082"/>
                    <a:pt x="335772" y="46728"/>
                  </a:cubicBezTo>
                  <a:lnTo>
                    <a:pt x="428765" y="232074"/>
                  </a:lnTo>
                  <a:cubicBezTo>
                    <a:pt x="439986" y="254440"/>
                    <a:pt x="431253" y="282671"/>
                    <a:pt x="408887" y="293881"/>
                  </a:cubicBezTo>
                  <a:cubicBezTo>
                    <a:pt x="402344" y="297169"/>
                    <a:pt x="395386" y="298725"/>
                    <a:pt x="388537" y="298725"/>
                  </a:cubicBezTo>
                  <a:close/>
                </a:path>
              </a:pathLst>
            </a:custGeom>
            <a:solidFill>
              <a:schemeClr val="accent1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49A04BE-DFFE-9DBF-C8BE-49C90AE04155}"/>
                </a:ext>
              </a:extLst>
            </p:cNvPr>
            <p:cNvSpPr/>
            <p:nvPr/>
          </p:nvSpPr>
          <p:spPr>
            <a:xfrm>
              <a:off x="1182694" y="3047608"/>
              <a:ext cx="5932215" cy="2504868"/>
            </a:xfrm>
            <a:custGeom>
              <a:avLst/>
              <a:gdLst>
                <a:gd name="csX0" fmla="*/ 661060 w 707432"/>
                <a:gd name="csY0" fmla="*/ 9 h 298712"/>
                <a:gd name="csX1" fmla="*/ 389567 w 707432"/>
                <a:gd name="csY1" fmla="*/ 9 h 298712"/>
                <a:gd name="csX2" fmla="*/ 389436 w 707432"/>
                <a:gd name="csY2" fmla="*/ 9 h 298712"/>
                <a:gd name="csX3" fmla="*/ 347848 w 707432"/>
                <a:gd name="csY3" fmla="*/ 25093 h 298712"/>
                <a:gd name="csX4" fmla="*/ 265201 w 707432"/>
                <a:gd name="csY4" fmla="*/ 189826 h 298712"/>
                <a:gd name="csX5" fmla="*/ 236139 w 707432"/>
                <a:gd name="csY5" fmla="*/ 207754 h 298712"/>
                <a:gd name="csX6" fmla="*/ 46373 w 707432"/>
                <a:gd name="csY6" fmla="*/ 207754 h 298712"/>
                <a:gd name="csX7" fmla="*/ 8 w 707432"/>
                <a:gd name="csY7" fmla="*/ 254121 h 298712"/>
                <a:gd name="csX8" fmla="*/ 45475 w 707432"/>
                <a:gd name="csY8" fmla="*/ 298712 h 298712"/>
                <a:gd name="csX9" fmla="*/ 260050 w 707432"/>
                <a:gd name="csY9" fmla="*/ 298712 h 298712"/>
                <a:gd name="csX10" fmla="*/ 335772 w 707432"/>
                <a:gd name="csY10" fmla="*/ 251995 h 298712"/>
                <a:gd name="csX11" fmla="*/ 416557 w 707432"/>
                <a:gd name="csY11" fmla="*/ 90967 h 298712"/>
                <a:gd name="csX12" fmla="*/ 661959 w 707432"/>
                <a:gd name="csY12" fmla="*/ 90967 h 298712"/>
                <a:gd name="csX13" fmla="*/ 707425 w 707432"/>
                <a:gd name="csY13" fmla="*/ 46376 h 298712"/>
                <a:gd name="csX14" fmla="*/ 661060 w 707432"/>
                <a:gd name="csY14" fmla="*/ 9 h 2987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707432" h="298712">
                  <a:moveTo>
                    <a:pt x="661060" y="9"/>
                  </a:moveTo>
                  <a:lnTo>
                    <a:pt x="389567" y="9"/>
                  </a:lnTo>
                  <a:cubicBezTo>
                    <a:pt x="389523" y="9"/>
                    <a:pt x="389479" y="9"/>
                    <a:pt x="389436" y="9"/>
                  </a:cubicBezTo>
                  <a:cubicBezTo>
                    <a:pt x="372450" y="-331"/>
                    <a:pt x="355980" y="8896"/>
                    <a:pt x="347848" y="25093"/>
                  </a:cubicBezTo>
                  <a:lnTo>
                    <a:pt x="265201" y="189826"/>
                  </a:lnTo>
                  <a:cubicBezTo>
                    <a:pt x="259677" y="200817"/>
                    <a:pt x="248434" y="207754"/>
                    <a:pt x="236139" y="207754"/>
                  </a:cubicBezTo>
                  <a:lnTo>
                    <a:pt x="46373" y="207754"/>
                  </a:lnTo>
                  <a:cubicBezTo>
                    <a:pt x="20873" y="207754"/>
                    <a:pt x="-485" y="228631"/>
                    <a:pt x="8" y="254121"/>
                  </a:cubicBezTo>
                  <a:cubicBezTo>
                    <a:pt x="480" y="278833"/>
                    <a:pt x="20654" y="298712"/>
                    <a:pt x="45475" y="298712"/>
                  </a:cubicBezTo>
                  <a:lnTo>
                    <a:pt x="260050" y="298712"/>
                  </a:lnTo>
                  <a:cubicBezTo>
                    <a:pt x="292092" y="298712"/>
                    <a:pt x="321395" y="280630"/>
                    <a:pt x="335772" y="251995"/>
                  </a:cubicBezTo>
                  <a:lnTo>
                    <a:pt x="416557" y="90967"/>
                  </a:lnTo>
                  <a:lnTo>
                    <a:pt x="661959" y="90967"/>
                  </a:lnTo>
                  <a:cubicBezTo>
                    <a:pt x="686779" y="90967"/>
                    <a:pt x="706954" y="71076"/>
                    <a:pt x="707425" y="46376"/>
                  </a:cubicBezTo>
                  <a:cubicBezTo>
                    <a:pt x="707907" y="20875"/>
                    <a:pt x="686560" y="9"/>
                    <a:pt x="661060" y="9"/>
                  </a:cubicBezTo>
                  <a:close/>
                </a:path>
              </a:pathLst>
            </a:custGeom>
            <a:solidFill>
              <a:schemeClr val="accent2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AE11AA5-B6A7-7D63-AD53-FB3E89F00ECC}"/>
                </a:ext>
              </a:extLst>
            </p:cNvPr>
            <p:cNvSpPr/>
            <p:nvPr/>
          </p:nvSpPr>
          <p:spPr>
            <a:xfrm>
              <a:off x="1182677" y="3047683"/>
              <a:ext cx="4893522" cy="762726"/>
            </a:xfrm>
            <a:custGeom>
              <a:avLst/>
              <a:gdLst>
                <a:gd name="csX0" fmla="*/ 583565 w 583565"/>
                <a:gd name="csY0" fmla="*/ 0 h 90957"/>
                <a:gd name="csX1" fmla="*/ 45477 w 583565"/>
                <a:gd name="csY1" fmla="*/ 0 h 90957"/>
                <a:gd name="csX2" fmla="*/ 0 w 583565"/>
                <a:gd name="csY2" fmla="*/ 45479 h 90957"/>
                <a:gd name="csX3" fmla="*/ 45477 w 583565"/>
                <a:gd name="csY3" fmla="*/ 90958 h 90957"/>
                <a:gd name="csX4" fmla="*/ 583565 w 583565"/>
                <a:gd name="csY4" fmla="*/ 90958 h 90957"/>
                <a:gd name="csX5" fmla="*/ 583565 w 583565"/>
                <a:gd name="csY5" fmla="*/ 90958 h 90957"/>
                <a:gd name="csX6" fmla="*/ 583565 w 583565"/>
                <a:gd name="csY6" fmla="*/ 0 h 90957"/>
                <a:gd name="csX7" fmla="*/ 583565 w 583565"/>
                <a:gd name="csY7" fmla="*/ 0 h 9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583565" h="90957">
                  <a:moveTo>
                    <a:pt x="583565" y="0"/>
                  </a:moveTo>
                  <a:lnTo>
                    <a:pt x="45477" y="0"/>
                  </a:lnTo>
                  <a:cubicBezTo>
                    <a:pt x="20361" y="0"/>
                    <a:pt x="0" y="20361"/>
                    <a:pt x="0" y="45479"/>
                  </a:cubicBezTo>
                  <a:cubicBezTo>
                    <a:pt x="0" y="70596"/>
                    <a:pt x="20361" y="90958"/>
                    <a:pt x="45477" y="90958"/>
                  </a:cubicBezTo>
                  <a:lnTo>
                    <a:pt x="583565" y="90958"/>
                  </a:lnTo>
                  <a:cubicBezTo>
                    <a:pt x="583565" y="90958"/>
                    <a:pt x="583565" y="90958"/>
                    <a:pt x="583565" y="90958"/>
                  </a:cubicBezTo>
                  <a:lnTo>
                    <a:pt x="583565" y="0"/>
                  </a:lnTo>
                  <a:cubicBezTo>
                    <a:pt x="583565" y="0"/>
                    <a:pt x="583565" y="0"/>
                    <a:pt x="583565" y="0"/>
                  </a:cubicBezTo>
                  <a:close/>
                </a:path>
              </a:pathLst>
            </a:custGeom>
            <a:solidFill>
              <a:schemeClr val="accent6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C922C4D-8E20-1754-C2FE-B54EAA939024}"/>
                </a:ext>
              </a:extLst>
            </p:cNvPr>
            <p:cNvSpPr/>
            <p:nvPr/>
          </p:nvSpPr>
          <p:spPr>
            <a:xfrm>
              <a:off x="4564264" y="2468920"/>
              <a:ext cx="1327954" cy="1920151"/>
            </a:xfrm>
            <a:custGeom>
              <a:avLst/>
              <a:gdLst>
                <a:gd name="csX0" fmla="*/ 112908 w 158362"/>
                <a:gd name="csY0" fmla="*/ 228984 h 228983"/>
                <a:gd name="csX1" fmla="*/ 72012 w 158362"/>
                <a:gd name="csY1" fmla="*/ 203450 h 228983"/>
                <a:gd name="csX2" fmla="*/ 4618 w 158362"/>
                <a:gd name="csY2" fmla="*/ 65446 h 228983"/>
                <a:gd name="csX3" fmla="*/ 25537 w 158362"/>
                <a:gd name="csY3" fmla="*/ 4625 h 228983"/>
                <a:gd name="csX4" fmla="*/ 86356 w 158362"/>
                <a:gd name="csY4" fmla="*/ 25534 h 228983"/>
                <a:gd name="csX5" fmla="*/ 153739 w 158362"/>
                <a:gd name="csY5" fmla="*/ 163549 h 228983"/>
                <a:gd name="csX6" fmla="*/ 132831 w 158362"/>
                <a:gd name="csY6" fmla="*/ 224370 h 228983"/>
                <a:gd name="csX7" fmla="*/ 112908 w 158362"/>
                <a:gd name="csY7" fmla="*/ 228984 h 228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8362" h="228983">
                  <a:moveTo>
                    <a:pt x="112908" y="228984"/>
                  </a:moveTo>
                  <a:cubicBezTo>
                    <a:pt x="96065" y="228984"/>
                    <a:pt x="79891" y="219603"/>
                    <a:pt x="72012" y="203450"/>
                  </a:cubicBezTo>
                  <a:lnTo>
                    <a:pt x="4618" y="65446"/>
                  </a:lnTo>
                  <a:cubicBezTo>
                    <a:pt x="-6395" y="42871"/>
                    <a:pt x="2963" y="15639"/>
                    <a:pt x="25537" y="4625"/>
                  </a:cubicBezTo>
                  <a:cubicBezTo>
                    <a:pt x="48101" y="-6400"/>
                    <a:pt x="75332" y="2959"/>
                    <a:pt x="86356" y="25534"/>
                  </a:cubicBezTo>
                  <a:lnTo>
                    <a:pt x="153739" y="163549"/>
                  </a:lnTo>
                  <a:cubicBezTo>
                    <a:pt x="164763" y="186113"/>
                    <a:pt x="155394" y="213346"/>
                    <a:pt x="132831" y="224370"/>
                  </a:cubicBezTo>
                  <a:cubicBezTo>
                    <a:pt x="126409" y="227504"/>
                    <a:pt x="119604" y="228984"/>
                    <a:pt x="112908" y="228984"/>
                  </a:cubicBezTo>
                  <a:close/>
                </a:path>
              </a:pathLst>
            </a:custGeom>
            <a:solidFill>
              <a:schemeClr val="accent2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D76816F-42F6-202E-07D3-0C952B699E57}"/>
                </a:ext>
              </a:extLst>
            </p:cNvPr>
            <p:cNvSpPr/>
            <p:nvPr/>
          </p:nvSpPr>
          <p:spPr>
            <a:xfrm>
              <a:off x="5412280" y="2468920"/>
              <a:ext cx="1327921" cy="1920151"/>
            </a:xfrm>
            <a:custGeom>
              <a:avLst/>
              <a:gdLst>
                <a:gd name="csX0" fmla="*/ 112904 w 158358"/>
                <a:gd name="csY0" fmla="*/ 228984 h 228983"/>
                <a:gd name="csX1" fmla="*/ 72008 w 158358"/>
                <a:gd name="csY1" fmla="*/ 203450 h 228983"/>
                <a:gd name="csX2" fmla="*/ 4625 w 158358"/>
                <a:gd name="csY2" fmla="*/ 65446 h 228983"/>
                <a:gd name="csX3" fmla="*/ 25533 w 158358"/>
                <a:gd name="csY3" fmla="*/ 4625 h 228983"/>
                <a:gd name="csX4" fmla="*/ 86352 w 158358"/>
                <a:gd name="csY4" fmla="*/ 25534 h 228983"/>
                <a:gd name="csX5" fmla="*/ 153735 w 158358"/>
                <a:gd name="csY5" fmla="*/ 163549 h 228983"/>
                <a:gd name="csX6" fmla="*/ 132827 w 158358"/>
                <a:gd name="csY6" fmla="*/ 224370 h 228983"/>
                <a:gd name="csX7" fmla="*/ 112904 w 158358"/>
                <a:gd name="csY7" fmla="*/ 228984 h 228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8358" h="228983">
                  <a:moveTo>
                    <a:pt x="112904" y="228984"/>
                  </a:moveTo>
                  <a:cubicBezTo>
                    <a:pt x="96072" y="228984"/>
                    <a:pt x="79887" y="219603"/>
                    <a:pt x="72008" y="203450"/>
                  </a:cubicBezTo>
                  <a:lnTo>
                    <a:pt x="4625" y="65446"/>
                  </a:lnTo>
                  <a:cubicBezTo>
                    <a:pt x="-6399" y="42871"/>
                    <a:pt x="2959" y="15639"/>
                    <a:pt x="25533" y="4625"/>
                  </a:cubicBezTo>
                  <a:cubicBezTo>
                    <a:pt x="48108" y="-6400"/>
                    <a:pt x="75328" y="2959"/>
                    <a:pt x="86352" y="25534"/>
                  </a:cubicBezTo>
                  <a:lnTo>
                    <a:pt x="153735" y="163549"/>
                  </a:lnTo>
                  <a:cubicBezTo>
                    <a:pt x="164759" y="186113"/>
                    <a:pt x="155390" y="213346"/>
                    <a:pt x="132827" y="224370"/>
                  </a:cubicBezTo>
                  <a:cubicBezTo>
                    <a:pt x="126405" y="227504"/>
                    <a:pt x="119600" y="228984"/>
                    <a:pt x="112904" y="228984"/>
                  </a:cubicBezTo>
                  <a:close/>
                </a:path>
              </a:pathLst>
            </a:custGeom>
            <a:solidFill>
              <a:schemeClr val="accent6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73AADC8-EEF3-3341-A85E-85117C19ACF6}"/>
                </a:ext>
              </a:extLst>
            </p:cNvPr>
            <p:cNvSpPr/>
            <p:nvPr/>
          </p:nvSpPr>
          <p:spPr>
            <a:xfrm>
              <a:off x="6115711" y="3047683"/>
              <a:ext cx="4893613" cy="762726"/>
            </a:xfrm>
            <a:custGeom>
              <a:avLst/>
              <a:gdLst>
                <a:gd name="csX0" fmla="*/ 0 w 583576"/>
                <a:gd name="csY0" fmla="*/ 90958 h 90957"/>
                <a:gd name="csX1" fmla="*/ 538099 w 583576"/>
                <a:gd name="csY1" fmla="*/ 90958 h 90957"/>
                <a:gd name="csX2" fmla="*/ 583576 w 583576"/>
                <a:gd name="csY2" fmla="*/ 45479 h 90957"/>
                <a:gd name="csX3" fmla="*/ 538099 w 583576"/>
                <a:gd name="csY3" fmla="*/ 0 h 90957"/>
                <a:gd name="csX4" fmla="*/ 0 w 583576"/>
                <a:gd name="csY4" fmla="*/ 0 h 90957"/>
                <a:gd name="csX5" fmla="*/ 0 w 583576"/>
                <a:gd name="csY5" fmla="*/ 0 h 90957"/>
                <a:gd name="csX6" fmla="*/ 0 w 583576"/>
                <a:gd name="csY6" fmla="*/ 90958 h 90957"/>
                <a:gd name="csX7" fmla="*/ 0 w 583576"/>
                <a:gd name="csY7" fmla="*/ 90958 h 9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583576" h="90957">
                  <a:moveTo>
                    <a:pt x="0" y="90958"/>
                  </a:moveTo>
                  <a:lnTo>
                    <a:pt x="538099" y="90958"/>
                  </a:lnTo>
                  <a:cubicBezTo>
                    <a:pt x="563216" y="90958"/>
                    <a:pt x="583576" y="70596"/>
                    <a:pt x="583576" y="45479"/>
                  </a:cubicBezTo>
                  <a:cubicBezTo>
                    <a:pt x="583576" y="20361"/>
                    <a:pt x="563216" y="0"/>
                    <a:pt x="538099" y="0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90958"/>
                  </a:lnTo>
                  <a:cubicBezTo>
                    <a:pt x="0" y="90958"/>
                    <a:pt x="0" y="90958"/>
                    <a:pt x="0" y="90958"/>
                  </a:cubicBezTo>
                  <a:close/>
                </a:path>
              </a:pathLst>
            </a:custGeom>
            <a:solidFill>
              <a:schemeClr val="accent6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A55E9D0-9528-541A-430B-6BA41F09182C}"/>
                </a:ext>
              </a:extLst>
            </p:cNvPr>
            <p:cNvSpPr/>
            <p:nvPr/>
          </p:nvSpPr>
          <p:spPr>
            <a:xfrm>
              <a:off x="6260270" y="2468920"/>
              <a:ext cx="1327921" cy="1920151"/>
            </a:xfrm>
            <a:custGeom>
              <a:avLst/>
              <a:gdLst>
                <a:gd name="csX0" fmla="*/ 112902 w 158358"/>
                <a:gd name="csY0" fmla="*/ 228984 h 228983"/>
                <a:gd name="csX1" fmla="*/ 72006 w 158358"/>
                <a:gd name="csY1" fmla="*/ 203450 h 228983"/>
                <a:gd name="csX2" fmla="*/ 4623 w 158358"/>
                <a:gd name="csY2" fmla="*/ 65446 h 228983"/>
                <a:gd name="csX3" fmla="*/ 25532 w 158358"/>
                <a:gd name="csY3" fmla="*/ 4625 h 228983"/>
                <a:gd name="csX4" fmla="*/ 86350 w 158358"/>
                <a:gd name="csY4" fmla="*/ 25534 h 228983"/>
                <a:gd name="csX5" fmla="*/ 153733 w 158358"/>
                <a:gd name="csY5" fmla="*/ 163549 h 228983"/>
                <a:gd name="csX6" fmla="*/ 132825 w 158358"/>
                <a:gd name="csY6" fmla="*/ 224370 h 228983"/>
                <a:gd name="csX7" fmla="*/ 112902 w 158358"/>
                <a:gd name="csY7" fmla="*/ 228984 h 228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8358" h="228983">
                  <a:moveTo>
                    <a:pt x="112902" y="228984"/>
                  </a:moveTo>
                  <a:cubicBezTo>
                    <a:pt x="96070" y="228984"/>
                    <a:pt x="79896" y="219603"/>
                    <a:pt x="72006" y="203450"/>
                  </a:cubicBezTo>
                  <a:lnTo>
                    <a:pt x="4623" y="65446"/>
                  </a:lnTo>
                  <a:cubicBezTo>
                    <a:pt x="-6401" y="42871"/>
                    <a:pt x="2968" y="15639"/>
                    <a:pt x="25532" y="4625"/>
                  </a:cubicBezTo>
                  <a:cubicBezTo>
                    <a:pt x="48106" y="-6400"/>
                    <a:pt x="75337" y="2959"/>
                    <a:pt x="86350" y="25534"/>
                  </a:cubicBezTo>
                  <a:lnTo>
                    <a:pt x="153733" y="163549"/>
                  </a:lnTo>
                  <a:cubicBezTo>
                    <a:pt x="164757" y="186113"/>
                    <a:pt x="155399" y="213346"/>
                    <a:pt x="132825" y="224370"/>
                  </a:cubicBezTo>
                  <a:cubicBezTo>
                    <a:pt x="126403" y="227504"/>
                    <a:pt x="119598" y="228984"/>
                    <a:pt x="112902" y="228984"/>
                  </a:cubicBezTo>
                  <a:close/>
                </a:path>
              </a:pathLst>
            </a:custGeom>
            <a:solidFill>
              <a:schemeClr val="accent1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0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Six-Point Convergence Diagram – Slide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7B2AF36-A13B-C3F6-4A0F-7D7EEC785ECE}"/>
              </a:ext>
            </a:extLst>
          </p:cNvPr>
          <p:cNvGrpSpPr/>
          <p:nvPr/>
        </p:nvGrpSpPr>
        <p:grpSpPr>
          <a:xfrm>
            <a:off x="10297103" y="3118360"/>
            <a:ext cx="621271" cy="621271"/>
            <a:chOff x="1611908" y="1407223"/>
            <a:chExt cx="613458" cy="61345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753BAE9-6C9E-2AD5-D24B-299252F0CCE1}"/>
                </a:ext>
              </a:extLst>
            </p:cNvPr>
            <p:cNvSpPr/>
            <p:nvPr/>
          </p:nvSpPr>
          <p:spPr>
            <a:xfrm>
              <a:off x="1611908" y="1407223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22" name="Graphic 21" descr="Signal with solid fill">
              <a:extLst>
                <a:ext uri="{FF2B5EF4-FFF2-40B4-BE49-F238E27FC236}">
                  <a16:creationId xmlns:a16="http://schemas.microsoft.com/office/drawing/2014/main" id="{64E00E9A-03CA-F410-D159-6253E697412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667177" y="1462492"/>
              <a:ext cx="502920" cy="50292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FDBCDA8-89A1-44A6-D974-B99FA4E94E95}"/>
              </a:ext>
            </a:extLst>
          </p:cNvPr>
          <p:cNvGrpSpPr/>
          <p:nvPr/>
        </p:nvGrpSpPr>
        <p:grpSpPr>
          <a:xfrm>
            <a:off x="1259044" y="1366772"/>
            <a:ext cx="621271" cy="621271"/>
            <a:chOff x="1611908" y="1407223"/>
            <a:chExt cx="613458" cy="613458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F72C7CC-3B0F-B9E2-D6F7-C72661C1B0A0}"/>
                </a:ext>
              </a:extLst>
            </p:cNvPr>
            <p:cNvSpPr/>
            <p:nvPr/>
          </p:nvSpPr>
          <p:spPr>
            <a:xfrm>
              <a:off x="1611908" y="1407223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31" name="Graphic 30" descr="Single gear with solid fill">
              <a:extLst>
                <a:ext uri="{FF2B5EF4-FFF2-40B4-BE49-F238E27FC236}">
                  <a16:creationId xmlns:a16="http://schemas.microsoft.com/office/drawing/2014/main" id="{50486A03-530B-3B5A-00EA-D0760B8A5F6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667177" y="1462492"/>
              <a:ext cx="502920" cy="50292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F94B44C-76B7-8029-97EA-8F13215153FC}"/>
              </a:ext>
            </a:extLst>
          </p:cNvPr>
          <p:cNvGrpSpPr/>
          <p:nvPr/>
        </p:nvGrpSpPr>
        <p:grpSpPr>
          <a:xfrm>
            <a:off x="1259044" y="3118360"/>
            <a:ext cx="621271" cy="621271"/>
            <a:chOff x="1603732" y="3122312"/>
            <a:chExt cx="613458" cy="613458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5742519-6368-1E64-76EB-23E574951948}"/>
                </a:ext>
              </a:extLst>
            </p:cNvPr>
            <p:cNvSpPr/>
            <p:nvPr/>
          </p:nvSpPr>
          <p:spPr>
            <a:xfrm>
              <a:off x="1603732" y="3122312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36" name="Graphic 35" descr="Bullseye with solid fill">
              <a:extLst>
                <a:ext uri="{FF2B5EF4-FFF2-40B4-BE49-F238E27FC236}">
                  <a16:creationId xmlns:a16="http://schemas.microsoft.com/office/drawing/2014/main" id="{0825723B-473C-FB9A-65E2-6AE447C45C4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659001" y="3177581"/>
              <a:ext cx="502920" cy="502920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D10CD3B-7153-B84C-37D6-8A01D9D175E4}"/>
              </a:ext>
            </a:extLst>
          </p:cNvPr>
          <p:cNvGrpSpPr/>
          <p:nvPr/>
        </p:nvGrpSpPr>
        <p:grpSpPr>
          <a:xfrm>
            <a:off x="1259044" y="4860685"/>
            <a:ext cx="621271" cy="621271"/>
            <a:chOff x="1603732" y="4837319"/>
            <a:chExt cx="613458" cy="613458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24E4B3B1-4DD5-2C57-A1A7-F8CD35860327}"/>
                </a:ext>
              </a:extLst>
            </p:cNvPr>
            <p:cNvSpPr/>
            <p:nvPr/>
          </p:nvSpPr>
          <p:spPr>
            <a:xfrm>
              <a:off x="1603732" y="4837319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39" name="Graphic 38" descr="Lights On with solid fill">
              <a:extLst>
                <a:ext uri="{FF2B5EF4-FFF2-40B4-BE49-F238E27FC236}">
                  <a16:creationId xmlns:a16="http://schemas.microsoft.com/office/drawing/2014/main" id="{DE329EB8-6785-20BC-B8CD-795278FAC48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659001" y="4892588"/>
              <a:ext cx="502920" cy="50292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2F3259D-5018-5654-1E22-E11BF97BDF9D}"/>
              </a:ext>
            </a:extLst>
          </p:cNvPr>
          <p:cNvGrpSpPr/>
          <p:nvPr/>
        </p:nvGrpSpPr>
        <p:grpSpPr>
          <a:xfrm>
            <a:off x="10297103" y="1366772"/>
            <a:ext cx="621271" cy="621271"/>
            <a:chOff x="1611908" y="1407223"/>
            <a:chExt cx="613458" cy="613458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F351178-D236-CF73-3B58-15AEFCC621EB}"/>
                </a:ext>
              </a:extLst>
            </p:cNvPr>
            <p:cNvSpPr/>
            <p:nvPr/>
          </p:nvSpPr>
          <p:spPr>
            <a:xfrm>
              <a:off x="1611908" y="1407223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48" name="Graphic 47" descr="Users with solid fill">
              <a:extLst>
                <a:ext uri="{FF2B5EF4-FFF2-40B4-BE49-F238E27FC236}">
                  <a16:creationId xmlns:a16="http://schemas.microsoft.com/office/drawing/2014/main" id="{FCFF4195-089E-1C50-B1BC-19C0757AD91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667177" y="1462492"/>
              <a:ext cx="502919" cy="502919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53EE8D2-93CC-B950-2D88-BB211AD47932}"/>
              </a:ext>
            </a:extLst>
          </p:cNvPr>
          <p:cNvGrpSpPr/>
          <p:nvPr/>
        </p:nvGrpSpPr>
        <p:grpSpPr>
          <a:xfrm>
            <a:off x="10297103" y="4860685"/>
            <a:ext cx="621271" cy="621271"/>
            <a:chOff x="1611908" y="1407223"/>
            <a:chExt cx="613458" cy="613458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730E39A3-87F7-3160-5D57-EADB5905688F}"/>
                </a:ext>
              </a:extLst>
            </p:cNvPr>
            <p:cNvSpPr/>
            <p:nvPr/>
          </p:nvSpPr>
          <p:spPr>
            <a:xfrm>
              <a:off x="1611908" y="1407223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55" name="Graphic 54" descr="Rocket with solid fill">
              <a:extLst>
                <a:ext uri="{FF2B5EF4-FFF2-40B4-BE49-F238E27FC236}">
                  <a16:creationId xmlns:a16="http://schemas.microsoft.com/office/drawing/2014/main" id="{B9378D56-5883-7610-EFC2-2BF76516547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667177" y="1462492"/>
              <a:ext cx="502919" cy="502919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AD25C76-C76B-51B2-3ACA-737D584EAF67}"/>
              </a:ext>
            </a:extLst>
          </p:cNvPr>
          <p:cNvGrpSpPr/>
          <p:nvPr/>
        </p:nvGrpSpPr>
        <p:grpSpPr>
          <a:xfrm>
            <a:off x="2027895" y="1350880"/>
            <a:ext cx="2278353" cy="600766"/>
            <a:chOff x="332936" y="2801006"/>
            <a:chExt cx="2926080" cy="530532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BBE88A3-59F6-E930-9EF6-073961D01E37}"/>
                </a:ext>
              </a:extLst>
            </p:cNvPr>
            <p:cNvSpPr txBox="1"/>
            <p:nvPr/>
          </p:nvSpPr>
          <p:spPr>
            <a:xfrm>
              <a:off x="332936" y="2801006"/>
              <a:ext cx="2926080" cy="40769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5DAB6E2-9FB6-E975-4E0C-1673E58AF22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446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59864F3-EF7E-DF34-8082-9EE6C6258766}"/>
              </a:ext>
            </a:extLst>
          </p:cNvPr>
          <p:cNvGrpSpPr/>
          <p:nvPr/>
        </p:nvGrpSpPr>
        <p:grpSpPr>
          <a:xfrm>
            <a:off x="2213632" y="3091996"/>
            <a:ext cx="2278353" cy="600766"/>
            <a:chOff x="332936" y="2801006"/>
            <a:chExt cx="2926080" cy="530532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92BE4FC-FAEF-CF71-AB6B-30A07A48F4BC}"/>
                </a:ext>
              </a:extLst>
            </p:cNvPr>
            <p:cNvSpPr txBox="1"/>
            <p:nvPr/>
          </p:nvSpPr>
          <p:spPr>
            <a:xfrm>
              <a:off x="332936" y="2801006"/>
              <a:ext cx="2926080" cy="40769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63C80B4-5BC1-05CB-20E7-FD1F03FF1B3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446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 amet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3FCF7B4-E861-1906-84E1-69022AE79D1B}"/>
              </a:ext>
            </a:extLst>
          </p:cNvPr>
          <p:cNvGrpSpPr/>
          <p:nvPr/>
        </p:nvGrpSpPr>
        <p:grpSpPr>
          <a:xfrm>
            <a:off x="2027895" y="4829229"/>
            <a:ext cx="2278353" cy="600766"/>
            <a:chOff x="332936" y="2801006"/>
            <a:chExt cx="2926080" cy="530532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38D1F44-EB90-FD8E-7CA9-4423BBC4BF8E}"/>
                </a:ext>
              </a:extLst>
            </p:cNvPr>
            <p:cNvSpPr txBox="1"/>
            <p:nvPr/>
          </p:nvSpPr>
          <p:spPr>
            <a:xfrm>
              <a:off x="332936" y="2801006"/>
              <a:ext cx="2926080" cy="40769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C7EA64B-DBCF-D73B-0B8B-8CB3681C676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446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/>
                  </a:solidFill>
                </a:rPr>
                <a:t>Lorem ipsum dolor sit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A688D9F-CDCA-8B05-38BD-24C690BB77BE}"/>
              </a:ext>
            </a:extLst>
          </p:cNvPr>
          <p:cNvGrpSpPr/>
          <p:nvPr/>
        </p:nvGrpSpPr>
        <p:grpSpPr>
          <a:xfrm>
            <a:off x="7873555" y="1350880"/>
            <a:ext cx="2278353" cy="600766"/>
            <a:chOff x="332936" y="2801006"/>
            <a:chExt cx="2926080" cy="530532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5530953-0B37-2EC3-A747-DB326AC5AEA5}"/>
                </a:ext>
              </a:extLst>
            </p:cNvPr>
            <p:cNvSpPr txBox="1"/>
            <p:nvPr/>
          </p:nvSpPr>
          <p:spPr>
            <a:xfrm>
              <a:off x="332936" y="2801006"/>
              <a:ext cx="2926080" cy="40769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5BE2409-BF1C-945D-536D-F0357FC479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446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/>
                  </a:solidFill>
                </a:rPr>
                <a:t>Lorem ipsum dolor sit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6CC1BD2-A067-05CC-76CB-7DF1E0FF57A8}"/>
              </a:ext>
            </a:extLst>
          </p:cNvPr>
          <p:cNvGrpSpPr/>
          <p:nvPr/>
        </p:nvGrpSpPr>
        <p:grpSpPr>
          <a:xfrm>
            <a:off x="7686286" y="3091996"/>
            <a:ext cx="2278353" cy="600766"/>
            <a:chOff x="332936" y="2801006"/>
            <a:chExt cx="2926080" cy="53053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56E58BB9-C400-D47C-AC70-30520E564380}"/>
                </a:ext>
              </a:extLst>
            </p:cNvPr>
            <p:cNvSpPr txBox="1"/>
            <p:nvPr/>
          </p:nvSpPr>
          <p:spPr>
            <a:xfrm>
              <a:off x="332936" y="2801006"/>
              <a:ext cx="2926080" cy="40769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A6C4736-F474-945E-EC64-2539D4C844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446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/>
                  </a:solidFill>
                </a:rPr>
                <a:t>Lorem ipsum dolor sit amet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49D5218-5ECA-0EE7-ABB9-0DBA83F63E4E}"/>
              </a:ext>
            </a:extLst>
          </p:cNvPr>
          <p:cNvGrpSpPr/>
          <p:nvPr/>
        </p:nvGrpSpPr>
        <p:grpSpPr>
          <a:xfrm>
            <a:off x="7873555" y="4829229"/>
            <a:ext cx="2278353" cy="600766"/>
            <a:chOff x="332936" y="2801006"/>
            <a:chExt cx="2926080" cy="53053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088D286-9F60-A0FE-B6C7-4F739D06C714}"/>
                </a:ext>
              </a:extLst>
            </p:cNvPr>
            <p:cNvSpPr txBox="1"/>
            <p:nvPr/>
          </p:nvSpPr>
          <p:spPr>
            <a:xfrm>
              <a:off x="332936" y="2801006"/>
              <a:ext cx="2926080" cy="40769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6B104654-39BD-6269-660C-62B8F0179AA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446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9B41D-342B-B59B-A19E-A49932821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>
            <a:extLst>
              <a:ext uri="{FF2B5EF4-FFF2-40B4-BE49-F238E27FC236}">
                <a16:creationId xmlns:a16="http://schemas.microsoft.com/office/drawing/2014/main" id="{FE283BCC-4A96-FF49-DFE9-F23F4AEDAEAB}"/>
              </a:ext>
            </a:extLst>
          </p:cNvPr>
          <p:cNvGrpSpPr/>
          <p:nvPr/>
        </p:nvGrpSpPr>
        <p:grpSpPr>
          <a:xfrm>
            <a:off x="1182677" y="1305524"/>
            <a:ext cx="9826647" cy="4246952"/>
            <a:chOff x="1182677" y="1305524"/>
            <a:chExt cx="9826647" cy="4246952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771DA27-3A17-0405-0BB2-68798036B93C}"/>
                </a:ext>
              </a:extLst>
            </p:cNvPr>
            <p:cNvSpPr/>
            <p:nvPr/>
          </p:nvSpPr>
          <p:spPr>
            <a:xfrm>
              <a:off x="7372925" y="3047583"/>
              <a:ext cx="3636382" cy="2504885"/>
            </a:xfrm>
            <a:custGeom>
              <a:avLst/>
              <a:gdLst>
                <a:gd name="csX0" fmla="*/ 45112 w 433648"/>
                <a:gd name="csY0" fmla="*/ 0 h 298714"/>
                <a:gd name="csX1" fmla="*/ 85789 w 433648"/>
                <a:gd name="csY1" fmla="*/ 25095 h 298714"/>
                <a:gd name="csX2" fmla="*/ 168448 w 433648"/>
                <a:gd name="csY2" fmla="*/ 189828 h 298714"/>
                <a:gd name="csX3" fmla="*/ 197509 w 433648"/>
                <a:gd name="csY3" fmla="*/ 207757 h 298714"/>
                <a:gd name="csX4" fmla="*/ 387275 w 433648"/>
                <a:gd name="csY4" fmla="*/ 207757 h 298714"/>
                <a:gd name="csX5" fmla="*/ 433640 w 433648"/>
                <a:gd name="csY5" fmla="*/ 254123 h 298714"/>
                <a:gd name="csX6" fmla="*/ 388174 w 433648"/>
                <a:gd name="csY6" fmla="*/ 298714 h 298714"/>
                <a:gd name="csX7" fmla="*/ 173598 w 433648"/>
                <a:gd name="csY7" fmla="*/ 298714 h 298714"/>
                <a:gd name="csX8" fmla="*/ 97876 w 433648"/>
                <a:gd name="csY8" fmla="*/ 251997 h 298714"/>
                <a:gd name="csX9" fmla="*/ 4883 w 433648"/>
                <a:gd name="csY9" fmla="*/ 66640 h 298714"/>
                <a:gd name="csX10" fmla="*/ 24762 w 433648"/>
                <a:gd name="csY10" fmla="*/ 4833 h 298714"/>
                <a:gd name="csX11" fmla="*/ 45112 w 433648"/>
                <a:gd name="csY11" fmla="*/ 0 h 2987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33648" h="298714">
                  <a:moveTo>
                    <a:pt x="45112" y="0"/>
                  </a:moveTo>
                  <a:cubicBezTo>
                    <a:pt x="61768" y="0"/>
                    <a:pt x="77811" y="9183"/>
                    <a:pt x="85789" y="25095"/>
                  </a:cubicBezTo>
                  <a:lnTo>
                    <a:pt x="168448" y="189828"/>
                  </a:lnTo>
                  <a:cubicBezTo>
                    <a:pt x="173960" y="200820"/>
                    <a:pt x="185203" y="207757"/>
                    <a:pt x="197509" y="207757"/>
                  </a:cubicBezTo>
                  <a:lnTo>
                    <a:pt x="387275" y="207757"/>
                  </a:lnTo>
                  <a:cubicBezTo>
                    <a:pt x="412775" y="207757"/>
                    <a:pt x="434122" y="228633"/>
                    <a:pt x="433640" y="254123"/>
                  </a:cubicBezTo>
                  <a:cubicBezTo>
                    <a:pt x="433169" y="278835"/>
                    <a:pt x="412994" y="298714"/>
                    <a:pt x="388174" y="298714"/>
                  </a:cubicBezTo>
                  <a:lnTo>
                    <a:pt x="173598" y="298714"/>
                  </a:lnTo>
                  <a:cubicBezTo>
                    <a:pt x="141545" y="298714"/>
                    <a:pt x="112242" y="280632"/>
                    <a:pt x="97876" y="251997"/>
                  </a:cubicBezTo>
                  <a:lnTo>
                    <a:pt x="4883" y="66640"/>
                  </a:lnTo>
                  <a:cubicBezTo>
                    <a:pt x="-6338" y="44285"/>
                    <a:pt x="2396" y="16054"/>
                    <a:pt x="24762" y="4833"/>
                  </a:cubicBezTo>
                  <a:cubicBezTo>
                    <a:pt x="31304" y="1556"/>
                    <a:pt x="38252" y="0"/>
                    <a:pt x="45112" y="0"/>
                  </a:cubicBezTo>
                  <a:close/>
                </a:path>
              </a:pathLst>
            </a:custGeom>
            <a:solidFill>
              <a:schemeClr val="accent3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E34B6EB-E597-4D5F-3C82-1B82C6675013}"/>
                </a:ext>
              </a:extLst>
            </p:cNvPr>
            <p:cNvSpPr/>
            <p:nvPr/>
          </p:nvSpPr>
          <p:spPr>
            <a:xfrm>
              <a:off x="5077083" y="1305524"/>
              <a:ext cx="5932215" cy="2504885"/>
            </a:xfrm>
            <a:custGeom>
              <a:avLst/>
              <a:gdLst>
                <a:gd name="csX0" fmla="*/ 46373 w 707432"/>
                <a:gd name="csY0" fmla="*/ 298714 h 298714"/>
                <a:gd name="csX1" fmla="*/ 317866 w 707432"/>
                <a:gd name="csY1" fmla="*/ 298714 h 298714"/>
                <a:gd name="csX2" fmla="*/ 317998 w 707432"/>
                <a:gd name="csY2" fmla="*/ 298703 h 298714"/>
                <a:gd name="csX3" fmla="*/ 359574 w 707432"/>
                <a:gd name="csY3" fmla="*/ 273630 h 298714"/>
                <a:gd name="csX4" fmla="*/ 442233 w 707432"/>
                <a:gd name="csY4" fmla="*/ 108886 h 298714"/>
                <a:gd name="csX5" fmla="*/ 471294 w 707432"/>
                <a:gd name="csY5" fmla="*/ 90958 h 298714"/>
                <a:gd name="csX6" fmla="*/ 661060 w 707432"/>
                <a:gd name="csY6" fmla="*/ 90958 h 298714"/>
                <a:gd name="csX7" fmla="*/ 707425 w 707432"/>
                <a:gd name="csY7" fmla="*/ 44591 h 298714"/>
                <a:gd name="csX8" fmla="*/ 661959 w 707432"/>
                <a:gd name="csY8" fmla="*/ 0 h 298714"/>
                <a:gd name="csX9" fmla="*/ 447383 w 707432"/>
                <a:gd name="csY9" fmla="*/ 0 h 298714"/>
                <a:gd name="csX10" fmla="*/ 371661 w 707432"/>
                <a:gd name="csY10" fmla="*/ 46728 h 298714"/>
                <a:gd name="csX11" fmla="*/ 290865 w 707432"/>
                <a:gd name="csY11" fmla="*/ 207757 h 298714"/>
                <a:gd name="csX12" fmla="*/ 45475 w 707432"/>
                <a:gd name="csY12" fmla="*/ 207757 h 298714"/>
                <a:gd name="csX13" fmla="*/ 8 w 707432"/>
                <a:gd name="csY13" fmla="*/ 252348 h 298714"/>
                <a:gd name="csX14" fmla="*/ 46373 w 707432"/>
                <a:gd name="csY14" fmla="*/ 298714 h 2987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707432" h="298714">
                  <a:moveTo>
                    <a:pt x="46373" y="298714"/>
                  </a:moveTo>
                  <a:lnTo>
                    <a:pt x="317866" y="298714"/>
                  </a:lnTo>
                  <a:cubicBezTo>
                    <a:pt x="317910" y="298714"/>
                    <a:pt x="317954" y="298703"/>
                    <a:pt x="317998" y="298703"/>
                  </a:cubicBezTo>
                  <a:cubicBezTo>
                    <a:pt x="334972" y="299043"/>
                    <a:pt x="351454" y="289816"/>
                    <a:pt x="359574" y="273630"/>
                  </a:cubicBezTo>
                  <a:lnTo>
                    <a:pt x="442233" y="108886"/>
                  </a:lnTo>
                  <a:cubicBezTo>
                    <a:pt x="447745" y="97895"/>
                    <a:pt x="458988" y="90958"/>
                    <a:pt x="471294" y="90958"/>
                  </a:cubicBezTo>
                  <a:lnTo>
                    <a:pt x="661060" y="90958"/>
                  </a:lnTo>
                  <a:cubicBezTo>
                    <a:pt x="686560" y="90958"/>
                    <a:pt x="707907" y="70092"/>
                    <a:pt x="707425" y="44591"/>
                  </a:cubicBezTo>
                  <a:cubicBezTo>
                    <a:pt x="706954" y="19879"/>
                    <a:pt x="686779" y="0"/>
                    <a:pt x="661959" y="0"/>
                  </a:cubicBezTo>
                  <a:lnTo>
                    <a:pt x="447383" y="0"/>
                  </a:lnTo>
                  <a:cubicBezTo>
                    <a:pt x="415330" y="0"/>
                    <a:pt x="386027" y="18082"/>
                    <a:pt x="371661" y="46728"/>
                  </a:cubicBezTo>
                  <a:lnTo>
                    <a:pt x="290865" y="207757"/>
                  </a:lnTo>
                  <a:lnTo>
                    <a:pt x="45475" y="207757"/>
                  </a:lnTo>
                  <a:cubicBezTo>
                    <a:pt x="20654" y="207757"/>
                    <a:pt x="480" y="227635"/>
                    <a:pt x="8" y="252348"/>
                  </a:cubicBezTo>
                  <a:cubicBezTo>
                    <a:pt x="-485" y="277838"/>
                    <a:pt x="20873" y="298714"/>
                    <a:pt x="46373" y="298714"/>
                  </a:cubicBezTo>
                  <a:close/>
                </a:path>
              </a:pathLst>
            </a:custGeom>
            <a:solidFill>
              <a:schemeClr val="accent4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03A6B31-43E8-E264-FC8B-6487947EDE6A}"/>
                </a:ext>
              </a:extLst>
            </p:cNvPr>
            <p:cNvSpPr/>
            <p:nvPr/>
          </p:nvSpPr>
          <p:spPr>
            <a:xfrm>
              <a:off x="1182694" y="1305524"/>
              <a:ext cx="3636382" cy="2504977"/>
            </a:xfrm>
            <a:custGeom>
              <a:avLst/>
              <a:gdLst>
                <a:gd name="csX0" fmla="*/ 388537 w 433648"/>
                <a:gd name="csY0" fmla="*/ 298725 h 298725"/>
                <a:gd name="csX1" fmla="*/ 347848 w 433648"/>
                <a:gd name="csY1" fmla="*/ 273630 h 298725"/>
                <a:gd name="csX2" fmla="*/ 265201 w 433648"/>
                <a:gd name="csY2" fmla="*/ 108886 h 298725"/>
                <a:gd name="csX3" fmla="*/ 236139 w 433648"/>
                <a:gd name="csY3" fmla="*/ 90958 h 298725"/>
                <a:gd name="csX4" fmla="*/ 46373 w 433648"/>
                <a:gd name="csY4" fmla="*/ 90958 h 298725"/>
                <a:gd name="csX5" fmla="*/ 8 w 433648"/>
                <a:gd name="csY5" fmla="*/ 44591 h 298725"/>
                <a:gd name="csX6" fmla="*/ 45475 w 433648"/>
                <a:gd name="csY6" fmla="*/ 0 h 298725"/>
                <a:gd name="csX7" fmla="*/ 260050 w 433648"/>
                <a:gd name="csY7" fmla="*/ 0 h 298725"/>
                <a:gd name="csX8" fmla="*/ 335772 w 433648"/>
                <a:gd name="csY8" fmla="*/ 46728 h 298725"/>
                <a:gd name="csX9" fmla="*/ 428765 w 433648"/>
                <a:gd name="csY9" fmla="*/ 232074 h 298725"/>
                <a:gd name="csX10" fmla="*/ 408887 w 433648"/>
                <a:gd name="csY10" fmla="*/ 293881 h 298725"/>
                <a:gd name="csX11" fmla="*/ 388537 w 433648"/>
                <a:gd name="csY11" fmla="*/ 298725 h 2987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433648" h="298725">
                  <a:moveTo>
                    <a:pt x="388537" y="298725"/>
                  </a:moveTo>
                  <a:cubicBezTo>
                    <a:pt x="371869" y="298725"/>
                    <a:pt x="355826" y="289530"/>
                    <a:pt x="347848" y="273630"/>
                  </a:cubicBezTo>
                  <a:lnTo>
                    <a:pt x="265201" y="108886"/>
                  </a:lnTo>
                  <a:cubicBezTo>
                    <a:pt x="259677" y="97895"/>
                    <a:pt x="248434" y="90958"/>
                    <a:pt x="236139" y="90958"/>
                  </a:cubicBezTo>
                  <a:lnTo>
                    <a:pt x="46373" y="90958"/>
                  </a:lnTo>
                  <a:cubicBezTo>
                    <a:pt x="20873" y="90958"/>
                    <a:pt x="-485" y="70092"/>
                    <a:pt x="8" y="44591"/>
                  </a:cubicBezTo>
                  <a:cubicBezTo>
                    <a:pt x="480" y="19879"/>
                    <a:pt x="20654" y="0"/>
                    <a:pt x="45475" y="0"/>
                  </a:cubicBezTo>
                  <a:lnTo>
                    <a:pt x="260050" y="0"/>
                  </a:lnTo>
                  <a:cubicBezTo>
                    <a:pt x="292092" y="0"/>
                    <a:pt x="321395" y="18082"/>
                    <a:pt x="335772" y="46728"/>
                  </a:cubicBezTo>
                  <a:lnTo>
                    <a:pt x="428765" y="232074"/>
                  </a:lnTo>
                  <a:cubicBezTo>
                    <a:pt x="439986" y="254440"/>
                    <a:pt x="431253" y="282671"/>
                    <a:pt x="408887" y="293881"/>
                  </a:cubicBezTo>
                  <a:cubicBezTo>
                    <a:pt x="402344" y="297169"/>
                    <a:pt x="395386" y="298725"/>
                    <a:pt x="388537" y="298725"/>
                  </a:cubicBezTo>
                  <a:close/>
                </a:path>
              </a:pathLst>
            </a:custGeom>
            <a:solidFill>
              <a:schemeClr val="accent1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5549A92-D975-36DB-BC59-C469E169513A}"/>
                </a:ext>
              </a:extLst>
            </p:cNvPr>
            <p:cNvSpPr/>
            <p:nvPr/>
          </p:nvSpPr>
          <p:spPr>
            <a:xfrm>
              <a:off x="1182694" y="3047608"/>
              <a:ext cx="5932215" cy="2504868"/>
            </a:xfrm>
            <a:custGeom>
              <a:avLst/>
              <a:gdLst>
                <a:gd name="csX0" fmla="*/ 661060 w 707432"/>
                <a:gd name="csY0" fmla="*/ 9 h 298712"/>
                <a:gd name="csX1" fmla="*/ 389567 w 707432"/>
                <a:gd name="csY1" fmla="*/ 9 h 298712"/>
                <a:gd name="csX2" fmla="*/ 389436 w 707432"/>
                <a:gd name="csY2" fmla="*/ 9 h 298712"/>
                <a:gd name="csX3" fmla="*/ 347848 w 707432"/>
                <a:gd name="csY3" fmla="*/ 25093 h 298712"/>
                <a:gd name="csX4" fmla="*/ 265201 w 707432"/>
                <a:gd name="csY4" fmla="*/ 189826 h 298712"/>
                <a:gd name="csX5" fmla="*/ 236139 w 707432"/>
                <a:gd name="csY5" fmla="*/ 207754 h 298712"/>
                <a:gd name="csX6" fmla="*/ 46373 w 707432"/>
                <a:gd name="csY6" fmla="*/ 207754 h 298712"/>
                <a:gd name="csX7" fmla="*/ 8 w 707432"/>
                <a:gd name="csY7" fmla="*/ 254121 h 298712"/>
                <a:gd name="csX8" fmla="*/ 45475 w 707432"/>
                <a:gd name="csY8" fmla="*/ 298712 h 298712"/>
                <a:gd name="csX9" fmla="*/ 260050 w 707432"/>
                <a:gd name="csY9" fmla="*/ 298712 h 298712"/>
                <a:gd name="csX10" fmla="*/ 335772 w 707432"/>
                <a:gd name="csY10" fmla="*/ 251995 h 298712"/>
                <a:gd name="csX11" fmla="*/ 416557 w 707432"/>
                <a:gd name="csY11" fmla="*/ 90967 h 298712"/>
                <a:gd name="csX12" fmla="*/ 661959 w 707432"/>
                <a:gd name="csY12" fmla="*/ 90967 h 298712"/>
                <a:gd name="csX13" fmla="*/ 707425 w 707432"/>
                <a:gd name="csY13" fmla="*/ 46376 h 298712"/>
                <a:gd name="csX14" fmla="*/ 661060 w 707432"/>
                <a:gd name="csY14" fmla="*/ 9 h 2987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707432" h="298712">
                  <a:moveTo>
                    <a:pt x="661060" y="9"/>
                  </a:moveTo>
                  <a:lnTo>
                    <a:pt x="389567" y="9"/>
                  </a:lnTo>
                  <a:cubicBezTo>
                    <a:pt x="389523" y="9"/>
                    <a:pt x="389479" y="9"/>
                    <a:pt x="389436" y="9"/>
                  </a:cubicBezTo>
                  <a:cubicBezTo>
                    <a:pt x="372450" y="-331"/>
                    <a:pt x="355980" y="8896"/>
                    <a:pt x="347848" y="25093"/>
                  </a:cubicBezTo>
                  <a:lnTo>
                    <a:pt x="265201" y="189826"/>
                  </a:lnTo>
                  <a:cubicBezTo>
                    <a:pt x="259677" y="200817"/>
                    <a:pt x="248434" y="207754"/>
                    <a:pt x="236139" y="207754"/>
                  </a:cubicBezTo>
                  <a:lnTo>
                    <a:pt x="46373" y="207754"/>
                  </a:lnTo>
                  <a:cubicBezTo>
                    <a:pt x="20873" y="207754"/>
                    <a:pt x="-485" y="228631"/>
                    <a:pt x="8" y="254121"/>
                  </a:cubicBezTo>
                  <a:cubicBezTo>
                    <a:pt x="480" y="278833"/>
                    <a:pt x="20654" y="298712"/>
                    <a:pt x="45475" y="298712"/>
                  </a:cubicBezTo>
                  <a:lnTo>
                    <a:pt x="260050" y="298712"/>
                  </a:lnTo>
                  <a:cubicBezTo>
                    <a:pt x="292092" y="298712"/>
                    <a:pt x="321395" y="280630"/>
                    <a:pt x="335772" y="251995"/>
                  </a:cubicBezTo>
                  <a:lnTo>
                    <a:pt x="416557" y="90967"/>
                  </a:lnTo>
                  <a:lnTo>
                    <a:pt x="661959" y="90967"/>
                  </a:lnTo>
                  <a:cubicBezTo>
                    <a:pt x="686779" y="90967"/>
                    <a:pt x="706954" y="71076"/>
                    <a:pt x="707425" y="46376"/>
                  </a:cubicBezTo>
                  <a:cubicBezTo>
                    <a:pt x="707907" y="20875"/>
                    <a:pt x="686560" y="9"/>
                    <a:pt x="661060" y="9"/>
                  </a:cubicBezTo>
                  <a:close/>
                </a:path>
              </a:pathLst>
            </a:custGeom>
            <a:solidFill>
              <a:schemeClr val="accent2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68701A7-24E1-F14A-F34F-5BE94FBCBB18}"/>
                </a:ext>
              </a:extLst>
            </p:cNvPr>
            <p:cNvSpPr/>
            <p:nvPr/>
          </p:nvSpPr>
          <p:spPr>
            <a:xfrm>
              <a:off x="1182677" y="3047683"/>
              <a:ext cx="4893522" cy="762726"/>
            </a:xfrm>
            <a:custGeom>
              <a:avLst/>
              <a:gdLst>
                <a:gd name="csX0" fmla="*/ 583565 w 583565"/>
                <a:gd name="csY0" fmla="*/ 0 h 90957"/>
                <a:gd name="csX1" fmla="*/ 45477 w 583565"/>
                <a:gd name="csY1" fmla="*/ 0 h 90957"/>
                <a:gd name="csX2" fmla="*/ 0 w 583565"/>
                <a:gd name="csY2" fmla="*/ 45479 h 90957"/>
                <a:gd name="csX3" fmla="*/ 45477 w 583565"/>
                <a:gd name="csY3" fmla="*/ 90958 h 90957"/>
                <a:gd name="csX4" fmla="*/ 583565 w 583565"/>
                <a:gd name="csY4" fmla="*/ 90958 h 90957"/>
                <a:gd name="csX5" fmla="*/ 583565 w 583565"/>
                <a:gd name="csY5" fmla="*/ 90958 h 90957"/>
                <a:gd name="csX6" fmla="*/ 583565 w 583565"/>
                <a:gd name="csY6" fmla="*/ 0 h 90957"/>
                <a:gd name="csX7" fmla="*/ 583565 w 583565"/>
                <a:gd name="csY7" fmla="*/ 0 h 9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583565" h="90957">
                  <a:moveTo>
                    <a:pt x="583565" y="0"/>
                  </a:moveTo>
                  <a:lnTo>
                    <a:pt x="45477" y="0"/>
                  </a:lnTo>
                  <a:cubicBezTo>
                    <a:pt x="20361" y="0"/>
                    <a:pt x="0" y="20361"/>
                    <a:pt x="0" y="45479"/>
                  </a:cubicBezTo>
                  <a:cubicBezTo>
                    <a:pt x="0" y="70596"/>
                    <a:pt x="20361" y="90958"/>
                    <a:pt x="45477" y="90958"/>
                  </a:cubicBezTo>
                  <a:lnTo>
                    <a:pt x="583565" y="90958"/>
                  </a:lnTo>
                  <a:cubicBezTo>
                    <a:pt x="583565" y="90958"/>
                    <a:pt x="583565" y="90958"/>
                    <a:pt x="583565" y="90958"/>
                  </a:cubicBezTo>
                  <a:lnTo>
                    <a:pt x="583565" y="0"/>
                  </a:lnTo>
                  <a:cubicBezTo>
                    <a:pt x="583565" y="0"/>
                    <a:pt x="583565" y="0"/>
                    <a:pt x="583565" y="0"/>
                  </a:cubicBezTo>
                  <a:close/>
                </a:path>
              </a:pathLst>
            </a:custGeom>
            <a:solidFill>
              <a:schemeClr val="accent6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9A3A027-7996-6C34-A9D6-703CB403365E}"/>
                </a:ext>
              </a:extLst>
            </p:cNvPr>
            <p:cNvSpPr/>
            <p:nvPr/>
          </p:nvSpPr>
          <p:spPr>
            <a:xfrm>
              <a:off x="4564264" y="2468920"/>
              <a:ext cx="1327954" cy="1920151"/>
            </a:xfrm>
            <a:custGeom>
              <a:avLst/>
              <a:gdLst>
                <a:gd name="csX0" fmla="*/ 112908 w 158362"/>
                <a:gd name="csY0" fmla="*/ 228984 h 228983"/>
                <a:gd name="csX1" fmla="*/ 72012 w 158362"/>
                <a:gd name="csY1" fmla="*/ 203450 h 228983"/>
                <a:gd name="csX2" fmla="*/ 4618 w 158362"/>
                <a:gd name="csY2" fmla="*/ 65446 h 228983"/>
                <a:gd name="csX3" fmla="*/ 25537 w 158362"/>
                <a:gd name="csY3" fmla="*/ 4625 h 228983"/>
                <a:gd name="csX4" fmla="*/ 86356 w 158362"/>
                <a:gd name="csY4" fmla="*/ 25534 h 228983"/>
                <a:gd name="csX5" fmla="*/ 153739 w 158362"/>
                <a:gd name="csY5" fmla="*/ 163549 h 228983"/>
                <a:gd name="csX6" fmla="*/ 132831 w 158362"/>
                <a:gd name="csY6" fmla="*/ 224370 h 228983"/>
                <a:gd name="csX7" fmla="*/ 112908 w 158362"/>
                <a:gd name="csY7" fmla="*/ 228984 h 228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8362" h="228983">
                  <a:moveTo>
                    <a:pt x="112908" y="228984"/>
                  </a:moveTo>
                  <a:cubicBezTo>
                    <a:pt x="96065" y="228984"/>
                    <a:pt x="79891" y="219603"/>
                    <a:pt x="72012" y="203450"/>
                  </a:cubicBezTo>
                  <a:lnTo>
                    <a:pt x="4618" y="65446"/>
                  </a:lnTo>
                  <a:cubicBezTo>
                    <a:pt x="-6395" y="42871"/>
                    <a:pt x="2963" y="15639"/>
                    <a:pt x="25537" y="4625"/>
                  </a:cubicBezTo>
                  <a:cubicBezTo>
                    <a:pt x="48101" y="-6400"/>
                    <a:pt x="75332" y="2959"/>
                    <a:pt x="86356" y="25534"/>
                  </a:cubicBezTo>
                  <a:lnTo>
                    <a:pt x="153739" y="163549"/>
                  </a:lnTo>
                  <a:cubicBezTo>
                    <a:pt x="164763" y="186113"/>
                    <a:pt x="155394" y="213346"/>
                    <a:pt x="132831" y="224370"/>
                  </a:cubicBezTo>
                  <a:cubicBezTo>
                    <a:pt x="126409" y="227504"/>
                    <a:pt x="119604" y="228984"/>
                    <a:pt x="112908" y="228984"/>
                  </a:cubicBezTo>
                  <a:close/>
                </a:path>
              </a:pathLst>
            </a:custGeom>
            <a:solidFill>
              <a:schemeClr val="accent2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59D079B-A55D-0D9E-B701-F48786D947C2}"/>
                </a:ext>
              </a:extLst>
            </p:cNvPr>
            <p:cNvSpPr/>
            <p:nvPr/>
          </p:nvSpPr>
          <p:spPr>
            <a:xfrm>
              <a:off x="5412280" y="2468920"/>
              <a:ext cx="1327921" cy="1920151"/>
            </a:xfrm>
            <a:custGeom>
              <a:avLst/>
              <a:gdLst>
                <a:gd name="csX0" fmla="*/ 112904 w 158358"/>
                <a:gd name="csY0" fmla="*/ 228984 h 228983"/>
                <a:gd name="csX1" fmla="*/ 72008 w 158358"/>
                <a:gd name="csY1" fmla="*/ 203450 h 228983"/>
                <a:gd name="csX2" fmla="*/ 4625 w 158358"/>
                <a:gd name="csY2" fmla="*/ 65446 h 228983"/>
                <a:gd name="csX3" fmla="*/ 25533 w 158358"/>
                <a:gd name="csY3" fmla="*/ 4625 h 228983"/>
                <a:gd name="csX4" fmla="*/ 86352 w 158358"/>
                <a:gd name="csY4" fmla="*/ 25534 h 228983"/>
                <a:gd name="csX5" fmla="*/ 153735 w 158358"/>
                <a:gd name="csY5" fmla="*/ 163549 h 228983"/>
                <a:gd name="csX6" fmla="*/ 132827 w 158358"/>
                <a:gd name="csY6" fmla="*/ 224370 h 228983"/>
                <a:gd name="csX7" fmla="*/ 112904 w 158358"/>
                <a:gd name="csY7" fmla="*/ 228984 h 228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8358" h="228983">
                  <a:moveTo>
                    <a:pt x="112904" y="228984"/>
                  </a:moveTo>
                  <a:cubicBezTo>
                    <a:pt x="96072" y="228984"/>
                    <a:pt x="79887" y="219603"/>
                    <a:pt x="72008" y="203450"/>
                  </a:cubicBezTo>
                  <a:lnTo>
                    <a:pt x="4625" y="65446"/>
                  </a:lnTo>
                  <a:cubicBezTo>
                    <a:pt x="-6399" y="42871"/>
                    <a:pt x="2959" y="15639"/>
                    <a:pt x="25533" y="4625"/>
                  </a:cubicBezTo>
                  <a:cubicBezTo>
                    <a:pt x="48108" y="-6400"/>
                    <a:pt x="75328" y="2959"/>
                    <a:pt x="86352" y="25534"/>
                  </a:cubicBezTo>
                  <a:lnTo>
                    <a:pt x="153735" y="163549"/>
                  </a:lnTo>
                  <a:cubicBezTo>
                    <a:pt x="164759" y="186113"/>
                    <a:pt x="155390" y="213346"/>
                    <a:pt x="132827" y="224370"/>
                  </a:cubicBezTo>
                  <a:cubicBezTo>
                    <a:pt x="126405" y="227504"/>
                    <a:pt x="119600" y="228984"/>
                    <a:pt x="112904" y="228984"/>
                  </a:cubicBezTo>
                  <a:close/>
                </a:path>
              </a:pathLst>
            </a:custGeom>
            <a:solidFill>
              <a:schemeClr val="accent6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0CBFFB7-05C8-050E-9731-7F9859A46861}"/>
                </a:ext>
              </a:extLst>
            </p:cNvPr>
            <p:cNvSpPr/>
            <p:nvPr/>
          </p:nvSpPr>
          <p:spPr>
            <a:xfrm>
              <a:off x="6115711" y="3047683"/>
              <a:ext cx="4893613" cy="762726"/>
            </a:xfrm>
            <a:custGeom>
              <a:avLst/>
              <a:gdLst>
                <a:gd name="csX0" fmla="*/ 0 w 583576"/>
                <a:gd name="csY0" fmla="*/ 90958 h 90957"/>
                <a:gd name="csX1" fmla="*/ 538099 w 583576"/>
                <a:gd name="csY1" fmla="*/ 90958 h 90957"/>
                <a:gd name="csX2" fmla="*/ 583576 w 583576"/>
                <a:gd name="csY2" fmla="*/ 45479 h 90957"/>
                <a:gd name="csX3" fmla="*/ 538099 w 583576"/>
                <a:gd name="csY3" fmla="*/ 0 h 90957"/>
                <a:gd name="csX4" fmla="*/ 0 w 583576"/>
                <a:gd name="csY4" fmla="*/ 0 h 90957"/>
                <a:gd name="csX5" fmla="*/ 0 w 583576"/>
                <a:gd name="csY5" fmla="*/ 0 h 90957"/>
                <a:gd name="csX6" fmla="*/ 0 w 583576"/>
                <a:gd name="csY6" fmla="*/ 90958 h 90957"/>
                <a:gd name="csX7" fmla="*/ 0 w 583576"/>
                <a:gd name="csY7" fmla="*/ 90958 h 909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583576" h="90957">
                  <a:moveTo>
                    <a:pt x="0" y="90958"/>
                  </a:moveTo>
                  <a:lnTo>
                    <a:pt x="538099" y="90958"/>
                  </a:lnTo>
                  <a:cubicBezTo>
                    <a:pt x="563216" y="90958"/>
                    <a:pt x="583576" y="70596"/>
                    <a:pt x="583576" y="45479"/>
                  </a:cubicBezTo>
                  <a:cubicBezTo>
                    <a:pt x="583576" y="20361"/>
                    <a:pt x="563216" y="0"/>
                    <a:pt x="538099" y="0"/>
                  </a:cubicBez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lnTo>
                    <a:pt x="0" y="90958"/>
                  </a:lnTo>
                  <a:cubicBezTo>
                    <a:pt x="0" y="90958"/>
                    <a:pt x="0" y="90958"/>
                    <a:pt x="0" y="90958"/>
                  </a:cubicBezTo>
                  <a:close/>
                </a:path>
              </a:pathLst>
            </a:custGeom>
            <a:solidFill>
              <a:schemeClr val="accent6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00F2D69-3983-E637-CDD3-F920BEE9DF97}"/>
                </a:ext>
              </a:extLst>
            </p:cNvPr>
            <p:cNvSpPr/>
            <p:nvPr/>
          </p:nvSpPr>
          <p:spPr>
            <a:xfrm>
              <a:off x="6260270" y="2468920"/>
              <a:ext cx="1327921" cy="1920151"/>
            </a:xfrm>
            <a:custGeom>
              <a:avLst/>
              <a:gdLst>
                <a:gd name="csX0" fmla="*/ 112902 w 158358"/>
                <a:gd name="csY0" fmla="*/ 228984 h 228983"/>
                <a:gd name="csX1" fmla="*/ 72006 w 158358"/>
                <a:gd name="csY1" fmla="*/ 203450 h 228983"/>
                <a:gd name="csX2" fmla="*/ 4623 w 158358"/>
                <a:gd name="csY2" fmla="*/ 65446 h 228983"/>
                <a:gd name="csX3" fmla="*/ 25532 w 158358"/>
                <a:gd name="csY3" fmla="*/ 4625 h 228983"/>
                <a:gd name="csX4" fmla="*/ 86350 w 158358"/>
                <a:gd name="csY4" fmla="*/ 25534 h 228983"/>
                <a:gd name="csX5" fmla="*/ 153733 w 158358"/>
                <a:gd name="csY5" fmla="*/ 163549 h 228983"/>
                <a:gd name="csX6" fmla="*/ 132825 w 158358"/>
                <a:gd name="csY6" fmla="*/ 224370 h 228983"/>
                <a:gd name="csX7" fmla="*/ 112902 w 158358"/>
                <a:gd name="csY7" fmla="*/ 228984 h 2289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158358" h="228983">
                  <a:moveTo>
                    <a:pt x="112902" y="228984"/>
                  </a:moveTo>
                  <a:cubicBezTo>
                    <a:pt x="96070" y="228984"/>
                    <a:pt x="79896" y="219603"/>
                    <a:pt x="72006" y="203450"/>
                  </a:cubicBezTo>
                  <a:lnTo>
                    <a:pt x="4623" y="65446"/>
                  </a:lnTo>
                  <a:cubicBezTo>
                    <a:pt x="-6401" y="42871"/>
                    <a:pt x="2968" y="15639"/>
                    <a:pt x="25532" y="4625"/>
                  </a:cubicBezTo>
                  <a:cubicBezTo>
                    <a:pt x="48106" y="-6400"/>
                    <a:pt x="75337" y="2959"/>
                    <a:pt x="86350" y="25534"/>
                  </a:cubicBezTo>
                  <a:lnTo>
                    <a:pt x="153733" y="163549"/>
                  </a:lnTo>
                  <a:cubicBezTo>
                    <a:pt x="164757" y="186113"/>
                    <a:pt x="155399" y="213346"/>
                    <a:pt x="132825" y="224370"/>
                  </a:cubicBezTo>
                  <a:cubicBezTo>
                    <a:pt x="126403" y="227504"/>
                    <a:pt x="119598" y="228984"/>
                    <a:pt x="112902" y="228984"/>
                  </a:cubicBezTo>
                  <a:close/>
                </a:path>
              </a:pathLst>
            </a:custGeom>
            <a:solidFill>
              <a:schemeClr val="accent1"/>
            </a:solidFill>
            <a:ln w="1095" cap="flat">
              <a:noFill/>
              <a:prstDash val="solid"/>
              <a:miter/>
            </a:ln>
          </p:spPr>
          <p:txBody>
            <a:bodyPr/>
            <a:lstStyle/>
            <a:p>
              <a:endParaRPr lang="en-US" sz="20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6E4D526-9482-DFB8-7F50-B332A594B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Six-Point Convergence Diagram </a:t>
            </a:r>
            <a:r>
              <a:rPr lang="en-US" dirty="0"/>
              <a:t>– Slide Template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FA2A08F-D709-3D6C-FCAA-30E9F4D75151}"/>
              </a:ext>
            </a:extLst>
          </p:cNvPr>
          <p:cNvGrpSpPr/>
          <p:nvPr/>
        </p:nvGrpSpPr>
        <p:grpSpPr>
          <a:xfrm>
            <a:off x="10297103" y="3118360"/>
            <a:ext cx="621271" cy="621271"/>
            <a:chOff x="1611908" y="1407223"/>
            <a:chExt cx="613458" cy="61345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5ADA978-82DE-852D-35C6-ED29C4C6CAD6}"/>
                </a:ext>
              </a:extLst>
            </p:cNvPr>
            <p:cNvSpPr/>
            <p:nvPr/>
          </p:nvSpPr>
          <p:spPr>
            <a:xfrm>
              <a:off x="1611908" y="1407223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22" name="Graphic 21" descr="Signal with solid fill">
              <a:extLst>
                <a:ext uri="{FF2B5EF4-FFF2-40B4-BE49-F238E27FC236}">
                  <a16:creationId xmlns:a16="http://schemas.microsoft.com/office/drawing/2014/main" id="{7BF5BDE6-0A67-746E-FD78-77EB5D7538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1667177" y="1462492"/>
              <a:ext cx="502920" cy="50292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0612912-6553-3898-F5D3-5C3576068678}"/>
              </a:ext>
            </a:extLst>
          </p:cNvPr>
          <p:cNvGrpSpPr/>
          <p:nvPr/>
        </p:nvGrpSpPr>
        <p:grpSpPr>
          <a:xfrm>
            <a:off x="1259044" y="1366772"/>
            <a:ext cx="621271" cy="621271"/>
            <a:chOff x="1611908" y="1407223"/>
            <a:chExt cx="613458" cy="613458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63515C6-A3FB-19D0-AFB6-AB40DBAEA549}"/>
                </a:ext>
              </a:extLst>
            </p:cNvPr>
            <p:cNvSpPr/>
            <p:nvPr/>
          </p:nvSpPr>
          <p:spPr>
            <a:xfrm>
              <a:off x="1611908" y="1407223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31" name="Graphic 30" descr="Single gear with solid fill">
              <a:extLst>
                <a:ext uri="{FF2B5EF4-FFF2-40B4-BE49-F238E27FC236}">
                  <a16:creationId xmlns:a16="http://schemas.microsoft.com/office/drawing/2014/main" id="{A80647DC-C17A-2798-09B0-8DA1E22DCDF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1667177" y="1462492"/>
              <a:ext cx="502920" cy="502920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9879DD6-FCC5-8558-DB05-6B41E7A54E48}"/>
              </a:ext>
            </a:extLst>
          </p:cNvPr>
          <p:cNvGrpSpPr/>
          <p:nvPr/>
        </p:nvGrpSpPr>
        <p:grpSpPr>
          <a:xfrm>
            <a:off x="1259044" y="3118360"/>
            <a:ext cx="621271" cy="621271"/>
            <a:chOff x="1603732" y="3122312"/>
            <a:chExt cx="613458" cy="613458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B5C096F2-9C69-A5EC-308D-DE591F81BA9D}"/>
                </a:ext>
              </a:extLst>
            </p:cNvPr>
            <p:cNvSpPr/>
            <p:nvPr/>
          </p:nvSpPr>
          <p:spPr>
            <a:xfrm>
              <a:off x="1603732" y="3122312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36" name="Graphic 35" descr="Bullseye with solid fill">
              <a:extLst>
                <a:ext uri="{FF2B5EF4-FFF2-40B4-BE49-F238E27FC236}">
                  <a16:creationId xmlns:a16="http://schemas.microsoft.com/office/drawing/2014/main" id="{DD8404A3-B00F-BA87-011D-1C70DC8828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659001" y="3177581"/>
              <a:ext cx="502920" cy="502920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64E60DE-C240-B22A-5161-0DDBBB53EAF9}"/>
              </a:ext>
            </a:extLst>
          </p:cNvPr>
          <p:cNvGrpSpPr/>
          <p:nvPr/>
        </p:nvGrpSpPr>
        <p:grpSpPr>
          <a:xfrm>
            <a:off x="1259044" y="4860685"/>
            <a:ext cx="621271" cy="621271"/>
            <a:chOff x="1603732" y="4837319"/>
            <a:chExt cx="613458" cy="613458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31EC59A-C8FA-E1B9-966F-A3264B3C23C3}"/>
                </a:ext>
              </a:extLst>
            </p:cNvPr>
            <p:cNvSpPr/>
            <p:nvPr/>
          </p:nvSpPr>
          <p:spPr>
            <a:xfrm>
              <a:off x="1603732" y="4837319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39" name="Graphic 38" descr="Lights On with solid fill">
              <a:extLst>
                <a:ext uri="{FF2B5EF4-FFF2-40B4-BE49-F238E27FC236}">
                  <a16:creationId xmlns:a16="http://schemas.microsoft.com/office/drawing/2014/main" id="{6A61BA04-2B70-580B-8A63-1D0C8A10A60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1659001" y="4892588"/>
              <a:ext cx="502920" cy="50292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10B6D42-3676-CCAB-0281-DFBB75E3D362}"/>
              </a:ext>
            </a:extLst>
          </p:cNvPr>
          <p:cNvGrpSpPr/>
          <p:nvPr/>
        </p:nvGrpSpPr>
        <p:grpSpPr>
          <a:xfrm>
            <a:off x="10297103" y="1366772"/>
            <a:ext cx="621271" cy="621271"/>
            <a:chOff x="1611908" y="1407223"/>
            <a:chExt cx="613458" cy="613458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4FBC6228-1EB4-20ED-CB37-C61AB3BAC8F1}"/>
                </a:ext>
              </a:extLst>
            </p:cNvPr>
            <p:cNvSpPr/>
            <p:nvPr/>
          </p:nvSpPr>
          <p:spPr>
            <a:xfrm>
              <a:off x="1611908" y="1407223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48" name="Graphic 47" descr="Users with solid fill">
              <a:extLst>
                <a:ext uri="{FF2B5EF4-FFF2-40B4-BE49-F238E27FC236}">
                  <a16:creationId xmlns:a16="http://schemas.microsoft.com/office/drawing/2014/main" id="{272BC2B0-A5B6-88FE-0AAC-54234CA31BC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667177" y="1462492"/>
              <a:ext cx="502919" cy="502919"/>
            </a:xfrm>
            <a:prstGeom prst="rect">
              <a:avLst/>
            </a:prstGeom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0CFF19C-ED9B-77FA-351E-2C19E6DA4EF0}"/>
              </a:ext>
            </a:extLst>
          </p:cNvPr>
          <p:cNvGrpSpPr/>
          <p:nvPr/>
        </p:nvGrpSpPr>
        <p:grpSpPr>
          <a:xfrm>
            <a:off x="10297103" y="4860685"/>
            <a:ext cx="621271" cy="621271"/>
            <a:chOff x="1611908" y="1407223"/>
            <a:chExt cx="613458" cy="613458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6BED407-7B4B-9BE4-6ACF-124D7B086B0B}"/>
                </a:ext>
              </a:extLst>
            </p:cNvPr>
            <p:cNvSpPr/>
            <p:nvPr/>
          </p:nvSpPr>
          <p:spPr>
            <a:xfrm>
              <a:off x="1611908" y="1407223"/>
              <a:ext cx="613458" cy="61345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pic>
          <p:nvPicPr>
            <p:cNvPr id="55" name="Graphic 54" descr="Rocket with solid fill">
              <a:extLst>
                <a:ext uri="{FF2B5EF4-FFF2-40B4-BE49-F238E27FC236}">
                  <a16:creationId xmlns:a16="http://schemas.microsoft.com/office/drawing/2014/main" id="{271294D2-1463-5B10-1F25-94929421520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667177" y="1462492"/>
              <a:ext cx="502919" cy="502919"/>
            </a:xfrm>
            <a:prstGeom prst="rect">
              <a:avLst/>
            </a:prstGeom>
          </p:spPr>
        </p:pic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1C097E0-FDCA-A715-B188-6DF0EDA76EBF}"/>
              </a:ext>
            </a:extLst>
          </p:cNvPr>
          <p:cNvGrpSpPr/>
          <p:nvPr/>
        </p:nvGrpSpPr>
        <p:grpSpPr>
          <a:xfrm>
            <a:off x="2027895" y="1350880"/>
            <a:ext cx="2278353" cy="600766"/>
            <a:chOff x="332936" y="2801006"/>
            <a:chExt cx="2926080" cy="530532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0CAE12F-9C71-82C1-3ECD-F6F3BF3743C5}"/>
                </a:ext>
              </a:extLst>
            </p:cNvPr>
            <p:cNvSpPr txBox="1"/>
            <p:nvPr/>
          </p:nvSpPr>
          <p:spPr>
            <a:xfrm>
              <a:off x="332936" y="2801006"/>
              <a:ext cx="2926080" cy="40769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62A50F7-30C7-F410-E4F4-73EE4D9E8DF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446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37E49FC-8B20-A881-DF89-401DCA8A4782}"/>
              </a:ext>
            </a:extLst>
          </p:cNvPr>
          <p:cNvGrpSpPr/>
          <p:nvPr/>
        </p:nvGrpSpPr>
        <p:grpSpPr>
          <a:xfrm>
            <a:off x="2213632" y="3091996"/>
            <a:ext cx="2278353" cy="600766"/>
            <a:chOff x="332936" y="2801006"/>
            <a:chExt cx="2926080" cy="530532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0060274-A5F0-8BCC-EA32-E5362F42BECF}"/>
                </a:ext>
              </a:extLst>
            </p:cNvPr>
            <p:cNvSpPr txBox="1"/>
            <p:nvPr/>
          </p:nvSpPr>
          <p:spPr>
            <a:xfrm>
              <a:off x="332936" y="2801006"/>
              <a:ext cx="2926080" cy="40769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124D74B-7689-5415-B147-C807BCA756D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446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5CE7F73-1E16-95D8-FE0A-206B9D6A0358}"/>
              </a:ext>
            </a:extLst>
          </p:cNvPr>
          <p:cNvGrpSpPr/>
          <p:nvPr/>
        </p:nvGrpSpPr>
        <p:grpSpPr>
          <a:xfrm>
            <a:off x="2027895" y="4829229"/>
            <a:ext cx="2278353" cy="600766"/>
            <a:chOff x="332936" y="2801006"/>
            <a:chExt cx="2926080" cy="530532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D8CFB01-BA76-06C6-D5B4-DE90C8F9E464}"/>
                </a:ext>
              </a:extLst>
            </p:cNvPr>
            <p:cNvSpPr txBox="1"/>
            <p:nvPr/>
          </p:nvSpPr>
          <p:spPr>
            <a:xfrm>
              <a:off x="332936" y="2801006"/>
              <a:ext cx="2926080" cy="40769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49BAEDF-0132-818E-8FCD-5B4BA49D803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446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C854D2F-83F5-4DBC-8D2D-F2D2427E5D3D}"/>
              </a:ext>
            </a:extLst>
          </p:cNvPr>
          <p:cNvGrpSpPr/>
          <p:nvPr/>
        </p:nvGrpSpPr>
        <p:grpSpPr>
          <a:xfrm>
            <a:off x="7873555" y="1350880"/>
            <a:ext cx="2278353" cy="600766"/>
            <a:chOff x="332936" y="2801006"/>
            <a:chExt cx="2926080" cy="530532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4FCDDBB-730F-8B25-7609-8AE658F30E0A}"/>
                </a:ext>
              </a:extLst>
            </p:cNvPr>
            <p:cNvSpPr txBox="1"/>
            <p:nvPr/>
          </p:nvSpPr>
          <p:spPr>
            <a:xfrm>
              <a:off x="332936" y="2801006"/>
              <a:ext cx="2926080" cy="40769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6BE026A-6734-8624-B493-FF0DCD0890E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446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359E46D-BC6B-007F-A03E-8E08EFA5FC01}"/>
              </a:ext>
            </a:extLst>
          </p:cNvPr>
          <p:cNvGrpSpPr/>
          <p:nvPr/>
        </p:nvGrpSpPr>
        <p:grpSpPr>
          <a:xfrm>
            <a:off x="7686286" y="3091996"/>
            <a:ext cx="2278353" cy="600766"/>
            <a:chOff x="332936" y="2801006"/>
            <a:chExt cx="2926080" cy="53053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D718241-A921-B917-624D-55813010B02A}"/>
                </a:ext>
              </a:extLst>
            </p:cNvPr>
            <p:cNvSpPr txBox="1"/>
            <p:nvPr/>
          </p:nvSpPr>
          <p:spPr>
            <a:xfrm>
              <a:off x="332936" y="2801006"/>
              <a:ext cx="2926080" cy="40769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DAAEE89-2370-0681-3EB1-8829E86FFC4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446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E4104011-C8DA-6C4C-3C45-0BF1D88F7446}"/>
              </a:ext>
            </a:extLst>
          </p:cNvPr>
          <p:cNvGrpSpPr/>
          <p:nvPr/>
        </p:nvGrpSpPr>
        <p:grpSpPr>
          <a:xfrm>
            <a:off x="7873555" y="4829229"/>
            <a:ext cx="2278353" cy="600766"/>
            <a:chOff x="332936" y="2801006"/>
            <a:chExt cx="2926080" cy="53053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67F1942-1E72-6528-A814-449F9EB53C9F}"/>
                </a:ext>
              </a:extLst>
            </p:cNvPr>
            <p:cNvSpPr txBox="1"/>
            <p:nvPr/>
          </p:nvSpPr>
          <p:spPr>
            <a:xfrm>
              <a:off x="332936" y="2801006"/>
              <a:ext cx="2926080" cy="40769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F587508-641C-E40B-333D-0A3FECC0F50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2446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6488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9498</TotalTime>
  <Words>148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Six-Point Convergence Diagram – Slide Template</vt:lpstr>
      <vt:lpstr>Six-Point Convergence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Six-Point Convergence Diagram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2026-09-25T17:03:53Z</dcterms:modified>
  <cp:category>Charts &amp; Diagrams</cp:category>
</cp:coreProperties>
</file>