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DE723-88FB-5042-BC06-C536072E7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B6F9BF-4A47-8E98-8ECD-D4D349DFF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3A9E69-CCEA-5D7E-9F3B-74B12C19E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DA640-7A93-7A2F-455D-C56FD9C769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41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6B76697-B139-C5A2-B6E0-885C3D0825BA}"/>
              </a:ext>
            </a:extLst>
          </p:cNvPr>
          <p:cNvGrpSpPr/>
          <p:nvPr/>
        </p:nvGrpSpPr>
        <p:grpSpPr>
          <a:xfrm>
            <a:off x="1516492" y="1338509"/>
            <a:ext cx="9159017" cy="4180982"/>
            <a:chOff x="1516492" y="1338509"/>
            <a:chExt cx="9159017" cy="418098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A67E7C0-84F1-1DBE-E6E8-500D7AF07127}"/>
                </a:ext>
              </a:extLst>
            </p:cNvPr>
            <p:cNvSpPr/>
            <p:nvPr/>
          </p:nvSpPr>
          <p:spPr>
            <a:xfrm>
              <a:off x="7161865" y="2648720"/>
              <a:ext cx="3513644" cy="1560602"/>
            </a:xfrm>
            <a:custGeom>
              <a:avLst/>
              <a:gdLst>
                <a:gd name="csX0" fmla="*/ 2060696 w 3513644"/>
                <a:gd name="csY0" fmla="*/ 249 h 1560602"/>
                <a:gd name="csX1" fmla="*/ 2124741 w 3513644"/>
                <a:gd name="csY1" fmla="*/ 13338 h 1560602"/>
                <a:gd name="csX2" fmla="*/ 3443353 w 3513644"/>
                <a:gd name="csY2" fmla="*/ 666968 h 1560602"/>
                <a:gd name="csX3" fmla="*/ 3443353 w 3513644"/>
                <a:gd name="csY3" fmla="*/ 893675 h 1560602"/>
                <a:gd name="csX4" fmla="*/ 2124741 w 3513644"/>
                <a:gd name="csY4" fmla="*/ 1547313 h 1560602"/>
                <a:gd name="csX5" fmla="*/ 1942001 w 3513644"/>
                <a:gd name="csY5" fmla="*/ 1433952 h 1560602"/>
                <a:gd name="csX6" fmla="*/ 1942001 w 3513644"/>
                <a:gd name="csY6" fmla="*/ 1155764 h 1560602"/>
                <a:gd name="csX7" fmla="*/ 0 w 3513644"/>
                <a:gd name="csY7" fmla="*/ 1155764 h 1560602"/>
                <a:gd name="csX8" fmla="*/ 0 w 3513644"/>
                <a:gd name="csY8" fmla="*/ 404878 h 1560602"/>
                <a:gd name="csX9" fmla="*/ 1942001 w 3513644"/>
                <a:gd name="csY9" fmla="*/ 404878 h 1560602"/>
                <a:gd name="csX10" fmla="*/ 1942001 w 3513644"/>
                <a:gd name="csY10" fmla="*/ 126691 h 1560602"/>
                <a:gd name="csX11" fmla="*/ 2060696 w 3513644"/>
                <a:gd name="csY11" fmla="*/ 249 h 15606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513644" h="1560602">
                  <a:moveTo>
                    <a:pt x="2060696" y="249"/>
                  </a:moveTo>
                  <a:cubicBezTo>
                    <a:pt x="2081771" y="-1086"/>
                    <a:pt x="2103709" y="2912"/>
                    <a:pt x="2124741" y="13338"/>
                  </a:cubicBezTo>
                  <a:lnTo>
                    <a:pt x="3443353" y="666968"/>
                  </a:lnTo>
                  <a:cubicBezTo>
                    <a:pt x="3537075" y="713470"/>
                    <a:pt x="3537075" y="847173"/>
                    <a:pt x="3443353" y="893675"/>
                  </a:cubicBezTo>
                  <a:lnTo>
                    <a:pt x="2124741" y="1547313"/>
                  </a:lnTo>
                  <a:cubicBezTo>
                    <a:pt x="2040611" y="1588928"/>
                    <a:pt x="1942001" y="1527765"/>
                    <a:pt x="1942001" y="1433952"/>
                  </a:cubicBezTo>
                  <a:lnTo>
                    <a:pt x="1942001" y="1155764"/>
                  </a:lnTo>
                  <a:lnTo>
                    <a:pt x="0" y="1155764"/>
                  </a:lnTo>
                  <a:lnTo>
                    <a:pt x="0" y="404878"/>
                  </a:lnTo>
                  <a:lnTo>
                    <a:pt x="1942001" y="404878"/>
                  </a:lnTo>
                  <a:lnTo>
                    <a:pt x="1942001" y="126691"/>
                  </a:lnTo>
                  <a:cubicBezTo>
                    <a:pt x="1942001" y="56263"/>
                    <a:pt x="1997469" y="4256"/>
                    <a:pt x="2060696" y="2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17EE409-2188-64A1-BA94-603AFD2864CF}"/>
                </a:ext>
              </a:extLst>
            </p:cNvPr>
            <p:cNvSpPr/>
            <p:nvPr/>
          </p:nvSpPr>
          <p:spPr>
            <a:xfrm>
              <a:off x="1516492" y="3053598"/>
              <a:ext cx="5829933" cy="750886"/>
            </a:xfrm>
            <a:custGeom>
              <a:avLst/>
              <a:gdLst>
                <a:gd name="csX0" fmla="*/ 375427 w 5829933"/>
                <a:gd name="csY0" fmla="*/ 0 h 750886"/>
                <a:gd name="csX1" fmla="*/ 5503178 w 5829933"/>
                <a:gd name="csY1" fmla="*/ 0 h 750886"/>
                <a:gd name="csX2" fmla="*/ 5829933 w 5829933"/>
                <a:gd name="csY2" fmla="*/ 750886 h 750886"/>
                <a:gd name="csX3" fmla="*/ 375427 w 5829933"/>
                <a:gd name="csY3" fmla="*/ 750886 h 750886"/>
                <a:gd name="csX4" fmla="*/ 0 w 5829933"/>
                <a:gd name="csY4" fmla="*/ 375443 h 750886"/>
                <a:gd name="csX5" fmla="*/ 375427 w 5829933"/>
                <a:gd name="csY5" fmla="*/ 0 h 7508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5829933" h="750886">
                  <a:moveTo>
                    <a:pt x="375427" y="0"/>
                  </a:moveTo>
                  <a:lnTo>
                    <a:pt x="5503178" y="0"/>
                  </a:lnTo>
                  <a:lnTo>
                    <a:pt x="5829933" y="750886"/>
                  </a:lnTo>
                  <a:lnTo>
                    <a:pt x="375427" y="750886"/>
                  </a:lnTo>
                  <a:cubicBezTo>
                    <a:pt x="168086" y="750886"/>
                    <a:pt x="0" y="582800"/>
                    <a:pt x="0" y="375443"/>
                  </a:cubicBezTo>
                  <a:cubicBezTo>
                    <a:pt x="0" y="168087"/>
                    <a:pt x="168086" y="0"/>
                    <a:pt x="3754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0F5408A-828D-3F4C-B309-F28464DE9CF7}"/>
                </a:ext>
              </a:extLst>
            </p:cNvPr>
            <p:cNvSpPr/>
            <p:nvPr/>
          </p:nvSpPr>
          <p:spPr>
            <a:xfrm>
              <a:off x="6515253" y="2483834"/>
              <a:ext cx="1307285" cy="1890325"/>
            </a:xfrm>
            <a:custGeom>
              <a:avLst/>
              <a:gdLst>
                <a:gd name="csX0" fmla="*/ 112908 w 158357"/>
                <a:gd name="csY0" fmla="*/ 228984 h 228983"/>
                <a:gd name="csX1" fmla="*/ 72001 w 158357"/>
                <a:gd name="csY1" fmla="*/ 203450 h 228983"/>
                <a:gd name="csX2" fmla="*/ 4618 w 158357"/>
                <a:gd name="csY2" fmla="*/ 65446 h 228983"/>
                <a:gd name="csX3" fmla="*/ 25537 w 158357"/>
                <a:gd name="csY3" fmla="*/ 4625 h 228983"/>
                <a:gd name="csX4" fmla="*/ 86356 w 158357"/>
                <a:gd name="csY4" fmla="*/ 25534 h 228983"/>
                <a:gd name="csX5" fmla="*/ 153739 w 158357"/>
                <a:gd name="csY5" fmla="*/ 163549 h 228983"/>
                <a:gd name="csX6" fmla="*/ 132831 w 158357"/>
                <a:gd name="csY6" fmla="*/ 224370 h 228983"/>
                <a:gd name="csX7" fmla="*/ 112908 w 158357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57" h="228983">
                  <a:moveTo>
                    <a:pt x="112908" y="228984"/>
                  </a:moveTo>
                  <a:cubicBezTo>
                    <a:pt x="96065" y="228984"/>
                    <a:pt x="79891" y="219603"/>
                    <a:pt x="72001" y="203450"/>
                  </a:cubicBezTo>
                  <a:lnTo>
                    <a:pt x="4618" y="65446"/>
                  </a:lnTo>
                  <a:cubicBezTo>
                    <a:pt x="-6395" y="42871"/>
                    <a:pt x="2963" y="15639"/>
                    <a:pt x="25537" y="4625"/>
                  </a:cubicBezTo>
                  <a:cubicBezTo>
                    <a:pt x="48101" y="-6400"/>
                    <a:pt x="75332" y="2959"/>
                    <a:pt x="86356" y="25534"/>
                  </a:cubicBezTo>
                  <a:lnTo>
                    <a:pt x="153739" y="163549"/>
                  </a:lnTo>
                  <a:cubicBezTo>
                    <a:pt x="164752" y="186113"/>
                    <a:pt x="155394" y="213346"/>
                    <a:pt x="132831" y="224370"/>
                  </a:cubicBezTo>
                  <a:cubicBezTo>
                    <a:pt x="126398" y="227504"/>
                    <a:pt x="119604" y="228984"/>
                    <a:pt x="112908" y="228984"/>
                  </a:cubicBezTo>
                  <a:close/>
                </a:path>
              </a:pathLst>
            </a:custGeom>
            <a:solidFill>
              <a:schemeClr val="accent3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DDFC78D-B708-C0BF-6865-120C8E910B4F}"/>
                </a:ext>
              </a:extLst>
            </p:cNvPr>
            <p:cNvSpPr/>
            <p:nvPr/>
          </p:nvSpPr>
          <p:spPr>
            <a:xfrm>
              <a:off x="1516509" y="1338509"/>
              <a:ext cx="3579897" cy="2466066"/>
            </a:xfrm>
            <a:custGeom>
              <a:avLst/>
              <a:gdLst>
                <a:gd name="csX0" fmla="*/ 388537 w 433648"/>
                <a:gd name="csY0" fmla="*/ 298725 h 298725"/>
                <a:gd name="csX1" fmla="*/ 347859 w 433648"/>
                <a:gd name="csY1" fmla="*/ 273630 h 298725"/>
                <a:gd name="csX2" fmla="*/ 265200 w 433648"/>
                <a:gd name="csY2" fmla="*/ 108886 h 298725"/>
                <a:gd name="csX3" fmla="*/ 236139 w 433648"/>
                <a:gd name="csY3" fmla="*/ 90958 h 298725"/>
                <a:gd name="csX4" fmla="*/ 46373 w 433648"/>
                <a:gd name="csY4" fmla="*/ 90958 h 298725"/>
                <a:gd name="csX5" fmla="*/ 8 w 433648"/>
                <a:gd name="csY5" fmla="*/ 44591 h 298725"/>
                <a:gd name="csX6" fmla="*/ 45474 w 433648"/>
                <a:gd name="csY6" fmla="*/ 0 h 298725"/>
                <a:gd name="csX7" fmla="*/ 260050 w 433648"/>
                <a:gd name="csY7" fmla="*/ 0 h 298725"/>
                <a:gd name="csX8" fmla="*/ 335772 w 433648"/>
                <a:gd name="csY8" fmla="*/ 46728 h 298725"/>
                <a:gd name="csX9" fmla="*/ 428765 w 433648"/>
                <a:gd name="csY9" fmla="*/ 232074 h 298725"/>
                <a:gd name="csX10" fmla="*/ 408886 w 433648"/>
                <a:gd name="csY10" fmla="*/ 293881 h 298725"/>
                <a:gd name="csX11" fmla="*/ 388537 w 433648"/>
                <a:gd name="csY11" fmla="*/ 298725 h 2987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33648" h="298725">
                  <a:moveTo>
                    <a:pt x="388537" y="298725"/>
                  </a:moveTo>
                  <a:cubicBezTo>
                    <a:pt x="371880" y="298725"/>
                    <a:pt x="355837" y="289530"/>
                    <a:pt x="347859" y="273630"/>
                  </a:cubicBezTo>
                  <a:lnTo>
                    <a:pt x="265200" y="108886"/>
                  </a:lnTo>
                  <a:cubicBezTo>
                    <a:pt x="259688" y="97895"/>
                    <a:pt x="248445" y="90958"/>
                    <a:pt x="236139" y="90958"/>
                  </a:cubicBezTo>
                  <a:lnTo>
                    <a:pt x="46373" y="90958"/>
                  </a:lnTo>
                  <a:cubicBezTo>
                    <a:pt x="20873" y="90958"/>
                    <a:pt x="-474" y="70092"/>
                    <a:pt x="8" y="44591"/>
                  </a:cubicBezTo>
                  <a:cubicBezTo>
                    <a:pt x="479" y="19879"/>
                    <a:pt x="20654" y="0"/>
                    <a:pt x="45474" y="0"/>
                  </a:cubicBezTo>
                  <a:lnTo>
                    <a:pt x="260050" y="0"/>
                  </a:lnTo>
                  <a:cubicBezTo>
                    <a:pt x="292103" y="0"/>
                    <a:pt x="321406" y="18082"/>
                    <a:pt x="335772" y="46728"/>
                  </a:cubicBezTo>
                  <a:lnTo>
                    <a:pt x="428765" y="232074"/>
                  </a:lnTo>
                  <a:cubicBezTo>
                    <a:pt x="439986" y="254440"/>
                    <a:pt x="431252" y="282671"/>
                    <a:pt x="408886" y="293881"/>
                  </a:cubicBezTo>
                  <a:cubicBezTo>
                    <a:pt x="402344" y="297169"/>
                    <a:pt x="395385" y="298725"/>
                    <a:pt x="388537" y="298725"/>
                  </a:cubicBezTo>
                  <a:close/>
                </a:path>
              </a:pathLst>
            </a:custGeom>
            <a:solidFill>
              <a:schemeClr val="accent5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1314437-C810-CC9F-6414-883C65C991E7}"/>
                </a:ext>
              </a:extLst>
            </p:cNvPr>
            <p:cNvSpPr/>
            <p:nvPr/>
          </p:nvSpPr>
          <p:spPr>
            <a:xfrm>
              <a:off x="1516509" y="3053532"/>
              <a:ext cx="5840068" cy="2465959"/>
            </a:xfrm>
            <a:custGeom>
              <a:avLst/>
              <a:gdLst>
                <a:gd name="csX0" fmla="*/ 661060 w 707432"/>
                <a:gd name="csY0" fmla="*/ 9 h 298712"/>
                <a:gd name="csX1" fmla="*/ 389567 w 707432"/>
                <a:gd name="csY1" fmla="*/ 9 h 298712"/>
                <a:gd name="csX2" fmla="*/ 389435 w 707432"/>
                <a:gd name="csY2" fmla="*/ 9 h 298712"/>
                <a:gd name="csX3" fmla="*/ 347859 w 707432"/>
                <a:gd name="csY3" fmla="*/ 25093 h 298712"/>
                <a:gd name="csX4" fmla="*/ 265200 w 707432"/>
                <a:gd name="csY4" fmla="*/ 189826 h 298712"/>
                <a:gd name="csX5" fmla="*/ 236139 w 707432"/>
                <a:gd name="csY5" fmla="*/ 207754 h 298712"/>
                <a:gd name="csX6" fmla="*/ 46373 w 707432"/>
                <a:gd name="csY6" fmla="*/ 207754 h 298712"/>
                <a:gd name="csX7" fmla="*/ 8 w 707432"/>
                <a:gd name="csY7" fmla="*/ 254121 h 298712"/>
                <a:gd name="csX8" fmla="*/ 45474 w 707432"/>
                <a:gd name="csY8" fmla="*/ 298712 h 298712"/>
                <a:gd name="csX9" fmla="*/ 260050 w 707432"/>
                <a:gd name="csY9" fmla="*/ 298712 h 298712"/>
                <a:gd name="csX10" fmla="*/ 335772 w 707432"/>
                <a:gd name="csY10" fmla="*/ 251995 h 298712"/>
                <a:gd name="csX11" fmla="*/ 416568 w 707432"/>
                <a:gd name="csY11" fmla="*/ 90967 h 298712"/>
                <a:gd name="csX12" fmla="*/ 661958 w 707432"/>
                <a:gd name="csY12" fmla="*/ 90967 h 298712"/>
                <a:gd name="csX13" fmla="*/ 707425 w 707432"/>
                <a:gd name="csY13" fmla="*/ 46376 h 298712"/>
                <a:gd name="csX14" fmla="*/ 661060 w 707432"/>
                <a:gd name="csY14" fmla="*/ 9 h 2987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707432" h="298712">
                  <a:moveTo>
                    <a:pt x="661060" y="9"/>
                  </a:moveTo>
                  <a:lnTo>
                    <a:pt x="389567" y="9"/>
                  </a:lnTo>
                  <a:cubicBezTo>
                    <a:pt x="389523" y="9"/>
                    <a:pt x="389479" y="9"/>
                    <a:pt x="389435" y="9"/>
                  </a:cubicBezTo>
                  <a:cubicBezTo>
                    <a:pt x="372461" y="-331"/>
                    <a:pt x="355979" y="8896"/>
                    <a:pt x="347859" y="25093"/>
                  </a:cubicBezTo>
                  <a:lnTo>
                    <a:pt x="265200" y="189826"/>
                  </a:lnTo>
                  <a:cubicBezTo>
                    <a:pt x="259688" y="200817"/>
                    <a:pt x="248445" y="207754"/>
                    <a:pt x="236139" y="207754"/>
                  </a:cubicBezTo>
                  <a:lnTo>
                    <a:pt x="46373" y="207754"/>
                  </a:lnTo>
                  <a:cubicBezTo>
                    <a:pt x="20873" y="207754"/>
                    <a:pt x="-474" y="228631"/>
                    <a:pt x="8" y="254121"/>
                  </a:cubicBezTo>
                  <a:cubicBezTo>
                    <a:pt x="479" y="278833"/>
                    <a:pt x="20654" y="298712"/>
                    <a:pt x="45474" y="298712"/>
                  </a:cubicBezTo>
                  <a:lnTo>
                    <a:pt x="260050" y="298712"/>
                  </a:lnTo>
                  <a:cubicBezTo>
                    <a:pt x="292103" y="298712"/>
                    <a:pt x="321406" y="280630"/>
                    <a:pt x="335772" y="251995"/>
                  </a:cubicBezTo>
                  <a:lnTo>
                    <a:pt x="416568" y="90967"/>
                  </a:lnTo>
                  <a:lnTo>
                    <a:pt x="661958" y="90967"/>
                  </a:lnTo>
                  <a:cubicBezTo>
                    <a:pt x="686779" y="90967"/>
                    <a:pt x="706954" y="71076"/>
                    <a:pt x="707425" y="46376"/>
                  </a:cubicBezTo>
                  <a:cubicBezTo>
                    <a:pt x="707918" y="20875"/>
                    <a:pt x="686560" y="9"/>
                    <a:pt x="661060" y="9"/>
                  </a:cubicBezTo>
                  <a:close/>
                </a:path>
              </a:pathLst>
            </a:custGeom>
            <a:solidFill>
              <a:schemeClr val="accent3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A0C26E-85FE-7134-B104-46F4D6FC6BAE}"/>
                </a:ext>
              </a:extLst>
            </p:cNvPr>
            <p:cNvSpPr/>
            <p:nvPr/>
          </p:nvSpPr>
          <p:spPr>
            <a:xfrm>
              <a:off x="4845593" y="2483834"/>
              <a:ext cx="1307294" cy="1890325"/>
            </a:xfrm>
            <a:custGeom>
              <a:avLst/>
              <a:gdLst>
                <a:gd name="csX0" fmla="*/ 112902 w 158358"/>
                <a:gd name="csY0" fmla="*/ 228984 h 228983"/>
                <a:gd name="csX1" fmla="*/ 72006 w 158358"/>
                <a:gd name="csY1" fmla="*/ 203450 h 228983"/>
                <a:gd name="csX2" fmla="*/ 4623 w 158358"/>
                <a:gd name="csY2" fmla="*/ 65446 h 228983"/>
                <a:gd name="csX3" fmla="*/ 25531 w 158358"/>
                <a:gd name="csY3" fmla="*/ 4625 h 228983"/>
                <a:gd name="csX4" fmla="*/ 86350 w 158358"/>
                <a:gd name="csY4" fmla="*/ 25534 h 228983"/>
                <a:gd name="csX5" fmla="*/ 153733 w 158358"/>
                <a:gd name="csY5" fmla="*/ 163549 h 228983"/>
                <a:gd name="csX6" fmla="*/ 132825 w 158358"/>
                <a:gd name="csY6" fmla="*/ 224370 h 228983"/>
                <a:gd name="csX7" fmla="*/ 112902 w 158358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58" h="228983">
                  <a:moveTo>
                    <a:pt x="112902" y="228984"/>
                  </a:moveTo>
                  <a:cubicBezTo>
                    <a:pt x="96070" y="228984"/>
                    <a:pt x="79885" y="219603"/>
                    <a:pt x="72006" y="203450"/>
                  </a:cubicBezTo>
                  <a:lnTo>
                    <a:pt x="4623" y="65446"/>
                  </a:lnTo>
                  <a:cubicBezTo>
                    <a:pt x="-6401" y="42871"/>
                    <a:pt x="2968" y="15639"/>
                    <a:pt x="25531" y="4625"/>
                  </a:cubicBezTo>
                  <a:cubicBezTo>
                    <a:pt x="48106" y="-6400"/>
                    <a:pt x="75337" y="2959"/>
                    <a:pt x="86350" y="25534"/>
                  </a:cubicBezTo>
                  <a:lnTo>
                    <a:pt x="153733" y="163549"/>
                  </a:lnTo>
                  <a:cubicBezTo>
                    <a:pt x="164757" y="186113"/>
                    <a:pt x="155399" y="213346"/>
                    <a:pt x="132825" y="224370"/>
                  </a:cubicBezTo>
                  <a:cubicBezTo>
                    <a:pt x="126403" y="227504"/>
                    <a:pt x="119598" y="228984"/>
                    <a:pt x="112902" y="228984"/>
                  </a:cubicBezTo>
                  <a:close/>
                </a:path>
              </a:pathLst>
            </a:custGeom>
            <a:solidFill>
              <a:schemeClr val="accent1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5C1B351-27C8-954D-E3B8-A901B1BBA414}"/>
                </a:ext>
              </a:extLst>
            </p:cNvPr>
            <p:cNvSpPr/>
            <p:nvPr/>
          </p:nvSpPr>
          <p:spPr>
            <a:xfrm>
              <a:off x="5680402" y="2483834"/>
              <a:ext cx="1307327" cy="1890325"/>
            </a:xfrm>
            <a:custGeom>
              <a:avLst/>
              <a:gdLst>
                <a:gd name="csX0" fmla="*/ 112902 w 158362"/>
                <a:gd name="csY0" fmla="*/ 228984 h 228983"/>
                <a:gd name="csX1" fmla="*/ 72006 w 158362"/>
                <a:gd name="csY1" fmla="*/ 203450 h 228983"/>
                <a:gd name="csX2" fmla="*/ 4623 w 158362"/>
                <a:gd name="csY2" fmla="*/ 65446 h 228983"/>
                <a:gd name="csX3" fmla="*/ 25531 w 158362"/>
                <a:gd name="csY3" fmla="*/ 4625 h 228983"/>
                <a:gd name="csX4" fmla="*/ 86350 w 158362"/>
                <a:gd name="csY4" fmla="*/ 25534 h 228983"/>
                <a:gd name="csX5" fmla="*/ 153744 w 158362"/>
                <a:gd name="csY5" fmla="*/ 163549 h 228983"/>
                <a:gd name="csX6" fmla="*/ 132825 w 158362"/>
                <a:gd name="csY6" fmla="*/ 224370 h 228983"/>
                <a:gd name="csX7" fmla="*/ 112902 w 158362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62" h="228983">
                  <a:moveTo>
                    <a:pt x="112902" y="228984"/>
                  </a:moveTo>
                  <a:cubicBezTo>
                    <a:pt x="96070" y="228984"/>
                    <a:pt x="79896" y="219603"/>
                    <a:pt x="72006" y="203450"/>
                  </a:cubicBezTo>
                  <a:lnTo>
                    <a:pt x="4623" y="65446"/>
                  </a:lnTo>
                  <a:cubicBezTo>
                    <a:pt x="-6401" y="42871"/>
                    <a:pt x="2968" y="15639"/>
                    <a:pt x="25531" y="4625"/>
                  </a:cubicBezTo>
                  <a:cubicBezTo>
                    <a:pt x="48106" y="-6400"/>
                    <a:pt x="75337" y="2959"/>
                    <a:pt x="86350" y="25534"/>
                  </a:cubicBezTo>
                  <a:lnTo>
                    <a:pt x="153744" y="163549"/>
                  </a:lnTo>
                  <a:cubicBezTo>
                    <a:pt x="164757" y="186113"/>
                    <a:pt x="155399" y="213346"/>
                    <a:pt x="132825" y="224370"/>
                  </a:cubicBezTo>
                  <a:cubicBezTo>
                    <a:pt x="126403" y="227504"/>
                    <a:pt x="119598" y="228984"/>
                    <a:pt x="112902" y="228984"/>
                  </a:cubicBezTo>
                  <a:close/>
                </a:path>
              </a:pathLst>
            </a:custGeom>
            <a:solidFill>
              <a:schemeClr val="accent5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Paths Arrow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D62E3A-10F8-B061-6A0A-296F7CA16AF4}"/>
              </a:ext>
            </a:extLst>
          </p:cNvPr>
          <p:cNvGrpSpPr/>
          <p:nvPr/>
        </p:nvGrpSpPr>
        <p:grpSpPr>
          <a:xfrm>
            <a:off x="7770782" y="3122267"/>
            <a:ext cx="613458" cy="613458"/>
            <a:chOff x="1611908" y="1407223"/>
            <a:chExt cx="613458" cy="61345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51DECDC-AEEF-6368-09ED-A0BD24E7CE7B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Graphic 61" descr="Signal with solid fill">
              <a:extLst>
                <a:ext uri="{FF2B5EF4-FFF2-40B4-BE49-F238E27FC236}">
                  <a16:creationId xmlns:a16="http://schemas.microsoft.com/office/drawing/2014/main" id="{AEC99E0A-1993-6D05-90F7-25EE6F9A43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667177" y="1462492"/>
              <a:ext cx="502920" cy="50292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4513091-A599-997D-398B-5A2A31E3D444}"/>
              </a:ext>
            </a:extLst>
          </p:cNvPr>
          <p:cNvGrpSpPr/>
          <p:nvPr/>
        </p:nvGrpSpPr>
        <p:grpSpPr>
          <a:xfrm>
            <a:off x="1603732" y="1407223"/>
            <a:ext cx="613458" cy="613458"/>
            <a:chOff x="1611908" y="1407223"/>
            <a:chExt cx="613458" cy="613458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18AEFBD-512B-CDC7-4A30-4852AFEB8BDE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Graphic 59" descr="Single gear with solid fill">
              <a:extLst>
                <a:ext uri="{FF2B5EF4-FFF2-40B4-BE49-F238E27FC236}">
                  <a16:creationId xmlns:a16="http://schemas.microsoft.com/office/drawing/2014/main" id="{B63EB3F0-D5FC-D1F2-1A68-4573A683E7B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667177" y="1462492"/>
              <a:ext cx="502920" cy="50292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305A60F-9EF4-308F-BC1D-0DD0201D758A}"/>
              </a:ext>
            </a:extLst>
          </p:cNvPr>
          <p:cNvGrpSpPr/>
          <p:nvPr/>
        </p:nvGrpSpPr>
        <p:grpSpPr>
          <a:xfrm>
            <a:off x="1603732" y="3122312"/>
            <a:ext cx="613458" cy="613458"/>
            <a:chOff x="1603732" y="3122312"/>
            <a:chExt cx="613458" cy="613458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ACE3869-D121-FB37-0D1D-A31F75730A9F}"/>
                </a:ext>
              </a:extLst>
            </p:cNvPr>
            <p:cNvSpPr/>
            <p:nvPr/>
          </p:nvSpPr>
          <p:spPr>
            <a:xfrm>
              <a:off x="1603732" y="3122312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Graphic 33" descr="Bullseye with solid fill">
              <a:extLst>
                <a:ext uri="{FF2B5EF4-FFF2-40B4-BE49-F238E27FC236}">
                  <a16:creationId xmlns:a16="http://schemas.microsoft.com/office/drawing/2014/main" id="{E1E9C4F8-6E51-8548-EB7E-F6295B4EEF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659001" y="3177581"/>
              <a:ext cx="502920" cy="50292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066CA88-D880-F348-4FE9-3B4F31963272}"/>
              </a:ext>
            </a:extLst>
          </p:cNvPr>
          <p:cNvGrpSpPr/>
          <p:nvPr/>
        </p:nvGrpSpPr>
        <p:grpSpPr>
          <a:xfrm>
            <a:off x="1603732" y="4837319"/>
            <a:ext cx="613458" cy="613458"/>
            <a:chOff x="1603732" y="4837319"/>
            <a:chExt cx="613458" cy="613458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4283E0E-6A59-FEFA-1154-7F114D83AD30}"/>
                </a:ext>
              </a:extLst>
            </p:cNvPr>
            <p:cNvSpPr/>
            <p:nvPr/>
          </p:nvSpPr>
          <p:spPr>
            <a:xfrm>
              <a:off x="1603732" y="4837319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Graphic 34" descr="Lights On with solid fill">
              <a:extLst>
                <a:ext uri="{FF2B5EF4-FFF2-40B4-BE49-F238E27FC236}">
                  <a16:creationId xmlns:a16="http://schemas.microsoft.com/office/drawing/2014/main" id="{B52E5224-C59D-2DBE-2371-67E8DFB43C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659001" y="4892588"/>
              <a:ext cx="502920" cy="50292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2AFC9B2-47E9-0A6B-14C6-F6338B0572F3}"/>
              </a:ext>
            </a:extLst>
          </p:cNvPr>
          <p:cNvGrpSpPr/>
          <p:nvPr/>
        </p:nvGrpSpPr>
        <p:grpSpPr>
          <a:xfrm>
            <a:off x="2300458" y="1371132"/>
            <a:ext cx="2011998" cy="616887"/>
            <a:chOff x="332936" y="2747034"/>
            <a:chExt cx="2926080" cy="6168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823F205-3583-2E93-B0A1-D966C971CDD4}"/>
                </a:ext>
              </a:extLst>
            </p:cNvPr>
            <p:cNvSpPr txBox="1"/>
            <p:nvPr/>
          </p:nvSpPr>
          <p:spPr>
            <a:xfrm>
              <a:off x="332936" y="274703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0BD1BF9-8214-20DB-4284-9EF159CCA1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9697F29-4C48-1CA6-59B5-8E5B1B5198A6}"/>
              </a:ext>
            </a:extLst>
          </p:cNvPr>
          <p:cNvGrpSpPr/>
          <p:nvPr/>
        </p:nvGrpSpPr>
        <p:grpSpPr>
          <a:xfrm>
            <a:off x="2300458" y="3077422"/>
            <a:ext cx="2011998" cy="616887"/>
            <a:chOff x="332936" y="2747034"/>
            <a:chExt cx="2926080" cy="6168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8559BB8-7CA0-7940-4D64-4AC9117E46D7}"/>
                </a:ext>
              </a:extLst>
            </p:cNvPr>
            <p:cNvSpPr txBox="1"/>
            <p:nvPr/>
          </p:nvSpPr>
          <p:spPr>
            <a:xfrm>
              <a:off x="332936" y="274703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5548F45-E119-2582-6741-8D664C17914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FCF22D4-D90F-0BD3-260B-86A998298258}"/>
              </a:ext>
            </a:extLst>
          </p:cNvPr>
          <p:cNvGrpSpPr/>
          <p:nvPr/>
        </p:nvGrpSpPr>
        <p:grpSpPr>
          <a:xfrm>
            <a:off x="2300458" y="4787882"/>
            <a:ext cx="2011998" cy="616887"/>
            <a:chOff x="332936" y="2747034"/>
            <a:chExt cx="2926080" cy="61688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4FA523E-6D38-695A-A309-27066F642771}"/>
                </a:ext>
              </a:extLst>
            </p:cNvPr>
            <p:cNvSpPr txBox="1"/>
            <p:nvPr/>
          </p:nvSpPr>
          <p:spPr>
            <a:xfrm>
              <a:off x="332936" y="274703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228BB5A-107F-2840-4394-89A81D1E227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5FC8C31-30E0-BC74-61EF-C3AE7188C50B}"/>
              </a:ext>
            </a:extLst>
          </p:cNvPr>
          <p:cNvGrpSpPr/>
          <p:nvPr/>
        </p:nvGrpSpPr>
        <p:grpSpPr>
          <a:xfrm>
            <a:off x="8493705" y="3086429"/>
            <a:ext cx="2011998" cy="616887"/>
            <a:chOff x="332936" y="2747034"/>
            <a:chExt cx="2926080" cy="6168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3785006-A832-0045-1D38-9DFCB0F99E4C}"/>
                </a:ext>
              </a:extLst>
            </p:cNvPr>
            <p:cNvSpPr txBox="1"/>
            <p:nvPr/>
          </p:nvSpPr>
          <p:spPr>
            <a:xfrm>
              <a:off x="332936" y="274703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BB76E30-74FC-1DEC-A14A-E343642FD6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3CF53-914D-C479-A7AA-F8E2CD77C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89E7899-7C0A-635D-9A50-6453D4CA9FBC}"/>
              </a:ext>
            </a:extLst>
          </p:cNvPr>
          <p:cNvGrpSpPr/>
          <p:nvPr/>
        </p:nvGrpSpPr>
        <p:grpSpPr>
          <a:xfrm>
            <a:off x="1516492" y="1338509"/>
            <a:ext cx="9159017" cy="4180982"/>
            <a:chOff x="1516492" y="1338509"/>
            <a:chExt cx="9159017" cy="418098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6FB59A-DFE2-2AF7-18B6-A14DEDC48143}"/>
                </a:ext>
              </a:extLst>
            </p:cNvPr>
            <p:cNvSpPr/>
            <p:nvPr/>
          </p:nvSpPr>
          <p:spPr>
            <a:xfrm>
              <a:off x="7161865" y="2648720"/>
              <a:ext cx="3513644" cy="1560602"/>
            </a:xfrm>
            <a:custGeom>
              <a:avLst/>
              <a:gdLst>
                <a:gd name="csX0" fmla="*/ 2060696 w 3513644"/>
                <a:gd name="csY0" fmla="*/ 249 h 1560602"/>
                <a:gd name="csX1" fmla="*/ 2124741 w 3513644"/>
                <a:gd name="csY1" fmla="*/ 13338 h 1560602"/>
                <a:gd name="csX2" fmla="*/ 3443353 w 3513644"/>
                <a:gd name="csY2" fmla="*/ 666968 h 1560602"/>
                <a:gd name="csX3" fmla="*/ 3443353 w 3513644"/>
                <a:gd name="csY3" fmla="*/ 893675 h 1560602"/>
                <a:gd name="csX4" fmla="*/ 2124741 w 3513644"/>
                <a:gd name="csY4" fmla="*/ 1547313 h 1560602"/>
                <a:gd name="csX5" fmla="*/ 1942001 w 3513644"/>
                <a:gd name="csY5" fmla="*/ 1433952 h 1560602"/>
                <a:gd name="csX6" fmla="*/ 1942001 w 3513644"/>
                <a:gd name="csY6" fmla="*/ 1155764 h 1560602"/>
                <a:gd name="csX7" fmla="*/ 0 w 3513644"/>
                <a:gd name="csY7" fmla="*/ 1155764 h 1560602"/>
                <a:gd name="csX8" fmla="*/ 0 w 3513644"/>
                <a:gd name="csY8" fmla="*/ 404878 h 1560602"/>
                <a:gd name="csX9" fmla="*/ 1942001 w 3513644"/>
                <a:gd name="csY9" fmla="*/ 404878 h 1560602"/>
                <a:gd name="csX10" fmla="*/ 1942001 w 3513644"/>
                <a:gd name="csY10" fmla="*/ 126691 h 1560602"/>
                <a:gd name="csX11" fmla="*/ 2060696 w 3513644"/>
                <a:gd name="csY11" fmla="*/ 249 h 15606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513644" h="1560602">
                  <a:moveTo>
                    <a:pt x="2060696" y="249"/>
                  </a:moveTo>
                  <a:cubicBezTo>
                    <a:pt x="2081771" y="-1086"/>
                    <a:pt x="2103709" y="2912"/>
                    <a:pt x="2124741" y="13338"/>
                  </a:cubicBezTo>
                  <a:lnTo>
                    <a:pt x="3443353" y="666968"/>
                  </a:lnTo>
                  <a:cubicBezTo>
                    <a:pt x="3537075" y="713470"/>
                    <a:pt x="3537075" y="847173"/>
                    <a:pt x="3443353" y="893675"/>
                  </a:cubicBezTo>
                  <a:lnTo>
                    <a:pt x="2124741" y="1547313"/>
                  </a:lnTo>
                  <a:cubicBezTo>
                    <a:pt x="2040611" y="1588928"/>
                    <a:pt x="1942001" y="1527765"/>
                    <a:pt x="1942001" y="1433952"/>
                  </a:cubicBezTo>
                  <a:lnTo>
                    <a:pt x="1942001" y="1155764"/>
                  </a:lnTo>
                  <a:lnTo>
                    <a:pt x="0" y="1155764"/>
                  </a:lnTo>
                  <a:lnTo>
                    <a:pt x="0" y="404878"/>
                  </a:lnTo>
                  <a:lnTo>
                    <a:pt x="1942001" y="404878"/>
                  </a:lnTo>
                  <a:lnTo>
                    <a:pt x="1942001" y="126691"/>
                  </a:lnTo>
                  <a:cubicBezTo>
                    <a:pt x="1942001" y="56263"/>
                    <a:pt x="1997469" y="4256"/>
                    <a:pt x="2060696" y="2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50FB865-4077-2412-30E8-D2765575FB77}"/>
                </a:ext>
              </a:extLst>
            </p:cNvPr>
            <p:cNvSpPr/>
            <p:nvPr/>
          </p:nvSpPr>
          <p:spPr>
            <a:xfrm>
              <a:off x="1516492" y="3053598"/>
              <a:ext cx="5829933" cy="750886"/>
            </a:xfrm>
            <a:custGeom>
              <a:avLst/>
              <a:gdLst>
                <a:gd name="csX0" fmla="*/ 375427 w 5829933"/>
                <a:gd name="csY0" fmla="*/ 0 h 750886"/>
                <a:gd name="csX1" fmla="*/ 5503178 w 5829933"/>
                <a:gd name="csY1" fmla="*/ 0 h 750886"/>
                <a:gd name="csX2" fmla="*/ 5829933 w 5829933"/>
                <a:gd name="csY2" fmla="*/ 750886 h 750886"/>
                <a:gd name="csX3" fmla="*/ 375427 w 5829933"/>
                <a:gd name="csY3" fmla="*/ 750886 h 750886"/>
                <a:gd name="csX4" fmla="*/ 0 w 5829933"/>
                <a:gd name="csY4" fmla="*/ 375443 h 750886"/>
                <a:gd name="csX5" fmla="*/ 375427 w 5829933"/>
                <a:gd name="csY5" fmla="*/ 0 h 7508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5829933" h="750886">
                  <a:moveTo>
                    <a:pt x="375427" y="0"/>
                  </a:moveTo>
                  <a:lnTo>
                    <a:pt x="5503178" y="0"/>
                  </a:lnTo>
                  <a:lnTo>
                    <a:pt x="5829933" y="750886"/>
                  </a:lnTo>
                  <a:lnTo>
                    <a:pt x="375427" y="750886"/>
                  </a:lnTo>
                  <a:cubicBezTo>
                    <a:pt x="168086" y="750886"/>
                    <a:pt x="0" y="582800"/>
                    <a:pt x="0" y="375443"/>
                  </a:cubicBezTo>
                  <a:cubicBezTo>
                    <a:pt x="0" y="168087"/>
                    <a:pt x="168086" y="0"/>
                    <a:pt x="3754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DD6865B-FC45-A87D-6488-363ACC9D314B}"/>
                </a:ext>
              </a:extLst>
            </p:cNvPr>
            <p:cNvSpPr/>
            <p:nvPr/>
          </p:nvSpPr>
          <p:spPr>
            <a:xfrm>
              <a:off x="6515253" y="2483834"/>
              <a:ext cx="1307285" cy="1890325"/>
            </a:xfrm>
            <a:custGeom>
              <a:avLst/>
              <a:gdLst>
                <a:gd name="csX0" fmla="*/ 112908 w 158357"/>
                <a:gd name="csY0" fmla="*/ 228984 h 228983"/>
                <a:gd name="csX1" fmla="*/ 72001 w 158357"/>
                <a:gd name="csY1" fmla="*/ 203450 h 228983"/>
                <a:gd name="csX2" fmla="*/ 4618 w 158357"/>
                <a:gd name="csY2" fmla="*/ 65446 h 228983"/>
                <a:gd name="csX3" fmla="*/ 25537 w 158357"/>
                <a:gd name="csY3" fmla="*/ 4625 h 228983"/>
                <a:gd name="csX4" fmla="*/ 86356 w 158357"/>
                <a:gd name="csY4" fmla="*/ 25534 h 228983"/>
                <a:gd name="csX5" fmla="*/ 153739 w 158357"/>
                <a:gd name="csY5" fmla="*/ 163549 h 228983"/>
                <a:gd name="csX6" fmla="*/ 132831 w 158357"/>
                <a:gd name="csY6" fmla="*/ 224370 h 228983"/>
                <a:gd name="csX7" fmla="*/ 112908 w 158357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57" h="228983">
                  <a:moveTo>
                    <a:pt x="112908" y="228984"/>
                  </a:moveTo>
                  <a:cubicBezTo>
                    <a:pt x="96065" y="228984"/>
                    <a:pt x="79891" y="219603"/>
                    <a:pt x="72001" y="203450"/>
                  </a:cubicBezTo>
                  <a:lnTo>
                    <a:pt x="4618" y="65446"/>
                  </a:lnTo>
                  <a:cubicBezTo>
                    <a:pt x="-6395" y="42871"/>
                    <a:pt x="2963" y="15639"/>
                    <a:pt x="25537" y="4625"/>
                  </a:cubicBezTo>
                  <a:cubicBezTo>
                    <a:pt x="48101" y="-6400"/>
                    <a:pt x="75332" y="2959"/>
                    <a:pt x="86356" y="25534"/>
                  </a:cubicBezTo>
                  <a:lnTo>
                    <a:pt x="153739" y="163549"/>
                  </a:lnTo>
                  <a:cubicBezTo>
                    <a:pt x="164752" y="186113"/>
                    <a:pt x="155394" y="213346"/>
                    <a:pt x="132831" y="224370"/>
                  </a:cubicBezTo>
                  <a:cubicBezTo>
                    <a:pt x="126398" y="227504"/>
                    <a:pt x="119604" y="228984"/>
                    <a:pt x="112908" y="228984"/>
                  </a:cubicBezTo>
                  <a:close/>
                </a:path>
              </a:pathLst>
            </a:custGeom>
            <a:solidFill>
              <a:schemeClr val="accent3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7018117-00B4-85FF-564F-A8EDE8065797}"/>
                </a:ext>
              </a:extLst>
            </p:cNvPr>
            <p:cNvSpPr/>
            <p:nvPr/>
          </p:nvSpPr>
          <p:spPr>
            <a:xfrm>
              <a:off x="1516509" y="1338509"/>
              <a:ext cx="3579897" cy="2466066"/>
            </a:xfrm>
            <a:custGeom>
              <a:avLst/>
              <a:gdLst>
                <a:gd name="csX0" fmla="*/ 388537 w 433648"/>
                <a:gd name="csY0" fmla="*/ 298725 h 298725"/>
                <a:gd name="csX1" fmla="*/ 347859 w 433648"/>
                <a:gd name="csY1" fmla="*/ 273630 h 298725"/>
                <a:gd name="csX2" fmla="*/ 265200 w 433648"/>
                <a:gd name="csY2" fmla="*/ 108886 h 298725"/>
                <a:gd name="csX3" fmla="*/ 236139 w 433648"/>
                <a:gd name="csY3" fmla="*/ 90958 h 298725"/>
                <a:gd name="csX4" fmla="*/ 46373 w 433648"/>
                <a:gd name="csY4" fmla="*/ 90958 h 298725"/>
                <a:gd name="csX5" fmla="*/ 8 w 433648"/>
                <a:gd name="csY5" fmla="*/ 44591 h 298725"/>
                <a:gd name="csX6" fmla="*/ 45474 w 433648"/>
                <a:gd name="csY6" fmla="*/ 0 h 298725"/>
                <a:gd name="csX7" fmla="*/ 260050 w 433648"/>
                <a:gd name="csY7" fmla="*/ 0 h 298725"/>
                <a:gd name="csX8" fmla="*/ 335772 w 433648"/>
                <a:gd name="csY8" fmla="*/ 46728 h 298725"/>
                <a:gd name="csX9" fmla="*/ 428765 w 433648"/>
                <a:gd name="csY9" fmla="*/ 232074 h 298725"/>
                <a:gd name="csX10" fmla="*/ 408886 w 433648"/>
                <a:gd name="csY10" fmla="*/ 293881 h 298725"/>
                <a:gd name="csX11" fmla="*/ 388537 w 433648"/>
                <a:gd name="csY11" fmla="*/ 298725 h 2987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33648" h="298725">
                  <a:moveTo>
                    <a:pt x="388537" y="298725"/>
                  </a:moveTo>
                  <a:cubicBezTo>
                    <a:pt x="371880" y="298725"/>
                    <a:pt x="355837" y="289530"/>
                    <a:pt x="347859" y="273630"/>
                  </a:cubicBezTo>
                  <a:lnTo>
                    <a:pt x="265200" y="108886"/>
                  </a:lnTo>
                  <a:cubicBezTo>
                    <a:pt x="259688" y="97895"/>
                    <a:pt x="248445" y="90958"/>
                    <a:pt x="236139" y="90958"/>
                  </a:cubicBezTo>
                  <a:lnTo>
                    <a:pt x="46373" y="90958"/>
                  </a:lnTo>
                  <a:cubicBezTo>
                    <a:pt x="20873" y="90958"/>
                    <a:pt x="-474" y="70092"/>
                    <a:pt x="8" y="44591"/>
                  </a:cubicBezTo>
                  <a:cubicBezTo>
                    <a:pt x="479" y="19879"/>
                    <a:pt x="20654" y="0"/>
                    <a:pt x="45474" y="0"/>
                  </a:cubicBezTo>
                  <a:lnTo>
                    <a:pt x="260050" y="0"/>
                  </a:lnTo>
                  <a:cubicBezTo>
                    <a:pt x="292103" y="0"/>
                    <a:pt x="321406" y="18082"/>
                    <a:pt x="335772" y="46728"/>
                  </a:cubicBezTo>
                  <a:lnTo>
                    <a:pt x="428765" y="232074"/>
                  </a:lnTo>
                  <a:cubicBezTo>
                    <a:pt x="439986" y="254440"/>
                    <a:pt x="431252" y="282671"/>
                    <a:pt x="408886" y="293881"/>
                  </a:cubicBezTo>
                  <a:cubicBezTo>
                    <a:pt x="402344" y="297169"/>
                    <a:pt x="395385" y="298725"/>
                    <a:pt x="388537" y="298725"/>
                  </a:cubicBezTo>
                  <a:close/>
                </a:path>
              </a:pathLst>
            </a:custGeom>
            <a:solidFill>
              <a:schemeClr val="accent5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675E7A-EC4D-ADB5-E061-51FA92709E01}"/>
                </a:ext>
              </a:extLst>
            </p:cNvPr>
            <p:cNvSpPr/>
            <p:nvPr/>
          </p:nvSpPr>
          <p:spPr>
            <a:xfrm>
              <a:off x="1516509" y="3053532"/>
              <a:ext cx="5840068" cy="2465959"/>
            </a:xfrm>
            <a:custGeom>
              <a:avLst/>
              <a:gdLst>
                <a:gd name="csX0" fmla="*/ 661060 w 707432"/>
                <a:gd name="csY0" fmla="*/ 9 h 298712"/>
                <a:gd name="csX1" fmla="*/ 389567 w 707432"/>
                <a:gd name="csY1" fmla="*/ 9 h 298712"/>
                <a:gd name="csX2" fmla="*/ 389435 w 707432"/>
                <a:gd name="csY2" fmla="*/ 9 h 298712"/>
                <a:gd name="csX3" fmla="*/ 347859 w 707432"/>
                <a:gd name="csY3" fmla="*/ 25093 h 298712"/>
                <a:gd name="csX4" fmla="*/ 265200 w 707432"/>
                <a:gd name="csY4" fmla="*/ 189826 h 298712"/>
                <a:gd name="csX5" fmla="*/ 236139 w 707432"/>
                <a:gd name="csY5" fmla="*/ 207754 h 298712"/>
                <a:gd name="csX6" fmla="*/ 46373 w 707432"/>
                <a:gd name="csY6" fmla="*/ 207754 h 298712"/>
                <a:gd name="csX7" fmla="*/ 8 w 707432"/>
                <a:gd name="csY7" fmla="*/ 254121 h 298712"/>
                <a:gd name="csX8" fmla="*/ 45474 w 707432"/>
                <a:gd name="csY8" fmla="*/ 298712 h 298712"/>
                <a:gd name="csX9" fmla="*/ 260050 w 707432"/>
                <a:gd name="csY9" fmla="*/ 298712 h 298712"/>
                <a:gd name="csX10" fmla="*/ 335772 w 707432"/>
                <a:gd name="csY10" fmla="*/ 251995 h 298712"/>
                <a:gd name="csX11" fmla="*/ 416568 w 707432"/>
                <a:gd name="csY11" fmla="*/ 90967 h 298712"/>
                <a:gd name="csX12" fmla="*/ 661958 w 707432"/>
                <a:gd name="csY12" fmla="*/ 90967 h 298712"/>
                <a:gd name="csX13" fmla="*/ 707425 w 707432"/>
                <a:gd name="csY13" fmla="*/ 46376 h 298712"/>
                <a:gd name="csX14" fmla="*/ 661060 w 707432"/>
                <a:gd name="csY14" fmla="*/ 9 h 2987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707432" h="298712">
                  <a:moveTo>
                    <a:pt x="661060" y="9"/>
                  </a:moveTo>
                  <a:lnTo>
                    <a:pt x="389567" y="9"/>
                  </a:lnTo>
                  <a:cubicBezTo>
                    <a:pt x="389523" y="9"/>
                    <a:pt x="389479" y="9"/>
                    <a:pt x="389435" y="9"/>
                  </a:cubicBezTo>
                  <a:cubicBezTo>
                    <a:pt x="372461" y="-331"/>
                    <a:pt x="355979" y="8896"/>
                    <a:pt x="347859" y="25093"/>
                  </a:cubicBezTo>
                  <a:lnTo>
                    <a:pt x="265200" y="189826"/>
                  </a:lnTo>
                  <a:cubicBezTo>
                    <a:pt x="259688" y="200817"/>
                    <a:pt x="248445" y="207754"/>
                    <a:pt x="236139" y="207754"/>
                  </a:cubicBezTo>
                  <a:lnTo>
                    <a:pt x="46373" y="207754"/>
                  </a:lnTo>
                  <a:cubicBezTo>
                    <a:pt x="20873" y="207754"/>
                    <a:pt x="-474" y="228631"/>
                    <a:pt x="8" y="254121"/>
                  </a:cubicBezTo>
                  <a:cubicBezTo>
                    <a:pt x="479" y="278833"/>
                    <a:pt x="20654" y="298712"/>
                    <a:pt x="45474" y="298712"/>
                  </a:cubicBezTo>
                  <a:lnTo>
                    <a:pt x="260050" y="298712"/>
                  </a:lnTo>
                  <a:cubicBezTo>
                    <a:pt x="292103" y="298712"/>
                    <a:pt x="321406" y="280630"/>
                    <a:pt x="335772" y="251995"/>
                  </a:cubicBezTo>
                  <a:lnTo>
                    <a:pt x="416568" y="90967"/>
                  </a:lnTo>
                  <a:lnTo>
                    <a:pt x="661958" y="90967"/>
                  </a:lnTo>
                  <a:cubicBezTo>
                    <a:pt x="686779" y="90967"/>
                    <a:pt x="706954" y="71076"/>
                    <a:pt x="707425" y="46376"/>
                  </a:cubicBezTo>
                  <a:cubicBezTo>
                    <a:pt x="707918" y="20875"/>
                    <a:pt x="686560" y="9"/>
                    <a:pt x="661060" y="9"/>
                  </a:cubicBezTo>
                  <a:close/>
                </a:path>
              </a:pathLst>
            </a:custGeom>
            <a:solidFill>
              <a:schemeClr val="accent3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1971B6B-2F47-F6A4-EB12-D429E344554E}"/>
                </a:ext>
              </a:extLst>
            </p:cNvPr>
            <p:cNvSpPr/>
            <p:nvPr/>
          </p:nvSpPr>
          <p:spPr>
            <a:xfrm>
              <a:off x="4845593" y="2483834"/>
              <a:ext cx="1307294" cy="1890325"/>
            </a:xfrm>
            <a:custGeom>
              <a:avLst/>
              <a:gdLst>
                <a:gd name="csX0" fmla="*/ 112902 w 158358"/>
                <a:gd name="csY0" fmla="*/ 228984 h 228983"/>
                <a:gd name="csX1" fmla="*/ 72006 w 158358"/>
                <a:gd name="csY1" fmla="*/ 203450 h 228983"/>
                <a:gd name="csX2" fmla="*/ 4623 w 158358"/>
                <a:gd name="csY2" fmla="*/ 65446 h 228983"/>
                <a:gd name="csX3" fmla="*/ 25531 w 158358"/>
                <a:gd name="csY3" fmla="*/ 4625 h 228983"/>
                <a:gd name="csX4" fmla="*/ 86350 w 158358"/>
                <a:gd name="csY4" fmla="*/ 25534 h 228983"/>
                <a:gd name="csX5" fmla="*/ 153733 w 158358"/>
                <a:gd name="csY5" fmla="*/ 163549 h 228983"/>
                <a:gd name="csX6" fmla="*/ 132825 w 158358"/>
                <a:gd name="csY6" fmla="*/ 224370 h 228983"/>
                <a:gd name="csX7" fmla="*/ 112902 w 158358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58" h="228983">
                  <a:moveTo>
                    <a:pt x="112902" y="228984"/>
                  </a:moveTo>
                  <a:cubicBezTo>
                    <a:pt x="96070" y="228984"/>
                    <a:pt x="79885" y="219603"/>
                    <a:pt x="72006" y="203450"/>
                  </a:cubicBezTo>
                  <a:lnTo>
                    <a:pt x="4623" y="65446"/>
                  </a:lnTo>
                  <a:cubicBezTo>
                    <a:pt x="-6401" y="42871"/>
                    <a:pt x="2968" y="15639"/>
                    <a:pt x="25531" y="4625"/>
                  </a:cubicBezTo>
                  <a:cubicBezTo>
                    <a:pt x="48106" y="-6400"/>
                    <a:pt x="75337" y="2959"/>
                    <a:pt x="86350" y="25534"/>
                  </a:cubicBezTo>
                  <a:lnTo>
                    <a:pt x="153733" y="163549"/>
                  </a:lnTo>
                  <a:cubicBezTo>
                    <a:pt x="164757" y="186113"/>
                    <a:pt x="155399" y="213346"/>
                    <a:pt x="132825" y="224370"/>
                  </a:cubicBezTo>
                  <a:cubicBezTo>
                    <a:pt x="126403" y="227504"/>
                    <a:pt x="119598" y="228984"/>
                    <a:pt x="112902" y="228984"/>
                  </a:cubicBezTo>
                  <a:close/>
                </a:path>
              </a:pathLst>
            </a:custGeom>
            <a:solidFill>
              <a:schemeClr val="accent1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B9DF335-6D6C-DAB9-18D3-494209A9AAA0}"/>
                </a:ext>
              </a:extLst>
            </p:cNvPr>
            <p:cNvSpPr/>
            <p:nvPr/>
          </p:nvSpPr>
          <p:spPr>
            <a:xfrm>
              <a:off x="5680402" y="2483834"/>
              <a:ext cx="1307327" cy="1890325"/>
            </a:xfrm>
            <a:custGeom>
              <a:avLst/>
              <a:gdLst>
                <a:gd name="csX0" fmla="*/ 112902 w 158362"/>
                <a:gd name="csY0" fmla="*/ 228984 h 228983"/>
                <a:gd name="csX1" fmla="*/ 72006 w 158362"/>
                <a:gd name="csY1" fmla="*/ 203450 h 228983"/>
                <a:gd name="csX2" fmla="*/ 4623 w 158362"/>
                <a:gd name="csY2" fmla="*/ 65446 h 228983"/>
                <a:gd name="csX3" fmla="*/ 25531 w 158362"/>
                <a:gd name="csY3" fmla="*/ 4625 h 228983"/>
                <a:gd name="csX4" fmla="*/ 86350 w 158362"/>
                <a:gd name="csY4" fmla="*/ 25534 h 228983"/>
                <a:gd name="csX5" fmla="*/ 153744 w 158362"/>
                <a:gd name="csY5" fmla="*/ 163549 h 228983"/>
                <a:gd name="csX6" fmla="*/ 132825 w 158362"/>
                <a:gd name="csY6" fmla="*/ 224370 h 228983"/>
                <a:gd name="csX7" fmla="*/ 112902 w 158362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62" h="228983">
                  <a:moveTo>
                    <a:pt x="112902" y="228984"/>
                  </a:moveTo>
                  <a:cubicBezTo>
                    <a:pt x="96070" y="228984"/>
                    <a:pt x="79896" y="219603"/>
                    <a:pt x="72006" y="203450"/>
                  </a:cubicBezTo>
                  <a:lnTo>
                    <a:pt x="4623" y="65446"/>
                  </a:lnTo>
                  <a:cubicBezTo>
                    <a:pt x="-6401" y="42871"/>
                    <a:pt x="2968" y="15639"/>
                    <a:pt x="25531" y="4625"/>
                  </a:cubicBezTo>
                  <a:cubicBezTo>
                    <a:pt x="48106" y="-6400"/>
                    <a:pt x="75337" y="2959"/>
                    <a:pt x="86350" y="25534"/>
                  </a:cubicBezTo>
                  <a:lnTo>
                    <a:pt x="153744" y="163549"/>
                  </a:lnTo>
                  <a:cubicBezTo>
                    <a:pt x="164757" y="186113"/>
                    <a:pt x="155399" y="213346"/>
                    <a:pt x="132825" y="224370"/>
                  </a:cubicBezTo>
                  <a:cubicBezTo>
                    <a:pt x="126403" y="227504"/>
                    <a:pt x="119598" y="228984"/>
                    <a:pt x="112902" y="228984"/>
                  </a:cubicBezTo>
                  <a:close/>
                </a:path>
              </a:pathLst>
            </a:custGeom>
            <a:solidFill>
              <a:schemeClr val="accent5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B5C5AB6-90F6-1A30-D469-337F09DDD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Converging Paths Arrow </a:t>
            </a:r>
            <a:r>
              <a:rPr lang="en-US" dirty="0"/>
              <a:t>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4AF2875-4D2F-C77E-FF90-7679F9857DCE}"/>
              </a:ext>
            </a:extLst>
          </p:cNvPr>
          <p:cNvGrpSpPr/>
          <p:nvPr/>
        </p:nvGrpSpPr>
        <p:grpSpPr>
          <a:xfrm>
            <a:off x="7770782" y="3122267"/>
            <a:ext cx="613458" cy="613458"/>
            <a:chOff x="1611908" y="1407223"/>
            <a:chExt cx="613458" cy="61345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753A9F6-7119-D5BD-8689-32134D3D241C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Graphic 61" descr="Signal with solid fill">
              <a:extLst>
                <a:ext uri="{FF2B5EF4-FFF2-40B4-BE49-F238E27FC236}">
                  <a16:creationId xmlns:a16="http://schemas.microsoft.com/office/drawing/2014/main" id="{29755241-B36A-193E-0FC0-F4F35F3CA2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667177" y="1462492"/>
              <a:ext cx="502920" cy="50292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BD330A8-57C1-994B-4F10-C13437C72153}"/>
              </a:ext>
            </a:extLst>
          </p:cNvPr>
          <p:cNvGrpSpPr/>
          <p:nvPr/>
        </p:nvGrpSpPr>
        <p:grpSpPr>
          <a:xfrm>
            <a:off x="1603732" y="1407223"/>
            <a:ext cx="613458" cy="613458"/>
            <a:chOff x="1611908" y="1407223"/>
            <a:chExt cx="613458" cy="613458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9BF885F8-5E5C-EE53-ACE7-85AF118E2E25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Graphic 59" descr="Single gear with solid fill">
              <a:extLst>
                <a:ext uri="{FF2B5EF4-FFF2-40B4-BE49-F238E27FC236}">
                  <a16:creationId xmlns:a16="http://schemas.microsoft.com/office/drawing/2014/main" id="{383C5999-6578-C187-7F96-7896C91D9B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667177" y="1462492"/>
              <a:ext cx="502920" cy="50292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1378A86-59E7-34A8-4505-021205E36B25}"/>
              </a:ext>
            </a:extLst>
          </p:cNvPr>
          <p:cNvGrpSpPr/>
          <p:nvPr/>
        </p:nvGrpSpPr>
        <p:grpSpPr>
          <a:xfrm>
            <a:off x="1603732" y="3122312"/>
            <a:ext cx="613458" cy="613458"/>
            <a:chOff x="1603732" y="3122312"/>
            <a:chExt cx="613458" cy="613458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FA14381-2415-A2CB-1826-82D0C912027E}"/>
                </a:ext>
              </a:extLst>
            </p:cNvPr>
            <p:cNvSpPr/>
            <p:nvPr/>
          </p:nvSpPr>
          <p:spPr>
            <a:xfrm>
              <a:off x="1603732" y="3122312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Graphic 33" descr="Bullseye with solid fill">
              <a:extLst>
                <a:ext uri="{FF2B5EF4-FFF2-40B4-BE49-F238E27FC236}">
                  <a16:creationId xmlns:a16="http://schemas.microsoft.com/office/drawing/2014/main" id="{9E09AC41-88AC-A9C9-F830-4142AA5D73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659001" y="3177581"/>
              <a:ext cx="502920" cy="50292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38A28AD-7FC9-683A-CCA3-3758F7187C92}"/>
              </a:ext>
            </a:extLst>
          </p:cNvPr>
          <p:cNvGrpSpPr/>
          <p:nvPr/>
        </p:nvGrpSpPr>
        <p:grpSpPr>
          <a:xfrm>
            <a:off x="1603732" y="4837319"/>
            <a:ext cx="613458" cy="613458"/>
            <a:chOff x="1603732" y="4837319"/>
            <a:chExt cx="613458" cy="613458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8DEE82B-530B-4C68-4E87-EAB3B83289A1}"/>
                </a:ext>
              </a:extLst>
            </p:cNvPr>
            <p:cNvSpPr/>
            <p:nvPr/>
          </p:nvSpPr>
          <p:spPr>
            <a:xfrm>
              <a:off x="1603732" y="4837319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Graphic 34" descr="Lights On with solid fill">
              <a:extLst>
                <a:ext uri="{FF2B5EF4-FFF2-40B4-BE49-F238E27FC236}">
                  <a16:creationId xmlns:a16="http://schemas.microsoft.com/office/drawing/2014/main" id="{2EF869DA-123B-0B5C-BA2F-7ECEDF2318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659001" y="4892588"/>
              <a:ext cx="502920" cy="50292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7BE065E-1139-25FB-A4F0-C2A6DF717C3E}"/>
              </a:ext>
            </a:extLst>
          </p:cNvPr>
          <p:cNvGrpSpPr/>
          <p:nvPr/>
        </p:nvGrpSpPr>
        <p:grpSpPr>
          <a:xfrm>
            <a:off x="2300458" y="1371132"/>
            <a:ext cx="2011998" cy="616887"/>
            <a:chOff x="332936" y="2747034"/>
            <a:chExt cx="2926080" cy="6168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5B94645-50D1-1667-CC68-58646923A437}"/>
                </a:ext>
              </a:extLst>
            </p:cNvPr>
            <p:cNvSpPr txBox="1"/>
            <p:nvPr/>
          </p:nvSpPr>
          <p:spPr>
            <a:xfrm>
              <a:off x="332936" y="274703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92D70C1-5405-3BFC-4E67-72EAA96FB4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58053A5-6A34-ED97-064B-76B119B49CEA}"/>
              </a:ext>
            </a:extLst>
          </p:cNvPr>
          <p:cNvGrpSpPr/>
          <p:nvPr/>
        </p:nvGrpSpPr>
        <p:grpSpPr>
          <a:xfrm>
            <a:off x="2300458" y="3077422"/>
            <a:ext cx="2011998" cy="616887"/>
            <a:chOff x="332936" y="2747034"/>
            <a:chExt cx="2926080" cy="6168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F8E2A42-E1D6-6C5C-4D23-9670603ED295}"/>
                </a:ext>
              </a:extLst>
            </p:cNvPr>
            <p:cNvSpPr txBox="1"/>
            <p:nvPr/>
          </p:nvSpPr>
          <p:spPr>
            <a:xfrm>
              <a:off x="332936" y="274703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39C7C67-CF99-B94F-F0A5-AAA0651F88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A0DE483-4B38-277F-EF42-C2BDA891CD21}"/>
              </a:ext>
            </a:extLst>
          </p:cNvPr>
          <p:cNvGrpSpPr/>
          <p:nvPr/>
        </p:nvGrpSpPr>
        <p:grpSpPr>
          <a:xfrm>
            <a:off x="2300458" y="4787882"/>
            <a:ext cx="2011998" cy="616887"/>
            <a:chOff x="332936" y="2747034"/>
            <a:chExt cx="2926080" cy="61688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51B7B1A-8375-E507-DC29-AE2B229CC9ED}"/>
                </a:ext>
              </a:extLst>
            </p:cNvPr>
            <p:cNvSpPr txBox="1"/>
            <p:nvPr/>
          </p:nvSpPr>
          <p:spPr>
            <a:xfrm>
              <a:off x="332936" y="274703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298DE09-75DA-4434-F4A0-8E9D14C25E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20C8BEE-3BDA-52C6-51B1-3C66A3398C3B}"/>
              </a:ext>
            </a:extLst>
          </p:cNvPr>
          <p:cNvGrpSpPr/>
          <p:nvPr/>
        </p:nvGrpSpPr>
        <p:grpSpPr>
          <a:xfrm>
            <a:off x="8493705" y="3086429"/>
            <a:ext cx="2011998" cy="616887"/>
            <a:chOff x="332936" y="2747034"/>
            <a:chExt cx="2926080" cy="6168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F737C30-7A7F-175D-914A-154C639F4AC2}"/>
                </a:ext>
              </a:extLst>
            </p:cNvPr>
            <p:cNvSpPr txBox="1"/>
            <p:nvPr/>
          </p:nvSpPr>
          <p:spPr>
            <a:xfrm>
              <a:off x="332936" y="274703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1538E7C-41E3-D871-7BB6-3F6BA0D10DE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5314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9502</TotalTime>
  <Words>128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Converging Paths Arrow – Slide Template</vt:lpstr>
      <vt:lpstr>Converging Paths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Paths Arrow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2026-09-25T16:53:07Z</dcterms:modified>
  <cp:category>Charts &amp; Diagrams</cp:category>
</cp:coreProperties>
</file>