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33"/>
    <a:srgbClr val="D0BA94"/>
    <a:srgbClr val="F595A6"/>
    <a:srgbClr val="CEBA8B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91" d="100"/>
          <a:sy n="91" d="100"/>
        </p:scale>
        <p:origin x="71" y="4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377354-31FD-B23E-D8CD-124DC4B02E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E93336-59D1-B631-8F6C-9D21DCDC6C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686705-2C87-A098-9C4B-652AFEF13C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AE969E-447F-E8D7-5044-0FABD74067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6243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8159CAD3-978B-519E-F499-D04A2FBDA609}"/>
              </a:ext>
            </a:extLst>
          </p:cNvPr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29CB86A-CA87-4819-718E-A662819433C1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51127AB-49CF-0C43-B868-C3E4120AD5CA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9FA7473-4703-38F3-CE56-8D8C29699F14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10BD70E-7D1E-8B35-2194-C99C5578940F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9F6CFE4-8672-58C7-5E38-ABDD6769E94E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21" name="Shape">
                <a:extLst>
                  <a:ext uri="{FF2B5EF4-FFF2-40B4-BE49-F238E27FC236}">
                    <a16:creationId xmlns:a16="http://schemas.microsoft.com/office/drawing/2014/main" id="{EB9A51DD-65F6-7DAF-F0FA-B43CA7B3637A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2" name="Shape">
                <a:extLst>
                  <a:ext uri="{FF2B5EF4-FFF2-40B4-BE49-F238E27FC236}">
                    <a16:creationId xmlns:a16="http://schemas.microsoft.com/office/drawing/2014/main" id="{62BB645B-80BF-0E78-BC08-8FFCAB9E04C2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7.svg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Four-Part Central Matrix – Slide Template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369DBC8-EEF0-3206-7422-75C6115BC35C}"/>
              </a:ext>
            </a:extLst>
          </p:cNvPr>
          <p:cNvSpPr/>
          <p:nvPr/>
        </p:nvSpPr>
        <p:spPr>
          <a:xfrm>
            <a:off x="6829882" y="1403461"/>
            <a:ext cx="4154994" cy="1835724"/>
          </a:xfrm>
          <a:custGeom>
            <a:avLst/>
            <a:gdLst>
              <a:gd name="csX0" fmla="*/ 4150239 w 4154994"/>
              <a:gd name="csY0" fmla="*/ 1829368 h 1835724"/>
              <a:gd name="csX1" fmla="*/ 3882629 w 4154994"/>
              <a:gd name="csY1" fmla="*/ 1831493 h 1835724"/>
              <a:gd name="csX2" fmla="*/ 3339538 w 4154994"/>
              <a:gd name="csY2" fmla="*/ 1831493 h 1835724"/>
              <a:gd name="csX3" fmla="*/ 1718135 w 4154994"/>
              <a:gd name="csY3" fmla="*/ 1831650 h 1835724"/>
              <a:gd name="csX4" fmla="*/ 1072723 w 4154994"/>
              <a:gd name="csY4" fmla="*/ 1831571 h 1835724"/>
              <a:gd name="csX5" fmla="*/ 761823 w 4154994"/>
              <a:gd name="csY5" fmla="*/ 1802685 h 1835724"/>
              <a:gd name="csX6" fmla="*/ 569301 w 4154994"/>
              <a:gd name="csY6" fmla="*/ 1514768 h 1835724"/>
              <a:gd name="csX7" fmla="*/ 453363 w 4154994"/>
              <a:gd name="csY7" fmla="*/ 1308394 h 1835724"/>
              <a:gd name="csX8" fmla="*/ 162612 w 4154994"/>
              <a:gd name="csY8" fmla="*/ 992929 h 1835724"/>
              <a:gd name="csX9" fmla="*/ 0 w 4154994"/>
              <a:gd name="csY9" fmla="*/ 874000 h 1835724"/>
              <a:gd name="csX10" fmla="*/ 176937 w 4154994"/>
              <a:gd name="csY10" fmla="*/ 690608 h 1835724"/>
              <a:gd name="csX11" fmla="*/ 546160 w 4154994"/>
              <a:gd name="csY11" fmla="*/ 312019 h 1835724"/>
              <a:gd name="csX12" fmla="*/ 870677 w 4154994"/>
              <a:gd name="csY12" fmla="*/ 23078 h 1835724"/>
              <a:gd name="csX13" fmla="*/ 1096335 w 4154994"/>
              <a:gd name="csY13" fmla="*/ 1119 h 1835724"/>
              <a:gd name="csX14" fmla="*/ 1466267 w 4154994"/>
              <a:gd name="csY14" fmla="*/ 1197 h 1835724"/>
              <a:gd name="csX15" fmla="*/ 2812188 w 4154994"/>
              <a:gd name="csY15" fmla="*/ 1197 h 1835724"/>
              <a:gd name="csX16" fmla="*/ 3528439 w 4154994"/>
              <a:gd name="csY16" fmla="*/ 1119 h 1835724"/>
              <a:gd name="csX17" fmla="*/ 4043903 w 4154994"/>
              <a:gd name="csY17" fmla="*/ 149957 h 1835724"/>
              <a:gd name="csX18" fmla="*/ 4152836 w 4154994"/>
              <a:gd name="csY18" fmla="*/ 669357 h 1835724"/>
              <a:gd name="csX19" fmla="*/ 4152757 w 4154994"/>
              <a:gd name="csY19" fmla="*/ 1432832 h 1835724"/>
              <a:gd name="csX20" fmla="*/ 4152679 w 4154994"/>
              <a:gd name="csY20" fmla="*/ 1684701 h 1835724"/>
              <a:gd name="csX21" fmla="*/ 4150239 w 4154994"/>
              <a:gd name="csY21" fmla="*/ 1829368 h 183572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4154994" h="1835724">
                <a:moveTo>
                  <a:pt x="4150239" y="1829368"/>
                </a:moveTo>
                <a:cubicBezTo>
                  <a:pt x="4061691" y="1836766"/>
                  <a:pt x="3971491" y="1831335"/>
                  <a:pt x="3882629" y="1831493"/>
                </a:cubicBezTo>
                <a:cubicBezTo>
                  <a:pt x="3701598" y="1831808"/>
                  <a:pt x="3520568" y="1831493"/>
                  <a:pt x="3339538" y="1831493"/>
                </a:cubicBezTo>
                <a:cubicBezTo>
                  <a:pt x="2799044" y="1831414"/>
                  <a:pt x="2258629" y="1831965"/>
                  <a:pt x="1718135" y="1831650"/>
                </a:cubicBezTo>
                <a:cubicBezTo>
                  <a:pt x="1503024" y="1831493"/>
                  <a:pt x="1287834" y="1831571"/>
                  <a:pt x="1072723" y="1831571"/>
                </a:cubicBezTo>
                <a:cubicBezTo>
                  <a:pt x="972054" y="1831571"/>
                  <a:pt x="853597" y="1851878"/>
                  <a:pt x="761823" y="1802685"/>
                </a:cubicBezTo>
                <a:cubicBezTo>
                  <a:pt x="650607" y="1743260"/>
                  <a:pt x="615425" y="1622836"/>
                  <a:pt x="569301" y="1514768"/>
                </a:cubicBezTo>
                <a:cubicBezTo>
                  <a:pt x="538447" y="1442356"/>
                  <a:pt x="497125" y="1373644"/>
                  <a:pt x="453363" y="1308394"/>
                </a:cubicBezTo>
                <a:cubicBezTo>
                  <a:pt x="373945" y="1189858"/>
                  <a:pt x="273356" y="1082657"/>
                  <a:pt x="162612" y="992929"/>
                </a:cubicBezTo>
                <a:cubicBezTo>
                  <a:pt x="115072" y="954361"/>
                  <a:pt x="38488" y="916188"/>
                  <a:pt x="0" y="874000"/>
                </a:cubicBezTo>
                <a:cubicBezTo>
                  <a:pt x="56119" y="810403"/>
                  <a:pt x="117984" y="751529"/>
                  <a:pt x="176937" y="690608"/>
                </a:cubicBezTo>
                <a:cubicBezTo>
                  <a:pt x="299566" y="564044"/>
                  <a:pt x="421643" y="436615"/>
                  <a:pt x="546160" y="312019"/>
                </a:cubicBezTo>
                <a:cubicBezTo>
                  <a:pt x="640060" y="218119"/>
                  <a:pt x="748600" y="74633"/>
                  <a:pt x="870677" y="23078"/>
                </a:cubicBezTo>
                <a:cubicBezTo>
                  <a:pt x="942066" y="-7067"/>
                  <a:pt x="1020617" y="883"/>
                  <a:pt x="1096335" y="1119"/>
                </a:cubicBezTo>
                <a:cubicBezTo>
                  <a:pt x="1219672" y="1512"/>
                  <a:pt x="1342930" y="1197"/>
                  <a:pt x="1466267" y="1197"/>
                </a:cubicBezTo>
                <a:cubicBezTo>
                  <a:pt x="1914907" y="1040"/>
                  <a:pt x="2363548" y="1355"/>
                  <a:pt x="2812188" y="1197"/>
                </a:cubicBezTo>
                <a:cubicBezTo>
                  <a:pt x="3050912" y="1119"/>
                  <a:pt x="3289715" y="1119"/>
                  <a:pt x="3528439" y="1119"/>
                </a:cubicBezTo>
                <a:cubicBezTo>
                  <a:pt x="3734734" y="1119"/>
                  <a:pt x="3894041" y="-17614"/>
                  <a:pt x="4043903" y="149957"/>
                </a:cubicBezTo>
                <a:cubicBezTo>
                  <a:pt x="4177236" y="299032"/>
                  <a:pt x="4153780" y="483840"/>
                  <a:pt x="4152836" y="669357"/>
                </a:cubicBezTo>
                <a:cubicBezTo>
                  <a:pt x="4151498" y="923822"/>
                  <a:pt x="4152521" y="1178367"/>
                  <a:pt x="4152757" y="1432832"/>
                </a:cubicBezTo>
                <a:cubicBezTo>
                  <a:pt x="4152836" y="1516815"/>
                  <a:pt x="4152600" y="1600718"/>
                  <a:pt x="4152679" y="1684701"/>
                </a:cubicBezTo>
                <a:cubicBezTo>
                  <a:pt x="4152757" y="1732477"/>
                  <a:pt x="4156929" y="1782221"/>
                  <a:pt x="4150239" y="1829368"/>
                </a:cubicBezTo>
                <a:close/>
              </a:path>
            </a:pathLst>
          </a:custGeom>
          <a:solidFill>
            <a:schemeClr val="accent2"/>
          </a:solidFill>
          <a:ln w="1968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BBCA6BF9-BEBB-B705-1D4B-D3FE94C03C9C}"/>
              </a:ext>
            </a:extLst>
          </p:cNvPr>
          <p:cNvSpPr/>
          <p:nvPr/>
        </p:nvSpPr>
        <p:spPr>
          <a:xfrm>
            <a:off x="1207125" y="1413235"/>
            <a:ext cx="4126422" cy="1825899"/>
          </a:xfrm>
          <a:custGeom>
            <a:avLst/>
            <a:gdLst>
              <a:gd name="csX0" fmla="*/ 4126423 w 4126422"/>
              <a:gd name="csY0" fmla="*/ 872097 h 1825899"/>
              <a:gd name="csX1" fmla="*/ 3973413 w 4126422"/>
              <a:gd name="csY1" fmla="*/ 979298 h 1825899"/>
              <a:gd name="csX2" fmla="*/ 3650628 w 4126422"/>
              <a:gd name="csY2" fmla="*/ 1341831 h 1825899"/>
              <a:gd name="csX3" fmla="*/ 3552399 w 4126422"/>
              <a:gd name="csY3" fmla="*/ 1534274 h 1825899"/>
              <a:gd name="csX4" fmla="*/ 3376013 w 4126422"/>
              <a:gd name="csY4" fmla="*/ 1791338 h 1825899"/>
              <a:gd name="csX5" fmla="*/ 3067002 w 4126422"/>
              <a:gd name="csY5" fmla="*/ 1821955 h 1825899"/>
              <a:gd name="csX6" fmla="*/ 2445202 w 4126422"/>
              <a:gd name="csY6" fmla="*/ 1821955 h 1825899"/>
              <a:gd name="csX7" fmla="*/ 815929 w 4126422"/>
              <a:gd name="csY7" fmla="*/ 1822034 h 1825899"/>
              <a:gd name="csX8" fmla="*/ 272838 w 4126422"/>
              <a:gd name="csY8" fmla="*/ 1821955 h 1825899"/>
              <a:gd name="csX9" fmla="*/ 5228 w 4126422"/>
              <a:gd name="csY9" fmla="*/ 1818020 h 1825899"/>
              <a:gd name="csX10" fmla="*/ 4047 w 4126422"/>
              <a:gd name="csY10" fmla="*/ 1391575 h 1825899"/>
              <a:gd name="csX11" fmla="*/ 3575 w 4126422"/>
              <a:gd name="csY11" fmla="*/ 675325 h 1825899"/>
              <a:gd name="csX12" fmla="*/ 133051 w 4126422"/>
              <a:gd name="csY12" fmla="*/ 130187 h 1825899"/>
              <a:gd name="csX13" fmla="*/ 611286 w 4126422"/>
              <a:gd name="csY13" fmla="*/ 2286 h 1825899"/>
              <a:gd name="csX14" fmla="*/ 1335407 w 4126422"/>
              <a:gd name="csY14" fmla="*/ 2207 h 1825899"/>
              <a:gd name="csX15" fmla="*/ 2626233 w 4126422"/>
              <a:gd name="csY15" fmla="*/ 2207 h 1825899"/>
              <a:gd name="csX16" fmla="*/ 3019777 w 4126422"/>
              <a:gd name="csY16" fmla="*/ 2128 h 1825899"/>
              <a:gd name="csX17" fmla="*/ 3230008 w 4126422"/>
              <a:gd name="csY17" fmla="*/ 13305 h 1825899"/>
              <a:gd name="csX18" fmla="*/ 3504545 w 4126422"/>
              <a:gd name="csY18" fmla="*/ 233926 h 1825899"/>
              <a:gd name="csX19" fmla="*/ 3942402 w 4126422"/>
              <a:gd name="csY19" fmla="*/ 677529 h 1825899"/>
              <a:gd name="csX20" fmla="*/ 4126423 w 4126422"/>
              <a:gd name="csY20" fmla="*/ 872097 h 182589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4126422" h="1825899">
                <a:moveTo>
                  <a:pt x="4126423" y="872097"/>
                </a:moveTo>
                <a:cubicBezTo>
                  <a:pt x="4075971" y="908618"/>
                  <a:pt x="4022291" y="940495"/>
                  <a:pt x="3973413" y="979298"/>
                </a:cubicBezTo>
                <a:cubicBezTo>
                  <a:pt x="3847400" y="1079416"/>
                  <a:pt x="3734217" y="1204091"/>
                  <a:pt x="3650628" y="1341831"/>
                </a:cubicBezTo>
                <a:cubicBezTo>
                  <a:pt x="3613163" y="1403539"/>
                  <a:pt x="3580341" y="1467687"/>
                  <a:pt x="3552399" y="1534274"/>
                </a:cubicBezTo>
                <a:cubicBezTo>
                  <a:pt x="3512100" y="1630614"/>
                  <a:pt x="3475344" y="1739154"/>
                  <a:pt x="3376013" y="1791338"/>
                </a:cubicBezTo>
                <a:cubicBezTo>
                  <a:pt x="3282743" y="1840294"/>
                  <a:pt x="3168773" y="1821798"/>
                  <a:pt x="3067002" y="1821955"/>
                </a:cubicBezTo>
                <a:cubicBezTo>
                  <a:pt x="2859762" y="1822349"/>
                  <a:pt x="2652442" y="1822270"/>
                  <a:pt x="2445202" y="1821955"/>
                </a:cubicBezTo>
                <a:cubicBezTo>
                  <a:pt x="1902111" y="1821168"/>
                  <a:pt x="1359020" y="1821641"/>
                  <a:pt x="815929" y="1822034"/>
                </a:cubicBezTo>
                <a:cubicBezTo>
                  <a:pt x="634899" y="1822191"/>
                  <a:pt x="453868" y="1822427"/>
                  <a:pt x="272838" y="1821955"/>
                </a:cubicBezTo>
                <a:cubicBezTo>
                  <a:pt x="185865" y="1821719"/>
                  <a:pt x="90548" y="1833210"/>
                  <a:pt x="5228" y="1818020"/>
                </a:cubicBezTo>
                <a:cubicBezTo>
                  <a:pt x="-5713" y="1677524"/>
                  <a:pt x="3890" y="1532543"/>
                  <a:pt x="4047" y="1391575"/>
                </a:cubicBezTo>
                <a:cubicBezTo>
                  <a:pt x="4283" y="1152852"/>
                  <a:pt x="3496" y="914049"/>
                  <a:pt x="3575" y="675325"/>
                </a:cubicBezTo>
                <a:cubicBezTo>
                  <a:pt x="3732" y="473515"/>
                  <a:pt x="-20038" y="286582"/>
                  <a:pt x="133051" y="130187"/>
                </a:cubicBezTo>
                <a:cubicBezTo>
                  <a:pt x="269296" y="-8970"/>
                  <a:pt x="431358" y="2049"/>
                  <a:pt x="611286" y="2286"/>
                </a:cubicBezTo>
                <a:cubicBezTo>
                  <a:pt x="852686" y="2600"/>
                  <a:pt x="1094007" y="2364"/>
                  <a:pt x="1335407" y="2207"/>
                </a:cubicBezTo>
                <a:cubicBezTo>
                  <a:pt x="1765709" y="1971"/>
                  <a:pt x="2195931" y="2522"/>
                  <a:pt x="2626233" y="2207"/>
                </a:cubicBezTo>
                <a:cubicBezTo>
                  <a:pt x="2757440" y="2128"/>
                  <a:pt x="2888569" y="2049"/>
                  <a:pt x="3019777" y="2128"/>
                </a:cubicBezTo>
                <a:cubicBezTo>
                  <a:pt x="3088489" y="2207"/>
                  <a:pt x="3163578" y="-7317"/>
                  <a:pt x="3230008" y="13305"/>
                </a:cubicBezTo>
                <a:cubicBezTo>
                  <a:pt x="3345789" y="49275"/>
                  <a:pt x="3421979" y="151281"/>
                  <a:pt x="3504545" y="233926"/>
                </a:cubicBezTo>
                <a:cubicBezTo>
                  <a:pt x="3651415" y="380875"/>
                  <a:pt x="3796318" y="529792"/>
                  <a:pt x="3942402" y="677529"/>
                </a:cubicBezTo>
                <a:cubicBezTo>
                  <a:pt x="3992224" y="727824"/>
                  <a:pt x="4095018" y="815033"/>
                  <a:pt x="4126423" y="872097"/>
                </a:cubicBezTo>
                <a:close/>
              </a:path>
            </a:pathLst>
          </a:custGeom>
          <a:solidFill>
            <a:schemeClr val="accent1"/>
          </a:solidFill>
          <a:ln w="1968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48EE1FD2-3315-1436-C7CE-7A877347835C}"/>
              </a:ext>
            </a:extLst>
          </p:cNvPr>
          <p:cNvSpPr/>
          <p:nvPr/>
        </p:nvSpPr>
        <p:spPr>
          <a:xfrm>
            <a:off x="6804459" y="3646517"/>
            <a:ext cx="4175388" cy="1800206"/>
          </a:xfrm>
          <a:custGeom>
            <a:avLst/>
            <a:gdLst>
              <a:gd name="csX0" fmla="*/ 4171726 w 4175388"/>
              <a:gd name="csY0" fmla="*/ 8348 h 1800206"/>
              <a:gd name="csX1" fmla="*/ 4172671 w 4175388"/>
              <a:gd name="csY1" fmla="*/ 401892 h 1800206"/>
              <a:gd name="csX2" fmla="*/ 4172828 w 4175388"/>
              <a:gd name="csY2" fmla="*/ 1118143 h 1800206"/>
              <a:gd name="csX3" fmla="*/ 4061298 w 4175388"/>
              <a:gd name="csY3" fmla="*/ 1653127 h 1800206"/>
              <a:gd name="csX4" fmla="*/ 3545991 w 4175388"/>
              <a:gd name="csY4" fmla="*/ 1799289 h 1800206"/>
              <a:gd name="csX5" fmla="*/ 2845482 w 4175388"/>
              <a:gd name="csY5" fmla="*/ 1799368 h 1800206"/>
              <a:gd name="csX6" fmla="*/ 1428723 w 4175388"/>
              <a:gd name="csY6" fmla="*/ 1799289 h 1800206"/>
              <a:gd name="csX7" fmla="*/ 1035179 w 4175388"/>
              <a:gd name="csY7" fmla="*/ 1799053 h 1800206"/>
              <a:gd name="csX8" fmla="*/ 783468 w 4175388"/>
              <a:gd name="csY8" fmla="*/ 1775204 h 1800206"/>
              <a:gd name="csX9" fmla="*/ 479967 w 4175388"/>
              <a:gd name="csY9" fmla="*/ 1512002 h 1800206"/>
              <a:gd name="csX10" fmla="*/ 188508 w 4175388"/>
              <a:gd name="csY10" fmla="*/ 1221094 h 1800206"/>
              <a:gd name="csX11" fmla="*/ 0 w 4175388"/>
              <a:gd name="csY11" fmla="*/ 1031563 h 1800206"/>
              <a:gd name="csX12" fmla="*/ 189846 w 4175388"/>
              <a:gd name="csY12" fmla="*/ 898388 h 1800206"/>
              <a:gd name="csX13" fmla="*/ 516881 w 4175388"/>
              <a:gd name="csY13" fmla="*/ 517437 h 1800206"/>
              <a:gd name="csX14" fmla="*/ 623374 w 4175388"/>
              <a:gd name="csY14" fmla="*/ 292566 h 1800206"/>
              <a:gd name="csX15" fmla="*/ 795747 w 4175388"/>
              <a:gd name="csY15" fmla="*/ 32590 h 1800206"/>
              <a:gd name="csX16" fmla="*/ 1090275 w 4175388"/>
              <a:gd name="csY16" fmla="*/ 4255 h 1800206"/>
              <a:gd name="csX17" fmla="*/ 1704204 w 4175388"/>
              <a:gd name="csY17" fmla="*/ 4413 h 1800206"/>
              <a:gd name="csX18" fmla="*/ 3364961 w 4175388"/>
              <a:gd name="csY18" fmla="*/ 4177 h 1800206"/>
              <a:gd name="csX19" fmla="*/ 3908052 w 4175388"/>
              <a:gd name="csY19" fmla="*/ 4177 h 1800206"/>
              <a:gd name="csX20" fmla="*/ 4171726 w 4175388"/>
              <a:gd name="csY20" fmla="*/ 8348 h 180020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4175388" h="1800206">
                <a:moveTo>
                  <a:pt x="4171726" y="8348"/>
                </a:moveTo>
                <a:cubicBezTo>
                  <a:pt x="4179282" y="138769"/>
                  <a:pt x="4172828" y="271236"/>
                  <a:pt x="4172671" y="401892"/>
                </a:cubicBezTo>
                <a:cubicBezTo>
                  <a:pt x="4172435" y="640616"/>
                  <a:pt x="4172986" y="879419"/>
                  <a:pt x="4172828" y="1118143"/>
                </a:cubicBezTo>
                <a:cubicBezTo>
                  <a:pt x="4172671" y="1310271"/>
                  <a:pt x="4199747" y="1498779"/>
                  <a:pt x="4061298" y="1653127"/>
                </a:cubicBezTo>
                <a:cubicBezTo>
                  <a:pt x="3912695" y="1818730"/>
                  <a:pt x="3749926" y="1799840"/>
                  <a:pt x="3545991" y="1799289"/>
                </a:cubicBezTo>
                <a:cubicBezTo>
                  <a:pt x="3312462" y="1798660"/>
                  <a:pt x="3079012" y="1799132"/>
                  <a:pt x="2845482" y="1799368"/>
                </a:cubicBezTo>
                <a:cubicBezTo>
                  <a:pt x="2373229" y="1799840"/>
                  <a:pt x="1900976" y="1798502"/>
                  <a:pt x="1428723" y="1799289"/>
                </a:cubicBezTo>
                <a:cubicBezTo>
                  <a:pt x="1297515" y="1799525"/>
                  <a:pt x="1166386" y="1798896"/>
                  <a:pt x="1035179" y="1799053"/>
                </a:cubicBezTo>
                <a:cubicBezTo>
                  <a:pt x="950095" y="1799211"/>
                  <a:pt x="864066" y="1807868"/>
                  <a:pt x="783468" y="1775204"/>
                </a:cubicBezTo>
                <a:cubicBezTo>
                  <a:pt x="671465" y="1729868"/>
                  <a:pt x="565366" y="1598109"/>
                  <a:pt x="479967" y="1512002"/>
                </a:cubicBezTo>
                <a:cubicBezTo>
                  <a:pt x="383470" y="1414560"/>
                  <a:pt x="286973" y="1316646"/>
                  <a:pt x="188508" y="1221094"/>
                </a:cubicBezTo>
                <a:cubicBezTo>
                  <a:pt x="125305" y="1159780"/>
                  <a:pt x="56435" y="1099095"/>
                  <a:pt x="0" y="1031563"/>
                </a:cubicBezTo>
                <a:cubicBezTo>
                  <a:pt x="62338" y="985833"/>
                  <a:pt x="129397" y="947502"/>
                  <a:pt x="189846" y="898388"/>
                </a:cubicBezTo>
                <a:cubicBezTo>
                  <a:pt x="320266" y="792367"/>
                  <a:pt x="429986" y="661002"/>
                  <a:pt x="516881" y="517437"/>
                </a:cubicBezTo>
                <a:cubicBezTo>
                  <a:pt x="559620" y="446678"/>
                  <a:pt x="594252" y="369779"/>
                  <a:pt x="623374" y="292566"/>
                </a:cubicBezTo>
                <a:cubicBezTo>
                  <a:pt x="660367" y="194258"/>
                  <a:pt x="696810" y="86821"/>
                  <a:pt x="795747" y="32590"/>
                </a:cubicBezTo>
                <a:cubicBezTo>
                  <a:pt x="881854" y="-14635"/>
                  <a:pt x="995824" y="4177"/>
                  <a:pt x="1090275" y="4255"/>
                </a:cubicBezTo>
                <a:cubicBezTo>
                  <a:pt x="1294918" y="4334"/>
                  <a:pt x="1499561" y="4334"/>
                  <a:pt x="1704204" y="4413"/>
                </a:cubicBezTo>
                <a:cubicBezTo>
                  <a:pt x="2257763" y="4649"/>
                  <a:pt x="2811402" y="5200"/>
                  <a:pt x="3364961" y="4177"/>
                </a:cubicBezTo>
                <a:cubicBezTo>
                  <a:pt x="3545991" y="3862"/>
                  <a:pt x="3727021" y="3468"/>
                  <a:pt x="3908052" y="4177"/>
                </a:cubicBezTo>
                <a:cubicBezTo>
                  <a:pt x="3990067" y="4492"/>
                  <a:pt x="4092939" y="-7787"/>
                  <a:pt x="4171726" y="8348"/>
                </a:cubicBezTo>
                <a:close/>
              </a:path>
            </a:pathLst>
          </a:custGeom>
          <a:solidFill>
            <a:schemeClr val="accent5"/>
          </a:solidFill>
          <a:ln w="1968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2E35C8A2-AD27-E52B-19E0-285EBC71FEB9}"/>
              </a:ext>
            </a:extLst>
          </p:cNvPr>
          <p:cNvSpPr/>
          <p:nvPr/>
        </p:nvSpPr>
        <p:spPr>
          <a:xfrm>
            <a:off x="1209429" y="3655267"/>
            <a:ext cx="4163867" cy="1799272"/>
          </a:xfrm>
          <a:custGeom>
            <a:avLst/>
            <a:gdLst>
              <a:gd name="csX0" fmla="*/ 4163868 w 4163867"/>
              <a:gd name="csY0" fmla="*/ 1030684 h 1799272"/>
              <a:gd name="csX1" fmla="*/ 3650922 w 4163867"/>
              <a:gd name="csY1" fmla="*/ 1542134 h 1799272"/>
              <a:gd name="csX2" fmla="*/ 3390553 w 4163867"/>
              <a:gd name="csY2" fmla="*/ 1769996 h 1799272"/>
              <a:gd name="csX3" fmla="*/ 3135536 w 4163867"/>
              <a:gd name="csY3" fmla="*/ 1798332 h 1799272"/>
              <a:gd name="csX4" fmla="*/ 2749863 w 4163867"/>
              <a:gd name="csY4" fmla="*/ 1798332 h 1799272"/>
              <a:gd name="csX5" fmla="*/ 1340975 w 4163867"/>
              <a:gd name="csY5" fmla="*/ 1798646 h 1799272"/>
              <a:gd name="csX6" fmla="*/ 624724 w 4163867"/>
              <a:gd name="csY6" fmla="*/ 1798646 h 1799272"/>
              <a:gd name="csX7" fmla="*/ 126891 w 4163867"/>
              <a:gd name="csY7" fmla="*/ 1666258 h 1799272"/>
              <a:gd name="csX8" fmla="*/ 1665 w 4163867"/>
              <a:gd name="csY8" fmla="*/ 1195973 h 1799272"/>
              <a:gd name="csX9" fmla="*/ 1429 w 4163867"/>
              <a:gd name="csY9" fmla="*/ 408884 h 1799272"/>
              <a:gd name="csX10" fmla="*/ 1665 w 4163867"/>
              <a:gd name="csY10" fmla="*/ 149145 h 1799272"/>
              <a:gd name="csX11" fmla="*/ 5836 w 4163867"/>
              <a:gd name="csY11" fmla="*/ 7469 h 1799272"/>
              <a:gd name="csX12" fmla="*/ 286276 w 4163867"/>
              <a:gd name="csY12" fmla="*/ 4714 h 1799272"/>
              <a:gd name="csX13" fmla="*/ 821496 w 4163867"/>
              <a:gd name="csY13" fmla="*/ 4636 h 1799272"/>
              <a:gd name="csX14" fmla="*/ 2403544 w 4163867"/>
              <a:gd name="csY14" fmla="*/ 4163 h 1799272"/>
              <a:gd name="csX15" fmla="*/ 3056827 w 4163867"/>
              <a:gd name="csY15" fmla="*/ 4163 h 1799272"/>
              <a:gd name="csX16" fmla="*/ 3356708 w 4163867"/>
              <a:gd name="csY16" fmla="*/ 26359 h 1799272"/>
              <a:gd name="csX17" fmla="*/ 3535456 w 4163867"/>
              <a:gd name="csY17" fmla="*/ 296645 h 1799272"/>
              <a:gd name="csX18" fmla="*/ 3649663 w 4163867"/>
              <a:gd name="csY18" fmla="*/ 528364 h 1799272"/>
              <a:gd name="csX19" fmla="*/ 3981971 w 4163867"/>
              <a:gd name="csY19" fmla="*/ 904435 h 1799272"/>
              <a:gd name="csX20" fmla="*/ 4163868 w 4163867"/>
              <a:gd name="csY20" fmla="*/ 1030684 h 179927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4163867" h="1799272">
                <a:moveTo>
                  <a:pt x="4163868" y="1030684"/>
                </a:moveTo>
                <a:cubicBezTo>
                  <a:pt x="3996296" y="1204237"/>
                  <a:pt x="3822350" y="1372359"/>
                  <a:pt x="3650922" y="1542134"/>
                </a:cubicBezTo>
                <a:cubicBezTo>
                  <a:pt x="3571741" y="1620528"/>
                  <a:pt x="3494999" y="1724896"/>
                  <a:pt x="3390553" y="1769996"/>
                </a:cubicBezTo>
                <a:cubicBezTo>
                  <a:pt x="3308853" y="1805336"/>
                  <a:pt x="3222588" y="1798410"/>
                  <a:pt x="3135536" y="1798332"/>
                </a:cubicBezTo>
                <a:cubicBezTo>
                  <a:pt x="3007005" y="1798174"/>
                  <a:pt x="2878395" y="1798174"/>
                  <a:pt x="2749863" y="1798332"/>
                </a:cubicBezTo>
                <a:cubicBezTo>
                  <a:pt x="2280207" y="1798882"/>
                  <a:pt x="1810630" y="1798882"/>
                  <a:pt x="1340975" y="1798646"/>
                </a:cubicBezTo>
                <a:cubicBezTo>
                  <a:pt x="1102251" y="1798568"/>
                  <a:pt x="863448" y="1799197"/>
                  <a:pt x="624724" y="1798646"/>
                </a:cubicBezTo>
                <a:cubicBezTo>
                  <a:pt x="425906" y="1798095"/>
                  <a:pt x="278405" y="1818402"/>
                  <a:pt x="126891" y="1666258"/>
                </a:cubicBezTo>
                <a:cubicBezTo>
                  <a:pt x="-8725" y="1530013"/>
                  <a:pt x="1901" y="1374484"/>
                  <a:pt x="1665" y="1195973"/>
                </a:cubicBezTo>
                <a:cubicBezTo>
                  <a:pt x="1350" y="933636"/>
                  <a:pt x="2216" y="671221"/>
                  <a:pt x="1429" y="408884"/>
                </a:cubicBezTo>
                <a:cubicBezTo>
                  <a:pt x="1193" y="322305"/>
                  <a:pt x="1508" y="235725"/>
                  <a:pt x="1665" y="149145"/>
                </a:cubicBezTo>
                <a:cubicBezTo>
                  <a:pt x="1822" y="103022"/>
                  <a:pt x="-4238" y="52255"/>
                  <a:pt x="5836" y="7469"/>
                </a:cubicBezTo>
                <a:cubicBezTo>
                  <a:pt x="97532" y="-3235"/>
                  <a:pt x="193872" y="4793"/>
                  <a:pt x="286276" y="4714"/>
                </a:cubicBezTo>
                <a:cubicBezTo>
                  <a:pt x="464709" y="4557"/>
                  <a:pt x="643063" y="4714"/>
                  <a:pt x="821496" y="4636"/>
                </a:cubicBezTo>
                <a:cubicBezTo>
                  <a:pt x="1348846" y="4478"/>
                  <a:pt x="1876195" y="4714"/>
                  <a:pt x="2403544" y="4163"/>
                </a:cubicBezTo>
                <a:cubicBezTo>
                  <a:pt x="2621332" y="3927"/>
                  <a:pt x="2839040" y="3770"/>
                  <a:pt x="3056827" y="4163"/>
                </a:cubicBezTo>
                <a:cubicBezTo>
                  <a:pt x="3146634" y="4242"/>
                  <a:pt x="3275402" y="-14333"/>
                  <a:pt x="3356708" y="26359"/>
                </a:cubicBezTo>
                <a:cubicBezTo>
                  <a:pt x="3463201" y="79488"/>
                  <a:pt x="3495866" y="194796"/>
                  <a:pt x="3535456" y="296645"/>
                </a:cubicBezTo>
                <a:cubicBezTo>
                  <a:pt x="3566625" y="376692"/>
                  <a:pt x="3604641" y="455165"/>
                  <a:pt x="3649663" y="528364"/>
                </a:cubicBezTo>
                <a:cubicBezTo>
                  <a:pt x="3737580" y="671063"/>
                  <a:pt x="3850055" y="800540"/>
                  <a:pt x="3981971" y="904435"/>
                </a:cubicBezTo>
                <a:cubicBezTo>
                  <a:pt x="4039507" y="949693"/>
                  <a:pt x="4109558" y="982829"/>
                  <a:pt x="4163868" y="1030684"/>
                </a:cubicBezTo>
                <a:close/>
              </a:path>
            </a:pathLst>
          </a:custGeom>
          <a:solidFill>
            <a:schemeClr val="accent4"/>
          </a:solidFill>
          <a:ln w="1968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F1120F2-DD99-AB07-300E-5CCE664CED33}"/>
              </a:ext>
            </a:extLst>
          </p:cNvPr>
          <p:cNvSpPr/>
          <p:nvPr/>
        </p:nvSpPr>
        <p:spPr>
          <a:xfrm>
            <a:off x="4986338" y="2319338"/>
            <a:ext cx="2219325" cy="221932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cap="all" dirty="0">
                <a:solidFill>
                  <a:sysClr val="windowText" lastClr="000000"/>
                </a:solidFill>
              </a:rPr>
              <a:t>Lorem Ipsum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9FEFBBE-0B37-C90B-6947-F876CC368759}"/>
              </a:ext>
            </a:extLst>
          </p:cNvPr>
          <p:cNvGrpSpPr/>
          <p:nvPr/>
        </p:nvGrpSpPr>
        <p:grpSpPr>
          <a:xfrm>
            <a:off x="1507925" y="1681108"/>
            <a:ext cx="2559715" cy="1290153"/>
            <a:chOff x="332936" y="2627766"/>
            <a:chExt cx="2926080" cy="129015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B6A3BFF-215D-E9EF-C27E-E17B515EDBF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2A7CB96-4ABC-70A7-7604-E3D56E385B4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/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6A45CE6-B491-D280-BCEB-03D8DBF86D14}"/>
              </a:ext>
            </a:extLst>
          </p:cNvPr>
          <p:cNvGrpSpPr/>
          <p:nvPr/>
        </p:nvGrpSpPr>
        <p:grpSpPr>
          <a:xfrm>
            <a:off x="1507925" y="3909827"/>
            <a:ext cx="2559715" cy="1290153"/>
            <a:chOff x="332936" y="2627766"/>
            <a:chExt cx="2926080" cy="129015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1065D89-6C4F-0473-BBBD-986A860C8AB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D01129C-30FA-1615-790F-5AC5389F822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/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2E087AB-FC9E-8AD5-B661-F3EBC60015B3}"/>
              </a:ext>
            </a:extLst>
          </p:cNvPr>
          <p:cNvGrpSpPr/>
          <p:nvPr/>
        </p:nvGrpSpPr>
        <p:grpSpPr>
          <a:xfrm>
            <a:off x="8124361" y="1676247"/>
            <a:ext cx="2559715" cy="1290153"/>
            <a:chOff x="332936" y="2627766"/>
            <a:chExt cx="2926080" cy="129015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92A5B2C-B61B-E468-41E9-81946079E71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A773128-9515-3471-C0C0-EEAAFB87E40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/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F24E517-FB8A-D558-229D-5D71472AAB6B}"/>
              </a:ext>
            </a:extLst>
          </p:cNvPr>
          <p:cNvGrpSpPr/>
          <p:nvPr/>
        </p:nvGrpSpPr>
        <p:grpSpPr>
          <a:xfrm>
            <a:off x="8124361" y="3901544"/>
            <a:ext cx="2559715" cy="1290153"/>
            <a:chOff x="332936" y="2627766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35C1C98-687F-2676-CC9D-9E9DF69D7D7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2DE1CBD-C50E-7CBC-2588-18D252888C3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/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pic>
        <p:nvPicPr>
          <p:cNvPr id="36" name="Graphic 35" descr="Lights On with solid fill">
            <a:extLst>
              <a:ext uri="{FF2B5EF4-FFF2-40B4-BE49-F238E27FC236}">
                <a16:creationId xmlns:a16="http://schemas.microsoft.com/office/drawing/2014/main" id="{49C27E08-0E2E-181E-C1D6-CE0784C0549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368440" y="1894665"/>
            <a:ext cx="548640" cy="548640"/>
          </a:xfrm>
          <a:prstGeom prst="rect">
            <a:avLst/>
          </a:prstGeom>
        </p:spPr>
      </p:pic>
      <p:pic>
        <p:nvPicPr>
          <p:cNvPr id="37" name="Graphic 36" descr="Bullseye with solid fill">
            <a:extLst>
              <a:ext uri="{FF2B5EF4-FFF2-40B4-BE49-F238E27FC236}">
                <a16:creationId xmlns:a16="http://schemas.microsoft.com/office/drawing/2014/main" id="{EB82BA42-B59C-66E7-73AD-03B75275D98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366136" y="4414695"/>
            <a:ext cx="548640" cy="548640"/>
          </a:xfrm>
          <a:prstGeom prst="rect">
            <a:avLst/>
          </a:prstGeom>
        </p:spPr>
      </p:pic>
      <p:pic>
        <p:nvPicPr>
          <p:cNvPr id="38" name="Graphic 37" descr="Signal with solid fill">
            <a:extLst>
              <a:ext uri="{FF2B5EF4-FFF2-40B4-BE49-F238E27FC236}">
                <a16:creationId xmlns:a16="http://schemas.microsoft.com/office/drawing/2014/main" id="{98E5E3A3-8B08-2541-73C2-E437B56BD45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7274921" y="1894665"/>
            <a:ext cx="548640" cy="548640"/>
          </a:xfrm>
          <a:prstGeom prst="rect">
            <a:avLst/>
          </a:prstGeom>
        </p:spPr>
      </p:pic>
      <p:pic>
        <p:nvPicPr>
          <p:cNvPr id="39" name="Graphic 38" descr="Gears with solid fill">
            <a:extLst>
              <a:ext uri="{FF2B5EF4-FFF2-40B4-BE49-F238E27FC236}">
                <a16:creationId xmlns:a16="http://schemas.microsoft.com/office/drawing/2014/main" id="{EA157D7E-F8D3-7390-8457-A0B516BE876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274921" y="4414695"/>
            <a:ext cx="5486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257C50-7837-544C-AE01-2172D1F490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06EFF5-FDAB-4C2D-A79D-9B6E38E264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Four-Part Central Matrix – Slide Template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D5206EE-2EA9-E031-89D8-A25A39467443}"/>
              </a:ext>
            </a:extLst>
          </p:cNvPr>
          <p:cNvSpPr/>
          <p:nvPr/>
        </p:nvSpPr>
        <p:spPr>
          <a:xfrm>
            <a:off x="6829882" y="1403461"/>
            <a:ext cx="4154994" cy="1835724"/>
          </a:xfrm>
          <a:custGeom>
            <a:avLst/>
            <a:gdLst>
              <a:gd name="csX0" fmla="*/ 4150239 w 4154994"/>
              <a:gd name="csY0" fmla="*/ 1829368 h 1835724"/>
              <a:gd name="csX1" fmla="*/ 3882629 w 4154994"/>
              <a:gd name="csY1" fmla="*/ 1831493 h 1835724"/>
              <a:gd name="csX2" fmla="*/ 3339538 w 4154994"/>
              <a:gd name="csY2" fmla="*/ 1831493 h 1835724"/>
              <a:gd name="csX3" fmla="*/ 1718135 w 4154994"/>
              <a:gd name="csY3" fmla="*/ 1831650 h 1835724"/>
              <a:gd name="csX4" fmla="*/ 1072723 w 4154994"/>
              <a:gd name="csY4" fmla="*/ 1831571 h 1835724"/>
              <a:gd name="csX5" fmla="*/ 761823 w 4154994"/>
              <a:gd name="csY5" fmla="*/ 1802685 h 1835724"/>
              <a:gd name="csX6" fmla="*/ 569301 w 4154994"/>
              <a:gd name="csY6" fmla="*/ 1514768 h 1835724"/>
              <a:gd name="csX7" fmla="*/ 453363 w 4154994"/>
              <a:gd name="csY7" fmla="*/ 1308394 h 1835724"/>
              <a:gd name="csX8" fmla="*/ 162612 w 4154994"/>
              <a:gd name="csY8" fmla="*/ 992929 h 1835724"/>
              <a:gd name="csX9" fmla="*/ 0 w 4154994"/>
              <a:gd name="csY9" fmla="*/ 874000 h 1835724"/>
              <a:gd name="csX10" fmla="*/ 176937 w 4154994"/>
              <a:gd name="csY10" fmla="*/ 690608 h 1835724"/>
              <a:gd name="csX11" fmla="*/ 546160 w 4154994"/>
              <a:gd name="csY11" fmla="*/ 312019 h 1835724"/>
              <a:gd name="csX12" fmla="*/ 870677 w 4154994"/>
              <a:gd name="csY12" fmla="*/ 23078 h 1835724"/>
              <a:gd name="csX13" fmla="*/ 1096335 w 4154994"/>
              <a:gd name="csY13" fmla="*/ 1119 h 1835724"/>
              <a:gd name="csX14" fmla="*/ 1466267 w 4154994"/>
              <a:gd name="csY14" fmla="*/ 1197 h 1835724"/>
              <a:gd name="csX15" fmla="*/ 2812188 w 4154994"/>
              <a:gd name="csY15" fmla="*/ 1197 h 1835724"/>
              <a:gd name="csX16" fmla="*/ 3528439 w 4154994"/>
              <a:gd name="csY16" fmla="*/ 1119 h 1835724"/>
              <a:gd name="csX17" fmla="*/ 4043903 w 4154994"/>
              <a:gd name="csY17" fmla="*/ 149957 h 1835724"/>
              <a:gd name="csX18" fmla="*/ 4152836 w 4154994"/>
              <a:gd name="csY18" fmla="*/ 669357 h 1835724"/>
              <a:gd name="csX19" fmla="*/ 4152757 w 4154994"/>
              <a:gd name="csY19" fmla="*/ 1432832 h 1835724"/>
              <a:gd name="csX20" fmla="*/ 4152679 w 4154994"/>
              <a:gd name="csY20" fmla="*/ 1684701 h 1835724"/>
              <a:gd name="csX21" fmla="*/ 4150239 w 4154994"/>
              <a:gd name="csY21" fmla="*/ 1829368 h 183572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4154994" h="1835724">
                <a:moveTo>
                  <a:pt x="4150239" y="1829368"/>
                </a:moveTo>
                <a:cubicBezTo>
                  <a:pt x="4061691" y="1836766"/>
                  <a:pt x="3971491" y="1831335"/>
                  <a:pt x="3882629" y="1831493"/>
                </a:cubicBezTo>
                <a:cubicBezTo>
                  <a:pt x="3701598" y="1831808"/>
                  <a:pt x="3520568" y="1831493"/>
                  <a:pt x="3339538" y="1831493"/>
                </a:cubicBezTo>
                <a:cubicBezTo>
                  <a:pt x="2799044" y="1831414"/>
                  <a:pt x="2258629" y="1831965"/>
                  <a:pt x="1718135" y="1831650"/>
                </a:cubicBezTo>
                <a:cubicBezTo>
                  <a:pt x="1503024" y="1831493"/>
                  <a:pt x="1287834" y="1831571"/>
                  <a:pt x="1072723" y="1831571"/>
                </a:cubicBezTo>
                <a:cubicBezTo>
                  <a:pt x="972054" y="1831571"/>
                  <a:pt x="853597" y="1851878"/>
                  <a:pt x="761823" y="1802685"/>
                </a:cubicBezTo>
                <a:cubicBezTo>
                  <a:pt x="650607" y="1743260"/>
                  <a:pt x="615425" y="1622836"/>
                  <a:pt x="569301" y="1514768"/>
                </a:cubicBezTo>
                <a:cubicBezTo>
                  <a:pt x="538447" y="1442356"/>
                  <a:pt x="497125" y="1373644"/>
                  <a:pt x="453363" y="1308394"/>
                </a:cubicBezTo>
                <a:cubicBezTo>
                  <a:pt x="373945" y="1189858"/>
                  <a:pt x="273356" y="1082657"/>
                  <a:pt x="162612" y="992929"/>
                </a:cubicBezTo>
                <a:cubicBezTo>
                  <a:pt x="115072" y="954361"/>
                  <a:pt x="38488" y="916188"/>
                  <a:pt x="0" y="874000"/>
                </a:cubicBezTo>
                <a:cubicBezTo>
                  <a:pt x="56119" y="810403"/>
                  <a:pt x="117984" y="751529"/>
                  <a:pt x="176937" y="690608"/>
                </a:cubicBezTo>
                <a:cubicBezTo>
                  <a:pt x="299566" y="564044"/>
                  <a:pt x="421643" y="436615"/>
                  <a:pt x="546160" y="312019"/>
                </a:cubicBezTo>
                <a:cubicBezTo>
                  <a:pt x="640060" y="218119"/>
                  <a:pt x="748600" y="74633"/>
                  <a:pt x="870677" y="23078"/>
                </a:cubicBezTo>
                <a:cubicBezTo>
                  <a:pt x="942066" y="-7067"/>
                  <a:pt x="1020617" y="883"/>
                  <a:pt x="1096335" y="1119"/>
                </a:cubicBezTo>
                <a:cubicBezTo>
                  <a:pt x="1219672" y="1512"/>
                  <a:pt x="1342930" y="1197"/>
                  <a:pt x="1466267" y="1197"/>
                </a:cubicBezTo>
                <a:cubicBezTo>
                  <a:pt x="1914907" y="1040"/>
                  <a:pt x="2363548" y="1355"/>
                  <a:pt x="2812188" y="1197"/>
                </a:cubicBezTo>
                <a:cubicBezTo>
                  <a:pt x="3050912" y="1119"/>
                  <a:pt x="3289715" y="1119"/>
                  <a:pt x="3528439" y="1119"/>
                </a:cubicBezTo>
                <a:cubicBezTo>
                  <a:pt x="3734734" y="1119"/>
                  <a:pt x="3894041" y="-17614"/>
                  <a:pt x="4043903" y="149957"/>
                </a:cubicBezTo>
                <a:cubicBezTo>
                  <a:pt x="4177236" y="299032"/>
                  <a:pt x="4153780" y="483840"/>
                  <a:pt x="4152836" y="669357"/>
                </a:cubicBezTo>
                <a:cubicBezTo>
                  <a:pt x="4151498" y="923822"/>
                  <a:pt x="4152521" y="1178367"/>
                  <a:pt x="4152757" y="1432832"/>
                </a:cubicBezTo>
                <a:cubicBezTo>
                  <a:pt x="4152836" y="1516815"/>
                  <a:pt x="4152600" y="1600718"/>
                  <a:pt x="4152679" y="1684701"/>
                </a:cubicBezTo>
                <a:cubicBezTo>
                  <a:pt x="4152757" y="1732477"/>
                  <a:pt x="4156929" y="1782221"/>
                  <a:pt x="4150239" y="1829368"/>
                </a:cubicBezTo>
                <a:close/>
              </a:path>
            </a:pathLst>
          </a:custGeom>
          <a:solidFill>
            <a:schemeClr val="accent2"/>
          </a:solidFill>
          <a:ln w="1968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ECFFA0B2-8104-EF62-CEE2-6CA51C9B5C70}"/>
              </a:ext>
            </a:extLst>
          </p:cNvPr>
          <p:cNvSpPr/>
          <p:nvPr/>
        </p:nvSpPr>
        <p:spPr>
          <a:xfrm>
            <a:off x="1207125" y="1413235"/>
            <a:ext cx="4126422" cy="1825899"/>
          </a:xfrm>
          <a:custGeom>
            <a:avLst/>
            <a:gdLst>
              <a:gd name="csX0" fmla="*/ 4126423 w 4126422"/>
              <a:gd name="csY0" fmla="*/ 872097 h 1825899"/>
              <a:gd name="csX1" fmla="*/ 3973413 w 4126422"/>
              <a:gd name="csY1" fmla="*/ 979298 h 1825899"/>
              <a:gd name="csX2" fmla="*/ 3650628 w 4126422"/>
              <a:gd name="csY2" fmla="*/ 1341831 h 1825899"/>
              <a:gd name="csX3" fmla="*/ 3552399 w 4126422"/>
              <a:gd name="csY3" fmla="*/ 1534274 h 1825899"/>
              <a:gd name="csX4" fmla="*/ 3376013 w 4126422"/>
              <a:gd name="csY4" fmla="*/ 1791338 h 1825899"/>
              <a:gd name="csX5" fmla="*/ 3067002 w 4126422"/>
              <a:gd name="csY5" fmla="*/ 1821955 h 1825899"/>
              <a:gd name="csX6" fmla="*/ 2445202 w 4126422"/>
              <a:gd name="csY6" fmla="*/ 1821955 h 1825899"/>
              <a:gd name="csX7" fmla="*/ 815929 w 4126422"/>
              <a:gd name="csY7" fmla="*/ 1822034 h 1825899"/>
              <a:gd name="csX8" fmla="*/ 272838 w 4126422"/>
              <a:gd name="csY8" fmla="*/ 1821955 h 1825899"/>
              <a:gd name="csX9" fmla="*/ 5228 w 4126422"/>
              <a:gd name="csY9" fmla="*/ 1818020 h 1825899"/>
              <a:gd name="csX10" fmla="*/ 4047 w 4126422"/>
              <a:gd name="csY10" fmla="*/ 1391575 h 1825899"/>
              <a:gd name="csX11" fmla="*/ 3575 w 4126422"/>
              <a:gd name="csY11" fmla="*/ 675325 h 1825899"/>
              <a:gd name="csX12" fmla="*/ 133051 w 4126422"/>
              <a:gd name="csY12" fmla="*/ 130187 h 1825899"/>
              <a:gd name="csX13" fmla="*/ 611286 w 4126422"/>
              <a:gd name="csY13" fmla="*/ 2286 h 1825899"/>
              <a:gd name="csX14" fmla="*/ 1335407 w 4126422"/>
              <a:gd name="csY14" fmla="*/ 2207 h 1825899"/>
              <a:gd name="csX15" fmla="*/ 2626233 w 4126422"/>
              <a:gd name="csY15" fmla="*/ 2207 h 1825899"/>
              <a:gd name="csX16" fmla="*/ 3019777 w 4126422"/>
              <a:gd name="csY16" fmla="*/ 2128 h 1825899"/>
              <a:gd name="csX17" fmla="*/ 3230008 w 4126422"/>
              <a:gd name="csY17" fmla="*/ 13305 h 1825899"/>
              <a:gd name="csX18" fmla="*/ 3504545 w 4126422"/>
              <a:gd name="csY18" fmla="*/ 233926 h 1825899"/>
              <a:gd name="csX19" fmla="*/ 3942402 w 4126422"/>
              <a:gd name="csY19" fmla="*/ 677529 h 1825899"/>
              <a:gd name="csX20" fmla="*/ 4126423 w 4126422"/>
              <a:gd name="csY20" fmla="*/ 872097 h 182589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4126422" h="1825899">
                <a:moveTo>
                  <a:pt x="4126423" y="872097"/>
                </a:moveTo>
                <a:cubicBezTo>
                  <a:pt x="4075971" y="908618"/>
                  <a:pt x="4022291" y="940495"/>
                  <a:pt x="3973413" y="979298"/>
                </a:cubicBezTo>
                <a:cubicBezTo>
                  <a:pt x="3847400" y="1079416"/>
                  <a:pt x="3734217" y="1204091"/>
                  <a:pt x="3650628" y="1341831"/>
                </a:cubicBezTo>
                <a:cubicBezTo>
                  <a:pt x="3613163" y="1403539"/>
                  <a:pt x="3580341" y="1467687"/>
                  <a:pt x="3552399" y="1534274"/>
                </a:cubicBezTo>
                <a:cubicBezTo>
                  <a:pt x="3512100" y="1630614"/>
                  <a:pt x="3475344" y="1739154"/>
                  <a:pt x="3376013" y="1791338"/>
                </a:cubicBezTo>
                <a:cubicBezTo>
                  <a:pt x="3282743" y="1840294"/>
                  <a:pt x="3168773" y="1821798"/>
                  <a:pt x="3067002" y="1821955"/>
                </a:cubicBezTo>
                <a:cubicBezTo>
                  <a:pt x="2859762" y="1822349"/>
                  <a:pt x="2652442" y="1822270"/>
                  <a:pt x="2445202" y="1821955"/>
                </a:cubicBezTo>
                <a:cubicBezTo>
                  <a:pt x="1902111" y="1821168"/>
                  <a:pt x="1359020" y="1821641"/>
                  <a:pt x="815929" y="1822034"/>
                </a:cubicBezTo>
                <a:cubicBezTo>
                  <a:pt x="634899" y="1822191"/>
                  <a:pt x="453868" y="1822427"/>
                  <a:pt x="272838" y="1821955"/>
                </a:cubicBezTo>
                <a:cubicBezTo>
                  <a:pt x="185865" y="1821719"/>
                  <a:pt x="90548" y="1833210"/>
                  <a:pt x="5228" y="1818020"/>
                </a:cubicBezTo>
                <a:cubicBezTo>
                  <a:pt x="-5713" y="1677524"/>
                  <a:pt x="3890" y="1532543"/>
                  <a:pt x="4047" y="1391575"/>
                </a:cubicBezTo>
                <a:cubicBezTo>
                  <a:pt x="4283" y="1152852"/>
                  <a:pt x="3496" y="914049"/>
                  <a:pt x="3575" y="675325"/>
                </a:cubicBezTo>
                <a:cubicBezTo>
                  <a:pt x="3732" y="473515"/>
                  <a:pt x="-20038" y="286582"/>
                  <a:pt x="133051" y="130187"/>
                </a:cubicBezTo>
                <a:cubicBezTo>
                  <a:pt x="269296" y="-8970"/>
                  <a:pt x="431358" y="2049"/>
                  <a:pt x="611286" y="2286"/>
                </a:cubicBezTo>
                <a:cubicBezTo>
                  <a:pt x="852686" y="2600"/>
                  <a:pt x="1094007" y="2364"/>
                  <a:pt x="1335407" y="2207"/>
                </a:cubicBezTo>
                <a:cubicBezTo>
                  <a:pt x="1765709" y="1971"/>
                  <a:pt x="2195931" y="2522"/>
                  <a:pt x="2626233" y="2207"/>
                </a:cubicBezTo>
                <a:cubicBezTo>
                  <a:pt x="2757440" y="2128"/>
                  <a:pt x="2888569" y="2049"/>
                  <a:pt x="3019777" y="2128"/>
                </a:cubicBezTo>
                <a:cubicBezTo>
                  <a:pt x="3088489" y="2207"/>
                  <a:pt x="3163578" y="-7317"/>
                  <a:pt x="3230008" y="13305"/>
                </a:cubicBezTo>
                <a:cubicBezTo>
                  <a:pt x="3345789" y="49275"/>
                  <a:pt x="3421979" y="151281"/>
                  <a:pt x="3504545" y="233926"/>
                </a:cubicBezTo>
                <a:cubicBezTo>
                  <a:pt x="3651415" y="380875"/>
                  <a:pt x="3796318" y="529792"/>
                  <a:pt x="3942402" y="677529"/>
                </a:cubicBezTo>
                <a:cubicBezTo>
                  <a:pt x="3992224" y="727824"/>
                  <a:pt x="4095018" y="815033"/>
                  <a:pt x="4126423" y="872097"/>
                </a:cubicBezTo>
                <a:close/>
              </a:path>
            </a:pathLst>
          </a:custGeom>
          <a:solidFill>
            <a:schemeClr val="accent1"/>
          </a:solidFill>
          <a:ln w="1968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22080332-1AD2-B663-82F8-7B695E613DB3}"/>
              </a:ext>
            </a:extLst>
          </p:cNvPr>
          <p:cNvSpPr/>
          <p:nvPr/>
        </p:nvSpPr>
        <p:spPr>
          <a:xfrm>
            <a:off x="6804459" y="3646517"/>
            <a:ext cx="4175388" cy="1800206"/>
          </a:xfrm>
          <a:custGeom>
            <a:avLst/>
            <a:gdLst>
              <a:gd name="csX0" fmla="*/ 4171726 w 4175388"/>
              <a:gd name="csY0" fmla="*/ 8348 h 1800206"/>
              <a:gd name="csX1" fmla="*/ 4172671 w 4175388"/>
              <a:gd name="csY1" fmla="*/ 401892 h 1800206"/>
              <a:gd name="csX2" fmla="*/ 4172828 w 4175388"/>
              <a:gd name="csY2" fmla="*/ 1118143 h 1800206"/>
              <a:gd name="csX3" fmla="*/ 4061298 w 4175388"/>
              <a:gd name="csY3" fmla="*/ 1653127 h 1800206"/>
              <a:gd name="csX4" fmla="*/ 3545991 w 4175388"/>
              <a:gd name="csY4" fmla="*/ 1799289 h 1800206"/>
              <a:gd name="csX5" fmla="*/ 2845482 w 4175388"/>
              <a:gd name="csY5" fmla="*/ 1799368 h 1800206"/>
              <a:gd name="csX6" fmla="*/ 1428723 w 4175388"/>
              <a:gd name="csY6" fmla="*/ 1799289 h 1800206"/>
              <a:gd name="csX7" fmla="*/ 1035179 w 4175388"/>
              <a:gd name="csY7" fmla="*/ 1799053 h 1800206"/>
              <a:gd name="csX8" fmla="*/ 783468 w 4175388"/>
              <a:gd name="csY8" fmla="*/ 1775204 h 1800206"/>
              <a:gd name="csX9" fmla="*/ 479967 w 4175388"/>
              <a:gd name="csY9" fmla="*/ 1512002 h 1800206"/>
              <a:gd name="csX10" fmla="*/ 188508 w 4175388"/>
              <a:gd name="csY10" fmla="*/ 1221094 h 1800206"/>
              <a:gd name="csX11" fmla="*/ 0 w 4175388"/>
              <a:gd name="csY11" fmla="*/ 1031563 h 1800206"/>
              <a:gd name="csX12" fmla="*/ 189846 w 4175388"/>
              <a:gd name="csY12" fmla="*/ 898388 h 1800206"/>
              <a:gd name="csX13" fmla="*/ 516881 w 4175388"/>
              <a:gd name="csY13" fmla="*/ 517437 h 1800206"/>
              <a:gd name="csX14" fmla="*/ 623374 w 4175388"/>
              <a:gd name="csY14" fmla="*/ 292566 h 1800206"/>
              <a:gd name="csX15" fmla="*/ 795747 w 4175388"/>
              <a:gd name="csY15" fmla="*/ 32590 h 1800206"/>
              <a:gd name="csX16" fmla="*/ 1090275 w 4175388"/>
              <a:gd name="csY16" fmla="*/ 4255 h 1800206"/>
              <a:gd name="csX17" fmla="*/ 1704204 w 4175388"/>
              <a:gd name="csY17" fmla="*/ 4413 h 1800206"/>
              <a:gd name="csX18" fmla="*/ 3364961 w 4175388"/>
              <a:gd name="csY18" fmla="*/ 4177 h 1800206"/>
              <a:gd name="csX19" fmla="*/ 3908052 w 4175388"/>
              <a:gd name="csY19" fmla="*/ 4177 h 1800206"/>
              <a:gd name="csX20" fmla="*/ 4171726 w 4175388"/>
              <a:gd name="csY20" fmla="*/ 8348 h 180020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4175388" h="1800206">
                <a:moveTo>
                  <a:pt x="4171726" y="8348"/>
                </a:moveTo>
                <a:cubicBezTo>
                  <a:pt x="4179282" y="138769"/>
                  <a:pt x="4172828" y="271236"/>
                  <a:pt x="4172671" y="401892"/>
                </a:cubicBezTo>
                <a:cubicBezTo>
                  <a:pt x="4172435" y="640616"/>
                  <a:pt x="4172986" y="879419"/>
                  <a:pt x="4172828" y="1118143"/>
                </a:cubicBezTo>
                <a:cubicBezTo>
                  <a:pt x="4172671" y="1310271"/>
                  <a:pt x="4199747" y="1498779"/>
                  <a:pt x="4061298" y="1653127"/>
                </a:cubicBezTo>
                <a:cubicBezTo>
                  <a:pt x="3912695" y="1818730"/>
                  <a:pt x="3749926" y="1799840"/>
                  <a:pt x="3545991" y="1799289"/>
                </a:cubicBezTo>
                <a:cubicBezTo>
                  <a:pt x="3312462" y="1798660"/>
                  <a:pt x="3079012" y="1799132"/>
                  <a:pt x="2845482" y="1799368"/>
                </a:cubicBezTo>
                <a:cubicBezTo>
                  <a:pt x="2373229" y="1799840"/>
                  <a:pt x="1900976" y="1798502"/>
                  <a:pt x="1428723" y="1799289"/>
                </a:cubicBezTo>
                <a:cubicBezTo>
                  <a:pt x="1297515" y="1799525"/>
                  <a:pt x="1166386" y="1798896"/>
                  <a:pt x="1035179" y="1799053"/>
                </a:cubicBezTo>
                <a:cubicBezTo>
                  <a:pt x="950095" y="1799211"/>
                  <a:pt x="864066" y="1807868"/>
                  <a:pt x="783468" y="1775204"/>
                </a:cubicBezTo>
                <a:cubicBezTo>
                  <a:pt x="671465" y="1729868"/>
                  <a:pt x="565366" y="1598109"/>
                  <a:pt x="479967" y="1512002"/>
                </a:cubicBezTo>
                <a:cubicBezTo>
                  <a:pt x="383470" y="1414560"/>
                  <a:pt x="286973" y="1316646"/>
                  <a:pt x="188508" y="1221094"/>
                </a:cubicBezTo>
                <a:cubicBezTo>
                  <a:pt x="125305" y="1159780"/>
                  <a:pt x="56435" y="1099095"/>
                  <a:pt x="0" y="1031563"/>
                </a:cubicBezTo>
                <a:cubicBezTo>
                  <a:pt x="62338" y="985833"/>
                  <a:pt x="129397" y="947502"/>
                  <a:pt x="189846" y="898388"/>
                </a:cubicBezTo>
                <a:cubicBezTo>
                  <a:pt x="320266" y="792367"/>
                  <a:pt x="429986" y="661002"/>
                  <a:pt x="516881" y="517437"/>
                </a:cubicBezTo>
                <a:cubicBezTo>
                  <a:pt x="559620" y="446678"/>
                  <a:pt x="594252" y="369779"/>
                  <a:pt x="623374" y="292566"/>
                </a:cubicBezTo>
                <a:cubicBezTo>
                  <a:pt x="660367" y="194258"/>
                  <a:pt x="696810" y="86821"/>
                  <a:pt x="795747" y="32590"/>
                </a:cubicBezTo>
                <a:cubicBezTo>
                  <a:pt x="881854" y="-14635"/>
                  <a:pt x="995824" y="4177"/>
                  <a:pt x="1090275" y="4255"/>
                </a:cubicBezTo>
                <a:cubicBezTo>
                  <a:pt x="1294918" y="4334"/>
                  <a:pt x="1499561" y="4334"/>
                  <a:pt x="1704204" y="4413"/>
                </a:cubicBezTo>
                <a:cubicBezTo>
                  <a:pt x="2257763" y="4649"/>
                  <a:pt x="2811402" y="5200"/>
                  <a:pt x="3364961" y="4177"/>
                </a:cubicBezTo>
                <a:cubicBezTo>
                  <a:pt x="3545991" y="3862"/>
                  <a:pt x="3727021" y="3468"/>
                  <a:pt x="3908052" y="4177"/>
                </a:cubicBezTo>
                <a:cubicBezTo>
                  <a:pt x="3990067" y="4492"/>
                  <a:pt x="4092939" y="-7787"/>
                  <a:pt x="4171726" y="8348"/>
                </a:cubicBezTo>
                <a:close/>
              </a:path>
            </a:pathLst>
          </a:custGeom>
          <a:solidFill>
            <a:schemeClr val="accent5"/>
          </a:solidFill>
          <a:ln w="1968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08C72CD-427A-3398-9A59-F8E8CA165F08}"/>
              </a:ext>
            </a:extLst>
          </p:cNvPr>
          <p:cNvSpPr/>
          <p:nvPr/>
        </p:nvSpPr>
        <p:spPr>
          <a:xfrm>
            <a:off x="1209429" y="3655267"/>
            <a:ext cx="4163867" cy="1799272"/>
          </a:xfrm>
          <a:custGeom>
            <a:avLst/>
            <a:gdLst>
              <a:gd name="csX0" fmla="*/ 4163868 w 4163867"/>
              <a:gd name="csY0" fmla="*/ 1030684 h 1799272"/>
              <a:gd name="csX1" fmla="*/ 3650922 w 4163867"/>
              <a:gd name="csY1" fmla="*/ 1542134 h 1799272"/>
              <a:gd name="csX2" fmla="*/ 3390553 w 4163867"/>
              <a:gd name="csY2" fmla="*/ 1769996 h 1799272"/>
              <a:gd name="csX3" fmla="*/ 3135536 w 4163867"/>
              <a:gd name="csY3" fmla="*/ 1798332 h 1799272"/>
              <a:gd name="csX4" fmla="*/ 2749863 w 4163867"/>
              <a:gd name="csY4" fmla="*/ 1798332 h 1799272"/>
              <a:gd name="csX5" fmla="*/ 1340975 w 4163867"/>
              <a:gd name="csY5" fmla="*/ 1798646 h 1799272"/>
              <a:gd name="csX6" fmla="*/ 624724 w 4163867"/>
              <a:gd name="csY6" fmla="*/ 1798646 h 1799272"/>
              <a:gd name="csX7" fmla="*/ 126891 w 4163867"/>
              <a:gd name="csY7" fmla="*/ 1666258 h 1799272"/>
              <a:gd name="csX8" fmla="*/ 1665 w 4163867"/>
              <a:gd name="csY8" fmla="*/ 1195973 h 1799272"/>
              <a:gd name="csX9" fmla="*/ 1429 w 4163867"/>
              <a:gd name="csY9" fmla="*/ 408884 h 1799272"/>
              <a:gd name="csX10" fmla="*/ 1665 w 4163867"/>
              <a:gd name="csY10" fmla="*/ 149145 h 1799272"/>
              <a:gd name="csX11" fmla="*/ 5836 w 4163867"/>
              <a:gd name="csY11" fmla="*/ 7469 h 1799272"/>
              <a:gd name="csX12" fmla="*/ 286276 w 4163867"/>
              <a:gd name="csY12" fmla="*/ 4714 h 1799272"/>
              <a:gd name="csX13" fmla="*/ 821496 w 4163867"/>
              <a:gd name="csY13" fmla="*/ 4636 h 1799272"/>
              <a:gd name="csX14" fmla="*/ 2403544 w 4163867"/>
              <a:gd name="csY14" fmla="*/ 4163 h 1799272"/>
              <a:gd name="csX15" fmla="*/ 3056827 w 4163867"/>
              <a:gd name="csY15" fmla="*/ 4163 h 1799272"/>
              <a:gd name="csX16" fmla="*/ 3356708 w 4163867"/>
              <a:gd name="csY16" fmla="*/ 26359 h 1799272"/>
              <a:gd name="csX17" fmla="*/ 3535456 w 4163867"/>
              <a:gd name="csY17" fmla="*/ 296645 h 1799272"/>
              <a:gd name="csX18" fmla="*/ 3649663 w 4163867"/>
              <a:gd name="csY18" fmla="*/ 528364 h 1799272"/>
              <a:gd name="csX19" fmla="*/ 3981971 w 4163867"/>
              <a:gd name="csY19" fmla="*/ 904435 h 1799272"/>
              <a:gd name="csX20" fmla="*/ 4163868 w 4163867"/>
              <a:gd name="csY20" fmla="*/ 1030684 h 179927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4163867" h="1799272">
                <a:moveTo>
                  <a:pt x="4163868" y="1030684"/>
                </a:moveTo>
                <a:cubicBezTo>
                  <a:pt x="3996296" y="1204237"/>
                  <a:pt x="3822350" y="1372359"/>
                  <a:pt x="3650922" y="1542134"/>
                </a:cubicBezTo>
                <a:cubicBezTo>
                  <a:pt x="3571741" y="1620528"/>
                  <a:pt x="3494999" y="1724896"/>
                  <a:pt x="3390553" y="1769996"/>
                </a:cubicBezTo>
                <a:cubicBezTo>
                  <a:pt x="3308853" y="1805336"/>
                  <a:pt x="3222588" y="1798410"/>
                  <a:pt x="3135536" y="1798332"/>
                </a:cubicBezTo>
                <a:cubicBezTo>
                  <a:pt x="3007005" y="1798174"/>
                  <a:pt x="2878395" y="1798174"/>
                  <a:pt x="2749863" y="1798332"/>
                </a:cubicBezTo>
                <a:cubicBezTo>
                  <a:pt x="2280207" y="1798882"/>
                  <a:pt x="1810630" y="1798882"/>
                  <a:pt x="1340975" y="1798646"/>
                </a:cubicBezTo>
                <a:cubicBezTo>
                  <a:pt x="1102251" y="1798568"/>
                  <a:pt x="863448" y="1799197"/>
                  <a:pt x="624724" y="1798646"/>
                </a:cubicBezTo>
                <a:cubicBezTo>
                  <a:pt x="425906" y="1798095"/>
                  <a:pt x="278405" y="1818402"/>
                  <a:pt x="126891" y="1666258"/>
                </a:cubicBezTo>
                <a:cubicBezTo>
                  <a:pt x="-8725" y="1530013"/>
                  <a:pt x="1901" y="1374484"/>
                  <a:pt x="1665" y="1195973"/>
                </a:cubicBezTo>
                <a:cubicBezTo>
                  <a:pt x="1350" y="933636"/>
                  <a:pt x="2216" y="671221"/>
                  <a:pt x="1429" y="408884"/>
                </a:cubicBezTo>
                <a:cubicBezTo>
                  <a:pt x="1193" y="322305"/>
                  <a:pt x="1508" y="235725"/>
                  <a:pt x="1665" y="149145"/>
                </a:cubicBezTo>
                <a:cubicBezTo>
                  <a:pt x="1822" y="103022"/>
                  <a:pt x="-4238" y="52255"/>
                  <a:pt x="5836" y="7469"/>
                </a:cubicBezTo>
                <a:cubicBezTo>
                  <a:pt x="97532" y="-3235"/>
                  <a:pt x="193872" y="4793"/>
                  <a:pt x="286276" y="4714"/>
                </a:cubicBezTo>
                <a:cubicBezTo>
                  <a:pt x="464709" y="4557"/>
                  <a:pt x="643063" y="4714"/>
                  <a:pt x="821496" y="4636"/>
                </a:cubicBezTo>
                <a:cubicBezTo>
                  <a:pt x="1348846" y="4478"/>
                  <a:pt x="1876195" y="4714"/>
                  <a:pt x="2403544" y="4163"/>
                </a:cubicBezTo>
                <a:cubicBezTo>
                  <a:pt x="2621332" y="3927"/>
                  <a:pt x="2839040" y="3770"/>
                  <a:pt x="3056827" y="4163"/>
                </a:cubicBezTo>
                <a:cubicBezTo>
                  <a:pt x="3146634" y="4242"/>
                  <a:pt x="3275402" y="-14333"/>
                  <a:pt x="3356708" y="26359"/>
                </a:cubicBezTo>
                <a:cubicBezTo>
                  <a:pt x="3463201" y="79488"/>
                  <a:pt x="3495866" y="194796"/>
                  <a:pt x="3535456" y="296645"/>
                </a:cubicBezTo>
                <a:cubicBezTo>
                  <a:pt x="3566625" y="376692"/>
                  <a:pt x="3604641" y="455165"/>
                  <a:pt x="3649663" y="528364"/>
                </a:cubicBezTo>
                <a:cubicBezTo>
                  <a:pt x="3737580" y="671063"/>
                  <a:pt x="3850055" y="800540"/>
                  <a:pt x="3981971" y="904435"/>
                </a:cubicBezTo>
                <a:cubicBezTo>
                  <a:pt x="4039507" y="949693"/>
                  <a:pt x="4109558" y="982829"/>
                  <a:pt x="4163868" y="1030684"/>
                </a:cubicBezTo>
                <a:close/>
              </a:path>
            </a:pathLst>
          </a:custGeom>
          <a:solidFill>
            <a:schemeClr val="accent4"/>
          </a:solidFill>
          <a:ln w="1968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962555A-3A11-EF11-B853-324CD605EDAF}"/>
              </a:ext>
            </a:extLst>
          </p:cNvPr>
          <p:cNvSpPr/>
          <p:nvPr/>
        </p:nvSpPr>
        <p:spPr>
          <a:xfrm>
            <a:off x="4986338" y="2319338"/>
            <a:ext cx="2219325" cy="2219325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2540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cap="all" dirty="0">
                <a:solidFill>
                  <a:sysClr val="windowText" lastClr="000000"/>
                </a:solidFill>
              </a:rPr>
              <a:t>Lorem Ipsum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C257ECC-CC53-525D-F7DD-2B9E120608A8}"/>
              </a:ext>
            </a:extLst>
          </p:cNvPr>
          <p:cNvGrpSpPr/>
          <p:nvPr/>
        </p:nvGrpSpPr>
        <p:grpSpPr>
          <a:xfrm>
            <a:off x="1507925" y="1681108"/>
            <a:ext cx="2559715" cy="1290153"/>
            <a:chOff x="332936" y="2627766"/>
            <a:chExt cx="2926080" cy="129015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B86C563-6F5C-6871-7A04-2C58CCB930C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E1A82F4-D6C7-6033-BC40-B91480A979D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/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382ACBE-CD82-73C2-F3CF-3FA5488EBD3D}"/>
              </a:ext>
            </a:extLst>
          </p:cNvPr>
          <p:cNvGrpSpPr/>
          <p:nvPr/>
        </p:nvGrpSpPr>
        <p:grpSpPr>
          <a:xfrm>
            <a:off x="1507925" y="3909827"/>
            <a:ext cx="2559715" cy="1290153"/>
            <a:chOff x="332936" y="2627766"/>
            <a:chExt cx="2926080" cy="129015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34E36D5-A357-26BB-52EF-2677793D950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A014992-3689-9AF5-BF8E-C928D50A00B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/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4250828-3A07-1B00-9BD5-ECE02BE06329}"/>
              </a:ext>
            </a:extLst>
          </p:cNvPr>
          <p:cNvGrpSpPr/>
          <p:nvPr/>
        </p:nvGrpSpPr>
        <p:grpSpPr>
          <a:xfrm>
            <a:off x="8124361" y="1676247"/>
            <a:ext cx="2559715" cy="1290153"/>
            <a:chOff x="332936" y="2627766"/>
            <a:chExt cx="2926080" cy="129015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C9B2514-A165-542F-1573-B256331A59B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54C60C2-C51D-9C1A-430A-71B1E8446B4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/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E936907-2825-0E9B-DC06-D2D79DFB291E}"/>
              </a:ext>
            </a:extLst>
          </p:cNvPr>
          <p:cNvGrpSpPr/>
          <p:nvPr/>
        </p:nvGrpSpPr>
        <p:grpSpPr>
          <a:xfrm>
            <a:off x="8124361" y="3901544"/>
            <a:ext cx="2559715" cy="1290153"/>
            <a:chOff x="332936" y="2627766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7476F1A-1648-A00F-CA80-3C43DFDF3B0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5D211AF-D52E-F526-C2B0-7605BD5A458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/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pic>
        <p:nvPicPr>
          <p:cNvPr id="36" name="Graphic 35" descr="Lights On with solid fill">
            <a:extLst>
              <a:ext uri="{FF2B5EF4-FFF2-40B4-BE49-F238E27FC236}">
                <a16:creationId xmlns:a16="http://schemas.microsoft.com/office/drawing/2014/main" id="{C2BAB273-2A0A-A650-7CA4-9C2A8E02845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368440" y="1894665"/>
            <a:ext cx="548640" cy="548640"/>
          </a:xfrm>
          <a:prstGeom prst="rect">
            <a:avLst/>
          </a:prstGeom>
        </p:spPr>
      </p:pic>
      <p:pic>
        <p:nvPicPr>
          <p:cNvPr id="37" name="Graphic 36" descr="Bullseye with solid fill">
            <a:extLst>
              <a:ext uri="{FF2B5EF4-FFF2-40B4-BE49-F238E27FC236}">
                <a16:creationId xmlns:a16="http://schemas.microsoft.com/office/drawing/2014/main" id="{4D86A14F-5244-033E-05FD-0D28EB6D492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366136" y="4414695"/>
            <a:ext cx="548640" cy="548640"/>
          </a:xfrm>
          <a:prstGeom prst="rect">
            <a:avLst/>
          </a:prstGeom>
        </p:spPr>
      </p:pic>
      <p:pic>
        <p:nvPicPr>
          <p:cNvPr id="38" name="Graphic 37" descr="Signal with solid fill">
            <a:extLst>
              <a:ext uri="{FF2B5EF4-FFF2-40B4-BE49-F238E27FC236}">
                <a16:creationId xmlns:a16="http://schemas.microsoft.com/office/drawing/2014/main" id="{F63DD645-2EC1-C5D6-0EBA-74B317AD2A7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7274921" y="1894665"/>
            <a:ext cx="548640" cy="548640"/>
          </a:xfrm>
          <a:prstGeom prst="rect">
            <a:avLst/>
          </a:prstGeom>
        </p:spPr>
      </p:pic>
      <p:pic>
        <p:nvPicPr>
          <p:cNvPr id="39" name="Graphic 38" descr="Gears with solid fill">
            <a:extLst>
              <a:ext uri="{FF2B5EF4-FFF2-40B4-BE49-F238E27FC236}">
                <a16:creationId xmlns:a16="http://schemas.microsoft.com/office/drawing/2014/main" id="{278E1598-5651-39C4-339D-5852DCB6B93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274921" y="4414695"/>
            <a:ext cx="5486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2196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9505</TotalTime>
  <Words>348</Words>
  <Application>Microsoft Office PowerPoint</Application>
  <PresentationFormat>Widescreen</PresentationFormat>
  <Paragraphs>27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Four-Part Central Matrix – Slide Template</vt:lpstr>
      <vt:lpstr>Four-Part Central Matrix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Four-Part Central Matrix</dc:title>
  <dc:creator>PresentationGO.com</dc:creator>
  <dc:description>© Copyright PresentationGO.com - Do not distribute or sale without written permission.</dc:description>
  <cp:lastModifiedBy>Christophe Barroche</cp:lastModifiedBy>
  <cp:revision>57</cp:revision>
  <dcterms:created xsi:type="dcterms:W3CDTF">2014-11-26T05:14:11Z</dcterms:created>
  <dcterms:modified xsi:type="dcterms:W3CDTF">2026-09-23T18:45:04Z</dcterms:modified>
  <cp:category>Charts &amp; Diagrams</cp:category>
</cp:coreProperties>
</file>