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705" r:id="rId3"/>
  </p:sldMasterIdLst>
  <p:notesMasterIdLst>
    <p:notesMasterId r:id="rId7"/>
  </p:notesMasterIdLst>
  <p:sldIdLst>
    <p:sldId id="359" r:id="rId4"/>
    <p:sldId id="361" r:id="rId5"/>
    <p:sldId id="30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BA94"/>
    <a:srgbClr val="F595A6"/>
    <a:srgbClr val="CEBA8B"/>
    <a:srgbClr val="941651"/>
    <a:srgbClr val="A26700"/>
    <a:srgbClr val="FF9BA4"/>
    <a:srgbClr val="805AAB"/>
    <a:srgbClr val="254470"/>
    <a:srgbClr val="3BC7E2"/>
    <a:srgbClr val="FFDB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5A96C0-E160-42E3-B2E9-575685157AB0}" v="1" dt="2025-06-23T16:17:24.9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91" autoAdjust="0"/>
    <p:restoredTop sz="96292" autoAdjust="0"/>
  </p:normalViewPr>
  <p:slideViewPr>
    <p:cSldViewPr snapToGrid="0" showGuides="1">
      <p:cViewPr varScale="1">
        <p:scale>
          <a:sx n="91" d="100"/>
          <a:sy n="91" d="100"/>
        </p:scale>
        <p:origin x="71" y="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 Barroche" userId="edb98ab775c6addc" providerId="LiveId" clId="{775A96C0-E160-42E3-B2E9-575685157AB0}"/>
    <pc:docChg chg="custSel addSld delSld modSld">
      <pc:chgData name="Christophe Barroche" userId="edb98ab775c6addc" providerId="LiveId" clId="{775A96C0-E160-42E3-B2E9-575685157AB0}" dt="2025-06-23T16:17:34.029" v="2" actId="700"/>
      <pc:docMkLst>
        <pc:docMk/>
      </pc:docMkLst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1818489678" sldId="308"/>
        </pc:sldMkLst>
      </pc:sldChg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3533310325" sldId="311"/>
        </pc:sldMkLst>
      </pc:sldChg>
      <pc:sldChg chg="add">
        <pc:chgData name="Christophe Barroche" userId="edb98ab775c6addc" providerId="LiveId" clId="{775A96C0-E160-42E3-B2E9-575685157AB0}" dt="2025-06-23T16:17:24.917" v="0"/>
        <pc:sldMkLst>
          <pc:docMk/>
          <pc:sldMk cId="2227345063" sldId="348"/>
        </pc:sldMkLst>
      </pc:sldChg>
      <pc:sldChg chg="modSp add mod modClrScheme chgLayout">
        <pc:chgData name="Christophe Barroche" userId="edb98ab775c6addc" providerId="LiveId" clId="{775A96C0-E160-42E3-B2E9-575685157AB0}" dt="2025-06-23T16:17:34.029" v="2" actId="700"/>
        <pc:sldMkLst>
          <pc:docMk/>
          <pc:sldMk cId="2648282390" sldId="349"/>
        </pc:sldMkLst>
        <pc:spChg chg="mod ord">
          <ac:chgData name="Christophe Barroche" userId="edb98ab775c6addc" providerId="LiveId" clId="{775A96C0-E160-42E3-B2E9-575685157AB0}" dt="2025-06-23T16:17:34.029" v="2" actId="700"/>
          <ac:spMkLst>
            <pc:docMk/>
            <pc:sldMk cId="2648282390" sldId="349"/>
            <ac:spMk id="2" creationId="{2C2BFAE1-45D3-4B3B-81D2-0BF25FA84FB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B013A6-AD66-8468-1B50-10E58B6919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3F1CD1-2318-09C6-E82F-0A98843C69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9FEFEA-C403-347A-A04E-E4A2287E34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E121-FEEF-11AC-4E81-4B5326D45A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173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4BEE4-A7AC-399A-0E3A-740F9B732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5BBCCF-A9D2-731B-349F-CAB62F0D1C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AD97FF-8C6C-7E24-7DC3-F664F69044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AB8F40-3A12-81CC-2225-C61E267F4E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968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465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7354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201402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DDC8EC43-F02F-F14D-1C4D-3DD926402B7D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42380E3-5C89-CD99-CE73-F8FB2B0B2EA9}"/>
              </a:ext>
            </a:extLst>
          </p:cNvPr>
          <p:cNvGrpSpPr/>
          <p:nvPr userDrawn="1"/>
        </p:nvGrpSpPr>
        <p:grpSpPr>
          <a:xfrm>
            <a:off x="12313759" y="-58780"/>
            <a:ext cx="1875834" cy="604829"/>
            <a:chOff x="-1808528" y="-16654"/>
            <a:chExt cx="1875834" cy="604829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C1B17E7-B758-E92C-41FE-C3FCB408B5B7}"/>
                </a:ext>
              </a:extLst>
            </p:cNvPr>
            <p:cNvGrpSpPr/>
            <p:nvPr userDrawn="1"/>
          </p:nvGrpSpPr>
          <p:grpSpPr>
            <a:xfrm>
              <a:off x="-1808528" y="-16654"/>
              <a:ext cx="1875834" cy="604829"/>
              <a:chOff x="-2250003" y="21447"/>
              <a:chExt cx="1875834" cy="604829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592DBB0-24EB-F018-C3D8-D6F02FE0B075}"/>
                  </a:ext>
                </a:extLst>
              </p:cNvPr>
              <p:cNvSpPr txBox="1"/>
              <p:nvPr userDrawn="1"/>
            </p:nvSpPr>
            <p:spPr>
              <a:xfrm>
                <a:off x="-2250003" y="21447"/>
                <a:ext cx="450459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A718598-70D7-48B6-C739-86B6B29AA51D}"/>
                  </a:ext>
                </a:extLst>
              </p:cNvPr>
              <p:cNvSpPr txBox="1"/>
              <p:nvPr userDrawn="1"/>
            </p:nvSpPr>
            <p:spPr>
              <a:xfrm>
                <a:off x="-950806" y="380055"/>
                <a:ext cx="57663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83F2B32-CF9B-039E-6BAD-EACA915072DD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31" name="Shape">
                <a:extLst>
                  <a:ext uri="{FF2B5EF4-FFF2-40B4-BE49-F238E27FC236}">
                    <a16:creationId xmlns:a16="http://schemas.microsoft.com/office/drawing/2014/main" id="{FDA8849F-7D05-A81E-C41D-1977C2174A48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2" name="Shape">
                <a:extLst>
                  <a:ext uri="{FF2B5EF4-FFF2-40B4-BE49-F238E27FC236}">
                    <a16:creationId xmlns:a16="http://schemas.microsoft.com/office/drawing/2014/main" id="{0289A039-CDE0-CE6C-46D3-ECDB687F6BD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601488E-8FFB-743B-7367-8F280AED5182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7E1C58C8-01AA-AFF0-8E04-8F0DC8543C4A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4DA21CF1-E590-327D-79EB-27F8689C5195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EFEE98D4-2422-A234-A864-14015CDCC59A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19699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E3EAC94-F2D6-7639-EC34-D395A05EE91D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9D0E6D66-0255-DBE1-A3E9-22CAE68EF038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F7DA369F-8273-A13B-7B94-B212C391EF3A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8159CAD3-978B-519E-F499-D04A2FBDA609}"/>
              </a:ext>
            </a:extLst>
          </p:cNvPr>
          <p:cNvSpPr/>
          <p:nvPr userDrawn="1"/>
        </p:nvSpPr>
        <p:spPr>
          <a:xfrm>
            <a:off x="-12701" y="6959601"/>
            <a:ext cx="201402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29CB86A-CA87-4819-718E-A662819433C1}"/>
              </a:ext>
            </a:extLst>
          </p:cNvPr>
          <p:cNvGrpSpPr/>
          <p:nvPr userDrawn="1"/>
        </p:nvGrpSpPr>
        <p:grpSpPr>
          <a:xfrm>
            <a:off x="12313759" y="-58780"/>
            <a:ext cx="1875834" cy="604829"/>
            <a:chOff x="-1808528" y="-16654"/>
            <a:chExt cx="1875834" cy="604829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B51127AB-49CF-0C43-B868-C3E4120AD5CA}"/>
                </a:ext>
              </a:extLst>
            </p:cNvPr>
            <p:cNvGrpSpPr/>
            <p:nvPr userDrawn="1"/>
          </p:nvGrpSpPr>
          <p:grpSpPr>
            <a:xfrm>
              <a:off x="-1808528" y="-16654"/>
              <a:ext cx="1875834" cy="604829"/>
              <a:chOff x="-2250003" y="21447"/>
              <a:chExt cx="1875834" cy="604829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9FA7473-4703-38F3-CE56-8D8C29699F14}"/>
                  </a:ext>
                </a:extLst>
              </p:cNvPr>
              <p:cNvSpPr txBox="1"/>
              <p:nvPr userDrawn="1"/>
            </p:nvSpPr>
            <p:spPr>
              <a:xfrm>
                <a:off x="-2250003" y="21447"/>
                <a:ext cx="450459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310BD70E-7D1E-8B35-2194-C99C5578940F}"/>
                  </a:ext>
                </a:extLst>
              </p:cNvPr>
              <p:cNvSpPr txBox="1"/>
              <p:nvPr userDrawn="1"/>
            </p:nvSpPr>
            <p:spPr>
              <a:xfrm>
                <a:off x="-950806" y="380055"/>
                <a:ext cx="57663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29F6CFE4-8672-58C7-5E38-ABDD6769E94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21" name="Shape">
                <a:extLst>
                  <a:ext uri="{FF2B5EF4-FFF2-40B4-BE49-F238E27FC236}">
                    <a16:creationId xmlns:a16="http://schemas.microsoft.com/office/drawing/2014/main" id="{EB9A51DD-65F6-7DAF-F0FA-B43CA7B3637A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22" name="Shape">
                <a:extLst>
                  <a:ext uri="{FF2B5EF4-FFF2-40B4-BE49-F238E27FC236}">
                    <a16:creationId xmlns:a16="http://schemas.microsoft.com/office/drawing/2014/main" id="{62BB645B-80BF-0E78-BC08-8FFCAB9E04C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58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sv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7" Type="http://schemas.openxmlformats.org/officeDocument/2006/relationships/image" Target="../media/image6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5" Type="http://schemas.openxmlformats.org/officeDocument/2006/relationships/image" Target="../media/image3.sv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8C5B36-5C76-C8B3-EFD9-7491911091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roup 65">
            <a:extLst>
              <a:ext uri="{FF2B5EF4-FFF2-40B4-BE49-F238E27FC236}">
                <a16:creationId xmlns:a16="http://schemas.microsoft.com/office/drawing/2014/main" id="{7FC888F5-5A33-3B0A-CBBA-3D909DF5721E}"/>
              </a:ext>
            </a:extLst>
          </p:cNvPr>
          <p:cNvGrpSpPr/>
          <p:nvPr/>
        </p:nvGrpSpPr>
        <p:grpSpPr>
          <a:xfrm>
            <a:off x="962581" y="1816042"/>
            <a:ext cx="2148643" cy="1691525"/>
            <a:chOff x="962581" y="1816042"/>
            <a:chExt cx="2148643" cy="1691525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BC07C93-DBBF-E117-539A-AD7BA74FB6CE}"/>
                </a:ext>
              </a:extLst>
            </p:cNvPr>
            <p:cNvSpPr/>
            <p:nvPr/>
          </p:nvSpPr>
          <p:spPr>
            <a:xfrm>
              <a:off x="1108265" y="1960367"/>
              <a:ext cx="1426455" cy="1402875"/>
            </a:xfrm>
            <a:custGeom>
              <a:avLst/>
              <a:gdLst>
                <a:gd name="csX0" fmla="*/ 236109 w 1426455"/>
                <a:gd name="csY0" fmla="*/ 0 h 1402875"/>
                <a:gd name="csX1" fmla="*/ 280985 w 1426455"/>
                <a:gd name="csY1" fmla="*/ 806 h 1402875"/>
                <a:gd name="csX2" fmla="*/ 453458 w 1426455"/>
                <a:gd name="csY2" fmla="*/ 859 h 1402875"/>
                <a:gd name="csX3" fmla="*/ 1002717 w 1426455"/>
                <a:gd name="csY3" fmla="*/ 832 h 1402875"/>
                <a:gd name="csX4" fmla="*/ 1177843 w 1426455"/>
                <a:gd name="csY4" fmla="*/ 859 h 1402875"/>
                <a:gd name="csX5" fmla="*/ 1332750 w 1426455"/>
                <a:gd name="csY5" fmla="*/ 31188 h 1402875"/>
                <a:gd name="csX6" fmla="*/ 1422860 w 1426455"/>
                <a:gd name="csY6" fmla="*/ 161073 h 1402875"/>
                <a:gd name="csX7" fmla="*/ 1426389 w 1426455"/>
                <a:gd name="csY7" fmla="*/ 224622 h 1402875"/>
                <a:gd name="csX8" fmla="*/ 1426283 w 1426455"/>
                <a:gd name="csY8" fmla="*/ 322799 h 1402875"/>
                <a:gd name="csX9" fmla="*/ 1423842 w 1426455"/>
                <a:gd name="csY9" fmla="*/ 1041877 h 1402875"/>
                <a:gd name="csX10" fmla="*/ 1423842 w 1426455"/>
                <a:gd name="csY10" fmla="*/ 1148014 h 1402875"/>
                <a:gd name="csX11" fmla="*/ 1422515 w 1426455"/>
                <a:gd name="csY11" fmla="*/ 1219524 h 1402875"/>
                <a:gd name="csX12" fmla="*/ 1350289 w 1426455"/>
                <a:gd name="csY12" fmla="*/ 1353654 h 1402875"/>
                <a:gd name="csX13" fmla="*/ 1167229 w 1426455"/>
                <a:gd name="csY13" fmla="*/ 1402610 h 1402875"/>
                <a:gd name="csX14" fmla="*/ 1047825 w 1426455"/>
                <a:gd name="csY14" fmla="*/ 1402769 h 1402875"/>
                <a:gd name="csX15" fmla="*/ 349975 w 1426455"/>
                <a:gd name="csY15" fmla="*/ 1402875 h 1402875"/>
                <a:gd name="csX16" fmla="*/ 257105 w 1426455"/>
                <a:gd name="csY16" fmla="*/ 1402849 h 1402875"/>
                <a:gd name="csX17" fmla="*/ 54304 w 1426455"/>
                <a:gd name="csY17" fmla="*/ 1333488 h 1402875"/>
                <a:gd name="csX18" fmla="*/ 1341 w 1426455"/>
                <a:gd name="csY18" fmla="*/ 1097599 h 1402875"/>
                <a:gd name="csX19" fmla="*/ 1367 w 1426455"/>
                <a:gd name="csY19" fmla="*/ 734080 h 1402875"/>
                <a:gd name="csX20" fmla="*/ 1394 w 1426455"/>
                <a:gd name="csY20" fmla="*/ 296265 h 1402875"/>
                <a:gd name="csX21" fmla="*/ 4472 w 1426455"/>
                <a:gd name="csY21" fmla="*/ 166671 h 1402875"/>
                <a:gd name="csX22" fmla="*/ 191353 w 1426455"/>
                <a:gd name="csY22" fmla="*/ 1522 h 1402875"/>
                <a:gd name="csX23" fmla="*/ 236109 w 1426455"/>
                <a:gd name="csY23" fmla="*/ 0 h 14028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</a:cxnLst>
              <a:rect l="l" t="t" r="r" b="b"/>
              <a:pathLst>
                <a:path w="1426455" h="1402875">
                  <a:moveTo>
                    <a:pt x="236109" y="0"/>
                  </a:moveTo>
                  <a:cubicBezTo>
                    <a:pt x="251154" y="209"/>
                    <a:pt x="266219" y="806"/>
                    <a:pt x="280985" y="806"/>
                  </a:cubicBezTo>
                  <a:lnTo>
                    <a:pt x="453458" y="859"/>
                  </a:lnTo>
                  <a:lnTo>
                    <a:pt x="1002717" y="832"/>
                  </a:lnTo>
                  <a:lnTo>
                    <a:pt x="1177843" y="859"/>
                  </a:lnTo>
                  <a:cubicBezTo>
                    <a:pt x="1232158" y="1018"/>
                    <a:pt x="1285253" y="806"/>
                    <a:pt x="1332750" y="31188"/>
                  </a:cubicBezTo>
                  <a:cubicBezTo>
                    <a:pt x="1378574" y="60508"/>
                    <a:pt x="1411291" y="108031"/>
                    <a:pt x="1422860" y="161073"/>
                  </a:cubicBezTo>
                  <a:cubicBezTo>
                    <a:pt x="1427424" y="181928"/>
                    <a:pt x="1426309" y="203421"/>
                    <a:pt x="1426389" y="224622"/>
                  </a:cubicBezTo>
                  <a:cubicBezTo>
                    <a:pt x="1426521" y="257339"/>
                    <a:pt x="1426442" y="290082"/>
                    <a:pt x="1426283" y="322799"/>
                  </a:cubicBezTo>
                  <a:cubicBezTo>
                    <a:pt x="1425036" y="562483"/>
                    <a:pt x="1423417" y="802193"/>
                    <a:pt x="1423842" y="1041877"/>
                  </a:cubicBezTo>
                  <a:cubicBezTo>
                    <a:pt x="1423895" y="1077247"/>
                    <a:pt x="1423895" y="1112643"/>
                    <a:pt x="1423842" y="1148014"/>
                  </a:cubicBezTo>
                  <a:cubicBezTo>
                    <a:pt x="1423789" y="1171603"/>
                    <a:pt x="1425619" y="1196067"/>
                    <a:pt x="1422515" y="1219524"/>
                  </a:cubicBezTo>
                  <a:cubicBezTo>
                    <a:pt x="1415669" y="1271345"/>
                    <a:pt x="1389851" y="1319372"/>
                    <a:pt x="1350289" y="1353654"/>
                  </a:cubicBezTo>
                  <a:cubicBezTo>
                    <a:pt x="1293718" y="1402610"/>
                    <a:pt x="1238182" y="1402530"/>
                    <a:pt x="1167229" y="1402610"/>
                  </a:cubicBezTo>
                  <a:lnTo>
                    <a:pt x="1047825" y="1402769"/>
                  </a:lnTo>
                  <a:lnTo>
                    <a:pt x="349975" y="1402875"/>
                  </a:lnTo>
                  <a:lnTo>
                    <a:pt x="257105" y="1402849"/>
                  </a:lnTo>
                  <a:cubicBezTo>
                    <a:pt x="177024" y="1402981"/>
                    <a:pt x="110211" y="1399081"/>
                    <a:pt x="54304" y="1333488"/>
                  </a:cubicBezTo>
                  <a:cubicBezTo>
                    <a:pt x="-7680" y="1260758"/>
                    <a:pt x="1182" y="1187125"/>
                    <a:pt x="1341" y="1097599"/>
                  </a:cubicBezTo>
                  <a:cubicBezTo>
                    <a:pt x="1553" y="976417"/>
                    <a:pt x="1076" y="855262"/>
                    <a:pt x="1367" y="734080"/>
                  </a:cubicBezTo>
                  <a:cubicBezTo>
                    <a:pt x="1686" y="588141"/>
                    <a:pt x="916" y="442203"/>
                    <a:pt x="1394" y="296265"/>
                  </a:cubicBezTo>
                  <a:cubicBezTo>
                    <a:pt x="1527" y="253889"/>
                    <a:pt x="-3382" y="208436"/>
                    <a:pt x="4472" y="166671"/>
                  </a:cubicBezTo>
                  <a:cubicBezTo>
                    <a:pt x="22011" y="73324"/>
                    <a:pt x="99173" y="11207"/>
                    <a:pt x="191353" y="1522"/>
                  </a:cubicBezTo>
                  <a:lnTo>
                    <a:pt x="236109" y="0"/>
                  </a:ln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7684AE5A-8B87-B1DC-F957-EAB34078991E}"/>
                </a:ext>
              </a:extLst>
            </p:cNvPr>
            <p:cNvSpPr/>
            <p:nvPr/>
          </p:nvSpPr>
          <p:spPr>
            <a:xfrm>
              <a:off x="962581" y="1816042"/>
              <a:ext cx="2148643" cy="1691525"/>
            </a:xfrm>
            <a:custGeom>
              <a:avLst/>
              <a:gdLst>
                <a:gd name="csX0" fmla="*/ 381793 w 2148643"/>
                <a:gd name="csY0" fmla="*/ 148103 h 1691525"/>
                <a:gd name="csX1" fmla="*/ 337037 w 2148643"/>
                <a:gd name="csY1" fmla="*/ 149625 h 1691525"/>
                <a:gd name="csX2" fmla="*/ 150156 w 2148643"/>
                <a:gd name="csY2" fmla="*/ 314774 h 1691525"/>
                <a:gd name="csX3" fmla="*/ 147078 w 2148643"/>
                <a:gd name="csY3" fmla="*/ 444368 h 1691525"/>
                <a:gd name="csX4" fmla="*/ 147051 w 2148643"/>
                <a:gd name="csY4" fmla="*/ 882183 h 1691525"/>
                <a:gd name="csX5" fmla="*/ 147025 w 2148643"/>
                <a:gd name="csY5" fmla="*/ 1245702 h 1691525"/>
                <a:gd name="csX6" fmla="*/ 199988 w 2148643"/>
                <a:gd name="csY6" fmla="*/ 1481591 h 1691525"/>
                <a:gd name="csX7" fmla="*/ 402789 w 2148643"/>
                <a:gd name="csY7" fmla="*/ 1550952 h 1691525"/>
                <a:gd name="csX8" fmla="*/ 495659 w 2148643"/>
                <a:gd name="csY8" fmla="*/ 1550978 h 1691525"/>
                <a:gd name="csX9" fmla="*/ 1193509 w 2148643"/>
                <a:gd name="csY9" fmla="*/ 1550872 h 1691525"/>
                <a:gd name="csX10" fmla="*/ 1312913 w 2148643"/>
                <a:gd name="csY10" fmla="*/ 1550713 h 1691525"/>
                <a:gd name="csX11" fmla="*/ 1495973 w 2148643"/>
                <a:gd name="csY11" fmla="*/ 1501757 h 1691525"/>
                <a:gd name="csX12" fmla="*/ 1568199 w 2148643"/>
                <a:gd name="csY12" fmla="*/ 1367627 h 1691525"/>
                <a:gd name="csX13" fmla="*/ 1569526 w 2148643"/>
                <a:gd name="csY13" fmla="*/ 1296117 h 1691525"/>
                <a:gd name="csX14" fmla="*/ 1569526 w 2148643"/>
                <a:gd name="csY14" fmla="*/ 1189980 h 1691525"/>
                <a:gd name="csX15" fmla="*/ 1571967 w 2148643"/>
                <a:gd name="csY15" fmla="*/ 470902 h 1691525"/>
                <a:gd name="csX16" fmla="*/ 1572073 w 2148643"/>
                <a:gd name="csY16" fmla="*/ 372725 h 1691525"/>
                <a:gd name="csX17" fmla="*/ 1568544 w 2148643"/>
                <a:gd name="csY17" fmla="*/ 309176 h 1691525"/>
                <a:gd name="csX18" fmla="*/ 1478434 w 2148643"/>
                <a:gd name="csY18" fmla="*/ 179291 h 1691525"/>
                <a:gd name="csX19" fmla="*/ 1323527 w 2148643"/>
                <a:gd name="csY19" fmla="*/ 148962 h 1691525"/>
                <a:gd name="csX20" fmla="*/ 1148401 w 2148643"/>
                <a:gd name="csY20" fmla="*/ 148935 h 1691525"/>
                <a:gd name="csX21" fmla="*/ 599142 w 2148643"/>
                <a:gd name="csY21" fmla="*/ 148962 h 1691525"/>
                <a:gd name="csX22" fmla="*/ 426669 w 2148643"/>
                <a:gd name="csY22" fmla="*/ 148909 h 1691525"/>
                <a:gd name="csX23" fmla="*/ 381793 w 2148643"/>
                <a:gd name="csY23" fmla="*/ 148103 h 1691525"/>
                <a:gd name="csX24" fmla="*/ 1198816 w 2148643"/>
                <a:gd name="csY24" fmla="*/ 636 h 1691525"/>
                <a:gd name="csX25" fmla="*/ 1326180 w 2148643"/>
                <a:gd name="csY25" fmla="*/ 741 h 1691525"/>
                <a:gd name="csX26" fmla="*/ 1468961 w 2148643"/>
                <a:gd name="csY26" fmla="*/ 11355 h 1691525"/>
                <a:gd name="csX27" fmla="*/ 1610468 w 2148643"/>
                <a:gd name="csY27" fmla="*/ 89790 h 1691525"/>
                <a:gd name="csX28" fmla="*/ 1716711 w 2148643"/>
                <a:gd name="csY28" fmla="*/ 301401 h 1691525"/>
                <a:gd name="csX29" fmla="*/ 1718277 w 2148643"/>
                <a:gd name="csY29" fmla="*/ 407193 h 1691525"/>
                <a:gd name="csX30" fmla="*/ 1718329 w 2148643"/>
                <a:gd name="csY30" fmla="*/ 484590 h 1691525"/>
                <a:gd name="csX31" fmla="*/ 1718352 w 2148643"/>
                <a:gd name="csY31" fmla="*/ 572304 h 1691525"/>
                <a:gd name="csX32" fmla="*/ 1718568 w 2148643"/>
                <a:gd name="csY32" fmla="*/ 572474 h 1691525"/>
                <a:gd name="csX33" fmla="*/ 1718568 w 2148643"/>
                <a:gd name="csY33" fmla="*/ 321858 h 1691525"/>
                <a:gd name="csX34" fmla="*/ 1721275 w 2148643"/>
                <a:gd name="csY34" fmla="*/ 381787 h 1691525"/>
                <a:gd name="csX35" fmla="*/ 1793029 w 2148643"/>
                <a:gd name="csY35" fmla="*/ 587913 h 1691525"/>
                <a:gd name="csX36" fmla="*/ 2099703 w 2148643"/>
                <a:gd name="csY36" fmla="*/ 568558 h 1691525"/>
                <a:gd name="csX37" fmla="*/ 2139637 w 2148643"/>
                <a:gd name="csY37" fmla="*/ 501923 h 1691525"/>
                <a:gd name="csX38" fmla="*/ 2148643 w 2148643"/>
                <a:gd name="csY38" fmla="*/ 473760 h 1691525"/>
                <a:gd name="csX39" fmla="*/ 2148643 w 2148643"/>
                <a:gd name="csY39" fmla="*/ 1232150 h 1691525"/>
                <a:gd name="csX40" fmla="*/ 2140309 w 2148643"/>
                <a:gd name="csY40" fmla="*/ 1204105 h 1691525"/>
                <a:gd name="csX41" fmla="*/ 2100927 w 2148643"/>
                <a:gd name="csY41" fmla="*/ 1141024 h 1691525"/>
                <a:gd name="csX42" fmla="*/ 1806064 w 2148643"/>
                <a:gd name="csY42" fmla="*/ 1112269 h 1691525"/>
                <a:gd name="csX43" fmla="*/ 1722286 w 2148643"/>
                <a:gd name="csY43" fmla="*/ 1238627 h 1691525"/>
                <a:gd name="csX44" fmla="*/ 1719679 w 2148643"/>
                <a:gd name="csY44" fmla="*/ 1315193 h 1691525"/>
                <a:gd name="csX45" fmla="*/ 1718568 w 2148643"/>
                <a:gd name="csY45" fmla="*/ 1355174 h 1691525"/>
                <a:gd name="csX46" fmla="*/ 1717944 w 2148643"/>
                <a:gd name="csY46" fmla="*/ 1199845 h 1691525"/>
                <a:gd name="csX47" fmla="*/ 1717719 w 2148643"/>
                <a:gd name="csY47" fmla="*/ 1277543 h 1691525"/>
                <a:gd name="csX48" fmla="*/ 1714217 w 2148643"/>
                <a:gd name="csY48" fmla="*/ 1388828 h 1691525"/>
                <a:gd name="csX49" fmla="*/ 1588365 w 2148643"/>
                <a:gd name="csY49" fmla="*/ 1615404 h 1691525"/>
                <a:gd name="csX50" fmla="*/ 1448078 w 2148643"/>
                <a:gd name="csY50" fmla="*/ 1684233 h 1691525"/>
                <a:gd name="csX51" fmla="*/ 1331487 w 2148643"/>
                <a:gd name="csY51" fmla="*/ 1691450 h 1691525"/>
                <a:gd name="csX52" fmla="*/ 1209430 w 2148643"/>
                <a:gd name="csY52" fmla="*/ 1691450 h 1691525"/>
                <a:gd name="csX53" fmla="*/ 479738 w 2148643"/>
                <a:gd name="csY53" fmla="*/ 1691424 h 1691525"/>
                <a:gd name="csX54" fmla="*/ 378908 w 2148643"/>
                <a:gd name="csY54" fmla="*/ 1691371 h 1691525"/>
                <a:gd name="csX55" fmla="*/ 280970 w 2148643"/>
                <a:gd name="csY55" fmla="*/ 1686701 h 1691525"/>
                <a:gd name="csX56" fmla="*/ 56650 w 2148643"/>
                <a:gd name="csY56" fmla="*/ 1534686 h 1691525"/>
                <a:gd name="csX57" fmla="*/ 4191 w 2148643"/>
                <a:gd name="csY57" fmla="*/ 1396814 h 1691525"/>
                <a:gd name="csX58" fmla="*/ 1299 w 2148643"/>
                <a:gd name="csY58" fmla="*/ 1272236 h 1691525"/>
                <a:gd name="csX59" fmla="*/ 1352 w 2148643"/>
                <a:gd name="csY59" fmla="*/ 1094457 h 1691525"/>
                <a:gd name="csX60" fmla="*/ 1246 w 2148643"/>
                <a:gd name="csY60" fmla="*/ 847688 h 1691525"/>
                <a:gd name="csX61" fmla="*/ 1299 w 2148643"/>
                <a:gd name="csY61" fmla="*/ 470902 h 1691525"/>
                <a:gd name="csX62" fmla="*/ 12125 w 2148643"/>
                <a:gd name="csY62" fmla="*/ 253799 h 1691525"/>
                <a:gd name="csX63" fmla="*/ 323398 w 2148643"/>
                <a:gd name="csY63" fmla="*/ 980 h 1691525"/>
                <a:gd name="csX64" fmla="*/ 413403 w 2148643"/>
                <a:gd name="csY64" fmla="*/ 821 h 1691525"/>
                <a:gd name="csX65" fmla="*/ 615062 w 2148643"/>
                <a:gd name="csY65" fmla="*/ 715 h 1691525"/>
                <a:gd name="csX66" fmla="*/ 1198816 w 2148643"/>
                <a:gd name="csY66" fmla="*/ 636 h 169152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</a:cxnLst>
              <a:rect l="l" t="t" r="r" b="b"/>
              <a:pathLst>
                <a:path w="2148643" h="1691525">
                  <a:moveTo>
                    <a:pt x="381793" y="148103"/>
                  </a:moveTo>
                  <a:lnTo>
                    <a:pt x="337037" y="149625"/>
                  </a:lnTo>
                  <a:cubicBezTo>
                    <a:pt x="244857" y="159310"/>
                    <a:pt x="167695" y="221427"/>
                    <a:pt x="150156" y="314774"/>
                  </a:cubicBezTo>
                  <a:cubicBezTo>
                    <a:pt x="142302" y="356539"/>
                    <a:pt x="147211" y="401992"/>
                    <a:pt x="147078" y="444368"/>
                  </a:cubicBezTo>
                  <a:cubicBezTo>
                    <a:pt x="146600" y="590306"/>
                    <a:pt x="147370" y="736244"/>
                    <a:pt x="147051" y="882183"/>
                  </a:cubicBezTo>
                  <a:cubicBezTo>
                    <a:pt x="146760" y="1003365"/>
                    <a:pt x="147237" y="1124520"/>
                    <a:pt x="147025" y="1245702"/>
                  </a:cubicBezTo>
                  <a:cubicBezTo>
                    <a:pt x="146866" y="1335228"/>
                    <a:pt x="138004" y="1408861"/>
                    <a:pt x="199988" y="1481591"/>
                  </a:cubicBezTo>
                  <a:cubicBezTo>
                    <a:pt x="255895" y="1547184"/>
                    <a:pt x="322708" y="1551084"/>
                    <a:pt x="402789" y="1550952"/>
                  </a:cubicBezTo>
                  <a:lnTo>
                    <a:pt x="495659" y="1550978"/>
                  </a:lnTo>
                  <a:lnTo>
                    <a:pt x="1193509" y="1550872"/>
                  </a:lnTo>
                  <a:lnTo>
                    <a:pt x="1312913" y="1550713"/>
                  </a:lnTo>
                  <a:cubicBezTo>
                    <a:pt x="1383866" y="1550633"/>
                    <a:pt x="1439402" y="1550713"/>
                    <a:pt x="1495973" y="1501757"/>
                  </a:cubicBezTo>
                  <a:cubicBezTo>
                    <a:pt x="1535535" y="1467475"/>
                    <a:pt x="1561353" y="1419448"/>
                    <a:pt x="1568199" y="1367627"/>
                  </a:cubicBezTo>
                  <a:cubicBezTo>
                    <a:pt x="1571303" y="1344170"/>
                    <a:pt x="1569473" y="1319706"/>
                    <a:pt x="1569526" y="1296117"/>
                  </a:cubicBezTo>
                  <a:cubicBezTo>
                    <a:pt x="1569579" y="1260746"/>
                    <a:pt x="1569579" y="1225350"/>
                    <a:pt x="1569526" y="1189980"/>
                  </a:cubicBezTo>
                  <a:cubicBezTo>
                    <a:pt x="1569101" y="950296"/>
                    <a:pt x="1570720" y="710586"/>
                    <a:pt x="1571967" y="470902"/>
                  </a:cubicBezTo>
                  <a:cubicBezTo>
                    <a:pt x="1572126" y="438185"/>
                    <a:pt x="1572205" y="405442"/>
                    <a:pt x="1572073" y="372725"/>
                  </a:cubicBezTo>
                  <a:cubicBezTo>
                    <a:pt x="1571993" y="351524"/>
                    <a:pt x="1573108" y="330031"/>
                    <a:pt x="1568544" y="309176"/>
                  </a:cubicBezTo>
                  <a:cubicBezTo>
                    <a:pt x="1556975" y="256134"/>
                    <a:pt x="1524258" y="208611"/>
                    <a:pt x="1478434" y="179291"/>
                  </a:cubicBezTo>
                  <a:cubicBezTo>
                    <a:pt x="1430937" y="148909"/>
                    <a:pt x="1377842" y="149121"/>
                    <a:pt x="1323527" y="148962"/>
                  </a:cubicBezTo>
                  <a:lnTo>
                    <a:pt x="1148401" y="148935"/>
                  </a:lnTo>
                  <a:lnTo>
                    <a:pt x="599142" y="148962"/>
                  </a:lnTo>
                  <a:lnTo>
                    <a:pt x="426669" y="148909"/>
                  </a:lnTo>
                  <a:cubicBezTo>
                    <a:pt x="411903" y="148909"/>
                    <a:pt x="396838" y="148312"/>
                    <a:pt x="381793" y="148103"/>
                  </a:cubicBezTo>
                  <a:close/>
                  <a:moveTo>
                    <a:pt x="1198816" y="636"/>
                  </a:moveTo>
                  <a:lnTo>
                    <a:pt x="1326180" y="741"/>
                  </a:lnTo>
                  <a:cubicBezTo>
                    <a:pt x="1374446" y="688"/>
                    <a:pt x="1421783" y="-426"/>
                    <a:pt x="1468961" y="11355"/>
                  </a:cubicBezTo>
                  <a:cubicBezTo>
                    <a:pt x="1521393" y="24463"/>
                    <a:pt x="1570852" y="53359"/>
                    <a:pt x="1610468" y="89790"/>
                  </a:cubicBezTo>
                  <a:cubicBezTo>
                    <a:pt x="1670621" y="145114"/>
                    <a:pt x="1706655" y="220843"/>
                    <a:pt x="1716711" y="301401"/>
                  </a:cubicBezTo>
                  <a:cubicBezTo>
                    <a:pt x="1721089" y="336400"/>
                    <a:pt x="1716048" y="372088"/>
                    <a:pt x="1718277" y="407193"/>
                  </a:cubicBezTo>
                  <a:cubicBezTo>
                    <a:pt x="1718298" y="427529"/>
                    <a:pt x="1718316" y="453824"/>
                    <a:pt x="1718329" y="484590"/>
                  </a:cubicBezTo>
                  <a:cubicBezTo>
                    <a:pt x="1718337" y="513828"/>
                    <a:pt x="1718344" y="543066"/>
                    <a:pt x="1718352" y="572304"/>
                  </a:cubicBezTo>
                  <a:lnTo>
                    <a:pt x="1718568" y="572474"/>
                  </a:lnTo>
                  <a:lnTo>
                    <a:pt x="1718568" y="321858"/>
                  </a:lnTo>
                  <a:lnTo>
                    <a:pt x="1721275" y="381787"/>
                  </a:lnTo>
                  <a:cubicBezTo>
                    <a:pt x="1720841" y="458506"/>
                    <a:pt x="1717486" y="527954"/>
                    <a:pt x="1793029" y="587913"/>
                  </a:cubicBezTo>
                  <a:cubicBezTo>
                    <a:pt x="1879928" y="656919"/>
                    <a:pt x="2023232" y="651271"/>
                    <a:pt x="2099703" y="568558"/>
                  </a:cubicBezTo>
                  <a:cubicBezTo>
                    <a:pt x="2117439" y="549362"/>
                    <a:pt x="2131224" y="526768"/>
                    <a:pt x="2139637" y="501923"/>
                  </a:cubicBezTo>
                  <a:cubicBezTo>
                    <a:pt x="2142797" y="492522"/>
                    <a:pt x="2144614" y="482529"/>
                    <a:pt x="2148643" y="473760"/>
                  </a:cubicBezTo>
                  <a:lnTo>
                    <a:pt x="2148643" y="1232150"/>
                  </a:lnTo>
                  <a:cubicBezTo>
                    <a:pt x="2144890" y="1223183"/>
                    <a:pt x="2143666" y="1213308"/>
                    <a:pt x="2140309" y="1204105"/>
                  </a:cubicBezTo>
                  <a:cubicBezTo>
                    <a:pt x="2132093" y="1181630"/>
                    <a:pt x="2117320" y="1158404"/>
                    <a:pt x="2100927" y="1141024"/>
                  </a:cubicBezTo>
                  <a:cubicBezTo>
                    <a:pt x="2025839" y="1061552"/>
                    <a:pt x="1895214" y="1048556"/>
                    <a:pt x="1806064" y="1112269"/>
                  </a:cubicBezTo>
                  <a:cubicBezTo>
                    <a:pt x="1763721" y="1142565"/>
                    <a:pt x="1730581" y="1186330"/>
                    <a:pt x="1722286" y="1238627"/>
                  </a:cubicBezTo>
                  <a:cubicBezTo>
                    <a:pt x="1718277" y="1263828"/>
                    <a:pt x="1718938" y="1289493"/>
                    <a:pt x="1719679" y="1315193"/>
                  </a:cubicBezTo>
                  <a:cubicBezTo>
                    <a:pt x="1719309" y="1328520"/>
                    <a:pt x="1718938" y="1341847"/>
                    <a:pt x="1718568" y="1355174"/>
                  </a:cubicBezTo>
                  <a:lnTo>
                    <a:pt x="1717944" y="1199845"/>
                  </a:lnTo>
                  <a:cubicBezTo>
                    <a:pt x="1717879" y="1230697"/>
                    <a:pt x="1717804" y="1257092"/>
                    <a:pt x="1717719" y="1277543"/>
                  </a:cubicBezTo>
                  <a:cubicBezTo>
                    <a:pt x="1713872" y="1314426"/>
                    <a:pt x="1719365" y="1352131"/>
                    <a:pt x="1714217" y="1388828"/>
                  </a:cubicBezTo>
                  <a:cubicBezTo>
                    <a:pt x="1701772" y="1477240"/>
                    <a:pt x="1658627" y="1559230"/>
                    <a:pt x="1588365" y="1615404"/>
                  </a:cubicBezTo>
                  <a:cubicBezTo>
                    <a:pt x="1547609" y="1647961"/>
                    <a:pt x="1499316" y="1673248"/>
                    <a:pt x="1448078" y="1684233"/>
                  </a:cubicBezTo>
                  <a:cubicBezTo>
                    <a:pt x="1409577" y="1692512"/>
                    <a:pt x="1370651" y="1691530"/>
                    <a:pt x="1331487" y="1691450"/>
                  </a:cubicBezTo>
                  <a:lnTo>
                    <a:pt x="1209430" y="1691450"/>
                  </a:lnTo>
                  <a:lnTo>
                    <a:pt x="479738" y="1691424"/>
                  </a:lnTo>
                  <a:lnTo>
                    <a:pt x="378908" y="1691371"/>
                  </a:lnTo>
                  <a:cubicBezTo>
                    <a:pt x="346191" y="1691424"/>
                    <a:pt x="313315" y="1692353"/>
                    <a:pt x="280970" y="1686701"/>
                  </a:cubicBezTo>
                  <a:cubicBezTo>
                    <a:pt x="191390" y="1671019"/>
                    <a:pt x="104650" y="1611901"/>
                    <a:pt x="56650" y="1534686"/>
                  </a:cubicBezTo>
                  <a:cubicBezTo>
                    <a:pt x="30407" y="1492444"/>
                    <a:pt x="10984" y="1446407"/>
                    <a:pt x="4191" y="1396814"/>
                  </a:cubicBezTo>
                  <a:cubicBezTo>
                    <a:pt x="-1407" y="1355845"/>
                    <a:pt x="1379" y="1313497"/>
                    <a:pt x="1299" y="1272236"/>
                  </a:cubicBezTo>
                  <a:cubicBezTo>
                    <a:pt x="1166" y="1212985"/>
                    <a:pt x="1140" y="1153708"/>
                    <a:pt x="1352" y="1094457"/>
                  </a:cubicBezTo>
                  <a:cubicBezTo>
                    <a:pt x="1617" y="1012200"/>
                    <a:pt x="1087" y="929944"/>
                    <a:pt x="1246" y="847688"/>
                  </a:cubicBezTo>
                  <a:cubicBezTo>
                    <a:pt x="1511" y="722102"/>
                    <a:pt x="1034" y="596488"/>
                    <a:pt x="1299" y="470902"/>
                  </a:cubicBezTo>
                  <a:cubicBezTo>
                    <a:pt x="1458" y="399047"/>
                    <a:pt x="-5733" y="323982"/>
                    <a:pt x="12125" y="253799"/>
                  </a:cubicBezTo>
                  <a:cubicBezTo>
                    <a:pt x="49353" y="107356"/>
                    <a:pt x="175151" y="11514"/>
                    <a:pt x="323398" y="980"/>
                  </a:cubicBezTo>
                  <a:cubicBezTo>
                    <a:pt x="353143" y="-1143"/>
                    <a:pt x="383578" y="848"/>
                    <a:pt x="413403" y="821"/>
                  </a:cubicBezTo>
                  <a:lnTo>
                    <a:pt x="615062" y="715"/>
                  </a:lnTo>
                  <a:lnTo>
                    <a:pt x="1198816" y="636"/>
                  </a:lnTo>
                  <a:close/>
                </a:path>
              </a:pathLst>
            </a:custGeom>
            <a:solidFill>
              <a:schemeClr val="accent1"/>
            </a:solidFill>
            <a:ln w="1796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/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F79F5ADB-BC00-0025-8416-E58F79FDD9B1}"/>
              </a:ext>
            </a:extLst>
          </p:cNvPr>
          <p:cNvGrpSpPr/>
          <p:nvPr/>
        </p:nvGrpSpPr>
        <p:grpSpPr>
          <a:xfrm>
            <a:off x="3099649" y="1816042"/>
            <a:ext cx="2148643" cy="1691525"/>
            <a:chOff x="3099649" y="1816042"/>
            <a:chExt cx="2148643" cy="1691525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10873B8-C467-E6F3-4D4E-5C3BB8898618}"/>
                </a:ext>
              </a:extLst>
            </p:cNvPr>
            <p:cNvSpPr/>
            <p:nvPr/>
          </p:nvSpPr>
          <p:spPr>
            <a:xfrm>
              <a:off x="3245333" y="1960367"/>
              <a:ext cx="1426455" cy="1402875"/>
            </a:xfrm>
            <a:custGeom>
              <a:avLst/>
              <a:gdLst>
                <a:gd name="csX0" fmla="*/ 236109 w 1426455"/>
                <a:gd name="csY0" fmla="*/ 0 h 1402875"/>
                <a:gd name="csX1" fmla="*/ 280985 w 1426455"/>
                <a:gd name="csY1" fmla="*/ 806 h 1402875"/>
                <a:gd name="csX2" fmla="*/ 453458 w 1426455"/>
                <a:gd name="csY2" fmla="*/ 859 h 1402875"/>
                <a:gd name="csX3" fmla="*/ 1002717 w 1426455"/>
                <a:gd name="csY3" fmla="*/ 832 h 1402875"/>
                <a:gd name="csX4" fmla="*/ 1177843 w 1426455"/>
                <a:gd name="csY4" fmla="*/ 859 h 1402875"/>
                <a:gd name="csX5" fmla="*/ 1332750 w 1426455"/>
                <a:gd name="csY5" fmla="*/ 31188 h 1402875"/>
                <a:gd name="csX6" fmla="*/ 1422860 w 1426455"/>
                <a:gd name="csY6" fmla="*/ 161073 h 1402875"/>
                <a:gd name="csX7" fmla="*/ 1426389 w 1426455"/>
                <a:gd name="csY7" fmla="*/ 224622 h 1402875"/>
                <a:gd name="csX8" fmla="*/ 1426283 w 1426455"/>
                <a:gd name="csY8" fmla="*/ 322799 h 1402875"/>
                <a:gd name="csX9" fmla="*/ 1423842 w 1426455"/>
                <a:gd name="csY9" fmla="*/ 1041877 h 1402875"/>
                <a:gd name="csX10" fmla="*/ 1423842 w 1426455"/>
                <a:gd name="csY10" fmla="*/ 1148014 h 1402875"/>
                <a:gd name="csX11" fmla="*/ 1422515 w 1426455"/>
                <a:gd name="csY11" fmla="*/ 1219524 h 1402875"/>
                <a:gd name="csX12" fmla="*/ 1350289 w 1426455"/>
                <a:gd name="csY12" fmla="*/ 1353654 h 1402875"/>
                <a:gd name="csX13" fmla="*/ 1167229 w 1426455"/>
                <a:gd name="csY13" fmla="*/ 1402610 h 1402875"/>
                <a:gd name="csX14" fmla="*/ 1047825 w 1426455"/>
                <a:gd name="csY14" fmla="*/ 1402769 h 1402875"/>
                <a:gd name="csX15" fmla="*/ 349975 w 1426455"/>
                <a:gd name="csY15" fmla="*/ 1402875 h 1402875"/>
                <a:gd name="csX16" fmla="*/ 257105 w 1426455"/>
                <a:gd name="csY16" fmla="*/ 1402849 h 1402875"/>
                <a:gd name="csX17" fmla="*/ 54304 w 1426455"/>
                <a:gd name="csY17" fmla="*/ 1333488 h 1402875"/>
                <a:gd name="csX18" fmla="*/ 1341 w 1426455"/>
                <a:gd name="csY18" fmla="*/ 1097599 h 1402875"/>
                <a:gd name="csX19" fmla="*/ 1367 w 1426455"/>
                <a:gd name="csY19" fmla="*/ 734080 h 1402875"/>
                <a:gd name="csX20" fmla="*/ 1394 w 1426455"/>
                <a:gd name="csY20" fmla="*/ 296265 h 1402875"/>
                <a:gd name="csX21" fmla="*/ 4472 w 1426455"/>
                <a:gd name="csY21" fmla="*/ 166671 h 1402875"/>
                <a:gd name="csX22" fmla="*/ 191353 w 1426455"/>
                <a:gd name="csY22" fmla="*/ 1522 h 1402875"/>
                <a:gd name="csX23" fmla="*/ 236109 w 1426455"/>
                <a:gd name="csY23" fmla="*/ 0 h 14028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</a:cxnLst>
              <a:rect l="l" t="t" r="r" b="b"/>
              <a:pathLst>
                <a:path w="1426455" h="1402875">
                  <a:moveTo>
                    <a:pt x="236109" y="0"/>
                  </a:moveTo>
                  <a:cubicBezTo>
                    <a:pt x="251154" y="209"/>
                    <a:pt x="266219" y="806"/>
                    <a:pt x="280985" y="806"/>
                  </a:cubicBezTo>
                  <a:lnTo>
                    <a:pt x="453458" y="859"/>
                  </a:lnTo>
                  <a:lnTo>
                    <a:pt x="1002717" y="832"/>
                  </a:lnTo>
                  <a:lnTo>
                    <a:pt x="1177843" y="859"/>
                  </a:lnTo>
                  <a:cubicBezTo>
                    <a:pt x="1232158" y="1018"/>
                    <a:pt x="1285253" y="806"/>
                    <a:pt x="1332750" y="31188"/>
                  </a:cubicBezTo>
                  <a:cubicBezTo>
                    <a:pt x="1378574" y="60508"/>
                    <a:pt x="1411291" y="108031"/>
                    <a:pt x="1422860" y="161073"/>
                  </a:cubicBezTo>
                  <a:cubicBezTo>
                    <a:pt x="1427424" y="181928"/>
                    <a:pt x="1426309" y="203421"/>
                    <a:pt x="1426389" y="224622"/>
                  </a:cubicBezTo>
                  <a:cubicBezTo>
                    <a:pt x="1426521" y="257339"/>
                    <a:pt x="1426442" y="290082"/>
                    <a:pt x="1426283" y="322799"/>
                  </a:cubicBezTo>
                  <a:cubicBezTo>
                    <a:pt x="1425036" y="562483"/>
                    <a:pt x="1423417" y="802193"/>
                    <a:pt x="1423842" y="1041877"/>
                  </a:cubicBezTo>
                  <a:cubicBezTo>
                    <a:pt x="1423895" y="1077247"/>
                    <a:pt x="1423895" y="1112643"/>
                    <a:pt x="1423842" y="1148014"/>
                  </a:cubicBezTo>
                  <a:cubicBezTo>
                    <a:pt x="1423789" y="1171603"/>
                    <a:pt x="1425619" y="1196067"/>
                    <a:pt x="1422515" y="1219524"/>
                  </a:cubicBezTo>
                  <a:cubicBezTo>
                    <a:pt x="1415669" y="1271345"/>
                    <a:pt x="1389851" y="1319372"/>
                    <a:pt x="1350289" y="1353654"/>
                  </a:cubicBezTo>
                  <a:cubicBezTo>
                    <a:pt x="1293718" y="1402610"/>
                    <a:pt x="1238182" y="1402530"/>
                    <a:pt x="1167229" y="1402610"/>
                  </a:cubicBezTo>
                  <a:lnTo>
                    <a:pt x="1047825" y="1402769"/>
                  </a:lnTo>
                  <a:lnTo>
                    <a:pt x="349975" y="1402875"/>
                  </a:lnTo>
                  <a:lnTo>
                    <a:pt x="257105" y="1402849"/>
                  </a:lnTo>
                  <a:cubicBezTo>
                    <a:pt x="177024" y="1402981"/>
                    <a:pt x="110211" y="1399081"/>
                    <a:pt x="54304" y="1333488"/>
                  </a:cubicBezTo>
                  <a:cubicBezTo>
                    <a:pt x="-7680" y="1260758"/>
                    <a:pt x="1182" y="1187125"/>
                    <a:pt x="1341" y="1097599"/>
                  </a:cubicBezTo>
                  <a:cubicBezTo>
                    <a:pt x="1553" y="976417"/>
                    <a:pt x="1076" y="855262"/>
                    <a:pt x="1367" y="734080"/>
                  </a:cubicBezTo>
                  <a:cubicBezTo>
                    <a:pt x="1686" y="588141"/>
                    <a:pt x="916" y="442203"/>
                    <a:pt x="1394" y="296265"/>
                  </a:cubicBezTo>
                  <a:cubicBezTo>
                    <a:pt x="1527" y="253889"/>
                    <a:pt x="-3382" y="208436"/>
                    <a:pt x="4472" y="166671"/>
                  </a:cubicBezTo>
                  <a:cubicBezTo>
                    <a:pt x="22011" y="73324"/>
                    <a:pt x="99173" y="11207"/>
                    <a:pt x="191353" y="1522"/>
                  </a:cubicBezTo>
                  <a:lnTo>
                    <a:pt x="236109" y="0"/>
                  </a:ln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2F81A610-5095-4CE4-D45D-410101BF76E1}"/>
                </a:ext>
              </a:extLst>
            </p:cNvPr>
            <p:cNvSpPr/>
            <p:nvPr/>
          </p:nvSpPr>
          <p:spPr>
            <a:xfrm>
              <a:off x="3099649" y="1816042"/>
              <a:ext cx="2148643" cy="1691525"/>
            </a:xfrm>
            <a:custGeom>
              <a:avLst/>
              <a:gdLst>
                <a:gd name="csX0" fmla="*/ 381793 w 2148643"/>
                <a:gd name="csY0" fmla="*/ 148103 h 1691525"/>
                <a:gd name="csX1" fmla="*/ 337037 w 2148643"/>
                <a:gd name="csY1" fmla="*/ 149625 h 1691525"/>
                <a:gd name="csX2" fmla="*/ 150156 w 2148643"/>
                <a:gd name="csY2" fmla="*/ 314774 h 1691525"/>
                <a:gd name="csX3" fmla="*/ 147078 w 2148643"/>
                <a:gd name="csY3" fmla="*/ 444368 h 1691525"/>
                <a:gd name="csX4" fmla="*/ 147051 w 2148643"/>
                <a:gd name="csY4" fmla="*/ 882183 h 1691525"/>
                <a:gd name="csX5" fmla="*/ 147025 w 2148643"/>
                <a:gd name="csY5" fmla="*/ 1245702 h 1691525"/>
                <a:gd name="csX6" fmla="*/ 199988 w 2148643"/>
                <a:gd name="csY6" fmla="*/ 1481591 h 1691525"/>
                <a:gd name="csX7" fmla="*/ 402789 w 2148643"/>
                <a:gd name="csY7" fmla="*/ 1550952 h 1691525"/>
                <a:gd name="csX8" fmla="*/ 495659 w 2148643"/>
                <a:gd name="csY8" fmla="*/ 1550978 h 1691525"/>
                <a:gd name="csX9" fmla="*/ 1193509 w 2148643"/>
                <a:gd name="csY9" fmla="*/ 1550872 h 1691525"/>
                <a:gd name="csX10" fmla="*/ 1312913 w 2148643"/>
                <a:gd name="csY10" fmla="*/ 1550713 h 1691525"/>
                <a:gd name="csX11" fmla="*/ 1495973 w 2148643"/>
                <a:gd name="csY11" fmla="*/ 1501757 h 1691525"/>
                <a:gd name="csX12" fmla="*/ 1568199 w 2148643"/>
                <a:gd name="csY12" fmla="*/ 1367627 h 1691525"/>
                <a:gd name="csX13" fmla="*/ 1569526 w 2148643"/>
                <a:gd name="csY13" fmla="*/ 1296117 h 1691525"/>
                <a:gd name="csX14" fmla="*/ 1569526 w 2148643"/>
                <a:gd name="csY14" fmla="*/ 1189980 h 1691525"/>
                <a:gd name="csX15" fmla="*/ 1571967 w 2148643"/>
                <a:gd name="csY15" fmla="*/ 470902 h 1691525"/>
                <a:gd name="csX16" fmla="*/ 1572073 w 2148643"/>
                <a:gd name="csY16" fmla="*/ 372725 h 1691525"/>
                <a:gd name="csX17" fmla="*/ 1568544 w 2148643"/>
                <a:gd name="csY17" fmla="*/ 309176 h 1691525"/>
                <a:gd name="csX18" fmla="*/ 1478434 w 2148643"/>
                <a:gd name="csY18" fmla="*/ 179291 h 1691525"/>
                <a:gd name="csX19" fmla="*/ 1323527 w 2148643"/>
                <a:gd name="csY19" fmla="*/ 148962 h 1691525"/>
                <a:gd name="csX20" fmla="*/ 1148401 w 2148643"/>
                <a:gd name="csY20" fmla="*/ 148935 h 1691525"/>
                <a:gd name="csX21" fmla="*/ 599142 w 2148643"/>
                <a:gd name="csY21" fmla="*/ 148962 h 1691525"/>
                <a:gd name="csX22" fmla="*/ 426669 w 2148643"/>
                <a:gd name="csY22" fmla="*/ 148909 h 1691525"/>
                <a:gd name="csX23" fmla="*/ 381793 w 2148643"/>
                <a:gd name="csY23" fmla="*/ 148103 h 1691525"/>
                <a:gd name="csX24" fmla="*/ 1198816 w 2148643"/>
                <a:gd name="csY24" fmla="*/ 636 h 1691525"/>
                <a:gd name="csX25" fmla="*/ 1326180 w 2148643"/>
                <a:gd name="csY25" fmla="*/ 741 h 1691525"/>
                <a:gd name="csX26" fmla="*/ 1468961 w 2148643"/>
                <a:gd name="csY26" fmla="*/ 11355 h 1691525"/>
                <a:gd name="csX27" fmla="*/ 1610468 w 2148643"/>
                <a:gd name="csY27" fmla="*/ 89790 h 1691525"/>
                <a:gd name="csX28" fmla="*/ 1716711 w 2148643"/>
                <a:gd name="csY28" fmla="*/ 301401 h 1691525"/>
                <a:gd name="csX29" fmla="*/ 1718277 w 2148643"/>
                <a:gd name="csY29" fmla="*/ 407193 h 1691525"/>
                <a:gd name="csX30" fmla="*/ 1718329 w 2148643"/>
                <a:gd name="csY30" fmla="*/ 484590 h 1691525"/>
                <a:gd name="csX31" fmla="*/ 1718352 w 2148643"/>
                <a:gd name="csY31" fmla="*/ 572304 h 1691525"/>
                <a:gd name="csX32" fmla="*/ 1718568 w 2148643"/>
                <a:gd name="csY32" fmla="*/ 572474 h 1691525"/>
                <a:gd name="csX33" fmla="*/ 1718568 w 2148643"/>
                <a:gd name="csY33" fmla="*/ 321858 h 1691525"/>
                <a:gd name="csX34" fmla="*/ 1721275 w 2148643"/>
                <a:gd name="csY34" fmla="*/ 381787 h 1691525"/>
                <a:gd name="csX35" fmla="*/ 1793029 w 2148643"/>
                <a:gd name="csY35" fmla="*/ 587913 h 1691525"/>
                <a:gd name="csX36" fmla="*/ 2099703 w 2148643"/>
                <a:gd name="csY36" fmla="*/ 568558 h 1691525"/>
                <a:gd name="csX37" fmla="*/ 2139637 w 2148643"/>
                <a:gd name="csY37" fmla="*/ 501923 h 1691525"/>
                <a:gd name="csX38" fmla="*/ 2148643 w 2148643"/>
                <a:gd name="csY38" fmla="*/ 473760 h 1691525"/>
                <a:gd name="csX39" fmla="*/ 2148643 w 2148643"/>
                <a:gd name="csY39" fmla="*/ 1232150 h 1691525"/>
                <a:gd name="csX40" fmla="*/ 2140309 w 2148643"/>
                <a:gd name="csY40" fmla="*/ 1204105 h 1691525"/>
                <a:gd name="csX41" fmla="*/ 2100927 w 2148643"/>
                <a:gd name="csY41" fmla="*/ 1141024 h 1691525"/>
                <a:gd name="csX42" fmla="*/ 1806064 w 2148643"/>
                <a:gd name="csY42" fmla="*/ 1112269 h 1691525"/>
                <a:gd name="csX43" fmla="*/ 1722286 w 2148643"/>
                <a:gd name="csY43" fmla="*/ 1238627 h 1691525"/>
                <a:gd name="csX44" fmla="*/ 1719679 w 2148643"/>
                <a:gd name="csY44" fmla="*/ 1315193 h 1691525"/>
                <a:gd name="csX45" fmla="*/ 1718568 w 2148643"/>
                <a:gd name="csY45" fmla="*/ 1355174 h 1691525"/>
                <a:gd name="csX46" fmla="*/ 1717944 w 2148643"/>
                <a:gd name="csY46" fmla="*/ 1199845 h 1691525"/>
                <a:gd name="csX47" fmla="*/ 1717719 w 2148643"/>
                <a:gd name="csY47" fmla="*/ 1277543 h 1691525"/>
                <a:gd name="csX48" fmla="*/ 1714217 w 2148643"/>
                <a:gd name="csY48" fmla="*/ 1388828 h 1691525"/>
                <a:gd name="csX49" fmla="*/ 1588365 w 2148643"/>
                <a:gd name="csY49" fmla="*/ 1615404 h 1691525"/>
                <a:gd name="csX50" fmla="*/ 1448078 w 2148643"/>
                <a:gd name="csY50" fmla="*/ 1684233 h 1691525"/>
                <a:gd name="csX51" fmla="*/ 1331487 w 2148643"/>
                <a:gd name="csY51" fmla="*/ 1691450 h 1691525"/>
                <a:gd name="csX52" fmla="*/ 1209430 w 2148643"/>
                <a:gd name="csY52" fmla="*/ 1691450 h 1691525"/>
                <a:gd name="csX53" fmla="*/ 479738 w 2148643"/>
                <a:gd name="csY53" fmla="*/ 1691424 h 1691525"/>
                <a:gd name="csX54" fmla="*/ 378908 w 2148643"/>
                <a:gd name="csY54" fmla="*/ 1691371 h 1691525"/>
                <a:gd name="csX55" fmla="*/ 280970 w 2148643"/>
                <a:gd name="csY55" fmla="*/ 1686701 h 1691525"/>
                <a:gd name="csX56" fmla="*/ 56650 w 2148643"/>
                <a:gd name="csY56" fmla="*/ 1534686 h 1691525"/>
                <a:gd name="csX57" fmla="*/ 4191 w 2148643"/>
                <a:gd name="csY57" fmla="*/ 1396814 h 1691525"/>
                <a:gd name="csX58" fmla="*/ 1299 w 2148643"/>
                <a:gd name="csY58" fmla="*/ 1272236 h 1691525"/>
                <a:gd name="csX59" fmla="*/ 1352 w 2148643"/>
                <a:gd name="csY59" fmla="*/ 1094457 h 1691525"/>
                <a:gd name="csX60" fmla="*/ 1246 w 2148643"/>
                <a:gd name="csY60" fmla="*/ 847688 h 1691525"/>
                <a:gd name="csX61" fmla="*/ 1299 w 2148643"/>
                <a:gd name="csY61" fmla="*/ 470902 h 1691525"/>
                <a:gd name="csX62" fmla="*/ 12125 w 2148643"/>
                <a:gd name="csY62" fmla="*/ 253799 h 1691525"/>
                <a:gd name="csX63" fmla="*/ 323398 w 2148643"/>
                <a:gd name="csY63" fmla="*/ 980 h 1691525"/>
                <a:gd name="csX64" fmla="*/ 413403 w 2148643"/>
                <a:gd name="csY64" fmla="*/ 821 h 1691525"/>
                <a:gd name="csX65" fmla="*/ 615062 w 2148643"/>
                <a:gd name="csY65" fmla="*/ 715 h 1691525"/>
                <a:gd name="csX66" fmla="*/ 1198816 w 2148643"/>
                <a:gd name="csY66" fmla="*/ 636 h 169152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</a:cxnLst>
              <a:rect l="l" t="t" r="r" b="b"/>
              <a:pathLst>
                <a:path w="2148643" h="1691525">
                  <a:moveTo>
                    <a:pt x="381793" y="148103"/>
                  </a:moveTo>
                  <a:lnTo>
                    <a:pt x="337037" y="149625"/>
                  </a:lnTo>
                  <a:cubicBezTo>
                    <a:pt x="244857" y="159310"/>
                    <a:pt x="167695" y="221427"/>
                    <a:pt x="150156" y="314774"/>
                  </a:cubicBezTo>
                  <a:cubicBezTo>
                    <a:pt x="142302" y="356539"/>
                    <a:pt x="147211" y="401992"/>
                    <a:pt x="147078" y="444368"/>
                  </a:cubicBezTo>
                  <a:cubicBezTo>
                    <a:pt x="146600" y="590306"/>
                    <a:pt x="147370" y="736244"/>
                    <a:pt x="147051" y="882183"/>
                  </a:cubicBezTo>
                  <a:cubicBezTo>
                    <a:pt x="146760" y="1003365"/>
                    <a:pt x="147237" y="1124520"/>
                    <a:pt x="147025" y="1245702"/>
                  </a:cubicBezTo>
                  <a:cubicBezTo>
                    <a:pt x="146866" y="1335228"/>
                    <a:pt x="138004" y="1408861"/>
                    <a:pt x="199988" y="1481591"/>
                  </a:cubicBezTo>
                  <a:cubicBezTo>
                    <a:pt x="255895" y="1547184"/>
                    <a:pt x="322708" y="1551084"/>
                    <a:pt x="402789" y="1550952"/>
                  </a:cubicBezTo>
                  <a:lnTo>
                    <a:pt x="495659" y="1550978"/>
                  </a:lnTo>
                  <a:lnTo>
                    <a:pt x="1193509" y="1550872"/>
                  </a:lnTo>
                  <a:lnTo>
                    <a:pt x="1312913" y="1550713"/>
                  </a:lnTo>
                  <a:cubicBezTo>
                    <a:pt x="1383866" y="1550633"/>
                    <a:pt x="1439402" y="1550713"/>
                    <a:pt x="1495973" y="1501757"/>
                  </a:cubicBezTo>
                  <a:cubicBezTo>
                    <a:pt x="1535535" y="1467475"/>
                    <a:pt x="1561353" y="1419448"/>
                    <a:pt x="1568199" y="1367627"/>
                  </a:cubicBezTo>
                  <a:cubicBezTo>
                    <a:pt x="1571303" y="1344170"/>
                    <a:pt x="1569473" y="1319706"/>
                    <a:pt x="1569526" y="1296117"/>
                  </a:cubicBezTo>
                  <a:cubicBezTo>
                    <a:pt x="1569579" y="1260746"/>
                    <a:pt x="1569579" y="1225350"/>
                    <a:pt x="1569526" y="1189980"/>
                  </a:cubicBezTo>
                  <a:cubicBezTo>
                    <a:pt x="1569101" y="950296"/>
                    <a:pt x="1570720" y="710586"/>
                    <a:pt x="1571967" y="470902"/>
                  </a:cubicBezTo>
                  <a:cubicBezTo>
                    <a:pt x="1572126" y="438185"/>
                    <a:pt x="1572205" y="405442"/>
                    <a:pt x="1572073" y="372725"/>
                  </a:cubicBezTo>
                  <a:cubicBezTo>
                    <a:pt x="1571993" y="351524"/>
                    <a:pt x="1573108" y="330031"/>
                    <a:pt x="1568544" y="309176"/>
                  </a:cubicBezTo>
                  <a:cubicBezTo>
                    <a:pt x="1556975" y="256134"/>
                    <a:pt x="1524258" y="208611"/>
                    <a:pt x="1478434" y="179291"/>
                  </a:cubicBezTo>
                  <a:cubicBezTo>
                    <a:pt x="1430937" y="148909"/>
                    <a:pt x="1377842" y="149121"/>
                    <a:pt x="1323527" y="148962"/>
                  </a:cubicBezTo>
                  <a:lnTo>
                    <a:pt x="1148401" y="148935"/>
                  </a:lnTo>
                  <a:lnTo>
                    <a:pt x="599142" y="148962"/>
                  </a:lnTo>
                  <a:lnTo>
                    <a:pt x="426669" y="148909"/>
                  </a:lnTo>
                  <a:cubicBezTo>
                    <a:pt x="411903" y="148909"/>
                    <a:pt x="396838" y="148312"/>
                    <a:pt x="381793" y="148103"/>
                  </a:cubicBezTo>
                  <a:close/>
                  <a:moveTo>
                    <a:pt x="1198816" y="636"/>
                  </a:moveTo>
                  <a:lnTo>
                    <a:pt x="1326180" y="741"/>
                  </a:lnTo>
                  <a:cubicBezTo>
                    <a:pt x="1374446" y="688"/>
                    <a:pt x="1421783" y="-426"/>
                    <a:pt x="1468961" y="11355"/>
                  </a:cubicBezTo>
                  <a:cubicBezTo>
                    <a:pt x="1521393" y="24463"/>
                    <a:pt x="1570852" y="53359"/>
                    <a:pt x="1610468" y="89790"/>
                  </a:cubicBezTo>
                  <a:cubicBezTo>
                    <a:pt x="1670621" y="145114"/>
                    <a:pt x="1706655" y="220843"/>
                    <a:pt x="1716711" y="301401"/>
                  </a:cubicBezTo>
                  <a:cubicBezTo>
                    <a:pt x="1721089" y="336400"/>
                    <a:pt x="1716048" y="372088"/>
                    <a:pt x="1718277" y="407193"/>
                  </a:cubicBezTo>
                  <a:cubicBezTo>
                    <a:pt x="1718298" y="427529"/>
                    <a:pt x="1718316" y="453824"/>
                    <a:pt x="1718329" y="484590"/>
                  </a:cubicBezTo>
                  <a:cubicBezTo>
                    <a:pt x="1718337" y="513828"/>
                    <a:pt x="1718344" y="543066"/>
                    <a:pt x="1718352" y="572304"/>
                  </a:cubicBezTo>
                  <a:lnTo>
                    <a:pt x="1718568" y="572474"/>
                  </a:lnTo>
                  <a:lnTo>
                    <a:pt x="1718568" y="321858"/>
                  </a:lnTo>
                  <a:lnTo>
                    <a:pt x="1721275" y="381787"/>
                  </a:lnTo>
                  <a:cubicBezTo>
                    <a:pt x="1720841" y="458506"/>
                    <a:pt x="1717486" y="527954"/>
                    <a:pt x="1793029" y="587913"/>
                  </a:cubicBezTo>
                  <a:cubicBezTo>
                    <a:pt x="1879928" y="656919"/>
                    <a:pt x="2023232" y="651271"/>
                    <a:pt x="2099703" y="568558"/>
                  </a:cubicBezTo>
                  <a:cubicBezTo>
                    <a:pt x="2117439" y="549362"/>
                    <a:pt x="2131224" y="526768"/>
                    <a:pt x="2139637" y="501923"/>
                  </a:cubicBezTo>
                  <a:cubicBezTo>
                    <a:pt x="2142797" y="492522"/>
                    <a:pt x="2144614" y="482529"/>
                    <a:pt x="2148643" y="473760"/>
                  </a:cubicBezTo>
                  <a:lnTo>
                    <a:pt x="2148643" y="1232150"/>
                  </a:lnTo>
                  <a:cubicBezTo>
                    <a:pt x="2144890" y="1223183"/>
                    <a:pt x="2143666" y="1213308"/>
                    <a:pt x="2140309" y="1204105"/>
                  </a:cubicBezTo>
                  <a:cubicBezTo>
                    <a:pt x="2132093" y="1181630"/>
                    <a:pt x="2117320" y="1158404"/>
                    <a:pt x="2100927" y="1141024"/>
                  </a:cubicBezTo>
                  <a:cubicBezTo>
                    <a:pt x="2025839" y="1061552"/>
                    <a:pt x="1895214" y="1048556"/>
                    <a:pt x="1806064" y="1112269"/>
                  </a:cubicBezTo>
                  <a:cubicBezTo>
                    <a:pt x="1763721" y="1142565"/>
                    <a:pt x="1730581" y="1186330"/>
                    <a:pt x="1722286" y="1238627"/>
                  </a:cubicBezTo>
                  <a:cubicBezTo>
                    <a:pt x="1718277" y="1263828"/>
                    <a:pt x="1718938" y="1289493"/>
                    <a:pt x="1719679" y="1315193"/>
                  </a:cubicBezTo>
                  <a:cubicBezTo>
                    <a:pt x="1719309" y="1328520"/>
                    <a:pt x="1718938" y="1341847"/>
                    <a:pt x="1718568" y="1355174"/>
                  </a:cubicBezTo>
                  <a:lnTo>
                    <a:pt x="1717944" y="1199845"/>
                  </a:lnTo>
                  <a:cubicBezTo>
                    <a:pt x="1717879" y="1230697"/>
                    <a:pt x="1717804" y="1257092"/>
                    <a:pt x="1717719" y="1277543"/>
                  </a:cubicBezTo>
                  <a:cubicBezTo>
                    <a:pt x="1713872" y="1314426"/>
                    <a:pt x="1719365" y="1352131"/>
                    <a:pt x="1714217" y="1388828"/>
                  </a:cubicBezTo>
                  <a:cubicBezTo>
                    <a:pt x="1701772" y="1477240"/>
                    <a:pt x="1658627" y="1559230"/>
                    <a:pt x="1588365" y="1615404"/>
                  </a:cubicBezTo>
                  <a:cubicBezTo>
                    <a:pt x="1547609" y="1647961"/>
                    <a:pt x="1499316" y="1673248"/>
                    <a:pt x="1448078" y="1684233"/>
                  </a:cubicBezTo>
                  <a:cubicBezTo>
                    <a:pt x="1409577" y="1692512"/>
                    <a:pt x="1370651" y="1691530"/>
                    <a:pt x="1331487" y="1691450"/>
                  </a:cubicBezTo>
                  <a:lnTo>
                    <a:pt x="1209430" y="1691450"/>
                  </a:lnTo>
                  <a:lnTo>
                    <a:pt x="479738" y="1691424"/>
                  </a:lnTo>
                  <a:lnTo>
                    <a:pt x="378908" y="1691371"/>
                  </a:lnTo>
                  <a:cubicBezTo>
                    <a:pt x="346191" y="1691424"/>
                    <a:pt x="313315" y="1692353"/>
                    <a:pt x="280970" y="1686701"/>
                  </a:cubicBezTo>
                  <a:cubicBezTo>
                    <a:pt x="191390" y="1671019"/>
                    <a:pt x="104650" y="1611901"/>
                    <a:pt x="56650" y="1534686"/>
                  </a:cubicBezTo>
                  <a:cubicBezTo>
                    <a:pt x="30407" y="1492444"/>
                    <a:pt x="10984" y="1446407"/>
                    <a:pt x="4191" y="1396814"/>
                  </a:cubicBezTo>
                  <a:cubicBezTo>
                    <a:pt x="-1407" y="1355845"/>
                    <a:pt x="1379" y="1313497"/>
                    <a:pt x="1299" y="1272236"/>
                  </a:cubicBezTo>
                  <a:cubicBezTo>
                    <a:pt x="1166" y="1212985"/>
                    <a:pt x="1140" y="1153708"/>
                    <a:pt x="1352" y="1094457"/>
                  </a:cubicBezTo>
                  <a:cubicBezTo>
                    <a:pt x="1617" y="1012200"/>
                    <a:pt x="1087" y="929944"/>
                    <a:pt x="1246" y="847688"/>
                  </a:cubicBezTo>
                  <a:cubicBezTo>
                    <a:pt x="1511" y="722102"/>
                    <a:pt x="1034" y="596488"/>
                    <a:pt x="1299" y="470902"/>
                  </a:cubicBezTo>
                  <a:cubicBezTo>
                    <a:pt x="1458" y="399047"/>
                    <a:pt x="-5733" y="323982"/>
                    <a:pt x="12125" y="253799"/>
                  </a:cubicBezTo>
                  <a:cubicBezTo>
                    <a:pt x="49353" y="107356"/>
                    <a:pt x="175151" y="11514"/>
                    <a:pt x="323398" y="980"/>
                  </a:cubicBezTo>
                  <a:cubicBezTo>
                    <a:pt x="353143" y="-1143"/>
                    <a:pt x="383578" y="848"/>
                    <a:pt x="413403" y="821"/>
                  </a:cubicBezTo>
                  <a:lnTo>
                    <a:pt x="615062" y="715"/>
                  </a:lnTo>
                  <a:lnTo>
                    <a:pt x="1198816" y="636"/>
                  </a:lnTo>
                  <a:close/>
                </a:path>
              </a:pathLst>
            </a:custGeom>
            <a:solidFill>
              <a:schemeClr val="accent2"/>
            </a:solidFill>
            <a:ln w="1796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/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A0364D44-DCB7-526B-05DD-5E3B517A1A92}"/>
              </a:ext>
            </a:extLst>
          </p:cNvPr>
          <p:cNvGrpSpPr/>
          <p:nvPr/>
        </p:nvGrpSpPr>
        <p:grpSpPr>
          <a:xfrm>
            <a:off x="5236717" y="1816042"/>
            <a:ext cx="2148643" cy="1691525"/>
            <a:chOff x="5236717" y="1816042"/>
            <a:chExt cx="2148643" cy="1691525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08905046-45C4-F834-F783-C09D3B10ED5D}"/>
                </a:ext>
              </a:extLst>
            </p:cNvPr>
            <p:cNvSpPr/>
            <p:nvPr/>
          </p:nvSpPr>
          <p:spPr>
            <a:xfrm>
              <a:off x="5382401" y="1960367"/>
              <a:ext cx="1426455" cy="1402875"/>
            </a:xfrm>
            <a:custGeom>
              <a:avLst/>
              <a:gdLst>
                <a:gd name="csX0" fmla="*/ 236109 w 1426455"/>
                <a:gd name="csY0" fmla="*/ 0 h 1402875"/>
                <a:gd name="csX1" fmla="*/ 280985 w 1426455"/>
                <a:gd name="csY1" fmla="*/ 806 h 1402875"/>
                <a:gd name="csX2" fmla="*/ 453458 w 1426455"/>
                <a:gd name="csY2" fmla="*/ 859 h 1402875"/>
                <a:gd name="csX3" fmla="*/ 1002717 w 1426455"/>
                <a:gd name="csY3" fmla="*/ 832 h 1402875"/>
                <a:gd name="csX4" fmla="*/ 1177843 w 1426455"/>
                <a:gd name="csY4" fmla="*/ 859 h 1402875"/>
                <a:gd name="csX5" fmla="*/ 1332750 w 1426455"/>
                <a:gd name="csY5" fmla="*/ 31188 h 1402875"/>
                <a:gd name="csX6" fmla="*/ 1422860 w 1426455"/>
                <a:gd name="csY6" fmla="*/ 161073 h 1402875"/>
                <a:gd name="csX7" fmla="*/ 1426389 w 1426455"/>
                <a:gd name="csY7" fmla="*/ 224622 h 1402875"/>
                <a:gd name="csX8" fmla="*/ 1426283 w 1426455"/>
                <a:gd name="csY8" fmla="*/ 322799 h 1402875"/>
                <a:gd name="csX9" fmla="*/ 1423842 w 1426455"/>
                <a:gd name="csY9" fmla="*/ 1041877 h 1402875"/>
                <a:gd name="csX10" fmla="*/ 1423842 w 1426455"/>
                <a:gd name="csY10" fmla="*/ 1148014 h 1402875"/>
                <a:gd name="csX11" fmla="*/ 1422515 w 1426455"/>
                <a:gd name="csY11" fmla="*/ 1219524 h 1402875"/>
                <a:gd name="csX12" fmla="*/ 1350289 w 1426455"/>
                <a:gd name="csY12" fmla="*/ 1353654 h 1402875"/>
                <a:gd name="csX13" fmla="*/ 1167229 w 1426455"/>
                <a:gd name="csY13" fmla="*/ 1402610 h 1402875"/>
                <a:gd name="csX14" fmla="*/ 1047825 w 1426455"/>
                <a:gd name="csY14" fmla="*/ 1402769 h 1402875"/>
                <a:gd name="csX15" fmla="*/ 349975 w 1426455"/>
                <a:gd name="csY15" fmla="*/ 1402875 h 1402875"/>
                <a:gd name="csX16" fmla="*/ 257105 w 1426455"/>
                <a:gd name="csY16" fmla="*/ 1402849 h 1402875"/>
                <a:gd name="csX17" fmla="*/ 54304 w 1426455"/>
                <a:gd name="csY17" fmla="*/ 1333488 h 1402875"/>
                <a:gd name="csX18" fmla="*/ 1341 w 1426455"/>
                <a:gd name="csY18" fmla="*/ 1097599 h 1402875"/>
                <a:gd name="csX19" fmla="*/ 1367 w 1426455"/>
                <a:gd name="csY19" fmla="*/ 734080 h 1402875"/>
                <a:gd name="csX20" fmla="*/ 1394 w 1426455"/>
                <a:gd name="csY20" fmla="*/ 296265 h 1402875"/>
                <a:gd name="csX21" fmla="*/ 4472 w 1426455"/>
                <a:gd name="csY21" fmla="*/ 166671 h 1402875"/>
                <a:gd name="csX22" fmla="*/ 191353 w 1426455"/>
                <a:gd name="csY22" fmla="*/ 1522 h 1402875"/>
                <a:gd name="csX23" fmla="*/ 236109 w 1426455"/>
                <a:gd name="csY23" fmla="*/ 0 h 14028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</a:cxnLst>
              <a:rect l="l" t="t" r="r" b="b"/>
              <a:pathLst>
                <a:path w="1426455" h="1402875">
                  <a:moveTo>
                    <a:pt x="236109" y="0"/>
                  </a:moveTo>
                  <a:cubicBezTo>
                    <a:pt x="251154" y="209"/>
                    <a:pt x="266219" y="806"/>
                    <a:pt x="280985" y="806"/>
                  </a:cubicBezTo>
                  <a:lnTo>
                    <a:pt x="453458" y="859"/>
                  </a:lnTo>
                  <a:lnTo>
                    <a:pt x="1002717" y="832"/>
                  </a:lnTo>
                  <a:lnTo>
                    <a:pt x="1177843" y="859"/>
                  </a:lnTo>
                  <a:cubicBezTo>
                    <a:pt x="1232158" y="1018"/>
                    <a:pt x="1285253" y="806"/>
                    <a:pt x="1332750" y="31188"/>
                  </a:cubicBezTo>
                  <a:cubicBezTo>
                    <a:pt x="1378574" y="60508"/>
                    <a:pt x="1411291" y="108031"/>
                    <a:pt x="1422860" y="161073"/>
                  </a:cubicBezTo>
                  <a:cubicBezTo>
                    <a:pt x="1427424" y="181928"/>
                    <a:pt x="1426309" y="203421"/>
                    <a:pt x="1426389" y="224622"/>
                  </a:cubicBezTo>
                  <a:cubicBezTo>
                    <a:pt x="1426521" y="257339"/>
                    <a:pt x="1426442" y="290082"/>
                    <a:pt x="1426283" y="322799"/>
                  </a:cubicBezTo>
                  <a:cubicBezTo>
                    <a:pt x="1425036" y="562483"/>
                    <a:pt x="1423417" y="802193"/>
                    <a:pt x="1423842" y="1041877"/>
                  </a:cubicBezTo>
                  <a:cubicBezTo>
                    <a:pt x="1423895" y="1077247"/>
                    <a:pt x="1423895" y="1112643"/>
                    <a:pt x="1423842" y="1148014"/>
                  </a:cubicBezTo>
                  <a:cubicBezTo>
                    <a:pt x="1423789" y="1171603"/>
                    <a:pt x="1425619" y="1196067"/>
                    <a:pt x="1422515" y="1219524"/>
                  </a:cubicBezTo>
                  <a:cubicBezTo>
                    <a:pt x="1415669" y="1271345"/>
                    <a:pt x="1389851" y="1319372"/>
                    <a:pt x="1350289" y="1353654"/>
                  </a:cubicBezTo>
                  <a:cubicBezTo>
                    <a:pt x="1293718" y="1402610"/>
                    <a:pt x="1238182" y="1402530"/>
                    <a:pt x="1167229" y="1402610"/>
                  </a:cubicBezTo>
                  <a:lnTo>
                    <a:pt x="1047825" y="1402769"/>
                  </a:lnTo>
                  <a:lnTo>
                    <a:pt x="349975" y="1402875"/>
                  </a:lnTo>
                  <a:lnTo>
                    <a:pt x="257105" y="1402849"/>
                  </a:lnTo>
                  <a:cubicBezTo>
                    <a:pt x="177024" y="1402981"/>
                    <a:pt x="110211" y="1399081"/>
                    <a:pt x="54304" y="1333488"/>
                  </a:cubicBezTo>
                  <a:cubicBezTo>
                    <a:pt x="-7680" y="1260758"/>
                    <a:pt x="1182" y="1187125"/>
                    <a:pt x="1341" y="1097599"/>
                  </a:cubicBezTo>
                  <a:cubicBezTo>
                    <a:pt x="1553" y="976417"/>
                    <a:pt x="1076" y="855262"/>
                    <a:pt x="1367" y="734080"/>
                  </a:cubicBezTo>
                  <a:cubicBezTo>
                    <a:pt x="1686" y="588141"/>
                    <a:pt x="916" y="442203"/>
                    <a:pt x="1394" y="296265"/>
                  </a:cubicBezTo>
                  <a:cubicBezTo>
                    <a:pt x="1527" y="253889"/>
                    <a:pt x="-3382" y="208436"/>
                    <a:pt x="4472" y="166671"/>
                  </a:cubicBezTo>
                  <a:cubicBezTo>
                    <a:pt x="22011" y="73324"/>
                    <a:pt x="99173" y="11207"/>
                    <a:pt x="191353" y="1522"/>
                  </a:cubicBezTo>
                  <a:lnTo>
                    <a:pt x="236109" y="0"/>
                  </a:ln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8293BE57-3674-DF37-7C92-2B4CA93A21EC}"/>
                </a:ext>
              </a:extLst>
            </p:cNvPr>
            <p:cNvSpPr/>
            <p:nvPr/>
          </p:nvSpPr>
          <p:spPr>
            <a:xfrm>
              <a:off x="5236717" y="1816042"/>
              <a:ext cx="2148643" cy="1691525"/>
            </a:xfrm>
            <a:custGeom>
              <a:avLst/>
              <a:gdLst>
                <a:gd name="csX0" fmla="*/ 381793 w 2148643"/>
                <a:gd name="csY0" fmla="*/ 148103 h 1691525"/>
                <a:gd name="csX1" fmla="*/ 337037 w 2148643"/>
                <a:gd name="csY1" fmla="*/ 149625 h 1691525"/>
                <a:gd name="csX2" fmla="*/ 150156 w 2148643"/>
                <a:gd name="csY2" fmla="*/ 314774 h 1691525"/>
                <a:gd name="csX3" fmla="*/ 147078 w 2148643"/>
                <a:gd name="csY3" fmla="*/ 444368 h 1691525"/>
                <a:gd name="csX4" fmla="*/ 147051 w 2148643"/>
                <a:gd name="csY4" fmla="*/ 882183 h 1691525"/>
                <a:gd name="csX5" fmla="*/ 147025 w 2148643"/>
                <a:gd name="csY5" fmla="*/ 1245702 h 1691525"/>
                <a:gd name="csX6" fmla="*/ 199988 w 2148643"/>
                <a:gd name="csY6" fmla="*/ 1481591 h 1691525"/>
                <a:gd name="csX7" fmla="*/ 402789 w 2148643"/>
                <a:gd name="csY7" fmla="*/ 1550952 h 1691525"/>
                <a:gd name="csX8" fmla="*/ 495659 w 2148643"/>
                <a:gd name="csY8" fmla="*/ 1550978 h 1691525"/>
                <a:gd name="csX9" fmla="*/ 1193509 w 2148643"/>
                <a:gd name="csY9" fmla="*/ 1550872 h 1691525"/>
                <a:gd name="csX10" fmla="*/ 1312913 w 2148643"/>
                <a:gd name="csY10" fmla="*/ 1550713 h 1691525"/>
                <a:gd name="csX11" fmla="*/ 1495973 w 2148643"/>
                <a:gd name="csY11" fmla="*/ 1501757 h 1691525"/>
                <a:gd name="csX12" fmla="*/ 1568199 w 2148643"/>
                <a:gd name="csY12" fmla="*/ 1367627 h 1691525"/>
                <a:gd name="csX13" fmla="*/ 1569526 w 2148643"/>
                <a:gd name="csY13" fmla="*/ 1296117 h 1691525"/>
                <a:gd name="csX14" fmla="*/ 1569526 w 2148643"/>
                <a:gd name="csY14" fmla="*/ 1189980 h 1691525"/>
                <a:gd name="csX15" fmla="*/ 1571967 w 2148643"/>
                <a:gd name="csY15" fmla="*/ 470902 h 1691525"/>
                <a:gd name="csX16" fmla="*/ 1572073 w 2148643"/>
                <a:gd name="csY16" fmla="*/ 372725 h 1691525"/>
                <a:gd name="csX17" fmla="*/ 1568544 w 2148643"/>
                <a:gd name="csY17" fmla="*/ 309176 h 1691525"/>
                <a:gd name="csX18" fmla="*/ 1478434 w 2148643"/>
                <a:gd name="csY18" fmla="*/ 179291 h 1691525"/>
                <a:gd name="csX19" fmla="*/ 1323527 w 2148643"/>
                <a:gd name="csY19" fmla="*/ 148962 h 1691525"/>
                <a:gd name="csX20" fmla="*/ 1148401 w 2148643"/>
                <a:gd name="csY20" fmla="*/ 148935 h 1691525"/>
                <a:gd name="csX21" fmla="*/ 599142 w 2148643"/>
                <a:gd name="csY21" fmla="*/ 148962 h 1691525"/>
                <a:gd name="csX22" fmla="*/ 426669 w 2148643"/>
                <a:gd name="csY22" fmla="*/ 148909 h 1691525"/>
                <a:gd name="csX23" fmla="*/ 381793 w 2148643"/>
                <a:gd name="csY23" fmla="*/ 148103 h 1691525"/>
                <a:gd name="csX24" fmla="*/ 1198816 w 2148643"/>
                <a:gd name="csY24" fmla="*/ 636 h 1691525"/>
                <a:gd name="csX25" fmla="*/ 1326180 w 2148643"/>
                <a:gd name="csY25" fmla="*/ 741 h 1691525"/>
                <a:gd name="csX26" fmla="*/ 1468961 w 2148643"/>
                <a:gd name="csY26" fmla="*/ 11355 h 1691525"/>
                <a:gd name="csX27" fmla="*/ 1610468 w 2148643"/>
                <a:gd name="csY27" fmla="*/ 89790 h 1691525"/>
                <a:gd name="csX28" fmla="*/ 1716711 w 2148643"/>
                <a:gd name="csY28" fmla="*/ 301401 h 1691525"/>
                <a:gd name="csX29" fmla="*/ 1718277 w 2148643"/>
                <a:gd name="csY29" fmla="*/ 407193 h 1691525"/>
                <a:gd name="csX30" fmla="*/ 1718329 w 2148643"/>
                <a:gd name="csY30" fmla="*/ 484590 h 1691525"/>
                <a:gd name="csX31" fmla="*/ 1718352 w 2148643"/>
                <a:gd name="csY31" fmla="*/ 572304 h 1691525"/>
                <a:gd name="csX32" fmla="*/ 1718568 w 2148643"/>
                <a:gd name="csY32" fmla="*/ 572474 h 1691525"/>
                <a:gd name="csX33" fmla="*/ 1718568 w 2148643"/>
                <a:gd name="csY33" fmla="*/ 321858 h 1691525"/>
                <a:gd name="csX34" fmla="*/ 1721275 w 2148643"/>
                <a:gd name="csY34" fmla="*/ 381787 h 1691525"/>
                <a:gd name="csX35" fmla="*/ 1793029 w 2148643"/>
                <a:gd name="csY35" fmla="*/ 587913 h 1691525"/>
                <a:gd name="csX36" fmla="*/ 2099703 w 2148643"/>
                <a:gd name="csY36" fmla="*/ 568558 h 1691525"/>
                <a:gd name="csX37" fmla="*/ 2139637 w 2148643"/>
                <a:gd name="csY37" fmla="*/ 501923 h 1691525"/>
                <a:gd name="csX38" fmla="*/ 2148643 w 2148643"/>
                <a:gd name="csY38" fmla="*/ 473760 h 1691525"/>
                <a:gd name="csX39" fmla="*/ 2148643 w 2148643"/>
                <a:gd name="csY39" fmla="*/ 1232150 h 1691525"/>
                <a:gd name="csX40" fmla="*/ 2140309 w 2148643"/>
                <a:gd name="csY40" fmla="*/ 1204105 h 1691525"/>
                <a:gd name="csX41" fmla="*/ 2100927 w 2148643"/>
                <a:gd name="csY41" fmla="*/ 1141024 h 1691525"/>
                <a:gd name="csX42" fmla="*/ 1806064 w 2148643"/>
                <a:gd name="csY42" fmla="*/ 1112269 h 1691525"/>
                <a:gd name="csX43" fmla="*/ 1722286 w 2148643"/>
                <a:gd name="csY43" fmla="*/ 1238627 h 1691525"/>
                <a:gd name="csX44" fmla="*/ 1719679 w 2148643"/>
                <a:gd name="csY44" fmla="*/ 1315193 h 1691525"/>
                <a:gd name="csX45" fmla="*/ 1718568 w 2148643"/>
                <a:gd name="csY45" fmla="*/ 1355174 h 1691525"/>
                <a:gd name="csX46" fmla="*/ 1717944 w 2148643"/>
                <a:gd name="csY46" fmla="*/ 1199845 h 1691525"/>
                <a:gd name="csX47" fmla="*/ 1717719 w 2148643"/>
                <a:gd name="csY47" fmla="*/ 1277543 h 1691525"/>
                <a:gd name="csX48" fmla="*/ 1714217 w 2148643"/>
                <a:gd name="csY48" fmla="*/ 1388828 h 1691525"/>
                <a:gd name="csX49" fmla="*/ 1588365 w 2148643"/>
                <a:gd name="csY49" fmla="*/ 1615404 h 1691525"/>
                <a:gd name="csX50" fmla="*/ 1448078 w 2148643"/>
                <a:gd name="csY50" fmla="*/ 1684233 h 1691525"/>
                <a:gd name="csX51" fmla="*/ 1331487 w 2148643"/>
                <a:gd name="csY51" fmla="*/ 1691450 h 1691525"/>
                <a:gd name="csX52" fmla="*/ 1209430 w 2148643"/>
                <a:gd name="csY52" fmla="*/ 1691450 h 1691525"/>
                <a:gd name="csX53" fmla="*/ 479738 w 2148643"/>
                <a:gd name="csY53" fmla="*/ 1691424 h 1691525"/>
                <a:gd name="csX54" fmla="*/ 378908 w 2148643"/>
                <a:gd name="csY54" fmla="*/ 1691371 h 1691525"/>
                <a:gd name="csX55" fmla="*/ 280970 w 2148643"/>
                <a:gd name="csY55" fmla="*/ 1686701 h 1691525"/>
                <a:gd name="csX56" fmla="*/ 56650 w 2148643"/>
                <a:gd name="csY56" fmla="*/ 1534686 h 1691525"/>
                <a:gd name="csX57" fmla="*/ 4191 w 2148643"/>
                <a:gd name="csY57" fmla="*/ 1396814 h 1691525"/>
                <a:gd name="csX58" fmla="*/ 1299 w 2148643"/>
                <a:gd name="csY58" fmla="*/ 1272236 h 1691525"/>
                <a:gd name="csX59" fmla="*/ 1352 w 2148643"/>
                <a:gd name="csY59" fmla="*/ 1094457 h 1691525"/>
                <a:gd name="csX60" fmla="*/ 1246 w 2148643"/>
                <a:gd name="csY60" fmla="*/ 847688 h 1691525"/>
                <a:gd name="csX61" fmla="*/ 1299 w 2148643"/>
                <a:gd name="csY61" fmla="*/ 470902 h 1691525"/>
                <a:gd name="csX62" fmla="*/ 12125 w 2148643"/>
                <a:gd name="csY62" fmla="*/ 253799 h 1691525"/>
                <a:gd name="csX63" fmla="*/ 323398 w 2148643"/>
                <a:gd name="csY63" fmla="*/ 980 h 1691525"/>
                <a:gd name="csX64" fmla="*/ 413403 w 2148643"/>
                <a:gd name="csY64" fmla="*/ 821 h 1691525"/>
                <a:gd name="csX65" fmla="*/ 615062 w 2148643"/>
                <a:gd name="csY65" fmla="*/ 715 h 1691525"/>
                <a:gd name="csX66" fmla="*/ 1198816 w 2148643"/>
                <a:gd name="csY66" fmla="*/ 636 h 169152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</a:cxnLst>
              <a:rect l="l" t="t" r="r" b="b"/>
              <a:pathLst>
                <a:path w="2148643" h="1691525">
                  <a:moveTo>
                    <a:pt x="381793" y="148103"/>
                  </a:moveTo>
                  <a:lnTo>
                    <a:pt x="337037" y="149625"/>
                  </a:lnTo>
                  <a:cubicBezTo>
                    <a:pt x="244857" y="159310"/>
                    <a:pt x="167695" y="221427"/>
                    <a:pt x="150156" y="314774"/>
                  </a:cubicBezTo>
                  <a:cubicBezTo>
                    <a:pt x="142302" y="356539"/>
                    <a:pt x="147211" y="401992"/>
                    <a:pt x="147078" y="444368"/>
                  </a:cubicBezTo>
                  <a:cubicBezTo>
                    <a:pt x="146600" y="590306"/>
                    <a:pt x="147370" y="736244"/>
                    <a:pt x="147051" y="882183"/>
                  </a:cubicBezTo>
                  <a:cubicBezTo>
                    <a:pt x="146760" y="1003365"/>
                    <a:pt x="147237" y="1124520"/>
                    <a:pt x="147025" y="1245702"/>
                  </a:cubicBezTo>
                  <a:cubicBezTo>
                    <a:pt x="146866" y="1335228"/>
                    <a:pt x="138004" y="1408861"/>
                    <a:pt x="199988" y="1481591"/>
                  </a:cubicBezTo>
                  <a:cubicBezTo>
                    <a:pt x="255895" y="1547184"/>
                    <a:pt x="322708" y="1551084"/>
                    <a:pt x="402789" y="1550952"/>
                  </a:cubicBezTo>
                  <a:lnTo>
                    <a:pt x="495659" y="1550978"/>
                  </a:lnTo>
                  <a:lnTo>
                    <a:pt x="1193509" y="1550872"/>
                  </a:lnTo>
                  <a:lnTo>
                    <a:pt x="1312913" y="1550713"/>
                  </a:lnTo>
                  <a:cubicBezTo>
                    <a:pt x="1383866" y="1550633"/>
                    <a:pt x="1439402" y="1550713"/>
                    <a:pt x="1495973" y="1501757"/>
                  </a:cubicBezTo>
                  <a:cubicBezTo>
                    <a:pt x="1535535" y="1467475"/>
                    <a:pt x="1561353" y="1419448"/>
                    <a:pt x="1568199" y="1367627"/>
                  </a:cubicBezTo>
                  <a:cubicBezTo>
                    <a:pt x="1571303" y="1344170"/>
                    <a:pt x="1569473" y="1319706"/>
                    <a:pt x="1569526" y="1296117"/>
                  </a:cubicBezTo>
                  <a:cubicBezTo>
                    <a:pt x="1569579" y="1260746"/>
                    <a:pt x="1569579" y="1225350"/>
                    <a:pt x="1569526" y="1189980"/>
                  </a:cubicBezTo>
                  <a:cubicBezTo>
                    <a:pt x="1569101" y="950296"/>
                    <a:pt x="1570720" y="710586"/>
                    <a:pt x="1571967" y="470902"/>
                  </a:cubicBezTo>
                  <a:cubicBezTo>
                    <a:pt x="1572126" y="438185"/>
                    <a:pt x="1572205" y="405442"/>
                    <a:pt x="1572073" y="372725"/>
                  </a:cubicBezTo>
                  <a:cubicBezTo>
                    <a:pt x="1571993" y="351524"/>
                    <a:pt x="1573108" y="330031"/>
                    <a:pt x="1568544" y="309176"/>
                  </a:cubicBezTo>
                  <a:cubicBezTo>
                    <a:pt x="1556975" y="256134"/>
                    <a:pt x="1524258" y="208611"/>
                    <a:pt x="1478434" y="179291"/>
                  </a:cubicBezTo>
                  <a:cubicBezTo>
                    <a:pt x="1430937" y="148909"/>
                    <a:pt x="1377842" y="149121"/>
                    <a:pt x="1323527" y="148962"/>
                  </a:cubicBezTo>
                  <a:lnTo>
                    <a:pt x="1148401" y="148935"/>
                  </a:lnTo>
                  <a:lnTo>
                    <a:pt x="599142" y="148962"/>
                  </a:lnTo>
                  <a:lnTo>
                    <a:pt x="426669" y="148909"/>
                  </a:lnTo>
                  <a:cubicBezTo>
                    <a:pt x="411903" y="148909"/>
                    <a:pt x="396838" y="148312"/>
                    <a:pt x="381793" y="148103"/>
                  </a:cubicBezTo>
                  <a:close/>
                  <a:moveTo>
                    <a:pt x="1198816" y="636"/>
                  </a:moveTo>
                  <a:lnTo>
                    <a:pt x="1326180" y="741"/>
                  </a:lnTo>
                  <a:cubicBezTo>
                    <a:pt x="1374446" y="688"/>
                    <a:pt x="1421783" y="-426"/>
                    <a:pt x="1468961" y="11355"/>
                  </a:cubicBezTo>
                  <a:cubicBezTo>
                    <a:pt x="1521393" y="24463"/>
                    <a:pt x="1570852" y="53359"/>
                    <a:pt x="1610468" y="89790"/>
                  </a:cubicBezTo>
                  <a:cubicBezTo>
                    <a:pt x="1670621" y="145114"/>
                    <a:pt x="1706655" y="220843"/>
                    <a:pt x="1716711" y="301401"/>
                  </a:cubicBezTo>
                  <a:cubicBezTo>
                    <a:pt x="1721089" y="336400"/>
                    <a:pt x="1716048" y="372088"/>
                    <a:pt x="1718277" y="407193"/>
                  </a:cubicBezTo>
                  <a:cubicBezTo>
                    <a:pt x="1718298" y="427529"/>
                    <a:pt x="1718316" y="453824"/>
                    <a:pt x="1718329" y="484590"/>
                  </a:cubicBezTo>
                  <a:cubicBezTo>
                    <a:pt x="1718337" y="513828"/>
                    <a:pt x="1718344" y="543066"/>
                    <a:pt x="1718352" y="572304"/>
                  </a:cubicBezTo>
                  <a:lnTo>
                    <a:pt x="1718568" y="572474"/>
                  </a:lnTo>
                  <a:lnTo>
                    <a:pt x="1718568" y="321858"/>
                  </a:lnTo>
                  <a:lnTo>
                    <a:pt x="1721275" y="381787"/>
                  </a:lnTo>
                  <a:cubicBezTo>
                    <a:pt x="1720841" y="458506"/>
                    <a:pt x="1717486" y="527954"/>
                    <a:pt x="1793029" y="587913"/>
                  </a:cubicBezTo>
                  <a:cubicBezTo>
                    <a:pt x="1879928" y="656919"/>
                    <a:pt x="2023232" y="651271"/>
                    <a:pt x="2099703" y="568558"/>
                  </a:cubicBezTo>
                  <a:cubicBezTo>
                    <a:pt x="2117439" y="549362"/>
                    <a:pt x="2131224" y="526768"/>
                    <a:pt x="2139637" y="501923"/>
                  </a:cubicBezTo>
                  <a:cubicBezTo>
                    <a:pt x="2142797" y="492522"/>
                    <a:pt x="2144614" y="482529"/>
                    <a:pt x="2148643" y="473760"/>
                  </a:cubicBezTo>
                  <a:lnTo>
                    <a:pt x="2148643" y="1232150"/>
                  </a:lnTo>
                  <a:cubicBezTo>
                    <a:pt x="2144890" y="1223183"/>
                    <a:pt x="2143666" y="1213308"/>
                    <a:pt x="2140309" y="1204105"/>
                  </a:cubicBezTo>
                  <a:cubicBezTo>
                    <a:pt x="2132093" y="1181630"/>
                    <a:pt x="2117320" y="1158404"/>
                    <a:pt x="2100927" y="1141024"/>
                  </a:cubicBezTo>
                  <a:cubicBezTo>
                    <a:pt x="2025839" y="1061552"/>
                    <a:pt x="1895214" y="1048556"/>
                    <a:pt x="1806064" y="1112269"/>
                  </a:cubicBezTo>
                  <a:cubicBezTo>
                    <a:pt x="1763721" y="1142565"/>
                    <a:pt x="1730581" y="1186330"/>
                    <a:pt x="1722286" y="1238627"/>
                  </a:cubicBezTo>
                  <a:cubicBezTo>
                    <a:pt x="1718277" y="1263828"/>
                    <a:pt x="1718938" y="1289493"/>
                    <a:pt x="1719679" y="1315193"/>
                  </a:cubicBezTo>
                  <a:cubicBezTo>
                    <a:pt x="1719309" y="1328520"/>
                    <a:pt x="1718938" y="1341847"/>
                    <a:pt x="1718568" y="1355174"/>
                  </a:cubicBezTo>
                  <a:lnTo>
                    <a:pt x="1717944" y="1199845"/>
                  </a:lnTo>
                  <a:cubicBezTo>
                    <a:pt x="1717879" y="1230697"/>
                    <a:pt x="1717804" y="1257092"/>
                    <a:pt x="1717719" y="1277543"/>
                  </a:cubicBezTo>
                  <a:cubicBezTo>
                    <a:pt x="1713872" y="1314426"/>
                    <a:pt x="1719365" y="1352131"/>
                    <a:pt x="1714217" y="1388828"/>
                  </a:cubicBezTo>
                  <a:cubicBezTo>
                    <a:pt x="1701772" y="1477240"/>
                    <a:pt x="1658627" y="1559230"/>
                    <a:pt x="1588365" y="1615404"/>
                  </a:cubicBezTo>
                  <a:cubicBezTo>
                    <a:pt x="1547609" y="1647961"/>
                    <a:pt x="1499316" y="1673248"/>
                    <a:pt x="1448078" y="1684233"/>
                  </a:cubicBezTo>
                  <a:cubicBezTo>
                    <a:pt x="1409577" y="1692512"/>
                    <a:pt x="1370651" y="1691530"/>
                    <a:pt x="1331487" y="1691450"/>
                  </a:cubicBezTo>
                  <a:lnTo>
                    <a:pt x="1209430" y="1691450"/>
                  </a:lnTo>
                  <a:lnTo>
                    <a:pt x="479738" y="1691424"/>
                  </a:lnTo>
                  <a:lnTo>
                    <a:pt x="378908" y="1691371"/>
                  </a:lnTo>
                  <a:cubicBezTo>
                    <a:pt x="346191" y="1691424"/>
                    <a:pt x="313315" y="1692353"/>
                    <a:pt x="280970" y="1686701"/>
                  </a:cubicBezTo>
                  <a:cubicBezTo>
                    <a:pt x="191390" y="1671019"/>
                    <a:pt x="104650" y="1611901"/>
                    <a:pt x="56650" y="1534686"/>
                  </a:cubicBezTo>
                  <a:cubicBezTo>
                    <a:pt x="30407" y="1492444"/>
                    <a:pt x="10984" y="1446407"/>
                    <a:pt x="4191" y="1396814"/>
                  </a:cubicBezTo>
                  <a:cubicBezTo>
                    <a:pt x="-1407" y="1355845"/>
                    <a:pt x="1379" y="1313497"/>
                    <a:pt x="1299" y="1272236"/>
                  </a:cubicBezTo>
                  <a:cubicBezTo>
                    <a:pt x="1166" y="1212985"/>
                    <a:pt x="1140" y="1153708"/>
                    <a:pt x="1352" y="1094457"/>
                  </a:cubicBezTo>
                  <a:cubicBezTo>
                    <a:pt x="1617" y="1012200"/>
                    <a:pt x="1087" y="929944"/>
                    <a:pt x="1246" y="847688"/>
                  </a:cubicBezTo>
                  <a:cubicBezTo>
                    <a:pt x="1511" y="722102"/>
                    <a:pt x="1034" y="596488"/>
                    <a:pt x="1299" y="470902"/>
                  </a:cubicBezTo>
                  <a:cubicBezTo>
                    <a:pt x="1458" y="399047"/>
                    <a:pt x="-5733" y="323982"/>
                    <a:pt x="12125" y="253799"/>
                  </a:cubicBezTo>
                  <a:cubicBezTo>
                    <a:pt x="49353" y="107356"/>
                    <a:pt x="175151" y="11514"/>
                    <a:pt x="323398" y="980"/>
                  </a:cubicBezTo>
                  <a:cubicBezTo>
                    <a:pt x="353143" y="-1143"/>
                    <a:pt x="383578" y="848"/>
                    <a:pt x="413403" y="821"/>
                  </a:cubicBezTo>
                  <a:lnTo>
                    <a:pt x="615062" y="715"/>
                  </a:lnTo>
                  <a:lnTo>
                    <a:pt x="1198816" y="636"/>
                  </a:lnTo>
                  <a:close/>
                </a:path>
              </a:pathLst>
            </a:custGeom>
            <a:solidFill>
              <a:schemeClr val="accent4"/>
            </a:solidFill>
            <a:ln w="1796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/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237614F3-B29A-1366-DC50-5DF74EFC0D87}"/>
              </a:ext>
            </a:extLst>
          </p:cNvPr>
          <p:cNvGrpSpPr/>
          <p:nvPr/>
        </p:nvGrpSpPr>
        <p:grpSpPr>
          <a:xfrm>
            <a:off x="7373785" y="1816042"/>
            <a:ext cx="2148643" cy="1691525"/>
            <a:chOff x="7373785" y="1816042"/>
            <a:chExt cx="2148643" cy="1691525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AF49467-DD87-FAF7-0806-017DCD125CF8}"/>
                </a:ext>
              </a:extLst>
            </p:cNvPr>
            <p:cNvSpPr/>
            <p:nvPr/>
          </p:nvSpPr>
          <p:spPr>
            <a:xfrm>
              <a:off x="7519469" y="1960367"/>
              <a:ext cx="1426455" cy="1402875"/>
            </a:xfrm>
            <a:custGeom>
              <a:avLst/>
              <a:gdLst>
                <a:gd name="csX0" fmla="*/ 236109 w 1426455"/>
                <a:gd name="csY0" fmla="*/ 0 h 1402875"/>
                <a:gd name="csX1" fmla="*/ 280985 w 1426455"/>
                <a:gd name="csY1" fmla="*/ 806 h 1402875"/>
                <a:gd name="csX2" fmla="*/ 453458 w 1426455"/>
                <a:gd name="csY2" fmla="*/ 859 h 1402875"/>
                <a:gd name="csX3" fmla="*/ 1002717 w 1426455"/>
                <a:gd name="csY3" fmla="*/ 832 h 1402875"/>
                <a:gd name="csX4" fmla="*/ 1177843 w 1426455"/>
                <a:gd name="csY4" fmla="*/ 859 h 1402875"/>
                <a:gd name="csX5" fmla="*/ 1332750 w 1426455"/>
                <a:gd name="csY5" fmla="*/ 31188 h 1402875"/>
                <a:gd name="csX6" fmla="*/ 1422860 w 1426455"/>
                <a:gd name="csY6" fmla="*/ 161073 h 1402875"/>
                <a:gd name="csX7" fmla="*/ 1426389 w 1426455"/>
                <a:gd name="csY7" fmla="*/ 224622 h 1402875"/>
                <a:gd name="csX8" fmla="*/ 1426283 w 1426455"/>
                <a:gd name="csY8" fmla="*/ 322799 h 1402875"/>
                <a:gd name="csX9" fmla="*/ 1423842 w 1426455"/>
                <a:gd name="csY9" fmla="*/ 1041877 h 1402875"/>
                <a:gd name="csX10" fmla="*/ 1423842 w 1426455"/>
                <a:gd name="csY10" fmla="*/ 1148014 h 1402875"/>
                <a:gd name="csX11" fmla="*/ 1422515 w 1426455"/>
                <a:gd name="csY11" fmla="*/ 1219524 h 1402875"/>
                <a:gd name="csX12" fmla="*/ 1350289 w 1426455"/>
                <a:gd name="csY12" fmla="*/ 1353654 h 1402875"/>
                <a:gd name="csX13" fmla="*/ 1167229 w 1426455"/>
                <a:gd name="csY13" fmla="*/ 1402610 h 1402875"/>
                <a:gd name="csX14" fmla="*/ 1047825 w 1426455"/>
                <a:gd name="csY14" fmla="*/ 1402769 h 1402875"/>
                <a:gd name="csX15" fmla="*/ 349975 w 1426455"/>
                <a:gd name="csY15" fmla="*/ 1402875 h 1402875"/>
                <a:gd name="csX16" fmla="*/ 257105 w 1426455"/>
                <a:gd name="csY16" fmla="*/ 1402849 h 1402875"/>
                <a:gd name="csX17" fmla="*/ 54304 w 1426455"/>
                <a:gd name="csY17" fmla="*/ 1333488 h 1402875"/>
                <a:gd name="csX18" fmla="*/ 1341 w 1426455"/>
                <a:gd name="csY18" fmla="*/ 1097599 h 1402875"/>
                <a:gd name="csX19" fmla="*/ 1367 w 1426455"/>
                <a:gd name="csY19" fmla="*/ 734080 h 1402875"/>
                <a:gd name="csX20" fmla="*/ 1394 w 1426455"/>
                <a:gd name="csY20" fmla="*/ 296265 h 1402875"/>
                <a:gd name="csX21" fmla="*/ 4472 w 1426455"/>
                <a:gd name="csY21" fmla="*/ 166671 h 1402875"/>
                <a:gd name="csX22" fmla="*/ 191353 w 1426455"/>
                <a:gd name="csY22" fmla="*/ 1522 h 1402875"/>
                <a:gd name="csX23" fmla="*/ 236109 w 1426455"/>
                <a:gd name="csY23" fmla="*/ 0 h 14028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</a:cxnLst>
              <a:rect l="l" t="t" r="r" b="b"/>
              <a:pathLst>
                <a:path w="1426455" h="1402875">
                  <a:moveTo>
                    <a:pt x="236109" y="0"/>
                  </a:moveTo>
                  <a:cubicBezTo>
                    <a:pt x="251154" y="209"/>
                    <a:pt x="266219" y="806"/>
                    <a:pt x="280985" y="806"/>
                  </a:cubicBezTo>
                  <a:lnTo>
                    <a:pt x="453458" y="859"/>
                  </a:lnTo>
                  <a:lnTo>
                    <a:pt x="1002717" y="832"/>
                  </a:lnTo>
                  <a:lnTo>
                    <a:pt x="1177843" y="859"/>
                  </a:lnTo>
                  <a:cubicBezTo>
                    <a:pt x="1232158" y="1018"/>
                    <a:pt x="1285253" y="806"/>
                    <a:pt x="1332750" y="31188"/>
                  </a:cubicBezTo>
                  <a:cubicBezTo>
                    <a:pt x="1378574" y="60508"/>
                    <a:pt x="1411291" y="108031"/>
                    <a:pt x="1422860" y="161073"/>
                  </a:cubicBezTo>
                  <a:cubicBezTo>
                    <a:pt x="1427424" y="181928"/>
                    <a:pt x="1426309" y="203421"/>
                    <a:pt x="1426389" y="224622"/>
                  </a:cubicBezTo>
                  <a:cubicBezTo>
                    <a:pt x="1426521" y="257339"/>
                    <a:pt x="1426442" y="290082"/>
                    <a:pt x="1426283" y="322799"/>
                  </a:cubicBezTo>
                  <a:cubicBezTo>
                    <a:pt x="1425036" y="562483"/>
                    <a:pt x="1423417" y="802193"/>
                    <a:pt x="1423842" y="1041877"/>
                  </a:cubicBezTo>
                  <a:cubicBezTo>
                    <a:pt x="1423895" y="1077247"/>
                    <a:pt x="1423895" y="1112643"/>
                    <a:pt x="1423842" y="1148014"/>
                  </a:cubicBezTo>
                  <a:cubicBezTo>
                    <a:pt x="1423789" y="1171603"/>
                    <a:pt x="1425619" y="1196067"/>
                    <a:pt x="1422515" y="1219524"/>
                  </a:cubicBezTo>
                  <a:cubicBezTo>
                    <a:pt x="1415669" y="1271345"/>
                    <a:pt x="1389851" y="1319372"/>
                    <a:pt x="1350289" y="1353654"/>
                  </a:cubicBezTo>
                  <a:cubicBezTo>
                    <a:pt x="1293718" y="1402610"/>
                    <a:pt x="1238182" y="1402530"/>
                    <a:pt x="1167229" y="1402610"/>
                  </a:cubicBezTo>
                  <a:lnTo>
                    <a:pt x="1047825" y="1402769"/>
                  </a:lnTo>
                  <a:lnTo>
                    <a:pt x="349975" y="1402875"/>
                  </a:lnTo>
                  <a:lnTo>
                    <a:pt x="257105" y="1402849"/>
                  </a:lnTo>
                  <a:cubicBezTo>
                    <a:pt x="177024" y="1402981"/>
                    <a:pt x="110211" y="1399081"/>
                    <a:pt x="54304" y="1333488"/>
                  </a:cubicBezTo>
                  <a:cubicBezTo>
                    <a:pt x="-7680" y="1260758"/>
                    <a:pt x="1182" y="1187125"/>
                    <a:pt x="1341" y="1097599"/>
                  </a:cubicBezTo>
                  <a:cubicBezTo>
                    <a:pt x="1553" y="976417"/>
                    <a:pt x="1076" y="855262"/>
                    <a:pt x="1367" y="734080"/>
                  </a:cubicBezTo>
                  <a:cubicBezTo>
                    <a:pt x="1686" y="588141"/>
                    <a:pt x="916" y="442203"/>
                    <a:pt x="1394" y="296265"/>
                  </a:cubicBezTo>
                  <a:cubicBezTo>
                    <a:pt x="1527" y="253889"/>
                    <a:pt x="-3382" y="208436"/>
                    <a:pt x="4472" y="166671"/>
                  </a:cubicBezTo>
                  <a:cubicBezTo>
                    <a:pt x="22011" y="73324"/>
                    <a:pt x="99173" y="11207"/>
                    <a:pt x="191353" y="1522"/>
                  </a:cubicBezTo>
                  <a:lnTo>
                    <a:pt x="236109" y="0"/>
                  </a:ln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D007F7A4-FEAA-0AA4-B602-F519BB9EDCFE}"/>
                </a:ext>
              </a:extLst>
            </p:cNvPr>
            <p:cNvSpPr/>
            <p:nvPr/>
          </p:nvSpPr>
          <p:spPr>
            <a:xfrm>
              <a:off x="7373785" y="1816042"/>
              <a:ext cx="2148643" cy="1691525"/>
            </a:xfrm>
            <a:custGeom>
              <a:avLst/>
              <a:gdLst>
                <a:gd name="csX0" fmla="*/ 381793 w 2148643"/>
                <a:gd name="csY0" fmla="*/ 148103 h 1691525"/>
                <a:gd name="csX1" fmla="*/ 337037 w 2148643"/>
                <a:gd name="csY1" fmla="*/ 149625 h 1691525"/>
                <a:gd name="csX2" fmla="*/ 150156 w 2148643"/>
                <a:gd name="csY2" fmla="*/ 314774 h 1691525"/>
                <a:gd name="csX3" fmla="*/ 147078 w 2148643"/>
                <a:gd name="csY3" fmla="*/ 444368 h 1691525"/>
                <a:gd name="csX4" fmla="*/ 147051 w 2148643"/>
                <a:gd name="csY4" fmla="*/ 882183 h 1691525"/>
                <a:gd name="csX5" fmla="*/ 147025 w 2148643"/>
                <a:gd name="csY5" fmla="*/ 1245702 h 1691525"/>
                <a:gd name="csX6" fmla="*/ 199988 w 2148643"/>
                <a:gd name="csY6" fmla="*/ 1481591 h 1691525"/>
                <a:gd name="csX7" fmla="*/ 402789 w 2148643"/>
                <a:gd name="csY7" fmla="*/ 1550952 h 1691525"/>
                <a:gd name="csX8" fmla="*/ 495659 w 2148643"/>
                <a:gd name="csY8" fmla="*/ 1550978 h 1691525"/>
                <a:gd name="csX9" fmla="*/ 1193509 w 2148643"/>
                <a:gd name="csY9" fmla="*/ 1550872 h 1691525"/>
                <a:gd name="csX10" fmla="*/ 1312913 w 2148643"/>
                <a:gd name="csY10" fmla="*/ 1550713 h 1691525"/>
                <a:gd name="csX11" fmla="*/ 1495973 w 2148643"/>
                <a:gd name="csY11" fmla="*/ 1501757 h 1691525"/>
                <a:gd name="csX12" fmla="*/ 1568199 w 2148643"/>
                <a:gd name="csY12" fmla="*/ 1367627 h 1691525"/>
                <a:gd name="csX13" fmla="*/ 1569526 w 2148643"/>
                <a:gd name="csY13" fmla="*/ 1296117 h 1691525"/>
                <a:gd name="csX14" fmla="*/ 1569526 w 2148643"/>
                <a:gd name="csY14" fmla="*/ 1189980 h 1691525"/>
                <a:gd name="csX15" fmla="*/ 1571967 w 2148643"/>
                <a:gd name="csY15" fmla="*/ 470902 h 1691525"/>
                <a:gd name="csX16" fmla="*/ 1572073 w 2148643"/>
                <a:gd name="csY16" fmla="*/ 372725 h 1691525"/>
                <a:gd name="csX17" fmla="*/ 1568544 w 2148643"/>
                <a:gd name="csY17" fmla="*/ 309176 h 1691525"/>
                <a:gd name="csX18" fmla="*/ 1478434 w 2148643"/>
                <a:gd name="csY18" fmla="*/ 179291 h 1691525"/>
                <a:gd name="csX19" fmla="*/ 1323527 w 2148643"/>
                <a:gd name="csY19" fmla="*/ 148962 h 1691525"/>
                <a:gd name="csX20" fmla="*/ 1148401 w 2148643"/>
                <a:gd name="csY20" fmla="*/ 148935 h 1691525"/>
                <a:gd name="csX21" fmla="*/ 599142 w 2148643"/>
                <a:gd name="csY21" fmla="*/ 148962 h 1691525"/>
                <a:gd name="csX22" fmla="*/ 426669 w 2148643"/>
                <a:gd name="csY22" fmla="*/ 148909 h 1691525"/>
                <a:gd name="csX23" fmla="*/ 381793 w 2148643"/>
                <a:gd name="csY23" fmla="*/ 148103 h 1691525"/>
                <a:gd name="csX24" fmla="*/ 1198816 w 2148643"/>
                <a:gd name="csY24" fmla="*/ 636 h 1691525"/>
                <a:gd name="csX25" fmla="*/ 1326180 w 2148643"/>
                <a:gd name="csY25" fmla="*/ 741 h 1691525"/>
                <a:gd name="csX26" fmla="*/ 1468961 w 2148643"/>
                <a:gd name="csY26" fmla="*/ 11355 h 1691525"/>
                <a:gd name="csX27" fmla="*/ 1610468 w 2148643"/>
                <a:gd name="csY27" fmla="*/ 89790 h 1691525"/>
                <a:gd name="csX28" fmla="*/ 1716711 w 2148643"/>
                <a:gd name="csY28" fmla="*/ 301401 h 1691525"/>
                <a:gd name="csX29" fmla="*/ 1718277 w 2148643"/>
                <a:gd name="csY29" fmla="*/ 407193 h 1691525"/>
                <a:gd name="csX30" fmla="*/ 1718329 w 2148643"/>
                <a:gd name="csY30" fmla="*/ 484590 h 1691525"/>
                <a:gd name="csX31" fmla="*/ 1718352 w 2148643"/>
                <a:gd name="csY31" fmla="*/ 572304 h 1691525"/>
                <a:gd name="csX32" fmla="*/ 1718568 w 2148643"/>
                <a:gd name="csY32" fmla="*/ 572474 h 1691525"/>
                <a:gd name="csX33" fmla="*/ 1718568 w 2148643"/>
                <a:gd name="csY33" fmla="*/ 321858 h 1691525"/>
                <a:gd name="csX34" fmla="*/ 1721275 w 2148643"/>
                <a:gd name="csY34" fmla="*/ 381787 h 1691525"/>
                <a:gd name="csX35" fmla="*/ 1793029 w 2148643"/>
                <a:gd name="csY35" fmla="*/ 587913 h 1691525"/>
                <a:gd name="csX36" fmla="*/ 2099703 w 2148643"/>
                <a:gd name="csY36" fmla="*/ 568558 h 1691525"/>
                <a:gd name="csX37" fmla="*/ 2139637 w 2148643"/>
                <a:gd name="csY37" fmla="*/ 501923 h 1691525"/>
                <a:gd name="csX38" fmla="*/ 2148643 w 2148643"/>
                <a:gd name="csY38" fmla="*/ 473760 h 1691525"/>
                <a:gd name="csX39" fmla="*/ 2148643 w 2148643"/>
                <a:gd name="csY39" fmla="*/ 1232150 h 1691525"/>
                <a:gd name="csX40" fmla="*/ 2140309 w 2148643"/>
                <a:gd name="csY40" fmla="*/ 1204105 h 1691525"/>
                <a:gd name="csX41" fmla="*/ 2100927 w 2148643"/>
                <a:gd name="csY41" fmla="*/ 1141024 h 1691525"/>
                <a:gd name="csX42" fmla="*/ 1806064 w 2148643"/>
                <a:gd name="csY42" fmla="*/ 1112269 h 1691525"/>
                <a:gd name="csX43" fmla="*/ 1722286 w 2148643"/>
                <a:gd name="csY43" fmla="*/ 1238627 h 1691525"/>
                <a:gd name="csX44" fmla="*/ 1719679 w 2148643"/>
                <a:gd name="csY44" fmla="*/ 1315193 h 1691525"/>
                <a:gd name="csX45" fmla="*/ 1718568 w 2148643"/>
                <a:gd name="csY45" fmla="*/ 1355174 h 1691525"/>
                <a:gd name="csX46" fmla="*/ 1717944 w 2148643"/>
                <a:gd name="csY46" fmla="*/ 1199845 h 1691525"/>
                <a:gd name="csX47" fmla="*/ 1717719 w 2148643"/>
                <a:gd name="csY47" fmla="*/ 1277543 h 1691525"/>
                <a:gd name="csX48" fmla="*/ 1714217 w 2148643"/>
                <a:gd name="csY48" fmla="*/ 1388828 h 1691525"/>
                <a:gd name="csX49" fmla="*/ 1588365 w 2148643"/>
                <a:gd name="csY49" fmla="*/ 1615404 h 1691525"/>
                <a:gd name="csX50" fmla="*/ 1448078 w 2148643"/>
                <a:gd name="csY50" fmla="*/ 1684233 h 1691525"/>
                <a:gd name="csX51" fmla="*/ 1331487 w 2148643"/>
                <a:gd name="csY51" fmla="*/ 1691450 h 1691525"/>
                <a:gd name="csX52" fmla="*/ 1209430 w 2148643"/>
                <a:gd name="csY52" fmla="*/ 1691450 h 1691525"/>
                <a:gd name="csX53" fmla="*/ 479738 w 2148643"/>
                <a:gd name="csY53" fmla="*/ 1691424 h 1691525"/>
                <a:gd name="csX54" fmla="*/ 378908 w 2148643"/>
                <a:gd name="csY54" fmla="*/ 1691371 h 1691525"/>
                <a:gd name="csX55" fmla="*/ 280970 w 2148643"/>
                <a:gd name="csY55" fmla="*/ 1686701 h 1691525"/>
                <a:gd name="csX56" fmla="*/ 56650 w 2148643"/>
                <a:gd name="csY56" fmla="*/ 1534686 h 1691525"/>
                <a:gd name="csX57" fmla="*/ 4191 w 2148643"/>
                <a:gd name="csY57" fmla="*/ 1396814 h 1691525"/>
                <a:gd name="csX58" fmla="*/ 1299 w 2148643"/>
                <a:gd name="csY58" fmla="*/ 1272236 h 1691525"/>
                <a:gd name="csX59" fmla="*/ 1352 w 2148643"/>
                <a:gd name="csY59" fmla="*/ 1094457 h 1691525"/>
                <a:gd name="csX60" fmla="*/ 1246 w 2148643"/>
                <a:gd name="csY60" fmla="*/ 847688 h 1691525"/>
                <a:gd name="csX61" fmla="*/ 1299 w 2148643"/>
                <a:gd name="csY61" fmla="*/ 470902 h 1691525"/>
                <a:gd name="csX62" fmla="*/ 12125 w 2148643"/>
                <a:gd name="csY62" fmla="*/ 253799 h 1691525"/>
                <a:gd name="csX63" fmla="*/ 323398 w 2148643"/>
                <a:gd name="csY63" fmla="*/ 980 h 1691525"/>
                <a:gd name="csX64" fmla="*/ 413403 w 2148643"/>
                <a:gd name="csY64" fmla="*/ 821 h 1691525"/>
                <a:gd name="csX65" fmla="*/ 615062 w 2148643"/>
                <a:gd name="csY65" fmla="*/ 715 h 1691525"/>
                <a:gd name="csX66" fmla="*/ 1198816 w 2148643"/>
                <a:gd name="csY66" fmla="*/ 636 h 169152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</a:cxnLst>
              <a:rect l="l" t="t" r="r" b="b"/>
              <a:pathLst>
                <a:path w="2148643" h="1691525">
                  <a:moveTo>
                    <a:pt x="381793" y="148103"/>
                  </a:moveTo>
                  <a:lnTo>
                    <a:pt x="337037" y="149625"/>
                  </a:lnTo>
                  <a:cubicBezTo>
                    <a:pt x="244857" y="159310"/>
                    <a:pt x="167695" y="221427"/>
                    <a:pt x="150156" y="314774"/>
                  </a:cubicBezTo>
                  <a:cubicBezTo>
                    <a:pt x="142302" y="356539"/>
                    <a:pt x="147211" y="401992"/>
                    <a:pt x="147078" y="444368"/>
                  </a:cubicBezTo>
                  <a:cubicBezTo>
                    <a:pt x="146600" y="590306"/>
                    <a:pt x="147370" y="736244"/>
                    <a:pt x="147051" y="882183"/>
                  </a:cubicBezTo>
                  <a:cubicBezTo>
                    <a:pt x="146760" y="1003365"/>
                    <a:pt x="147237" y="1124520"/>
                    <a:pt x="147025" y="1245702"/>
                  </a:cubicBezTo>
                  <a:cubicBezTo>
                    <a:pt x="146866" y="1335228"/>
                    <a:pt x="138004" y="1408861"/>
                    <a:pt x="199988" y="1481591"/>
                  </a:cubicBezTo>
                  <a:cubicBezTo>
                    <a:pt x="255895" y="1547184"/>
                    <a:pt x="322708" y="1551084"/>
                    <a:pt x="402789" y="1550952"/>
                  </a:cubicBezTo>
                  <a:lnTo>
                    <a:pt x="495659" y="1550978"/>
                  </a:lnTo>
                  <a:lnTo>
                    <a:pt x="1193509" y="1550872"/>
                  </a:lnTo>
                  <a:lnTo>
                    <a:pt x="1312913" y="1550713"/>
                  </a:lnTo>
                  <a:cubicBezTo>
                    <a:pt x="1383866" y="1550633"/>
                    <a:pt x="1439402" y="1550713"/>
                    <a:pt x="1495973" y="1501757"/>
                  </a:cubicBezTo>
                  <a:cubicBezTo>
                    <a:pt x="1535535" y="1467475"/>
                    <a:pt x="1561353" y="1419448"/>
                    <a:pt x="1568199" y="1367627"/>
                  </a:cubicBezTo>
                  <a:cubicBezTo>
                    <a:pt x="1571303" y="1344170"/>
                    <a:pt x="1569473" y="1319706"/>
                    <a:pt x="1569526" y="1296117"/>
                  </a:cubicBezTo>
                  <a:cubicBezTo>
                    <a:pt x="1569579" y="1260746"/>
                    <a:pt x="1569579" y="1225350"/>
                    <a:pt x="1569526" y="1189980"/>
                  </a:cubicBezTo>
                  <a:cubicBezTo>
                    <a:pt x="1569101" y="950296"/>
                    <a:pt x="1570720" y="710586"/>
                    <a:pt x="1571967" y="470902"/>
                  </a:cubicBezTo>
                  <a:cubicBezTo>
                    <a:pt x="1572126" y="438185"/>
                    <a:pt x="1572205" y="405442"/>
                    <a:pt x="1572073" y="372725"/>
                  </a:cubicBezTo>
                  <a:cubicBezTo>
                    <a:pt x="1571993" y="351524"/>
                    <a:pt x="1573108" y="330031"/>
                    <a:pt x="1568544" y="309176"/>
                  </a:cubicBezTo>
                  <a:cubicBezTo>
                    <a:pt x="1556975" y="256134"/>
                    <a:pt x="1524258" y="208611"/>
                    <a:pt x="1478434" y="179291"/>
                  </a:cubicBezTo>
                  <a:cubicBezTo>
                    <a:pt x="1430937" y="148909"/>
                    <a:pt x="1377842" y="149121"/>
                    <a:pt x="1323527" y="148962"/>
                  </a:cubicBezTo>
                  <a:lnTo>
                    <a:pt x="1148401" y="148935"/>
                  </a:lnTo>
                  <a:lnTo>
                    <a:pt x="599142" y="148962"/>
                  </a:lnTo>
                  <a:lnTo>
                    <a:pt x="426669" y="148909"/>
                  </a:lnTo>
                  <a:cubicBezTo>
                    <a:pt x="411903" y="148909"/>
                    <a:pt x="396838" y="148312"/>
                    <a:pt x="381793" y="148103"/>
                  </a:cubicBezTo>
                  <a:close/>
                  <a:moveTo>
                    <a:pt x="1198816" y="636"/>
                  </a:moveTo>
                  <a:lnTo>
                    <a:pt x="1326180" y="741"/>
                  </a:lnTo>
                  <a:cubicBezTo>
                    <a:pt x="1374446" y="688"/>
                    <a:pt x="1421783" y="-426"/>
                    <a:pt x="1468961" y="11355"/>
                  </a:cubicBezTo>
                  <a:cubicBezTo>
                    <a:pt x="1521393" y="24463"/>
                    <a:pt x="1570852" y="53359"/>
                    <a:pt x="1610468" y="89790"/>
                  </a:cubicBezTo>
                  <a:cubicBezTo>
                    <a:pt x="1670621" y="145114"/>
                    <a:pt x="1706655" y="220843"/>
                    <a:pt x="1716711" y="301401"/>
                  </a:cubicBezTo>
                  <a:cubicBezTo>
                    <a:pt x="1721089" y="336400"/>
                    <a:pt x="1716048" y="372088"/>
                    <a:pt x="1718277" y="407193"/>
                  </a:cubicBezTo>
                  <a:cubicBezTo>
                    <a:pt x="1718298" y="427529"/>
                    <a:pt x="1718316" y="453824"/>
                    <a:pt x="1718329" y="484590"/>
                  </a:cubicBezTo>
                  <a:cubicBezTo>
                    <a:pt x="1718337" y="513828"/>
                    <a:pt x="1718344" y="543066"/>
                    <a:pt x="1718352" y="572304"/>
                  </a:cubicBezTo>
                  <a:lnTo>
                    <a:pt x="1718568" y="572474"/>
                  </a:lnTo>
                  <a:lnTo>
                    <a:pt x="1718568" y="321858"/>
                  </a:lnTo>
                  <a:lnTo>
                    <a:pt x="1721275" y="381787"/>
                  </a:lnTo>
                  <a:cubicBezTo>
                    <a:pt x="1720841" y="458506"/>
                    <a:pt x="1717486" y="527954"/>
                    <a:pt x="1793029" y="587913"/>
                  </a:cubicBezTo>
                  <a:cubicBezTo>
                    <a:pt x="1879928" y="656919"/>
                    <a:pt x="2023232" y="651271"/>
                    <a:pt x="2099703" y="568558"/>
                  </a:cubicBezTo>
                  <a:cubicBezTo>
                    <a:pt x="2117439" y="549362"/>
                    <a:pt x="2131224" y="526768"/>
                    <a:pt x="2139637" y="501923"/>
                  </a:cubicBezTo>
                  <a:cubicBezTo>
                    <a:pt x="2142797" y="492522"/>
                    <a:pt x="2144614" y="482529"/>
                    <a:pt x="2148643" y="473760"/>
                  </a:cubicBezTo>
                  <a:lnTo>
                    <a:pt x="2148643" y="1232150"/>
                  </a:lnTo>
                  <a:cubicBezTo>
                    <a:pt x="2144890" y="1223183"/>
                    <a:pt x="2143666" y="1213308"/>
                    <a:pt x="2140309" y="1204105"/>
                  </a:cubicBezTo>
                  <a:cubicBezTo>
                    <a:pt x="2132093" y="1181630"/>
                    <a:pt x="2117320" y="1158404"/>
                    <a:pt x="2100927" y="1141024"/>
                  </a:cubicBezTo>
                  <a:cubicBezTo>
                    <a:pt x="2025839" y="1061552"/>
                    <a:pt x="1895214" y="1048556"/>
                    <a:pt x="1806064" y="1112269"/>
                  </a:cubicBezTo>
                  <a:cubicBezTo>
                    <a:pt x="1763721" y="1142565"/>
                    <a:pt x="1730581" y="1186330"/>
                    <a:pt x="1722286" y="1238627"/>
                  </a:cubicBezTo>
                  <a:cubicBezTo>
                    <a:pt x="1718277" y="1263828"/>
                    <a:pt x="1718938" y="1289493"/>
                    <a:pt x="1719679" y="1315193"/>
                  </a:cubicBezTo>
                  <a:cubicBezTo>
                    <a:pt x="1719309" y="1328520"/>
                    <a:pt x="1718938" y="1341847"/>
                    <a:pt x="1718568" y="1355174"/>
                  </a:cubicBezTo>
                  <a:lnTo>
                    <a:pt x="1717944" y="1199845"/>
                  </a:lnTo>
                  <a:cubicBezTo>
                    <a:pt x="1717879" y="1230697"/>
                    <a:pt x="1717804" y="1257092"/>
                    <a:pt x="1717719" y="1277543"/>
                  </a:cubicBezTo>
                  <a:cubicBezTo>
                    <a:pt x="1713872" y="1314426"/>
                    <a:pt x="1719365" y="1352131"/>
                    <a:pt x="1714217" y="1388828"/>
                  </a:cubicBezTo>
                  <a:cubicBezTo>
                    <a:pt x="1701772" y="1477240"/>
                    <a:pt x="1658627" y="1559230"/>
                    <a:pt x="1588365" y="1615404"/>
                  </a:cubicBezTo>
                  <a:cubicBezTo>
                    <a:pt x="1547609" y="1647961"/>
                    <a:pt x="1499316" y="1673248"/>
                    <a:pt x="1448078" y="1684233"/>
                  </a:cubicBezTo>
                  <a:cubicBezTo>
                    <a:pt x="1409577" y="1692512"/>
                    <a:pt x="1370651" y="1691530"/>
                    <a:pt x="1331487" y="1691450"/>
                  </a:cubicBezTo>
                  <a:lnTo>
                    <a:pt x="1209430" y="1691450"/>
                  </a:lnTo>
                  <a:lnTo>
                    <a:pt x="479738" y="1691424"/>
                  </a:lnTo>
                  <a:lnTo>
                    <a:pt x="378908" y="1691371"/>
                  </a:lnTo>
                  <a:cubicBezTo>
                    <a:pt x="346191" y="1691424"/>
                    <a:pt x="313315" y="1692353"/>
                    <a:pt x="280970" y="1686701"/>
                  </a:cubicBezTo>
                  <a:cubicBezTo>
                    <a:pt x="191390" y="1671019"/>
                    <a:pt x="104650" y="1611901"/>
                    <a:pt x="56650" y="1534686"/>
                  </a:cubicBezTo>
                  <a:cubicBezTo>
                    <a:pt x="30407" y="1492444"/>
                    <a:pt x="10984" y="1446407"/>
                    <a:pt x="4191" y="1396814"/>
                  </a:cubicBezTo>
                  <a:cubicBezTo>
                    <a:pt x="-1407" y="1355845"/>
                    <a:pt x="1379" y="1313497"/>
                    <a:pt x="1299" y="1272236"/>
                  </a:cubicBezTo>
                  <a:cubicBezTo>
                    <a:pt x="1166" y="1212985"/>
                    <a:pt x="1140" y="1153708"/>
                    <a:pt x="1352" y="1094457"/>
                  </a:cubicBezTo>
                  <a:cubicBezTo>
                    <a:pt x="1617" y="1012200"/>
                    <a:pt x="1087" y="929944"/>
                    <a:pt x="1246" y="847688"/>
                  </a:cubicBezTo>
                  <a:cubicBezTo>
                    <a:pt x="1511" y="722102"/>
                    <a:pt x="1034" y="596488"/>
                    <a:pt x="1299" y="470902"/>
                  </a:cubicBezTo>
                  <a:cubicBezTo>
                    <a:pt x="1458" y="399047"/>
                    <a:pt x="-5733" y="323982"/>
                    <a:pt x="12125" y="253799"/>
                  </a:cubicBezTo>
                  <a:cubicBezTo>
                    <a:pt x="49353" y="107356"/>
                    <a:pt x="175151" y="11514"/>
                    <a:pt x="323398" y="980"/>
                  </a:cubicBezTo>
                  <a:cubicBezTo>
                    <a:pt x="353143" y="-1143"/>
                    <a:pt x="383578" y="848"/>
                    <a:pt x="413403" y="821"/>
                  </a:cubicBezTo>
                  <a:lnTo>
                    <a:pt x="615062" y="715"/>
                  </a:lnTo>
                  <a:lnTo>
                    <a:pt x="1198816" y="636"/>
                  </a:lnTo>
                  <a:close/>
                </a:path>
              </a:pathLst>
            </a:custGeom>
            <a:solidFill>
              <a:schemeClr val="accent5"/>
            </a:solidFill>
            <a:ln w="1796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D5E517D5-3FDE-C342-BF68-28D7C610CF6D}"/>
              </a:ext>
            </a:extLst>
          </p:cNvPr>
          <p:cNvGrpSpPr/>
          <p:nvPr/>
        </p:nvGrpSpPr>
        <p:grpSpPr>
          <a:xfrm>
            <a:off x="9510853" y="1816042"/>
            <a:ext cx="1718567" cy="1691525"/>
            <a:chOff x="9510853" y="1816042"/>
            <a:chExt cx="1718567" cy="1691525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341186F7-C01C-921E-B58C-9FE96A694A01}"/>
                </a:ext>
              </a:extLst>
            </p:cNvPr>
            <p:cNvSpPr/>
            <p:nvPr/>
          </p:nvSpPr>
          <p:spPr>
            <a:xfrm>
              <a:off x="9656909" y="1960367"/>
              <a:ext cx="1426455" cy="1402875"/>
            </a:xfrm>
            <a:custGeom>
              <a:avLst/>
              <a:gdLst>
                <a:gd name="csX0" fmla="*/ 236109 w 1426455"/>
                <a:gd name="csY0" fmla="*/ 0 h 1402875"/>
                <a:gd name="csX1" fmla="*/ 280985 w 1426455"/>
                <a:gd name="csY1" fmla="*/ 806 h 1402875"/>
                <a:gd name="csX2" fmla="*/ 453458 w 1426455"/>
                <a:gd name="csY2" fmla="*/ 859 h 1402875"/>
                <a:gd name="csX3" fmla="*/ 1002717 w 1426455"/>
                <a:gd name="csY3" fmla="*/ 832 h 1402875"/>
                <a:gd name="csX4" fmla="*/ 1177843 w 1426455"/>
                <a:gd name="csY4" fmla="*/ 859 h 1402875"/>
                <a:gd name="csX5" fmla="*/ 1332750 w 1426455"/>
                <a:gd name="csY5" fmla="*/ 31188 h 1402875"/>
                <a:gd name="csX6" fmla="*/ 1422860 w 1426455"/>
                <a:gd name="csY6" fmla="*/ 161073 h 1402875"/>
                <a:gd name="csX7" fmla="*/ 1426389 w 1426455"/>
                <a:gd name="csY7" fmla="*/ 224622 h 1402875"/>
                <a:gd name="csX8" fmla="*/ 1426283 w 1426455"/>
                <a:gd name="csY8" fmla="*/ 322799 h 1402875"/>
                <a:gd name="csX9" fmla="*/ 1423842 w 1426455"/>
                <a:gd name="csY9" fmla="*/ 1041877 h 1402875"/>
                <a:gd name="csX10" fmla="*/ 1423842 w 1426455"/>
                <a:gd name="csY10" fmla="*/ 1148014 h 1402875"/>
                <a:gd name="csX11" fmla="*/ 1422515 w 1426455"/>
                <a:gd name="csY11" fmla="*/ 1219524 h 1402875"/>
                <a:gd name="csX12" fmla="*/ 1350289 w 1426455"/>
                <a:gd name="csY12" fmla="*/ 1353654 h 1402875"/>
                <a:gd name="csX13" fmla="*/ 1167229 w 1426455"/>
                <a:gd name="csY13" fmla="*/ 1402610 h 1402875"/>
                <a:gd name="csX14" fmla="*/ 1047825 w 1426455"/>
                <a:gd name="csY14" fmla="*/ 1402769 h 1402875"/>
                <a:gd name="csX15" fmla="*/ 349975 w 1426455"/>
                <a:gd name="csY15" fmla="*/ 1402875 h 1402875"/>
                <a:gd name="csX16" fmla="*/ 257105 w 1426455"/>
                <a:gd name="csY16" fmla="*/ 1402849 h 1402875"/>
                <a:gd name="csX17" fmla="*/ 54304 w 1426455"/>
                <a:gd name="csY17" fmla="*/ 1333488 h 1402875"/>
                <a:gd name="csX18" fmla="*/ 1341 w 1426455"/>
                <a:gd name="csY18" fmla="*/ 1097599 h 1402875"/>
                <a:gd name="csX19" fmla="*/ 1367 w 1426455"/>
                <a:gd name="csY19" fmla="*/ 734080 h 1402875"/>
                <a:gd name="csX20" fmla="*/ 1394 w 1426455"/>
                <a:gd name="csY20" fmla="*/ 296265 h 1402875"/>
                <a:gd name="csX21" fmla="*/ 4472 w 1426455"/>
                <a:gd name="csY21" fmla="*/ 166671 h 1402875"/>
                <a:gd name="csX22" fmla="*/ 191353 w 1426455"/>
                <a:gd name="csY22" fmla="*/ 1522 h 1402875"/>
                <a:gd name="csX23" fmla="*/ 236109 w 1426455"/>
                <a:gd name="csY23" fmla="*/ 0 h 14028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</a:cxnLst>
              <a:rect l="l" t="t" r="r" b="b"/>
              <a:pathLst>
                <a:path w="1426455" h="1402875">
                  <a:moveTo>
                    <a:pt x="236109" y="0"/>
                  </a:moveTo>
                  <a:cubicBezTo>
                    <a:pt x="251154" y="209"/>
                    <a:pt x="266219" y="806"/>
                    <a:pt x="280985" y="806"/>
                  </a:cubicBezTo>
                  <a:lnTo>
                    <a:pt x="453458" y="859"/>
                  </a:lnTo>
                  <a:lnTo>
                    <a:pt x="1002717" y="832"/>
                  </a:lnTo>
                  <a:lnTo>
                    <a:pt x="1177843" y="859"/>
                  </a:lnTo>
                  <a:cubicBezTo>
                    <a:pt x="1232158" y="1018"/>
                    <a:pt x="1285253" y="806"/>
                    <a:pt x="1332750" y="31188"/>
                  </a:cubicBezTo>
                  <a:cubicBezTo>
                    <a:pt x="1378574" y="60508"/>
                    <a:pt x="1411291" y="108031"/>
                    <a:pt x="1422860" y="161073"/>
                  </a:cubicBezTo>
                  <a:cubicBezTo>
                    <a:pt x="1427424" y="181928"/>
                    <a:pt x="1426309" y="203421"/>
                    <a:pt x="1426389" y="224622"/>
                  </a:cubicBezTo>
                  <a:cubicBezTo>
                    <a:pt x="1426521" y="257339"/>
                    <a:pt x="1426442" y="290082"/>
                    <a:pt x="1426283" y="322799"/>
                  </a:cubicBezTo>
                  <a:cubicBezTo>
                    <a:pt x="1425036" y="562483"/>
                    <a:pt x="1423417" y="802193"/>
                    <a:pt x="1423842" y="1041877"/>
                  </a:cubicBezTo>
                  <a:cubicBezTo>
                    <a:pt x="1423895" y="1077247"/>
                    <a:pt x="1423895" y="1112643"/>
                    <a:pt x="1423842" y="1148014"/>
                  </a:cubicBezTo>
                  <a:cubicBezTo>
                    <a:pt x="1423789" y="1171603"/>
                    <a:pt x="1425619" y="1196067"/>
                    <a:pt x="1422515" y="1219524"/>
                  </a:cubicBezTo>
                  <a:cubicBezTo>
                    <a:pt x="1415669" y="1271345"/>
                    <a:pt x="1389851" y="1319372"/>
                    <a:pt x="1350289" y="1353654"/>
                  </a:cubicBezTo>
                  <a:cubicBezTo>
                    <a:pt x="1293718" y="1402610"/>
                    <a:pt x="1238182" y="1402530"/>
                    <a:pt x="1167229" y="1402610"/>
                  </a:cubicBezTo>
                  <a:lnTo>
                    <a:pt x="1047825" y="1402769"/>
                  </a:lnTo>
                  <a:lnTo>
                    <a:pt x="349975" y="1402875"/>
                  </a:lnTo>
                  <a:lnTo>
                    <a:pt x="257105" y="1402849"/>
                  </a:lnTo>
                  <a:cubicBezTo>
                    <a:pt x="177024" y="1402981"/>
                    <a:pt x="110211" y="1399081"/>
                    <a:pt x="54304" y="1333488"/>
                  </a:cubicBezTo>
                  <a:cubicBezTo>
                    <a:pt x="-7680" y="1260758"/>
                    <a:pt x="1182" y="1187125"/>
                    <a:pt x="1341" y="1097599"/>
                  </a:cubicBezTo>
                  <a:cubicBezTo>
                    <a:pt x="1553" y="976417"/>
                    <a:pt x="1076" y="855262"/>
                    <a:pt x="1367" y="734080"/>
                  </a:cubicBezTo>
                  <a:cubicBezTo>
                    <a:pt x="1686" y="588141"/>
                    <a:pt x="916" y="442203"/>
                    <a:pt x="1394" y="296265"/>
                  </a:cubicBezTo>
                  <a:cubicBezTo>
                    <a:pt x="1527" y="253889"/>
                    <a:pt x="-3382" y="208436"/>
                    <a:pt x="4472" y="166671"/>
                  </a:cubicBezTo>
                  <a:cubicBezTo>
                    <a:pt x="22011" y="73324"/>
                    <a:pt x="99173" y="11207"/>
                    <a:pt x="191353" y="1522"/>
                  </a:cubicBezTo>
                  <a:lnTo>
                    <a:pt x="236109" y="0"/>
                  </a:ln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F38D674-9B71-E5E4-F2B3-1E388DD5874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510853" y="1816042"/>
              <a:ext cx="1718567" cy="1691525"/>
            </a:xfrm>
            <a:custGeom>
              <a:avLst/>
              <a:gdLst>
                <a:gd name="csX0" fmla="*/ 381793 w 1718567"/>
                <a:gd name="csY0" fmla="*/ 148103 h 1691525"/>
                <a:gd name="csX1" fmla="*/ 337037 w 1718567"/>
                <a:gd name="csY1" fmla="*/ 149625 h 1691525"/>
                <a:gd name="csX2" fmla="*/ 150156 w 1718567"/>
                <a:gd name="csY2" fmla="*/ 314774 h 1691525"/>
                <a:gd name="csX3" fmla="*/ 147078 w 1718567"/>
                <a:gd name="csY3" fmla="*/ 444368 h 1691525"/>
                <a:gd name="csX4" fmla="*/ 147051 w 1718567"/>
                <a:gd name="csY4" fmla="*/ 882183 h 1691525"/>
                <a:gd name="csX5" fmla="*/ 147025 w 1718567"/>
                <a:gd name="csY5" fmla="*/ 1245702 h 1691525"/>
                <a:gd name="csX6" fmla="*/ 199988 w 1718567"/>
                <a:gd name="csY6" fmla="*/ 1481591 h 1691525"/>
                <a:gd name="csX7" fmla="*/ 402789 w 1718567"/>
                <a:gd name="csY7" fmla="*/ 1550952 h 1691525"/>
                <a:gd name="csX8" fmla="*/ 495659 w 1718567"/>
                <a:gd name="csY8" fmla="*/ 1550978 h 1691525"/>
                <a:gd name="csX9" fmla="*/ 1193509 w 1718567"/>
                <a:gd name="csY9" fmla="*/ 1550872 h 1691525"/>
                <a:gd name="csX10" fmla="*/ 1312913 w 1718567"/>
                <a:gd name="csY10" fmla="*/ 1550713 h 1691525"/>
                <a:gd name="csX11" fmla="*/ 1495973 w 1718567"/>
                <a:gd name="csY11" fmla="*/ 1501757 h 1691525"/>
                <a:gd name="csX12" fmla="*/ 1568199 w 1718567"/>
                <a:gd name="csY12" fmla="*/ 1367627 h 1691525"/>
                <a:gd name="csX13" fmla="*/ 1569526 w 1718567"/>
                <a:gd name="csY13" fmla="*/ 1296117 h 1691525"/>
                <a:gd name="csX14" fmla="*/ 1569526 w 1718567"/>
                <a:gd name="csY14" fmla="*/ 1189980 h 1691525"/>
                <a:gd name="csX15" fmla="*/ 1571967 w 1718567"/>
                <a:gd name="csY15" fmla="*/ 470902 h 1691525"/>
                <a:gd name="csX16" fmla="*/ 1572073 w 1718567"/>
                <a:gd name="csY16" fmla="*/ 372725 h 1691525"/>
                <a:gd name="csX17" fmla="*/ 1568544 w 1718567"/>
                <a:gd name="csY17" fmla="*/ 309176 h 1691525"/>
                <a:gd name="csX18" fmla="*/ 1478434 w 1718567"/>
                <a:gd name="csY18" fmla="*/ 179291 h 1691525"/>
                <a:gd name="csX19" fmla="*/ 1323527 w 1718567"/>
                <a:gd name="csY19" fmla="*/ 148962 h 1691525"/>
                <a:gd name="csX20" fmla="*/ 1148401 w 1718567"/>
                <a:gd name="csY20" fmla="*/ 148935 h 1691525"/>
                <a:gd name="csX21" fmla="*/ 599142 w 1718567"/>
                <a:gd name="csY21" fmla="*/ 148962 h 1691525"/>
                <a:gd name="csX22" fmla="*/ 426669 w 1718567"/>
                <a:gd name="csY22" fmla="*/ 148909 h 1691525"/>
                <a:gd name="csX23" fmla="*/ 381793 w 1718567"/>
                <a:gd name="csY23" fmla="*/ 148103 h 1691525"/>
                <a:gd name="csX24" fmla="*/ 1198816 w 1718567"/>
                <a:gd name="csY24" fmla="*/ 636 h 1691525"/>
                <a:gd name="csX25" fmla="*/ 1326180 w 1718567"/>
                <a:gd name="csY25" fmla="*/ 741 h 1691525"/>
                <a:gd name="csX26" fmla="*/ 1468961 w 1718567"/>
                <a:gd name="csY26" fmla="*/ 11355 h 1691525"/>
                <a:gd name="csX27" fmla="*/ 1610468 w 1718567"/>
                <a:gd name="csY27" fmla="*/ 89790 h 1691525"/>
                <a:gd name="csX28" fmla="*/ 1716711 w 1718567"/>
                <a:gd name="csY28" fmla="*/ 301401 h 1691525"/>
                <a:gd name="csX29" fmla="*/ 1718277 w 1718567"/>
                <a:gd name="csY29" fmla="*/ 407193 h 1691525"/>
                <a:gd name="csX30" fmla="*/ 1717719 w 1718567"/>
                <a:gd name="csY30" fmla="*/ 1277543 h 1691525"/>
                <a:gd name="csX31" fmla="*/ 1714217 w 1718567"/>
                <a:gd name="csY31" fmla="*/ 1388828 h 1691525"/>
                <a:gd name="csX32" fmla="*/ 1588365 w 1718567"/>
                <a:gd name="csY32" fmla="*/ 1615404 h 1691525"/>
                <a:gd name="csX33" fmla="*/ 1448078 w 1718567"/>
                <a:gd name="csY33" fmla="*/ 1684233 h 1691525"/>
                <a:gd name="csX34" fmla="*/ 1331487 w 1718567"/>
                <a:gd name="csY34" fmla="*/ 1691450 h 1691525"/>
                <a:gd name="csX35" fmla="*/ 1209430 w 1718567"/>
                <a:gd name="csY35" fmla="*/ 1691450 h 1691525"/>
                <a:gd name="csX36" fmla="*/ 479738 w 1718567"/>
                <a:gd name="csY36" fmla="*/ 1691424 h 1691525"/>
                <a:gd name="csX37" fmla="*/ 378908 w 1718567"/>
                <a:gd name="csY37" fmla="*/ 1691371 h 1691525"/>
                <a:gd name="csX38" fmla="*/ 280970 w 1718567"/>
                <a:gd name="csY38" fmla="*/ 1686701 h 1691525"/>
                <a:gd name="csX39" fmla="*/ 56650 w 1718567"/>
                <a:gd name="csY39" fmla="*/ 1534686 h 1691525"/>
                <a:gd name="csX40" fmla="*/ 4191 w 1718567"/>
                <a:gd name="csY40" fmla="*/ 1396814 h 1691525"/>
                <a:gd name="csX41" fmla="*/ 1299 w 1718567"/>
                <a:gd name="csY41" fmla="*/ 1272236 h 1691525"/>
                <a:gd name="csX42" fmla="*/ 1352 w 1718567"/>
                <a:gd name="csY42" fmla="*/ 1094457 h 1691525"/>
                <a:gd name="csX43" fmla="*/ 1246 w 1718567"/>
                <a:gd name="csY43" fmla="*/ 847688 h 1691525"/>
                <a:gd name="csX44" fmla="*/ 1299 w 1718567"/>
                <a:gd name="csY44" fmla="*/ 470902 h 1691525"/>
                <a:gd name="csX45" fmla="*/ 12125 w 1718567"/>
                <a:gd name="csY45" fmla="*/ 253799 h 1691525"/>
                <a:gd name="csX46" fmla="*/ 323398 w 1718567"/>
                <a:gd name="csY46" fmla="*/ 980 h 1691525"/>
                <a:gd name="csX47" fmla="*/ 413403 w 1718567"/>
                <a:gd name="csY47" fmla="*/ 821 h 1691525"/>
                <a:gd name="csX48" fmla="*/ 615062 w 1718567"/>
                <a:gd name="csY48" fmla="*/ 715 h 1691525"/>
                <a:gd name="csX49" fmla="*/ 1198816 w 1718567"/>
                <a:gd name="csY49" fmla="*/ 636 h 169152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</a:cxnLst>
              <a:rect l="l" t="t" r="r" b="b"/>
              <a:pathLst>
                <a:path w="1718567" h="1691525">
                  <a:moveTo>
                    <a:pt x="381793" y="148103"/>
                  </a:moveTo>
                  <a:lnTo>
                    <a:pt x="337037" y="149625"/>
                  </a:lnTo>
                  <a:cubicBezTo>
                    <a:pt x="244857" y="159310"/>
                    <a:pt x="167695" y="221427"/>
                    <a:pt x="150156" y="314774"/>
                  </a:cubicBezTo>
                  <a:cubicBezTo>
                    <a:pt x="142302" y="356539"/>
                    <a:pt x="147211" y="401992"/>
                    <a:pt x="147078" y="444368"/>
                  </a:cubicBezTo>
                  <a:cubicBezTo>
                    <a:pt x="146600" y="590306"/>
                    <a:pt x="147370" y="736244"/>
                    <a:pt x="147051" y="882183"/>
                  </a:cubicBezTo>
                  <a:cubicBezTo>
                    <a:pt x="146760" y="1003365"/>
                    <a:pt x="147237" y="1124520"/>
                    <a:pt x="147025" y="1245702"/>
                  </a:cubicBezTo>
                  <a:cubicBezTo>
                    <a:pt x="146866" y="1335228"/>
                    <a:pt x="138004" y="1408861"/>
                    <a:pt x="199988" y="1481591"/>
                  </a:cubicBezTo>
                  <a:cubicBezTo>
                    <a:pt x="255895" y="1547184"/>
                    <a:pt x="322708" y="1551084"/>
                    <a:pt x="402789" y="1550952"/>
                  </a:cubicBezTo>
                  <a:lnTo>
                    <a:pt x="495659" y="1550978"/>
                  </a:lnTo>
                  <a:lnTo>
                    <a:pt x="1193509" y="1550872"/>
                  </a:lnTo>
                  <a:lnTo>
                    <a:pt x="1312913" y="1550713"/>
                  </a:lnTo>
                  <a:cubicBezTo>
                    <a:pt x="1383866" y="1550633"/>
                    <a:pt x="1439402" y="1550713"/>
                    <a:pt x="1495973" y="1501757"/>
                  </a:cubicBezTo>
                  <a:cubicBezTo>
                    <a:pt x="1535535" y="1467475"/>
                    <a:pt x="1561353" y="1419448"/>
                    <a:pt x="1568199" y="1367627"/>
                  </a:cubicBezTo>
                  <a:cubicBezTo>
                    <a:pt x="1571303" y="1344170"/>
                    <a:pt x="1569473" y="1319706"/>
                    <a:pt x="1569526" y="1296117"/>
                  </a:cubicBezTo>
                  <a:cubicBezTo>
                    <a:pt x="1569579" y="1260746"/>
                    <a:pt x="1569579" y="1225350"/>
                    <a:pt x="1569526" y="1189980"/>
                  </a:cubicBezTo>
                  <a:cubicBezTo>
                    <a:pt x="1569101" y="950296"/>
                    <a:pt x="1570720" y="710586"/>
                    <a:pt x="1571967" y="470902"/>
                  </a:cubicBezTo>
                  <a:cubicBezTo>
                    <a:pt x="1572126" y="438185"/>
                    <a:pt x="1572205" y="405442"/>
                    <a:pt x="1572073" y="372725"/>
                  </a:cubicBezTo>
                  <a:cubicBezTo>
                    <a:pt x="1571993" y="351524"/>
                    <a:pt x="1573108" y="330031"/>
                    <a:pt x="1568544" y="309176"/>
                  </a:cubicBezTo>
                  <a:cubicBezTo>
                    <a:pt x="1556975" y="256134"/>
                    <a:pt x="1524258" y="208611"/>
                    <a:pt x="1478434" y="179291"/>
                  </a:cubicBezTo>
                  <a:cubicBezTo>
                    <a:pt x="1430937" y="148909"/>
                    <a:pt x="1377842" y="149121"/>
                    <a:pt x="1323527" y="148962"/>
                  </a:cubicBezTo>
                  <a:lnTo>
                    <a:pt x="1148401" y="148935"/>
                  </a:lnTo>
                  <a:lnTo>
                    <a:pt x="599142" y="148962"/>
                  </a:lnTo>
                  <a:lnTo>
                    <a:pt x="426669" y="148909"/>
                  </a:lnTo>
                  <a:cubicBezTo>
                    <a:pt x="411903" y="148909"/>
                    <a:pt x="396838" y="148312"/>
                    <a:pt x="381793" y="148103"/>
                  </a:cubicBezTo>
                  <a:close/>
                  <a:moveTo>
                    <a:pt x="1198816" y="636"/>
                  </a:moveTo>
                  <a:lnTo>
                    <a:pt x="1326180" y="741"/>
                  </a:lnTo>
                  <a:cubicBezTo>
                    <a:pt x="1374446" y="688"/>
                    <a:pt x="1421783" y="-426"/>
                    <a:pt x="1468961" y="11355"/>
                  </a:cubicBezTo>
                  <a:cubicBezTo>
                    <a:pt x="1521393" y="24463"/>
                    <a:pt x="1570852" y="53359"/>
                    <a:pt x="1610468" y="89790"/>
                  </a:cubicBezTo>
                  <a:cubicBezTo>
                    <a:pt x="1670621" y="145114"/>
                    <a:pt x="1706655" y="220843"/>
                    <a:pt x="1716711" y="301401"/>
                  </a:cubicBezTo>
                  <a:cubicBezTo>
                    <a:pt x="1721089" y="336400"/>
                    <a:pt x="1716048" y="372088"/>
                    <a:pt x="1718277" y="407193"/>
                  </a:cubicBezTo>
                  <a:cubicBezTo>
                    <a:pt x="1718445" y="569883"/>
                    <a:pt x="1718396" y="1113937"/>
                    <a:pt x="1717719" y="1277543"/>
                  </a:cubicBezTo>
                  <a:cubicBezTo>
                    <a:pt x="1713872" y="1314426"/>
                    <a:pt x="1719365" y="1352131"/>
                    <a:pt x="1714217" y="1388828"/>
                  </a:cubicBezTo>
                  <a:cubicBezTo>
                    <a:pt x="1701772" y="1477240"/>
                    <a:pt x="1658627" y="1559230"/>
                    <a:pt x="1588365" y="1615404"/>
                  </a:cubicBezTo>
                  <a:cubicBezTo>
                    <a:pt x="1547609" y="1647961"/>
                    <a:pt x="1499316" y="1673248"/>
                    <a:pt x="1448078" y="1684233"/>
                  </a:cubicBezTo>
                  <a:cubicBezTo>
                    <a:pt x="1409577" y="1692512"/>
                    <a:pt x="1370651" y="1691530"/>
                    <a:pt x="1331487" y="1691450"/>
                  </a:cubicBezTo>
                  <a:lnTo>
                    <a:pt x="1209430" y="1691450"/>
                  </a:lnTo>
                  <a:lnTo>
                    <a:pt x="479738" y="1691424"/>
                  </a:lnTo>
                  <a:lnTo>
                    <a:pt x="378908" y="1691371"/>
                  </a:lnTo>
                  <a:cubicBezTo>
                    <a:pt x="346191" y="1691424"/>
                    <a:pt x="313315" y="1692353"/>
                    <a:pt x="280970" y="1686701"/>
                  </a:cubicBezTo>
                  <a:cubicBezTo>
                    <a:pt x="191390" y="1671019"/>
                    <a:pt x="104650" y="1611901"/>
                    <a:pt x="56650" y="1534686"/>
                  </a:cubicBezTo>
                  <a:cubicBezTo>
                    <a:pt x="30407" y="1492444"/>
                    <a:pt x="10984" y="1446407"/>
                    <a:pt x="4191" y="1396814"/>
                  </a:cubicBezTo>
                  <a:cubicBezTo>
                    <a:pt x="-1407" y="1355845"/>
                    <a:pt x="1379" y="1313497"/>
                    <a:pt x="1299" y="1272236"/>
                  </a:cubicBezTo>
                  <a:cubicBezTo>
                    <a:pt x="1166" y="1212985"/>
                    <a:pt x="1140" y="1153708"/>
                    <a:pt x="1352" y="1094457"/>
                  </a:cubicBezTo>
                  <a:cubicBezTo>
                    <a:pt x="1617" y="1012200"/>
                    <a:pt x="1087" y="929944"/>
                    <a:pt x="1246" y="847688"/>
                  </a:cubicBezTo>
                  <a:cubicBezTo>
                    <a:pt x="1511" y="722102"/>
                    <a:pt x="1034" y="596488"/>
                    <a:pt x="1299" y="470902"/>
                  </a:cubicBezTo>
                  <a:cubicBezTo>
                    <a:pt x="1458" y="399047"/>
                    <a:pt x="-5733" y="323982"/>
                    <a:pt x="12125" y="253799"/>
                  </a:cubicBezTo>
                  <a:cubicBezTo>
                    <a:pt x="49353" y="107356"/>
                    <a:pt x="175151" y="11514"/>
                    <a:pt x="323398" y="980"/>
                  </a:cubicBezTo>
                  <a:cubicBezTo>
                    <a:pt x="353143" y="-1143"/>
                    <a:pt x="383578" y="848"/>
                    <a:pt x="413403" y="821"/>
                  </a:cubicBezTo>
                  <a:lnTo>
                    <a:pt x="615062" y="715"/>
                  </a:lnTo>
                  <a:lnTo>
                    <a:pt x="1198816" y="636"/>
                  </a:lnTo>
                  <a:close/>
                </a:path>
              </a:pathLst>
            </a:custGeom>
            <a:solidFill>
              <a:schemeClr val="accent6"/>
            </a:solidFill>
            <a:ln w="1916" cap="flat">
              <a:noFill/>
              <a:prstDash val="solid"/>
              <a:round/>
            </a:ln>
          </p:spPr>
          <p:txBody>
            <a:bodyPr wrap="square"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8050554-DC4C-1756-1D76-46DDA5E8A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Five-Step Linked Workflow – Slide Template</a:t>
            </a:r>
          </a:p>
        </p:txBody>
      </p:sp>
      <p:pic>
        <p:nvPicPr>
          <p:cNvPr id="21" name="Graphic 20" descr="Gears with solid fill">
            <a:extLst>
              <a:ext uri="{FF2B5EF4-FFF2-40B4-BE49-F238E27FC236}">
                <a16:creationId xmlns:a16="http://schemas.microsoft.com/office/drawing/2014/main" id="{66A665A7-AB16-193D-2DA3-F3E1CCD00E6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501360" y="2204604"/>
            <a:ext cx="914400" cy="914400"/>
          </a:xfrm>
          <a:prstGeom prst="rect">
            <a:avLst/>
          </a:prstGeom>
        </p:spPr>
      </p:pic>
      <p:pic>
        <p:nvPicPr>
          <p:cNvPr id="22" name="Graphic 21" descr="Rocket with solid fill">
            <a:extLst>
              <a:ext uri="{FF2B5EF4-FFF2-40B4-BE49-F238E27FC236}">
                <a16:creationId xmlns:a16="http://schemas.microsoft.com/office/drawing/2014/main" id="{B60688D6-AE62-AA78-0D5C-8456053BAD7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364291" y="2204604"/>
            <a:ext cx="914400" cy="914400"/>
          </a:xfrm>
          <a:prstGeom prst="rect">
            <a:avLst/>
          </a:prstGeom>
        </p:spPr>
      </p:pic>
      <p:pic>
        <p:nvPicPr>
          <p:cNvPr id="23" name="Graphic 22" descr="Lights On with solid fill">
            <a:extLst>
              <a:ext uri="{FF2B5EF4-FFF2-40B4-BE49-F238E27FC236}">
                <a16:creationId xmlns:a16="http://schemas.microsoft.com/office/drawing/2014/main" id="{2904C2B4-134F-7B38-A1C2-C0950E0FEC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638428" y="2204604"/>
            <a:ext cx="914400" cy="914400"/>
          </a:xfrm>
          <a:prstGeom prst="rect">
            <a:avLst/>
          </a:prstGeom>
        </p:spPr>
      </p:pic>
      <p:pic>
        <p:nvPicPr>
          <p:cNvPr id="30" name="Graphic 29" descr="Bullseye with solid fill">
            <a:extLst>
              <a:ext uri="{FF2B5EF4-FFF2-40B4-BE49-F238E27FC236}">
                <a16:creationId xmlns:a16="http://schemas.microsoft.com/office/drawing/2014/main" id="{CC725284-9F0A-1473-CF2F-AD075DA913B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7775496" y="2204604"/>
            <a:ext cx="914400" cy="914400"/>
          </a:xfrm>
          <a:prstGeom prst="rect">
            <a:avLst/>
          </a:prstGeom>
        </p:spPr>
      </p:pic>
      <p:pic>
        <p:nvPicPr>
          <p:cNvPr id="31" name="Graphic 30" descr="Signal with solid fill">
            <a:extLst>
              <a:ext uri="{FF2B5EF4-FFF2-40B4-BE49-F238E27FC236}">
                <a16:creationId xmlns:a16="http://schemas.microsoft.com/office/drawing/2014/main" id="{69C7420A-F972-BC48-2C3D-05634EC1349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9912936" y="2204604"/>
            <a:ext cx="914400" cy="914400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4C3B871C-A992-61D2-D064-7BAEFECE9BA3}"/>
              </a:ext>
            </a:extLst>
          </p:cNvPr>
          <p:cNvGrpSpPr/>
          <p:nvPr/>
        </p:nvGrpSpPr>
        <p:grpSpPr>
          <a:xfrm>
            <a:off x="9510853" y="3751804"/>
            <a:ext cx="1718567" cy="1290153"/>
            <a:chOff x="332936" y="2947244"/>
            <a:chExt cx="2926080" cy="1290153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15C64019-47C3-EB94-6CE8-FFAA9F5BA62B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6"/>
                  </a:solidFill>
                </a:rPr>
                <a:t>Step 5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5E42A3AB-E840-A760-1E66-9FD7FE49E649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ctr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A737FBE-B705-36AD-D05C-48BE800EED5B}"/>
              </a:ext>
            </a:extLst>
          </p:cNvPr>
          <p:cNvGrpSpPr/>
          <p:nvPr/>
        </p:nvGrpSpPr>
        <p:grpSpPr>
          <a:xfrm>
            <a:off x="7373691" y="3751804"/>
            <a:ext cx="1718567" cy="1290153"/>
            <a:chOff x="332936" y="2947244"/>
            <a:chExt cx="2926080" cy="1290153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FD0EB2F6-CAFC-1AED-B50C-7EC73EC8A8F6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5">
                      <a:lumMod val="75000"/>
                    </a:schemeClr>
                  </a:solidFill>
                </a:rPr>
                <a:t>Step 4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2D9709F-B494-3131-6BF8-6687CCF33C14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ctr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F4CDC0D-D2B1-B7BB-1168-E37C41425483}"/>
              </a:ext>
            </a:extLst>
          </p:cNvPr>
          <p:cNvGrpSpPr/>
          <p:nvPr/>
        </p:nvGrpSpPr>
        <p:grpSpPr>
          <a:xfrm>
            <a:off x="5236530" y="3751804"/>
            <a:ext cx="1718567" cy="1290153"/>
            <a:chOff x="332936" y="2947244"/>
            <a:chExt cx="2926080" cy="1290153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2C7C63B-A1DC-F0DF-0A6D-B467708C73CE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4">
                      <a:lumMod val="75000"/>
                    </a:schemeClr>
                  </a:solidFill>
                </a:rPr>
                <a:t>Step 3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4D0A7EB8-89CA-A081-0B88-7A1233C7051A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ctr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D1FD580B-8C9B-A296-85B4-2EB473DD703C}"/>
              </a:ext>
            </a:extLst>
          </p:cNvPr>
          <p:cNvGrpSpPr/>
          <p:nvPr/>
        </p:nvGrpSpPr>
        <p:grpSpPr>
          <a:xfrm>
            <a:off x="3099369" y="3751804"/>
            <a:ext cx="1718567" cy="1290153"/>
            <a:chOff x="332936" y="2947244"/>
            <a:chExt cx="2926080" cy="1290153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3259CEB-FF5B-3D87-EDBF-D39E4FDE7CA9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2">
                      <a:lumMod val="75000"/>
                    </a:schemeClr>
                  </a:solidFill>
                </a:rPr>
                <a:t>Step 2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0089E1B4-7698-9C0A-661B-09F98A30FDB8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ctr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099B3113-F39D-9BDD-0655-15A15225F7CE}"/>
              </a:ext>
            </a:extLst>
          </p:cNvPr>
          <p:cNvGrpSpPr/>
          <p:nvPr/>
        </p:nvGrpSpPr>
        <p:grpSpPr>
          <a:xfrm>
            <a:off x="962208" y="3751804"/>
            <a:ext cx="1718567" cy="1290153"/>
            <a:chOff x="332936" y="2947244"/>
            <a:chExt cx="2926080" cy="1290153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C7638B1A-9D0F-3FD4-52FC-FD7C2C1EED9D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1">
                      <a:lumMod val="75000"/>
                    </a:schemeClr>
                  </a:solidFill>
                </a:rPr>
                <a:t>Step 1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C5B73A75-F076-B8BA-B82C-4ECA26985F9E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ctr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3681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C3A1B-FB5E-5322-B3F9-91F2AC79CF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2621E340-8DB6-97E3-CCCF-A3F1410E1401}"/>
              </a:ext>
            </a:extLst>
          </p:cNvPr>
          <p:cNvSpPr/>
          <p:nvPr/>
        </p:nvSpPr>
        <p:spPr>
          <a:xfrm>
            <a:off x="962581" y="1816042"/>
            <a:ext cx="2148643" cy="1691525"/>
          </a:xfrm>
          <a:custGeom>
            <a:avLst/>
            <a:gdLst>
              <a:gd name="csX0" fmla="*/ 381793 w 2148643"/>
              <a:gd name="csY0" fmla="*/ 148103 h 1691525"/>
              <a:gd name="csX1" fmla="*/ 337037 w 2148643"/>
              <a:gd name="csY1" fmla="*/ 149625 h 1691525"/>
              <a:gd name="csX2" fmla="*/ 150156 w 2148643"/>
              <a:gd name="csY2" fmla="*/ 314774 h 1691525"/>
              <a:gd name="csX3" fmla="*/ 147078 w 2148643"/>
              <a:gd name="csY3" fmla="*/ 444368 h 1691525"/>
              <a:gd name="csX4" fmla="*/ 147051 w 2148643"/>
              <a:gd name="csY4" fmla="*/ 882183 h 1691525"/>
              <a:gd name="csX5" fmla="*/ 147025 w 2148643"/>
              <a:gd name="csY5" fmla="*/ 1245702 h 1691525"/>
              <a:gd name="csX6" fmla="*/ 199988 w 2148643"/>
              <a:gd name="csY6" fmla="*/ 1481591 h 1691525"/>
              <a:gd name="csX7" fmla="*/ 402789 w 2148643"/>
              <a:gd name="csY7" fmla="*/ 1550952 h 1691525"/>
              <a:gd name="csX8" fmla="*/ 495659 w 2148643"/>
              <a:gd name="csY8" fmla="*/ 1550978 h 1691525"/>
              <a:gd name="csX9" fmla="*/ 1193509 w 2148643"/>
              <a:gd name="csY9" fmla="*/ 1550872 h 1691525"/>
              <a:gd name="csX10" fmla="*/ 1312913 w 2148643"/>
              <a:gd name="csY10" fmla="*/ 1550713 h 1691525"/>
              <a:gd name="csX11" fmla="*/ 1495973 w 2148643"/>
              <a:gd name="csY11" fmla="*/ 1501757 h 1691525"/>
              <a:gd name="csX12" fmla="*/ 1568199 w 2148643"/>
              <a:gd name="csY12" fmla="*/ 1367627 h 1691525"/>
              <a:gd name="csX13" fmla="*/ 1569526 w 2148643"/>
              <a:gd name="csY13" fmla="*/ 1296117 h 1691525"/>
              <a:gd name="csX14" fmla="*/ 1569526 w 2148643"/>
              <a:gd name="csY14" fmla="*/ 1189980 h 1691525"/>
              <a:gd name="csX15" fmla="*/ 1571967 w 2148643"/>
              <a:gd name="csY15" fmla="*/ 470902 h 1691525"/>
              <a:gd name="csX16" fmla="*/ 1572073 w 2148643"/>
              <a:gd name="csY16" fmla="*/ 372725 h 1691525"/>
              <a:gd name="csX17" fmla="*/ 1568544 w 2148643"/>
              <a:gd name="csY17" fmla="*/ 309176 h 1691525"/>
              <a:gd name="csX18" fmla="*/ 1478434 w 2148643"/>
              <a:gd name="csY18" fmla="*/ 179291 h 1691525"/>
              <a:gd name="csX19" fmla="*/ 1323527 w 2148643"/>
              <a:gd name="csY19" fmla="*/ 148962 h 1691525"/>
              <a:gd name="csX20" fmla="*/ 1148401 w 2148643"/>
              <a:gd name="csY20" fmla="*/ 148935 h 1691525"/>
              <a:gd name="csX21" fmla="*/ 599142 w 2148643"/>
              <a:gd name="csY21" fmla="*/ 148962 h 1691525"/>
              <a:gd name="csX22" fmla="*/ 426669 w 2148643"/>
              <a:gd name="csY22" fmla="*/ 148909 h 1691525"/>
              <a:gd name="csX23" fmla="*/ 381793 w 2148643"/>
              <a:gd name="csY23" fmla="*/ 148103 h 1691525"/>
              <a:gd name="csX24" fmla="*/ 1198816 w 2148643"/>
              <a:gd name="csY24" fmla="*/ 636 h 1691525"/>
              <a:gd name="csX25" fmla="*/ 1326180 w 2148643"/>
              <a:gd name="csY25" fmla="*/ 741 h 1691525"/>
              <a:gd name="csX26" fmla="*/ 1468961 w 2148643"/>
              <a:gd name="csY26" fmla="*/ 11355 h 1691525"/>
              <a:gd name="csX27" fmla="*/ 1610468 w 2148643"/>
              <a:gd name="csY27" fmla="*/ 89790 h 1691525"/>
              <a:gd name="csX28" fmla="*/ 1716711 w 2148643"/>
              <a:gd name="csY28" fmla="*/ 301401 h 1691525"/>
              <a:gd name="csX29" fmla="*/ 1718277 w 2148643"/>
              <a:gd name="csY29" fmla="*/ 407193 h 1691525"/>
              <a:gd name="csX30" fmla="*/ 1718329 w 2148643"/>
              <a:gd name="csY30" fmla="*/ 484590 h 1691525"/>
              <a:gd name="csX31" fmla="*/ 1718352 w 2148643"/>
              <a:gd name="csY31" fmla="*/ 572304 h 1691525"/>
              <a:gd name="csX32" fmla="*/ 1718568 w 2148643"/>
              <a:gd name="csY32" fmla="*/ 572474 h 1691525"/>
              <a:gd name="csX33" fmla="*/ 1718568 w 2148643"/>
              <a:gd name="csY33" fmla="*/ 321858 h 1691525"/>
              <a:gd name="csX34" fmla="*/ 1721275 w 2148643"/>
              <a:gd name="csY34" fmla="*/ 381787 h 1691525"/>
              <a:gd name="csX35" fmla="*/ 1793029 w 2148643"/>
              <a:gd name="csY35" fmla="*/ 587913 h 1691525"/>
              <a:gd name="csX36" fmla="*/ 2099703 w 2148643"/>
              <a:gd name="csY36" fmla="*/ 568558 h 1691525"/>
              <a:gd name="csX37" fmla="*/ 2139637 w 2148643"/>
              <a:gd name="csY37" fmla="*/ 501923 h 1691525"/>
              <a:gd name="csX38" fmla="*/ 2148643 w 2148643"/>
              <a:gd name="csY38" fmla="*/ 473760 h 1691525"/>
              <a:gd name="csX39" fmla="*/ 2148643 w 2148643"/>
              <a:gd name="csY39" fmla="*/ 1232150 h 1691525"/>
              <a:gd name="csX40" fmla="*/ 2140309 w 2148643"/>
              <a:gd name="csY40" fmla="*/ 1204105 h 1691525"/>
              <a:gd name="csX41" fmla="*/ 2100927 w 2148643"/>
              <a:gd name="csY41" fmla="*/ 1141024 h 1691525"/>
              <a:gd name="csX42" fmla="*/ 1806064 w 2148643"/>
              <a:gd name="csY42" fmla="*/ 1112269 h 1691525"/>
              <a:gd name="csX43" fmla="*/ 1722286 w 2148643"/>
              <a:gd name="csY43" fmla="*/ 1238627 h 1691525"/>
              <a:gd name="csX44" fmla="*/ 1719679 w 2148643"/>
              <a:gd name="csY44" fmla="*/ 1315193 h 1691525"/>
              <a:gd name="csX45" fmla="*/ 1718568 w 2148643"/>
              <a:gd name="csY45" fmla="*/ 1355174 h 1691525"/>
              <a:gd name="csX46" fmla="*/ 1717944 w 2148643"/>
              <a:gd name="csY46" fmla="*/ 1199845 h 1691525"/>
              <a:gd name="csX47" fmla="*/ 1717719 w 2148643"/>
              <a:gd name="csY47" fmla="*/ 1277543 h 1691525"/>
              <a:gd name="csX48" fmla="*/ 1714217 w 2148643"/>
              <a:gd name="csY48" fmla="*/ 1388828 h 1691525"/>
              <a:gd name="csX49" fmla="*/ 1588365 w 2148643"/>
              <a:gd name="csY49" fmla="*/ 1615404 h 1691525"/>
              <a:gd name="csX50" fmla="*/ 1448078 w 2148643"/>
              <a:gd name="csY50" fmla="*/ 1684233 h 1691525"/>
              <a:gd name="csX51" fmla="*/ 1331487 w 2148643"/>
              <a:gd name="csY51" fmla="*/ 1691450 h 1691525"/>
              <a:gd name="csX52" fmla="*/ 1209430 w 2148643"/>
              <a:gd name="csY52" fmla="*/ 1691450 h 1691525"/>
              <a:gd name="csX53" fmla="*/ 479738 w 2148643"/>
              <a:gd name="csY53" fmla="*/ 1691424 h 1691525"/>
              <a:gd name="csX54" fmla="*/ 378908 w 2148643"/>
              <a:gd name="csY54" fmla="*/ 1691371 h 1691525"/>
              <a:gd name="csX55" fmla="*/ 280970 w 2148643"/>
              <a:gd name="csY55" fmla="*/ 1686701 h 1691525"/>
              <a:gd name="csX56" fmla="*/ 56650 w 2148643"/>
              <a:gd name="csY56" fmla="*/ 1534686 h 1691525"/>
              <a:gd name="csX57" fmla="*/ 4191 w 2148643"/>
              <a:gd name="csY57" fmla="*/ 1396814 h 1691525"/>
              <a:gd name="csX58" fmla="*/ 1299 w 2148643"/>
              <a:gd name="csY58" fmla="*/ 1272236 h 1691525"/>
              <a:gd name="csX59" fmla="*/ 1352 w 2148643"/>
              <a:gd name="csY59" fmla="*/ 1094457 h 1691525"/>
              <a:gd name="csX60" fmla="*/ 1246 w 2148643"/>
              <a:gd name="csY60" fmla="*/ 847688 h 1691525"/>
              <a:gd name="csX61" fmla="*/ 1299 w 2148643"/>
              <a:gd name="csY61" fmla="*/ 470902 h 1691525"/>
              <a:gd name="csX62" fmla="*/ 12125 w 2148643"/>
              <a:gd name="csY62" fmla="*/ 253799 h 1691525"/>
              <a:gd name="csX63" fmla="*/ 323398 w 2148643"/>
              <a:gd name="csY63" fmla="*/ 980 h 1691525"/>
              <a:gd name="csX64" fmla="*/ 413403 w 2148643"/>
              <a:gd name="csY64" fmla="*/ 821 h 1691525"/>
              <a:gd name="csX65" fmla="*/ 615062 w 2148643"/>
              <a:gd name="csY65" fmla="*/ 715 h 1691525"/>
              <a:gd name="csX66" fmla="*/ 1198816 w 2148643"/>
              <a:gd name="csY66" fmla="*/ 636 h 16915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</a:cxnLst>
            <a:rect l="l" t="t" r="r" b="b"/>
            <a:pathLst>
              <a:path w="2148643" h="1691525">
                <a:moveTo>
                  <a:pt x="381793" y="148103"/>
                </a:moveTo>
                <a:lnTo>
                  <a:pt x="337037" y="149625"/>
                </a:lnTo>
                <a:cubicBezTo>
                  <a:pt x="244857" y="159310"/>
                  <a:pt x="167695" y="221427"/>
                  <a:pt x="150156" y="314774"/>
                </a:cubicBezTo>
                <a:cubicBezTo>
                  <a:pt x="142302" y="356539"/>
                  <a:pt x="147211" y="401992"/>
                  <a:pt x="147078" y="444368"/>
                </a:cubicBezTo>
                <a:cubicBezTo>
                  <a:pt x="146600" y="590306"/>
                  <a:pt x="147370" y="736244"/>
                  <a:pt x="147051" y="882183"/>
                </a:cubicBezTo>
                <a:cubicBezTo>
                  <a:pt x="146760" y="1003365"/>
                  <a:pt x="147237" y="1124520"/>
                  <a:pt x="147025" y="1245702"/>
                </a:cubicBezTo>
                <a:cubicBezTo>
                  <a:pt x="146866" y="1335228"/>
                  <a:pt x="138004" y="1408861"/>
                  <a:pt x="199988" y="1481591"/>
                </a:cubicBezTo>
                <a:cubicBezTo>
                  <a:pt x="255895" y="1547184"/>
                  <a:pt x="322708" y="1551084"/>
                  <a:pt x="402789" y="1550952"/>
                </a:cubicBezTo>
                <a:lnTo>
                  <a:pt x="495659" y="1550978"/>
                </a:lnTo>
                <a:lnTo>
                  <a:pt x="1193509" y="1550872"/>
                </a:lnTo>
                <a:lnTo>
                  <a:pt x="1312913" y="1550713"/>
                </a:lnTo>
                <a:cubicBezTo>
                  <a:pt x="1383866" y="1550633"/>
                  <a:pt x="1439402" y="1550713"/>
                  <a:pt x="1495973" y="1501757"/>
                </a:cubicBezTo>
                <a:cubicBezTo>
                  <a:pt x="1535535" y="1467475"/>
                  <a:pt x="1561353" y="1419448"/>
                  <a:pt x="1568199" y="1367627"/>
                </a:cubicBezTo>
                <a:cubicBezTo>
                  <a:pt x="1571303" y="1344170"/>
                  <a:pt x="1569473" y="1319706"/>
                  <a:pt x="1569526" y="1296117"/>
                </a:cubicBezTo>
                <a:cubicBezTo>
                  <a:pt x="1569579" y="1260746"/>
                  <a:pt x="1569579" y="1225350"/>
                  <a:pt x="1569526" y="1189980"/>
                </a:cubicBezTo>
                <a:cubicBezTo>
                  <a:pt x="1569101" y="950296"/>
                  <a:pt x="1570720" y="710586"/>
                  <a:pt x="1571967" y="470902"/>
                </a:cubicBezTo>
                <a:cubicBezTo>
                  <a:pt x="1572126" y="438185"/>
                  <a:pt x="1572205" y="405442"/>
                  <a:pt x="1572073" y="372725"/>
                </a:cubicBezTo>
                <a:cubicBezTo>
                  <a:pt x="1571993" y="351524"/>
                  <a:pt x="1573108" y="330031"/>
                  <a:pt x="1568544" y="309176"/>
                </a:cubicBezTo>
                <a:cubicBezTo>
                  <a:pt x="1556975" y="256134"/>
                  <a:pt x="1524258" y="208611"/>
                  <a:pt x="1478434" y="179291"/>
                </a:cubicBezTo>
                <a:cubicBezTo>
                  <a:pt x="1430937" y="148909"/>
                  <a:pt x="1377842" y="149121"/>
                  <a:pt x="1323527" y="148962"/>
                </a:cubicBezTo>
                <a:lnTo>
                  <a:pt x="1148401" y="148935"/>
                </a:lnTo>
                <a:lnTo>
                  <a:pt x="599142" y="148962"/>
                </a:lnTo>
                <a:lnTo>
                  <a:pt x="426669" y="148909"/>
                </a:lnTo>
                <a:cubicBezTo>
                  <a:pt x="411903" y="148909"/>
                  <a:pt x="396838" y="148312"/>
                  <a:pt x="381793" y="148103"/>
                </a:cubicBezTo>
                <a:close/>
                <a:moveTo>
                  <a:pt x="1198816" y="636"/>
                </a:moveTo>
                <a:lnTo>
                  <a:pt x="1326180" y="741"/>
                </a:lnTo>
                <a:cubicBezTo>
                  <a:pt x="1374446" y="688"/>
                  <a:pt x="1421783" y="-426"/>
                  <a:pt x="1468961" y="11355"/>
                </a:cubicBezTo>
                <a:cubicBezTo>
                  <a:pt x="1521393" y="24463"/>
                  <a:pt x="1570852" y="53359"/>
                  <a:pt x="1610468" y="89790"/>
                </a:cubicBezTo>
                <a:cubicBezTo>
                  <a:pt x="1670621" y="145114"/>
                  <a:pt x="1706655" y="220843"/>
                  <a:pt x="1716711" y="301401"/>
                </a:cubicBezTo>
                <a:cubicBezTo>
                  <a:pt x="1721089" y="336400"/>
                  <a:pt x="1716048" y="372088"/>
                  <a:pt x="1718277" y="407193"/>
                </a:cubicBezTo>
                <a:cubicBezTo>
                  <a:pt x="1718298" y="427529"/>
                  <a:pt x="1718316" y="453824"/>
                  <a:pt x="1718329" y="484590"/>
                </a:cubicBezTo>
                <a:cubicBezTo>
                  <a:pt x="1718337" y="513828"/>
                  <a:pt x="1718344" y="543066"/>
                  <a:pt x="1718352" y="572304"/>
                </a:cubicBezTo>
                <a:lnTo>
                  <a:pt x="1718568" y="572474"/>
                </a:lnTo>
                <a:lnTo>
                  <a:pt x="1718568" y="321858"/>
                </a:lnTo>
                <a:lnTo>
                  <a:pt x="1721275" y="381787"/>
                </a:lnTo>
                <a:cubicBezTo>
                  <a:pt x="1720841" y="458506"/>
                  <a:pt x="1717486" y="527954"/>
                  <a:pt x="1793029" y="587913"/>
                </a:cubicBezTo>
                <a:cubicBezTo>
                  <a:pt x="1879928" y="656919"/>
                  <a:pt x="2023232" y="651271"/>
                  <a:pt x="2099703" y="568558"/>
                </a:cubicBezTo>
                <a:cubicBezTo>
                  <a:pt x="2117439" y="549362"/>
                  <a:pt x="2131224" y="526768"/>
                  <a:pt x="2139637" y="501923"/>
                </a:cubicBezTo>
                <a:cubicBezTo>
                  <a:pt x="2142797" y="492522"/>
                  <a:pt x="2144614" y="482529"/>
                  <a:pt x="2148643" y="473760"/>
                </a:cubicBezTo>
                <a:lnTo>
                  <a:pt x="2148643" y="1232150"/>
                </a:lnTo>
                <a:cubicBezTo>
                  <a:pt x="2144890" y="1223183"/>
                  <a:pt x="2143666" y="1213308"/>
                  <a:pt x="2140309" y="1204105"/>
                </a:cubicBezTo>
                <a:cubicBezTo>
                  <a:pt x="2132093" y="1181630"/>
                  <a:pt x="2117320" y="1158404"/>
                  <a:pt x="2100927" y="1141024"/>
                </a:cubicBezTo>
                <a:cubicBezTo>
                  <a:pt x="2025839" y="1061552"/>
                  <a:pt x="1895214" y="1048556"/>
                  <a:pt x="1806064" y="1112269"/>
                </a:cubicBezTo>
                <a:cubicBezTo>
                  <a:pt x="1763721" y="1142565"/>
                  <a:pt x="1730581" y="1186330"/>
                  <a:pt x="1722286" y="1238627"/>
                </a:cubicBezTo>
                <a:cubicBezTo>
                  <a:pt x="1718277" y="1263828"/>
                  <a:pt x="1718938" y="1289493"/>
                  <a:pt x="1719679" y="1315193"/>
                </a:cubicBezTo>
                <a:cubicBezTo>
                  <a:pt x="1719309" y="1328520"/>
                  <a:pt x="1718938" y="1341847"/>
                  <a:pt x="1718568" y="1355174"/>
                </a:cubicBezTo>
                <a:lnTo>
                  <a:pt x="1717944" y="1199845"/>
                </a:lnTo>
                <a:cubicBezTo>
                  <a:pt x="1717879" y="1230697"/>
                  <a:pt x="1717804" y="1257092"/>
                  <a:pt x="1717719" y="1277543"/>
                </a:cubicBezTo>
                <a:cubicBezTo>
                  <a:pt x="1713872" y="1314426"/>
                  <a:pt x="1719365" y="1352131"/>
                  <a:pt x="1714217" y="1388828"/>
                </a:cubicBezTo>
                <a:cubicBezTo>
                  <a:pt x="1701772" y="1477240"/>
                  <a:pt x="1658627" y="1559230"/>
                  <a:pt x="1588365" y="1615404"/>
                </a:cubicBezTo>
                <a:cubicBezTo>
                  <a:pt x="1547609" y="1647961"/>
                  <a:pt x="1499316" y="1673248"/>
                  <a:pt x="1448078" y="1684233"/>
                </a:cubicBezTo>
                <a:cubicBezTo>
                  <a:pt x="1409577" y="1692512"/>
                  <a:pt x="1370651" y="1691530"/>
                  <a:pt x="1331487" y="1691450"/>
                </a:cubicBezTo>
                <a:lnTo>
                  <a:pt x="1209430" y="1691450"/>
                </a:lnTo>
                <a:lnTo>
                  <a:pt x="479738" y="1691424"/>
                </a:lnTo>
                <a:lnTo>
                  <a:pt x="378908" y="1691371"/>
                </a:lnTo>
                <a:cubicBezTo>
                  <a:pt x="346191" y="1691424"/>
                  <a:pt x="313315" y="1692353"/>
                  <a:pt x="280970" y="1686701"/>
                </a:cubicBezTo>
                <a:cubicBezTo>
                  <a:pt x="191390" y="1671019"/>
                  <a:pt x="104650" y="1611901"/>
                  <a:pt x="56650" y="1534686"/>
                </a:cubicBezTo>
                <a:cubicBezTo>
                  <a:pt x="30407" y="1492444"/>
                  <a:pt x="10984" y="1446407"/>
                  <a:pt x="4191" y="1396814"/>
                </a:cubicBezTo>
                <a:cubicBezTo>
                  <a:pt x="-1407" y="1355845"/>
                  <a:pt x="1379" y="1313497"/>
                  <a:pt x="1299" y="1272236"/>
                </a:cubicBezTo>
                <a:cubicBezTo>
                  <a:pt x="1166" y="1212985"/>
                  <a:pt x="1140" y="1153708"/>
                  <a:pt x="1352" y="1094457"/>
                </a:cubicBezTo>
                <a:cubicBezTo>
                  <a:pt x="1617" y="1012200"/>
                  <a:pt x="1087" y="929944"/>
                  <a:pt x="1246" y="847688"/>
                </a:cubicBezTo>
                <a:cubicBezTo>
                  <a:pt x="1511" y="722102"/>
                  <a:pt x="1034" y="596488"/>
                  <a:pt x="1299" y="470902"/>
                </a:cubicBezTo>
                <a:cubicBezTo>
                  <a:pt x="1458" y="399047"/>
                  <a:pt x="-5733" y="323982"/>
                  <a:pt x="12125" y="253799"/>
                </a:cubicBezTo>
                <a:cubicBezTo>
                  <a:pt x="49353" y="107356"/>
                  <a:pt x="175151" y="11514"/>
                  <a:pt x="323398" y="980"/>
                </a:cubicBezTo>
                <a:cubicBezTo>
                  <a:pt x="353143" y="-1143"/>
                  <a:pt x="383578" y="848"/>
                  <a:pt x="413403" y="821"/>
                </a:cubicBezTo>
                <a:lnTo>
                  <a:pt x="615062" y="715"/>
                </a:lnTo>
                <a:lnTo>
                  <a:pt x="1198816" y="636"/>
                </a:lnTo>
                <a:close/>
              </a:path>
            </a:pathLst>
          </a:custGeom>
          <a:solidFill>
            <a:schemeClr val="accent1"/>
          </a:solidFill>
          <a:ln w="1796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63" name="Freeform: Shape 62">
            <a:extLst>
              <a:ext uri="{FF2B5EF4-FFF2-40B4-BE49-F238E27FC236}">
                <a16:creationId xmlns:a16="http://schemas.microsoft.com/office/drawing/2014/main" id="{9C3D0874-61D7-CE4E-B3F5-BE3FDB3BD6FE}"/>
              </a:ext>
            </a:extLst>
          </p:cNvPr>
          <p:cNvSpPr/>
          <p:nvPr/>
        </p:nvSpPr>
        <p:spPr>
          <a:xfrm>
            <a:off x="3099649" y="1816042"/>
            <a:ext cx="2148643" cy="1691525"/>
          </a:xfrm>
          <a:custGeom>
            <a:avLst/>
            <a:gdLst>
              <a:gd name="csX0" fmla="*/ 381793 w 2148643"/>
              <a:gd name="csY0" fmla="*/ 148103 h 1691525"/>
              <a:gd name="csX1" fmla="*/ 337037 w 2148643"/>
              <a:gd name="csY1" fmla="*/ 149625 h 1691525"/>
              <a:gd name="csX2" fmla="*/ 150156 w 2148643"/>
              <a:gd name="csY2" fmla="*/ 314774 h 1691525"/>
              <a:gd name="csX3" fmla="*/ 147078 w 2148643"/>
              <a:gd name="csY3" fmla="*/ 444368 h 1691525"/>
              <a:gd name="csX4" fmla="*/ 147051 w 2148643"/>
              <a:gd name="csY4" fmla="*/ 882183 h 1691525"/>
              <a:gd name="csX5" fmla="*/ 147025 w 2148643"/>
              <a:gd name="csY5" fmla="*/ 1245702 h 1691525"/>
              <a:gd name="csX6" fmla="*/ 199988 w 2148643"/>
              <a:gd name="csY6" fmla="*/ 1481591 h 1691525"/>
              <a:gd name="csX7" fmla="*/ 402789 w 2148643"/>
              <a:gd name="csY7" fmla="*/ 1550952 h 1691525"/>
              <a:gd name="csX8" fmla="*/ 495659 w 2148643"/>
              <a:gd name="csY8" fmla="*/ 1550978 h 1691525"/>
              <a:gd name="csX9" fmla="*/ 1193509 w 2148643"/>
              <a:gd name="csY9" fmla="*/ 1550872 h 1691525"/>
              <a:gd name="csX10" fmla="*/ 1312913 w 2148643"/>
              <a:gd name="csY10" fmla="*/ 1550713 h 1691525"/>
              <a:gd name="csX11" fmla="*/ 1495973 w 2148643"/>
              <a:gd name="csY11" fmla="*/ 1501757 h 1691525"/>
              <a:gd name="csX12" fmla="*/ 1568199 w 2148643"/>
              <a:gd name="csY12" fmla="*/ 1367627 h 1691525"/>
              <a:gd name="csX13" fmla="*/ 1569526 w 2148643"/>
              <a:gd name="csY13" fmla="*/ 1296117 h 1691525"/>
              <a:gd name="csX14" fmla="*/ 1569526 w 2148643"/>
              <a:gd name="csY14" fmla="*/ 1189980 h 1691525"/>
              <a:gd name="csX15" fmla="*/ 1571967 w 2148643"/>
              <a:gd name="csY15" fmla="*/ 470902 h 1691525"/>
              <a:gd name="csX16" fmla="*/ 1572073 w 2148643"/>
              <a:gd name="csY16" fmla="*/ 372725 h 1691525"/>
              <a:gd name="csX17" fmla="*/ 1568544 w 2148643"/>
              <a:gd name="csY17" fmla="*/ 309176 h 1691525"/>
              <a:gd name="csX18" fmla="*/ 1478434 w 2148643"/>
              <a:gd name="csY18" fmla="*/ 179291 h 1691525"/>
              <a:gd name="csX19" fmla="*/ 1323527 w 2148643"/>
              <a:gd name="csY19" fmla="*/ 148962 h 1691525"/>
              <a:gd name="csX20" fmla="*/ 1148401 w 2148643"/>
              <a:gd name="csY20" fmla="*/ 148935 h 1691525"/>
              <a:gd name="csX21" fmla="*/ 599142 w 2148643"/>
              <a:gd name="csY21" fmla="*/ 148962 h 1691525"/>
              <a:gd name="csX22" fmla="*/ 426669 w 2148643"/>
              <a:gd name="csY22" fmla="*/ 148909 h 1691525"/>
              <a:gd name="csX23" fmla="*/ 381793 w 2148643"/>
              <a:gd name="csY23" fmla="*/ 148103 h 1691525"/>
              <a:gd name="csX24" fmla="*/ 1198816 w 2148643"/>
              <a:gd name="csY24" fmla="*/ 636 h 1691525"/>
              <a:gd name="csX25" fmla="*/ 1326180 w 2148643"/>
              <a:gd name="csY25" fmla="*/ 741 h 1691525"/>
              <a:gd name="csX26" fmla="*/ 1468961 w 2148643"/>
              <a:gd name="csY26" fmla="*/ 11355 h 1691525"/>
              <a:gd name="csX27" fmla="*/ 1610468 w 2148643"/>
              <a:gd name="csY27" fmla="*/ 89790 h 1691525"/>
              <a:gd name="csX28" fmla="*/ 1716711 w 2148643"/>
              <a:gd name="csY28" fmla="*/ 301401 h 1691525"/>
              <a:gd name="csX29" fmla="*/ 1718277 w 2148643"/>
              <a:gd name="csY29" fmla="*/ 407193 h 1691525"/>
              <a:gd name="csX30" fmla="*/ 1718329 w 2148643"/>
              <a:gd name="csY30" fmla="*/ 484590 h 1691525"/>
              <a:gd name="csX31" fmla="*/ 1718352 w 2148643"/>
              <a:gd name="csY31" fmla="*/ 572304 h 1691525"/>
              <a:gd name="csX32" fmla="*/ 1718568 w 2148643"/>
              <a:gd name="csY32" fmla="*/ 572474 h 1691525"/>
              <a:gd name="csX33" fmla="*/ 1718568 w 2148643"/>
              <a:gd name="csY33" fmla="*/ 321858 h 1691525"/>
              <a:gd name="csX34" fmla="*/ 1721275 w 2148643"/>
              <a:gd name="csY34" fmla="*/ 381787 h 1691525"/>
              <a:gd name="csX35" fmla="*/ 1793029 w 2148643"/>
              <a:gd name="csY35" fmla="*/ 587913 h 1691525"/>
              <a:gd name="csX36" fmla="*/ 2099703 w 2148643"/>
              <a:gd name="csY36" fmla="*/ 568558 h 1691525"/>
              <a:gd name="csX37" fmla="*/ 2139637 w 2148643"/>
              <a:gd name="csY37" fmla="*/ 501923 h 1691525"/>
              <a:gd name="csX38" fmla="*/ 2148643 w 2148643"/>
              <a:gd name="csY38" fmla="*/ 473760 h 1691525"/>
              <a:gd name="csX39" fmla="*/ 2148643 w 2148643"/>
              <a:gd name="csY39" fmla="*/ 1232150 h 1691525"/>
              <a:gd name="csX40" fmla="*/ 2140309 w 2148643"/>
              <a:gd name="csY40" fmla="*/ 1204105 h 1691525"/>
              <a:gd name="csX41" fmla="*/ 2100927 w 2148643"/>
              <a:gd name="csY41" fmla="*/ 1141024 h 1691525"/>
              <a:gd name="csX42" fmla="*/ 1806064 w 2148643"/>
              <a:gd name="csY42" fmla="*/ 1112269 h 1691525"/>
              <a:gd name="csX43" fmla="*/ 1722286 w 2148643"/>
              <a:gd name="csY43" fmla="*/ 1238627 h 1691525"/>
              <a:gd name="csX44" fmla="*/ 1719679 w 2148643"/>
              <a:gd name="csY44" fmla="*/ 1315193 h 1691525"/>
              <a:gd name="csX45" fmla="*/ 1718568 w 2148643"/>
              <a:gd name="csY45" fmla="*/ 1355174 h 1691525"/>
              <a:gd name="csX46" fmla="*/ 1717944 w 2148643"/>
              <a:gd name="csY46" fmla="*/ 1199845 h 1691525"/>
              <a:gd name="csX47" fmla="*/ 1717719 w 2148643"/>
              <a:gd name="csY47" fmla="*/ 1277543 h 1691525"/>
              <a:gd name="csX48" fmla="*/ 1714217 w 2148643"/>
              <a:gd name="csY48" fmla="*/ 1388828 h 1691525"/>
              <a:gd name="csX49" fmla="*/ 1588365 w 2148643"/>
              <a:gd name="csY49" fmla="*/ 1615404 h 1691525"/>
              <a:gd name="csX50" fmla="*/ 1448078 w 2148643"/>
              <a:gd name="csY50" fmla="*/ 1684233 h 1691525"/>
              <a:gd name="csX51" fmla="*/ 1331487 w 2148643"/>
              <a:gd name="csY51" fmla="*/ 1691450 h 1691525"/>
              <a:gd name="csX52" fmla="*/ 1209430 w 2148643"/>
              <a:gd name="csY52" fmla="*/ 1691450 h 1691525"/>
              <a:gd name="csX53" fmla="*/ 479738 w 2148643"/>
              <a:gd name="csY53" fmla="*/ 1691424 h 1691525"/>
              <a:gd name="csX54" fmla="*/ 378908 w 2148643"/>
              <a:gd name="csY54" fmla="*/ 1691371 h 1691525"/>
              <a:gd name="csX55" fmla="*/ 280970 w 2148643"/>
              <a:gd name="csY55" fmla="*/ 1686701 h 1691525"/>
              <a:gd name="csX56" fmla="*/ 56650 w 2148643"/>
              <a:gd name="csY56" fmla="*/ 1534686 h 1691525"/>
              <a:gd name="csX57" fmla="*/ 4191 w 2148643"/>
              <a:gd name="csY57" fmla="*/ 1396814 h 1691525"/>
              <a:gd name="csX58" fmla="*/ 1299 w 2148643"/>
              <a:gd name="csY58" fmla="*/ 1272236 h 1691525"/>
              <a:gd name="csX59" fmla="*/ 1352 w 2148643"/>
              <a:gd name="csY59" fmla="*/ 1094457 h 1691525"/>
              <a:gd name="csX60" fmla="*/ 1246 w 2148643"/>
              <a:gd name="csY60" fmla="*/ 847688 h 1691525"/>
              <a:gd name="csX61" fmla="*/ 1299 w 2148643"/>
              <a:gd name="csY61" fmla="*/ 470902 h 1691525"/>
              <a:gd name="csX62" fmla="*/ 12125 w 2148643"/>
              <a:gd name="csY62" fmla="*/ 253799 h 1691525"/>
              <a:gd name="csX63" fmla="*/ 323398 w 2148643"/>
              <a:gd name="csY63" fmla="*/ 980 h 1691525"/>
              <a:gd name="csX64" fmla="*/ 413403 w 2148643"/>
              <a:gd name="csY64" fmla="*/ 821 h 1691525"/>
              <a:gd name="csX65" fmla="*/ 615062 w 2148643"/>
              <a:gd name="csY65" fmla="*/ 715 h 1691525"/>
              <a:gd name="csX66" fmla="*/ 1198816 w 2148643"/>
              <a:gd name="csY66" fmla="*/ 636 h 16915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</a:cxnLst>
            <a:rect l="l" t="t" r="r" b="b"/>
            <a:pathLst>
              <a:path w="2148643" h="1691525">
                <a:moveTo>
                  <a:pt x="381793" y="148103"/>
                </a:moveTo>
                <a:lnTo>
                  <a:pt x="337037" y="149625"/>
                </a:lnTo>
                <a:cubicBezTo>
                  <a:pt x="244857" y="159310"/>
                  <a:pt x="167695" y="221427"/>
                  <a:pt x="150156" y="314774"/>
                </a:cubicBezTo>
                <a:cubicBezTo>
                  <a:pt x="142302" y="356539"/>
                  <a:pt x="147211" y="401992"/>
                  <a:pt x="147078" y="444368"/>
                </a:cubicBezTo>
                <a:cubicBezTo>
                  <a:pt x="146600" y="590306"/>
                  <a:pt x="147370" y="736244"/>
                  <a:pt x="147051" y="882183"/>
                </a:cubicBezTo>
                <a:cubicBezTo>
                  <a:pt x="146760" y="1003365"/>
                  <a:pt x="147237" y="1124520"/>
                  <a:pt x="147025" y="1245702"/>
                </a:cubicBezTo>
                <a:cubicBezTo>
                  <a:pt x="146866" y="1335228"/>
                  <a:pt x="138004" y="1408861"/>
                  <a:pt x="199988" y="1481591"/>
                </a:cubicBezTo>
                <a:cubicBezTo>
                  <a:pt x="255895" y="1547184"/>
                  <a:pt x="322708" y="1551084"/>
                  <a:pt x="402789" y="1550952"/>
                </a:cubicBezTo>
                <a:lnTo>
                  <a:pt x="495659" y="1550978"/>
                </a:lnTo>
                <a:lnTo>
                  <a:pt x="1193509" y="1550872"/>
                </a:lnTo>
                <a:lnTo>
                  <a:pt x="1312913" y="1550713"/>
                </a:lnTo>
                <a:cubicBezTo>
                  <a:pt x="1383866" y="1550633"/>
                  <a:pt x="1439402" y="1550713"/>
                  <a:pt x="1495973" y="1501757"/>
                </a:cubicBezTo>
                <a:cubicBezTo>
                  <a:pt x="1535535" y="1467475"/>
                  <a:pt x="1561353" y="1419448"/>
                  <a:pt x="1568199" y="1367627"/>
                </a:cubicBezTo>
                <a:cubicBezTo>
                  <a:pt x="1571303" y="1344170"/>
                  <a:pt x="1569473" y="1319706"/>
                  <a:pt x="1569526" y="1296117"/>
                </a:cubicBezTo>
                <a:cubicBezTo>
                  <a:pt x="1569579" y="1260746"/>
                  <a:pt x="1569579" y="1225350"/>
                  <a:pt x="1569526" y="1189980"/>
                </a:cubicBezTo>
                <a:cubicBezTo>
                  <a:pt x="1569101" y="950296"/>
                  <a:pt x="1570720" y="710586"/>
                  <a:pt x="1571967" y="470902"/>
                </a:cubicBezTo>
                <a:cubicBezTo>
                  <a:pt x="1572126" y="438185"/>
                  <a:pt x="1572205" y="405442"/>
                  <a:pt x="1572073" y="372725"/>
                </a:cubicBezTo>
                <a:cubicBezTo>
                  <a:pt x="1571993" y="351524"/>
                  <a:pt x="1573108" y="330031"/>
                  <a:pt x="1568544" y="309176"/>
                </a:cubicBezTo>
                <a:cubicBezTo>
                  <a:pt x="1556975" y="256134"/>
                  <a:pt x="1524258" y="208611"/>
                  <a:pt x="1478434" y="179291"/>
                </a:cubicBezTo>
                <a:cubicBezTo>
                  <a:pt x="1430937" y="148909"/>
                  <a:pt x="1377842" y="149121"/>
                  <a:pt x="1323527" y="148962"/>
                </a:cubicBezTo>
                <a:lnTo>
                  <a:pt x="1148401" y="148935"/>
                </a:lnTo>
                <a:lnTo>
                  <a:pt x="599142" y="148962"/>
                </a:lnTo>
                <a:lnTo>
                  <a:pt x="426669" y="148909"/>
                </a:lnTo>
                <a:cubicBezTo>
                  <a:pt x="411903" y="148909"/>
                  <a:pt x="396838" y="148312"/>
                  <a:pt x="381793" y="148103"/>
                </a:cubicBezTo>
                <a:close/>
                <a:moveTo>
                  <a:pt x="1198816" y="636"/>
                </a:moveTo>
                <a:lnTo>
                  <a:pt x="1326180" y="741"/>
                </a:lnTo>
                <a:cubicBezTo>
                  <a:pt x="1374446" y="688"/>
                  <a:pt x="1421783" y="-426"/>
                  <a:pt x="1468961" y="11355"/>
                </a:cubicBezTo>
                <a:cubicBezTo>
                  <a:pt x="1521393" y="24463"/>
                  <a:pt x="1570852" y="53359"/>
                  <a:pt x="1610468" y="89790"/>
                </a:cubicBezTo>
                <a:cubicBezTo>
                  <a:pt x="1670621" y="145114"/>
                  <a:pt x="1706655" y="220843"/>
                  <a:pt x="1716711" y="301401"/>
                </a:cubicBezTo>
                <a:cubicBezTo>
                  <a:pt x="1721089" y="336400"/>
                  <a:pt x="1716048" y="372088"/>
                  <a:pt x="1718277" y="407193"/>
                </a:cubicBezTo>
                <a:cubicBezTo>
                  <a:pt x="1718298" y="427529"/>
                  <a:pt x="1718316" y="453824"/>
                  <a:pt x="1718329" y="484590"/>
                </a:cubicBezTo>
                <a:cubicBezTo>
                  <a:pt x="1718337" y="513828"/>
                  <a:pt x="1718344" y="543066"/>
                  <a:pt x="1718352" y="572304"/>
                </a:cubicBezTo>
                <a:lnTo>
                  <a:pt x="1718568" y="572474"/>
                </a:lnTo>
                <a:lnTo>
                  <a:pt x="1718568" y="321858"/>
                </a:lnTo>
                <a:lnTo>
                  <a:pt x="1721275" y="381787"/>
                </a:lnTo>
                <a:cubicBezTo>
                  <a:pt x="1720841" y="458506"/>
                  <a:pt x="1717486" y="527954"/>
                  <a:pt x="1793029" y="587913"/>
                </a:cubicBezTo>
                <a:cubicBezTo>
                  <a:pt x="1879928" y="656919"/>
                  <a:pt x="2023232" y="651271"/>
                  <a:pt x="2099703" y="568558"/>
                </a:cubicBezTo>
                <a:cubicBezTo>
                  <a:pt x="2117439" y="549362"/>
                  <a:pt x="2131224" y="526768"/>
                  <a:pt x="2139637" y="501923"/>
                </a:cubicBezTo>
                <a:cubicBezTo>
                  <a:pt x="2142797" y="492522"/>
                  <a:pt x="2144614" y="482529"/>
                  <a:pt x="2148643" y="473760"/>
                </a:cubicBezTo>
                <a:lnTo>
                  <a:pt x="2148643" y="1232150"/>
                </a:lnTo>
                <a:cubicBezTo>
                  <a:pt x="2144890" y="1223183"/>
                  <a:pt x="2143666" y="1213308"/>
                  <a:pt x="2140309" y="1204105"/>
                </a:cubicBezTo>
                <a:cubicBezTo>
                  <a:pt x="2132093" y="1181630"/>
                  <a:pt x="2117320" y="1158404"/>
                  <a:pt x="2100927" y="1141024"/>
                </a:cubicBezTo>
                <a:cubicBezTo>
                  <a:pt x="2025839" y="1061552"/>
                  <a:pt x="1895214" y="1048556"/>
                  <a:pt x="1806064" y="1112269"/>
                </a:cubicBezTo>
                <a:cubicBezTo>
                  <a:pt x="1763721" y="1142565"/>
                  <a:pt x="1730581" y="1186330"/>
                  <a:pt x="1722286" y="1238627"/>
                </a:cubicBezTo>
                <a:cubicBezTo>
                  <a:pt x="1718277" y="1263828"/>
                  <a:pt x="1718938" y="1289493"/>
                  <a:pt x="1719679" y="1315193"/>
                </a:cubicBezTo>
                <a:cubicBezTo>
                  <a:pt x="1719309" y="1328520"/>
                  <a:pt x="1718938" y="1341847"/>
                  <a:pt x="1718568" y="1355174"/>
                </a:cubicBezTo>
                <a:lnTo>
                  <a:pt x="1717944" y="1199845"/>
                </a:lnTo>
                <a:cubicBezTo>
                  <a:pt x="1717879" y="1230697"/>
                  <a:pt x="1717804" y="1257092"/>
                  <a:pt x="1717719" y="1277543"/>
                </a:cubicBezTo>
                <a:cubicBezTo>
                  <a:pt x="1713872" y="1314426"/>
                  <a:pt x="1719365" y="1352131"/>
                  <a:pt x="1714217" y="1388828"/>
                </a:cubicBezTo>
                <a:cubicBezTo>
                  <a:pt x="1701772" y="1477240"/>
                  <a:pt x="1658627" y="1559230"/>
                  <a:pt x="1588365" y="1615404"/>
                </a:cubicBezTo>
                <a:cubicBezTo>
                  <a:pt x="1547609" y="1647961"/>
                  <a:pt x="1499316" y="1673248"/>
                  <a:pt x="1448078" y="1684233"/>
                </a:cubicBezTo>
                <a:cubicBezTo>
                  <a:pt x="1409577" y="1692512"/>
                  <a:pt x="1370651" y="1691530"/>
                  <a:pt x="1331487" y="1691450"/>
                </a:cubicBezTo>
                <a:lnTo>
                  <a:pt x="1209430" y="1691450"/>
                </a:lnTo>
                <a:lnTo>
                  <a:pt x="479738" y="1691424"/>
                </a:lnTo>
                <a:lnTo>
                  <a:pt x="378908" y="1691371"/>
                </a:lnTo>
                <a:cubicBezTo>
                  <a:pt x="346191" y="1691424"/>
                  <a:pt x="313315" y="1692353"/>
                  <a:pt x="280970" y="1686701"/>
                </a:cubicBezTo>
                <a:cubicBezTo>
                  <a:pt x="191390" y="1671019"/>
                  <a:pt x="104650" y="1611901"/>
                  <a:pt x="56650" y="1534686"/>
                </a:cubicBezTo>
                <a:cubicBezTo>
                  <a:pt x="30407" y="1492444"/>
                  <a:pt x="10984" y="1446407"/>
                  <a:pt x="4191" y="1396814"/>
                </a:cubicBezTo>
                <a:cubicBezTo>
                  <a:pt x="-1407" y="1355845"/>
                  <a:pt x="1379" y="1313497"/>
                  <a:pt x="1299" y="1272236"/>
                </a:cubicBezTo>
                <a:cubicBezTo>
                  <a:pt x="1166" y="1212985"/>
                  <a:pt x="1140" y="1153708"/>
                  <a:pt x="1352" y="1094457"/>
                </a:cubicBezTo>
                <a:cubicBezTo>
                  <a:pt x="1617" y="1012200"/>
                  <a:pt x="1087" y="929944"/>
                  <a:pt x="1246" y="847688"/>
                </a:cubicBezTo>
                <a:cubicBezTo>
                  <a:pt x="1511" y="722102"/>
                  <a:pt x="1034" y="596488"/>
                  <a:pt x="1299" y="470902"/>
                </a:cubicBezTo>
                <a:cubicBezTo>
                  <a:pt x="1458" y="399047"/>
                  <a:pt x="-5733" y="323982"/>
                  <a:pt x="12125" y="253799"/>
                </a:cubicBezTo>
                <a:cubicBezTo>
                  <a:pt x="49353" y="107356"/>
                  <a:pt x="175151" y="11514"/>
                  <a:pt x="323398" y="980"/>
                </a:cubicBezTo>
                <a:cubicBezTo>
                  <a:pt x="353143" y="-1143"/>
                  <a:pt x="383578" y="848"/>
                  <a:pt x="413403" y="821"/>
                </a:cubicBezTo>
                <a:lnTo>
                  <a:pt x="615062" y="715"/>
                </a:lnTo>
                <a:lnTo>
                  <a:pt x="1198816" y="636"/>
                </a:lnTo>
                <a:close/>
              </a:path>
            </a:pathLst>
          </a:custGeom>
          <a:solidFill>
            <a:schemeClr val="accent2"/>
          </a:solidFill>
          <a:ln w="1796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F707F1BE-CF44-5844-4838-54F76C1FB9C8}"/>
              </a:ext>
            </a:extLst>
          </p:cNvPr>
          <p:cNvSpPr/>
          <p:nvPr/>
        </p:nvSpPr>
        <p:spPr>
          <a:xfrm>
            <a:off x="5236717" y="1816042"/>
            <a:ext cx="2148643" cy="1691525"/>
          </a:xfrm>
          <a:custGeom>
            <a:avLst/>
            <a:gdLst>
              <a:gd name="csX0" fmla="*/ 381793 w 2148643"/>
              <a:gd name="csY0" fmla="*/ 148103 h 1691525"/>
              <a:gd name="csX1" fmla="*/ 337037 w 2148643"/>
              <a:gd name="csY1" fmla="*/ 149625 h 1691525"/>
              <a:gd name="csX2" fmla="*/ 150156 w 2148643"/>
              <a:gd name="csY2" fmla="*/ 314774 h 1691525"/>
              <a:gd name="csX3" fmla="*/ 147078 w 2148643"/>
              <a:gd name="csY3" fmla="*/ 444368 h 1691525"/>
              <a:gd name="csX4" fmla="*/ 147051 w 2148643"/>
              <a:gd name="csY4" fmla="*/ 882183 h 1691525"/>
              <a:gd name="csX5" fmla="*/ 147025 w 2148643"/>
              <a:gd name="csY5" fmla="*/ 1245702 h 1691525"/>
              <a:gd name="csX6" fmla="*/ 199988 w 2148643"/>
              <a:gd name="csY6" fmla="*/ 1481591 h 1691525"/>
              <a:gd name="csX7" fmla="*/ 402789 w 2148643"/>
              <a:gd name="csY7" fmla="*/ 1550952 h 1691525"/>
              <a:gd name="csX8" fmla="*/ 495659 w 2148643"/>
              <a:gd name="csY8" fmla="*/ 1550978 h 1691525"/>
              <a:gd name="csX9" fmla="*/ 1193509 w 2148643"/>
              <a:gd name="csY9" fmla="*/ 1550872 h 1691525"/>
              <a:gd name="csX10" fmla="*/ 1312913 w 2148643"/>
              <a:gd name="csY10" fmla="*/ 1550713 h 1691525"/>
              <a:gd name="csX11" fmla="*/ 1495973 w 2148643"/>
              <a:gd name="csY11" fmla="*/ 1501757 h 1691525"/>
              <a:gd name="csX12" fmla="*/ 1568199 w 2148643"/>
              <a:gd name="csY12" fmla="*/ 1367627 h 1691525"/>
              <a:gd name="csX13" fmla="*/ 1569526 w 2148643"/>
              <a:gd name="csY13" fmla="*/ 1296117 h 1691525"/>
              <a:gd name="csX14" fmla="*/ 1569526 w 2148643"/>
              <a:gd name="csY14" fmla="*/ 1189980 h 1691525"/>
              <a:gd name="csX15" fmla="*/ 1571967 w 2148643"/>
              <a:gd name="csY15" fmla="*/ 470902 h 1691525"/>
              <a:gd name="csX16" fmla="*/ 1572073 w 2148643"/>
              <a:gd name="csY16" fmla="*/ 372725 h 1691525"/>
              <a:gd name="csX17" fmla="*/ 1568544 w 2148643"/>
              <a:gd name="csY17" fmla="*/ 309176 h 1691525"/>
              <a:gd name="csX18" fmla="*/ 1478434 w 2148643"/>
              <a:gd name="csY18" fmla="*/ 179291 h 1691525"/>
              <a:gd name="csX19" fmla="*/ 1323527 w 2148643"/>
              <a:gd name="csY19" fmla="*/ 148962 h 1691525"/>
              <a:gd name="csX20" fmla="*/ 1148401 w 2148643"/>
              <a:gd name="csY20" fmla="*/ 148935 h 1691525"/>
              <a:gd name="csX21" fmla="*/ 599142 w 2148643"/>
              <a:gd name="csY21" fmla="*/ 148962 h 1691525"/>
              <a:gd name="csX22" fmla="*/ 426669 w 2148643"/>
              <a:gd name="csY22" fmla="*/ 148909 h 1691525"/>
              <a:gd name="csX23" fmla="*/ 381793 w 2148643"/>
              <a:gd name="csY23" fmla="*/ 148103 h 1691525"/>
              <a:gd name="csX24" fmla="*/ 1198816 w 2148643"/>
              <a:gd name="csY24" fmla="*/ 636 h 1691525"/>
              <a:gd name="csX25" fmla="*/ 1326180 w 2148643"/>
              <a:gd name="csY25" fmla="*/ 741 h 1691525"/>
              <a:gd name="csX26" fmla="*/ 1468961 w 2148643"/>
              <a:gd name="csY26" fmla="*/ 11355 h 1691525"/>
              <a:gd name="csX27" fmla="*/ 1610468 w 2148643"/>
              <a:gd name="csY27" fmla="*/ 89790 h 1691525"/>
              <a:gd name="csX28" fmla="*/ 1716711 w 2148643"/>
              <a:gd name="csY28" fmla="*/ 301401 h 1691525"/>
              <a:gd name="csX29" fmla="*/ 1718277 w 2148643"/>
              <a:gd name="csY29" fmla="*/ 407193 h 1691525"/>
              <a:gd name="csX30" fmla="*/ 1718329 w 2148643"/>
              <a:gd name="csY30" fmla="*/ 484590 h 1691525"/>
              <a:gd name="csX31" fmla="*/ 1718352 w 2148643"/>
              <a:gd name="csY31" fmla="*/ 572304 h 1691525"/>
              <a:gd name="csX32" fmla="*/ 1718568 w 2148643"/>
              <a:gd name="csY32" fmla="*/ 572474 h 1691525"/>
              <a:gd name="csX33" fmla="*/ 1718568 w 2148643"/>
              <a:gd name="csY33" fmla="*/ 321858 h 1691525"/>
              <a:gd name="csX34" fmla="*/ 1721275 w 2148643"/>
              <a:gd name="csY34" fmla="*/ 381787 h 1691525"/>
              <a:gd name="csX35" fmla="*/ 1793029 w 2148643"/>
              <a:gd name="csY35" fmla="*/ 587913 h 1691525"/>
              <a:gd name="csX36" fmla="*/ 2099703 w 2148643"/>
              <a:gd name="csY36" fmla="*/ 568558 h 1691525"/>
              <a:gd name="csX37" fmla="*/ 2139637 w 2148643"/>
              <a:gd name="csY37" fmla="*/ 501923 h 1691525"/>
              <a:gd name="csX38" fmla="*/ 2148643 w 2148643"/>
              <a:gd name="csY38" fmla="*/ 473760 h 1691525"/>
              <a:gd name="csX39" fmla="*/ 2148643 w 2148643"/>
              <a:gd name="csY39" fmla="*/ 1232150 h 1691525"/>
              <a:gd name="csX40" fmla="*/ 2140309 w 2148643"/>
              <a:gd name="csY40" fmla="*/ 1204105 h 1691525"/>
              <a:gd name="csX41" fmla="*/ 2100927 w 2148643"/>
              <a:gd name="csY41" fmla="*/ 1141024 h 1691525"/>
              <a:gd name="csX42" fmla="*/ 1806064 w 2148643"/>
              <a:gd name="csY42" fmla="*/ 1112269 h 1691525"/>
              <a:gd name="csX43" fmla="*/ 1722286 w 2148643"/>
              <a:gd name="csY43" fmla="*/ 1238627 h 1691525"/>
              <a:gd name="csX44" fmla="*/ 1719679 w 2148643"/>
              <a:gd name="csY44" fmla="*/ 1315193 h 1691525"/>
              <a:gd name="csX45" fmla="*/ 1718568 w 2148643"/>
              <a:gd name="csY45" fmla="*/ 1355174 h 1691525"/>
              <a:gd name="csX46" fmla="*/ 1717944 w 2148643"/>
              <a:gd name="csY46" fmla="*/ 1199845 h 1691525"/>
              <a:gd name="csX47" fmla="*/ 1717719 w 2148643"/>
              <a:gd name="csY47" fmla="*/ 1277543 h 1691525"/>
              <a:gd name="csX48" fmla="*/ 1714217 w 2148643"/>
              <a:gd name="csY48" fmla="*/ 1388828 h 1691525"/>
              <a:gd name="csX49" fmla="*/ 1588365 w 2148643"/>
              <a:gd name="csY49" fmla="*/ 1615404 h 1691525"/>
              <a:gd name="csX50" fmla="*/ 1448078 w 2148643"/>
              <a:gd name="csY50" fmla="*/ 1684233 h 1691525"/>
              <a:gd name="csX51" fmla="*/ 1331487 w 2148643"/>
              <a:gd name="csY51" fmla="*/ 1691450 h 1691525"/>
              <a:gd name="csX52" fmla="*/ 1209430 w 2148643"/>
              <a:gd name="csY52" fmla="*/ 1691450 h 1691525"/>
              <a:gd name="csX53" fmla="*/ 479738 w 2148643"/>
              <a:gd name="csY53" fmla="*/ 1691424 h 1691525"/>
              <a:gd name="csX54" fmla="*/ 378908 w 2148643"/>
              <a:gd name="csY54" fmla="*/ 1691371 h 1691525"/>
              <a:gd name="csX55" fmla="*/ 280970 w 2148643"/>
              <a:gd name="csY55" fmla="*/ 1686701 h 1691525"/>
              <a:gd name="csX56" fmla="*/ 56650 w 2148643"/>
              <a:gd name="csY56" fmla="*/ 1534686 h 1691525"/>
              <a:gd name="csX57" fmla="*/ 4191 w 2148643"/>
              <a:gd name="csY57" fmla="*/ 1396814 h 1691525"/>
              <a:gd name="csX58" fmla="*/ 1299 w 2148643"/>
              <a:gd name="csY58" fmla="*/ 1272236 h 1691525"/>
              <a:gd name="csX59" fmla="*/ 1352 w 2148643"/>
              <a:gd name="csY59" fmla="*/ 1094457 h 1691525"/>
              <a:gd name="csX60" fmla="*/ 1246 w 2148643"/>
              <a:gd name="csY60" fmla="*/ 847688 h 1691525"/>
              <a:gd name="csX61" fmla="*/ 1299 w 2148643"/>
              <a:gd name="csY61" fmla="*/ 470902 h 1691525"/>
              <a:gd name="csX62" fmla="*/ 12125 w 2148643"/>
              <a:gd name="csY62" fmla="*/ 253799 h 1691525"/>
              <a:gd name="csX63" fmla="*/ 323398 w 2148643"/>
              <a:gd name="csY63" fmla="*/ 980 h 1691525"/>
              <a:gd name="csX64" fmla="*/ 413403 w 2148643"/>
              <a:gd name="csY64" fmla="*/ 821 h 1691525"/>
              <a:gd name="csX65" fmla="*/ 615062 w 2148643"/>
              <a:gd name="csY65" fmla="*/ 715 h 1691525"/>
              <a:gd name="csX66" fmla="*/ 1198816 w 2148643"/>
              <a:gd name="csY66" fmla="*/ 636 h 16915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</a:cxnLst>
            <a:rect l="l" t="t" r="r" b="b"/>
            <a:pathLst>
              <a:path w="2148643" h="1691525">
                <a:moveTo>
                  <a:pt x="381793" y="148103"/>
                </a:moveTo>
                <a:lnTo>
                  <a:pt x="337037" y="149625"/>
                </a:lnTo>
                <a:cubicBezTo>
                  <a:pt x="244857" y="159310"/>
                  <a:pt x="167695" y="221427"/>
                  <a:pt x="150156" y="314774"/>
                </a:cubicBezTo>
                <a:cubicBezTo>
                  <a:pt x="142302" y="356539"/>
                  <a:pt x="147211" y="401992"/>
                  <a:pt x="147078" y="444368"/>
                </a:cubicBezTo>
                <a:cubicBezTo>
                  <a:pt x="146600" y="590306"/>
                  <a:pt x="147370" y="736244"/>
                  <a:pt x="147051" y="882183"/>
                </a:cubicBezTo>
                <a:cubicBezTo>
                  <a:pt x="146760" y="1003365"/>
                  <a:pt x="147237" y="1124520"/>
                  <a:pt x="147025" y="1245702"/>
                </a:cubicBezTo>
                <a:cubicBezTo>
                  <a:pt x="146866" y="1335228"/>
                  <a:pt x="138004" y="1408861"/>
                  <a:pt x="199988" y="1481591"/>
                </a:cubicBezTo>
                <a:cubicBezTo>
                  <a:pt x="255895" y="1547184"/>
                  <a:pt x="322708" y="1551084"/>
                  <a:pt x="402789" y="1550952"/>
                </a:cubicBezTo>
                <a:lnTo>
                  <a:pt x="495659" y="1550978"/>
                </a:lnTo>
                <a:lnTo>
                  <a:pt x="1193509" y="1550872"/>
                </a:lnTo>
                <a:lnTo>
                  <a:pt x="1312913" y="1550713"/>
                </a:lnTo>
                <a:cubicBezTo>
                  <a:pt x="1383866" y="1550633"/>
                  <a:pt x="1439402" y="1550713"/>
                  <a:pt x="1495973" y="1501757"/>
                </a:cubicBezTo>
                <a:cubicBezTo>
                  <a:pt x="1535535" y="1467475"/>
                  <a:pt x="1561353" y="1419448"/>
                  <a:pt x="1568199" y="1367627"/>
                </a:cubicBezTo>
                <a:cubicBezTo>
                  <a:pt x="1571303" y="1344170"/>
                  <a:pt x="1569473" y="1319706"/>
                  <a:pt x="1569526" y="1296117"/>
                </a:cubicBezTo>
                <a:cubicBezTo>
                  <a:pt x="1569579" y="1260746"/>
                  <a:pt x="1569579" y="1225350"/>
                  <a:pt x="1569526" y="1189980"/>
                </a:cubicBezTo>
                <a:cubicBezTo>
                  <a:pt x="1569101" y="950296"/>
                  <a:pt x="1570720" y="710586"/>
                  <a:pt x="1571967" y="470902"/>
                </a:cubicBezTo>
                <a:cubicBezTo>
                  <a:pt x="1572126" y="438185"/>
                  <a:pt x="1572205" y="405442"/>
                  <a:pt x="1572073" y="372725"/>
                </a:cubicBezTo>
                <a:cubicBezTo>
                  <a:pt x="1571993" y="351524"/>
                  <a:pt x="1573108" y="330031"/>
                  <a:pt x="1568544" y="309176"/>
                </a:cubicBezTo>
                <a:cubicBezTo>
                  <a:pt x="1556975" y="256134"/>
                  <a:pt x="1524258" y="208611"/>
                  <a:pt x="1478434" y="179291"/>
                </a:cubicBezTo>
                <a:cubicBezTo>
                  <a:pt x="1430937" y="148909"/>
                  <a:pt x="1377842" y="149121"/>
                  <a:pt x="1323527" y="148962"/>
                </a:cubicBezTo>
                <a:lnTo>
                  <a:pt x="1148401" y="148935"/>
                </a:lnTo>
                <a:lnTo>
                  <a:pt x="599142" y="148962"/>
                </a:lnTo>
                <a:lnTo>
                  <a:pt x="426669" y="148909"/>
                </a:lnTo>
                <a:cubicBezTo>
                  <a:pt x="411903" y="148909"/>
                  <a:pt x="396838" y="148312"/>
                  <a:pt x="381793" y="148103"/>
                </a:cubicBezTo>
                <a:close/>
                <a:moveTo>
                  <a:pt x="1198816" y="636"/>
                </a:moveTo>
                <a:lnTo>
                  <a:pt x="1326180" y="741"/>
                </a:lnTo>
                <a:cubicBezTo>
                  <a:pt x="1374446" y="688"/>
                  <a:pt x="1421783" y="-426"/>
                  <a:pt x="1468961" y="11355"/>
                </a:cubicBezTo>
                <a:cubicBezTo>
                  <a:pt x="1521393" y="24463"/>
                  <a:pt x="1570852" y="53359"/>
                  <a:pt x="1610468" y="89790"/>
                </a:cubicBezTo>
                <a:cubicBezTo>
                  <a:pt x="1670621" y="145114"/>
                  <a:pt x="1706655" y="220843"/>
                  <a:pt x="1716711" y="301401"/>
                </a:cubicBezTo>
                <a:cubicBezTo>
                  <a:pt x="1721089" y="336400"/>
                  <a:pt x="1716048" y="372088"/>
                  <a:pt x="1718277" y="407193"/>
                </a:cubicBezTo>
                <a:cubicBezTo>
                  <a:pt x="1718298" y="427529"/>
                  <a:pt x="1718316" y="453824"/>
                  <a:pt x="1718329" y="484590"/>
                </a:cubicBezTo>
                <a:cubicBezTo>
                  <a:pt x="1718337" y="513828"/>
                  <a:pt x="1718344" y="543066"/>
                  <a:pt x="1718352" y="572304"/>
                </a:cubicBezTo>
                <a:lnTo>
                  <a:pt x="1718568" y="572474"/>
                </a:lnTo>
                <a:lnTo>
                  <a:pt x="1718568" y="321858"/>
                </a:lnTo>
                <a:lnTo>
                  <a:pt x="1721275" y="381787"/>
                </a:lnTo>
                <a:cubicBezTo>
                  <a:pt x="1720841" y="458506"/>
                  <a:pt x="1717486" y="527954"/>
                  <a:pt x="1793029" y="587913"/>
                </a:cubicBezTo>
                <a:cubicBezTo>
                  <a:pt x="1879928" y="656919"/>
                  <a:pt x="2023232" y="651271"/>
                  <a:pt x="2099703" y="568558"/>
                </a:cubicBezTo>
                <a:cubicBezTo>
                  <a:pt x="2117439" y="549362"/>
                  <a:pt x="2131224" y="526768"/>
                  <a:pt x="2139637" y="501923"/>
                </a:cubicBezTo>
                <a:cubicBezTo>
                  <a:pt x="2142797" y="492522"/>
                  <a:pt x="2144614" y="482529"/>
                  <a:pt x="2148643" y="473760"/>
                </a:cubicBezTo>
                <a:lnTo>
                  <a:pt x="2148643" y="1232150"/>
                </a:lnTo>
                <a:cubicBezTo>
                  <a:pt x="2144890" y="1223183"/>
                  <a:pt x="2143666" y="1213308"/>
                  <a:pt x="2140309" y="1204105"/>
                </a:cubicBezTo>
                <a:cubicBezTo>
                  <a:pt x="2132093" y="1181630"/>
                  <a:pt x="2117320" y="1158404"/>
                  <a:pt x="2100927" y="1141024"/>
                </a:cubicBezTo>
                <a:cubicBezTo>
                  <a:pt x="2025839" y="1061552"/>
                  <a:pt x="1895214" y="1048556"/>
                  <a:pt x="1806064" y="1112269"/>
                </a:cubicBezTo>
                <a:cubicBezTo>
                  <a:pt x="1763721" y="1142565"/>
                  <a:pt x="1730581" y="1186330"/>
                  <a:pt x="1722286" y="1238627"/>
                </a:cubicBezTo>
                <a:cubicBezTo>
                  <a:pt x="1718277" y="1263828"/>
                  <a:pt x="1718938" y="1289493"/>
                  <a:pt x="1719679" y="1315193"/>
                </a:cubicBezTo>
                <a:cubicBezTo>
                  <a:pt x="1719309" y="1328520"/>
                  <a:pt x="1718938" y="1341847"/>
                  <a:pt x="1718568" y="1355174"/>
                </a:cubicBezTo>
                <a:lnTo>
                  <a:pt x="1717944" y="1199845"/>
                </a:lnTo>
                <a:cubicBezTo>
                  <a:pt x="1717879" y="1230697"/>
                  <a:pt x="1717804" y="1257092"/>
                  <a:pt x="1717719" y="1277543"/>
                </a:cubicBezTo>
                <a:cubicBezTo>
                  <a:pt x="1713872" y="1314426"/>
                  <a:pt x="1719365" y="1352131"/>
                  <a:pt x="1714217" y="1388828"/>
                </a:cubicBezTo>
                <a:cubicBezTo>
                  <a:pt x="1701772" y="1477240"/>
                  <a:pt x="1658627" y="1559230"/>
                  <a:pt x="1588365" y="1615404"/>
                </a:cubicBezTo>
                <a:cubicBezTo>
                  <a:pt x="1547609" y="1647961"/>
                  <a:pt x="1499316" y="1673248"/>
                  <a:pt x="1448078" y="1684233"/>
                </a:cubicBezTo>
                <a:cubicBezTo>
                  <a:pt x="1409577" y="1692512"/>
                  <a:pt x="1370651" y="1691530"/>
                  <a:pt x="1331487" y="1691450"/>
                </a:cubicBezTo>
                <a:lnTo>
                  <a:pt x="1209430" y="1691450"/>
                </a:lnTo>
                <a:lnTo>
                  <a:pt x="479738" y="1691424"/>
                </a:lnTo>
                <a:lnTo>
                  <a:pt x="378908" y="1691371"/>
                </a:lnTo>
                <a:cubicBezTo>
                  <a:pt x="346191" y="1691424"/>
                  <a:pt x="313315" y="1692353"/>
                  <a:pt x="280970" y="1686701"/>
                </a:cubicBezTo>
                <a:cubicBezTo>
                  <a:pt x="191390" y="1671019"/>
                  <a:pt x="104650" y="1611901"/>
                  <a:pt x="56650" y="1534686"/>
                </a:cubicBezTo>
                <a:cubicBezTo>
                  <a:pt x="30407" y="1492444"/>
                  <a:pt x="10984" y="1446407"/>
                  <a:pt x="4191" y="1396814"/>
                </a:cubicBezTo>
                <a:cubicBezTo>
                  <a:pt x="-1407" y="1355845"/>
                  <a:pt x="1379" y="1313497"/>
                  <a:pt x="1299" y="1272236"/>
                </a:cubicBezTo>
                <a:cubicBezTo>
                  <a:pt x="1166" y="1212985"/>
                  <a:pt x="1140" y="1153708"/>
                  <a:pt x="1352" y="1094457"/>
                </a:cubicBezTo>
                <a:cubicBezTo>
                  <a:pt x="1617" y="1012200"/>
                  <a:pt x="1087" y="929944"/>
                  <a:pt x="1246" y="847688"/>
                </a:cubicBezTo>
                <a:cubicBezTo>
                  <a:pt x="1511" y="722102"/>
                  <a:pt x="1034" y="596488"/>
                  <a:pt x="1299" y="470902"/>
                </a:cubicBezTo>
                <a:cubicBezTo>
                  <a:pt x="1458" y="399047"/>
                  <a:pt x="-5733" y="323982"/>
                  <a:pt x="12125" y="253799"/>
                </a:cubicBezTo>
                <a:cubicBezTo>
                  <a:pt x="49353" y="107356"/>
                  <a:pt x="175151" y="11514"/>
                  <a:pt x="323398" y="980"/>
                </a:cubicBezTo>
                <a:cubicBezTo>
                  <a:pt x="353143" y="-1143"/>
                  <a:pt x="383578" y="848"/>
                  <a:pt x="413403" y="821"/>
                </a:cubicBezTo>
                <a:lnTo>
                  <a:pt x="615062" y="715"/>
                </a:lnTo>
                <a:lnTo>
                  <a:pt x="1198816" y="636"/>
                </a:lnTo>
                <a:close/>
              </a:path>
            </a:pathLst>
          </a:custGeom>
          <a:solidFill>
            <a:schemeClr val="accent4"/>
          </a:solidFill>
          <a:ln w="1796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3204D2A7-77E9-B0E8-FB53-29EA0288EBA4}"/>
              </a:ext>
            </a:extLst>
          </p:cNvPr>
          <p:cNvSpPr/>
          <p:nvPr/>
        </p:nvSpPr>
        <p:spPr>
          <a:xfrm>
            <a:off x="7373785" y="1816042"/>
            <a:ext cx="2148643" cy="1691525"/>
          </a:xfrm>
          <a:custGeom>
            <a:avLst/>
            <a:gdLst>
              <a:gd name="csX0" fmla="*/ 381793 w 2148643"/>
              <a:gd name="csY0" fmla="*/ 148103 h 1691525"/>
              <a:gd name="csX1" fmla="*/ 337037 w 2148643"/>
              <a:gd name="csY1" fmla="*/ 149625 h 1691525"/>
              <a:gd name="csX2" fmla="*/ 150156 w 2148643"/>
              <a:gd name="csY2" fmla="*/ 314774 h 1691525"/>
              <a:gd name="csX3" fmla="*/ 147078 w 2148643"/>
              <a:gd name="csY3" fmla="*/ 444368 h 1691525"/>
              <a:gd name="csX4" fmla="*/ 147051 w 2148643"/>
              <a:gd name="csY4" fmla="*/ 882183 h 1691525"/>
              <a:gd name="csX5" fmla="*/ 147025 w 2148643"/>
              <a:gd name="csY5" fmla="*/ 1245702 h 1691525"/>
              <a:gd name="csX6" fmla="*/ 199988 w 2148643"/>
              <a:gd name="csY6" fmla="*/ 1481591 h 1691525"/>
              <a:gd name="csX7" fmla="*/ 402789 w 2148643"/>
              <a:gd name="csY7" fmla="*/ 1550952 h 1691525"/>
              <a:gd name="csX8" fmla="*/ 495659 w 2148643"/>
              <a:gd name="csY8" fmla="*/ 1550978 h 1691525"/>
              <a:gd name="csX9" fmla="*/ 1193509 w 2148643"/>
              <a:gd name="csY9" fmla="*/ 1550872 h 1691525"/>
              <a:gd name="csX10" fmla="*/ 1312913 w 2148643"/>
              <a:gd name="csY10" fmla="*/ 1550713 h 1691525"/>
              <a:gd name="csX11" fmla="*/ 1495973 w 2148643"/>
              <a:gd name="csY11" fmla="*/ 1501757 h 1691525"/>
              <a:gd name="csX12" fmla="*/ 1568199 w 2148643"/>
              <a:gd name="csY12" fmla="*/ 1367627 h 1691525"/>
              <a:gd name="csX13" fmla="*/ 1569526 w 2148643"/>
              <a:gd name="csY13" fmla="*/ 1296117 h 1691525"/>
              <a:gd name="csX14" fmla="*/ 1569526 w 2148643"/>
              <a:gd name="csY14" fmla="*/ 1189980 h 1691525"/>
              <a:gd name="csX15" fmla="*/ 1571967 w 2148643"/>
              <a:gd name="csY15" fmla="*/ 470902 h 1691525"/>
              <a:gd name="csX16" fmla="*/ 1572073 w 2148643"/>
              <a:gd name="csY16" fmla="*/ 372725 h 1691525"/>
              <a:gd name="csX17" fmla="*/ 1568544 w 2148643"/>
              <a:gd name="csY17" fmla="*/ 309176 h 1691525"/>
              <a:gd name="csX18" fmla="*/ 1478434 w 2148643"/>
              <a:gd name="csY18" fmla="*/ 179291 h 1691525"/>
              <a:gd name="csX19" fmla="*/ 1323527 w 2148643"/>
              <a:gd name="csY19" fmla="*/ 148962 h 1691525"/>
              <a:gd name="csX20" fmla="*/ 1148401 w 2148643"/>
              <a:gd name="csY20" fmla="*/ 148935 h 1691525"/>
              <a:gd name="csX21" fmla="*/ 599142 w 2148643"/>
              <a:gd name="csY21" fmla="*/ 148962 h 1691525"/>
              <a:gd name="csX22" fmla="*/ 426669 w 2148643"/>
              <a:gd name="csY22" fmla="*/ 148909 h 1691525"/>
              <a:gd name="csX23" fmla="*/ 381793 w 2148643"/>
              <a:gd name="csY23" fmla="*/ 148103 h 1691525"/>
              <a:gd name="csX24" fmla="*/ 1198816 w 2148643"/>
              <a:gd name="csY24" fmla="*/ 636 h 1691525"/>
              <a:gd name="csX25" fmla="*/ 1326180 w 2148643"/>
              <a:gd name="csY25" fmla="*/ 741 h 1691525"/>
              <a:gd name="csX26" fmla="*/ 1468961 w 2148643"/>
              <a:gd name="csY26" fmla="*/ 11355 h 1691525"/>
              <a:gd name="csX27" fmla="*/ 1610468 w 2148643"/>
              <a:gd name="csY27" fmla="*/ 89790 h 1691525"/>
              <a:gd name="csX28" fmla="*/ 1716711 w 2148643"/>
              <a:gd name="csY28" fmla="*/ 301401 h 1691525"/>
              <a:gd name="csX29" fmla="*/ 1718277 w 2148643"/>
              <a:gd name="csY29" fmla="*/ 407193 h 1691525"/>
              <a:gd name="csX30" fmla="*/ 1718329 w 2148643"/>
              <a:gd name="csY30" fmla="*/ 484590 h 1691525"/>
              <a:gd name="csX31" fmla="*/ 1718352 w 2148643"/>
              <a:gd name="csY31" fmla="*/ 572304 h 1691525"/>
              <a:gd name="csX32" fmla="*/ 1718568 w 2148643"/>
              <a:gd name="csY32" fmla="*/ 572474 h 1691525"/>
              <a:gd name="csX33" fmla="*/ 1718568 w 2148643"/>
              <a:gd name="csY33" fmla="*/ 321858 h 1691525"/>
              <a:gd name="csX34" fmla="*/ 1721275 w 2148643"/>
              <a:gd name="csY34" fmla="*/ 381787 h 1691525"/>
              <a:gd name="csX35" fmla="*/ 1793029 w 2148643"/>
              <a:gd name="csY35" fmla="*/ 587913 h 1691525"/>
              <a:gd name="csX36" fmla="*/ 2099703 w 2148643"/>
              <a:gd name="csY36" fmla="*/ 568558 h 1691525"/>
              <a:gd name="csX37" fmla="*/ 2139637 w 2148643"/>
              <a:gd name="csY37" fmla="*/ 501923 h 1691525"/>
              <a:gd name="csX38" fmla="*/ 2148643 w 2148643"/>
              <a:gd name="csY38" fmla="*/ 473760 h 1691525"/>
              <a:gd name="csX39" fmla="*/ 2148643 w 2148643"/>
              <a:gd name="csY39" fmla="*/ 1232150 h 1691525"/>
              <a:gd name="csX40" fmla="*/ 2140309 w 2148643"/>
              <a:gd name="csY40" fmla="*/ 1204105 h 1691525"/>
              <a:gd name="csX41" fmla="*/ 2100927 w 2148643"/>
              <a:gd name="csY41" fmla="*/ 1141024 h 1691525"/>
              <a:gd name="csX42" fmla="*/ 1806064 w 2148643"/>
              <a:gd name="csY42" fmla="*/ 1112269 h 1691525"/>
              <a:gd name="csX43" fmla="*/ 1722286 w 2148643"/>
              <a:gd name="csY43" fmla="*/ 1238627 h 1691525"/>
              <a:gd name="csX44" fmla="*/ 1719679 w 2148643"/>
              <a:gd name="csY44" fmla="*/ 1315193 h 1691525"/>
              <a:gd name="csX45" fmla="*/ 1718568 w 2148643"/>
              <a:gd name="csY45" fmla="*/ 1355174 h 1691525"/>
              <a:gd name="csX46" fmla="*/ 1717944 w 2148643"/>
              <a:gd name="csY46" fmla="*/ 1199845 h 1691525"/>
              <a:gd name="csX47" fmla="*/ 1717719 w 2148643"/>
              <a:gd name="csY47" fmla="*/ 1277543 h 1691525"/>
              <a:gd name="csX48" fmla="*/ 1714217 w 2148643"/>
              <a:gd name="csY48" fmla="*/ 1388828 h 1691525"/>
              <a:gd name="csX49" fmla="*/ 1588365 w 2148643"/>
              <a:gd name="csY49" fmla="*/ 1615404 h 1691525"/>
              <a:gd name="csX50" fmla="*/ 1448078 w 2148643"/>
              <a:gd name="csY50" fmla="*/ 1684233 h 1691525"/>
              <a:gd name="csX51" fmla="*/ 1331487 w 2148643"/>
              <a:gd name="csY51" fmla="*/ 1691450 h 1691525"/>
              <a:gd name="csX52" fmla="*/ 1209430 w 2148643"/>
              <a:gd name="csY52" fmla="*/ 1691450 h 1691525"/>
              <a:gd name="csX53" fmla="*/ 479738 w 2148643"/>
              <a:gd name="csY53" fmla="*/ 1691424 h 1691525"/>
              <a:gd name="csX54" fmla="*/ 378908 w 2148643"/>
              <a:gd name="csY54" fmla="*/ 1691371 h 1691525"/>
              <a:gd name="csX55" fmla="*/ 280970 w 2148643"/>
              <a:gd name="csY55" fmla="*/ 1686701 h 1691525"/>
              <a:gd name="csX56" fmla="*/ 56650 w 2148643"/>
              <a:gd name="csY56" fmla="*/ 1534686 h 1691525"/>
              <a:gd name="csX57" fmla="*/ 4191 w 2148643"/>
              <a:gd name="csY57" fmla="*/ 1396814 h 1691525"/>
              <a:gd name="csX58" fmla="*/ 1299 w 2148643"/>
              <a:gd name="csY58" fmla="*/ 1272236 h 1691525"/>
              <a:gd name="csX59" fmla="*/ 1352 w 2148643"/>
              <a:gd name="csY59" fmla="*/ 1094457 h 1691525"/>
              <a:gd name="csX60" fmla="*/ 1246 w 2148643"/>
              <a:gd name="csY60" fmla="*/ 847688 h 1691525"/>
              <a:gd name="csX61" fmla="*/ 1299 w 2148643"/>
              <a:gd name="csY61" fmla="*/ 470902 h 1691525"/>
              <a:gd name="csX62" fmla="*/ 12125 w 2148643"/>
              <a:gd name="csY62" fmla="*/ 253799 h 1691525"/>
              <a:gd name="csX63" fmla="*/ 323398 w 2148643"/>
              <a:gd name="csY63" fmla="*/ 980 h 1691525"/>
              <a:gd name="csX64" fmla="*/ 413403 w 2148643"/>
              <a:gd name="csY64" fmla="*/ 821 h 1691525"/>
              <a:gd name="csX65" fmla="*/ 615062 w 2148643"/>
              <a:gd name="csY65" fmla="*/ 715 h 1691525"/>
              <a:gd name="csX66" fmla="*/ 1198816 w 2148643"/>
              <a:gd name="csY66" fmla="*/ 636 h 16915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</a:cxnLst>
            <a:rect l="l" t="t" r="r" b="b"/>
            <a:pathLst>
              <a:path w="2148643" h="1691525">
                <a:moveTo>
                  <a:pt x="381793" y="148103"/>
                </a:moveTo>
                <a:lnTo>
                  <a:pt x="337037" y="149625"/>
                </a:lnTo>
                <a:cubicBezTo>
                  <a:pt x="244857" y="159310"/>
                  <a:pt x="167695" y="221427"/>
                  <a:pt x="150156" y="314774"/>
                </a:cubicBezTo>
                <a:cubicBezTo>
                  <a:pt x="142302" y="356539"/>
                  <a:pt x="147211" y="401992"/>
                  <a:pt x="147078" y="444368"/>
                </a:cubicBezTo>
                <a:cubicBezTo>
                  <a:pt x="146600" y="590306"/>
                  <a:pt x="147370" y="736244"/>
                  <a:pt x="147051" y="882183"/>
                </a:cubicBezTo>
                <a:cubicBezTo>
                  <a:pt x="146760" y="1003365"/>
                  <a:pt x="147237" y="1124520"/>
                  <a:pt x="147025" y="1245702"/>
                </a:cubicBezTo>
                <a:cubicBezTo>
                  <a:pt x="146866" y="1335228"/>
                  <a:pt x="138004" y="1408861"/>
                  <a:pt x="199988" y="1481591"/>
                </a:cubicBezTo>
                <a:cubicBezTo>
                  <a:pt x="255895" y="1547184"/>
                  <a:pt x="322708" y="1551084"/>
                  <a:pt x="402789" y="1550952"/>
                </a:cubicBezTo>
                <a:lnTo>
                  <a:pt x="495659" y="1550978"/>
                </a:lnTo>
                <a:lnTo>
                  <a:pt x="1193509" y="1550872"/>
                </a:lnTo>
                <a:lnTo>
                  <a:pt x="1312913" y="1550713"/>
                </a:lnTo>
                <a:cubicBezTo>
                  <a:pt x="1383866" y="1550633"/>
                  <a:pt x="1439402" y="1550713"/>
                  <a:pt x="1495973" y="1501757"/>
                </a:cubicBezTo>
                <a:cubicBezTo>
                  <a:pt x="1535535" y="1467475"/>
                  <a:pt x="1561353" y="1419448"/>
                  <a:pt x="1568199" y="1367627"/>
                </a:cubicBezTo>
                <a:cubicBezTo>
                  <a:pt x="1571303" y="1344170"/>
                  <a:pt x="1569473" y="1319706"/>
                  <a:pt x="1569526" y="1296117"/>
                </a:cubicBezTo>
                <a:cubicBezTo>
                  <a:pt x="1569579" y="1260746"/>
                  <a:pt x="1569579" y="1225350"/>
                  <a:pt x="1569526" y="1189980"/>
                </a:cubicBezTo>
                <a:cubicBezTo>
                  <a:pt x="1569101" y="950296"/>
                  <a:pt x="1570720" y="710586"/>
                  <a:pt x="1571967" y="470902"/>
                </a:cubicBezTo>
                <a:cubicBezTo>
                  <a:pt x="1572126" y="438185"/>
                  <a:pt x="1572205" y="405442"/>
                  <a:pt x="1572073" y="372725"/>
                </a:cubicBezTo>
                <a:cubicBezTo>
                  <a:pt x="1571993" y="351524"/>
                  <a:pt x="1573108" y="330031"/>
                  <a:pt x="1568544" y="309176"/>
                </a:cubicBezTo>
                <a:cubicBezTo>
                  <a:pt x="1556975" y="256134"/>
                  <a:pt x="1524258" y="208611"/>
                  <a:pt x="1478434" y="179291"/>
                </a:cubicBezTo>
                <a:cubicBezTo>
                  <a:pt x="1430937" y="148909"/>
                  <a:pt x="1377842" y="149121"/>
                  <a:pt x="1323527" y="148962"/>
                </a:cubicBezTo>
                <a:lnTo>
                  <a:pt x="1148401" y="148935"/>
                </a:lnTo>
                <a:lnTo>
                  <a:pt x="599142" y="148962"/>
                </a:lnTo>
                <a:lnTo>
                  <a:pt x="426669" y="148909"/>
                </a:lnTo>
                <a:cubicBezTo>
                  <a:pt x="411903" y="148909"/>
                  <a:pt x="396838" y="148312"/>
                  <a:pt x="381793" y="148103"/>
                </a:cubicBezTo>
                <a:close/>
                <a:moveTo>
                  <a:pt x="1198816" y="636"/>
                </a:moveTo>
                <a:lnTo>
                  <a:pt x="1326180" y="741"/>
                </a:lnTo>
                <a:cubicBezTo>
                  <a:pt x="1374446" y="688"/>
                  <a:pt x="1421783" y="-426"/>
                  <a:pt x="1468961" y="11355"/>
                </a:cubicBezTo>
                <a:cubicBezTo>
                  <a:pt x="1521393" y="24463"/>
                  <a:pt x="1570852" y="53359"/>
                  <a:pt x="1610468" y="89790"/>
                </a:cubicBezTo>
                <a:cubicBezTo>
                  <a:pt x="1670621" y="145114"/>
                  <a:pt x="1706655" y="220843"/>
                  <a:pt x="1716711" y="301401"/>
                </a:cubicBezTo>
                <a:cubicBezTo>
                  <a:pt x="1721089" y="336400"/>
                  <a:pt x="1716048" y="372088"/>
                  <a:pt x="1718277" y="407193"/>
                </a:cubicBezTo>
                <a:cubicBezTo>
                  <a:pt x="1718298" y="427529"/>
                  <a:pt x="1718316" y="453824"/>
                  <a:pt x="1718329" y="484590"/>
                </a:cubicBezTo>
                <a:cubicBezTo>
                  <a:pt x="1718337" y="513828"/>
                  <a:pt x="1718344" y="543066"/>
                  <a:pt x="1718352" y="572304"/>
                </a:cubicBezTo>
                <a:lnTo>
                  <a:pt x="1718568" y="572474"/>
                </a:lnTo>
                <a:lnTo>
                  <a:pt x="1718568" y="321858"/>
                </a:lnTo>
                <a:lnTo>
                  <a:pt x="1721275" y="381787"/>
                </a:lnTo>
                <a:cubicBezTo>
                  <a:pt x="1720841" y="458506"/>
                  <a:pt x="1717486" y="527954"/>
                  <a:pt x="1793029" y="587913"/>
                </a:cubicBezTo>
                <a:cubicBezTo>
                  <a:pt x="1879928" y="656919"/>
                  <a:pt x="2023232" y="651271"/>
                  <a:pt x="2099703" y="568558"/>
                </a:cubicBezTo>
                <a:cubicBezTo>
                  <a:pt x="2117439" y="549362"/>
                  <a:pt x="2131224" y="526768"/>
                  <a:pt x="2139637" y="501923"/>
                </a:cubicBezTo>
                <a:cubicBezTo>
                  <a:pt x="2142797" y="492522"/>
                  <a:pt x="2144614" y="482529"/>
                  <a:pt x="2148643" y="473760"/>
                </a:cubicBezTo>
                <a:lnTo>
                  <a:pt x="2148643" y="1232150"/>
                </a:lnTo>
                <a:cubicBezTo>
                  <a:pt x="2144890" y="1223183"/>
                  <a:pt x="2143666" y="1213308"/>
                  <a:pt x="2140309" y="1204105"/>
                </a:cubicBezTo>
                <a:cubicBezTo>
                  <a:pt x="2132093" y="1181630"/>
                  <a:pt x="2117320" y="1158404"/>
                  <a:pt x="2100927" y="1141024"/>
                </a:cubicBezTo>
                <a:cubicBezTo>
                  <a:pt x="2025839" y="1061552"/>
                  <a:pt x="1895214" y="1048556"/>
                  <a:pt x="1806064" y="1112269"/>
                </a:cubicBezTo>
                <a:cubicBezTo>
                  <a:pt x="1763721" y="1142565"/>
                  <a:pt x="1730581" y="1186330"/>
                  <a:pt x="1722286" y="1238627"/>
                </a:cubicBezTo>
                <a:cubicBezTo>
                  <a:pt x="1718277" y="1263828"/>
                  <a:pt x="1718938" y="1289493"/>
                  <a:pt x="1719679" y="1315193"/>
                </a:cubicBezTo>
                <a:cubicBezTo>
                  <a:pt x="1719309" y="1328520"/>
                  <a:pt x="1718938" y="1341847"/>
                  <a:pt x="1718568" y="1355174"/>
                </a:cubicBezTo>
                <a:lnTo>
                  <a:pt x="1717944" y="1199845"/>
                </a:lnTo>
                <a:cubicBezTo>
                  <a:pt x="1717879" y="1230697"/>
                  <a:pt x="1717804" y="1257092"/>
                  <a:pt x="1717719" y="1277543"/>
                </a:cubicBezTo>
                <a:cubicBezTo>
                  <a:pt x="1713872" y="1314426"/>
                  <a:pt x="1719365" y="1352131"/>
                  <a:pt x="1714217" y="1388828"/>
                </a:cubicBezTo>
                <a:cubicBezTo>
                  <a:pt x="1701772" y="1477240"/>
                  <a:pt x="1658627" y="1559230"/>
                  <a:pt x="1588365" y="1615404"/>
                </a:cubicBezTo>
                <a:cubicBezTo>
                  <a:pt x="1547609" y="1647961"/>
                  <a:pt x="1499316" y="1673248"/>
                  <a:pt x="1448078" y="1684233"/>
                </a:cubicBezTo>
                <a:cubicBezTo>
                  <a:pt x="1409577" y="1692512"/>
                  <a:pt x="1370651" y="1691530"/>
                  <a:pt x="1331487" y="1691450"/>
                </a:cubicBezTo>
                <a:lnTo>
                  <a:pt x="1209430" y="1691450"/>
                </a:lnTo>
                <a:lnTo>
                  <a:pt x="479738" y="1691424"/>
                </a:lnTo>
                <a:lnTo>
                  <a:pt x="378908" y="1691371"/>
                </a:lnTo>
                <a:cubicBezTo>
                  <a:pt x="346191" y="1691424"/>
                  <a:pt x="313315" y="1692353"/>
                  <a:pt x="280970" y="1686701"/>
                </a:cubicBezTo>
                <a:cubicBezTo>
                  <a:pt x="191390" y="1671019"/>
                  <a:pt x="104650" y="1611901"/>
                  <a:pt x="56650" y="1534686"/>
                </a:cubicBezTo>
                <a:cubicBezTo>
                  <a:pt x="30407" y="1492444"/>
                  <a:pt x="10984" y="1446407"/>
                  <a:pt x="4191" y="1396814"/>
                </a:cubicBezTo>
                <a:cubicBezTo>
                  <a:pt x="-1407" y="1355845"/>
                  <a:pt x="1379" y="1313497"/>
                  <a:pt x="1299" y="1272236"/>
                </a:cubicBezTo>
                <a:cubicBezTo>
                  <a:pt x="1166" y="1212985"/>
                  <a:pt x="1140" y="1153708"/>
                  <a:pt x="1352" y="1094457"/>
                </a:cubicBezTo>
                <a:cubicBezTo>
                  <a:pt x="1617" y="1012200"/>
                  <a:pt x="1087" y="929944"/>
                  <a:pt x="1246" y="847688"/>
                </a:cubicBezTo>
                <a:cubicBezTo>
                  <a:pt x="1511" y="722102"/>
                  <a:pt x="1034" y="596488"/>
                  <a:pt x="1299" y="470902"/>
                </a:cubicBezTo>
                <a:cubicBezTo>
                  <a:pt x="1458" y="399047"/>
                  <a:pt x="-5733" y="323982"/>
                  <a:pt x="12125" y="253799"/>
                </a:cubicBezTo>
                <a:cubicBezTo>
                  <a:pt x="49353" y="107356"/>
                  <a:pt x="175151" y="11514"/>
                  <a:pt x="323398" y="980"/>
                </a:cubicBezTo>
                <a:cubicBezTo>
                  <a:pt x="353143" y="-1143"/>
                  <a:pt x="383578" y="848"/>
                  <a:pt x="413403" y="821"/>
                </a:cubicBezTo>
                <a:lnTo>
                  <a:pt x="615062" y="715"/>
                </a:lnTo>
                <a:lnTo>
                  <a:pt x="1198816" y="636"/>
                </a:lnTo>
                <a:close/>
              </a:path>
            </a:pathLst>
          </a:custGeom>
          <a:solidFill>
            <a:schemeClr val="accent5"/>
          </a:solidFill>
          <a:ln w="1796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0A6C29B-7365-88F4-B5FD-EAD27D1C5005}"/>
              </a:ext>
            </a:extLst>
          </p:cNvPr>
          <p:cNvSpPr>
            <a:spLocks noChangeAspect="1"/>
          </p:cNvSpPr>
          <p:nvPr/>
        </p:nvSpPr>
        <p:spPr>
          <a:xfrm>
            <a:off x="9510853" y="1816042"/>
            <a:ext cx="1718567" cy="1691525"/>
          </a:xfrm>
          <a:custGeom>
            <a:avLst/>
            <a:gdLst>
              <a:gd name="csX0" fmla="*/ 381793 w 1718567"/>
              <a:gd name="csY0" fmla="*/ 148103 h 1691525"/>
              <a:gd name="csX1" fmla="*/ 337037 w 1718567"/>
              <a:gd name="csY1" fmla="*/ 149625 h 1691525"/>
              <a:gd name="csX2" fmla="*/ 150156 w 1718567"/>
              <a:gd name="csY2" fmla="*/ 314774 h 1691525"/>
              <a:gd name="csX3" fmla="*/ 147078 w 1718567"/>
              <a:gd name="csY3" fmla="*/ 444368 h 1691525"/>
              <a:gd name="csX4" fmla="*/ 147051 w 1718567"/>
              <a:gd name="csY4" fmla="*/ 882183 h 1691525"/>
              <a:gd name="csX5" fmla="*/ 147025 w 1718567"/>
              <a:gd name="csY5" fmla="*/ 1245702 h 1691525"/>
              <a:gd name="csX6" fmla="*/ 199988 w 1718567"/>
              <a:gd name="csY6" fmla="*/ 1481591 h 1691525"/>
              <a:gd name="csX7" fmla="*/ 402789 w 1718567"/>
              <a:gd name="csY7" fmla="*/ 1550952 h 1691525"/>
              <a:gd name="csX8" fmla="*/ 495659 w 1718567"/>
              <a:gd name="csY8" fmla="*/ 1550978 h 1691525"/>
              <a:gd name="csX9" fmla="*/ 1193509 w 1718567"/>
              <a:gd name="csY9" fmla="*/ 1550872 h 1691525"/>
              <a:gd name="csX10" fmla="*/ 1312913 w 1718567"/>
              <a:gd name="csY10" fmla="*/ 1550713 h 1691525"/>
              <a:gd name="csX11" fmla="*/ 1495973 w 1718567"/>
              <a:gd name="csY11" fmla="*/ 1501757 h 1691525"/>
              <a:gd name="csX12" fmla="*/ 1568199 w 1718567"/>
              <a:gd name="csY12" fmla="*/ 1367627 h 1691525"/>
              <a:gd name="csX13" fmla="*/ 1569526 w 1718567"/>
              <a:gd name="csY13" fmla="*/ 1296117 h 1691525"/>
              <a:gd name="csX14" fmla="*/ 1569526 w 1718567"/>
              <a:gd name="csY14" fmla="*/ 1189980 h 1691525"/>
              <a:gd name="csX15" fmla="*/ 1571967 w 1718567"/>
              <a:gd name="csY15" fmla="*/ 470902 h 1691525"/>
              <a:gd name="csX16" fmla="*/ 1572073 w 1718567"/>
              <a:gd name="csY16" fmla="*/ 372725 h 1691525"/>
              <a:gd name="csX17" fmla="*/ 1568544 w 1718567"/>
              <a:gd name="csY17" fmla="*/ 309176 h 1691525"/>
              <a:gd name="csX18" fmla="*/ 1478434 w 1718567"/>
              <a:gd name="csY18" fmla="*/ 179291 h 1691525"/>
              <a:gd name="csX19" fmla="*/ 1323527 w 1718567"/>
              <a:gd name="csY19" fmla="*/ 148962 h 1691525"/>
              <a:gd name="csX20" fmla="*/ 1148401 w 1718567"/>
              <a:gd name="csY20" fmla="*/ 148935 h 1691525"/>
              <a:gd name="csX21" fmla="*/ 599142 w 1718567"/>
              <a:gd name="csY21" fmla="*/ 148962 h 1691525"/>
              <a:gd name="csX22" fmla="*/ 426669 w 1718567"/>
              <a:gd name="csY22" fmla="*/ 148909 h 1691525"/>
              <a:gd name="csX23" fmla="*/ 381793 w 1718567"/>
              <a:gd name="csY23" fmla="*/ 148103 h 1691525"/>
              <a:gd name="csX24" fmla="*/ 1198816 w 1718567"/>
              <a:gd name="csY24" fmla="*/ 636 h 1691525"/>
              <a:gd name="csX25" fmla="*/ 1326180 w 1718567"/>
              <a:gd name="csY25" fmla="*/ 741 h 1691525"/>
              <a:gd name="csX26" fmla="*/ 1468961 w 1718567"/>
              <a:gd name="csY26" fmla="*/ 11355 h 1691525"/>
              <a:gd name="csX27" fmla="*/ 1610468 w 1718567"/>
              <a:gd name="csY27" fmla="*/ 89790 h 1691525"/>
              <a:gd name="csX28" fmla="*/ 1716711 w 1718567"/>
              <a:gd name="csY28" fmla="*/ 301401 h 1691525"/>
              <a:gd name="csX29" fmla="*/ 1718277 w 1718567"/>
              <a:gd name="csY29" fmla="*/ 407193 h 1691525"/>
              <a:gd name="csX30" fmla="*/ 1717719 w 1718567"/>
              <a:gd name="csY30" fmla="*/ 1277543 h 1691525"/>
              <a:gd name="csX31" fmla="*/ 1714217 w 1718567"/>
              <a:gd name="csY31" fmla="*/ 1388828 h 1691525"/>
              <a:gd name="csX32" fmla="*/ 1588365 w 1718567"/>
              <a:gd name="csY32" fmla="*/ 1615404 h 1691525"/>
              <a:gd name="csX33" fmla="*/ 1448078 w 1718567"/>
              <a:gd name="csY33" fmla="*/ 1684233 h 1691525"/>
              <a:gd name="csX34" fmla="*/ 1331487 w 1718567"/>
              <a:gd name="csY34" fmla="*/ 1691450 h 1691525"/>
              <a:gd name="csX35" fmla="*/ 1209430 w 1718567"/>
              <a:gd name="csY35" fmla="*/ 1691450 h 1691525"/>
              <a:gd name="csX36" fmla="*/ 479738 w 1718567"/>
              <a:gd name="csY36" fmla="*/ 1691424 h 1691525"/>
              <a:gd name="csX37" fmla="*/ 378908 w 1718567"/>
              <a:gd name="csY37" fmla="*/ 1691371 h 1691525"/>
              <a:gd name="csX38" fmla="*/ 280970 w 1718567"/>
              <a:gd name="csY38" fmla="*/ 1686701 h 1691525"/>
              <a:gd name="csX39" fmla="*/ 56650 w 1718567"/>
              <a:gd name="csY39" fmla="*/ 1534686 h 1691525"/>
              <a:gd name="csX40" fmla="*/ 4191 w 1718567"/>
              <a:gd name="csY40" fmla="*/ 1396814 h 1691525"/>
              <a:gd name="csX41" fmla="*/ 1299 w 1718567"/>
              <a:gd name="csY41" fmla="*/ 1272236 h 1691525"/>
              <a:gd name="csX42" fmla="*/ 1352 w 1718567"/>
              <a:gd name="csY42" fmla="*/ 1094457 h 1691525"/>
              <a:gd name="csX43" fmla="*/ 1246 w 1718567"/>
              <a:gd name="csY43" fmla="*/ 847688 h 1691525"/>
              <a:gd name="csX44" fmla="*/ 1299 w 1718567"/>
              <a:gd name="csY44" fmla="*/ 470902 h 1691525"/>
              <a:gd name="csX45" fmla="*/ 12125 w 1718567"/>
              <a:gd name="csY45" fmla="*/ 253799 h 1691525"/>
              <a:gd name="csX46" fmla="*/ 323398 w 1718567"/>
              <a:gd name="csY46" fmla="*/ 980 h 1691525"/>
              <a:gd name="csX47" fmla="*/ 413403 w 1718567"/>
              <a:gd name="csY47" fmla="*/ 821 h 1691525"/>
              <a:gd name="csX48" fmla="*/ 615062 w 1718567"/>
              <a:gd name="csY48" fmla="*/ 715 h 1691525"/>
              <a:gd name="csX49" fmla="*/ 1198816 w 1718567"/>
              <a:gd name="csY49" fmla="*/ 636 h 16915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</a:cxnLst>
            <a:rect l="l" t="t" r="r" b="b"/>
            <a:pathLst>
              <a:path w="1718567" h="1691525">
                <a:moveTo>
                  <a:pt x="381793" y="148103"/>
                </a:moveTo>
                <a:lnTo>
                  <a:pt x="337037" y="149625"/>
                </a:lnTo>
                <a:cubicBezTo>
                  <a:pt x="244857" y="159310"/>
                  <a:pt x="167695" y="221427"/>
                  <a:pt x="150156" y="314774"/>
                </a:cubicBezTo>
                <a:cubicBezTo>
                  <a:pt x="142302" y="356539"/>
                  <a:pt x="147211" y="401992"/>
                  <a:pt x="147078" y="444368"/>
                </a:cubicBezTo>
                <a:cubicBezTo>
                  <a:pt x="146600" y="590306"/>
                  <a:pt x="147370" y="736244"/>
                  <a:pt x="147051" y="882183"/>
                </a:cubicBezTo>
                <a:cubicBezTo>
                  <a:pt x="146760" y="1003365"/>
                  <a:pt x="147237" y="1124520"/>
                  <a:pt x="147025" y="1245702"/>
                </a:cubicBezTo>
                <a:cubicBezTo>
                  <a:pt x="146866" y="1335228"/>
                  <a:pt x="138004" y="1408861"/>
                  <a:pt x="199988" y="1481591"/>
                </a:cubicBezTo>
                <a:cubicBezTo>
                  <a:pt x="255895" y="1547184"/>
                  <a:pt x="322708" y="1551084"/>
                  <a:pt x="402789" y="1550952"/>
                </a:cubicBezTo>
                <a:lnTo>
                  <a:pt x="495659" y="1550978"/>
                </a:lnTo>
                <a:lnTo>
                  <a:pt x="1193509" y="1550872"/>
                </a:lnTo>
                <a:lnTo>
                  <a:pt x="1312913" y="1550713"/>
                </a:lnTo>
                <a:cubicBezTo>
                  <a:pt x="1383866" y="1550633"/>
                  <a:pt x="1439402" y="1550713"/>
                  <a:pt x="1495973" y="1501757"/>
                </a:cubicBezTo>
                <a:cubicBezTo>
                  <a:pt x="1535535" y="1467475"/>
                  <a:pt x="1561353" y="1419448"/>
                  <a:pt x="1568199" y="1367627"/>
                </a:cubicBezTo>
                <a:cubicBezTo>
                  <a:pt x="1571303" y="1344170"/>
                  <a:pt x="1569473" y="1319706"/>
                  <a:pt x="1569526" y="1296117"/>
                </a:cubicBezTo>
                <a:cubicBezTo>
                  <a:pt x="1569579" y="1260746"/>
                  <a:pt x="1569579" y="1225350"/>
                  <a:pt x="1569526" y="1189980"/>
                </a:cubicBezTo>
                <a:cubicBezTo>
                  <a:pt x="1569101" y="950296"/>
                  <a:pt x="1570720" y="710586"/>
                  <a:pt x="1571967" y="470902"/>
                </a:cubicBezTo>
                <a:cubicBezTo>
                  <a:pt x="1572126" y="438185"/>
                  <a:pt x="1572205" y="405442"/>
                  <a:pt x="1572073" y="372725"/>
                </a:cubicBezTo>
                <a:cubicBezTo>
                  <a:pt x="1571993" y="351524"/>
                  <a:pt x="1573108" y="330031"/>
                  <a:pt x="1568544" y="309176"/>
                </a:cubicBezTo>
                <a:cubicBezTo>
                  <a:pt x="1556975" y="256134"/>
                  <a:pt x="1524258" y="208611"/>
                  <a:pt x="1478434" y="179291"/>
                </a:cubicBezTo>
                <a:cubicBezTo>
                  <a:pt x="1430937" y="148909"/>
                  <a:pt x="1377842" y="149121"/>
                  <a:pt x="1323527" y="148962"/>
                </a:cubicBezTo>
                <a:lnTo>
                  <a:pt x="1148401" y="148935"/>
                </a:lnTo>
                <a:lnTo>
                  <a:pt x="599142" y="148962"/>
                </a:lnTo>
                <a:lnTo>
                  <a:pt x="426669" y="148909"/>
                </a:lnTo>
                <a:cubicBezTo>
                  <a:pt x="411903" y="148909"/>
                  <a:pt x="396838" y="148312"/>
                  <a:pt x="381793" y="148103"/>
                </a:cubicBezTo>
                <a:close/>
                <a:moveTo>
                  <a:pt x="1198816" y="636"/>
                </a:moveTo>
                <a:lnTo>
                  <a:pt x="1326180" y="741"/>
                </a:lnTo>
                <a:cubicBezTo>
                  <a:pt x="1374446" y="688"/>
                  <a:pt x="1421783" y="-426"/>
                  <a:pt x="1468961" y="11355"/>
                </a:cubicBezTo>
                <a:cubicBezTo>
                  <a:pt x="1521393" y="24463"/>
                  <a:pt x="1570852" y="53359"/>
                  <a:pt x="1610468" y="89790"/>
                </a:cubicBezTo>
                <a:cubicBezTo>
                  <a:pt x="1670621" y="145114"/>
                  <a:pt x="1706655" y="220843"/>
                  <a:pt x="1716711" y="301401"/>
                </a:cubicBezTo>
                <a:cubicBezTo>
                  <a:pt x="1721089" y="336400"/>
                  <a:pt x="1716048" y="372088"/>
                  <a:pt x="1718277" y="407193"/>
                </a:cubicBezTo>
                <a:cubicBezTo>
                  <a:pt x="1718445" y="569883"/>
                  <a:pt x="1718396" y="1113937"/>
                  <a:pt x="1717719" y="1277543"/>
                </a:cubicBezTo>
                <a:cubicBezTo>
                  <a:pt x="1713872" y="1314426"/>
                  <a:pt x="1719365" y="1352131"/>
                  <a:pt x="1714217" y="1388828"/>
                </a:cubicBezTo>
                <a:cubicBezTo>
                  <a:pt x="1701772" y="1477240"/>
                  <a:pt x="1658627" y="1559230"/>
                  <a:pt x="1588365" y="1615404"/>
                </a:cubicBezTo>
                <a:cubicBezTo>
                  <a:pt x="1547609" y="1647961"/>
                  <a:pt x="1499316" y="1673248"/>
                  <a:pt x="1448078" y="1684233"/>
                </a:cubicBezTo>
                <a:cubicBezTo>
                  <a:pt x="1409577" y="1692512"/>
                  <a:pt x="1370651" y="1691530"/>
                  <a:pt x="1331487" y="1691450"/>
                </a:cubicBezTo>
                <a:lnTo>
                  <a:pt x="1209430" y="1691450"/>
                </a:lnTo>
                <a:lnTo>
                  <a:pt x="479738" y="1691424"/>
                </a:lnTo>
                <a:lnTo>
                  <a:pt x="378908" y="1691371"/>
                </a:lnTo>
                <a:cubicBezTo>
                  <a:pt x="346191" y="1691424"/>
                  <a:pt x="313315" y="1692353"/>
                  <a:pt x="280970" y="1686701"/>
                </a:cubicBezTo>
                <a:cubicBezTo>
                  <a:pt x="191390" y="1671019"/>
                  <a:pt x="104650" y="1611901"/>
                  <a:pt x="56650" y="1534686"/>
                </a:cubicBezTo>
                <a:cubicBezTo>
                  <a:pt x="30407" y="1492444"/>
                  <a:pt x="10984" y="1446407"/>
                  <a:pt x="4191" y="1396814"/>
                </a:cubicBezTo>
                <a:cubicBezTo>
                  <a:pt x="-1407" y="1355845"/>
                  <a:pt x="1379" y="1313497"/>
                  <a:pt x="1299" y="1272236"/>
                </a:cubicBezTo>
                <a:cubicBezTo>
                  <a:pt x="1166" y="1212985"/>
                  <a:pt x="1140" y="1153708"/>
                  <a:pt x="1352" y="1094457"/>
                </a:cubicBezTo>
                <a:cubicBezTo>
                  <a:pt x="1617" y="1012200"/>
                  <a:pt x="1087" y="929944"/>
                  <a:pt x="1246" y="847688"/>
                </a:cubicBezTo>
                <a:cubicBezTo>
                  <a:pt x="1511" y="722102"/>
                  <a:pt x="1034" y="596488"/>
                  <a:pt x="1299" y="470902"/>
                </a:cubicBezTo>
                <a:cubicBezTo>
                  <a:pt x="1458" y="399047"/>
                  <a:pt x="-5733" y="323982"/>
                  <a:pt x="12125" y="253799"/>
                </a:cubicBezTo>
                <a:cubicBezTo>
                  <a:pt x="49353" y="107356"/>
                  <a:pt x="175151" y="11514"/>
                  <a:pt x="323398" y="980"/>
                </a:cubicBezTo>
                <a:cubicBezTo>
                  <a:pt x="353143" y="-1143"/>
                  <a:pt x="383578" y="848"/>
                  <a:pt x="413403" y="821"/>
                </a:cubicBezTo>
                <a:lnTo>
                  <a:pt x="615062" y="715"/>
                </a:lnTo>
                <a:lnTo>
                  <a:pt x="1198816" y="636"/>
                </a:lnTo>
                <a:close/>
              </a:path>
            </a:pathLst>
          </a:custGeom>
          <a:solidFill>
            <a:schemeClr val="accent3"/>
          </a:solidFill>
          <a:ln w="1916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4A8072-BF38-01DA-7FA6-8543EC118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Five-Step Linked Workflow </a:t>
            </a:r>
            <a:r>
              <a:rPr lang="en-US" dirty="0"/>
              <a:t>– Slide Template</a:t>
            </a:r>
          </a:p>
        </p:txBody>
      </p:sp>
      <p:pic>
        <p:nvPicPr>
          <p:cNvPr id="21" name="Graphic 20" descr="Gears with solid fill">
            <a:extLst>
              <a:ext uri="{FF2B5EF4-FFF2-40B4-BE49-F238E27FC236}">
                <a16:creationId xmlns:a16="http://schemas.microsoft.com/office/drawing/2014/main" id="{A6D39BE7-2CB3-043E-264F-4C3DB7AC65B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501360" y="2204604"/>
            <a:ext cx="914400" cy="914400"/>
          </a:xfrm>
          <a:prstGeom prst="rect">
            <a:avLst/>
          </a:prstGeom>
        </p:spPr>
      </p:pic>
      <p:pic>
        <p:nvPicPr>
          <p:cNvPr id="22" name="Graphic 21" descr="Rocket with solid fill">
            <a:extLst>
              <a:ext uri="{FF2B5EF4-FFF2-40B4-BE49-F238E27FC236}">
                <a16:creationId xmlns:a16="http://schemas.microsoft.com/office/drawing/2014/main" id="{9D26D086-54DB-0E61-BEF5-99B7BC2F1AE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364291" y="2204604"/>
            <a:ext cx="914400" cy="914400"/>
          </a:xfrm>
          <a:prstGeom prst="rect">
            <a:avLst/>
          </a:prstGeom>
        </p:spPr>
      </p:pic>
      <p:pic>
        <p:nvPicPr>
          <p:cNvPr id="23" name="Graphic 22" descr="Lights On with solid fill">
            <a:extLst>
              <a:ext uri="{FF2B5EF4-FFF2-40B4-BE49-F238E27FC236}">
                <a16:creationId xmlns:a16="http://schemas.microsoft.com/office/drawing/2014/main" id="{69820EC0-08CE-FDDB-4746-705D6E594E9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638428" y="2204604"/>
            <a:ext cx="914400" cy="914400"/>
          </a:xfrm>
          <a:prstGeom prst="rect">
            <a:avLst/>
          </a:prstGeom>
        </p:spPr>
      </p:pic>
      <p:pic>
        <p:nvPicPr>
          <p:cNvPr id="30" name="Graphic 29" descr="Bullseye with solid fill">
            <a:extLst>
              <a:ext uri="{FF2B5EF4-FFF2-40B4-BE49-F238E27FC236}">
                <a16:creationId xmlns:a16="http://schemas.microsoft.com/office/drawing/2014/main" id="{4C96D930-4471-4A1B-ACD9-EB6F91AF21C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7775496" y="2204604"/>
            <a:ext cx="914400" cy="914400"/>
          </a:xfrm>
          <a:prstGeom prst="rect">
            <a:avLst/>
          </a:prstGeom>
        </p:spPr>
      </p:pic>
      <p:pic>
        <p:nvPicPr>
          <p:cNvPr id="31" name="Graphic 30" descr="Signal with solid fill">
            <a:extLst>
              <a:ext uri="{FF2B5EF4-FFF2-40B4-BE49-F238E27FC236}">
                <a16:creationId xmlns:a16="http://schemas.microsoft.com/office/drawing/2014/main" id="{77B5D77F-8C15-3BF0-0F71-77064A8BD4D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9912936" y="2204604"/>
            <a:ext cx="914400" cy="914400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64637EDC-7CE2-0C65-9B06-DA5FC60380B0}"/>
              </a:ext>
            </a:extLst>
          </p:cNvPr>
          <p:cNvGrpSpPr/>
          <p:nvPr/>
        </p:nvGrpSpPr>
        <p:grpSpPr>
          <a:xfrm>
            <a:off x="9510853" y="3751804"/>
            <a:ext cx="1718567" cy="1290153"/>
            <a:chOff x="332936" y="2947244"/>
            <a:chExt cx="2926080" cy="1290153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4AB9F958-9838-23D4-86C4-775306244333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3"/>
                  </a:solidFill>
                </a:rPr>
                <a:t>Step 5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EDD9D3B-6636-6834-BB01-DB1562372251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ctr"/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 nec quis, lorem nunc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71D4045-B246-70BC-FA33-2521B8B58F43}"/>
              </a:ext>
            </a:extLst>
          </p:cNvPr>
          <p:cNvGrpSpPr/>
          <p:nvPr/>
        </p:nvGrpSpPr>
        <p:grpSpPr>
          <a:xfrm>
            <a:off x="7373691" y="3751804"/>
            <a:ext cx="1718567" cy="1290153"/>
            <a:chOff x="332936" y="2947244"/>
            <a:chExt cx="2926080" cy="1290153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D7E6FF5-E30C-3AD7-79CA-65C656B1939C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5"/>
                  </a:solidFill>
                </a:rPr>
                <a:t>Step 4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F1EB62D-B779-F5C1-6627-108D58312C16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ctr"/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 nec quis, lorem nunc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0F169572-D418-FFBD-9BBF-B713C36A5907}"/>
              </a:ext>
            </a:extLst>
          </p:cNvPr>
          <p:cNvGrpSpPr/>
          <p:nvPr/>
        </p:nvGrpSpPr>
        <p:grpSpPr>
          <a:xfrm>
            <a:off x="5236530" y="3751804"/>
            <a:ext cx="1718567" cy="1290153"/>
            <a:chOff x="332936" y="2947244"/>
            <a:chExt cx="2926080" cy="1290153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117E92D7-2F9E-6C86-8590-FF5A8F9E2DC4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4"/>
                  </a:solidFill>
                </a:rPr>
                <a:t>Step 3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5916C880-7B3B-419C-309D-EECF28E4C82A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ctr"/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 nec quis, lorem nunc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942E4ABB-6D91-4E66-6920-00D9D9D425BD}"/>
              </a:ext>
            </a:extLst>
          </p:cNvPr>
          <p:cNvGrpSpPr/>
          <p:nvPr/>
        </p:nvGrpSpPr>
        <p:grpSpPr>
          <a:xfrm>
            <a:off x="3099369" y="3751804"/>
            <a:ext cx="1718567" cy="1290153"/>
            <a:chOff x="332936" y="2947244"/>
            <a:chExt cx="2926080" cy="1290153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126C5B50-63D9-4A6B-59C3-1BD78A3169B2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2"/>
                  </a:solidFill>
                </a:rPr>
                <a:t>Step 2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D7366F4-5C05-5BDB-E8C8-8B915191B141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ctr"/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 nec quis, lorem nunc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46CD2D9A-20E0-7626-3A13-F36982B8F385}"/>
              </a:ext>
            </a:extLst>
          </p:cNvPr>
          <p:cNvGrpSpPr/>
          <p:nvPr/>
        </p:nvGrpSpPr>
        <p:grpSpPr>
          <a:xfrm>
            <a:off x="962208" y="3751804"/>
            <a:ext cx="1718567" cy="1290153"/>
            <a:chOff x="332936" y="2947244"/>
            <a:chExt cx="2926080" cy="1290153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0D86E64-F63A-2174-0EBB-FAFF74047D54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1"/>
                  </a:solidFill>
                </a:rPr>
                <a:t>Step 1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1F803737-ACEA-F6EC-4512-8C2815210BCE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ctr"/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 nec quis, lorem nunc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76239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Visit our </a:t>
            </a:r>
            <a:r>
              <a:rPr kumimoji="0" lang="en-CA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FAQ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  <a:hlinkClick r:id="rId3"/>
              </a:rPr>
              <a:t>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41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3247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5_T_PGO_Hibiscus-Muse-Faces.pptx" id="{FD44498F-482F-4F9E-81B1-5997801C5709}" vid="{D77A0240-FC3B-48C6-9788-DF5B8B2B41D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9500</TotalTime>
  <Words>292</Words>
  <Application>Microsoft Office PowerPoint</Application>
  <PresentationFormat>Widescreen</PresentationFormat>
  <Paragraphs>29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Template PresentationGO</vt:lpstr>
      <vt:lpstr>Template PresentationGO Dark</vt:lpstr>
      <vt:lpstr>Designed by PresentationGO</vt:lpstr>
      <vt:lpstr>Five-Step Linked Workflow – Slide Template</vt:lpstr>
      <vt:lpstr>Five-Step Linked Workflow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Five-Step Linked Workflow</dc:title>
  <dc:creator>PresentationGO.com</dc:creator>
  <dc:description>© Copyright PresentationGO.com - Do not distribute or sale without written permission.</dc:description>
  <cp:lastModifiedBy>Christophe Barroche</cp:lastModifiedBy>
  <cp:revision>58</cp:revision>
  <dcterms:created xsi:type="dcterms:W3CDTF">2014-11-26T05:14:11Z</dcterms:created>
  <dcterms:modified xsi:type="dcterms:W3CDTF">2026-09-23T18:38:47Z</dcterms:modified>
  <cp:category>Charts &amp; Diagrams</cp:category>
</cp:coreProperties>
</file>