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-147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8D60C-31A4-3CD6-FC7D-564424336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975F9-5AF8-FE94-CB0A-F6C28EFBD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2F08BE-C2B7-E244-EA4A-1A97D92F5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50816-3803-4185-A55B-3497FE93A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23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994E1B-DAD7-A402-32A2-01F96907E717}"/>
              </a:ext>
            </a:extLst>
          </p:cNvPr>
          <p:cNvGrpSpPr/>
          <p:nvPr/>
        </p:nvGrpSpPr>
        <p:grpSpPr>
          <a:xfrm>
            <a:off x="1383730" y="1236124"/>
            <a:ext cx="2673502" cy="4385752"/>
            <a:chOff x="1383730" y="1236124"/>
            <a:chExt cx="2673502" cy="438575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6769AB4-B2A3-972D-F675-0AF185B43EAD}"/>
                </a:ext>
              </a:extLst>
            </p:cNvPr>
            <p:cNvSpPr/>
            <p:nvPr/>
          </p:nvSpPr>
          <p:spPr>
            <a:xfrm>
              <a:off x="1385752" y="1954950"/>
              <a:ext cx="234751" cy="511674"/>
            </a:xfrm>
            <a:custGeom>
              <a:avLst/>
              <a:gdLst>
                <a:gd name="csX0" fmla="*/ 234751 w 234751"/>
                <a:gd name="csY0" fmla="*/ 179 h 511674"/>
                <a:gd name="csX1" fmla="*/ 232367 w 234751"/>
                <a:gd name="csY1" fmla="*/ 511675 h 511674"/>
                <a:gd name="csX2" fmla="*/ 221021 w 234751"/>
                <a:gd name="csY2" fmla="*/ 511603 h 511674"/>
                <a:gd name="csX3" fmla="*/ 134302 w 234751"/>
                <a:gd name="csY3" fmla="*/ 479011 h 511674"/>
                <a:gd name="csX4" fmla="*/ 2273 w 234751"/>
                <a:gd name="csY4" fmla="*/ 200861 h 511674"/>
                <a:gd name="csX5" fmla="*/ 31830 w 234751"/>
                <a:gd name="csY5" fmla="*/ 132786 h 511674"/>
                <a:gd name="csX6" fmla="*/ 234751 w 234751"/>
                <a:gd name="csY6" fmla="*/ 179 h 511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4751" h="511674">
                  <a:moveTo>
                    <a:pt x="234751" y="179"/>
                  </a:moveTo>
                  <a:cubicBezTo>
                    <a:pt x="233956" y="170654"/>
                    <a:pt x="233161" y="341128"/>
                    <a:pt x="232367" y="511675"/>
                  </a:cubicBezTo>
                  <a:cubicBezTo>
                    <a:pt x="228609" y="511603"/>
                    <a:pt x="224779" y="511603"/>
                    <a:pt x="221021" y="511603"/>
                  </a:cubicBezTo>
                  <a:cubicBezTo>
                    <a:pt x="192620" y="499534"/>
                    <a:pt x="161691" y="494692"/>
                    <a:pt x="134302" y="479011"/>
                  </a:cubicBezTo>
                  <a:cubicBezTo>
                    <a:pt x="32480" y="420837"/>
                    <a:pt x="-10807" y="314317"/>
                    <a:pt x="2273" y="200861"/>
                  </a:cubicBezTo>
                  <a:cubicBezTo>
                    <a:pt x="14920" y="181349"/>
                    <a:pt x="19255" y="154394"/>
                    <a:pt x="31830" y="132786"/>
                  </a:cubicBezTo>
                  <a:cubicBezTo>
                    <a:pt x="70564" y="66085"/>
                    <a:pt x="154320" y="-4012"/>
                    <a:pt x="234751" y="17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B8A993F-10A2-1CA4-2B7A-F1CD02D55CCE}"/>
                </a:ext>
              </a:extLst>
            </p:cNvPr>
            <p:cNvSpPr/>
            <p:nvPr/>
          </p:nvSpPr>
          <p:spPr>
            <a:xfrm>
              <a:off x="1602157" y="1354008"/>
              <a:ext cx="2447662" cy="4267868"/>
            </a:xfrm>
            <a:prstGeom prst="roundRect">
              <a:avLst>
                <a:gd name="adj" fmla="val 12776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1ED0263-AFEB-E524-49D3-F4D7CCEF2A7A}"/>
                </a:ext>
              </a:extLst>
            </p:cNvPr>
            <p:cNvSpPr/>
            <p:nvPr/>
          </p:nvSpPr>
          <p:spPr>
            <a:xfrm>
              <a:off x="1383730" y="1236124"/>
              <a:ext cx="2673502" cy="997345"/>
            </a:xfrm>
            <a:custGeom>
              <a:avLst/>
              <a:gdLst>
                <a:gd name="csX0" fmla="*/ 2331183 w 2673502"/>
                <a:gd name="csY0" fmla="*/ 190 h 997345"/>
                <a:gd name="csX1" fmla="*/ 2433501 w 2673502"/>
                <a:gd name="csY1" fmla="*/ 13477 h 997345"/>
                <a:gd name="csX2" fmla="*/ 2669882 w 2673502"/>
                <a:gd name="csY2" fmla="*/ 288520 h 997345"/>
                <a:gd name="csX3" fmla="*/ 2657163 w 2673502"/>
                <a:gd name="csY3" fmla="*/ 478289 h 997345"/>
                <a:gd name="csX4" fmla="*/ 2640614 w 2673502"/>
                <a:gd name="csY4" fmla="*/ 515506 h 997345"/>
                <a:gd name="csX5" fmla="*/ 2526796 w 2673502"/>
                <a:gd name="csY5" fmla="*/ 649125 h 997345"/>
                <a:gd name="csX6" fmla="*/ 2241853 w 2673502"/>
                <a:gd name="csY6" fmla="*/ 708961 h 997345"/>
                <a:gd name="csX7" fmla="*/ 1974471 w 2673502"/>
                <a:gd name="csY7" fmla="*/ 708744 h 997345"/>
                <a:gd name="csX8" fmla="*/ 1457353 w 2673502"/>
                <a:gd name="csY8" fmla="*/ 708744 h 997345"/>
                <a:gd name="csX9" fmla="*/ 1457353 w 2673502"/>
                <a:gd name="csY9" fmla="*/ 710203 h 997345"/>
                <a:gd name="csX10" fmla="*/ 287151 w 2673502"/>
                <a:gd name="csY10" fmla="*/ 710203 h 997345"/>
                <a:gd name="csX11" fmla="*/ 5833 w 2673502"/>
                <a:gd name="csY11" fmla="*/ 939484 h 997345"/>
                <a:gd name="csX12" fmla="*/ 0 w 2673502"/>
                <a:gd name="csY12" fmla="*/ 997345 h 997345"/>
                <a:gd name="csX13" fmla="*/ 0 w 2673502"/>
                <a:gd name="csY13" fmla="*/ 387638 h 997345"/>
                <a:gd name="csX14" fmla="*/ 1075 w 2673502"/>
                <a:gd name="csY14" fmla="*/ 387638 h 997345"/>
                <a:gd name="csX15" fmla="*/ 1772 w 2673502"/>
                <a:gd name="csY15" fmla="*/ 321070 h 997345"/>
                <a:gd name="csX16" fmla="*/ 108791 w 2673502"/>
                <a:gd name="csY16" fmla="*/ 73891 h 997345"/>
                <a:gd name="csX17" fmla="*/ 406308 w 2673502"/>
                <a:gd name="csY17" fmla="*/ 1409 h 997345"/>
                <a:gd name="csX18" fmla="*/ 695370 w 2673502"/>
                <a:gd name="csY18" fmla="*/ 1120 h 997345"/>
                <a:gd name="csX19" fmla="*/ 1873299 w 2673502"/>
                <a:gd name="csY19" fmla="*/ 1192 h 997345"/>
                <a:gd name="csX20" fmla="*/ 2227400 w 2673502"/>
                <a:gd name="csY20" fmla="*/ 1048 h 997345"/>
                <a:gd name="csX21" fmla="*/ 2331183 w 2673502"/>
                <a:gd name="csY21" fmla="*/ 190 h 997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673502" h="997345">
                  <a:moveTo>
                    <a:pt x="2331183" y="190"/>
                  </a:moveTo>
                  <a:cubicBezTo>
                    <a:pt x="2365879" y="921"/>
                    <a:pt x="2400332" y="4011"/>
                    <a:pt x="2433501" y="13477"/>
                  </a:cubicBezTo>
                  <a:cubicBezTo>
                    <a:pt x="2556570" y="48598"/>
                    <a:pt x="2651960" y="162128"/>
                    <a:pt x="2669882" y="288520"/>
                  </a:cubicBezTo>
                  <a:cubicBezTo>
                    <a:pt x="2679060" y="353559"/>
                    <a:pt x="2669304" y="414912"/>
                    <a:pt x="2657163" y="478289"/>
                  </a:cubicBezTo>
                  <a:cubicBezTo>
                    <a:pt x="2651671" y="490647"/>
                    <a:pt x="2646107" y="503076"/>
                    <a:pt x="2640614" y="515506"/>
                  </a:cubicBezTo>
                  <a:cubicBezTo>
                    <a:pt x="2609107" y="565947"/>
                    <a:pt x="2577021" y="614510"/>
                    <a:pt x="2526796" y="649125"/>
                  </a:cubicBezTo>
                  <a:cubicBezTo>
                    <a:pt x="2438560" y="709973"/>
                    <a:pt x="2344904" y="708816"/>
                    <a:pt x="2241853" y="708961"/>
                  </a:cubicBezTo>
                  <a:cubicBezTo>
                    <a:pt x="2152750" y="709105"/>
                    <a:pt x="2063574" y="708744"/>
                    <a:pt x="1974471" y="708744"/>
                  </a:cubicBezTo>
                  <a:lnTo>
                    <a:pt x="1457353" y="708744"/>
                  </a:lnTo>
                  <a:lnTo>
                    <a:pt x="1457353" y="710203"/>
                  </a:lnTo>
                  <a:lnTo>
                    <a:pt x="287151" y="710203"/>
                  </a:lnTo>
                  <a:cubicBezTo>
                    <a:pt x="148385" y="710203"/>
                    <a:pt x="32609" y="808633"/>
                    <a:pt x="5833" y="939484"/>
                  </a:cubicBezTo>
                  <a:lnTo>
                    <a:pt x="0" y="997345"/>
                  </a:lnTo>
                  <a:lnTo>
                    <a:pt x="0" y="387638"/>
                  </a:lnTo>
                  <a:lnTo>
                    <a:pt x="1075" y="387638"/>
                  </a:lnTo>
                  <a:lnTo>
                    <a:pt x="1772" y="321070"/>
                  </a:lnTo>
                  <a:cubicBezTo>
                    <a:pt x="6206" y="227600"/>
                    <a:pt x="26137" y="145218"/>
                    <a:pt x="108791" y="73891"/>
                  </a:cubicBezTo>
                  <a:cubicBezTo>
                    <a:pt x="195365" y="-831"/>
                    <a:pt x="298199" y="1120"/>
                    <a:pt x="406308" y="1409"/>
                  </a:cubicBezTo>
                  <a:cubicBezTo>
                    <a:pt x="502638" y="1698"/>
                    <a:pt x="599041" y="1553"/>
                    <a:pt x="695370" y="1120"/>
                  </a:cubicBezTo>
                  <a:cubicBezTo>
                    <a:pt x="1087989" y="-759"/>
                    <a:pt x="1480680" y="108"/>
                    <a:pt x="1873299" y="1192"/>
                  </a:cubicBezTo>
                  <a:cubicBezTo>
                    <a:pt x="1991308" y="1481"/>
                    <a:pt x="2109391" y="903"/>
                    <a:pt x="2227400" y="1048"/>
                  </a:cubicBezTo>
                  <a:cubicBezTo>
                    <a:pt x="2261546" y="1084"/>
                    <a:pt x="2296486" y="-542"/>
                    <a:pt x="2331183" y="190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 wrap="square" tIns="9144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OPTION 1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16D9714-F163-9504-6ABE-E6262F88DF83}"/>
                </a:ext>
              </a:extLst>
            </p:cNvPr>
            <p:cNvGrpSpPr/>
            <p:nvPr/>
          </p:nvGrpSpPr>
          <p:grpSpPr>
            <a:xfrm>
              <a:off x="1812067" y="2351353"/>
              <a:ext cx="2027842" cy="2121149"/>
              <a:chOff x="332936" y="2566211"/>
              <a:chExt cx="2926080" cy="212114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EB8476-C8BF-B031-1534-4115264D617D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B697392-15A3-8720-DE1C-235860DCCEB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60043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at. 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2640719-75B8-47F0-8845-06A460985A30}"/>
              </a:ext>
            </a:extLst>
          </p:cNvPr>
          <p:cNvGrpSpPr/>
          <p:nvPr/>
        </p:nvGrpSpPr>
        <p:grpSpPr>
          <a:xfrm>
            <a:off x="4759249" y="1236124"/>
            <a:ext cx="2673502" cy="4385752"/>
            <a:chOff x="4759249" y="1236124"/>
            <a:chExt cx="2673502" cy="438575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EACF27-EF28-75FA-F16C-C33BB68CD47C}"/>
                </a:ext>
              </a:extLst>
            </p:cNvPr>
            <p:cNvSpPr/>
            <p:nvPr/>
          </p:nvSpPr>
          <p:spPr>
            <a:xfrm>
              <a:off x="4761271" y="1954950"/>
              <a:ext cx="234751" cy="511674"/>
            </a:xfrm>
            <a:custGeom>
              <a:avLst/>
              <a:gdLst>
                <a:gd name="csX0" fmla="*/ 234751 w 234751"/>
                <a:gd name="csY0" fmla="*/ 179 h 511674"/>
                <a:gd name="csX1" fmla="*/ 232367 w 234751"/>
                <a:gd name="csY1" fmla="*/ 511675 h 511674"/>
                <a:gd name="csX2" fmla="*/ 221021 w 234751"/>
                <a:gd name="csY2" fmla="*/ 511603 h 511674"/>
                <a:gd name="csX3" fmla="*/ 134302 w 234751"/>
                <a:gd name="csY3" fmla="*/ 479011 h 511674"/>
                <a:gd name="csX4" fmla="*/ 2273 w 234751"/>
                <a:gd name="csY4" fmla="*/ 200861 h 511674"/>
                <a:gd name="csX5" fmla="*/ 31830 w 234751"/>
                <a:gd name="csY5" fmla="*/ 132786 h 511674"/>
                <a:gd name="csX6" fmla="*/ 234751 w 234751"/>
                <a:gd name="csY6" fmla="*/ 179 h 511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4751" h="511674">
                  <a:moveTo>
                    <a:pt x="234751" y="179"/>
                  </a:moveTo>
                  <a:cubicBezTo>
                    <a:pt x="233956" y="170654"/>
                    <a:pt x="233161" y="341128"/>
                    <a:pt x="232367" y="511675"/>
                  </a:cubicBezTo>
                  <a:cubicBezTo>
                    <a:pt x="228609" y="511603"/>
                    <a:pt x="224779" y="511603"/>
                    <a:pt x="221021" y="511603"/>
                  </a:cubicBezTo>
                  <a:cubicBezTo>
                    <a:pt x="192620" y="499534"/>
                    <a:pt x="161691" y="494692"/>
                    <a:pt x="134302" y="479011"/>
                  </a:cubicBezTo>
                  <a:cubicBezTo>
                    <a:pt x="32480" y="420837"/>
                    <a:pt x="-10807" y="314317"/>
                    <a:pt x="2273" y="200861"/>
                  </a:cubicBezTo>
                  <a:cubicBezTo>
                    <a:pt x="14920" y="181349"/>
                    <a:pt x="19255" y="154394"/>
                    <a:pt x="31830" y="132786"/>
                  </a:cubicBezTo>
                  <a:cubicBezTo>
                    <a:pt x="70564" y="66085"/>
                    <a:pt x="154320" y="-4012"/>
                    <a:pt x="234751" y="17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2AD23F0C-55C7-6F79-8E8F-9B1A7BE0BC3F}"/>
                </a:ext>
              </a:extLst>
            </p:cNvPr>
            <p:cNvSpPr/>
            <p:nvPr/>
          </p:nvSpPr>
          <p:spPr>
            <a:xfrm>
              <a:off x="4977676" y="1354008"/>
              <a:ext cx="2447662" cy="4267868"/>
            </a:xfrm>
            <a:prstGeom prst="roundRect">
              <a:avLst>
                <a:gd name="adj" fmla="val 12776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8A4A48-0EE8-CFFC-F4BB-F18783BE8533}"/>
                </a:ext>
              </a:extLst>
            </p:cNvPr>
            <p:cNvSpPr/>
            <p:nvPr/>
          </p:nvSpPr>
          <p:spPr>
            <a:xfrm>
              <a:off x="4759249" y="1236124"/>
              <a:ext cx="2673502" cy="997345"/>
            </a:xfrm>
            <a:custGeom>
              <a:avLst/>
              <a:gdLst>
                <a:gd name="csX0" fmla="*/ 2331183 w 2673502"/>
                <a:gd name="csY0" fmla="*/ 190 h 997345"/>
                <a:gd name="csX1" fmla="*/ 2433501 w 2673502"/>
                <a:gd name="csY1" fmla="*/ 13477 h 997345"/>
                <a:gd name="csX2" fmla="*/ 2669882 w 2673502"/>
                <a:gd name="csY2" fmla="*/ 288520 h 997345"/>
                <a:gd name="csX3" fmla="*/ 2657163 w 2673502"/>
                <a:gd name="csY3" fmla="*/ 478289 h 997345"/>
                <a:gd name="csX4" fmla="*/ 2640614 w 2673502"/>
                <a:gd name="csY4" fmla="*/ 515506 h 997345"/>
                <a:gd name="csX5" fmla="*/ 2526796 w 2673502"/>
                <a:gd name="csY5" fmla="*/ 649125 h 997345"/>
                <a:gd name="csX6" fmla="*/ 2241853 w 2673502"/>
                <a:gd name="csY6" fmla="*/ 708961 h 997345"/>
                <a:gd name="csX7" fmla="*/ 1974471 w 2673502"/>
                <a:gd name="csY7" fmla="*/ 708744 h 997345"/>
                <a:gd name="csX8" fmla="*/ 1457353 w 2673502"/>
                <a:gd name="csY8" fmla="*/ 708744 h 997345"/>
                <a:gd name="csX9" fmla="*/ 1457353 w 2673502"/>
                <a:gd name="csY9" fmla="*/ 710203 h 997345"/>
                <a:gd name="csX10" fmla="*/ 287151 w 2673502"/>
                <a:gd name="csY10" fmla="*/ 710203 h 997345"/>
                <a:gd name="csX11" fmla="*/ 5833 w 2673502"/>
                <a:gd name="csY11" fmla="*/ 939484 h 997345"/>
                <a:gd name="csX12" fmla="*/ 0 w 2673502"/>
                <a:gd name="csY12" fmla="*/ 997345 h 997345"/>
                <a:gd name="csX13" fmla="*/ 0 w 2673502"/>
                <a:gd name="csY13" fmla="*/ 387638 h 997345"/>
                <a:gd name="csX14" fmla="*/ 1075 w 2673502"/>
                <a:gd name="csY14" fmla="*/ 387638 h 997345"/>
                <a:gd name="csX15" fmla="*/ 1772 w 2673502"/>
                <a:gd name="csY15" fmla="*/ 321070 h 997345"/>
                <a:gd name="csX16" fmla="*/ 108791 w 2673502"/>
                <a:gd name="csY16" fmla="*/ 73891 h 997345"/>
                <a:gd name="csX17" fmla="*/ 406308 w 2673502"/>
                <a:gd name="csY17" fmla="*/ 1409 h 997345"/>
                <a:gd name="csX18" fmla="*/ 695370 w 2673502"/>
                <a:gd name="csY18" fmla="*/ 1120 h 997345"/>
                <a:gd name="csX19" fmla="*/ 1873299 w 2673502"/>
                <a:gd name="csY19" fmla="*/ 1192 h 997345"/>
                <a:gd name="csX20" fmla="*/ 2227400 w 2673502"/>
                <a:gd name="csY20" fmla="*/ 1048 h 997345"/>
                <a:gd name="csX21" fmla="*/ 2331183 w 2673502"/>
                <a:gd name="csY21" fmla="*/ 190 h 997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673502" h="997345">
                  <a:moveTo>
                    <a:pt x="2331183" y="190"/>
                  </a:moveTo>
                  <a:cubicBezTo>
                    <a:pt x="2365879" y="921"/>
                    <a:pt x="2400332" y="4011"/>
                    <a:pt x="2433501" y="13477"/>
                  </a:cubicBezTo>
                  <a:cubicBezTo>
                    <a:pt x="2556570" y="48598"/>
                    <a:pt x="2651960" y="162128"/>
                    <a:pt x="2669882" y="288520"/>
                  </a:cubicBezTo>
                  <a:cubicBezTo>
                    <a:pt x="2679060" y="353559"/>
                    <a:pt x="2669304" y="414912"/>
                    <a:pt x="2657163" y="478289"/>
                  </a:cubicBezTo>
                  <a:cubicBezTo>
                    <a:pt x="2651671" y="490647"/>
                    <a:pt x="2646107" y="503076"/>
                    <a:pt x="2640614" y="515506"/>
                  </a:cubicBezTo>
                  <a:cubicBezTo>
                    <a:pt x="2609107" y="565947"/>
                    <a:pt x="2577021" y="614510"/>
                    <a:pt x="2526796" y="649125"/>
                  </a:cubicBezTo>
                  <a:cubicBezTo>
                    <a:pt x="2438560" y="709973"/>
                    <a:pt x="2344904" y="708816"/>
                    <a:pt x="2241853" y="708961"/>
                  </a:cubicBezTo>
                  <a:cubicBezTo>
                    <a:pt x="2152750" y="709105"/>
                    <a:pt x="2063574" y="708744"/>
                    <a:pt x="1974471" y="708744"/>
                  </a:cubicBezTo>
                  <a:lnTo>
                    <a:pt x="1457353" y="708744"/>
                  </a:lnTo>
                  <a:lnTo>
                    <a:pt x="1457353" y="710203"/>
                  </a:lnTo>
                  <a:lnTo>
                    <a:pt x="287151" y="710203"/>
                  </a:lnTo>
                  <a:cubicBezTo>
                    <a:pt x="148385" y="710203"/>
                    <a:pt x="32609" y="808633"/>
                    <a:pt x="5833" y="939484"/>
                  </a:cubicBezTo>
                  <a:lnTo>
                    <a:pt x="0" y="997345"/>
                  </a:lnTo>
                  <a:lnTo>
                    <a:pt x="0" y="387638"/>
                  </a:lnTo>
                  <a:lnTo>
                    <a:pt x="1075" y="387638"/>
                  </a:lnTo>
                  <a:lnTo>
                    <a:pt x="1772" y="321070"/>
                  </a:lnTo>
                  <a:cubicBezTo>
                    <a:pt x="6206" y="227600"/>
                    <a:pt x="26137" y="145218"/>
                    <a:pt x="108791" y="73891"/>
                  </a:cubicBezTo>
                  <a:cubicBezTo>
                    <a:pt x="195365" y="-831"/>
                    <a:pt x="298199" y="1120"/>
                    <a:pt x="406308" y="1409"/>
                  </a:cubicBezTo>
                  <a:cubicBezTo>
                    <a:pt x="502638" y="1698"/>
                    <a:pt x="599041" y="1553"/>
                    <a:pt x="695370" y="1120"/>
                  </a:cubicBezTo>
                  <a:cubicBezTo>
                    <a:pt x="1087989" y="-759"/>
                    <a:pt x="1480680" y="108"/>
                    <a:pt x="1873299" y="1192"/>
                  </a:cubicBezTo>
                  <a:cubicBezTo>
                    <a:pt x="1991308" y="1481"/>
                    <a:pt x="2109391" y="903"/>
                    <a:pt x="2227400" y="1048"/>
                  </a:cubicBezTo>
                  <a:cubicBezTo>
                    <a:pt x="2261546" y="1084"/>
                    <a:pt x="2296486" y="-542"/>
                    <a:pt x="2331183" y="190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 wrap="square" tIns="9144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OPTION 2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CC2BDDB-FDD8-58FC-8F7C-735826DEFFF6}"/>
                </a:ext>
              </a:extLst>
            </p:cNvPr>
            <p:cNvGrpSpPr/>
            <p:nvPr/>
          </p:nvGrpSpPr>
          <p:grpSpPr>
            <a:xfrm>
              <a:off x="5187586" y="2351353"/>
              <a:ext cx="2027842" cy="2121149"/>
              <a:chOff x="332936" y="2566211"/>
              <a:chExt cx="2926080" cy="212114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3FA0524-EE84-54D7-AC61-0D763B093A4B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B2460A2-91EE-9FCF-9794-B548689EF3A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60043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at. 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B6C224-8513-0EE9-4FE8-B7C60B85EB86}"/>
              </a:ext>
            </a:extLst>
          </p:cNvPr>
          <p:cNvGrpSpPr/>
          <p:nvPr/>
        </p:nvGrpSpPr>
        <p:grpSpPr>
          <a:xfrm>
            <a:off x="8134768" y="1236124"/>
            <a:ext cx="2673502" cy="4385752"/>
            <a:chOff x="8134768" y="1236124"/>
            <a:chExt cx="2673502" cy="4385752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A657466-A572-67BC-8DAA-06B2280AACB4}"/>
                </a:ext>
              </a:extLst>
            </p:cNvPr>
            <p:cNvSpPr/>
            <p:nvPr/>
          </p:nvSpPr>
          <p:spPr>
            <a:xfrm>
              <a:off x="8136790" y="1954950"/>
              <a:ext cx="234751" cy="511674"/>
            </a:xfrm>
            <a:custGeom>
              <a:avLst/>
              <a:gdLst>
                <a:gd name="csX0" fmla="*/ 234751 w 234751"/>
                <a:gd name="csY0" fmla="*/ 179 h 511674"/>
                <a:gd name="csX1" fmla="*/ 232367 w 234751"/>
                <a:gd name="csY1" fmla="*/ 511675 h 511674"/>
                <a:gd name="csX2" fmla="*/ 221021 w 234751"/>
                <a:gd name="csY2" fmla="*/ 511603 h 511674"/>
                <a:gd name="csX3" fmla="*/ 134302 w 234751"/>
                <a:gd name="csY3" fmla="*/ 479011 h 511674"/>
                <a:gd name="csX4" fmla="*/ 2273 w 234751"/>
                <a:gd name="csY4" fmla="*/ 200861 h 511674"/>
                <a:gd name="csX5" fmla="*/ 31830 w 234751"/>
                <a:gd name="csY5" fmla="*/ 132786 h 511674"/>
                <a:gd name="csX6" fmla="*/ 234751 w 234751"/>
                <a:gd name="csY6" fmla="*/ 179 h 511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4751" h="511674">
                  <a:moveTo>
                    <a:pt x="234751" y="179"/>
                  </a:moveTo>
                  <a:cubicBezTo>
                    <a:pt x="233956" y="170654"/>
                    <a:pt x="233161" y="341128"/>
                    <a:pt x="232367" y="511675"/>
                  </a:cubicBezTo>
                  <a:cubicBezTo>
                    <a:pt x="228609" y="511603"/>
                    <a:pt x="224779" y="511603"/>
                    <a:pt x="221021" y="511603"/>
                  </a:cubicBezTo>
                  <a:cubicBezTo>
                    <a:pt x="192620" y="499534"/>
                    <a:pt x="161691" y="494692"/>
                    <a:pt x="134302" y="479011"/>
                  </a:cubicBezTo>
                  <a:cubicBezTo>
                    <a:pt x="32480" y="420837"/>
                    <a:pt x="-10807" y="314317"/>
                    <a:pt x="2273" y="200861"/>
                  </a:cubicBezTo>
                  <a:cubicBezTo>
                    <a:pt x="14920" y="181349"/>
                    <a:pt x="19255" y="154394"/>
                    <a:pt x="31830" y="132786"/>
                  </a:cubicBezTo>
                  <a:cubicBezTo>
                    <a:pt x="70564" y="66085"/>
                    <a:pt x="154320" y="-4012"/>
                    <a:pt x="234751" y="179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115D6D0-28D2-5FB0-9882-8AB7E156B09B}"/>
                </a:ext>
              </a:extLst>
            </p:cNvPr>
            <p:cNvSpPr/>
            <p:nvPr/>
          </p:nvSpPr>
          <p:spPr>
            <a:xfrm>
              <a:off x="8353195" y="1354008"/>
              <a:ext cx="2447662" cy="4267868"/>
            </a:xfrm>
            <a:prstGeom prst="roundRect">
              <a:avLst>
                <a:gd name="adj" fmla="val 12776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554D9B9-1B05-4153-2157-313B74B51243}"/>
                </a:ext>
              </a:extLst>
            </p:cNvPr>
            <p:cNvSpPr/>
            <p:nvPr/>
          </p:nvSpPr>
          <p:spPr>
            <a:xfrm>
              <a:off x="8134768" y="1236124"/>
              <a:ext cx="2673502" cy="997345"/>
            </a:xfrm>
            <a:custGeom>
              <a:avLst/>
              <a:gdLst>
                <a:gd name="csX0" fmla="*/ 2331183 w 2673502"/>
                <a:gd name="csY0" fmla="*/ 190 h 997345"/>
                <a:gd name="csX1" fmla="*/ 2433501 w 2673502"/>
                <a:gd name="csY1" fmla="*/ 13477 h 997345"/>
                <a:gd name="csX2" fmla="*/ 2669882 w 2673502"/>
                <a:gd name="csY2" fmla="*/ 288520 h 997345"/>
                <a:gd name="csX3" fmla="*/ 2657163 w 2673502"/>
                <a:gd name="csY3" fmla="*/ 478289 h 997345"/>
                <a:gd name="csX4" fmla="*/ 2640614 w 2673502"/>
                <a:gd name="csY4" fmla="*/ 515506 h 997345"/>
                <a:gd name="csX5" fmla="*/ 2526796 w 2673502"/>
                <a:gd name="csY5" fmla="*/ 649125 h 997345"/>
                <a:gd name="csX6" fmla="*/ 2241853 w 2673502"/>
                <a:gd name="csY6" fmla="*/ 708961 h 997345"/>
                <a:gd name="csX7" fmla="*/ 1974471 w 2673502"/>
                <a:gd name="csY7" fmla="*/ 708744 h 997345"/>
                <a:gd name="csX8" fmla="*/ 1457353 w 2673502"/>
                <a:gd name="csY8" fmla="*/ 708744 h 997345"/>
                <a:gd name="csX9" fmla="*/ 1457353 w 2673502"/>
                <a:gd name="csY9" fmla="*/ 710203 h 997345"/>
                <a:gd name="csX10" fmla="*/ 287151 w 2673502"/>
                <a:gd name="csY10" fmla="*/ 710203 h 997345"/>
                <a:gd name="csX11" fmla="*/ 5833 w 2673502"/>
                <a:gd name="csY11" fmla="*/ 939484 h 997345"/>
                <a:gd name="csX12" fmla="*/ 0 w 2673502"/>
                <a:gd name="csY12" fmla="*/ 997345 h 997345"/>
                <a:gd name="csX13" fmla="*/ 0 w 2673502"/>
                <a:gd name="csY13" fmla="*/ 387638 h 997345"/>
                <a:gd name="csX14" fmla="*/ 1075 w 2673502"/>
                <a:gd name="csY14" fmla="*/ 387638 h 997345"/>
                <a:gd name="csX15" fmla="*/ 1772 w 2673502"/>
                <a:gd name="csY15" fmla="*/ 321070 h 997345"/>
                <a:gd name="csX16" fmla="*/ 108791 w 2673502"/>
                <a:gd name="csY16" fmla="*/ 73891 h 997345"/>
                <a:gd name="csX17" fmla="*/ 406308 w 2673502"/>
                <a:gd name="csY17" fmla="*/ 1409 h 997345"/>
                <a:gd name="csX18" fmla="*/ 695370 w 2673502"/>
                <a:gd name="csY18" fmla="*/ 1120 h 997345"/>
                <a:gd name="csX19" fmla="*/ 1873299 w 2673502"/>
                <a:gd name="csY19" fmla="*/ 1192 h 997345"/>
                <a:gd name="csX20" fmla="*/ 2227400 w 2673502"/>
                <a:gd name="csY20" fmla="*/ 1048 h 997345"/>
                <a:gd name="csX21" fmla="*/ 2331183 w 2673502"/>
                <a:gd name="csY21" fmla="*/ 190 h 997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673502" h="997345">
                  <a:moveTo>
                    <a:pt x="2331183" y="190"/>
                  </a:moveTo>
                  <a:cubicBezTo>
                    <a:pt x="2365879" y="921"/>
                    <a:pt x="2400332" y="4011"/>
                    <a:pt x="2433501" y="13477"/>
                  </a:cubicBezTo>
                  <a:cubicBezTo>
                    <a:pt x="2556570" y="48598"/>
                    <a:pt x="2651960" y="162128"/>
                    <a:pt x="2669882" y="288520"/>
                  </a:cubicBezTo>
                  <a:cubicBezTo>
                    <a:pt x="2679060" y="353559"/>
                    <a:pt x="2669304" y="414912"/>
                    <a:pt x="2657163" y="478289"/>
                  </a:cubicBezTo>
                  <a:cubicBezTo>
                    <a:pt x="2651671" y="490647"/>
                    <a:pt x="2646107" y="503076"/>
                    <a:pt x="2640614" y="515506"/>
                  </a:cubicBezTo>
                  <a:cubicBezTo>
                    <a:pt x="2609107" y="565947"/>
                    <a:pt x="2577021" y="614510"/>
                    <a:pt x="2526796" y="649125"/>
                  </a:cubicBezTo>
                  <a:cubicBezTo>
                    <a:pt x="2438560" y="709973"/>
                    <a:pt x="2344904" y="708816"/>
                    <a:pt x="2241853" y="708961"/>
                  </a:cubicBezTo>
                  <a:cubicBezTo>
                    <a:pt x="2152750" y="709105"/>
                    <a:pt x="2063574" y="708744"/>
                    <a:pt x="1974471" y="708744"/>
                  </a:cubicBezTo>
                  <a:lnTo>
                    <a:pt x="1457353" y="708744"/>
                  </a:lnTo>
                  <a:lnTo>
                    <a:pt x="1457353" y="710203"/>
                  </a:lnTo>
                  <a:lnTo>
                    <a:pt x="287151" y="710203"/>
                  </a:lnTo>
                  <a:cubicBezTo>
                    <a:pt x="148385" y="710203"/>
                    <a:pt x="32609" y="808633"/>
                    <a:pt x="5833" y="939484"/>
                  </a:cubicBezTo>
                  <a:lnTo>
                    <a:pt x="0" y="997345"/>
                  </a:lnTo>
                  <a:lnTo>
                    <a:pt x="0" y="387638"/>
                  </a:lnTo>
                  <a:lnTo>
                    <a:pt x="1075" y="387638"/>
                  </a:lnTo>
                  <a:lnTo>
                    <a:pt x="1772" y="321070"/>
                  </a:lnTo>
                  <a:cubicBezTo>
                    <a:pt x="6206" y="227600"/>
                    <a:pt x="26137" y="145218"/>
                    <a:pt x="108791" y="73891"/>
                  </a:cubicBezTo>
                  <a:cubicBezTo>
                    <a:pt x="195365" y="-831"/>
                    <a:pt x="298199" y="1120"/>
                    <a:pt x="406308" y="1409"/>
                  </a:cubicBezTo>
                  <a:cubicBezTo>
                    <a:pt x="502638" y="1698"/>
                    <a:pt x="599041" y="1553"/>
                    <a:pt x="695370" y="1120"/>
                  </a:cubicBezTo>
                  <a:cubicBezTo>
                    <a:pt x="1087989" y="-759"/>
                    <a:pt x="1480680" y="108"/>
                    <a:pt x="1873299" y="1192"/>
                  </a:cubicBezTo>
                  <a:cubicBezTo>
                    <a:pt x="1991308" y="1481"/>
                    <a:pt x="2109391" y="903"/>
                    <a:pt x="2227400" y="1048"/>
                  </a:cubicBezTo>
                  <a:cubicBezTo>
                    <a:pt x="2261546" y="1084"/>
                    <a:pt x="2296486" y="-542"/>
                    <a:pt x="2331183" y="190"/>
                  </a:cubicBezTo>
                  <a:close/>
                </a:path>
              </a:pathLst>
            </a:custGeom>
            <a:solidFill>
              <a:schemeClr val="accent6"/>
            </a:solidFill>
            <a:ln w="1805" cap="flat">
              <a:noFill/>
              <a:prstDash val="solid"/>
              <a:round/>
            </a:ln>
          </p:spPr>
          <p:txBody>
            <a:bodyPr wrap="square" tIns="91440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OPTION 3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813BE1F-772E-7E63-EB52-70A9834CD8A0}"/>
                </a:ext>
              </a:extLst>
            </p:cNvPr>
            <p:cNvGrpSpPr/>
            <p:nvPr/>
          </p:nvGrpSpPr>
          <p:grpSpPr>
            <a:xfrm>
              <a:off x="8563105" y="2351353"/>
              <a:ext cx="2027842" cy="2121149"/>
              <a:chOff x="332936" y="2566211"/>
              <a:chExt cx="2926080" cy="2121149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DECD1E7-3732-37A9-2736-EE60E60F523A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17BE6E2-7419-A020-A5F5-F88BDFA84EE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60043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Option Cards – Slide Template</a:t>
            </a:r>
          </a:p>
        </p:txBody>
      </p:sp>
      <p:pic>
        <p:nvPicPr>
          <p:cNvPr id="15" name="Graphic 14" descr="Rocket with solid fill">
            <a:extLst>
              <a:ext uri="{FF2B5EF4-FFF2-40B4-BE49-F238E27FC236}">
                <a16:creationId xmlns:a16="http://schemas.microsoft.com/office/drawing/2014/main" id="{DA608CD2-DF71-1AFD-1417-20462B4EE2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460228" y="4757896"/>
            <a:ext cx="731520" cy="731520"/>
          </a:xfrm>
          <a:prstGeom prst="rect">
            <a:avLst/>
          </a:prstGeom>
        </p:spPr>
      </p:pic>
      <p:pic>
        <p:nvPicPr>
          <p:cNvPr id="23" name="Graphic 22" descr="Single gear with solid fill">
            <a:extLst>
              <a:ext uri="{FF2B5EF4-FFF2-40B4-BE49-F238E27FC236}">
                <a16:creationId xmlns:a16="http://schemas.microsoft.com/office/drawing/2014/main" id="{16749C08-E017-2593-EBEF-4A0CF68A0B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35747" y="4757896"/>
            <a:ext cx="731520" cy="73152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63C6671C-3011-1F08-6892-8EA311D20C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11266" y="475789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7E8C0-CD2D-5F3B-DDC8-1327212E9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D0ED-240E-5255-C9EC-5DF6B0331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Option Cards </a:t>
            </a:r>
            <a:r>
              <a:rPr lang="en-US" dirty="0"/>
              <a:t>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C382BA-FEB9-1D9D-1712-B32AF9E2D290}"/>
              </a:ext>
            </a:extLst>
          </p:cNvPr>
          <p:cNvGrpSpPr/>
          <p:nvPr/>
        </p:nvGrpSpPr>
        <p:grpSpPr>
          <a:xfrm>
            <a:off x="1383730" y="1236124"/>
            <a:ext cx="2673502" cy="4385752"/>
            <a:chOff x="1383730" y="1236124"/>
            <a:chExt cx="2673502" cy="438575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79E2AE3-D300-B200-BBB4-E3514F26AFC1}"/>
                </a:ext>
              </a:extLst>
            </p:cNvPr>
            <p:cNvSpPr/>
            <p:nvPr/>
          </p:nvSpPr>
          <p:spPr>
            <a:xfrm>
              <a:off x="1385752" y="1954950"/>
              <a:ext cx="234751" cy="511674"/>
            </a:xfrm>
            <a:custGeom>
              <a:avLst/>
              <a:gdLst>
                <a:gd name="csX0" fmla="*/ 234751 w 234751"/>
                <a:gd name="csY0" fmla="*/ 179 h 511674"/>
                <a:gd name="csX1" fmla="*/ 232367 w 234751"/>
                <a:gd name="csY1" fmla="*/ 511675 h 511674"/>
                <a:gd name="csX2" fmla="*/ 221021 w 234751"/>
                <a:gd name="csY2" fmla="*/ 511603 h 511674"/>
                <a:gd name="csX3" fmla="*/ 134302 w 234751"/>
                <a:gd name="csY3" fmla="*/ 479011 h 511674"/>
                <a:gd name="csX4" fmla="*/ 2273 w 234751"/>
                <a:gd name="csY4" fmla="*/ 200861 h 511674"/>
                <a:gd name="csX5" fmla="*/ 31830 w 234751"/>
                <a:gd name="csY5" fmla="*/ 132786 h 511674"/>
                <a:gd name="csX6" fmla="*/ 234751 w 234751"/>
                <a:gd name="csY6" fmla="*/ 179 h 511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4751" h="511674">
                  <a:moveTo>
                    <a:pt x="234751" y="179"/>
                  </a:moveTo>
                  <a:cubicBezTo>
                    <a:pt x="233956" y="170654"/>
                    <a:pt x="233161" y="341128"/>
                    <a:pt x="232367" y="511675"/>
                  </a:cubicBezTo>
                  <a:cubicBezTo>
                    <a:pt x="228609" y="511603"/>
                    <a:pt x="224779" y="511603"/>
                    <a:pt x="221021" y="511603"/>
                  </a:cubicBezTo>
                  <a:cubicBezTo>
                    <a:pt x="192620" y="499534"/>
                    <a:pt x="161691" y="494692"/>
                    <a:pt x="134302" y="479011"/>
                  </a:cubicBezTo>
                  <a:cubicBezTo>
                    <a:pt x="32480" y="420837"/>
                    <a:pt x="-10807" y="314317"/>
                    <a:pt x="2273" y="200861"/>
                  </a:cubicBezTo>
                  <a:cubicBezTo>
                    <a:pt x="14920" y="181349"/>
                    <a:pt x="19255" y="154394"/>
                    <a:pt x="31830" y="132786"/>
                  </a:cubicBezTo>
                  <a:cubicBezTo>
                    <a:pt x="70564" y="66085"/>
                    <a:pt x="154320" y="-4012"/>
                    <a:pt x="234751" y="17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9F982CE-D2F2-C37A-730C-DA7AA26BB354}"/>
                </a:ext>
              </a:extLst>
            </p:cNvPr>
            <p:cNvSpPr/>
            <p:nvPr/>
          </p:nvSpPr>
          <p:spPr>
            <a:xfrm>
              <a:off x="1602157" y="1354008"/>
              <a:ext cx="2447662" cy="4267868"/>
            </a:xfrm>
            <a:prstGeom prst="roundRect">
              <a:avLst>
                <a:gd name="adj" fmla="val 12776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DE1F9BA-4B96-1906-DE50-3AD801E35B31}"/>
                </a:ext>
              </a:extLst>
            </p:cNvPr>
            <p:cNvSpPr/>
            <p:nvPr/>
          </p:nvSpPr>
          <p:spPr>
            <a:xfrm>
              <a:off x="1383730" y="1236124"/>
              <a:ext cx="2673502" cy="997345"/>
            </a:xfrm>
            <a:custGeom>
              <a:avLst/>
              <a:gdLst>
                <a:gd name="csX0" fmla="*/ 2331183 w 2673502"/>
                <a:gd name="csY0" fmla="*/ 190 h 997345"/>
                <a:gd name="csX1" fmla="*/ 2433501 w 2673502"/>
                <a:gd name="csY1" fmla="*/ 13477 h 997345"/>
                <a:gd name="csX2" fmla="*/ 2669882 w 2673502"/>
                <a:gd name="csY2" fmla="*/ 288520 h 997345"/>
                <a:gd name="csX3" fmla="*/ 2657163 w 2673502"/>
                <a:gd name="csY3" fmla="*/ 478289 h 997345"/>
                <a:gd name="csX4" fmla="*/ 2640614 w 2673502"/>
                <a:gd name="csY4" fmla="*/ 515506 h 997345"/>
                <a:gd name="csX5" fmla="*/ 2526796 w 2673502"/>
                <a:gd name="csY5" fmla="*/ 649125 h 997345"/>
                <a:gd name="csX6" fmla="*/ 2241853 w 2673502"/>
                <a:gd name="csY6" fmla="*/ 708961 h 997345"/>
                <a:gd name="csX7" fmla="*/ 1974471 w 2673502"/>
                <a:gd name="csY7" fmla="*/ 708744 h 997345"/>
                <a:gd name="csX8" fmla="*/ 1457353 w 2673502"/>
                <a:gd name="csY8" fmla="*/ 708744 h 997345"/>
                <a:gd name="csX9" fmla="*/ 1457353 w 2673502"/>
                <a:gd name="csY9" fmla="*/ 710203 h 997345"/>
                <a:gd name="csX10" fmla="*/ 287151 w 2673502"/>
                <a:gd name="csY10" fmla="*/ 710203 h 997345"/>
                <a:gd name="csX11" fmla="*/ 5833 w 2673502"/>
                <a:gd name="csY11" fmla="*/ 939484 h 997345"/>
                <a:gd name="csX12" fmla="*/ 0 w 2673502"/>
                <a:gd name="csY12" fmla="*/ 997345 h 997345"/>
                <a:gd name="csX13" fmla="*/ 0 w 2673502"/>
                <a:gd name="csY13" fmla="*/ 387638 h 997345"/>
                <a:gd name="csX14" fmla="*/ 1075 w 2673502"/>
                <a:gd name="csY14" fmla="*/ 387638 h 997345"/>
                <a:gd name="csX15" fmla="*/ 1772 w 2673502"/>
                <a:gd name="csY15" fmla="*/ 321070 h 997345"/>
                <a:gd name="csX16" fmla="*/ 108791 w 2673502"/>
                <a:gd name="csY16" fmla="*/ 73891 h 997345"/>
                <a:gd name="csX17" fmla="*/ 406308 w 2673502"/>
                <a:gd name="csY17" fmla="*/ 1409 h 997345"/>
                <a:gd name="csX18" fmla="*/ 695370 w 2673502"/>
                <a:gd name="csY18" fmla="*/ 1120 h 997345"/>
                <a:gd name="csX19" fmla="*/ 1873299 w 2673502"/>
                <a:gd name="csY19" fmla="*/ 1192 h 997345"/>
                <a:gd name="csX20" fmla="*/ 2227400 w 2673502"/>
                <a:gd name="csY20" fmla="*/ 1048 h 997345"/>
                <a:gd name="csX21" fmla="*/ 2331183 w 2673502"/>
                <a:gd name="csY21" fmla="*/ 190 h 997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673502" h="997345">
                  <a:moveTo>
                    <a:pt x="2331183" y="190"/>
                  </a:moveTo>
                  <a:cubicBezTo>
                    <a:pt x="2365879" y="921"/>
                    <a:pt x="2400332" y="4011"/>
                    <a:pt x="2433501" y="13477"/>
                  </a:cubicBezTo>
                  <a:cubicBezTo>
                    <a:pt x="2556570" y="48598"/>
                    <a:pt x="2651960" y="162128"/>
                    <a:pt x="2669882" y="288520"/>
                  </a:cubicBezTo>
                  <a:cubicBezTo>
                    <a:pt x="2679060" y="353559"/>
                    <a:pt x="2669304" y="414912"/>
                    <a:pt x="2657163" y="478289"/>
                  </a:cubicBezTo>
                  <a:cubicBezTo>
                    <a:pt x="2651671" y="490647"/>
                    <a:pt x="2646107" y="503076"/>
                    <a:pt x="2640614" y="515506"/>
                  </a:cubicBezTo>
                  <a:cubicBezTo>
                    <a:pt x="2609107" y="565947"/>
                    <a:pt x="2577021" y="614510"/>
                    <a:pt x="2526796" y="649125"/>
                  </a:cubicBezTo>
                  <a:cubicBezTo>
                    <a:pt x="2438560" y="709973"/>
                    <a:pt x="2344904" y="708816"/>
                    <a:pt x="2241853" y="708961"/>
                  </a:cubicBezTo>
                  <a:cubicBezTo>
                    <a:pt x="2152750" y="709105"/>
                    <a:pt x="2063574" y="708744"/>
                    <a:pt x="1974471" y="708744"/>
                  </a:cubicBezTo>
                  <a:lnTo>
                    <a:pt x="1457353" y="708744"/>
                  </a:lnTo>
                  <a:lnTo>
                    <a:pt x="1457353" y="710203"/>
                  </a:lnTo>
                  <a:lnTo>
                    <a:pt x="287151" y="710203"/>
                  </a:lnTo>
                  <a:cubicBezTo>
                    <a:pt x="148385" y="710203"/>
                    <a:pt x="32609" y="808633"/>
                    <a:pt x="5833" y="939484"/>
                  </a:cubicBezTo>
                  <a:lnTo>
                    <a:pt x="0" y="997345"/>
                  </a:lnTo>
                  <a:lnTo>
                    <a:pt x="0" y="387638"/>
                  </a:lnTo>
                  <a:lnTo>
                    <a:pt x="1075" y="387638"/>
                  </a:lnTo>
                  <a:lnTo>
                    <a:pt x="1772" y="321070"/>
                  </a:lnTo>
                  <a:cubicBezTo>
                    <a:pt x="6206" y="227600"/>
                    <a:pt x="26137" y="145218"/>
                    <a:pt x="108791" y="73891"/>
                  </a:cubicBezTo>
                  <a:cubicBezTo>
                    <a:pt x="195365" y="-831"/>
                    <a:pt x="298199" y="1120"/>
                    <a:pt x="406308" y="1409"/>
                  </a:cubicBezTo>
                  <a:cubicBezTo>
                    <a:pt x="502638" y="1698"/>
                    <a:pt x="599041" y="1553"/>
                    <a:pt x="695370" y="1120"/>
                  </a:cubicBezTo>
                  <a:cubicBezTo>
                    <a:pt x="1087989" y="-759"/>
                    <a:pt x="1480680" y="108"/>
                    <a:pt x="1873299" y="1192"/>
                  </a:cubicBezTo>
                  <a:cubicBezTo>
                    <a:pt x="1991308" y="1481"/>
                    <a:pt x="2109391" y="903"/>
                    <a:pt x="2227400" y="1048"/>
                  </a:cubicBezTo>
                  <a:cubicBezTo>
                    <a:pt x="2261546" y="1084"/>
                    <a:pt x="2296486" y="-542"/>
                    <a:pt x="2331183" y="190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 wrap="square" tIns="9144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002033"/>
                  </a:solidFill>
                </a:rPr>
                <a:t>OPTION 1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F2F3D71-AFEE-D689-7A82-5966DEB7AC78}"/>
                </a:ext>
              </a:extLst>
            </p:cNvPr>
            <p:cNvGrpSpPr/>
            <p:nvPr/>
          </p:nvGrpSpPr>
          <p:grpSpPr>
            <a:xfrm>
              <a:off x="1812067" y="2351353"/>
              <a:ext cx="2027842" cy="2121149"/>
              <a:chOff x="332936" y="2566211"/>
              <a:chExt cx="2926080" cy="212114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8E16C9-4EB9-8B07-0883-ADDC00AF9CA6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0E7D81B-D84A-BA07-6E5D-4E271939B4F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60043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at. 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614827-F834-5741-3C7A-BCE423AD5C84}"/>
              </a:ext>
            </a:extLst>
          </p:cNvPr>
          <p:cNvGrpSpPr/>
          <p:nvPr/>
        </p:nvGrpSpPr>
        <p:grpSpPr>
          <a:xfrm>
            <a:off x="4759249" y="1236124"/>
            <a:ext cx="2673502" cy="4385752"/>
            <a:chOff x="4759249" y="1236124"/>
            <a:chExt cx="2673502" cy="438575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7A3D3D6-11B7-3038-D6A8-4999A39408D0}"/>
                </a:ext>
              </a:extLst>
            </p:cNvPr>
            <p:cNvSpPr/>
            <p:nvPr/>
          </p:nvSpPr>
          <p:spPr>
            <a:xfrm>
              <a:off x="4761271" y="1954950"/>
              <a:ext cx="234751" cy="511674"/>
            </a:xfrm>
            <a:custGeom>
              <a:avLst/>
              <a:gdLst>
                <a:gd name="csX0" fmla="*/ 234751 w 234751"/>
                <a:gd name="csY0" fmla="*/ 179 h 511674"/>
                <a:gd name="csX1" fmla="*/ 232367 w 234751"/>
                <a:gd name="csY1" fmla="*/ 511675 h 511674"/>
                <a:gd name="csX2" fmla="*/ 221021 w 234751"/>
                <a:gd name="csY2" fmla="*/ 511603 h 511674"/>
                <a:gd name="csX3" fmla="*/ 134302 w 234751"/>
                <a:gd name="csY3" fmla="*/ 479011 h 511674"/>
                <a:gd name="csX4" fmla="*/ 2273 w 234751"/>
                <a:gd name="csY4" fmla="*/ 200861 h 511674"/>
                <a:gd name="csX5" fmla="*/ 31830 w 234751"/>
                <a:gd name="csY5" fmla="*/ 132786 h 511674"/>
                <a:gd name="csX6" fmla="*/ 234751 w 234751"/>
                <a:gd name="csY6" fmla="*/ 179 h 511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4751" h="511674">
                  <a:moveTo>
                    <a:pt x="234751" y="179"/>
                  </a:moveTo>
                  <a:cubicBezTo>
                    <a:pt x="233956" y="170654"/>
                    <a:pt x="233161" y="341128"/>
                    <a:pt x="232367" y="511675"/>
                  </a:cubicBezTo>
                  <a:cubicBezTo>
                    <a:pt x="228609" y="511603"/>
                    <a:pt x="224779" y="511603"/>
                    <a:pt x="221021" y="511603"/>
                  </a:cubicBezTo>
                  <a:cubicBezTo>
                    <a:pt x="192620" y="499534"/>
                    <a:pt x="161691" y="494692"/>
                    <a:pt x="134302" y="479011"/>
                  </a:cubicBezTo>
                  <a:cubicBezTo>
                    <a:pt x="32480" y="420837"/>
                    <a:pt x="-10807" y="314317"/>
                    <a:pt x="2273" y="200861"/>
                  </a:cubicBezTo>
                  <a:cubicBezTo>
                    <a:pt x="14920" y="181349"/>
                    <a:pt x="19255" y="154394"/>
                    <a:pt x="31830" y="132786"/>
                  </a:cubicBezTo>
                  <a:cubicBezTo>
                    <a:pt x="70564" y="66085"/>
                    <a:pt x="154320" y="-4012"/>
                    <a:pt x="234751" y="17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55BAF0D-1131-0C71-A67F-340AF6DD8A00}"/>
                </a:ext>
              </a:extLst>
            </p:cNvPr>
            <p:cNvSpPr/>
            <p:nvPr/>
          </p:nvSpPr>
          <p:spPr>
            <a:xfrm>
              <a:off x="4977676" y="1354008"/>
              <a:ext cx="2447662" cy="4267868"/>
            </a:xfrm>
            <a:prstGeom prst="roundRect">
              <a:avLst>
                <a:gd name="adj" fmla="val 12776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E2152FC-3F25-E485-D110-1542CE99D187}"/>
                </a:ext>
              </a:extLst>
            </p:cNvPr>
            <p:cNvSpPr/>
            <p:nvPr/>
          </p:nvSpPr>
          <p:spPr>
            <a:xfrm>
              <a:off x="4759249" y="1236124"/>
              <a:ext cx="2673502" cy="997345"/>
            </a:xfrm>
            <a:custGeom>
              <a:avLst/>
              <a:gdLst>
                <a:gd name="csX0" fmla="*/ 2331183 w 2673502"/>
                <a:gd name="csY0" fmla="*/ 190 h 997345"/>
                <a:gd name="csX1" fmla="*/ 2433501 w 2673502"/>
                <a:gd name="csY1" fmla="*/ 13477 h 997345"/>
                <a:gd name="csX2" fmla="*/ 2669882 w 2673502"/>
                <a:gd name="csY2" fmla="*/ 288520 h 997345"/>
                <a:gd name="csX3" fmla="*/ 2657163 w 2673502"/>
                <a:gd name="csY3" fmla="*/ 478289 h 997345"/>
                <a:gd name="csX4" fmla="*/ 2640614 w 2673502"/>
                <a:gd name="csY4" fmla="*/ 515506 h 997345"/>
                <a:gd name="csX5" fmla="*/ 2526796 w 2673502"/>
                <a:gd name="csY5" fmla="*/ 649125 h 997345"/>
                <a:gd name="csX6" fmla="*/ 2241853 w 2673502"/>
                <a:gd name="csY6" fmla="*/ 708961 h 997345"/>
                <a:gd name="csX7" fmla="*/ 1974471 w 2673502"/>
                <a:gd name="csY7" fmla="*/ 708744 h 997345"/>
                <a:gd name="csX8" fmla="*/ 1457353 w 2673502"/>
                <a:gd name="csY8" fmla="*/ 708744 h 997345"/>
                <a:gd name="csX9" fmla="*/ 1457353 w 2673502"/>
                <a:gd name="csY9" fmla="*/ 710203 h 997345"/>
                <a:gd name="csX10" fmla="*/ 287151 w 2673502"/>
                <a:gd name="csY10" fmla="*/ 710203 h 997345"/>
                <a:gd name="csX11" fmla="*/ 5833 w 2673502"/>
                <a:gd name="csY11" fmla="*/ 939484 h 997345"/>
                <a:gd name="csX12" fmla="*/ 0 w 2673502"/>
                <a:gd name="csY12" fmla="*/ 997345 h 997345"/>
                <a:gd name="csX13" fmla="*/ 0 w 2673502"/>
                <a:gd name="csY13" fmla="*/ 387638 h 997345"/>
                <a:gd name="csX14" fmla="*/ 1075 w 2673502"/>
                <a:gd name="csY14" fmla="*/ 387638 h 997345"/>
                <a:gd name="csX15" fmla="*/ 1772 w 2673502"/>
                <a:gd name="csY15" fmla="*/ 321070 h 997345"/>
                <a:gd name="csX16" fmla="*/ 108791 w 2673502"/>
                <a:gd name="csY16" fmla="*/ 73891 h 997345"/>
                <a:gd name="csX17" fmla="*/ 406308 w 2673502"/>
                <a:gd name="csY17" fmla="*/ 1409 h 997345"/>
                <a:gd name="csX18" fmla="*/ 695370 w 2673502"/>
                <a:gd name="csY18" fmla="*/ 1120 h 997345"/>
                <a:gd name="csX19" fmla="*/ 1873299 w 2673502"/>
                <a:gd name="csY19" fmla="*/ 1192 h 997345"/>
                <a:gd name="csX20" fmla="*/ 2227400 w 2673502"/>
                <a:gd name="csY20" fmla="*/ 1048 h 997345"/>
                <a:gd name="csX21" fmla="*/ 2331183 w 2673502"/>
                <a:gd name="csY21" fmla="*/ 190 h 997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673502" h="997345">
                  <a:moveTo>
                    <a:pt x="2331183" y="190"/>
                  </a:moveTo>
                  <a:cubicBezTo>
                    <a:pt x="2365879" y="921"/>
                    <a:pt x="2400332" y="4011"/>
                    <a:pt x="2433501" y="13477"/>
                  </a:cubicBezTo>
                  <a:cubicBezTo>
                    <a:pt x="2556570" y="48598"/>
                    <a:pt x="2651960" y="162128"/>
                    <a:pt x="2669882" y="288520"/>
                  </a:cubicBezTo>
                  <a:cubicBezTo>
                    <a:pt x="2679060" y="353559"/>
                    <a:pt x="2669304" y="414912"/>
                    <a:pt x="2657163" y="478289"/>
                  </a:cubicBezTo>
                  <a:cubicBezTo>
                    <a:pt x="2651671" y="490647"/>
                    <a:pt x="2646107" y="503076"/>
                    <a:pt x="2640614" y="515506"/>
                  </a:cubicBezTo>
                  <a:cubicBezTo>
                    <a:pt x="2609107" y="565947"/>
                    <a:pt x="2577021" y="614510"/>
                    <a:pt x="2526796" y="649125"/>
                  </a:cubicBezTo>
                  <a:cubicBezTo>
                    <a:pt x="2438560" y="709973"/>
                    <a:pt x="2344904" y="708816"/>
                    <a:pt x="2241853" y="708961"/>
                  </a:cubicBezTo>
                  <a:cubicBezTo>
                    <a:pt x="2152750" y="709105"/>
                    <a:pt x="2063574" y="708744"/>
                    <a:pt x="1974471" y="708744"/>
                  </a:cubicBezTo>
                  <a:lnTo>
                    <a:pt x="1457353" y="708744"/>
                  </a:lnTo>
                  <a:lnTo>
                    <a:pt x="1457353" y="710203"/>
                  </a:lnTo>
                  <a:lnTo>
                    <a:pt x="287151" y="710203"/>
                  </a:lnTo>
                  <a:cubicBezTo>
                    <a:pt x="148385" y="710203"/>
                    <a:pt x="32609" y="808633"/>
                    <a:pt x="5833" y="939484"/>
                  </a:cubicBezTo>
                  <a:lnTo>
                    <a:pt x="0" y="997345"/>
                  </a:lnTo>
                  <a:lnTo>
                    <a:pt x="0" y="387638"/>
                  </a:lnTo>
                  <a:lnTo>
                    <a:pt x="1075" y="387638"/>
                  </a:lnTo>
                  <a:lnTo>
                    <a:pt x="1772" y="321070"/>
                  </a:lnTo>
                  <a:cubicBezTo>
                    <a:pt x="6206" y="227600"/>
                    <a:pt x="26137" y="145218"/>
                    <a:pt x="108791" y="73891"/>
                  </a:cubicBezTo>
                  <a:cubicBezTo>
                    <a:pt x="195365" y="-831"/>
                    <a:pt x="298199" y="1120"/>
                    <a:pt x="406308" y="1409"/>
                  </a:cubicBezTo>
                  <a:cubicBezTo>
                    <a:pt x="502638" y="1698"/>
                    <a:pt x="599041" y="1553"/>
                    <a:pt x="695370" y="1120"/>
                  </a:cubicBezTo>
                  <a:cubicBezTo>
                    <a:pt x="1087989" y="-759"/>
                    <a:pt x="1480680" y="108"/>
                    <a:pt x="1873299" y="1192"/>
                  </a:cubicBezTo>
                  <a:cubicBezTo>
                    <a:pt x="1991308" y="1481"/>
                    <a:pt x="2109391" y="903"/>
                    <a:pt x="2227400" y="1048"/>
                  </a:cubicBezTo>
                  <a:cubicBezTo>
                    <a:pt x="2261546" y="1084"/>
                    <a:pt x="2296486" y="-542"/>
                    <a:pt x="2331183" y="190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 wrap="square" tIns="9144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002033"/>
                  </a:solidFill>
                </a:rPr>
                <a:t>OPTION 2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C9515B5-D609-7798-9A58-9768A93FC384}"/>
                </a:ext>
              </a:extLst>
            </p:cNvPr>
            <p:cNvGrpSpPr/>
            <p:nvPr/>
          </p:nvGrpSpPr>
          <p:grpSpPr>
            <a:xfrm>
              <a:off x="5187586" y="2351353"/>
              <a:ext cx="2027842" cy="2121149"/>
              <a:chOff x="332936" y="2566211"/>
              <a:chExt cx="2926080" cy="212114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0E6951-0DD2-2475-7C67-CEB306174A9C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346BB83-833F-92BD-9F50-F036E0A2ABD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60043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291F20-664C-233F-4FEE-3D8FFDB90750}"/>
              </a:ext>
            </a:extLst>
          </p:cNvPr>
          <p:cNvGrpSpPr/>
          <p:nvPr/>
        </p:nvGrpSpPr>
        <p:grpSpPr>
          <a:xfrm>
            <a:off x="8134768" y="1236124"/>
            <a:ext cx="2673502" cy="4385752"/>
            <a:chOff x="8134768" y="1236124"/>
            <a:chExt cx="2673502" cy="438575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049DCF-D234-ACD0-357A-A068E549794D}"/>
                </a:ext>
              </a:extLst>
            </p:cNvPr>
            <p:cNvSpPr/>
            <p:nvPr/>
          </p:nvSpPr>
          <p:spPr>
            <a:xfrm>
              <a:off x="8136790" y="1954950"/>
              <a:ext cx="234751" cy="511674"/>
            </a:xfrm>
            <a:custGeom>
              <a:avLst/>
              <a:gdLst>
                <a:gd name="csX0" fmla="*/ 234751 w 234751"/>
                <a:gd name="csY0" fmla="*/ 179 h 511674"/>
                <a:gd name="csX1" fmla="*/ 232367 w 234751"/>
                <a:gd name="csY1" fmla="*/ 511675 h 511674"/>
                <a:gd name="csX2" fmla="*/ 221021 w 234751"/>
                <a:gd name="csY2" fmla="*/ 511603 h 511674"/>
                <a:gd name="csX3" fmla="*/ 134302 w 234751"/>
                <a:gd name="csY3" fmla="*/ 479011 h 511674"/>
                <a:gd name="csX4" fmla="*/ 2273 w 234751"/>
                <a:gd name="csY4" fmla="*/ 200861 h 511674"/>
                <a:gd name="csX5" fmla="*/ 31830 w 234751"/>
                <a:gd name="csY5" fmla="*/ 132786 h 511674"/>
                <a:gd name="csX6" fmla="*/ 234751 w 234751"/>
                <a:gd name="csY6" fmla="*/ 179 h 511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4751" h="511674">
                  <a:moveTo>
                    <a:pt x="234751" y="179"/>
                  </a:moveTo>
                  <a:cubicBezTo>
                    <a:pt x="233956" y="170654"/>
                    <a:pt x="233161" y="341128"/>
                    <a:pt x="232367" y="511675"/>
                  </a:cubicBezTo>
                  <a:cubicBezTo>
                    <a:pt x="228609" y="511603"/>
                    <a:pt x="224779" y="511603"/>
                    <a:pt x="221021" y="511603"/>
                  </a:cubicBezTo>
                  <a:cubicBezTo>
                    <a:pt x="192620" y="499534"/>
                    <a:pt x="161691" y="494692"/>
                    <a:pt x="134302" y="479011"/>
                  </a:cubicBezTo>
                  <a:cubicBezTo>
                    <a:pt x="32480" y="420837"/>
                    <a:pt x="-10807" y="314317"/>
                    <a:pt x="2273" y="200861"/>
                  </a:cubicBezTo>
                  <a:cubicBezTo>
                    <a:pt x="14920" y="181349"/>
                    <a:pt x="19255" y="154394"/>
                    <a:pt x="31830" y="132786"/>
                  </a:cubicBezTo>
                  <a:cubicBezTo>
                    <a:pt x="70564" y="66085"/>
                    <a:pt x="154320" y="-4012"/>
                    <a:pt x="234751" y="17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82F5BB87-3E5C-60CA-1B78-7F337E84A54D}"/>
                </a:ext>
              </a:extLst>
            </p:cNvPr>
            <p:cNvSpPr/>
            <p:nvPr/>
          </p:nvSpPr>
          <p:spPr>
            <a:xfrm>
              <a:off x="8353195" y="1354008"/>
              <a:ext cx="2447662" cy="4267868"/>
            </a:xfrm>
            <a:prstGeom prst="roundRect">
              <a:avLst>
                <a:gd name="adj" fmla="val 12776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3812AAA-1597-3BE1-4DB0-57B21E75DB31}"/>
                </a:ext>
              </a:extLst>
            </p:cNvPr>
            <p:cNvSpPr/>
            <p:nvPr/>
          </p:nvSpPr>
          <p:spPr>
            <a:xfrm>
              <a:off x="8134768" y="1236124"/>
              <a:ext cx="2673502" cy="997345"/>
            </a:xfrm>
            <a:custGeom>
              <a:avLst/>
              <a:gdLst>
                <a:gd name="csX0" fmla="*/ 2331183 w 2673502"/>
                <a:gd name="csY0" fmla="*/ 190 h 997345"/>
                <a:gd name="csX1" fmla="*/ 2433501 w 2673502"/>
                <a:gd name="csY1" fmla="*/ 13477 h 997345"/>
                <a:gd name="csX2" fmla="*/ 2669882 w 2673502"/>
                <a:gd name="csY2" fmla="*/ 288520 h 997345"/>
                <a:gd name="csX3" fmla="*/ 2657163 w 2673502"/>
                <a:gd name="csY3" fmla="*/ 478289 h 997345"/>
                <a:gd name="csX4" fmla="*/ 2640614 w 2673502"/>
                <a:gd name="csY4" fmla="*/ 515506 h 997345"/>
                <a:gd name="csX5" fmla="*/ 2526796 w 2673502"/>
                <a:gd name="csY5" fmla="*/ 649125 h 997345"/>
                <a:gd name="csX6" fmla="*/ 2241853 w 2673502"/>
                <a:gd name="csY6" fmla="*/ 708961 h 997345"/>
                <a:gd name="csX7" fmla="*/ 1974471 w 2673502"/>
                <a:gd name="csY7" fmla="*/ 708744 h 997345"/>
                <a:gd name="csX8" fmla="*/ 1457353 w 2673502"/>
                <a:gd name="csY8" fmla="*/ 708744 h 997345"/>
                <a:gd name="csX9" fmla="*/ 1457353 w 2673502"/>
                <a:gd name="csY9" fmla="*/ 710203 h 997345"/>
                <a:gd name="csX10" fmla="*/ 287151 w 2673502"/>
                <a:gd name="csY10" fmla="*/ 710203 h 997345"/>
                <a:gd name="csX11" fmla="*/ 5833 w 2673502"/>
                <a:gd name="csY11" fmla="*/ 939484 h 997345"/>
                <a:gd name="csX12" fmla="*/ 0 w 2673502"/>
                <a:gd name="csY12" fmla="*/ 997345 h 997345"/>
                <a:gd name="csX13" fmla="*/ 0 w 2673502"/>
                <a:gd name="csY13" fmla="*/ 387638 h 997345"/>
                <a:gd name="csX14" fmla="*/ 1075 w 2673502"/>
                <a:gd name="csY14" fmla="*/ 387638 h 997345"/>
                <a:gd name="csX15" fmla="*/ 1772 w 2673502"/>
                <a:gd name="csY15" fmla="*/ 321070 h 997345"/>
                <a:gd name="csX16" fmla="*/ 108791 w 2673502"/>
                <a:gd name="csY16" fmla="*/ 73891 h 997345"/>
                <a:gd name="csX17" fmla="*/ 406308 w 2673502"/>
                <a:gd name="csY17" fmla="*/ 1409 h 997345"/>
                <a:gd name="csX18" fmla="*/ 695370 w 2673502"/>
                <a:gd name="csY18" fmla="*/ 1120 h 997345"/>
                <a:gd name="csX19" fmla="*/ 1873299 w 2673502"/>
                <a:gd name="csY19" fmla="*/ 1192 h 997345"/>
                <a:gd name="csX20" fmla="*/ 2227400 w 2673502"/>
                <a:gd name="csY20" fmla="*/ 1048 h 997345"/>
                <a:gd name="csX21" fmla="*/ 2331183 w 2673502"/>
                <a:gd name="csY21" fmla="*/ 190 h 9973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673502" h="997345">
                  <a:moveTo>
                    <a:pt x="2331183" y="190"/>
                  </a:moveTo>
                  <a:cubicBezTo>
                    <a:pt x="2365879" y="921"/>
                    <a:pt x="2400332" y="4011"/>
                    <a:pt x="2433501" y="13477"/>
                  </a:cubicBezTo>
                  <a:cubicBezTo>
                    <a:pt x="2556570" y="48598"/>
                    <a:pt x="2651960" y="162128"/>
                    <a:pt x="2669882" y="288520"/>
                  </a:cubicBezTo>
                  <a:cubicBezTo>
                    <a:pt x="2679060" y="353559"/>
                    <a:pt x="2669304" y="414912"/>
                    <a:pt x="2657163" y="478289"/>
                  </a:cubicBezTo>
                  <a:cubicBezTo>
                    <a:pt x="2651671" y="490647"/>
                    <a:pt x="2646107" y="503076"/>
                    <a:pt x="2640614" y="515506"/>
                  </a:cubicBezTo>
                  <a:cubicBezTo>
                    <a:pt x="2609107" y="565947"/>
                    <a:pt x="2577021" y="614510"/>
                    <a:pt x="2526796" y="649125"/>
                  </a:cubicBezTo>
                  <a:cubicBezTo>
                    <a:pt x="2438560" y="709973"/>
                    <a:pt x="2344904" y="708816"/>
                    <a:pt x="2241853" y="708961"/>
                  </a:cubicBezTo>
                  <a:cubicBezTo>
                    <a:pt x="2152750" y="709105"/>
                    <a:pt x="2063574" y="708744"/>
                    <a:pt x="1974471" y="708744"/>
                  </a:cubicBezTo>
                  <a:lnTo>
                    <a:pt x="1457353" y="708744"/>
                  </a:lnTo>
                  <a:lnTo>
                    <a:pt x="1457353" y="710203"/>
                  </a:lnTo>
                  <a:lnTo>
                    <a:pt x="287151" y="710203"/>
                  </a:lnTo>
                  <a:cubicBezTo>
                    <a:pt x="148385" y="710203"/>
                    <a:pt x="32609" y="808633"/>
                    <a:pt x="5833" y="939484"/>
                  </a:cubicBezTo>
                  <a:lnTo>
                    <a:pt x="0" y="997345"/>
                  </a:lnTo>
                  <a:lnTo>
                    <a:pt x="0" y="387638"/>
                  </a:lnTo>
                  <a:lnTo>
                    <a:pt x="1075" y="387638"/>
                  </a:lnTo>
                  <a:lnTo>
                    <a:pt x="1772" y="321070"/>
                  </a:lnTo>
                  <a:cubicBezTo>
                    <a:pt x="6206" y="227600"/>
                    <a:pt x="26137" y="145218"/>
                    <a:pt x="108791" y="73891"/>
                  </a:cubicBezTo>
                  <a:cubicBezTo>
                    <a:pt x="195365" y="-831"/>
                    <a:pt x="298199" y="1120"/>
                    <a:pt x="406308" y="1409"/>
                  </a:cubicBezTo>
                  <a:cubicBezTo>
                    <a:pt x="502638" y="1698"/>
                    <a:pt x="599041" y="1553"/>
                    <a:pt x="695370" y="1120"/>
                  </a:cubicBezTo>
                  <a:cubicBezTo>
                    <a:pt x="1087989" y="-759"/>
                    <a:pt x="1480680" y="108"/>
                    <a:pt x="1873299" y="1192"/>
                  </a:cubicBezTo>
                  <a:cubicBezTo>
                    <a:pt x="1991308" y="1481"/>
                    <a:pt x="2109391" y="903"/>
                    <a:pt x="2227400" y="1048"/>
                  </a:cubicBezTo>
                  <a:cubicBezTo>
                    <a:pt x="2261546" y="1084"/>
                    <a:pt x="2296486" y="-542"/>
                    <a:pt x="2331183" y="190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 wrap="square" tIns="9144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002033"/>
                  </a:solidFill>
                </a:rPr>
                <a:t>OPTION 3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A7F3BD4-F3C4-FC91-111D-5B100E63BE4C}"/>
                </a:ext>
              </a:extLst>
            </p:cNvPr>
            <p:cNvGrpSpPr/>
            <p:nvPr/>
          </p:nvGrpSpPr>
          <p:grpSpPr>
            <a:xfrm>
              <a:off x="8563105" y="2351353"/>
              <a:ext cx="2027842" cy="2121149"/>
              <a:chOff x="332936" y="2566211"/>
              <a:chExt cx="2926080" cy="2121149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DAD22AB-3694-101E-7978-AABB3794F175}"/>
                  </a:ext>
                </a:extLst>
              </p:cNvPr>
              <p:cNvSpPr txBox="1"/>
              <p:nvPr/>
            </p:nvSpPr>
            <p:spPr>
              <a:xfrm>
                <a:off x="332936" y="2566211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3D924A6-C112-E7DF-0B81-61460C6FF6A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60043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at. </a:t>
                </a:r>
              </a:p>
            </p:txBody>
          </p:sp>
        </p:grpSp>
      </p:grpSp>
      <p:pic>
        <p:nvPicPr>
          <p:cNvPr id="46" name="Graphic 45" descr="Rocket with solid fill">
            <a:extLst>
              <a:ext uri="{FF2B5EF4-FFF2-40B4-BE49-F238E27FC236}">
                <a16:creationId xmlns:a16="http://schemas.microsoft.com/office/drawing/2014/main" id="{493781F8-CA6F-CB16-B25A-2898F05227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460228" y="4757896"/>
            <a:ext cx="731520" cy="731520"/>
          </a:xfrm>
          <a:prstGeom prst="rect">
            <a:avLst/>
          </a:prstGeom>
        </p:spPr>
      </p:pic>
      <p:pic>
        <p:nvPicPr>
          <p:cNvPr id="49" name="Graphic 48" descr="Single gear with solid fill">
            <a:extLst>
              <a:ext uri="{FF2B5EF4-FFF2-40B4-BE49-F238E27FC236}">
                <a16:creationId xmlns:a16="http://schemas.microsoft.com/office/drawing/2014/main" id="{CD7CCB16-FEA6-BE79-DD5E-9446007194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35747" y="4757896"/>
            <a:ext cx="731520" cy="731520"/>
          </a:xfrm>
          <a:prstGeom prst="rect">
            <a:avLst/>
          </a:prstGeom>
        </p:spPr>
      </p:pic>
      <p:pic>
        <p:nvPicPr>
          <p:cNvPr id="50" name="Graphic 49" descr="Bar chart with solid fill">
            <a:extLst>
              <a:ext uri="{FF2B5EF4-FFF2-40B4-BE49-F238E27FC236}">
                <a16:creationId xmlns:a16="http://schemas.microsoft.com/office/drawing/2014/main" id="{52F11511-9808-0D5E-A77D-FFF467AE90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11266" y="475789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2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312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Option Cards – Slide Template</vt:lpstr>
      <vt:lpstr>Three Option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Option Cards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2026-09-23T18:54:08Z</dcterms:modified>
  <cp:category>Charts &amp; Diagrams;Text &amp; Tables</cp:category>
</cp:coreProperties>
</file>