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92" y="5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60438-331E-D23D-5532-FA307D651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7803E7-85D2-0B26-BE20-2C900C9F05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E6BA4-99EA-CB90-349D-9A728863B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74948-5D57-0D09-9B5F-AF3343A9F2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89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XXXXX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F86D4D1-40F3-436F-F8AF-84E2C63DF78A}"/>
              </a:ext>
            </a:extLst>
          </p:cNvPr>
          <p:cNvSpPr/>
          <p:nvPr/>
        </p:nvSpPr>
        <p:spPr>
          <a:xfrm>
            <a:off x="6124065" y="2058839"/>
            <a:ext cx="2710822" cy="2478422"/>
          </a:xfrm>
          <a:custGeom>
            <a:avLst/>
            <a:gdLst>
              <a:gd name="csX0" fmla="*/ 549733 w 2710822"/>
              <a:gd name="csY0" fmla="*/ 2071767 h 2478422"/>
              <a:gd name="csX1" fmla="*/ 612727 w 2710822"/>
              <a:gd name="csY1" fmla="*/ 2043694 h 2478422"/>
              <a:gd name="csX2" fmla="*/ 776078 w 2710822"/>
              <a:gd name="csY2" fmla="*/ 2190093 h 2478422"/>
              <a:gd name="csX3" fmla="*/ 1345061 w 2710822"/>
              <a:gd name="csY3" fmla="*/ 2405928 h 2478422"/>
              <a:gd name="csX4" fmla="*/ 2643258 w 2710822"/>
              <a:gd name="csY4" fmla="*/ 1264844 h 2478422"/>
              <a:gd name="csX5" fmla="*/ 1790971 w 2710822"/>
              <a:gd name="csY5" fmla="*/ 104434 h 2478422"/>
              <a:gd name="csX6" fmla="*/ 1332177 w 2710822"/>
              <a:gd name="csY6" fmla="*/ 77175 h 2478422"/>
              <a:gd name="csX7" fmla="*/ 834122 w 2710822"/>
              <a:gd name="csY7" fmla="*/ 269005 h 2478422"/>
              <a:gd name="csX8" fmla="*/ 719187 w 2710822"/>
              <a:gd name="csY8" fmla="*/ 357428 h 2478422"/>
              <a:gd name="csX9" fmla="*/ 653412 w 2710822"/>
              <a:gd name="csY9" fmla="*/ 417032 h 2478422"/>
              <a:gd name="csX10" fmla="*/ 598419 w 2710822"/>
              <a:gd name="csY10" fmla="*/ 390112 h 2478422"/>
              <a:gd name="csX11" fmla="*/ 766924 w 2710822"/>
              <a:gd name="csY11" fmla="*/ 235576 h 2478422"/>
              <a:gd name="csX12" fmla="*/ 1372184 w 2710822"/>
              <a:gd name="csY12" fmla="*/ 5636 h 2478422"/>
              <a:gd name="csX13" fmla="*/ 1994465 w 2710822"/>
              <a:gd name="csY13" fmla="*/ 103552 h 2478422"/>
              <a:gd name="csX14" fmla="*/ 2710592 w 2710822"/>
              <a:gd name="csY14" fmla="*/ 1251282 h 2478422"/>
              <a:gd name="csX15" fmla="*/ 1548487 w 2710822"/>
              <a:gd name="csY15" fmla="*/ 2474483 h 2478422"/>
              <a:gd name="csX16" fmla="*/ 1161503 w 2710822"/>
              <a:gd name="csY16" fmla="*/ 2442816 h 2478422"/>
              <a:gd name="csX17" fmla="*/ 846057 w 2710822"/>
              <a:gd name="csY17" fmla="*/ 2316489 h 2478422"/>
              <a:gd name="csX18" fmla="*/ 549733 w 2710822"/>
              <a:gd name="csY18" fmla="*/ 2071767 h 2478422"/>
              <a:gd name="csX19" fmla="*/ 750107 w 2710822"/>
              <a:gd name="csY19" fmla="*/ 1210597 h 2478422"/>
              <a:gd name="csX20" fmla="*/ 840903 w 2710822"/>
              <a:gd name="csY20" fmla="*/ 1339094 h 2478422"/>
              <a:gd name="csX21" fmla="*/ 768212 w 2710822"/>
              <a:gd name="csY21" fmla="*/ 1857559 h 2478422"/>
              <a:gd name="csX22" fmla="*/ 578687 w 2710822"/>
              <a:gd name="csY22" fmla="*/ 1973377 h 2478422"/>
              <a:gd name="csX23" fmla="*/ 106535 w 2710822"/>
              <a:gd name="csY23" fmla="*/ 1876207 h 2478422"/>
              <a:gd name="csX24" fmla="*/ 9094 w 2710822"/>
              <a:gd name="csY24" fmla="*/ 1635147 h 2478422"/>
              <a:gd name="csX25" fmla="*/ 16011 w 2710822"/>
              <a:gd name="csY25" fmla="*/ 1438163 h 2478422"/>
              <a:gd name="csX26" fmla="*/ 104162 w 2710822"/>
              <a:gd name="csY26" fmla="*/ 1431178 h 2478422"/>
              <a:gd name="csX27" fmla="*/ 287245 w 2710822"/>
              <a:gd name="csY27" fmla="*/ 1430975 h 2478422"/>
              <a:gd name="csX28" fmla="*/ 372006 w 2710822"/>
              <a:gd name="csY28" fmla="*/ 1441214 h 2478422"/>
              <a:gd name="csX29" fmla="*/ 383805 w 2710822"/>
              <a:gd name="csY29" fmla="*/ 1502174 h 2478422"/>
              <a:gd name="csX30" fmla="*/ 393027 w 2710822"/>
              <a:gd name="csY30" fmla="*/ 1630672 h 2478422"/>
              <a:gd name="csX31" fmla="*/ 467142 w 2710822"/>
              <a:gd name="csY31" fmla="*/ 1644708 h 2478422"/>
              <a:gd name="csX32" fmla="*/ 487756 w 2710822"/>
              <a:gd name="csY32" fmla="*/ 1576764 h 2478422"/>
              <a:gd name="csX33" fmla="*/ 434390 w 2710822"/>
              <a:gd name="csY33" fmla="*/ 1379237 h 2478422"/>
              <a:gd name="csX34" fmla="*/ 301824 w 2710822"/>
              <a:gd name="csY34" fmla="*/ 1362353 h 2478422"/>
              <a:gd name="csX35" fmla="*/ 291043 w 2710822"/>
              <a:gd name="csY35" fmla="*/ 1298748 h 2478422"/>
              <a:gd name="csX36" fmla="*/ 300807 w 2710822"/>
              <a:gd name="csY36" fmla="*/ 1087524 h 2478422"/>
              <a:gd name="csX37" fmla="*/ 438662 w 2710822"/>
              <a:gd name="csY37" fmla="*/ 1067317 h 2478422"/>
              <a:gd name="csX38" fmla="*/ 487756 w 2710822"/>
              <a:gd name="csY38" fmla="*/ 885115 h 2478422"/>
              <a:gd name="csX39" fmla="*/ 462124 w 2710822"/>
              <a:gd name="csY39" fmla="*/ 815408 h 2478422"/>
              <a:gd name="csX40" fmla="*/ 386585 w 2710822"/>
              <a:gd name="csY40" fmla="*/ 980047 h 2478422"/>
              <a:gd name="csX41" fmla="*/ 376549 w 2710822"/>
              <a:gd name="csY41" fmla="*/ 1025276 h 2478422"/>
              <a:gd name="csX42" fmla="*/ 300807 w 2710822"/>
              <a:gd name="csY42" fmla="*/ 1036396 h 2478422"/>
              <a:gd name="csX43" fmla="*/ 97381 w 2710822"/>
              <a:gd name="csY43" fmla="*/ 1036871 h 2478422"/>
              <a:gd name="csX44" fmla="*/ 14926 w 2710822"/>
              <a:gd name="csY44" fmla="*/ 1025276 h 2478422"/>
              <a:gd name="csX45" fmla="*/ 8077 w 2710822"/>
              <a:gd name="csY45" fmla="*/ 891896 h 2478422"/>
              <a:gd name="csX46" fmla="*/ 214215 w 2710822"/>
              <a:gd name="csY46" fmla="*/ 530747 h 2478422"/>
              <a:gd name="csX47" fmla="*/ 456767 w 2710822"/>
              <a:gd name="csY47" fmla="*/ 480636 h 2478422"/>
              <a:gd name="csX48" fmla="*/ 859957 w 2710822"/>
              <a:gd name="csY48" fmla="*/ 756482 h 2478422"/>
              <a:gd name="csX49" fmla="*/ 822052 w 2710822"/>
              <a:gd name="csY49" fmla="*/ 1117970 h 2478422"/>
              <a:gd name="csX50" fmla="*/ 750107 w 2710822"/>
              <a:gd name="csY50" fmla="*/ 1210597 h 2478422"/>
              <a:gd name="csX51" fmla="*/ 642698 w 2710822"/>
              <a:gd name="csY51" fmla="*/ 1210597 h 2478422"/>
              <a:gd name="csX52" fmla="*/ 697352 w 2710822"/>
              <a:gd name="csY52" fmla="*/ 1169844 h 2478422"/>
              <a:gd name="csX53" fmla="*/ 789707 w 2710822"/>
              <a:gd name="csY53" fmla="*/ 1038770 h 2478422"/>
              <a:gd name="csX54" fmla="*/ 718169 w 2710822"/>
              <a:gd name="csY54" fmla="*/ 633952 h 2478422"/>
              <a:gd name="csX55" fmla="*/ 190414 w 2710822"/>
              <a:gd name="csY55" fmla="*/ 621950 h 2478422"/>
              <a:gd name="csX56" fmla="*/ 92973 w 2710822"/>
              <a:gd name="csY56" fmla="*/ 769501 h 2478422"/>
              <a:gd name="csX57" fmla="*/ 73580 w 2710822"/>
              <a:gd name="csY57" fmla="*/ 975843 h 2478422"/>
              <a:gd name="csX58" fmla="*/ 321150 w 2710822"/>
              <a:gd name="csY58" fmla="*/ 975843 h 2478422"/>
              <a:gd name="csX59" fmla="*/ 456767 w 2710822"/>
              <a:gd name="csY59" fmla="*/ 746921 h 2478422"/>
              <a:gd name="csX60" fmla="*/ 512709 w 2710822"/>
              <a:gd name="csY60" fmla="*/ 771603 h 2478422"/>
              <a:gd name="csX61" fmla="*/ 549122 w 2710822"/>
              <a:gd name="csY61" fmla="*/ 871553 h 2478422"/>
              <a:gd name="csX62" fmla="*/ 493180 w 2710822"/>
              <a:gd name="csY62" fmla="*/ 1108070 h 2478422"/>
              <a:gd name="csX63" fmla="*/ 353359 w 2710822"/>
              <a:gd name="csY63" fmla="*/ 1138787 h 2478422"/>
              <a:gd name="csX64" fmla="*/ 353359 w 2710822"/>
              <a:gd name="csY64" fmla="*/ 1310276 h 2478422"/>
              <a:gd name="csX65" fmla="*/ 489790 w 2710822"/>
              <a:gd name="csY65" fmla="*/ 1336585 h 2478422"/>
              <a:gd name="csX66" fmla="*/ 548105 w 2710822"/>
              <a:gd name="csY66" fmla="*/ 1590325 h 2478422"/>
              <a:gd name="csX67" fmla="*/ 517117 w 2710822"/>
              <a:gd name="csY67" fmla="*/ 1687902 h 2478422"/>
              <a:gd name="csX68" fmla="*/ 460632 w 2710822"/>
              <a:gd name="csY68" fmla="*/ 1719297 h 2478422"/>
              <a:gd name="csX69" fmla="*/ 416692 w 2710822"/>
              <a:gd name="csY69" fmla="*/ 1720247 h 2478422"/>
              <a:gd name="csX70" fmla="*/ 315115 w 2710822"/>
              <a:gd name="csY70" fmla="*/ 1495393 h 2478422"/>
              <a:gd name="csX71" fmla="*/ 144847 w 2710822"/>
              <a:gd name="csY71" fmla="*/ 1494919 h 2478422"/>
              <a:gd name="csX72" fmla="*/ 63477 w 2710822"/>
              <a:gd name="csY72" fmla="*/ 1501903 h 2478422"/>
              <a:gd name="csX73" fmla="*/ 164986 w 2710822"/>
              <a:gd name="csY73" fmla="*/ 1844743 h 2478422"/>
              <a:gd name="csX74" fmla="*/ 341153 w 2710822"/>
              <a:gd name="csY74" fmla="*/ 1921232 h 2478422"/>
              <a:gd name="csX75" fmla="*/ 734105 w 2710822"/>
              <a:gd name="csY75" fmla="*/ 1796328 h 2478422"/>
              <a:gd name="csX76" fmla="*/ 791403 w 2710822"/>
              <a:gd name="csY76" fmla="*/ 1394087 h 2478422"/>
              <a:gd name="csX77" fmla="*/ 717152 w 2710822"/>
              <a:gd name="csY77" fmla="*/ 1265386 h 2478422"/>
              <a:gd name="csX78" fmla="*/ 642698 w 2710822"/>
              <a:gd name="csY78" fmla="*/ 1210597 h 24784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2710822" h="2478422">
                <a:moveTo>
                  <a:pt x="549733" y="2071767"/>
                </a:moveTo>
                <a:cubicBezTo>
                  <a:pt x="570753" y="2062409"/>
                  <a:pt x="591706" y="2053052"/>
                  <a:pt x="612727" y="2043694"/>
                </a:cubicBezTo>
                <a:cubicBezTo>
                  <a:pt x="668398" y="2091432"/>
                  <a:pt x="716339" y="2146153"/>
                  <a:pt x="776078" y="2190093"/>
                </a:cubicBezTo>
                <a:cubicBezTo>
                  <a:pt x="941463" y="2311810"/>
                  <a:pt x="1140482" y="2387281"/>
                  <a:pt x="1345061" y="2405928"/>
                </a:cubicBezTo>
                <a:cubicBezTo>
                  <a:pt x="2008365" y="2466210"/>
                  <a:pt x="2625424" y="1934861"/>
                  <a:pt x="2643258" y="1264844"/>
                </a:cubicBezTo>
                <a:cubicBezTo>
                  <a:pt x="2657227" y="738581"/>
                  <a:pt x="2310521" y="234694"/>
                  <a:pt x="1790971" y="104434"/>
                </a:cubicBezTo>
                <a:cubicBezTo>
                  <a:pt x="1640232" y="66596"/>
                  <a:pt x="1486374" y="56561"/>
                  <a:pt x="1332177" y="77175"/>
                </a:cubicBezTo>
                <a:cubicBezTo>
                  <a:pt x="1157637" y="100501"/>
                  <a:pt x="979233" y="168716"/>
                  <a:pt x="834122" y="269005"/>
                </a:cubicBezTo>
                <a:cubicBezTo>
                  <a:pt x="794386" y="296400"/>
                  <a:pt x="755668" y="325829"/>
                  <a:pt x="719187" y="357428"/>
                </a:cubicBezTo>
                <a:cubicBezTo>
                  <a:pt x="696742" y="376821"/>
                  <a:pt x="677484" y="399876"/>
                  <a:pt x="653412" y="417032"/>
                </a:cubicBezTo>
                <a:cubicBezTo>
                  <a:pt x="635104" y="408081"/>
                  <a:pt x="616795" y="399063"/>
                  <a:pt x="598419" y="390112"/>
                </a:cubicBezTo>
                <a:cubicBezTo>
                  <a:pt x="618762" y="340950"/>
                  <a:pt x="721763" y="267853"/>
                  <a:pt x="766924" y="235576"/>
                </a:cubicBezTo>
                <a:cubicBezTo>
                  <a:pt x="944515" y="108841"/>
                  <a:pt x="1154247" y="25572"/>
                  <a:pt x="1372184" y="5636"/>
                </a:cubicBezTo>
                <a:cubicBezTo>
                  <a:pt x="1584018" y="-13757"/>
                  <a:pt x="1799447" y="16418"/>
                  <a:pt x="1994465" y="103552"/>
                </a:cubicBezTo>
                <a:cubicBezTo>
                  <a:pt x="2435899" y="300604"/>
                  <a:pt x="2720085" y="771061"/>
                  <a:pt x="2710592" y="1251282"/>
                </a:cubicBezTo>
                <a:cubicBezTo>
                  <a:pt x="2697980" y="1890786"/>
                  <a:pt x="2182702" y="2422270"/>
                  <a:pt x="1548487" y="2474483"/>
                </a:cubicBezTo>
                <a:cubicBezTo>
                  <a:pt x="1418972" y="2485197"/>
                  <a:pt x="1287423" y="2473872"/>
                  <a:pt x="1161503" y="2442816"/>
                </a:cubicBezTo>
                <a:cubicBezTo>
                  <a:pt x="1050771" y="2415557"/>
                  <a:pt x="944312" y="2374940"/>
                  <a:pt x="846057" y="2316489"/>
                </a:cubicBezTo>
                <a:cubicBezTo>
                  <a:pt x="736003" y="2251053"/>
                  <a:pt x="633002" y="2169615"/>
                  <a:pt x="549733" y="2071767"/>
                </a:cubicBezTo>
                <a:close/>
                <a:moveTo>
                  <a:pt x="750107" y="1210597"/>
                </a:moveTo>
                <a:cubicBezTo>
                  <a:pt x="789775" y="1247824"/>
                  <a:pt x="820086" y="1288441"/>
                  <a:pt x="840903" y="1339094"/>
                </a:cubicBezTo>
                <a:cubicBezTo>
                  <a:pt x="901592" y="1486578"/>
                  <a:pt x="870807" y="1733266"/>
                  <a:pt x="768212" y="1857559"/>
                </a:cubicBezTo>
                <a:cubicBezTo>
                  <a:pt x="719865" y="1916146"/>
                  <a:pt x="650157" y="1951881"/>
                  <a:pt x="578687" y="1973377"/>
                </a:cubicBezTo>
                <a:cubicBezTo>
                  <a:pt x="431271" y="2017724"/>
                  <a:pt x="214351" y="1996364"/>
                  <a:pt x="106535" y="1876207"/>
                </a:cubicBezTo>
                <a:cubicBezTo>
                  <a:pt x="47474" y="1810297"/>
                  <a:pt x="19740" y="1721399"/>
                  <a:pt x="9094" y="1635147"/>
                </a:cubicBezTo>
                <a:cubicBezTo>
                  <a:pt x="3466" y="1589715"/>
                  <a:pt x="-11384" y="1474915"/>
                  <a:pt x="16011" y="1438163"/>
                </a:cubicBezTo>
                <a:cubicBezTo>
                  <a:pt x="42456" y="1426161"/>
                  <a:pt x="75140" y="1431314"/>
                  <a:pt x="104162" y="1431178"/>
                </a:cubicBezTo>
                <a:cubicBezTo>
                  <a:pt x="165190" y="1430772"/>
                  <a:pt x="226217" y="1431111"/>
                  <a:pt x="287245" y="1430975"/>
                </a:cubicBezTo>
                <a:cubicBezTo>
                  <a:pt x="311996" y="1430907"/>
                  <a:pt x="352884" y="1421957"/>
                  <a:pt x="372006" y="1441214"/>
                </a:cubicBezTo>
                <a:cubicBezTo>
                  <a:pt x="387738" y="1457149"/>
                  <a:pt x="383602" y="1481628"/>
                  <a:pt x="383805" y="1502174"/>
                </a:cubicBezTo>
                <a:cubicBezTo>
                  <a:pt x="384212" y="1542385"/>
                  <a:pt x="376685" y="1592834"/>
                  <a:pt x="393027" y="1630672"/>
                </a:cubicBezTo>
                <a:cubicBezTo>
                  <a:pt x="405029" y="1658541"/>
                  <a:pt x="445172" y="1667899"/>
                  <a:pt x="467142" y="1644708"/>
                </a:cubicBezTo>
                <a:cubicBezTo>
                  <a:pt x="483009" y="1627891"/>
                  <a:pt x="486196" y="1598598"/>
                  <a:pt x="487756" y="1576764"/>
                </a:cubicBezTo>
                <a:cubicBezTo>
                  <a:pt x="491553" y="1522042"/>
                  <a:pt x="499554" y="1402224"/>
                  <a:pt x="434390" y="1379237"/>
                </a:cubicBezTo>
                <a:cubicBezTo>
                  <a:pt x="398723" y="1366625"/>
                  <a:pt x="326846" y="1388527"/>
                  <a:pt x="301824" y="1362353"/>
                </a:cubicBezTo>
                <a:cubicBezTo>
                  <a:pt x="286974" y="1346824"/>
                  <a:pt x="291517" y="1318413"/>
                  <a:pt x="291043" y="1298748"/>
                </a:cubicBezTo>
                <a:cubicBezTo>
                  <a:pt x="290025" y="1252299"/>
                  <a:pt x="281753" y="1123937"/>
                  <a:pt x="300807" y="1087524"/>
                </a:cubicBezTo>
                <a:cubicBezTo>
                  <a:pt x="341628" y="1061892"/>
                  <a:pt x="395129" y="1089016"/>
                  <a:pt x="438662" y="1067317"/>
                </a:cubicBezTo>
                <a:cubicBezTo>
                  <a:pt x="497859" y="1037820"/>
                  <a:pt x="491078" y="938616"/>
                  <a:pt x="487756" y="885115"/>
                </a:cubicBezTo>
                <a:cubicBezTo>
                  <a:pt x="486399" y="862670"/>
                  <a:pt x="487213" y="826189"/>
                  <a:pt x="462124" y="815408"/>
                </a:cubicBezTo>
                <a:cubicBezTo>
                  <a:pt x="373972" y="777435"/>
                  <a:pt x="387127" y="935700"/>
                  <a:pt x="386585" y="980047"/>
                </a:cubicBezTo>
                <a:cubicBezTo>
                  <a:pt x="386382" y="995711"/>
                  <a:pt x="388755" y="1013273"/>
                  <a:pt x="376549" y="1025276"/>
                </a:cubicBezTo>
                <a:cubicBezTo>
                  <a:pt x="358648" y="1042974"/>
                  <a:pt x="323523" y="1036261"/>
                  <a:pt x="300807" y="1036396"/>
                </a:cubicBezTo>
                <a:cubicBezTo>
                  <a:pt x="232998" y="1036735"/>
                  <a:pt x="165190" y="1036261"/>
                  <a:pt x="97381" y="1036871"/>
                </a:cubicBezTo>
                <a:cubicBezTo>
                  <a:pt x="73309" y="1037074"/>
                  <a:pt x="32692" y="1045889"/>
                  <a:pt x="14926" y="1025276"/>
                </a:cubicBezTo>
                <a:cubicBezTo>
                  <a:pt x="-1416" y="1006221"/>
                  <a:pt x="6585" y="919019"/>
                  <a:pt x="8077" y="891896"/>
                </a:cubicBezTo>
                <a:cubicBezTo>
                  <a:pt x="16282" y="742853"/>
                  <a:pt x="78937" y="604252"/>
                  <a:pt x="214215" y="530747"/>
                </a:cubicBezTo>
                <a:cubicBezTo>
                  <a:pt x="287584" y="490875"/>
                  <a:pt x="374583" y="479483"/>
                  <a:pt x="456767" y="480636"/>
                </a:cubicBezTo>
                <a:cubicBezTo>
                  <a:pt x="643716" y="483213"/>
                  <a:pt x="808626" y="564719"/>
                  <a:pt x="859957" y="756482"/>
                </a:cubicBezTo>
                <a:cubicBezTo>
                  <a:pt x="891420" y="873994"/>
                  <a:pt x="880503" y="1010629"/>
                  <a:pt x="822052" y="1117970"/>
                </a:cubicBezTo>
                <a:cubicBezTo>
                  <a:pt x="802795" y="1153366"/>
                  <a:pt x="773366" y="1179066"/>
                  <a:pt x="750107" y="1210597"/>
                </a:cubicBezTo>
                <a:close/>
                <a:moveTo>
                  <a:pt x="642698" y="1210597"/>
                </a:moveTo>
                <a:cubicBezTo>
                  <a:pt x="659176" y="1195136"/>
                  <a:pt x="679518" y="1184084"/>
                  <a:pt x="697352" y="1169844"/>
                </a:cubicBezTo>
                <a:cubicBezTo>
                  <a:pt x="739122" y="1136685"/>
                  <a:pt x="771535" y="1088745"/>
                  <a:pt x="789707" y="1038770"/>
                </a:cubicBezTo>
                <a:cubicBezTo>
                  <a:pt x="836088" y="911154"/>
                  <a:pt x="821713" y="731257"/>
                  <a:pt x="718169" y="633952"/>
                </a:cubicBezTo>
                <a:cubicBezTo>
                  <a:pt x="591571" y="515083"/>
                  <a:pt x="324065" y="514269"/>
                  <a:pt x="190414" y="621950"/>
                </a:cubicBezTo>
                <a:cubicBezTo>
                  <a:pt x="143423" y="659787"/>
                  <a:pt x="111960" y="713084"/>
                  <a:pt x="92973" y="769501"/>
                </a:cubicBezTo>
                <a:cubicBezTo>
                  <a:pt x="71071" y="834665"/>
                  <a:pt x="65782" y="907763"/>
                  <a:pt x="73580" y="975843"/>
                </a:cubicBezTo>
                <a:cubicBezTo>
                  <a:pt x="156103" y="975843"/>
                  <a:pt x="238627" y="975843"/>
                  <a:pt x="321150" y="975843"/>
                </a:cubicBezTo>
                <a:cubicBezTo>
                  <a:pt x="330236" y="880368"/>
                  <a:pt x="313894" y="733631"/>
                  <a:pt x="456767" y="746921"/>
                </a:cubicBezTo>
                <a:cubicBezTo>
                  <a:pt x="477584" y="748887"/>
                  <a:pt x="497520" y="757024"/>
                  <a:pt x="512709" y="771603"/>
                </a:cubicBezTo>
                <a:cubicBezTo>
                  <a:pt x="538883" y="796557"/>
                  <a:pt x="546749" y="837039"/>
                  <a:pt x="549122" y="871553"/>
                </a:cubicBezTo>
                <a:cubicBezTo>
                  <a:pt x="554344" y="946685"/>
                  <a:pt x="557937" y="1054976"/>
                  <a:pt x="493180" y="1108070"/>
                </a:cubicBezTo>
                <a:cubicBezTo>
                  <a:pt x="452970" y="1141025"/>
                  <a:pt x="401367" y="1133498"/>
                  <a:pt x="353359" y="1138787"/>
                </a:cubicBezTo>
                <a:cubicBezTo>
                  <a:pt x="353359" y="1195950"/>
                  <a:pt x="353359" y="1253113"/>
                  <a:pt x="353359" y="1310276"/>
                </a:cubicBezTo>
                <a:cubicBezTo>
                  <a:pt x="400418" y="1318955"/>
                  <a:pt x="448020" y="1305529"/>
                  <a:pt x="489790" y="1336585"/>
                </a:cubicBezTo>
                <a:cubicBezTo>
                  <a:pt x="561599" y="1389951"/>
                  <a:pt x="554140" y="1511396"/>
                  <a:pt x="548105" y="1590325"/>
                </a:cubicBezTo>
                <a:cubicBezTo>
                  <a:pt x="545596" y="1622941"/>
                  <a:pt x="539833" y="1662474"/>
                  <a:pt x="517117" y="1687902"/>
                </a:cubicBezTo>
                <a:cubicBezTo>
                  <a:pt x="502402" y="1704244"/>
                  <a:pt x="482059" y="1715568"/>
                  <a:pt x="460632" y="1719297"/>
                </a:cubicBezTo>
                <a:cubicBezTo>
                  <a:pt x="445985" y="1721807"/>
                  <a:pt x="431407" y="1721942"/>
                  <a:pt x="416692" y="1720247"/>
                </a:cubicBezTo>
                <a:cubicBezTo>
                  <a:pt x="306096" y="1707431"/>
                  <a:pt x="328202" y="1572288"/>
                  <a:pt x="315115" y="1495393"/>
                </a:cubicBezTo>
                <a:cubicBezTo>
                  <a:pt x="258766" y="1491053"/>
                  <a:pt x="201400" y="1495393"/>
                  <a:pt x="144847" y="1494919"/>
                </a:cubicBezTo>
                <a:cubicBezTo>
                  <a:pt x="117656" y="1494715"/>
                  <a:pt x="86871" y="1489629"/>
                  <a:pt x="63477" y="1501903"/>
                </a:cubicBezTo>
                <a:cubicBezTo>
                  <a:pt x="68223" y="1622467"/>
                  <a:pt x="74055" y="1753744"/>
                  <a:pt x="164986" y="1844743"/>
                </a:cubicBezTo>
                <a:cubicBezTo>
                  <a:pt x="211842" y="1891667"/>
                  <a:pt x="277074" y="1912078"/>
                  <a:pt x="341153" y="1921232"/>
                </a:cubicBezTo>
                <a:cubicBezTo>
                  <a:pt x="481246" y="1941303"/>
                  <a:pt x="645547" y="1917706"/>
                  <a:pt x="734105" y="1796328"/>
                </a:cubicBezTo>
                <a:cubicBezTo>
                  <a:pt x="813576" y="1687292"/>
                  <a:pt x="823815" y="1521296"/>
                  <a:pt x="791403" y="1394087"/>
                </a:cubicBezTo>
                <a:cubicBezTo>
                  <a:pt x="778858" y="1344858"/>
                  <a:pt x="756142" y="1298951"/>
                  <a:pt x="717152" y="1265386"/>
                </a:cubicBezTo>
                <a:cubicBezTo>
                  <a:pt x="693894" y="1245383"/>
                  <a:pt x="663177" y="1232228"/>
                  <a:pt x="642698" y="1210597"/>
                </a:cubicBezTo>
                <a:close/>
              </a:path>
            </a:pathLst>
          </a:custGeom>
          <a:solidFill>
            <a:schemeClr val="accent2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6D602F8-4407-3366-6573-DD7A53072414}"/>
              </a:ext>
            </a:extLst>
          </p:cNvPr>
          <p:cNvSpPr/>
          <p:nvPr/>
        </p:nvSpPr>
        <p:spPr>
          <a:xfrm>
            <a:off x="3212105" y="2058619"/>
            <a:ext cx="2701880" cy="2478863"/>
          </a:xfrm>
          <a:custGeom>
            <a:avLst/>
            <a:gdLst>
              <a:gd name="csX0" fmla="*/ 532833 w 2701880"/>
              <a:gd name="csY0" fmla="*/ 2058412 h 2478863"/>
              <a:gd name="csX1" fmla="*/ 595352 w 2701880"/>
              <a:gd name="csY1" fmla="*/ 2033526 h 2478863"/>
              <a:gd name="csX2" fmla="*/ 721612 w 2701880"/>
              <a:gd name="csY2" fmla="*/ 2152734 h 2478863"/>
              <a:gd name="csX3" fmla="*/ 1239941 w 2701880"/>
              <a:gd name="csY3" fmla="*/ 2392234 h 2478863"/>
              <a:gd name="csX4" fmla="*/ 1752033 w 2701880"/>
              <a:gd name="csY4" fmla="*/ 2370535 h 2478863"/>
              <a:gd name="csX5" fmla="*/ 2636325 w 2701880"/>
              <a:gd name="csY5" fmla="*/ 1260440 h 2478863"/>
              <a:gd name="csX6" fmla="*/ 1753049 w 2701880"/>
              <a:gd name="csY6" fmla="*/ 98063 h 2478863"/>
              <a:gd name="csX7" fmla="*/ 1348028 w 2701880"/>
              <a:gd name="csY7" fmla="*/ 75008 h 2478863"/>
              <a:gd name="csX8" fmla="*/ 800677 w 2701880"/>
              <a:gd name="csY8" fmla="*/ 287385 h 2478863"/>
              <a:gd name="csX9" fmla="*/ 649599 w 2701880"/>
              <a:gd name="csY9" fmla="*/ 416289 h 2478863"/>
              <a:gd name="csX10" fmla="*/ 592572 w 2701880"/>
              <a:gd name="csY10" fmla="*/ 383538 h 2478863"/>
              <a:gd name="csX11" fmla="*/ 972233 w 2701880"/>
              <a:gd name="csY11" fmla="*/ 112642 h 2478863"/>
              <a:gd name="csX12" fmla="*/ 1415837 w 2701880"/>
              <a:gd name="csY12" fmla="*/ 1368 h 2478863"/>
              <a:gd name="csX13" fmla="*/ 1861408 w 2701880"/>
              <a:gd name="csY13" fmla="*/ 57174 h 2478863"/>
              <a:gd name="csX14" fmla="*/ 2701557 w 2701880"/>
              <a:gd name="csY14" fmla="*/ 1258270 h 2478863"/>
              <a:gd name="csX15" fmla="*/ 2591436 w 2701880"/>
              <a:gd name="csY15" fmla="*/ 1745611 h 2478863"/>
              <a:gd name="csX16" fmla="*/ 1327686 w 2701880"/>
              <a:gd name="csY16" fmla="*/ 2473672 h 2478863"/>
              <a:gd name="csX17" fmla="*/ 903000 w 2701880"/>
              <a:gd name="csY17" fmla="*/ 2350735 h 2478863"/>
              <a:gd name="csX18" fmla="*/ 532833 w 2701880"/>
              <a:gd name="csY18" fmla="*/ 2058412 h 2478863"/>
              <a:gd name="csX19" fmla="*/ 477026 w 2701880"/>
              <a:gd name="csY19" fmla="*/ 1624437 h 2478863"/>
              <a:gd name="csX20" fmla="*/ 568229 w 2701880"/>
              <a:gd name="csY20" fmla="*/ 1628302 h 2478863"/>
              <a:gd name="csX21" fmla="*/ 744531 w 2701880"/>
              <a:gd name="csY21" fmla="*/ 1628302 h 2478863"/>
              <a:gd name="csX22" fmla="*/ 843532 w 2701880"/>
              <a:gd name="csY22" fmla="*/ 1643898 h 2478863"/>
              <a:gd name="csX23" fmla="*/ 851262 w 2701880"/>
              <a:gd name="csY23" fmla="*/ 1699026 h 2478863"/>
              <a:gd name="csX24" fmla="*/ 850855 w 2701880"/>
              <a:gd name="csY24" fmla="*/ 1821082 h 2478863"/>
              <a:gd name="csX25" fmla="*/ 839463 w 2701880"/>
              <a:gd name="csY25" fmla="*/ 1941239 h 2478863"/>
              <a:gd name="csX26" fmla="*/ 656380 w 2701880"/>
              <a:gd name="csY26" fmla="*/ 1948630 h 2478863"/>
              <a:gd name="csX27" fmla="*/ 215623 w 2701880"/>
              <a:gd name="csY27" fmla="*/ 1948630 h 2478863"/>
              <a:gd name="csX28" fmla="*/ 12197 w 2701880"/>
              <a:gd name="csY28" fmla="*/ 1937170 h 2478863"/>
              <a:gd name="csX29" fmla="*/ 3925 w 2701880"/>
              <a:gd name="csY29" fmla="*/ 1861767 h 2478863"/>
              <a:gd name="csX30" fmla="*/ 6569 w 2701880"/>
              <a:gd name="csY30" fmla="*/ 1683566 h 2478863"/>
              <a:gd name="csX31" fmla="*/ 113368 w 2701880"/>
              <a:gd name="csY31" fmla="*/ 1525436 h 2478863"/>
              <a:gd name="csX32" fmla="*/ 400673 w 2701880"/>
              <a:gd name="csY32" fmla="*/ 1101021 h 2478863"/>
              <a:gd name="csX33" fmla="*/ 496148 w 2701880"/>
              <a:gd name="csY33" fmla="*/ 898884 h 2478863"/>
              <a:gd name="csX34" fmla="*/ 459464 w 2701880"/>
              <a:gd name="csY34" fmla="*/ 814326 h 2478863"/>
              <a:gd name="csX35" fmla="*/ 379924 w 2701880"/>
              <a:gd name="csY35" fmla="*/ 993816 h 2478863"/>
              <a:gd name="csX36" fmla="*/ 372668 w 2701880"/>
              <a:gd name="csY36" fmla="*/ 1045961 h 2478863"/>
              <a:gd name="csX37" fmla="*/ 290213 w 2701880"/>
              <a:gd name="csY37" fmla="*/ 1060675 h 2478863"/>
              <a:gd name="csX38" fmla="*/ 113910 w 2701880"/>
              <a:gd name="csY38" fmla="*/ 1060539 h 2478863"/>
              <a:gd name="csX39" fmla="*/ 18978 w 2701880"/>
              <a:gd name="csY39" fmla="*/ 1053826 h 2478863"/>
              <a:gd name="csX40" fmla="*/ 7451 w 2701880"/>
              <a:gd name="csY40" fmla="*/ 980254 h 2478863"/>
              <a:gd name="csX41" fmla="*/ 21487 w 2701880"/>
              <a:gd name="csY41" fmla="*/ 810597 h 2478863"/>
              <a:gd name="csX42" fmla="*/ 147747 w 2701880"/>
              <a:gd name="csY42" fmla="*/ 576792 h 2478863"/>
              <a:gd name="csX43" fmla="*/ 761687 w 2701880"/>
              <a:gd name="csY43" fmla="*/ 579912 h 2478863"/>
              <a:gd name="csX44" fmla="*/ 860010 w 2701880"/>
              <a:gd name="csY44" fmla="*/ 1024736 h 2478863"/>
              <a:gd name="csX45" fmla="*/ 705405 w 2701880"/>
              <a:gd name="csY45" fmla="*/ 1304040 h 2478863"/>
              <a:gd name="csX46" fmla="*/ 477026 w 2701880"/>
              <a:gd name="csY46" fmla="*/ 1624437 h 2478863"/>
              <a:gd name="csX47" fmla="*/ 362836 w 2701880"/>
              <a:gd name="csY47" fmla="*/ 1685464 h 2478863"/>
              <a:gd name="csX48" fmla="*/ 465838 w 2701880"/>
              <a:gd name="csY48" fmla="*/ 1532149 h 2478863"/>
              <a:gd name="csX49" fmla="*/ 555616 w 2701880"/>
              <a:gd name="csY49" fmla="*/ 1405143 h 2478863"/>
              <a:gd name="csX50" fmla="*/ 802779 w 2701880"/>
              <a:gd name="csY50" fmla="*/ 783405 h 2478863"/>
              <a:gd name="csX51" fmla="*/ 754770 w 2701880"/>
              <a:gd name="csY51" fmla="*/ 668266 h 2478863"/>
              <a:gd name="csX52" fmla="*/ 179549 w 2701880"/>
              <a:gd name="csY52" fmla="*/ 635650 h 2478863"/>
              <a:gd name="csX53" fmla="*/ 73225 w 2701880"/>
              <a:gd name="csY53" fmla="*/ 997749 h 2478863"/>
              <a:gd name="csX54" fmla="*/ 315641 w 2701880"/>
              <a:gd name="csY54" fmla="*/ 997749 h 2478863"/>
              <a:gd name="csX55" fmla="*/ 366972 w 2701880"/>
              <a:gd name="csY55" fmla="*/ 782388 h 2478863"/>
              <a:gd name="csX56" fmla="*/ 540020 w 2701880"/>
              <a:gd name="csY56" fmla="*/ 801985 h 2478863"/>
              <a:gd name="csX57" fmla="*/ 549039 w 2701880"/>
              <a:gd name="csY57" fmla="*/ 958420 h 2478863"/>
              <a:gd name="csX58" fmla="*/ 413082 w 2701880"/>
              <a:gd name="csY58" fmla="*/ 1194801 h 2478863"/>
              <a:gd name="csX59" fmla="*/ 163750 w 2701880"/>
              <a:gd name="csY59" fmla="*/ 1562188 h 2478863"/>
              <a:gd name="csX60" fmla="*/ 70513 w 2701880"/>
              <a:gd name="csY60" fmla="*/ 1699840 h 2478863"/>
              <a:gd name="csX61" fmla="*/ 70581 w 2701880"/>
              <a:gd name="csY61" fmla="*/ 1884212 h 2478863"/>
              <a:gd name="csX62" fmla="*/ 787793 w 2701880"/>
              <a:gd name="csY62" fmla="*/ 1884212 h 2478863"/>
              <a:gd name="csX63" fmla="*/ 787793 w 2701880"/>
              <a:gd name="csY63" fmla="*/ 1694619 h 2478863"/>
              <a:gd name="csX64" fmla="*/ 683164 w 2701880"/>
              <a:gd name="csY64" fmla="*/ 1692177 h 2478863"/>
              <a:gd name="csX65" fmla="*/ 480077 w 2701880"/>
              <a:gd name="csY65" fmla="*/ 1691838 h 2478863"/>
              <a:gd name="csX66" fmla="*/ 362836 w 2701880"/>
              <a:gd name="csY66" fmla="*/ 1685464 h 2478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2701880" h="2478863">
                <a:moveTo>
                  <a:pt x="532833" y="2058412"/>
                </a:moveTo>
                <a:cubicBezTo>
                  <a:pt x="553650" y="2050139"/>
                  <a:pt x="574535" y="2041799"/>
                  <a:pt x="595352" y="2033526"/>
                </a:cubicBezTo>
                <a:cubicBezTo>
                  <a:pt x="640445" y="2068787"/>
                  <a:pt x="675705" y="2117270"/>
                  <a:pt x="721612" y="2152734"/>
                </a:cubicBezTo>
                <a:cubicBezTo>
                  <a:pt x="874724" y="2270925"/>
                  <a:pt x="1047636" y="2359618"/>
                  <a:pt x="1239941" y="2392234"/>
                </a:cubicBezTo>
                <a:cubicBezTo>
                  <a:pt x="1411022" y="2421189"/>
                  <a:pt x="1583867" y="2414069"/>
                  <a:pt x="1752033" y="2370535"/>
                </a:cubicBezTo>
                <a:cubicBezTo>
                  <a:pt x="2256394" y="2240004"/>
                  <a:pt x="2622628" y="1780803"/>
                  <a:pt x="2636325" y="1260440"/>
                </a:cubicBezTo>
                <a:cubicBezTo>
                  <a:pt x="2650565" y="721225"/>
                  <a:pt x="2284331" y="219576"/>
                  <a:pt x="1753049" y="98063"/>
                </a:cubicBezTo>
                <a:cubicBezTo>
                  <a:pt x="1619941" y="67617"/>
                  <a:pt x="1483781" y="59209"/>
                  <a:pt x="1348028" y="75008"/>
                </a:cubicBezTo>
                <a:cubicBezTo>
                  <a:pt x="1151519" y="97927"/>
                  <a:pt x="962604" y="174551"/>
                  <a:pt x="800677" y="287385"/>
                </a:cubicBezTo>
                <a:cubicBezTo>
                  <a:pt x="745752" y="325697"/>
                  <a:pt x="702015" y="375943"/>
                  <a:pt x="649599" y="416289"/>
                </a:cubicBezTo>
                <a:cubicBezTo>
                  <a:pt x="630613" y="405372"/>
                  <a:pt x="611558" y="394455"/>
                  <a:pt x="592572" y="383538"/>
                </a:cubicBezTo>
                <a:cubicBezTo>
                  <a:pt x="690623" y="265144"/>
                  <a:pt x="833360" y="174958"/>
                  <a:pt x="972233" y="112642"/>
                </a:cubicBezTo>
                <a:cubicBezTo>
                  <a:pt x="1111512" y="50122"/>
                  <a:pt x="1262793" y="8216"/>
                  <a:pt x="1415837" y="1368"/>
                </a:cubicBezTo>
                <a:cubicBezTo>
                  <a:pt x="1566711" y="-5345"/>
                  <a:pt x="1716975" y="12556"/>
                  <a:pt x="1861408" y="57174"/>
                </a:cubicBezTo>
                <a:cubicBezTo>
                  <a:pt x="2375126" y="216050"/>
                  <a:pt x="2713831" y="728413"/>
                  <a:pt x="2701557" y="1258270"/>
                </a:cubicBezTo>
                <a:cubicBezTo>
                  <a:pt x="2697692" y="1426435"/>
                  <a:pt x="2660940" y="1592160"/>
                  <a:pt x="2591436" y="1745611"/>
                </a:cubicBezTo>
                <a:cubicBezTo>
                  <a:pt x="2373974" y="2225560"/>
                  <a:pt x="1851101" y="2522291"/>
                  <a:pt x="1327686" y="2473672"/>
                </a:cubicBezTo>
                <a:cubicBezTo>
                  <a:pt x="1180202" y="2459975"/>
                  <a:pt x="1035431" y="2416442"/>
                  <a:pt x="903000" y="2350735"/>
                </a:cubicBezTo>
                <a:cubicBezTo>
                  <a:pt x="785013" y="2292149"/>
                  <a:pt x="607422" y="2167448"/>
                  <a:pt x="532833" y="2058412"/>
                </a:cubicBezTo>
                <a:close/>
                <a:moveTo>
                  <a:pt x="477026" y="1624437"/>
                </a:moveTo>
                <a:cubicBezTo>
                  <a:pt x="505912" y="1632302"/>
                  <a:pt x="537850" y="1628302"/>
                  <a:pt x="568229" y="1628302"/>
                </a:cubicBezTo>
                <a:cubicBezTo>
                  <a:pt x="627019" y="1628369"/>
                  <a:pt x="685741" y="1628641"/>
                  <a:pt x="744531" y="1628302"/>
                </a:cubicBezTo>
                <a:cubicBezTo>
                  <a:pt x="771994" y="1628098"/>
                  <a:pt x="825291" y="1617520"/>
                  <a:pt x="843532" y="1643898"/>
                </a:cubicBezTo>
                <a:cubicBezTo>
                  <a:pt x="854246" y="1659494"/>
                  <a:pt x="851194" y="1681057"/>
                  <a:pt x="851262" y="1699026"/>
                </a:cubicBezTo>
                <a:cubicBezTo>
                  <a:pt x="851330" y="1739711"/>
                  <a:pt x="850991" y="1780396"/>
                  <a:pt x="850855" y="1821082"/>
                </a:cubicBezTo>
                <a:cubicBezTo>
                  <a:pt x="850719" y="1858376"/>
                  <a:pt x="861162" y="1909708"/>
                  <a:pt x="839463" y="1941239"/>
                </a:cubicBezTo>
                <a:cubicBezTo>
                  <a:pt x="802711" y="1958259"/>
                  <a:pt x="701473" y="1948426"/>
                  <a:pt x="656380" y="1948630"/>
                </a:cubicBezTo>
                <a:cubicBezTo>
                  <a:pt x="509439" y="1949308"/>
                  <a:pt x="362565" y="1948698"/>
                  <a:pt x="215623" y="1948630"/>
                </a:cubicBezTo>
                <a:cubicBezTo>
                  <a:pt x="168361" y="1948630"/>
                  <a:pt x="47458" y="1960089"/>
                  <a:pt x="12197" y="1937170"/>
                </a:cubicBezTo>
                <a:cubicBezTo>
                  <a:pt x="127" y="1914115"/>
                  <a:pt x="3993" y="1887399"/>
                  <a:pt x="3925" y="1861767"/>
                </a:cubicBezTo>
                <a:cubicBezTo>
                  <a:pt x="3789" y="1817149"/>
                  <a:pt x="-6382" y="1722284"/>
                  <a:pt x="6569" y="1683566"/>
                </a:cubicBezTo>
                <a:cubicBezTo>
                  <a:pt x="20267" y="1642745"/>
                  <a:pt x="86855" y="1566121"/>
                  <a:pt x="113368" y="1525436"/>
                </a:cubicBezTo>
                <a:cubicBezTo>
                  <a:pt x="206808" y="1382495"/>
                  <a:pt x="309538" y="1245318"/>
                  <a:pt x="400673" y="1101021"/>
                </a:cubicBezTo>
                <a:cubicBezTo>
                  <a:pt x="440613" y="1037756"/>
                  <a:pt x="491062" y="976864"/>
                  <a:pt x="496148" y="898884"/>
                </a:cubicBezTo>
                <a:cubicBezTo>
                  <a:pt x="497979" y="871014"/>
                  <a:pt x="493707" y="821785"/>
                  <a:pt x="459464" y="814326"/>
                </a:cubicBezTo>
                <a:cubicBezTo>
                  <a:pt x="375177" y="795814"/>
                  <a:pt x="379110" y="945672"/>
                  <a:pt x="379924" y="993816"/>
                </a:cubicBezTo>
                <a:cubicBezTo>
                  <a:pt x="380263" y="1011310"/>
                  <a:pt x="383654" y="1030907"/>
                  <a:pt x="372668" y="1045961"/>
                </a:cubicBezTo>
                <a:cubicBezTo>
                  <a:pt x="355920" y="1068948"/>
                  <a:pt x="315031" y="1060472"/>
                  <a:pt x="290213" y="1060675"/>
                </a:cubicBezTo>
                <a:cubicBezTo>
                  <a:pt x="231423" y="1061014"/>
                  <a:pt x="172701" y="1060539"/>
                  <a:pt x="113910" y="1060539"/>
                </a:cubicBezTo>
                <a:cubicBezTo>
                  <a:pt x="82990" y="1060539"/>
                  <a:pt x="47526" y="1066168"/>
                  <a:pt x="18978" y="1053826"/>
                </a:cubicBezTo>
                <a:cubicBezTo>
                  <a:pt x="3653" y="1031585"/>
                  <a:pt x="7722" y="1006767"/>
                  <a:pt x="7451" y="980254"/>
                </a:cubicBezTo>
                <a:cubicBezTo>
                  <a:pt x="6976" y="922617"/>
                  <a:pt x="9078" y="867013"/>
                  <a:pt x="21487" y="810597"/>
                </a:cubicBezTo>
                <a:cubicBezTo>
                  <a:pt x="40338" y="724615"/>
                  <a:pt x="79599" y="635311"/>
                  <a:pt x="147747" y="576792"/>
                </a:cubicBezTo>
                <a:cubicBezTo>
                  <a:pt x="305063" y="441785"/>
                  <a:pt x="607354" y="438124"/>
                  <a:pt x="761687" y="579912"/>
                </a:cubicBezTo>
                <a:cubicBezTo>
                  <a:pt x="879945" y="688541"/>
                  <a:pt x="899881" y="876710"/>
                  <a:pt x="860010" y="1024736"/>
                </a:cubicBezTo>
                <a:cubicBezTo>
                  <a:pt x="832208" y="1127806"/>
                  <a:pt x="767044" y="1218737"/>
                  <a:pt x="705405" y="1304040"/>
                </a:cubicBezTo>
                <a:cubicBezTo>
                  <a:pt x="628578" y="1410229"/>
                  <a:pt x="551751" y="1516824"/>
                  <a:pt x="477026" y="1624437"/>
                </a:cubicBezTo>
                <a:close/>
                <a:moveTo>
                  <a:pt x="362836" y="1685464"/>
                </a:moveTo>
                <a:cubicBezTo>
                  <a:pt x="382500" y="1637117"/>
                  <a:pt x="434781" y="1576631"/>
                  <a:pt x="465838" y="1532149"/>
                </a:cubicBezTo>
                <a:cubicBezTo>
                  <a:pt x="495538" y="1489633"/>
                  <a:pt x="525441" y="1447252"/>
                  <a:pt x="555616" y="1405143"/>
                </a:cubicBezTo>
                <a:cubicBezTo>
                  <a:pt x="687640" y="1221178"/>
                  <a:pt x="860213" y="1027856"/>
                  <a:pt x="802779" y="783405"/>
                </a:cubicBezTo>
                <a:cubicBezTo>
                  <a:pt x="793082" y="742178"/>
                  <a:pt x="778842" y="703391"/>
                  <a:pt x="754770" y="668266"/>
                </a:cubicBezTo>
                <a:cubicBezTo>
                  <a:pt x="642140" y="503695"/>
                  <a:pt x="315099" y="499694"/>
                  <a:pt x="179549" y="635650"/>
                </a:cubicBezTo>
                <a:cubicBezTo>
                  <a:pt x="90109" y="725361"/>
                  <a:pt x="55527" y="874676"/>
                  <a:pt x="73225" y="997749"/>
                </a:cubicBezTo>
                <a:cubicBezTo>
                  <a:pt x="154053" y="997749"/>
                  <a:pt x="234813" y="997749"/>
                  <a:pt x="315641" y="997749"/>
                </a:cubicBezTo>
                <a:cubicBezTo>
                  <a:pt x="317540" y="924990"/>
                  <a:pt x="311844" y="839009"/>
                  <a:pt x="366972" y="782388"/>
                </a:cubicBezTo>
                <a:cubicBezTo>
                  <a:pt x="414371" y="733702"/>
                  <a:pt x="507608" y="740211"/>
                  <a:pt x="540020" y="801985"/>
                </a:cubicBezTo>
                <a:cubicBezTo>
                  <a:pt x="564770" y="849248"/>
                  <a:pt x="561583" y="908173"/>
                  <a:pt x="549039" y="958420"/>
                </a:cubicBezTo>
                <a:cubicBezTo>
                  <a:pt x="527204" y="1045554"/>
                  <a:pt x="463193" y="1122313"/>
                  <a:pt x="413082" y="1194801"/>
                </a:cubicBezTo>
                <a:cubicBezTo>
                  <a:pt x="329067" y="1316585"/>
                  <a:pt x="246273" y="1439319"/>
                  <a:pt x="163750" y="1562188"/>
                </a:cubicBezTo>
                <a:cubicBezTo>
                  <a:pt x="142661" y="1593584"/>
                  <a:pt x="80277" y="1669394"/>
                  <a:pt x="70513" y="1699840"/>
                </a:cubicBezTo>
                <a:cubicBezTo>
                  <a:pt x="58850" y="1736117"/>
                  <a:pt x="65359" y="1844204"/>
                  <a:pt x="70581" y="1884212"/>
                </a:cubicBezTo>
                <a:cubicBezTo>
                  <a:pt x="309606" y="1884212"/>
                  <a:pt x="548700" y="1884212"/>
                  <a:pt x="787793" y="1884212"/>
                </a:cubicBezTo>
                <a:cubicBezTo>
                  <a:pt x="787793" y="1821014"/>
                  <a:pt x="787793" y="1757816"/>
                  <a:pt x="787793" y="1694619"/>
                </a:cubicBezTo>
                <a:cubicBezTo>
                  <a:pt x="753482" y="1689329"/>
                  <a:pt x="717882" y="1692381"/>
                  <a:pt x="683164" y="1692177"/>
                </a:cubicBezTo>
                <a:cubicBezTo>
                  <a:pt x="615424" y="1691838"/>
                  <a:pt x="547750" y="1692042"/>
                  <a:pt x="480077" y="1691838"/>
                </a:cubicBezTo>
                <a:cubicBezTo>
                  <a:pt x="447054" y="1691703"/>
                  <a:pt x="390773" y="1702959"/>
                  <a:pt x="362836" y="1685464"/>
                </a:cubicBezTo>
                <a:close/>
              </a:path>
            </a:pathLst>
          </a:custGeom>
          <a:solidFill>
            <a:schemeClr val="accent4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0BD8969-183D-CABA-A552-3C1D936DAA01}"/>
              </a:ext>
            </a:extLst>
          </p:cNvPr>
          <p:cNvSpPr/>
          <p:nvPr/>
        </p:nvSpPr>
        <p:spPr>
          <a:xfrm>
            <a:off x="9016682" y="2054827"/>
            <a:ext cx="2795687" cy="2486446"/>
          </a:xfrm>
          <a:custGeom>
            <a:avLst/>
            <a:gdLst>
              <a:gd name="csX0" fmla="*/ 630933 w 2795687"/>
              <a:gd name="csY0" fmla="*/ 2079207 h 2486446"/>
              <a:gd name="csX1" fmla="*/ 690130 w 2795687"/>
              <a:gd name="csY1" fmla="*/ 2050320 h 2486446"/>
              <a:gd name="csX2" fmla="*/ 815847 w 2795687"/>
              <a:gd name="csY2" fmla="*/ 2167155 h 2486446"/>
              <a:gd name="csX3" fmla="*/ 1275454 w 2795687"/>
              <a:gd name="csY3" fmla="*/ 2391466 h 2486446"/>
              <a:gd name="csX4" fmla="*/ 1787207 w 2795687"/>
              <a:gd name="csY4" fmla="*/ 2392008 h 2486446"/>
              <a:gd name="csX5" fmla="*/ 2729136 w 2795687"/>
              <a:gd name="csY5" fmla="*/ 1285845 h 2486446"/>
              <a:gd name="csX6" fmla="*/ 2623694 w 2795687"/>
              <a:gd name="csY6" fmla="*/ 738697 h 2486446"/>
              <a:gd name="csX7" fmla="*/ 1530957 w 2795687"/>
              <a:gd name="csY7" fmla="*/ 69900 h 2486446"/>
              <a:gd name="csX8" fmla="*/ 914306 w 2795687"/>
              <a:gd name="csY8" fmla="*/ 279022 h 2486446"/>
              <a:gd name="csX9" fmla="*/ 744377 w 2795687"/>
              <a:gd name="csY9" fmla="*/ 422098 h 2486446"/>
              <a:gd name="csX10" fmla="*/ 687214 w 2795687"/>
              <a:gd name="csY10" fmla="*/ 390771 h 2486446"/>
              <a:gd name="csX11" fmla="*/ 800861 w 2795687"/>
              <a:gd name="csY11" fmla="*/ 281260 h 2486446"/>
              <a:gd name="csX12" fmla="*/ 1195440 w 2795687"/>
              <a:gd name="csY12" fmla="*/ 65357 h 2486446"/>
              <a:gd name="csX13" fmla="*/ 1605547 w 2795687"/>
              <a:gd name="csY13" fmla="*/ 396 h 2486446"/>
              <a:gd name="csX14" fmla="*/ 2725814 w 2795687"/>
              <a:gd name="csY14" fmla="*/ 812744 h 2486446"/>
              <a:gd name="csX15" fmla="*/ 2795386 w 2795687"/>
              <a:gd name="csY15" fmla="*/ 1272283 h 2486446"/>
              <a:gd name="csX16" fmla="*/ 1334176 w 2795687"/>
              <a:gd name="csY16" fmla="*/ 2470260 h 2486446"/>
              <a:gd name="csX17" fmla="*/ 1015679 w 2795687"/>
              <a:gd name="csY17" fmla="*/ 2373971 h 2486446"/>
              <a:gd name="csX18" fmla="*/ 707760 w 2795687"/>
              <a:gd name="csY18" fmla="*/ 2160103 h 2486446"/>
              <a:gd name="csX19" fmla="*/ 630933 w 2795687"/>
              <a:gd name="csY19" fmla="*/ 2079207 h 2486446"/>
              <a:gd name="csX20" fmla="*/ 771500 w 2795687"/>
              <a:gd name="csY20" fmla="*/ 539950 h 2486446"/>
              <a:gd name="csX21" fmla="*/ 771500 w 2795687"/>
              <a:gd name="csY21" fmla="*/ 1388643 h 2486446"/>
              <a:gd name="csX22" fmla="*/ 897150 w 2795687"/>
              <a:gd name="csY22" fmla="*/ 1407901 h 2486446"/>
              <a:gd name="csX23" fmla="*/ 904744 w 2795687"/>
              <a:gd name="csY23" fmla="*/ 1496052 h 2486446"/>
              <a:gd name="csX24" fmla="*/ 901150 w 2795687"/>
              <a:gd name="csY24" fmla="*/ 1685916 h 2486446"/>
              <a:gd name="csX25" fmla="*/ 772382 w 2795687"/>
              <a:gd name="csY25" fmla="*/ 1706259 h 2486446"/>
              <a:gd name="csX26" fmla="*/ 771500 w 2795687"/>
              <a:gd name="csY26" fmla="*/ 1885952 h 2486446"/>
              <a:gd name="csX27" fmla="*/ 762346 w 2795687"/>
              <a:gd name="csY27" fmla="*/ 1984275 h 2486446"/>
              <a:gd name="csX28" fmla="*/ 683349 w 2795687"/>
              <a:gd name="csY28" fmla="*/ 1994175 h 2486446"/>
              <a:gd name="csX29" fmla="*/ 513827 w 2795687"/>
              <a:gd name="csY29" fmla="*/ 1994446 h 2486446"/>
              <a:gd name="csX30" fmla="*/ 438152 w 2795687"/>
              <a:gd name="csY30" fmla="*/ 1984275 h 2486446"/>
              <a:gd name="csX31" fmla="*/ 429270 w 2795687"/>
              <a:gd name="csY31" fmla="*/ 1896123 h 2486446"/>
              <a:gd name="csX32" fmla="*/ 425676 w 2795687"/>
              <a:gd name="csY32" fmla="*/ 1700428 h 2486446"/>
              <a:gd name="csX33" fmla="*/ 120537 w 2795687"/>
              <a:gd name="csY33" fmla="*/ 1700360 h 2486446"/>
              <a:gd name="csX34" fmla="*/ 11433 w 2795687"/>
              <a:gd name="csY34" fmla="*/ 1689917 h 2486446"/>
              <a:gd name="csX35" fmla="*/ 3093 w 2795687"/>
              <a:gd name="csY35" fmla="*/ 1570642 h 2486446"/>
              <a:gd name="csX36" fmla="*/ 3974 w 2795687"/>
              <a:gd name="csY36" fmla="*/ 1429464 h 2486446"/>
              <a:gd name="csX37" fmla="*/ 81073 w 2795687"/>
              <a:gd name="csY37" fmla="*/ 1250110 h 2486446"/>
              <a:gd name="csX38" fmla="*/ 305180 w 2795687"/>
              <a:gd name="csY38" fmla="*/ 735035 h 2486446"/>
              <a:gd name="csX39" fmla="*/ 368106 w 2795687"/>
              <a:gd name="csY39" fmla="*/ 587484 h 2486446"/>
              <a:gd name="csX40" fmla="*/ 395840 w 2795687"/>
              <a:gd name="csY40" fmla="*/ 533847 h 2486446"/>
              <a:gd name="csX41" fmla="*/ 486704 w 2795687"/>
              <a:gd name="csY41" fmla="*/ 525642 h 2486446"/>
              <a:gd name="csX42" fmla="*/ 669787 w 2795687"/>
              <a:gd name="csY42" fmla="*/ 525167 h 2486446"/>
              <a:gd name="csX43" fmla="*/ 771500 w 2795687"/>
              <a:gd name="csY43" fmla="*/ 539950 h 2486446"/>
              <a:gd name="csX44" fmla="*/ 439238 w 2795687"/>
              <a:gd name="csY44" fmla="*/ 590060 h 2486446"/>
              <a:gd name="csX45" fmla="*/ 395298 w 2795687"/>
              <a:gd name="csY45" fmla="*/ 689129 h 2486446"/>
              <a:gd name="csX46" fmla="*/ 291618 w 2795687"/>
              <a:gd name="csY46" fmla="*/ 931477 h 2486446"/>
              <a:gd name="csX47" fmla="*/ 148474 w 2795687"/>
              <a:gd name="csY47" fmla="*/ 1256281 h 2486446"/>
              <a:gd name="csX48" fmla="*/ 66358 w 2795687"/>
              <a:gd name="csY48" fmla="*/ 1444857 h 2486446"/>
              <a:gd name="csX49" fmla="*/ 66290 w 2795687"/>
              <a:gd name="csY49" fmla="*/ 1632551 h 2486446"/>
              <a:gd name="csX50" fmla="*/ 181565 w 2795687"/>
              <a:gd name="csY50" fmla="*/ 1635535 h 2486446"/>
              <a:gd name="csX51" fmla="*/ 357867 w 2795687"/>
              <a:gd name="csY51" fmla="*/ 1636416 h 2486446"/>
              <a:gd name="csX52" fmla="*/ 491993 w 2795687"/>
              <a:gd name="csY52" fmla="*/ 1644418 h 2486446"/>
              <a:gd name="csX53" fmla="*/ 491993 w 2795687"/>
              <a:gd name="csY53" fmla="*/ 1928875 h 2486446"/>
              <a:gd name="csX54" fmla="*/ 703692 w 2795687"/>
              <a:gd name="csY54" fmla="*/ 1928875 h 2486446"/>
              <a:gd name="csX55" fmla="*/ 708167 w 2795687"/>
              <a:gd name="csY55" fmla="*/ 1733383 h 2486446"/>
              <a:gd name="csX56" fmla="*/ 717253 w 2795687"/>
              <a:gd name="csY56" fmla="*/ 1636077 h 2486446"/>
              <a:gd name="csX57" fmla="*/ 841682 w 2795687"/>
              <a:gd name="csY57" fmla="*/ 1636077 h 2486446"/>
              <a:gd name="csX58" fmla="*/ 841682 w 2795687"/>
              <a:gd name="csY58" fmla="*/ 1459910 h 2486446"/>
              <a:gd name="csX59" fmla="*/ 707489 w 2795687"/>
              <a:gd name="csY59" fmla="*/ 1448586 h 2486446"/>
              <a:gd name="csX60" fmla="*/ 707489 w 2795687"/>
              <a:gd name="csY60" fmla="*/ 590060 h 2486446"/>
              <a:gd name="csX61" fmla="*/ 439238 w 2795687"/>
              <a:gd name="csY61" fmla="*/ 590060 h 2486446"/>
              <a:gd name="csX62" fmla="*/ 496333 w 2795687"/>
              <a:gd name="csY62" fmla="*/ 865228 h 2486446"/>
              <a:gd name="csX63" fmla="*/ 496333 w 2795687"/>
              <a:gd name="csY63" fmla="*/ 1449874 h 2486446"/>
              <a:gd name="csX64" fmla="*/ 330744 w 2795687"/>
              <a:gd name="csY64" fmla="*/ 1459435 h 2486446"/>
              <a:gd name="csX65" fmla="*/ 262935 w 2795687"/>
              <a:gd name="csY65" fmla="*/ 1453740 h 2486446"/>
              <a:gd name="csX66" fmla="*/ 323963 w 2795687"/>
              <a:gd name="csY66" fmla="*/ 1289304 h 2486446"/>
              <a:gd name="csX67" fmla="*/ 426015 w 2795687"/>
              <a:gd name="csY67" fmla="*/ 1025324 h 2486446"/>
              <a:gd name="csX68" fmla="*/ 496333 w 2795687"/>
              <a:gd name="csY68" fmla="*/ 865228 h 2486446"/>
              <a:gd name="csX69" fmla="*/ 432457 w 2795687"/>
              <a:gd name="csY69" fmla="*/ 1180877 h 2486446"/>
              <a:gd name="csX70" fmla="*/ 351154 w 2795687"/>
              <a:gd name="csY70" fmla="*/ 1392983 h 2486446"/>
              <a:gd name="csX71" fmla="*/ 425676 w 2795687"/>
              <a:gd name="csY71" fmla="*/ 1392983 h 2486446"/>
              <a:gd name="csX72" fmla="*/ 432457 w 2795687"/>
              <a:gd name="csY72" fmla="*/ 1180877 h 2486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2795687" h="2486446">
                <a:moveTo>
                  <a:pt x="630933" y="2079207"/>
                </a:moveTo>
                <a:cubicBezTo>
                  <a:pt x="650665" y="2069578"/>
                  <a:pt x="670397" y="2059949"/>
                  <a:pt x="690130" y="2050320"/>
                </a:cubicBezTo>
                <a:cubicBezTo>
                  <a:pt x="734951" y="2084903"/>
                  <a:pt x="770958" y="2131623"/>
                  <a:pt x="815847" y="2167155"/>
                </a:cubicBezTo>
                <a:cubicBezTo>
                  <a:pt x="950108" y="2273275"/>
                  <a:pt x="1106272" y="2357901"/>
                  <a:pt x="1275454" y="2391466"/>
                </a:cubicBezTo>
                <a:cubicBezTo>
                  <a:pt x="1444705" y="2425031"/>
                  <a:pt x="1617821" y="2426320"/>
                  <a:pt x="1787207" y="2392008"/>
                </a:cubicBezTo>
                <a:cubicBezTo>
                  <a:pt x="2303231" y="2287583"/>
                  <a:pt x="2711846" y="1812583"/>
                  <a:pt x="2729136" y="1285845"/>
                </a:cubicBezTo>
                <a:cubicBezTo>
                  <a:pt x="2735375" y="1096659"/>
                  <a:pt x="2702149" y="911338"/>
                  <a:pt x="2623694" y="738697"/>
                </a:cubicBezTo>
                <a:cubicBezTo>
                  <a:pt x="2434169" y="322013"/>
                  <a:pt x="1990361" y="44539"/>
                  <a:pt x="1530957" y="69900"/>
                </a:cubicBezTo>
                <a:cubicBezTo>
                  <a:pt x="1311596" y="82038"/>
                  <a:pt x="1095490" y="154525"/>
                  <a:pt x="914306" y="279022"/>
                </a:cubicBezTo>
                <a:cubicBezTo>
                  <a:pt x="852396" y="321538"/>
                  <a:pt x="800793" y="373344"/>
                  <a:pt x="744377" y="422098"/>
                </a:cubicBezTo>
                <a:cubicBezTo>
                  <a:pt x="725322" y="411656"/>
                  <a:pt x="706268" y="401213"/>
                  <a:pt x="687214" y="390771"/>
                </a:cubicBezTo>
                <a:cubicBezTo>
                  <a:pt x="713659" y="348458"/>
                  <a:pt x="762143" y="312519"/>
                  <a:pt x="800861" y="281260"/>
                </a:cubicBezTo>
                <a:cubicBezTo>
                  <a:pt x="918848" y="185988"/>
                  <a:pt x="1051347" y="113026"/>
                  <a:pt x="1195440" y="65357"/>
                </a:cubicBezTo>
                <a:cubicBezTo>
                  <a:pt x="1326243" y="22095"/>
                  <a:pt x="1467421" y="-3537"/>
                  <a:pt x="1605547" y="396"/>
                </a:cubicBezTo>
                <a:cubicBezTo>
                  <a:pt x="2114180" y="14839"/>
                  <a:pt x="2555276" y="332659"/>
                  <a:pt x="2725814" y="812744"/>
                </a:cubicBezTo>
                <a:cubicBezTo>
                  <a:pt x="2778569" y="961381"/>
                  <a:pt x="2798438" y="1114967"/>
                  <a:pt x="2795386" y="1272283"/>
                </a:cubicBezTo>
                <a:cubicBezTo>
                  <a:pt x="2780807" y="2024756"/>
                  <a:pt x="2069901" y="2590620"/>
                  <a:pt x="1334176" y="2470260"/>
                </a:cubicBezTo>
                <a:cubicBezTo>
                  <a:pt x="1223377" y="2452155"/>
                  <a:pt x="1117257" y="2422454"/>
                  <a:pt x="1015679" y="2373971"/>
                </a:cubicBezTo>
                <a:cubicBezTo>
                  <a:pt x="900608" y="2319114"/>
                  <a:pt x="801133" y="2246423"/>
                  <a:pt x="707760" y="2160103"/>
                </a:cubicBezTo>
                <a:cubicBezTo>
                  <a:pt x="680908" y="2135217"/>
                  <a:pt x="651818" y="2109246"/>
                  <a:pt x="630933" y="2079207"/>
                </a:cubicBezTo>
                <a:close/>
                <a:moveTo>
                  <a:pt x="771500" y="539950"/>
                </a:moveTo>
                <a:cubicBezTo>
                  <a:pt x="771500" y="822848"/>
                  <a:pt x="771500" y="1105745"/>
                  <a:pt x="771500" y="1388643"/>
                </a:cubicBezTo>
                <a:cubicBezTo>
                  <a:pt x="810151" y="1407291"/>
                  <a:pt x="860805" y="1381320"/>
                  <a:pt x="897150" y="1407901"/>
                </a:cubicBezTo>
                <a:cubicBezTo>
                  <a:pt x="909694" y="1434211"/>
                  <a:pt x="904744" y="1467030"/>
                  <a:pt x="904744" y="1496052"/>
                </a:cubicBezTo>
                <a:cubicBezTo>
                  <a:pt x="904812" y="1557894"/>
                  <a:pt x="912203" y="1625228"/>
                  <a:pt x="901150" y="1685916"/>
                </a:cubicBezTo>
                <a:cubicBezTo>
                  <a:pt x="868467" y="1713921"/>
                  <a:pt x="812253" y="1695884"/>
                  <a:pt x="772382" y="1706259"/>
                </a:cubicBezTo>
                <a:cubicBezTo>
                  <a:pt x="768517" y="1765660"/>
                  <a:pt x="770551" y="1826416"/>
                  <a:pt x="771500" y="1885952"/>
                </a:cubicBezTo>
                <a:cubicBezTo>
                  <a:pt x="771974" y="1917212"/>
                  <a:pt x="776925" y="1956609"/>
                  <a:pt x="762346" y="1984275"/>
                </a:cubicBezTo>
                <a:cubicBezTo>
                  <a:pt x="739087" y="1999396"/>
                  <a:pt x="710472" y="1994310"/>
                  <a:pt x="683349" y="1994175"/>
                </a:cubicBezTo>
                <a:cubicBezTo>
                  <a:pt x="626865" y="1994039"/>
                  <a:pt x="570312" y="1994514"/>
                  <a:pt x="513827" y="1994446"/>
                </a:cubicBezTo>
                <a:cubicBezTo>
                  <a:pt x="488127" y="1994378"/>
                  <a:pt x="460326" y="1998786"/>
                  <a:pt x="438152" y="1984275"/>
                </a:cubicBezTo>
                <a:cubicBezTo>
                  <a:pt x="423641" y="1958507"/>
                  <a:pt x="429066" y="1925552"/>
                  <a:pt x="429270" y="1896123"/>
                </a:cubicBezTo>
                <a:cubicBezTo>
                  <a:pt x="429676" y="1833536"/>
                  <a:pt x="438560" y="1761048"/>
                  <a:pt x="425676" y="1700428"/>
                </a:cubicBezTo>
                <a:cubicBezTo>
                  <a:pt x="324302" y="1696834"/>
                  <a:pt x="221978" y="1699953"/>
                  <a:pt x="120537" y="1700360"/>
                </a:cubicBezTo>
                <a:cubicBezTo>
                  <a:pt x="94837" y="1700428"/>
                  <a:pt x="28724" y="1709107"/>
                  <a:pt x="11433" y="1689917"/>
                </a:cubicBezTo>
                <a:cubicBezTo>
                  <a:pt x="-5451" y="1671134"/>
                  <a:pt x="2957" y="1597155"/>
                  <a:pt x="3093" y="1570642"/>
                </a:cubicBezTo>
                <a:cubicBezTo>
                  <a:pt x="3363" y="1525617"/>
                  <a:pt x="-4570" y="1473675"/>
                  <a:pt x="3974" y="1429464"/>
                </a:cubicBezTo>
                <a:cubicBezTo>
                  <a:pt x="13128" y="1382744"/>
                  <a:pt x="60187" y="1297305"/>
                  <a:pt x="81073" y="1250110"/>
                </a:cubicBezTo>
                <a:cubicBezTo>
                  <a:pt x="156814" y="1078893"/>
                  <a:pt x="232963" y="907744"/>
                  <a:pt x="305180" y="735035"/>
                </a:cubicBezTo>
                <a:cubicBezTo>
                  <a:pt x="325794" y="685806"/>
                  <a:pt x="345729" y="635899"/>
                  <a:pt x="368106" y="587484"/>
                </a:cubicBezTo>
                <a:cubicBezTo>
                  <a:pt x="375769" y="570938"/>
                  <a:pt x="381058" y="545442"/>
                  <a:pt x="395840" y="533847"/>
                </a:cubicBezTo>
                <a:cubicBezTo>
                  <a:pt x="417878" y="516556"/>
                  <a:pt x="460598" y="525845"/>
                  <a:pt x="486704" y="525642"/>
                </a:cubicBezTo>
                <a:cubicBezTo>
                  <a:pt x="547732" y="525167"/>
                  <a:pt x="608759" y="524557"/>
                  <a:pt x="669787" y="525167"/>
                </a:cubicBezTo>
                <a:cubicBezTo>
                  <a:pt x="706675" y="525506"/>
                  <a:pt x="739155" y="521913"/>
                  <a:pt x="771500" y="539950"/>
                </a:cubicBezTo>
                <a:close/>
                <a:moveTo>
                  <a:pt x="439238" y="590060"/>
                </a:moveTo>
                <a:cubicBezTo>
                  <a:pt x="420455" y="621184"/>
                  <a:pt x="409537" y="655835"/>
                  <a:pt x="395298" y="689129"/>
                </a:cubicBezTo>
                <a:cubicBezTo>
                  <a:pt x="360850" y="769889"/>
                  <a:pt x="327489" y="851395"/>
                  <a:pt x="291618" y="931477"/>
                </a:cubicBezTo>
                <a:cubicBezTo>
                  <a:pt x="243270" y="1039428"/>
                  <a:pt x="198177" y="1149007"/>
                  <a:pt x="148474" y="1256281"/>
                </a:cubicBezTo>
                <a:cubicBezTo>
                  <a:pt x="126300" y="1304154"/>
                  <a:pt x="76733" y="1397323"/>
                  <a:pt x="66358" y="1444857"/>
                </a:cubicBezTo>
                <a:cubicBezTo>
                  <a:pt x="57882" y="1483575"/>
                  <a:pt x="62425" y="1590510"/>
                  <a:pt x="66290" y="1632551"/>
                </a:cubicBezTo>
                <a:cubicBezTo>
                  <a:pt x="103992" y="1638654"/>
                  <a:pt x="143253" y="1635467"/>
                  <a:pt x="181565" y="1635535"/>
                </a:cubicBezTo>
                <a:cubicBezTo>
                  <a:pt x="240355" y="1635670"/>
                  <a:pt x="299077" y="1636755"/>
                  <a:pt x="357867" y="1636416"/>
                </a:cubicBezTo>
                <a:cubicBezTo>
                  <a:pt x="401604" y="1636145"/>
                  <a:pt x="451036" y="1628144"/>
                  <a:pt x="491993" y="1644418"/>
                </a:cubicBezTo>
                <a:cubicBezTo>
                  <a:pt x="491993" y="1739214"/>
                  <a:pt x="491993" y="1834011"/>
                  <a:pt x="491993" y="1928875"/>
                </a:cubicBezTo>
                <a:cubicBezTo>
                  <a:pt x="562581" y="1928875"/>
                  <a:pt x="633102" y="1928875"/>
                  <a:pt x="703692" y="1928875"/>
                </a:cubicBezTo>
                <a:cubicBezTo>
                  <a:pt x="715897" y="1867508"/>
                  <a:pt x="708235" y="1796445"/>
                  <a:pt x="708167" y="1733383"/>
                </a:cubicBezTo>
                <a:cubicBezTo>
                  <a:pt x="708099" y="1700088"/>
                  <a:pt x="702742" y="1666591"/>
                  <a:pt x="717253" y="1636077"/>
                </a:cubicBezTo>
                <a:cubicBezTo>
                  <a:pt x="758752" y="1636077"/>
                  <a:pt x="800183" y="1636077"/>
                  <a:pt x="841682" y="1636077"/>
                </a:cubicBezTo>
                <a:cubicBezTo>
                  <a:pt x="841682" y="1577355"/>
                  <a:pt x="841682" y="1518632"/>
                  <a:pt x="841682" y="1459910"/>
                </a:cubicBezTo>
                <a:cubicBezTo>
                  <a:pt x="799098" y="1458486"/>
                  <a:pt x="745190" y="1469132"/>
                  <a:pt x="707489" y="1448586"/>
                </a:cubicBezTo>
                <a:cubicBezTo>
                  <a:pt x="707489" y="1162433"/>
                  <a:pt x="707489" y="876213"/>
                  <a:pt x="707489" y="590060"/>
                </a:cubicBezTo>
                <a:cubicBezTo>
                  <a:pt x="618117" y="590060"/>
                  <a:pt x="528677" y="590060"/>
                  <a:pt x="439238" y="590060"/>
                </a:cubicBezTo>
                <a:close/>
                <a:moveTo>
                  <a:pt x="496333" y="865228"/>
                </a:moveTo>
                <a:cubicBezTo>
                  <a:pt x="496333" y="1060110"/>
                  <a:pt x="496333" y="1254992"/>
                  <a:pt x="496333" y="1449874"/>
                </a:cubicBezTo>
                <a:cubicBezTo>
                  <a:pt x="455918" y="1469742"/>
                  <a:pt x="377396" y="1459300"/>
                  <a:pt x="330744" y="1459435"/>
                </a:cubicBezTo>
                <a:cubicBezTo>
                  <a:pt x="307689" y="1459435"/>
                  <a:pt x="284159" y="1461944"/>
                  <a:pt x="262935" y="1453740"/>
                </a:cubicBezTo>
                <a:cubicBezTo>
                  <a:pt x="269038" y="1406680"/>
                  <a:pt x="305519" y="1335617"/>
                  <a:pt x="323963" y="1289304"/>
                </a:cubicBezTo>
                <a:cubicBezTo>
                  <a:pt x="358749" y="1201627"/>
                  <a:pt x="393195" y="1113679"/>
                  <a:pt x="426015" y="1025324"/>
                </a:cubicBezTo>
                <a:cubicBezTo>
                  <a:pt x="439306" y="989386"/>
                  <a:pt x="471786" y="886588"/>
                  <a:pt x="496333" y="865228"/>
                </a:cubicBezTo>
                <a:close/>
                <a:moveTo>
                  <a:pt x="432457" y="1180877"/>
                </a:moveTo>
                <a:cubicBezTo>
                  <a:pt x="405333" y="1251602"/>
                  <a:pt x="378210" y="1322258"/>
                  <a:pt x="351154" y="1392983"/>
                </a:cubicBezTo>
                <a:cubicBezTo>
                  <a:pt x="375972" y="1392983"/>
                  <a:pt x="400858" y="1392983"/>
                  <a:pt x="425676" y="1392983"/>
                </a:cubicBezTo>
                <a:cubicBezTo>
                  <a:pt x="437678" y="1354264"/>
                  <a:pt x="437203" y="1224885"/>
                  <a:pt x="432457" y="1180877"/>
                </a:cubicBezTo>
                <a:close/>
              </a:path>
            </a:pathLst>
          </a:custGeom>
          <a:solidFill>
            <a:schemeClr val="accent1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E808745-0A99-BEC4-16DD-46F71273EE71}"/>
              </a:ext>
            </a:extLst>
          </p:cNvPr>
          <p:cNvSpPr/>
          <p:nvPr/>
        </p:nvSpPr>
        <p:spPr>
          <a:xfrm>
            <a:off x="386856" y="2058274"/>
            <a:ext cx="2637137" cy="2479552"/>
          </a:xfrm>
          <a:custGeom>
            <a:avLst/>
            <a:gdLst>
              <a:gd name="csX0" fmla="*/ 466515 w 2637137"/>
              <a:gd name="csY0" fmla="*/ 2059637 h 2479552"/>
              <a:gd name="csX1" fmla="*/ 525170 w 2637137"/>
              <a:gd name="csY1" fmla="*/ 2031293 h 2479552"/>
              <a:gd name="csX2" fmla="*/ 590266 w 2637137"/>
              <a:gd name="csY2" fmla="*/ 2092931 h 2479552"/>
              <a:gd name="csX3" fmla="*/ 692725 w 2637137"/>
              <a:gd name="csY3" fmla="*/ 2180472 h 2479552"/>
              <a:gd name="csX4" fmla="*/ 1144060 w 2637137"/>
              <a:gd name="csY4" fmla="*/ 2385729 h 2479552"/>
              <a:gd name="csX5" fmla="*/ 1688902 w 2637137"/>
              <a:gd name="csY5" fmla="*/ 2371828 h 2479552"/>
              <a:gd name="csX6" fmla="*/ 2570754 w 2637137"/>
              <a:gd name="csY6" fmla="*/ 1266276 h 2479552"/>
              <a:gd name="csX7" fmla="*/ 1717518 w 2637137"/>
              <a:gd name="csY7" fmla="*/ 105323 h 2479552"/>
              <a:gd name="csX8" fmla="*/ 1264352 w 2637137"/>
              <a:gd name="csY8" fmla="*/ 77657 h 2479552"/>
              <a:gd name="csX9" fmla="*/ 763992 w 2637137"/>
              <a:gd name="csY9" fmla="*/ 267589 h 2479552"/>
              <a:gd name="csX10" fmla="*/ 645395 w 2637137"/>
              <a:gd name="csY10" fmla="*/ 359131 h 2479552"/>
              <a:gd name="csX11" fmla="*/ 579417 w 2637137"/>
              <a:gd name="csY11" fmla="*/ 418260 h 2479552"/>
              <a:gd name="csX12" fmla="*/ 525170 w 2637137"/>
              <a:gd name="csY12" fmla="*/ 389374 h 2479552"/>
              <a:gd name="csX13" fmla="*/ 676587 w 2637137"/>
              <a:gd name="csY13" fmla="*/ 248196 h 2479552"/>
              <a:gd name="csX14" fmla="*/ 1243603 w 2637137"/>
              <a:gd name="csY14" fmla="*/ 13375 h 2479552"/>
              <a:gd name="csX15" fmla="*/ 1657575 w 2637137"/>
              <a:gd name="csY15" fmla="*/ 22122 h 2479552"/>
              <a:gd name="csX16" fmla="*/ 2636868 w 2637137"/>
              <a:gd name="csY16" fmla="*/ 1252714 h 2479552"/>
              <a:gd name="csX17" fmla="*/ 1515380 w 2637137"/>
              <a:gd name="csY17" fmla="*/ 2471778 h 2479552"/>
              <a:gd name="csX18" fmla="*/ 1142568 w 2637137"/>
              <a:gd name="csY18" fmla="*/ 2454894 h 2479552"/>
              <a:gd name="csX19" fmla="*/ 745345 w 2637137"/>
              <a:gd name="csY19" fmla="*/ 2297307 h 2479552"/>
              <a:gd name="csX20" fmla="*/ 466515 w 2637137"/>
              <a:gd name="csY20" fmla="*/ 2059637 h 2479552"/>
              <a:gd name="csX21" fmla="*/ 553582 w 2637137"/>
              <a:gd name="csY21" fmla="*/ 1930801 h 2479552"/>
              <a:gd name="csX22" fmla="*/ 464142 w 2637137"/>
              <a:gd name="csY22" fmla="*/ 1939616 h 2479552"/>
              <a:gd name="csX23" fmla="*/ 274278 w 2637137"/>
              <a:gd name="csY23" fmla="*/ 1939412 h 2479552"/>
              <a:gd name="csX24" fmla="*/ 189585 w 2637137"/>
              <a:gd name="csY24" fmla="*/ 1930801 h 2479552"/>
              <a:gd name="csX25" fmla="*/ 180227 w 2637137"/>
              <a:gd name="csY25" fmla="*/ 1835869 h 2479552"/>
              <a:gd name="csX26" fmla="*/ 180024 w 2637137"/>
              <a:gd name="csY26" fmla="*/ 1639223 h 2479552"/>
              <a:gd name="csX27" fmla="*/ 180295 w 2637137"/>
              <a:gd name="csY27" fmla="*/ 1164563 h 2479552"/>
              <a:gd name="csX28" fmla="*/ 179142 w 2637137"/>
              <a:gd name="csY28" fmla="*/ 920451 h 2479552"/>
              <a:gd name="csX29" fmla="*/ 23250 w 2637137"/>
              <a:gd name="csY29" fmla="*/ 981479 h 2479552"/>
              <a:gd name="csX30" fmla="*/ 4060 w 2637137"/>
              <a:gd name="csY30" fmla="*/ 963239 h 2479552"/>
              <a:gd name="csX31" fmla="*/ 3111 w 2637137"/>
              <a:gd name="csY31" fmla="*/ 791615 h 2479552"/>
              <a:gd name="csX32" fmla="*/ 7383 w 2637137"/>
              <a:gd name="csY32" fmla="*/ 670848 h 2479552"/>
              <a:gd name="csX33" fmla="*/ 137033 w 2637137"/>
              <a:gd name="csY33" fmla="*/ 596597 h 2479552"/>
              <a:gd name="csX34" fmla="*/ 221183 w 2637137"/>
              <a:gd name="csY34" fmla="*/ 538214 h 2479552"/>
              <a:gd name="csX35" fmla="*/ 273600 w 2637137"/>
              <a:gd name="csY35" fmla="*/ 495359 h 2479552"/>
              <a:gd name="csX36" fmla="*/ 348867 w 2637137"/>
              <a:gd name="csY36" fmla="*/ 491561 h 2479552"/>
              <a:gd name="csX37" fmla="*/ 536833 w 2637137"/>
              <a:gd name="csY37" fmla="*/ 492714 h 2479552"/>
              <a:gd name="csX38" fmla="*/ 562668 w 2637137"/>
              <a:gd name="csY38" fmla="*/ 574627 h 2479552"/>
              <a:gd name="csX39" fmla="*/ 562600 w 2637137"/>
              <a:gd name="csY39" fmla="*/ 818738 h 2479552"/>
              <a:gd name="csX40" fmla="*/ 562397 w 2637137"/>
              <a:gd name="csY40" fmla="*/ 1612100 h 2479552"/>
              <a:gd name="csX41" fmla="*/ 562125 w 2637137"/>
              <a:gd name="csY41" fmla="*/ 1829088 h 2479552"/>
              <a:gd name="csX42" fmla="*/ 553582 w 2637137"/>
              <a:gd name="csY42" fmla="*/ 1930801 h 2479552"/>
              <a:gd name="csX43" fmla="*/ 498114 w 2637137"/>
              <a:gd name="csY43" fmla="*/ 558828 h 2479552"/>
              <a:gd name="csX44" fmla="*/ 355648 w 2637137"/>
              <a:gd name="csY44" fmla="*/ 553674 h 2479552"/>
              <a:gd name="csX45" fmla="*/ 298892 w 2637137"/>
              <a:gd name="csY45" fmla="*/ 555234 h 2479552"/>
              <a:gd name="csX46" fmla="*/ 226473 w 2637137"/>
              <a:gd name="csY46" fmla="*/ 611786 h 2479552"/>
              <a:gd name="csX47" fmla="*/ 66512 w 2637137"/>
              <a:gd name="csY47" fmla="*/ 703464 h 2479552"/>
              <a:gd name="csX48" fmla="*/ 66512 w 2637137"/>
              <a:gd name="csY48" fmla="*/ 899905 h 2479552"/>
              <a:gd name="csX49" fmla="*/ 220031 w 2637137"/>
              <a:gd name="csY49" fmla="*/ 829384 h 2479552"/>
              <a:gd name="csX50" fmla="*/ 243628 w 2637137"/>
              <a:gd name="csY50" fmla="*/ 906890 h 2479552"/>
              <a:gd name="csX51" fmla="*/ 243560 w 2637137"/>
              <a:gd name="csY51" fmla="*/ 1089973 h 2479552"/>
              <a:gd name="csX52" fmla="*/ 243425 w 2637137"/>
              <a:gd name="csY52" fmla="*/ 1618881 h 2479552"/>
              <a:gd name="csX53" fmla="*/ 247154 w 2637137"/>
              <a:gd name="csY53" fmla="*/ 1874384 h 2479552"/>
              <a:gd name="csX54" fmla="*/ 498114 w 2637137"/>
              <a:gd name="csY54" fmla="*/ 1869773 h 2479552"/>
              <a:gd name="csX55" fmla="*/ 498114 w 2637137"/>
              <a:gd name="csY55" fmla="*/ 558828 h 24795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2637137" h="2479552">
                <a:moveTo>
                  <a:pt x="466515" y="2059637"/>
                </a:moveTo>
                <a:cubicBezTo>
                  <a:pt x="486112" y="2050212"/>
                  <a:pt x="505641" y="2040718"/>
                  <a:pt x="525170" y="2031293"/>
                </a:cubicBezTo>
                <a:cubicBezTo>
                  <a:pt x="550056" y="2046550"/>
                  <a:pt x="569381" y="2072317"/>
                  <a:pt x="590266" y="2092931"/>
                </a:cubicBezTo>
                <a:cubicBezTo>
                  <a:pt x="622136" y="2124327"/>
                  <a:pt x="657193" y="2153213"/>
                  <a:pt x="692725" y="2180472"/>
                </a:cubicBezTo>
                <a:cubicBezTo>
                  <a:pt x="822579" y="2280287"/>
                  <a:pt x="983150" y="2354741"/>
                  <a:pt x="1144060" y="2385729"/>
                </a:cubicBezTo>
                <a:cubicBezTo>
                  <a:pt x="1326194" y="2420786"/>
                  <a:pt x="1508870" y="2419498"/>
                  <a:pt x="1688902" y="2371828"/>
                </a:cubicBezTo>
                <a:cubicBezTo>
                  <a:pt x="2184516" y="2240754"/>
                  <a:pt x="2557599" y="1780062"/>
                  <a:pt x="2570754" y="1266276"/>
                </a:cubicBezTo>
                <a:cubicBezTo>
                  <a:pt x="2584248" y="738114"/>
                  <a:pt x="2235576" y="239449"/>
                  <a:pt x="1717518" y="105323"/>
                </a:cubicBezTo>
                <a:cubicBezTo>
                  <a:pt x="1569762" y="67079"/>
                  <a:pt x="1415566" y="57247"/>
                  <a:pt x="1264352" y="77657"/>
                </a:cubicBezTo>
                <a:cubicBezTo>
                  <a:pt x="1088389" y="101458"/>
                  <a:pt x="910255" y="165605"/>
                  <a:pt x="763992" y="267589"/>
                </a:cubicBezTo>
                <a:cubicBezTo>
                  <a:pt x="722968" y="296137"/>
                  <a:pt x="683028" y="326244"/>
                  <a:pt x="645395" y="359131"/>
                </a:cubicBezTo>
                <a:cubicBezTo>
                  <a:pt x="623086" y="378592"/>
                  <a:pt x="604235" y="402257"/>
                  <a:pt x="579417" y="418260"/>
                </a:cubicBezTo>
                <a:cubicBezTo>
                  <a:pt x="561312" y="408631"/>
                  <a:pt x="543275" y="399003"/>
                  <a:pt x="525170" y="389374"/>
                </a:cubicBezTo>
                <a:cubicBezTo>
                  <a:pt x="540969" y="349434"/>
                  <a:pt x="639156" y="275659"/>
                  <a:pt x="676587" y="248196"/>
                </a:cubicBezTo>
                <a:cubicBezTo>
                  <a:pt x="845701" y="124581"/>
                  <a:pt x="1036583" y="45245"/>
                  <a:pt x="1243603" y="13375"/>
                </a:cubicBezTo>
                <a:cubicBezTo>
                  <a:pt x="1380305" y="-7714"/>
                  <a:pt x="1521618" y="-3171"/>
                  <a:pt x="1657575" y="22122"/>
                </a:cubicBezTo>
                <a:cubicBezTo>
                  <a:pt x="2232525" y="129327"/>
                  <a:pt x="2649277" y="674102"/>
                  <a:pt x="2636868" y="1252714"/>
                </a:cubicBezTo>
                <a:cubicBezTo>
                  <a:pt x="2623306" y="1888013"/>
                  <a:pt x="2141729" y="2398070"/>
                  <a:pt x="1515380" y="2471778"/>
                </a:cubicBezTo>
                <a:cubicBezTo>
                  <a:pt x="1391765" y="2486290"/>
                  <a:pt x="1264420" y="2480390"/>
                  <a:pt x="1142568" y="2454894"/>
                </a:cubicBezTo>
                <a:cubicBezTo>
                  <a:pt x="1001051" y="2425262"/>
                  <a:pt x="868214" y="2373320"/>
                  <a:pt x="745345" y="2297307"/>
                </a:cubicBezTo>
                <a:cubicBezTo>
                  <a:pt x="642818" y="2233906"/>
                  <a:pt x="543071" y="2153281"/>
                  <a:pt x="466515" y="2059637"/>
                </a:cubicBezTo>
                <a:close/>
                <a:moveTo>
                  <a:pt x="553582" y="1930801"/>
                </a:moveTo>
                <a:cubicBezTo>
                  <a:pt x="528696" y="1946464"/>
                  <a:pt x="492825" y="1939684"/>
                  <a:pt x="464142" y="1939616"/>
                </a:cubicBezTo>
                <a:cubicBezTo>
                  <a:pt x="400876" y="1939548"/>
                  <a:pt x="337543" y="1939277"/>
                  <a:pt x="274278" y="1939412"/>
                </a:cubicBezTo>
                <a:cubicBezTo>
                  <a:pt x="246273" y="1939480"/>
                  <a:pt x="214064" y="1945447"/>
                  <a:pt x="189585" y="1930801"/>
                </a:cubicBezTo>
                <a:cubicBezTo>
                  <a:pt x="174192" y="1903474"/>
                  <a:pt x="179956" y="1866925"/>
                  <a:pt x="180227" y="1835869"/>
                </a:cubicBezTo>
                <a:cubicBezTo>
                  <a:pt x="180769" y="1770297"/>
                  <a:pt x="179888" y="1704794"/>
                  <a:pt x="180024" y="1639223"/>
                </a:cubicBezTo>
                <a:cubicBezTo>
                  <a:pt x="180363" y="1481026"/>
                  <a:pt x="180295" y="1322760"/>
                  <a:pt x="180295" y="1164563"/>
                </a:cubicBezTo>
                <a:cubicBezTo>
                  <a:pt x="180295" y="1083599"/>
                  <a:pt x="184431" y="1001211"/>
                  <a:pt x="179142" y="920451"/>
                </a:cubicBezTo>
                <a:cubicBezTo>
                  <a:pt x="131066" y="930555"/>
                  <a:pt x="70513" y="985276"/>
                  <a:pt x="23250" y="981479"/>
                </a:cubicBezTo>
                <a:cubicBezTo>
                  <a:pt x="15316" y="975987"/>
                  <a:pt x="7654" y="973139"/>
                  <a:pt x="4060" y="963239"/>
                </a:cubicBezTo>
                <a:cubicBezTo>
                  <a:pt x="-4484" y="939912"/>
                  <a:pt x="3111" y="824231"/>
                  <a:pt x="3111" y="791615"/>
                </a:cubicBezTo>
                <a:cubicBezTo>
                  <a:pt x="3111" y="762050"/>
                  <a:pt x="-5230" y="696276"/>
                  <a:pt x="7383" y="670848"/>
                </a:cubicBezTo>
                <a:cubicBezTo>
                  <a:pt x="19588" y="645962"/>
                  <a:pt x="109435" y="613142"/>
                  <a:pt x="137033" y="596597"/>
                </a:cubicBezTo>
                <a:cubicBezTo>
                  <a:pt x="166123" y="579102"/>
                  <a:pt x="194806" y="559574"/>
                  <a:pt x="221183" y="538214"/>
                </a:cubicBezTo>
                <a:cubicBezTo>
                  <a:pt x="237729" y="524923"/>
                  <a:pt x="254071" y="503903"/>
                  <a:pt x="273600" y="495359"/>
                </a:cubicBezTo>
                <a:cubicBezTo>
                  <a:pt x="295298" y="485865"/>
                  <a:pt x="325677" y="491426"/>
                  <a:pt x="348867" y="491561"/>
                </a:cubicBezTo>
                <a:cubicBezTo>
                  <a:pt x="393960" y="491833"/>
                  <a:pt x="498792" y="483221"/>
                  <a:pt x="536833" y="492714"/>
                </a:cubicBezTo>
                <a:cubicBezTo>
                  <a:pt x="571890" y="501462"/>
                  <a:pt x="562465" y="547843"/>
                  <a:pt x="562668" y="574627"/>
                </a:cubicBezTo>
                <a:cubicBezTo>
                  <a:pt x="563346" y="655997"/>
                  <a:pt x="562600" y="737368"/>
                  <a:pt x="562600" y="818738"/>
                </a:cubicBezTo>
                <a:cubicBezTo>
                  <a:pt x="562668" y="1083192"/>
                  <a:pt x="562125" y="1347646"/>
                  <a:pt x="562397" y="1612100"/>
                </a:cubicBezTo>
                <a:cubicBezTo>
                  <a:pt x="562465" y="1684452"/>
                  <a:pt x="561651" y="1756804"/>
                  <a:pt x="562125" y="1829088"/>
                </a:cubicBezTo>
                <a:cubicBezTo>
                  <a:pt x="562397" y="1861771"/>
                  <a:pt x="569720" y="1901982"/>
                  <a:pt x="553582" y="1930801"/>
                </a:cubicBezTo>
                <a:close/>
                <a:moveTo>
                  <a:pt x="498114" y="558828"/>
                </a:moveTo>
                <a:cubicBezTo>
                  <a:pt x="457497" y="543028"/>
                  <a:pt x="399588" y="553878"/>
                  <a:pt x="355648" y="553674"/>
                </a:cubicBezTo>
                <a:cubicBezTo>
                  <a:pt x="338425" y="553539"/>
                  <a:pt x="315166" y="548928"/>
                  <a:pt x="298892" y="555234"/>
                </a:cubicBezTo>
                <a:cubicBezTo>
                  <a:pt x="273125" y="565202"/>
                  <a:pt x="249799" y="596258"/>
                  <a:pt x="226473" y="611786"/>
                </a:cubicBezTo>
                <a:cubicBezTo>
                  <a:pt x="175006" y="646030"/>
                  <a:pt x="119064" y="671458"/>
                  <a:pt x="66512" y="703464"/>
                </a:cubicBezTo>
                <a:cubicBezTo>
                  <a:pt x="66512" y="768967"/>
                  <a:pt x="66512" y="834402"/>
                  <a:pt x="66512" y="899905"/>
                </a:cubicBezTo>
                <a:cubicBezTo>
                  <a:pt x="117707" y="876376"/>
                  <a:pt x="168835" y="852914"/>
                  <a:pt x="220031" y="829384"/>
                </a:cubicBezTo>
                <a:cubicBezTo>
                  <a:pt x="250612" y="846947"/>
                  <a:pt x="243492" y="874613"/>
                  <a:pt x="243628" y="906890"/>
                </a:cubicBezTo>
                <a:cubicBezTo>
                  <a:pt x="243832" y="967917"/>
                  <a:pt x="243560" y="1028945"/>
                  <a:pt x="243560" y="1089973"/>
                </a:cubicBezTo>
                <a:cubicBezTo>
                  <a:pt x="243628" y="1266276"/>
                  <a:pt x="242475" y="1442578"/>
                  <a:pt x="243425" y="1618881"/>
                </a:cubicBezTo>
                <a:cubicBezTo>
                  <a:pt x="243899" y="1699980"/>
                  <a:pt x="233525" y="1795522"/>
                  <a:pt x="247154" y="1874384"/>
                </a:cubicBezTo>
                <a:cubicBezTo>
                  <a:pt x="300723" y="1880419"/>
                  <a:pt x="451055" y="1882656"/>
                  <a:pt x="498114" y="1869773"/>
                </a:cubicBezTo>
                <a:cubicBezTo>
                  <a:pt x="498114" y="1432814"/>
                  <a:pt x="498114" y="995787"/>
                  <a:pt x="498114" y="558828"/>
                </a:cubicBezTo>
                <a:close/>
              </a:path>
            </a:pathLst>
          </a:custGeom>
          <a:solidFill>
            <a:schemeClr val="accent6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00BC20-68A6-9D0C-F8DA-76BF07F172FB}"/>
              </a:ext>
            </a:extLst>
          </p:cNvPr>
          <p:cNvGrpSpPr/>
          <p:nvPr/>
        </p:nvGrpSpPr>
        <p:grpSpPr>
          <a:xfrm>
            <a:off x="1089977" y="2714529"/>
            <a:ext cx="1666475" cy="1228598"/>
            <a:chOff x="332936" y="2689321"/>
            <a:chExt cx="2926080" cy="122859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542A21-C407-4F23-E259-BA2D72E1D8A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D57610-72A9-0933-54A1-EB19CE4D4A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038A0D-BEC4-3701-CE7C-62C9DAF21DDF}"/>
              </a:ext>
            </a:extLst>
          </p:cNvPr>
          <p:cNvGrpSpPr/>
          <p:nvPr/>
        </p:nvGrpSpPr>
        <p:grpSpPr>
          <a:xfrm>
            <a:off x="4115637" y="2714529"/>
            <a:ext cx="1666475" cy="1228598"/>
            <a:chOff x="332936" y="2689321"/>
            <a:chExt cx="2926080" cy="122859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D357760-2DD2-0716-D8B8-62B8BA36C29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8A10FE-FC76-8FBB-A40B-F41E875EE1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3C82CD-8428-C886-160F-62AAF06F1CC3}"/>
              </a:ext>
            </a:extLst>
          </p:cNvPr>
          <p:cNvGrpSpPr/>
          <p:nvPr/>
        </p:nvGrpSpPr>
        <p:grpSpPr>
          <a:xfrm>
            <a:off x="6962276" y="2714529"/>
            <a:ext cx="1666475" cy="1228598"/>
            <a:chOff x="332936" y="2689321"/>
            <a:chExt cx="2926080" cy="122859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E7E862E-578C-5963-CED6-9110CA546D08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1E2A0F-25A0-FAAC-522A-42A0E60F9A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FE4DC24-2717-3D4E-323A-8CE984DE7FEE}"/>
              </a:ext>
            </a:extLst>
          </p:cNvPr>
          <p:cNvGrpSpPr/>
          <p:nvPr/>
        </p:nvGrpSpPr>
        <p:grpSpPr>
          <a:xfrm>
            <a:off x="9924861" y="2714529"/>
            <a:ext cx="1666475" cy="1228598"/>
            <a:chOff x="332936" y="2689321"/>
            <a:chExt cx="2926080" cy="122859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20F61A-9629-E144-3AE2-2C137B51C9B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AF0BCA-6F6A-1EF7-D373-99343D69EB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76E1A-97DD-F497-EF49-280AE2D65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2D08C-706B-D3F2-BABB-AA729ABD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XXXXX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E9FE6E9-D414-E563-AF11-C727422CE6A6}"/>
              </a:ext>
            </a:extLst>
          </p:cNvPr>
          <p:cNvSpPr/>
          <p:nvPr/>
        </p:nvSpPr>
        <p:spPr>
          <a:xfrm>
            <a:off x="6124065" y="2058839"/>
            <a:ext cx="2710822" cy="2478422"/>
          </a:xfrm>
          <a:custGeom>
            <a:avLst/>
            <a:gdLst>
              <a:gd name="csX0" fmla="*/ 549733 w 2710822"/>
              <a:gd name="csY0" fmla="*/ 2071767 h 2478422"/>
              <a:gd name="csX1" fmla="*/ 612727 w 2710822"/>
              <a:gd name="csY1" fmla="*/ 2043694 h 2478422"/>
              <a:gd name="csX2" fmla="*/ 776078 w 2710822"/>
              <a:gd name="csY2" fmla="*/ 2190093 h 2478422"/>
              <a:gd name="csX3" fmla="*/ 1345061 w 2710822"/>
              <a:gd name="csY3" fmla="*/ 2405928 h 2478422"/>
              <a:gd name="csX4" fmla="*/ 2643258 w 2710822"/>
              <a:gd name="csY4" fmla="*/ 1264844 h 2478422"/>
              <a:gd name="csX5" fmla="*/ 1790971 w 2710822"/>
              <a:gd name="csY5" fmla="*/ 104434 h 2478422"/>
              <a:gd name="csX6" fmla="*/ 1332177 w 2710822"/>
              <a:gd name="csY6" fmla="*/ 77175 h 2478422"/>
              <a:gd name="csX7" fmla="*/ 834122 w 2710822"/>
              <a:gd name="csY7" fmla="*/ 269005 h 2478422"/>
              <a:gd name="csX8" fmla="*/ 719187 w 2710822"/>
              <a:gd name="csY8" fmla="*/ 357428 h 2478422"/>
              <a:gd name="csX9" fmla="*/ 653412 w 2710822"/>
              <a:gd name="csY9" fmla="*/ 417032 h 2478422"/>
              <a:gd name="csX10" fmla="*/ 598419 w 2710822"/>
              <a:gd name="csY10" fmla="*/ 390112 h 2478422"/>
              <a:gd name="csX11" fmla="*/ 766924 w 2710822"/>
              <a:gd name="csY11" fmla="*/ 235576 h 2478422"/>
              <a:gd name="csX12" fmla="*/ 1372184 w 2710822"/>
              <a:gd name="csY12" fmla="*/ 5636 h 2478422"/>
              <a:gd name="csX13" fmla="*/ 1994465 w 2710822"/>
              <a:gd name="csY13" fmla="*/ 103552 h 2478422"/>
              <a:gd name="csX14" fmla="*/ 2710592 w 2710822"/>
              <a:gd name="csY14" fmla="*/ 1251282 h 2478422"/>
              <a:gd name="csX15" fmla="*/ 1548487 w 2710822"/>
              <a:gd name="csY15" fmla="*/ 2474483 h 2478422"/>
              <a:gd name="csX16" fmla="*/ 1161503 w 2710822"/>
              <a:gd name="csY16" fmla="*/ 2442816 h 2478422"/>
              <a:gd name="csX17" fmla="*/ 846057 w 2710822"/>
              <a:gd name="csY17" fmla="*/ 2316489 h 2478422"/>
              <a:gd name="csX18" fmla="*/ 549733 w 2710822"/>
              <a:gd name="csY18" fmla="*/ 2071767 h 2478422"/>
              <a:gd name="csX19" fmla="*/ 750107 w 2710822"/>
              <a:gd name="csY19" fmla="*/ 1210597 h 2478422"/>
              <a:gd name="csX20" fmla="*/ 840903 w 2710822"/>
              <a:gd name="csY20" fmla="*/ 1339094 h 2478422"/>
              <a:gd name="csX21" fmla="*/ 768212 w 2710822"/>
              <a:gd name="csY21" fmla="*/ 1857559 h 2478422"/>
              <a:gd name="csX22" fmla="*/ 578687 w 2710822"/>
              <a:gd name="csY22" fmla="*/ 1973377 h 2478422"/>
              <a:gd name="csX23" fmla="*/ 106535 w 2710822"/>
              <a:gd name="csY23" fmla="*/ 1876207 h 2478422"/>
              <a:gd name="csX24" fmla="*/ 9094 w 2710822"/>
              <a:gd name="csY24" fmla="*/ 1635147 h 2478422"/>
              <a:gd name="csX25" fmla="*/ 16011 w 2710822"/>
              <a:gd name="csY25" fmla="*/ 1438163 h 2478422"/>
              <a:gd name="csX26" fmla="*/ 104162 w 2710822"/>
              <a:gd name="csY26" fmla="*/ 1431178 h 2478422"/>
              <a:gd name="csX27" fmla="*/ 287245 w 2710822"/>
              <a:gd name="csY27" fmla="*/ 1430975 h 2478422"/>
              <a:gd name="csX28" fmla="*/ 372006 w 2710822"/>
              <a:gd name="csY28" fmla="*/ 1441214 h 2478422"/>
              <a:gd name="csX29" fmla="*/ 383805 w 2710822"/>
              <a:gd name="csY29" fmla="*/ 1502174 h 2478422"/>
              <a:gd name="csX30" fmla="*/ 393027 w 2710822"/>
              <a:gd name="csY30" fmla="*/ 1630672 h 2478422"/>
              <a:gd name="csX31" fmla="*/ 467142 w 2710822"/>
              <a:gd name="csY31" fmla="*/ 1644708 h 2478422"/>
              <a:gd name="csX32" fmla="*/ 487756 w 2710822"/>
              <a:gd name="csY32" fmla="*/ 1576764 h 2478422"/>
              <a:gd name="csX33" fmla="*/ 434390 w 2710822"/>
              <a:gd name="csY33" fmla="*/ 1379237 h 2478422"/>
              <a:gd name="csX34" fmla="*/ 301824 w 2710822"/>
              <a:gd name="csY34" fmla="*/ 1362353 h 2478422"/>
              <a:gd name="csX35" fmla="*/ 291043 w 2710822"/>
              <a:gd name="csY35" fmla="*/ 1298748 h 2478422"/>
              <a:gd name="csX36" fmla="*/ 300807 w 2710822"/>
              <a:gd name="csY36" fmla="*/ 1087524 h 2478422"/>
              <a:gd name="csX37" fmla="*/ 438662 w 2710822"/>
              <a:gd name="csY37" fmla="*/ 1067317 h 2478422"/>
              <a:gd name="csX38" fmla="*/ 487756 w 2710822"/>
              <a:gd name="csY38" fmla="*/ 885115 h 2478422"/>
              <a:gd name="csX39" fmla="*/ 462124 w 2710822"/>
              <a:gd name="csY39" fmla="*/ 815408 h 2478422"/>
              <a:gd name="csX40" fmla="*/ 386585 w 2710822"/>
              <a:gd name="csY40" fmla="*/ 980047 h 2478422"/>
              <a:gd name="csX41" fmla="*/ 376549 w 2710822"/>
              <a:gd name="csY41" fmla="*/ 1025276 h 2478422"/>
              <a:gd name="csX42" fmla="*/ 300807 w 2710822"/>
              <a:gd name="csY42" fmla="*/ 1036396 h 2478422"/>
              <a:gd name="csX43" fmla="*/ 97381 w 2710822"/>
              <a:gd name="csY43" fmla="*/ 1036871 h 2478422"/>
              <a:gd name="csX44" fmla="*/ 14926 w 2710822"/>
              <a:gd name="csY44" fmla="*/ 1025276 h 2478422"/>
              <a:gd name="csX45" fmla="*/ 8077 w 2710822"/>
              <a:gd name="csY45" fmla="*/ 891896 h 2478422"/>
              <a:gd name="csX46" fmla="*/ 214215 w 2710822"/>
              <a:gd name="csY46" fmla="*/ 530747 h 2478422"/>
              <a:gd name="csX47" fmla="*/ 456767 w 2710822"/>
              <a:gd name="csY47" fmla="*/ 480636 h 2478422"/>
              <a:gd name="csX48" fmla="*/ 859957 w 2710822"/>
              <a:gd name="csY48" fmla="*/ 756482 h 2478422"/>
              <a:gd name="csX49" fmla="*/ 822052 w 2710822"/>
              <a:gd name="csY49" fmla="*/ 1117970 h 2478422"/>
              <a:gd name="csX50" fmla="*/ 750107 w 2710822"/>
              <a:gd name="csY50" fmla="*/ 1210597 h 2478422"/>
              <a:gd name="csX51" fmla="*/ 642698 w 2710822"/>
              <a:gd name="csY51" fmla="*/ 1210597 h 2478422"/>
              <a:gd name="csX52" fmla="*/ 697352 w 2710822"/>
              <a:gd name="csY52" fmla="*/ 1169844 h 2478422"/>
              <a:gd name="csX53" fmla="*/ 789707 w 2710822"/>
              <a:gd name="csY53" fmla="*/ 1038770 h 2478422"/>
              <a:gd name="csX54" fmla="*/ 718169 w 2710822"/>
              <a:gd name="csY54" fmla="*/ 633952 h 2478422"/>
              <a:gd name="csX55" fmla="*/ 190414 w 2710822"/>
              <a:gd name="csY55" fmla="*/ 621950 h 2478422"/>
              <a:gd name="csX56" fmla="*/ 92973 w 2710822"/>
              <a:gd name="csY56" fmla="*/ 769501 h 2478422"/>
              <a:gd name="csX57" fmla="*/ 73580 w 2710822"/>
              <a:gd name="csY57" fmla="*/ 975843 h 2478422"/>
              <a:gd name="csX58" fmla="*/ 321150 w 2710822"/>
              <a:gd name="csY58" fmla="*/ 975843 h 2478422"/>
              <a:gd name="csX59" fmla="*/ 456767 w 2710822"/>
              <a:gd name="csY59" fmla="*/ 746921 h 2478422"/>
              <a:gd name="csX60" fmla="*/ 512709 w 2710822"/>
              <a:gd name="csY60" fmla="*/ 771603 h 2478422"/>
              <a:gd name="csX61" fmla="*/ 549122 w 2710822"/>
              <a:gd name="csY61" fmla="*/ 871553 h 2478422"/>
              <a:gd name="csX62" fmla="*/ 493180 w 2710822"/>
              <a:gd name="csY62" fmla="*/ 1108070 h 2478422"/>
              <a:gd name="csX63" fmla="*/ 353359 w 2710822"/>
              <a:gd name="csY63" fmla="*/ 1138787 h 2478422"/>
              <a:gd name="csX64" fmla="*/ 353359 w 2710822"/>
              <a:gd name="csY64" fmla="*/ 1310276 h 2478422"/>
              <a:gd name="csX65" fmla="*/ 489790 w 2710822"/>
              <a:gd name="csY65" fmla="*/ 1336585 h 2478422"/>
              <a:gd name="csX66" fmla="*/ 548105 w 2710822"/>
              <a:gd name="csY66" fmla="*/ 1590325 h 2478422"/>
              <a:gd name="csX67" fmla="*/ 517117 w 2710822"/>
              <a:gd name="csY67" fmla="*/ 1687902 h 2478422"/>
              <a:gd name="csX68" fmla="*/ 460632 w 2710822"/>
              <a:gd name="csY68" fmla="*/ 1719297 h 2478422"/>
              <a:gd name="csX69" fmla="*/ 416692 w 2710822"/>
              <a:gd name="csY69" fmla="*/ 1720247 h 2478422"/>
              <a:gd name="csX70" fmla="*/ 315115 w 2710822"/>
              <a:gd name="csY70" fmla="*/ 1495393 h 2478422"/>
              <a:gd name="csX71" fmla="*/ 144847 w 2710822"/>
              <a:gd name="csY71" fmla="*/ 1494919 h 2478422"/>
              <a:gd name="csX72" fmla="*/ 63477 w 2710822"/>
              <a:gd name="csY72" fmla="*/ 1501903 h 2478422"/>
              <a:gd name="csX73" fmla="*/ 164986 w 2710822"/>
              <a:gd name="csY73" fmla="*/ 1844743 h 2478422"/>
              <a:gd name="csX74" fmla="*/ 341153 w 2710822"/>
              <a:gd name="csY74" fmla="*/ 1921232 h 2478422"/>
              <a:gd name="csX75" fmla="*/ 734105 w 2710822"/>
              <a:gd name="csY75" fmla="*/ 1796328 h 2478422"/>
              <a:gd name="csX76" fmla="*/ 791403 w 2710822"/>
              <a:gd name="csY76" fmla="*/ 1394087 h 2478422"/>
              <a:gd name="csX77" fmla="*/ 717152 w 2710822"/>
              <a:gd name="csY77" fmla="*/ 1265386 h 2478422"/>
              <a:gd name="csX78" fmla="*/ 642698 w 2710822"/>
              <a:gd name="csY78" fmla="*/ 1210597 h 24784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</a:cxnLst>
            <a:rect l="l" t="t" r="r" b="b"/>
            <a:pathLst>
              <a:path w="2710822" h="2478422">
                <a:moveTo>
                  <a:pt x="549733" y="2071767"/>
                </a:moveTo>
                <a:cubicBezTo>
                  <a:pt x="570753" y="2062409"/>
                  <a:pt x="591706" y="2053052"/>
                  <a:pt x="612727" y="2043694"/>
                </a:cubicBezTo>
                <a:cubicBezTo>
                  <a:pt x="668398" y="2091432"/>
                  <a:pt x="716339" y="2146153"/>
                  <a:pt x="776078" y="2190093"/>
                </a:cubicBezTo>
                <a:cubicBezTo>
                  <a:pt x="941463" y="2311810"/>
                  <a:pt x="1140482" y="2387281"/>
                  <a:pt x="1345061" y="2405928"/>
                </a:cubicBezTo>
                <a:cubicBezTo>
                  <a:pt x="2008365" y="2466210"/>
                  <a:pt x="2625424" y="1934861"/>
                  <a:pt x="2643258" y="1264844"/>
                </a:cubicBezTo>
                <a:cubicBezTo>
                  <a:pt x="2657227" y="738581"/>
                  <a:pt x="2310521" y="234694"/>
                  <a:pt x="1790971" y="104434"/>
                </a:cubicBezTo>
                <a:cubicBezTo>
                  <a:pt x="1640232" y="66596"/>
                  <a:pt x="1486374" y="56561"/>
                  <a:pt x="1332177" y="77175"/>
                </a:cubicBezTo>
                <a:cubicBezTo>
                  <a:pt x="1157637" y="100501"/>
                  <a:pt x="979233" y="168716"/>
                  <a:pt x="834122" y="269005"/>
                </a:cubicBezTo>
                <a:cubicBezTo>
                  <a:pt x="794386" y="296400"/>
                  <a:pt x="755668" y="325829"/>
                  <a:pt x="719187" y="357428"/>
                </a:cubicBezTo>
                <a:cubicBezTo>
                  <a:pt x="696742" y="376821"/>
                  <a:pt x="677484" y="399876"/>
                  <a:pt x="653412" y="417032"/>
                </a:cubicBezTo>
                <a:cubicBezTo>
                  <a:pt x="635104" y="408081"/>
                  <a:pt x="616795" y="399063"/>
                  <a:pt x="598419" y="390112"/>
                </a:cubicBezTo>
                <a:cubicBezTo>
                  <a:pt x="618762" y="340950"/>
                  <a:pt x="721763" y="267853"/>
                  <a:pt x="766924" y="235576"/>
                </a:cubicBezTo>
                <a:cubicBezTo>
                  <a:pt x="944515" y="108841"/>
                  <a:pt x="1154247" y="25572"/>
                  <a:pt x="1372184" y="5636"/>
                </a:cubicBezTo>
                <a:cubicBezTo>
                  <a:pt x="1584018" y="-13757"/>
                  <a:pt x="1799447" y="16418"/>
                  <a:pt x="1994465" y="103552"/>
                </a:cubicBezTo>
                <a:cubicBezTo>
                  <a:pt x="2435899" y="300604"/>
                  <a:pt x="2720085" y="771061"/>
                  <a:pt x="2710592" y="1251282"/>
                </a:cubicBezTo>
                <a:cubicBezTo>
                  <a:pt x="2697980" y="1890786"/>
                  <a:pt x="2182702" y="2422270"/>
                  <a:pt x="1548487" y="2474483"/>
                </a:cubicBezTo>
                <a:cubicBezTo>
                  <a:pt x="1418972" y="2485197"/>
                  <a:pt x="1287423" y="2473872"/>
                  <a:pt x="1161503" y="2442816"/>
                </a:cubicBezTo>
                <a:cubicBezTo>
                  <a:pt x="1050771" y="2415557"/>
                  <a:pt x="944312" y="2374940"/>
                  <a:pt x="846057" y="2316489"/>
                </a:cubicBezTo>
                <a:cubicBezTo>
                  <a:pt x="736003" y="2251053"/>
                  <a:pt x="633002" y="2169615"/>
                  <a:pt x="549733" y="2071767"/>
                </a:cubicBezTo>
                <a:close/>
                <a:moveTo>
                  <a:pt x="750107" y="1210597"/>
                </a:moveTo>
                <a:cubicBezTo>
                  <a:pt x="789775" y="1247824"/>
                  <a:pt x="820086" y="1288441"/>
                  <a:pt x="840903" y="1339094"/>
                </a:cubicBezTo>
                <a:cubicBezTo>
                  <a:pt x="901592" y="1486578"/>
                  <a:pt x="870807" y="1733266"/>
                  <a:pt x="768212" y="1857559"/>
                </a:cubicBezTo>
                <a:cubicBezTo>
                  <a:pt x="719865" y="1916146"/>
                  <a:pt x="650157" y="1951881"/>
                  <a:pt x="578687" y="1973377"/>
                </a:cubicBezTo>
                <a:cubicBezTo>
                  <a:pt x="431271" y="2017724"/>
                  <a:pt x="214351" y="1996364"/>
                  <a:pt x="106535" y="1876207"/>
                </a:cubicBezTo>
                <a:cubicBezTo>
                  <a:pt x="47474" y="1810297"/>
                  <a:pt x="19740" y="1721399"/>
                  <a:pt x="9094" y="1635147"/>
                </a:cubicBezTo>
                <a:cubicBezTo>
                  <a:pt x="3466" y="1589715"/>
                  <a:pt x="-11384" y="1474915"/>
                  <a:pt x="16011" y="1438163"/>
                </a:cubicBezTo>
                <a:cubicBezTo>
                  <a:pt x="42456" y="1426161"/>
                  <a:pt x="75140" y="1431314"/>
                  <a:pt x="104162" y="1431178"/>
                </a:cubicBezTo>
                <a:cubicBezTo>
                  <a:pt x="165190" y="1430772"/>
                  <a:pt x="226217" y="1431111"/>
                  <a:pt x="287245" y="1430975"/>
                </a:cubicBezTo>
                <a:cubicBezTo>
                  <a:pt x="311996" y="1430907"/>
                  <a:pt x="352884" y="1421957"/>
                  <a:pt x="372006" y="1441214"/>
                </a:cubicBezTo>
                <a:cubicBezTo>
                  <a:pt x="387738" y="1457149"/>
                  <a:pt x="383602" y="1481628"/>
                  <a:pt x="383805" y="1502174"/>
                </a:cubicBezTo>
                <a:cubicBezTo>
                  <a:pt x="384212" y="1542385"/>
                  <a:pt x="376685" y="1592834"/>
                  <a:pt x="393027" y="1630672"/>
                </a:cubicBezTo>
                <a:cubicBezTo>
                  <a:pt x="405029" y="1658541"/>
                  <a:pt x="445172" y="1667899"/>
                  <a:pt x="467142" y="1644708"/>
                </a:cubicBezTo>
                <a:cubicBezTo>
                  <a:pt x="483009" y="1627891"/>
                  <a:pt x="486196" y="1598598"/>
                  <a:pt x="487756" y="1576764"/>
                </a:cubicBezTo>
                <a:cubicBezTo>
                  <a:pt x="491553" y="1522042"/>
                  <a:pt x="499554" y="1402224"/>
                  <a:pt x="434390" y="1379237"/>
                </a:cubicBezTo>
                <a:cubicBezTo>
                  <a:pt x="398723" y="1366625"/>
                  <a:pt x="326846" y="1388527"/>
                  <a:pt x="301824" y="1362353"/>
                </a:cubicBezTo>
                <a:cubicBezTo>
                  <a:pt x="286974" y="1346824"/>
                  <a:pt x="291517" y="1318413"/>
                  <a:pt x="291043" y="1298748"/>
                </a:cubicBezTo>
                <a:cubicBezTo>
                  <a:pt x="290025" y="1252299"/>
                  <a:pt x="281753" y="1123937"/>
                  <a:pt x="300807" y="1087524"/>
                </a:cubicBezTo>
                <a:cubicBezTo>
                  <a:pt x="341628" y="1061892"/>
                  <a:pt x="395129" y="1089016"/>
                  <a:pt x="438662" y="1067317"/>
                </a:cubicBezTo>
                <a:cubicBezTo>
                  <a:pt x="497859" y="1037820"/>
                  <a:pt x="491078" y="938616"/>
                  <a:pt x="487756" y="885115"/>
                </a:cubicBezTo>
                <a:cubicBezTo>
                  <a:pt x="486399" y="862670"/>
                  <a:pt x="487213" y="826189"/>
                  <a:pt x="462124" y="815408"/>
                </a:cubicBezTo>
                <a:cubicBezTo>
                  <a:pt x="373972" y="777435"/>
                  <a:pt x="387127" y="935700"/>
                  <a:pt x="386585" y="980047"/>
                </a:cubicBezTo>
                <a:cubicBezTo>
                  <a:pt x="386382" y="995711"/>
                  <a:pt x="388755" y="1013273"/>
                  <a:pt x="376549" y="1025276"/>
                </a:cubicBezTo>
                <a:cubicBezTo>
                  <a:pt x="358648" y="1042974"/>
                  <a:pt x="323523" y="1036261"/>
                  <a:pt x="300807" y="1036396"/>
                </a:cubicBezTo>
                <a:cubicBezTo>
                  <a:pt x="232998" y="1036735"/>
                  <a:pt x="165190" y="1036261"/>
                  <a:pt x="97381" y="1036871"/>
                </a:cubicBezTo>
                <a:cubicBezTo>
                  <a:pt x="73309" y="1037074"/>
                  <a:pt x="32692" y="1045889"/>
                  <a:pt x="14926" y="1025276"/>
                </a:cubicBezTo>
                <a:cubicBezTo>
                  <a:pt x="-1416" y="1006221"/>
                  <a:pt x="6585" y="919019"/>
                  <a:pt x="8077" y="891896"/>
                </a:cubicBezTo>
                <a:cubicBezTo>
                  <a:pt x="16282" y="742853"/>
                  <a:pt x="78937" y="604252"/>
                  <a:pt x="214215" y="530747"/>
                </a:cubicBezTo>
                <a:cubicBezTo>
                  <a:pt x="287584" y="490875"/>
                  <a:pt x="374583" y="479483"/>
                  <a:pt x="456767" y="480636"/>
                </a:cubicBezTo>
                <a:cubicBezTo>
                  <a:pt x="643716" y="483213"/>
                  <a:pt x="808626" y="564719"/>
                  <a:pt x="859957" y="756482"/>
                </a:cubicBezTo>
                <a:cubicBezTo>
                  <a:pt x="891420" y="873994"/>
                  <a:pt x="880503" y="1010629"/>
                  <a:pt x="822052" y="1117970"/>
                </a:cubicBezTo>
                <a:cubicBezTo>
                  <a:pt x="802795" y="1153366"/>
                  <a:pt x="773366" y="1179066"/>
                  <a:pt x="750107" y="1210597"/>
                </a:cubicBezTo>
                <a:close/>
                <a:moveTo>
                  <a:pt x="642698" y="1210597"/>
                </a:moveTo>
                <a:cubicBezTo>
                  <a:pt x="659176" y="1195136"/>
                  <a:pt x="679518" y="1184084"/>
                  <a:pt x="697352" y="1169844"/>
                </a:cubicBezTo>
                <a:cubicBezTo>
                  <a:pt x="739122" y="1136685"/>
                  <a:pt x="771535" y="1088745"/>
                  <a:pt x="789707" y="1038770"/>
                </a:cubicBezTo>
                <a:cubicBezTo>
                  <a:pt x="836088" y="911154"/>
                  <a:pt x="821713" y="731257"/>
                  <a:pt x="718169" y="633952"/>
                </a:cubicBezTo>
                <a:cubicBezTo>
                  <a:pt x="591571" y="515083"/>
                  <a:pt x="324065" y="514269"/>
                  <a:pt x="190414" y="621950"/>
                </a:cubicBezTo>
                <a:cubicBezTo>
                  <a:pt x="143423" y="659787"/>
                  <a:pt x="111960" y="713084"/>
                  <a:pt x="92973" y="769501"/>
                </a:cubicBezTo>
                <a:cubicBezTo>
                  <a:pt x="71071" y="834665"/>
                  <a:pt x="65782" y="907763"/>
                  <a:pt x="73580" y="975843"/>
                </a:cubicBezTo>
                <a:cubicBezTo>
                  <a:pt x="156103" y="975843"/>
                  <a:pt x="238627" y="975843"/>
                  <a:pt x="321150" y="975843"/>
                </a:cubicBezTo>
                <a:cubicBezTo>
                  <a:pt x="330236" y="880368"/>
                  <a:pt x="313894" y="733631"/>
                  <a:pt x="456767" y="746921"/>
                </a:cubicBezTo>
                <a:cubicBezTo>
                  <a:pt x="477584" y="748887"/>
                  <a:pt x="497520" y="757024"/>
                  <a:pt x="512709" y="771603"/>
                </a:cubicBezTo>
                <a:cubicBezTo>
                  <a:pt x="538883" y="796557"/>
                  <a:pt x="546749" y="837039"/>
                  <a:pt x="549122" y="871553"/>
                </a:cubicBezTo>
                <a:cubicBezTo>
                  <a:pt x="554344" y="946685"/>
                  <a:pt x="557937" y="1054976"/>
                  <a:pt x="493180" y="1108070"/>
                </a:cubicBezTo>
                <a:cubicBezTo>
                  <a:pt x="452970" y="1141025"/>
                  <a:pt x="401367" y="1133498"/>
                  <a:pt x="353359" y="1138787"/>
                </a:cubicBezTo>
                <a:cubicBezTo>
                  <a:pt x="353359" y="1195950"/>
                  <a:pt x="353359" y="1253113"/>
                  <a:pt x="353359" y="1310276"/>
                </a:cubicBezTo>
                <a:cubicBezTo>
                  <a:pt x="400418" y="1318955"/>
                  <a:pt x="448020" y="1305529"/>
                  <a:pt x="489790" y="1336585"/>
                </a:cubicBezTo>
                <a:cubicBezTo>
                  <a:pt x="561599" y="1389951"/>
                  <a:pt x="554140" y="1511396"/>
                  <a:pt x="548105" y="1590325"/>
                </a:cubicBezTo>
                <a:cubicBezTo>
                  <a:pt x="545596" y="1622941"/>
                  <a:pt x="539833" y="1662474"/>
                  <a:pt x="517117" y="1687902"/>
                </a:cubicBezTo>
                <a:cubicBezTo>
                  <a:pt x="502402" y="1704244"/>
                  <a:pt x="482059" y="1715568"/>
                  <a:pt x="460632" y="1719297"/>
                </a:cubicBezTo>
                <a:cubicBezTo>
                  <a:pt x="445985" y="1721807"/>
                  <a:pt x="431407" y="1721942"/>
                  <a:pt x="416692" y="1720247"/>
                </a:cubicBezTo>
                <a:cubicBezTo>
                  <a:pt x="306096" y="1707431"/>
                  <a:pt x="328202" y="1572288"/>
                  <a:pt x="315115" y="1495393"/>
                </a:cubicBezTo>
                <a:cubicBezTo>
                  <a:pt x="258766" y="1491053"/>
                  <a:pt x="201400" y="1495393"/>
                  <a:pt x="144847" y="1494919"/>
                </a:cubicBezTo>
                <a:cubicBezTo>
                  <a:pt x="117656" y="1494715"/>
                  <a:pt x="86871" y="1489629"/>
                  <a:pt x="63477" y="1501903"/>
                </a:cubicBezTo>
                <a:cubicBezTo>
                  <a:pt x="68223" y="1622467"/>
                  <a:pt x="74055" y="1753744"/>
                  <a:pt x="164986" y="1844743"/>
                </a:cubicBezTo>
                <a:cubicBezTo>
                  <a:pt x="211842" y="1891667"/>
                  <a:pt x="277074" y="1912078"/>
                  <a:pt x="341153" y="1921232"/>
                </a:cubicBezTo>
                <a:cubicBezTo>
                  <a:pt x="481246" y="1941303"/>
                  <a:pt x="645547" y="1917706"/>
                  <a:pt x="734105" y="1796328"/>
                </a:cubicBezTo>
                <a:cubicBezTo>
                  <a:pt x="813576" y="1687292"/>
                  <a:pt x="823815" y="1521296"/>
                  <a:pt x="791403" y="1394087"/>
                </a:cubicBezTo>
                <a:cubicBezTo>
                  <a:pt x="778858" y="1344858"/>
                  <a:pt x="756142" y="1298951"/>
                  <a:pt x="717152" y="1265386"/>
                </a:cubicBezTo>
                <a:cubicBezTo>
                  <a:pt x="693894" y="1245383"/>
                  <a:pt x="663177" y="1232228"/>
                  <a:pt x="642698" y="1210597"/>
                </a:cubicBezTo>
                <a:close/>
              </a:path>
            </a:pathLst>
          </a:custGeom>
          <a:solidFill>
            <a:schemeClr val="accent2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281FAA4-3CA3-828E-3890-7499A56DAFA4}"/>
              </a:ext>
            </a:extLst>
          </p:cNvPr>
          <p:cNvSpPr/>
          <p:nvPr/>
        </p:nvSpPr>
        <p:spPr>
          <a:xfrm>
            <a:off x="3212105" y="2058619"/>
            <a:ext cx="2701880" cy="2478863"/>
          </a:xfrm>
          <a:custGeom>
            <a:avLst/>
            <a:gdLst>
              <a:gd name="csX0" fmla="*/ 532833 w 2701880"/>
              <a:gd name="csY0" fmla="*/ 2058412 h 2478863"/>
              <a:gd name="csX1" fmla="*/ 595352 w 2701880"/>
              <a:gd name="csY1" fmla="*/ 2033526 h 2478863"/>
              <a:gd name="csX2" fmla="*/ 721612 w 2701880"/>
              <a:gd name="csY2" fmla="*/ 2152734 h 2478863"/>
              <a:gd name="csX3" fmla="*/ 1239941 w 2701880"/>
              <a:gd name="csY3" fmla="*/ 2392234 h 2478863"/>
              <a:gd name="csX4" fmla="*/ 1752033 w 2701880"/>
              <a:gd name="csY4" fmla="*/ 2370535 h 2478863"/>
              <a:gd name="csX5" fmla="*/ 2636325 w 2701880"/>
              <a:gd name="csY5" fmla="*/ 1260440 h 2478863"/>
              <a:gd name="csX6" fmla="*/ 1753049 w 2701880"/>
              <a:gd name="csY6" fmla="*/ 98063 h 2478863"/>
              <a:gd name="csX7" fmla="*/ 1348028 w 2701880"/>
              <a:gd name="csY7" fmla="*/ 75008 h 2478863"/>
              <a:gd name="csX8" fmla="*/ 800677 w 2701880"/>
              <a:gd name="csY8" fmla="*/ 287385 h 2478863"/>
              <a:gd name="csX9" fmla="*/ 649599 w 2701880"/>
              <a:gd name="csY9" fmla="*/ 416289 h 2478863"/>
              <a:gd name="csX10" fmla="*/ 592572 w 2701880"/>
              <a:gd name="csY10" fmla="*/ 383538 h 2478863"/>
              <a:gd name="csX11" fmla="*/ 972233 w 2701880"/>
              <a:gd name="csY11" fmla="*/ 112642 h 2478863"/>
              <a:gd name="csX12" fmla="*/ 1415837 w 2701880"/>
              <a:gd name="csY12" fmla="*/ 1368 h 2478863"/>
              <a:gd name="csX13" fmla="*/ 1861408 w 2701880"/>
              <a:gd name="csY13" fmla="*/ 57174 h 2478863"/>
              <a:gd name="csX14" fmla="*/ 2701557 w 2701880"/>
              <a:gd name="csY14" fmla="*/ 1258270 h 2478863"/>
              <a:gd name="csX15" fmla="*/ 2591436 w 2701880"/>
              <a:gd name="csY15" fmla="*/ 1745611 h 2478863"/>
              <a:gd name="csX16" fmla="*/ 1327686 w 2701880"/>
              <a:gd name="csY16" fmla="*/ 2473672 h 2478863"/>
              <a:gd name="csX17" fmla="*/ 903000 w 2701880"/>
              <a:gd name="csY17" fmla="*/ 2350735 h 2478863"/>
              <a:gd name="csX18" fmla="*/ 532833 w 2701880"/>
              <a:gd name="csY18" fmla="*/ 2058412 h 2478863"/>
              <a:gd name="csX19" fmla="*/ 477026 w 2701880"/>
              <a:gd name="csY19" fmla="*/ 1624437 h 2478863"/>
              <a:gd name="csX20" fmla="*/ 568229 w 2701880"/>
              <a:gd name="csY20" fmla="*/ 1628302 h 2478863"/>
              <a:gd name="csX21" fmla="*/ 744531 w 2701880"/>
              <a:gd name="csY21" fmla="*/ 1628302 h 2478863"/>
              <a:gd name="csX22" fmla="*/ 843532 w 2701880"/>
              <a:gd name="csY22" fmla="*/ 1643898 h 2478863"/>
              <a:gd name="csX23" fmla="*/ 851262 w 2701880"/>
              <a:gd name="csY23" fmla="*/ 1699026 h 2478863"/>
              <a:gd name="csX24" fmla="*/ 850855 w 2701880"/>
              <a:gd name="csY24" fmla="*/ 1821082 h 2478863"/>
              <a:gd name="csX25" fmla="*/ 839463 w 2701880"/>
              <a:gd name="csY25" fmla="*/ 1941239 h 2478863"/>
              <a:gd name="csX26" fmla="*/ 656380 w 2701880"/>
              <a:gd name="csY26" fmla="*/ 1948630 h 2478863"/>
              <a:gd name="csX27" fmla="*/ 215623 w 2701880"/>
              <a:gd name="csY27" fmla="*/ 1948630 h 2478863"/>
              <a:gd name="csX28" fmla="*/ 12197 w 2701880"/>
              <a:gd name="csY28" fmla="*/ 1937170 h 2478863"/>
              <a:gd name="csX29" fmla="*/ 3925 w 2701880"/>
              <a:gd name="csY29" fmla="*/ 1861767 h 2478863"/>
              <a:gd name="csX30" fmla="*/ 6569 w 2701880"/>
              <a:gd name="csY30" fmla="*/ 1683566 h 2478863"/>
              <a:gd name="csX31" fmla="*/ 113368 w 2701880"/>
              <a:gd name="csY31" fmla="*/ 1525436 h 2478863"/>
              <a:gd name="csX32" fmla="*/ 400673 w 2701880"/>
              <a:gd name="csY32" fmla="*/ 1101021 h 2478863"/>
              <a:gd name="csX33" fmla="*/ 496148 w 2701880"/>
              <a:gd name="csY33" fmla="*/ 898884 h 2478863"/>
              <a:gd name="csX34" fmla="*/ 459464 w 2701880"/>
              <a:gd name="csY34" fmla="*/ 814326 h 2478863"/>
              <a:gd name="csX35" fmla="*/ 379924 w 2701880"/>
              <a:gd name="csY35" fmla="*/ 993816 h 2478863"/>
              <a:gd name="csX36" fmla="*/ 372668 w 2701880"/>
              <a:gd name="csY36" fmla="*/ 1045961 h 2478863"/>
              <a:gd name="csX37" fmla="*/ 290213 w 2701880"/>
              <a:gd name="csY37" fmla="*/ 1060675 h 2478863"/>
              <a:gd name="csX38" fmla="*/ 113910 w 2701880"/>
              <a:gd name="csY38" fmla="*/ 1060539 h 2478863"/>
              <a:gd name="csX39" fmla="*/ 18978 w 2701880"/>
              <a:gd name="csY39" fmla="*/ 1053826 h 2478863"/>
              <a:gd name="csX40" fmla="*/ 7451 w 2701880"/>
              <a:gd name="csY40" fmla="*/ 980254 h 2478863"/>
              <a:gd name="csX41" fmla="*/ 21487 w 2701880"/>
              <a:gd name="csY41" fmla="*/ 810597 h 2478863"/>
              <a:gd name="csX42" fmla="*/ 147747 w 2701880"/>
              <a:gd name="csY42" fmla="*/ 576792 h 2478863"/>
              <a:gd name="csX43" fmla="*/ 761687 w 2701880"/>
              <a:gd name="csY43" fmla="*/ 579912 h 2478863"/>
              <a:gd name="csX44" fmla="*/ 860010 w 2701880"/>
              <a:gd name="csY44" fmla="*/ 1024736 h 2478863"/>
              <a:gd name="csX45" fmla="*/ 705405 w 2701880"/>
              <a:gd name="csY45" fmla="*/ 1304040 h 2478863"/>
              <a:gd name="csX46" fmla="*/ 477026 w 2701880"/>
              <a:gd name="csY46" fmla="*/ 1624437 h 2478863"/>
              <a:gd name="csX47" fmla="*/ 362836 w 2701880"/>
              <a:gd name="csY47" fmla="*/ 1685464 h 2478863"/>
              <a:gd name="csX48" fmla="*/ 465838 w 2701880"/>
              <a:gd name="csY48" fmla="*/ 1532149 h 2478863"/>
              <a:gd name="csX49" fmla="*/ 555616 w 2701880"/>
              <a:gd name="csY49" fmla="*/ 1405143 h 2478863"/>
              <a:gd name="csX50" fmla="*/ 802779 w 2701880"/>
              <a:gd name="csY50" fmla="*/ 783405 h 2478863"/>
              <a:gd name="csX51" fmla="*/ 754770 w 2701880"/>
              <a:gd name="csY51" fmla="*/ 668266 h 2478863"/>
              <a:gd name="csX52" fmla="*/ 179549 w 2701880"/>
              <a:gd name="csY52" fmla="*/ 635650 h 2478863"/>
              <a:gd name="csX53" fmla="*/ 73225 w 2701880"/>
              <a:gd name="csY53" fmla="*/ 997749 h 2478863"/>
              <a:gd name="csX54" fmla="*/ 315641 w 2701880"/>
              <a:gd name="csY54" fmla="*/ 997749 h 2478863"/>
              <a:gd name="csX55" fmla="*/ 366972 w 2701880"/>
              <a:gd name="csY55" fmla="*/ 782388 h 2478863"/>
              <a:gd name="csX56" fmla="*/ 540020 w 2701880"/>
              <a:gd name="csY56" fmla="*/ 801985 h 2478863"/>
              <a:gd name="csX57" fmla="*/ 549039 w 2701880"/>
              <a:gd name="csY57" fmla="*/ 958420 h 2478863"/>
              <a:gd name="csX58" fmla="*/ 413082 w 2701880"/>
              <a:gd name="csY58" fmla="*/ 1194801 h 2478863"/>
              <a:gd name="csX59" fmla="*/ 163750 w 2701880"/>
              <a:gd name="csY59" fmla="*/ 1562188 h 2478863"/>
              <a:gd name="csX60" fmla="*/ 70513 w 2701880"/>
              <a:gd name="csY60" fmla="*/ 1699840 h 2478863"/>
              <a:gd name="csX61" fmla="*/ 70581 w 2701880"/>
              <a:gd name="csY61" fmla="*/ 1884212 h 2478863"/>
              <a:gd name="csX62" fmla="*/ 787793 w 2701880"/>
              <a:gd name="csY62" fmla="*/ 1884212 h 2478863"/>
              <a:gd name="csX63" fmla="*/ 787793 w 2701880"/>
              <a:gd name="csY63" fmla="*/ 1694619 h 2478863"/>
              <a:gd name="csX64" fmla="*/ 683164 w 2701880"/>
              <a:gd name="csY64" fmla="*/ 1692177 h 2478863"/>
              <a:gd name="csX65" fmla="*/ 480077 w 2701880"/>
              <a:gd name="csY65" fmla="*/ 1691838 h 2478863"/>
              <a:gd name="csX66" fmla="*/ 362836 w 2701880"/>
              <a:gd name="csY66" fmla="*/ 1685464 h 2478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2701880" h="2478863">
                <a:moveTo>
                  <a:pt x="532833" y="2058412"/>
                </a:moveTo>
                <a:cubicBezTo>
                  <a:pt x="553650" y="2050139"/>
                  <a:pt x="574535" y="2041799"/>
                  <a:pt x="595352" y="2033526"/>
                </a:cubicBezTo>
                <a:cubicBezTo>
                  <a:pt x="640445" y="2068787"/>
                  <a:pt x="675705" y="2117270"/>
                  <a:pt x="721612" y="2152734"/>
                </a:cubicBezTo>
                <a:cubicBezTo>
                  <a:pt x="874724" y="2270925"/>
                  <a:pt x="1047636" y="2359618"/>
                  <a:pt x="1239941" y="2392234"/>
                </a:cubicBezTo>
                <a:cubicBezTo>
                  <a:pt x="1411022" y="2421189"/>
                  <a:pt x="1583867" y="2414069"/>
                  <a:pt x="1752033" y="2370535"/>
                </a:cubicBezTo>
                <a:cubicBezTo>
                  <a:pt x="2256394" y="2240004"/>
                  <a:pt x="2622628" y="1780803"/>
                  <a:pt x="2636325" y="1260440"/>
                </a:cubicBezTo>
                <a:cubicBezTo>
                  <a:pt x="2650565" y="721225"/>
                  <a:pt x="2284331" y="219576"/>
                  <a:pt x="1753049" y="98063"/>
                </a:cubicBezTo>
                <a:cubicBezTo>
                  <a:pt x="1619941" y="67617"/>
                  <a:pt x="1483781" y="59209"/>
                  <a:pt x="1348028" y="75008"/>
                </a:cubicBezTo>
                <a:cubicBezTo>
                  <a:pt x="1151519" y="97927"/>
                  <a:pt x="962604" y="174551"/>
                  <a:pt x="800677" y="287385"/>
                </a:cubicBezTo>
                <a:cubicBezTo>
                  <a:pt x="745752" y="325697"/>
                  <a:pt x="702015" y="375943"/>
                  <a:pt x="649599" y="416289"/>
                </a:cubicBezTo>
                <a:cubicBezTo>
                  <a:pt x="630613" y="405372"/>
                  <a:pt x="611558" y="394455"/>
                  <a:pt x="592572" y="383538"/>
                </a:cubicBezTo>
                <a:cubicBezTo>
                  <a:pt x="690623" y="265144"/>
                  <a:pt x="833360" y="174958"/>
                  <a:pt x="972233" y="112642"/>
                </a:cubicBezTo>
                <a:cubicBezTo>
                  <a:pt x="1111512" y="50122"/>
                  <a:pt x="1262793" y="8216"/>
                  <a:pt x="1415837" y="1368"/>
                </a:cubicBezTo>
                <a:cubicBezTo>
                  <a:pt x="1566711" y="-5345"/>
                  <a:pt x="1716975" y="12556"/>
                  <a:pt x="1861408" y="57174"/>
                </a:cubicBezTo>
                <a:cubicBezTo>
                  <a:pt x="2375126" y="216050"/>
                  <a:pt x="2713831" y="728413"/>
                  <a:pt x="2701557" y="1258270"/>
                </a:cubicBezTo>
                <a:cubicBezTo>
                  <a:pt x="2697692" y="1426435"/>
                  <a:pt x="2660940" y="1592160"/>
                  <a:pt x="2591436" y="1745611"/>
                </a:cubicBezTo>
                <a:cubicBezTo>
                  <a:pt x="2373974" y="2225560"/>
                  <a:pt x="1851101" y="2522291"/>
                  <a:pt x="1327686" y="2473672"/>
                </a:cubicBezTo>
                <a:cubicBezTo>
                  <a:pt x="1180202" y="2459975"/>
                  <a:pt x="1035431" y="2416442"/>
                  <a:pt x="903000" y="2350735"/>
                </a:cubicBezTo>
                <a:cubicBezTo>
                  <a:pt x="785013" y="2292149"/>
                  <a:pt x="607422" y="2167448"/>
                  <a:pt x="532833" y="2058412"/>
                </a:cubicBezTo>
                <a:close/>
                <a:moveTo>
                  <a:pt x="477026" y="1624437"/>
                </a:moveTo>
                <a:cubicBezTo>
                  <a:pt x="505912" y="1632302"/>
                  <a:pt x="537850" y="1628302"/>
                  <a:pt x="568229" y="1628302"/>
                </a:cubicBezTo>
                <a:cubicBezTo>
                  <a:pt x="627019" y="1628369"/>
                  <a:pt x="685741" y="1628641"/>
                  <a:pt x="744531" y="1628302"/>
                </a:cubicBezTo>
                <a:cubicBezTo>
                  <a:pt x="771994" y="1628098"/>
                  <a:pt x="825291" y="1617520"/>
                  <a:pt x="843532" y="1643898"/>
                </a:cubicBezTo>
                <a:cubicBezTo>
                  <a:pt x="854246" y="1659494"/>
                  <a:pt x="851194" y="1681057"/>
                  <a:pt x="851262" y="1699026"/>
                </a:cubicBezTo>
                <a:cubicBezTo>
                  <a:pt x="851330" y="1739711"/>
                  <a:pt x="850991" y="1780396"/>
                  <a:pt x="850855" y="1821082"/>
                </a:cubicBezTo>
                <a:cubicBezTo>
                  <a:pt x="850719" y="1858376"/>
                  <a:pt x="861162" y="1909708"/>
                  <a:pt x="839463" y="1941239"/>
                </a:cubicBezTo>
                <a:cubicBezTo>
                  <a:pt x="802711" y="1958259"/>
                  <a:pt x="701473" y="1948426"/>
                  <a:pt x="656380" y="1948630"/>
                </a:cubicBezTo>
                <a:cubicBezTo>
                  <a:pt x="509439" y="1949308"/>
                  <a:pt x="362565" y="1948698"/>
                  <a:pt x="215623" y="1948630"/>
                </a:cubicBezTo>
                <a:cubicBezTo>
                  <a:pt x="168361" y="1948630"/>
                  <a:pt x="47458" y="1960089"/>
                  <a:pt x="12197" y="1937170"/>
                </a:cubicBezTo>
                <a:cubicBezTo>
                  <a:pt x="127" y="1914115"/>
                  <a:pt x="3993" y="1887399"/>
                  <a:pt x="3925" y="1861767"/>
                </a:cubicBezTo>
                <a:cubicBezTo>
                  <a:pt x="3789" y="1817149"/>
                  <a:pt x="-6382" y="1722284"/>
                  <a:pt x="6569" y="1683566"/>
                </a:cubicBezTo>
                <a:cubicBezTo>
                  <a:pt x="20267" y="1642745"/>
                  <a:pt x="86855" y="1566121"/>
                  <a:pt x="113368" y="1525436"/>
                </a:cubicBezTo>
                <a:cubicBezTo>
                  <a:pt x="206808" y="1382495"/>
                  <a:pt x="309538" y="1245318"/>
                  <a:pt x="400673" y="1101021"/>
                </a:cubicBezTo>
                <a:cubicBezTo>
                  <a:pt x="440613" y="1037756"/>
                  <a:pt x="491062" y="976864"/>
                  <a:pt x="496148" y="898884"/>
                </a:cubicBezTo>
                <a:cubicBezTo>
                  <a:pt x="497979" y="871014"/>
                  <a:pt x="493707" y="821785"/>
                  <a:pt x="459464" y="814326"/>
                </a:cubicBezTo>
                <a:cubicBezTo>
                  <a:pt x="375177" y="795814"/>
                  <a:pt x="379110" y="945672"/>
                  <a:pt x="379924" y="993816"/>
                </a:cubicBezTo>
                <a:cubicBezTo>
                  <a:pt x="380263" y="1011310"/>
                  <a:pt x="383654" y="1030907"/>
                  <a:pt x="372668" y="1045961"/>
                </a:cubicBezTo>
                <a:cubicBezTo>
                  <a:pt x="355920" y="1068948"/>
                  <a:pt x="315031" y="1060472"/>
                  <a:pt x="290213" y="1060675"/>
                </a:cubicBezTo>
                <a:cubicBezTo>
                  <a:pt x="231423" y="1061014"/>
                  <a:pt x="172701" y="1060539"/>
                  <a:pt x="113910" y="1060539"/>
                </a:cubicBezTo>
                <a:cubicBezTo>
                  <a:pt x="82990" y="1060539"/>
                  <a:pt x="47526" y="1066168"/>
                  <a:pt x="18978" y="1053826"/>
                </a:cubicBezTo>
                <a:cubicBezTo>
                  <a:pt x="3653" y="1031585"/>
                  <a:pt x="7722" y="1006767"/>
                  <a:pt x="7451" y="980254"/>
                </a:cubicBezTo>
                <a:cubicBezTo>
                  <a:pt x="6976" y="922617"/>
                  <a:pt x="9078" y="867013"/>
                  <a:pt x="21487" y="810597"/>
                </a:cubicBezTo>
                <a:cubicBezTo>
                  <a:pt x="40338" y="724615"/>
                  <a:pt x="79599" y="635311"/>
                  <a:pt x="147747" y="576792"/>
                </a:cubicBezTo>
                <a:cubicBezTo>
                  <a:pt x="305063" y="441785"/>
                  <a:pt x="607354" y="438124"/>
                  <a:pt x="761687" y="579912"/>
                </a:cubicBezTo>
                <a:cubicBezTo>
                  <a:pt x="879945" y="688541"/>
                  <a:pt x="899881" y="876710"/>
                  <a:pt x="860010" y="1024736"/>
                </a:cubicBezTo>
                <a:cubicBezTo>
                  <a:pt x="832208" y="1127806"/>
                  <a:pt x="767044" y="1218737"/>
                  <a:pt x="705405" y="1304040"/>
                </a:cubicBezTo>
                <a:cubicBezTo>
                  <a:pt x="628578" y="1410229"/>
                  <a:pt x="551751" y="1516824"/>
                  <a:pt x="477026" y="1624437"/>
                </a:cubicBezTo>
                <a:close/>
                <a:moveTo>
                  <a:pt x="362836" y="1685464"/>
                </a:moveTo>
                <a:cubicBezTo>
                  <a:pt x="382500" y="1637117"/>
                  <a:pt x="434781" y="1576631"/>
                  <a:pt x="465838" y="1532149"/>
                </a:cubicBezTo>
                <a:cubicBezTo>
                  <a:pt x="495538" y="1489633"/>
                  <a:pt x="525441" y="1447252"/>
                  <a:pt x="555616" y="1405143"/>
                </a:cubicBezTo>
                <a:cubicBezTo>
                  <a:pt x="687640" y="1221178"/>
                  <a:pt x="860213" y="1027856"/>
                  <a:pt x="802779" y="783405"/>
                </a:cubicBezTo>
                <a:cubicBezTo>
                  <a:pt x="793082" y="742178"/>
                  <a:pt x="778842" y="703391"/>
                  <a:pt x="754770" y="668266"/>
                </a:cubicBezTo>
                <a:cubicBezTo>
                  <a:pt x="642140" y="503695"/>
                  <a:pt x="315099" y="499694"/>
                  <a:pt x="179549" y="635650"/>
                </a:cubicBezTo>
                <a:cubicBezTo>
                  <a:pt x="90109" y="725361"/>
                  <a:pt x="55527" y="874676"/>
                  <a:pt x="73225" y="997749"/>
                </a:cubicBezTo>
                <a:cubicBezTo>
                  <a:pt x="154053" y="997749"/>
                  <a:pt x="234813" y="997749"/>
                  <a:pt x="315641" y="997749"/>
                </a:cubicBezTo>
                <a:cubicBezTo>
                  <a:pt x="317540" y="924990"/>
                  <a:pt x="311844" y="839009"/>
                  <a:pt x="366972" y="782388"/>
                </a:cubicBezTo>
                <a:cubicBezTo>
                  <a:pt x="414371" y="733702"/>
                  <a:pt x="507608" y="740211"/>
                  <a:pt x="540020" y="801985"/>
                </a:cubicBezTo>
                <a:cubicBezTo>
                  <a:pt x="564770" y="849248"/>
                  <a:pt x="561583" y="908173"/>
                  <a:pt x="549039" y="958420"/>
                </a:cubicBezTo>
                <a:cubicBezTo>
                  <a:pt x="527204" y="1045554"/>
                  <a:pt x="463193" y="1122313"/>
                  <a:pt x="413082" y="1194801"/>
                </a:cubicBezTo>
                <a:cubicBezTo>
                  <a:pt x="329067" y="1316585"/>
                  <a:pt x="246273" y="1439319"/>
                  <a:pt x="163750" y="1562188"/>
                </a:cubicBezTo>
                <a:cubicBezTo>
                  <a:pt x="142661" y="1593584"/>
                  <a:pt x="80277" y="1669394"/>
                  <a:pt x="70513" y="1699840"/>
                </a:cubicBezTo>
                <a:cubicBezTo>
                  <a:pt x="58850" y="1736117"/>
                  <a:pt x="65359" y="1844204"/>
                  <a:pt x="70581" y="1884212"/>
                </a:cubicBezTo>
                <a:cubicBezTo>
                  <a:pt x="309606" y="1884212"/>
                  <a:pt x="548700" y="1884212"/>
                  <a:pt x="787793" y="1884212"/>
                </a:cubicBezTo>
                <a:cubicBezTo>
                  <a:pt x="787793" y="1821014"/>
                  <a:pt x="787793" y="1757816"/>
                  <a:pt x="787793" y="1694619"/>
                </a:cubicBezTo>
                <a:cubicBezTo>
                  <a:pt x="753482" y="1689329"/>
                  <a:pt x="717882" y="1692381"/>
                  <a:pt x="683164" y="1692177"/>
                </a:cubicBezTo>
                <a:cubicBezTo>
                  <a:pt x="615424" y="1691838"/>
                  <a:pt x="547750" y="1692042"/>
                  <a:pt x="480077" y="1691838"/>
                </a:cubicBezTo>
                <a:cubicBezTo>
                  <a:pt x="447054" y="1691703"/>
                  <a:pt x="390773" y="1702959"/>
                  <a:pt x="362836" y="1685464"/>
                </a:cubicBezTo>
                <a:close/>
              </a:path>
            </a:pathLst>
          </a:custGeom>
          <a:solidFill>
            <a:schemeClr val="accent4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2360CDA-184D-03C0-1CB8-25E973CADBFD}"/>
              </a:ext>
            </a:extLst>
          </p:cNvPr>
          <p:cNvSpPr/>
          <p:nvPr/>
        </p:nvSpPr>
        <p:spPr>
          <a:xfrm>
            <a:off x="9016682" y="2054827"/>
            <a:ext cx="2795687" cy="2486446"/>
          </a:xfrm>
          <a:custGeom>
            <a:avLst/>
            <a:gdLst>
              <a:gd name="csX0" fmla="*/ 630933 w 2795687"/>
              <a:gd name="csY0" fmla="*/ 2079207 h 2486446"/>
              <a:gd name="csX1" fmla="*/ 690130 w 2795687"/>
              <a:gd name="csY1" fmla="*/ 2050320 h 2486446"/>
              <a:gd name="csX2" fmla="*/ 815847 w 2795687"/>
              <a:gd name="csY2" fmla="*/ 2167155 h 2486446"/>
              <a:gd name="csX3" fmla="*/ 1275454 w 2795687"/>
              <a:gd name="csY3" fmla="*/ 2391466 h 2486446"/>
              <a:gd name="csX4" fmla="*/ 1787207 w 2795687"/>
              <a:gd name="csY4" fmla="*/ 2392008 h 2486446"/>
              <a:gd name="csX5" fmla="*/ 2729136 w 2795687"/>
              <a:gd name="csY5" fmla="*/ 1285845 h 2486446"/>
              <a:gd name="csX6" fmla="*/ 2623694 w 2795687"/>
              <a:gd name="csY6" fmla="*/ 738697 h 2486446"/>
              <a:gd name="csX7" fmla="*/ 1530957 w 2795687"/>
              <a:gd name="csY7" fmla="*/ 69900 h 2486446"/>
              <a:gd name="csX8" fmla="*/ 914306 w 2795687"/>
              <a:gd name="csY8" fmla="*/ 279022 h 2486446"/>
              <a:gd name="csX9" fmla="*/ 744377 w 2795687"/>
              <a:gd name="csY9" fmla="*/ 422098 h 2486446"/>
              <a:gd name="csX10" fmla="*/ 687214 w 2795687"/>
              <a:gd name="csY10" fmla="*/ 390771 h 2486446"/>
              <a:gd name="csX11" fmla="*/ 800861 w 2795687"/>
              <a:gd name="csY11" fmla="*/ 281260 h 2486446"/>
              <a:gd name="csX12" fmla="*/ 1195440 w 2795687"/>
              <a:gd name="csY12" fmla="*/ 65357 h 2486446"/>
              <a:gd name="csX13" fmla="*/ 1605547 w 2795687"/>
              <a:gd name="csY13" fmla="*/ 396 h 2486446"/>
              <a:gd name="csX14" fmla="*/ 2725814 w 2795687"/>
              <a:gd name="csY14" fmla="*/ 812744 h 2486446"/>
              <a:gd name="csX15" fmla="*/ 2795386 w 2795687"/>
              <a:gd name="csY15" fmla="*/ 1272283 h 2486446"/>
              <a:gd name="csX16" fmla="*/ 1334176 w 2795687"/>
              <a:gd name="csY16" fmla="*/ 2470260 h 2486446"/>
              <a:gd name="csX17" fmla="*/ 1015679 w 2795687"/>
              <a:gd name="csY17" fmla="*/ 2373971 h 2486446"/>
              <a:gd name="csX18" fmla="*/ 707760 w 2795687"/>
              <a:gd name="csY18" fmla="*/ 2160103 h 2486446"/>
              <a:gd name="csX19" fmla="*/ 630933 w 2795687"/>
              <a:gd name="csY19" fmla="*/ 2079207 h 2486446"/>
              <a:gd name="csX20" fmla="*/ 771500 w 2795687"/>
              <a:gd name="csY20" fmla="*/ 539950 h 2486446"/>
              <a:gd name="csX21" fmla="*/ 771500 w 2795687"/>
              <a:gd name="csY21" fmla="*/ 1388643 h 2486446"/>
              <a:gd name="csX22" fmla="*/ 897150 w 2795687"/>
              <a:gd name="csY22" fmla="*/ 1407901 h 2486446"/>
              <a:gd name="csX23" fmla="*/ 904744 w 2795687"/>
              <a:gd name="csY23" fmla="*/ 1496052 h 2486446"/>
              <a:gd name="csX24" fmla="*/ 901150 w 2795687"/>
              <a:gd name="csY24" fmla="*/ 1685916 h 2486446"/>
              <a:gd name="csX25" fmla="*/ 772382 w 2795687"/>
              <a:gd name="csY25" fmla="*/ 1706259 h 2486446"/>
              <a:gd name="csX26" fmla="*/ 771500 w 2795687"/>
              <a:gd name="csY26" fmla="*/ 1885952 h 2486446"/>
              <a:gd name="csX27" fmla="*/ 762346 w 2795687"/>
              <a:gd name="csY27" fmla="*/ 1984275 h 2486446"/>
              <a:gd name="csX28" fmla="*/ 683349 w 2795687"/>
              <a:gd name="csY28" fmla="*/ 1994175 h 2486446"/>
              <a:gd name="csX29" fmla="*/ 513827 w 2795687"/>
              <a:gd name="csY29" fmla="*/ 1994446 h 2486446"/>
              <a:gd name="csX30" fmla="*/ 438152 w 2795687"/>
              <a:gd name="csY30" fmla="*/ 1984275 h 2486446"/>
              <a:gd name="csX31" fmla="*/ 429270 w 2795687"/>
              <a:gd name="csY31" fmla="*/ 1896123 h 2486446"/>
              <a:gd name="csX32" fmla="*/ 425676 w 2795687"/>
              <a:gd name="csY32" fmla="*/ 1700428 h 2486446"/>
              <a:gd name="csX33" fmla="*/ 120537 w 2795687"/>
              <a:gd name="csY33" fmla="*/ 1700360 h 2486446"/>
              <a:gd name="csX34" fmla="*/ 11433 w 2795687"/>
              <a:gd name="csY34" fmla="*/ 1689917 h 2486446"/>
              <a:gd name="csX35" fmla="*/ 3093 w 2795687"/>
              <a:gd name="csY35" fmla="*/ 1570642 h 2486446"/>
              <a:gd name="csX36" fmla="*/ 3974 w 2795687"/>
              <a:gd name="csY36" fmla="*/ 1429464 h 2486446"/>
              <a:gd name="csX37" fmla="*/ 81073 w 2795687"/>
              <a:gd name="csY37" fmla="*/ 1250110 h 2486446"/>
              <a:gd name="csX38" fmla="*/ 305180 w 2795687"/>
              <a:gd name="csY38" fmla="*/ 735035 h 2486446"/>
              <a:gd name="csX39" fmla="*/ 368106 w 2795687"/>
              <a:gd name="csY39" fmla="*/ 587484 h 2486446"/>
              <a:gd name="csX40" fmla="*/ 395840 w 2795687"/>
              <a:gd name="csY40" fmla="*/ 533847 h 2486446"/>
              <a:gd name="csX41" fmla="*/ 486704 w 2795687"/>
              <a:gd name="csY41" fmla="*/ 525642 h 2486446"/>
              <a:gd name="csX42" fmla="*/ 669787 w 2795687"/>
              <a:gd name="csY42" fmla="*/ 525167 h 2486446"/>
              <a:gd name="csX43" fmla="*/ 771500 w 2795687"/>
              <a:gd name="csY43" fmla="*/ 539950 h 2486446"/>
              <a:gd name="csX44" fmla="*/ 439238 w 2795687"/>
              <a:gd name="csY44" fmla="*/ 590060 h 2486446"/>
              <a:gd name="csX45" fmla="*/ 395298 w 2795687"/>
              <a:gd name="csY45" fmla="*/ 689129 h 2486446"/>
              <a:gd name="csX46" fmla="*/ 291618 w 2795687"/>
              <a:gd name="csY46" fmla="*/ 931477 h 2486446"/>
              <a:gd name="csX47" fmla="*/ 148474 w 2795687"/>
              <a:gd name="csY47" fmla="*/ 1256281 h 2486446"/>
              <a:gd name="csX48" fmla="*/ 66358 w 2795687"/>
              <a:gd name="csY48" fmla="*/ 1444857 h 2486446"/>
              <a:gd name="csX49" fmla="*/ 66290 w 2795687"/>
              <a:gd name="csY49" fmla="*/ 1632551 h 2486446"/>
              <a:gd name="csX50" fmla="*/ 181565 w 2795687"/>
              <a:gd name="csY50" fmla="*/ 1635535 h 2486446"/>
              <a:gd name="csX51" fmla="*/ 357867 w 2795687"/>
              <a:gd name="csY51" fmla="*/ 1636416 h 2486446"/>
              <a:gd name="csX52" fmla="*/ 491993 w 2795687"/>
              <a:gd name="csY52" fmla="*/ 1644418 h 2486446"/>
              <a:gd name="csX53" fmla="*/ 491993 w 2795687"/>
              <a:gd name="csY53" fmla="*/ 1928875 h 2486446"/>
              <a:gd name="csX54" fmla="*/ 703692 w 2795687"/>
              <a:gd name="csY54" fmla="*/ 1928875 h 2486446"/>
              <a:gd name="csX55" fmla="*/ 708167 w 2795687"/>
              <a:gd name="csY55" fmla="*/ 1733383 h 2486446"/>
              <a:gd name="csX56" fmla="*/ 717253 w 2795687"/>
              <a:gd name="csY56" fmla="*/ 1636077 h 2486446"/>
              <a:gd name="csX57" fmla="*/ 841682 w 2795687"/>
              <a:gd name="csY57" fmla="*/ 1636077 h 2486446"/>
              <a:gd name="csX58" fmla="*/ 841682 w 2795687"/>
              <a:gd name="csY58" fmla="*/ 1459910 h 2486446"/>
              <a:gd name="csX59" fmla="*/ 707489 w 2795687"/>
              <a:gd name="csY59" fmla="*/ 1448586 h 2486446"/>
              <a:gd name="csX60" fmla="*/ 707489 w 2795687"/>
              <a:gd name="csY60" fmla="*/ 590060 h 2486446"/>
              <a:gd name="csX61" fmla="*/ 439238 w 2795687"/>
              <a:gd name="csY61" fmla="*/ 590060 h 2486446"/>
              <a:gd name="csX62" fmla="*/ 496333 w 2795687"/>
              <a:gd name="csY62" fmla="*/ 865228 h 2486446"/>
              <a:gd name="csX63" fmla="*/ 496333 w 2795687"/>
              <a:gd name="csY63" fmla="*/ 1449874 h 2486446"/>
              <a:gd name="csX64" fmla="*/ 330744 w 2795687"/>
              <a:gd name="csY64" fmla="*/ 1459435 h 2486446"/>
              <a:gd name="csX65" fmla="*/ 262935 w 2795687"/>
              <a:gd name="csY65" fmla="*/ 1453740 h 2486446"/>
              <a:gd name="csX66" fmla="*/ 323963 w 2795687"/>
              <a:gd name="csY66" fmla="*/ 1289304 h 2486446"/>
              <a:gd name="csX67" fmla="*/ 426015 w 2795687"/>
              <a:gd name="csY67" fmla="*/ 1025324 h 2486446"/>
              <a:gd name="csX68" fmla="*/ 496333 w 2795687"/>
              <a:gd name="csY68" fmla="*/ 865228 h 2486446"/>
              <a:gd name="csX69" fmla="*/ 432457 w 2795687"/>
              <a:gd name="csY69" fmla="*/ 1180877 h 2486446"/>
              <a:gd name="csX70" fmla="*/ 351154 w 2795687"/>
              <a:gd name="csY70" fmla="*/ 1392983 h 2486446"/>
              <a:gd name="csX71" fmla="*/ 425676 w 2795687"/>
              <a:gd name="csY71" fmla="*/ 1392983 h 2486446"/>
              <a:gd name="csX72" fmla="*/ 432457 w 2795687"/>
              <a:gd name="csY72" fmla="*/ 1180877 h 2486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</a:cxnLst>
            <a:rect l="l" t="t" r="r" b="b"/>
            <a:pathLst>
              <a:path w="2795687" h="2486446">
                <a:moveTo>
                  <a:pt x="630933" y="2079207"/>
                </a:moveTo>
                <a:cubicBezTo>
                  <a:pt x="650665" y="2069578"/>
                  <a:pt x="670397" y="2059949"/>
                  <a:pt x="690130" y="2050320"/>
                </a:cubicBezTo>
                <a:cubicBezTo>
                  <a:pt x="734951" y="2084903"/>
                  <a:pt x="770958" y="2131623"/>
                  <a:pt x="815847" y="2167155"/>
                </a:cubicBezTo>
                <a:cubicBezTo>
                  <a:pt x="950108" y="2273275"/>
                  <a:pt x="1106272" y="2357901"/>
                  <a:pt x="1275454" y="2391466"/>
                </a:cubicBezTo>
                <a:cubicBezTo>
                  <a:pt x="1444705" y="2425031"/>
                  <a:pt x="1617821" y="2426320"/>
                  <a:pt x="1787207" y="2392008"/>
                </a:cubicBezTo>
                <a:cubicBezTo>
                  <a:pt x="2303231" y="2287583"/>
                  <a:pt x="2711846" y="1812583"/>
                  <a:pt x="2729136" y="1285845"/>
                </a:cubicBezTo>
                <a:cubicBezTo>
                  <a:pt x="2735375" y="1096659"/>
                  <a:pt x="2702149" y="911338"/>
                  <a:pt x="2623694" y="738697"/>
                </a:cubicBezTo>
                <a:cubicBezTo>
                  <a:pt x="2434169" y="322013"/>
                  <a:pt x="1990361" y="44539"/>
                  <a:pt x="1530957" y="69900"/>
                </a:cubicBezTo>
                <a:cubicBezTo>
                  <a:pt x="1311596" y="82038"/>
                  <a:pt x="1095490" y="154525"/>
                  <a:pt x="914306" y="279022"/>
                </a:cubicBezTo>
                <a:cubicBezTo>
                  <a:pt x="852396" y="321538"/>
                  <a:pt x="800793" y="373344"/>
                  <a:pt x="744377" y="422098"/>
                </a:cubicBezTo>
                <a:cubicBezTo>
                  <a:pt x="725322" y="411656"/>
                  <a:pt x="706268" y="401213"/>
                  <a:pt x="687214" y="390771"/>
                </a:cubicBezTo>
                <a:cubicBezTo>
                  <a:pt x="713659" y="348458"/>
                  <a:pt x="762143" y="312519"/>
                  <a:pt x="800861" y="281260"/>
                </a:cubicBezTo>
                <a:cubicBezTo>
                  <a:pt x="918848" y="185988"/>
                  <a:pt x="1051347" y="113026"/>
                  <a:pt x="1195440" y="65357"/>
                </a:cubicBezTo>
                <a:cubicBezTo>
                  <a:pt x="1326243" y="22095"/>
                  <a:pt x="1467421" y="-3537"/>
                  <a:pt x="1605547" y="396"/>
                </a:cubicBezTo>
                <a:cubicBezTo>
                  <a:pt x="2114180" y="14839"/>
                  <a:pt x="2555276" y="332659"/>
                  <a:pt x="2725814" y="812744"/>
                </a:cubicBezTo>
                <a:cubicBezTo>
                  <a:pt x="2778569" y="961381"/>
                  <a:pt x="2798438" y="1114967"/>
                  <a:pt x="2795386" y="1272283"/>
                </a:cubicBezTo>
                <a:cubicBezTo>
                  <a:pt x="2780807" y="2024756"/>
                  <a:pt x="2069901" y="2590620"/>
                  <a:pt x="1334176" y="2470260"/>
                </a:cubicBezTo>
                <a:cubicBezTo>
                  <a:pt x="1223377" y="2452155"/>
                  <a:pt x="1117257" y="2422454"/>
                  <a:pt x="1015679" y="2373971"/>
                </a:cubicBezTo>
                <a:cubicBezTo>
                  <a:pt x="900608" y="2319114"/>
                  <a:pt x="801133" y="2246423"/>
                  <a:pt x="707760" y="2160103"/>
                </a:cubicBezTo>
                <a:cubicBezTo>
                  <a:pt x="680908" y="2135217"/>
                  <a:pt x="651818" y="2109246"/>
                  <a:pt x="630933" y="2079207"/>
                </a:cubicBezTo>
                <a:close/>
                <a:moveTo>
                  <a:pt x="771500" y="539950"/>
                </a:moveTo>
                <a:cubicBezTo>
                  <a:pt x="771500" y="822848"/>
                  <a:pt x="771500" y="1105745"/>
                  <a:pt x="771500" y="1388643"/>
                </a:cubicBezTo>
                <a:cubicBezTo>
                  <a:pt x="810151" y="1407291"/>
                  <a:pt x="860805" y="1381320"/>
                  <a:pt x="897150" y="1407901"/>
                </a:cubicBezTo>
                <a:cubicBezTo>
                  <a:pt x="909694" y="1434211"/>
                  <a:pt x="904744" y="1467030"/>
                  <a:pt x="904744" y="1496052"/>
                </a:cubicBezTo>
                <a:cubicBezTo>
                  <a:pt x="904812" y="1557894"/>
                  <a:pt x="912203" y="1625228"/>
                  <a:pt x="901150" y="1685916"/>
                </a:cubicBezTo>
                <a:cubicBezTo>
                  <a:pt x="868467" y="1713921"/>
                  <a:pt x="812253" y="1695884"/>
                  <a:pt x="772382" y="1706259"/>
                </a:cubicBezTo>
                <a:cubicBezTo>
                  <a:pt x="768517" y="1765660"/>
                  <a:pt x="770551" y="1826416"/>
                  <a:pt x="771500" y="1885952"/>
                </a:cubicBezTo>
                <a:cubicBezTo>
                  <a:pt x="771974" y="1917212"/>
                  <a:pt x="776925" y="1956609"/>
                  <a:pt x="762346" y="1984275"/>
                </a:cubicBezTo>
                <a:cubicBezTo>
                  <a:pt x="739087" y="1999396"/>
                  <a:pt x="710472" y="1994310"/>
                  <a:pt x="683349" y="1994175"/>
                </a:cubicBezTo>
                <a:cubicBezTo>
                  <a:pt x="626865" y="1994039"/>
                  <a:pt x="570312" y="1994514"/>
                  <a:pt x="513827" y="1994446"/>
                </a:cubicBezTo>
                <a:cubicBezTo>
                  <a:pt x="488127" y="1994378"/>
                  <a:pt x="460326" y="1998786"/>
                  <a:pt x="438152" y="1984275"/>
                </a:cubicBezTo>
                <a:cubicBezTo>
                  <a:pt x="423641" y="1958507"/>
                  <a:pt x="429066" y="1925552"/>
                  <a:pt x="429270" y="1896123"/>
                </a:cubicBezTo>
                <a:cubicBezTo>
                  <a:pt x="429676" y="1833536"/>
                  <a:pt x="438560" y="1761048"/>
                  <a:pt x="425676" y="1700428"/>
                </a:cubicBezTo>
                <a:cubicBezTo>
                  <a:pt x="324302" y="1696834"/>
                  <a:pt x="221978" y="1699953"/>
                  <a:pt x="120537" y="1700360"/>
                </a:cubicBezTo>
                <a:cubicBezTo>
                  <a:pt x="94837" y="1700428"/>
                  <a:pt x="28724" y="1709107"/>
                  <a:pt x="11433" y="1689917"/>
                </a:cubicBezTo>
                <a:cubicBezTo>
                  <a:pt x="-5451" y="1671134"/>
                  <a:pt x="2957" y="1597155"/>
                  <a:pt x="3093" y="1570642"/>
                </a:cubicBezTo>
                <a:cubicBezTo>
                  <a:pt x="3363" y="1525617"/>
                  <a:pt x="-4570" y="1473675"/>
                  <a:pt x="3974" y="1429464"/>
                </a:cubicBezTo>
                <a:cubicBezTo>
                  <a:pt x="13128" y="1382744"/>
                  <a:pt x="60187" y="1297305"/>
                  <a:pt x="81073" y="1250110"/>
                </a:cubicBezTo>
                <a:cubicBezTo>
                  <a:pt x="156814" y="1078893"/>
                  <a:pt x="232963" y="907744"/>
                  <a:pt x="305180" y="735035"/>
                </a:cubicBezTo>
                <a:cubicBezTo>
                  <a:pt x="325794" y="685806"/>
                  <a:pt x="345729" y="635899"/>
                  <a:pt x="368106" y="587484"/>
                </a:cubicBezTo>
                <a:cubicBezTo>
                  <a:pt x="375769" y="570938"/>
                  <a:pt x="381058" y="545442"/>
                  <a:pt x="395840" y="533847"/>
                </a:cubicBezTo>
                <a:cubicBezTo>
                  <a:pt x="417878" y="516556"/>
                  <a:pt x="460598" y="525845"/>
                  <a:pt x="486704" y="525642"/>
                </a:cubicBezTo>
                <a:cubicBezTo>
                  <a:pt x="547732" y="525167"/>
                  <a:pt x="608759" y="524557"/>
                  <a:pt x="669787" y="525167"/>
                </a:cubicBezTo>
                <a:cubicBezTo>
                  <a:pt x="706675" y="525506"/>
                  <a:pt x="739155" y="521913"/>
                  <a:pt x="771500" y="539950"/>
                </a:cubicBezTo>
                <a:close/>
                <a:moveTo>
                  <a:pt x="439238" y="590060"/>
                </a:moveTo>
                <a:cubicBezTo>
                  <a:pt x="420455" y="621184"/>
                  <a:pt x="409537" y="655835"/>
                  <a:pt x="395298" y="689129"/>
                </a:cubicBezTo>
                <a:cubicBezTo>
                  <a:pt x="360850" y="769889"/>
                  <a:pt x="327489" y="851395"/>
                  <a:pt x="291618" y="931477"/>
                </a:cubicBezTo>
                <a:cubicBezTo>
                  <a:pt x="243270" y="1039428"/>
                  <a:pt x="198177" y="1149007"/>
                  <a:pt x="148474" y="1256281"/>
                </a:cubicBezTo>
                <a:cubicBezTo>
                  <a:pt x="126300" y="1304154"/>
                  <a:pt x="76733" y="1397323"/>
                  <a:pt x="66358" y="1444857"/>
                </a:cubicBezTo>
                <a:cubicBezTo>
                  <a:pt x="57882" y="1483575"/>
                  <a:pt x="62425" y="1590510"/>
                  <a:pt x="66290" y="1632551"/>
                </a:cubicBezTo>
                <a:cubicBezTo>
                  <a:pt x="103992" y="1638654"/>
                  <a:pt x="143253" y="1635467"/>
                  <a:pt x="181565" y="1635535"/>
                </a:cubicBezTo>
                <a:cubicBezTo>
                  <a:pt x="240355" y="1635670"/>
                  <a:pt x="299077" y="1636755"/>
                  <a:pt x="357867" y="1636416"/>
                </a:cubicBezTo>
                <a:cubicBezTo>
                  <a:pt x="401604" y="1636145"/>
                  <a:pt x="451036" y="1628144"/>
                  <a:pt x="491993" y="1644418"/>
                </a:cubicBezTo>
                <a:cubicBezTo>
                  <a:pt x="491993" y="1739214"/>
                  <a:pt x="491993" y="1834011"/>
                  <a:pt x="491993" y="1928875"/>
                </a:cubicBezTo>
                <a:cubicBezTo>
                  <a:pt x="562581" y="1928875"/>
                  <a:pt x="633102" y="1928875"/>
                  <a:pt x="703692" y="1928875"/>
                </a:cubicBezTo>
                <a:cubicBezTo>
                  <a:pt x="715897" y="1867508"/>
                  <a:pt x="708235" y="1796445"/>
                  <a:pt x="708167" y="1733383"/>
                </a:cubicBezTo>
                <a:cubicBezTo>
                  <a:pt x="708099" y="1700088"/>
                  <a:pt x="702742" y="1666591"/>
                  <a:pt x="717253" y="1636077"/>
                </a:cubicBezTo>
                <a:cubicBezTo>
                  <a:pt x="758752" y="1636077"/>
                  <a:pt x="800183" y="1636077"/>
                  <a:pt x="841682" y="1636077"/>
                </a:cubicBezTo>
                <a:cubicBezTo>
                  <a:pt x="841682" y="1577355"/>
                  <a:pt x="841682" y="1518632"/>
                  <a:pt x="841682" y="1459910"/>
                </a:cubicBezTo>
                <a:cubicBezTo>
                  <a:pt x="799098" y="1458486"/>
                  <a:pt x="745190" y="1469132"/>
                  <a:pt x="707489" y="1448586"/>
                </a:cubicBezTo>
                <a:cubicBezTo>
                  <a:pt x="707489" y="1162433"/>
                  <a:pt x="707489" y="876213"/>
                  <a:pt x="707489" y="590060"/>
                </a:cubicBezTo>
                <a:cubicBezTo>
                  <a:pt x="618117" y="590060"/>
                  <a:pt x="528677" y="590060"/>
                  <a:pt x="439238" y="590060"/>
                </a:cubicBezTo>
                <a:close/>
                <a:moveTo>
                  <a:pt x="496333" y="865228"/>
                </a:moveTo>
                <a:cubicBezTo>
                  <a:pt x="496333" y="1060110"/>
                  <a:pt x="496333" y="1254992"/>
                  <a:pt x="496333" y="1449874"/>
                </a:cubicBezTo>
                <a:cubicBezTo>
                  <a:pt x="455918" y="1469742"/>
                  <a:pt x="377396" y="1459300"/>
                  <a:pt x="330744" y="1459435"/>
                </a:cubicBezTo>
                <a:cubicBezTo>
                  <a:pt x="307689" y="1459435"/>
                  <a:pt x="284159" y="1461944"/>
                  <a:pt x="262935" y="1453740"/>
                </a:cubicBezTo>
                <a:cubicBezTo>
                  <a:pt x="269038" y="1406680"/>
                  <a:pt x="305519" y="1335617"/>
                  <a:pt x="323963" y="1289304"/>
                </a:cubicBezTo>
                <a:cubicBezTo>
                  <a:pt x="358749" y="1201627"/>
                  <a:pt x="393195" y="1113679"/>
                  <a:pt x="426015" y="1025324"/>
                </a:cubicBezTo>
                <a:cubicBezTo>
                  <a:pt x="439306" y="989386"/>
                  <a:pt x="471786" y="886588"/>
                  <a:pt x="496333" y="865228"/>
                </a:cubicBezTo>
                <a:close/>
                <a:moveTo>
                  <a:pt x="432457" y="1180877"/>
                </a:moveTo>
                <a:cubicBezTo>
                  <a:pt x="405333" y="1251602"/>
                  <a:pt x="378210" y="1322258"/>
                  <a:pt x="351154" y="1392983"/>
                </a:cubicBezTo>
                <a:cubicBezTo>
                  <a:pt x="375972" y="1392983"/>
                  <a:pt x="400858" y="1392983"/>
                  <a:pt x="425676" y="1392983"/>
                </a:cubicBezTo>
                <a:cubicBezTo>
                  <a:pt x="437678" y="1354264"/>
                  <a:pt x="437203" y="1224885"/>
                  <a:pt x="432457" y="1180877"/>
                </a:cubicBezTo>
                <a:close/>
              </a:path>
            </a:pathLst>
          </a:custGeom>
          <a:solidFill>
            <a:schemeClr val="accent1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FA5488B-5BE4-3071-FD8B-FD20550BC434}"/>
              </a:ext>
            </a:extLst>
          </p:cNvPr>
          <p:cNvSpPr/>
          <p:nvPr/>
        </p:nvSpPr>
        <p:spPr>
          <a:xfrm>
            <a:off x="386856" y="2058274"/>
            <a:ext cx="2637137" cy="2479552"/>
          </a:xfrm>
          <a:custGeom>
            <a:avLst/>
            <a:gdLst>
              <a:gd name="csX0" fmla="*/ 466515 w 2637137"/>
              <a:gd name="csY0" fmla="*/ 2059637 h 2479552"/>
              <a:gd name="csX1" fmla="*/ 525170 w 2637137"/>
              <a:gd name="csY1" fmla="*/ 2031293 h 2479552"/>
              <a:gd name="csX2" fmla="*/ 590266 w 2637137"/>
              <a:gd name="csY2" fmla="*/ 2092931 h 2479552"/>
              <a:gd name="csX3" fmla="*/ 692725 w 2637137"/>
              <a:gd name="csY3" fmla="*/ 2180472 h 2479552"/>
              <a:gd name="csX4" fmla="*/ 1144060 w 2637137"/>
              <a:gd name="csY4" fmla="*/ 2385729 h 2479552"/>
              <a:gd name="csX5" fmla="*/ 1688902 w 2637137"/>
              <a:gd name="csY5" fmla="*/ 2371828 h 2479552"/>
              <a:gd name="csX6" fmla="*/ 2570754 w 2637137"/>
              <a:gd name="csY6" fmla="*/ 1266276 h 2479552"/>
              <a:gd name="csX7" fmla="*/ 1717518 w 2637137"/>
              <a:gd name="csY7" fmla="*/ 105323 h 2479552"/>
              <a:gd name="csX8" fmla="*/ 1264352 w 2637137"/>
              <a:gd name="csY8" fmla="*/ 77657 h 2479552"/>
              <a:gd name="csX9" fmla="*/ 763992 w 2637137"/>
              <a:gd name="csY9" fmla="*/ 267589 h 2479552"/>
              <a:gd name="csX10" fmla="*/ 645395 w 2637137"/>
              <a:gd name="csY10" fmla="*/ 359131 h 2479552"/>
              <a:gd name="csX11" fmla="*/ 579417 w 2637137"/>
              <a:gd name="csY11" fmla="*/ 418260 h 2479552"/>
              <a:gd name="csX12" fmla="*/ 525170 w 2637137"/>
              <a:gd name="csY12" fmla="*/ 389374 h 2479552"/>
              <a:gd name="csX13" fmla="*/ 676587 w 2637137"/>
              <a:gd name="csY13" fmla="*/ 248196 h 2479552"/>
              <a:gd name="csX14" fmla="*/ 1243603 w 2637137"/>
              <a:gd name="csY14" fmla="*/ 13375 h 2479552"/>
              <a:gd name="csX15" fmla="*/ 1657575 w 2637137"/>
              <a:gd name="csY15" fmla="*/ 22122 h 2479552"/>
              <a:gd name="csX16" fmla="*/ 2636868 w 2637137"/>
              <a:gd name="csY16" fmla="*/ 1252714 h 2479552"/>
              <a:gd name="csX17" fmla="*/ 1515380 w 2637137"/>
              <a:gd name="csY17" fmla="*/ 2471778 h 2479552"/>
              <a:gd name="csX18" fmla="*/ 1142568 w 2637137"/>
              <a:gd name="csY18" fmla="*/ 2454894 h 2479552"/>
              <a:gd name="csX19" fmla="*/ 745345 w 2637137"/>
              <a:gd name="csY19" fmla="*/ 2297307 h 2479552"/>
              <a:gd name="csX20" fmla="*/ 466515 w 2637137"/>
              <a:gd name="csY20" fmla="*/ 2059637 h 2479552"/>
              <a:gd name="csX21" fmla="*/ 553582 w 2637137"/>
              <a:gd name="csY21" fmla="*/ 1930801 h 2479552"/>
              <a:gd name="csX22" fmla="*/ 464142 w 2637137"/>
              <a:gd name="csY22" fmla="*/ 1939616 h 2479552"/>
              <a:gd name="csX23" fmla="*/ 274278 w 2637137"/>
              <a:gd name="csY23" fmla="*/ 1939412 h 2479552"/>
              <a:gd name="csX24" fmla="*/ 189585 w 2637137"/>
              <a:gd name="csY24" fmla="*/ 1930801 h 2479552"/>
              <a:gd name="csX25" fmla="*/ 180227 w 2637137"/>
              <a:gd name="csY25" fmla="*/ 1835869 h 2479552"/>
              <a:gd name="csX26" fmla="*/ 180024 w 2637137"/>
              <a:gd name="csY26" fmla="*/ 1639223 h 2479552"/>
              <a:gd name="csX27" fmla="*/ 180295 w 2637137"/>
              <a:gd name="csY27" fmla="*/ 1164563 h 2479552"/>
              <a:gd name="csX28" fmla="*/ 179142 w 2637137"/>
              <a:gd name="csY28" fmla="*/ 920451 h 2479552"/>
              <a:gd name="csX29" fmla="*/ 23250 w 2637137"/>
              <a:gd name="csY29" fmla="*/ 981479 h 2479552"/>
              <a:gd name="csX30" fmla="*/ 4060 w 2637137"/>
              <a:gd name="csY30" fmla="*/ 963239 h 2479552"/>
              <a:gd name="csX31" fmla="*/ 3111 w 2637137"/>
              <a:gd name="csY31" fmla="*/ 791615 h 2479552"/>
              <a:gd name="csX32" fmla="*/ 7383 w 2637137"/>
              <a:gd name="csY32" fmla="*/ 670848 h 2479552"/>
              <a:gd name="csX33" fmla="*/ 137033 w 2637137"/>
              <a:gd name="csY33" fmla="*/ 596597 h 2479552"/>
              <a:gd name="csX34" fmla="*/ 221183 w 2637137"/>
              <a:gd name="csY34" fmla="*/ 538214 h 2479552"/>
              <a:gd name="csX35" fmla="*/ 273600 w 2637137"/>
              <a:gd name="csY35" fmla="*/ 495359 h 2479552"/>
              <a:gd name="csX36" fmla="*/ 348867 w 2637137"/>
              <a:gd name="csY36" fmla="*/ 491561 h 2479552"/>
              <a:gd name="csX37" fmla="*/ 536833 w 2637137"/>
              <a:gd name="csY37" fmla="*/ 492714 h 2479552"/>
              <a:gd name="csX38" fmla="*/ 562668 w 2637137"/>
              <a:gd name="csY38" fmla="*/ 574627 h 2479552"/>
              <a:gd name="csX39" fmla="*/ 562600 w 2637137"/>
              <a:gd name="csY39" fmla="*/ 818738 h 2479552"/>
              <a:gd name="csX40" fmla="*/ 562397 w 2637137"/>
              <a:gd name="csY40" fmla="*/ 1612100 h 2479552"/>
              <a:gd name="csX41" fmla="*/ 562125 w 2637137"/>
              <a:gd name="csY41" fmla="*/ 1829088 h 2479552"/>
              <a:gd name="csX42" fmla="*/ 553582 w 2637137"/>
              <a:gd name="csY42" fmla="*/ 1930801 h 2479552"/>
              <a:gd name="csX43" fmla="*/ 498114 w 2637137"/>
              <a:gd name="csY43" fmla="*/ 558828 h 2479552"/>
              <a:gd name="csX44" fmla="*/ 355648 w 2637137"/>
              <a:gd name="csY44" fmla="*/ 553674 h 2479552"/>
              <a:gd name="csX45" fmla="*/ 298892 w 2637137"/>
              <a:gd name="csY45" fmla="*/ 555234 h 2479552"/>
              <a:gd name="csX46" fmla="*/ 226473 w 2637137"/>
              <a:gd name="csY46" fmla="*/ 611786 h 2479552"/>
              <a:gd name="csX47" fmla="*/ 66512 w 2637137"/>
              <a:gd name="csY47" fmla="*/ 703464 h 2479552"/>
              <a:gd name="csX48" fmla="*/ 66512 w 2637137"/>
              <a:gd name="csY48" fmla="*/ 899905 h 2479552"/>
              <a:gd name="csX49" fmla="*/ 220031 w 2637137"/>
              <a:gd name="csY49" fmla="*/ 829384 h 2479552"/>
              <a:gd name="csX50" fmla="*/ 243628 w 2637137"/>
              <a:gd name="csY50" fmla="*/ 906890 h 2479552"/>
              <a:gd name="csX51" fmla="*/ 243560 w 2637137"/>
              <a:gd name="csY51" fmla="*/ 1089973 h 2479552"/>
              <a:gd name="csX52" fmla="*/ 243425 w 2637137"/>
              <a:gd name="csY52" fmla="*/ 1618881 h 2479552"/>
              <a:gd name="csX53" fmla="*/ 247154 w 2637137"/>
              <a:gd name="csY53" fmla="*/ 1874384 h 2479552"/>
              <a:gd name="csX54" fmla="*/ 498114 w 2637137"/>
              <a:gd name="csY54" fmla="*/ 1869773 h 2479552"/>
              <a:gd name="csX55" fmla="*/ 498114 w 2637137"/>
              <a:gd name="csY55" fmla="*/ 558828 h 24795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2637137" h="2479552">
                <a:moveTo>
                  <a:pt x="466515" y="2059637"/>
                </a:moveTo>
                <a:cubicBezTo>
                  <a:pt x="486112" y="2050212"/>
                  <a:pt x="505641" y="2040718"/>
                  <a:pt x="525170" y="2031293"/>
                </a:cubicBezTo>
                <a:cubicBezTo>
                  <a:pt x="550056" y="2046550"/>
                  <a:pt x="569381" y="2072317"/>
                  <a:pt x="590266" y="2092931"/>
                </a:cubicBezTo>
                <a:cubicBezTo>
                  <a:pt x="622136" y="2124327"/>
                  <a:pt x="657193" y="2153213"/>
                  <a:pt x="692725" y="2180472"/>
                </a:cubicBezTo>
                <a:cubicBezTo>
                  <a:pt x="822579" y="2280287"/>
                  <a:pt x="983150" y="2354741"/>
                  <a:pt x="1144060" y="2385729"/>
                </a:cubicBezTo>
                <a:cubicBezTo>
                  <a:pt x="1326194" y="2420786"/>
                  <a:pt x="1508870" y="2419498"/>
                  <a:pt x="1688902" y="2371828"/>
                </a:cubicBezTo>
                <a:cubicBezTo>
                  <a:pt x="2184516" y="2240754"/>
                  <a:pt x="2557599" y="1780062"/>
                  <a:pt x="2570754" y="1266276"/>
                </a:cubicBezTo>
                <a:cubicBezTo>
                  <a:pt x="2584248" y="738114"/>
                  <a:pt x="2235576" y="239449"/>
                  <a:pt x="1717518" y="105323"/>
                </a:cubicBezTo>
                <a:cubicBezTo>
                  <a:pt x="1569762" y="67079"/>
                  <a:pt x="1415566" y="57247"/>
                  <a:pt x="1264352" y="77657"/>
                </a:cubicBezTo>
                <a:cubicBezTo>
                  <a:pt x="1088389" y="101458"/>
                  <a:pt x="910255" y="165605"/>
                  <a:pt x="763992" y="267589"/>
                </a:cubicBezTo>
                <a:cubicBezTo>
                  <a:pt x="722968" y="296137"/>
                  <a:pt x="683028" y="326244"/>
                  <a:pt x="645395" y="359131"/>
                </a:cubicBezTo>
                <a:cubicBezTo>
                  <a:pt x="623086" y="378592"/>
                  <a:pt x="604235" y="402257"/>
                  <a:pt x="579417" y="418260"/>
                </a:cubicBezTo>
                <a:cubicBezTo>
                  <a:pt x="561312" y="408631"/>
                  <a:pt x="543275" y="399003"/>
                  <a:pt x="525170" y="389374"/>
                </a:cubicBezTo>
                <a:cubicBezTo>
                  <a:pt x="540969" y="349434"/>
                  <a:pt x="639156" y="275659"/>
                  <a:pt x="676587" y="248196"/>
                </a:cubicBezTo>
                <a:cubicBezTo>
                  <a:pt x="845701" y="124581"/>
                  <a:pt x="1036583" y="45245"/>
                  <a:pt x="1243603" y="13375"/>
                </a:cubicBezTo>
                <a:cubicBezTo>
                  <a:pt x="1380305" y="-7714"/>
                  <a:pt x="1521618" y="-3171"/>
                  <a:pt x="1657575" y="22122"/>
                </a:cubicBezTo>
                <a:cubicBezTo>
                  <a:pt x="2232525" y="129327"/>
                  <a:pt x="2649277" y="674102"/>
                  <a:pt x="2636868" y="1252714"/>
                </a:cubicBezTo>
                <a:cubicBezTo>
                  <a:pt x="2623306" y="1888013"/>
                  <a:pt x="2141729" y="2398070"/>
                  <a:pt x="1515380" y="2471778"/>
                </a:cubicBezTo>
                <a:cubicBezTo>
                  <a:pt x="1391765" y="2486290"/>
                  <a:pt x="1264420" y="2480390"/>
                  <a:pt x="1142568" y="2454894"/>
                </a:cubicBezTo>
                <a:cubicBezTo>
                  <a:pt x="1001051" y="2425262"/>
                  <a:pt x="868214" y="2373320"/>
                  <a:pt x="745345" y="2297307"/>
                </a:cubicBezTo>
                <a:cubicBezTo>
                  <a:pt x="642818" y="2233906"/>
                  <a:pt x="543071" y="2153281"/>
                  <a:pt x="466515" y="2059637"/>
                </a:cubicBezTo>
                <a:close/>
                <a:moveTo>
                  <a:pt x="553582" y="1930801"/>
                </a:moveTo>
                <a:cubicBezTo>
                  <a:pt x="528696" y="1946464"/>
                  <a:pt x="492825" y="1939684"/>
                  <a:pt x="464142" y="1939616"/>
                </a:cubicBezTo>
                <a:cubicBezTo>
                  <a:pt x="400876" y="1939548"/>
                  <a:pt x="337543" y="1939277"/>
                  <a:pt x="274278" y="1939412"/>
                </a:cubicBezTo>
                <a:cubicBezTo>
                  <a:pt x="246273" y="1939480"/>
                  <a:pt x="214064" y="1945447"/>
                  <a:pt x="189585" y="1930801"/>
                </a:cubicBezTo>
                <a:cubicBezTo>
                  <a:pt x="174192" y="1903474"/>
                  <a:pt x="179956" y="1866925"/>
                  <a:pt x="180227" y="1835869"/>
                </a:cubicBezTo>
                <a:cubicBezTo>
                  <a:pt x="180769" y="1770297"/>
                  <a:pt x="179888" y="1704794"/>
                  <a:pt x="180024" y="1639223"/>
                </a:cubicBezTo>
                <a:cubicBezTo>
                  <a:pt x="180363" y="1481026"/>
                  <a:pt x="180295" y="1322760"/>
                  <a:pt x="180295" y="1164563"/>
                </a:cubicBezTo>
                <a:cubicBezTo>
                  <a:pt x="180295" y="1083599"/>
                  <a:pt x="184431" y="1001211"/>
                  <a:pt x="179142" y="920451"/>
                </a:cubicBezTo>
                <a:cubicBezTo>
                  <a:pt x="131066" y="930555"/>
                  <a:pt x="70513" y="985276"/>
                  <a:pt x="23250" y="981479"/>
                </a:cubicBezTo>
                <a:cubicBezTo>
                  <a:pt x="15316" y="975987"/>
                  <a:pt x="7654" y="973139"/>
                  <a:pt x="4060" y="963239"/>
                </a:cubicBezTo>
                <a:cubicBezTo>
                  <a:pt x="-4484" y="939912"/>
                  <a:pt x="3111" y="824231"/>
                  <a:pt x="3111" y="791615"/>
                </a:cubicBezTo>
                <a:cubicBezTo>
                  <a:pt x="3111" y="762050"/>
                  <a:pt x="-5230" y="696276"/>
                  <a:pt x="7383" y="670848"/>
                </a:cubicBezTo>
                <a:cubicBezTo>
                  <a:pt x="19588" y="645962"/>
                  <a:pt x="109435" y="613142"/>
                  <a:pt x="137033" y="596597"/>
                </a:cubicBezTo>
                <a:cubicBezTo>
                  <a:pt x="166123" y="579102"/>
                  <a:pt x="194806" y="559574"/>
                  <a:pt x="221183" y="538214"/>
                </a:cubicBezTo>
                <a:cubicBezTo>
                  <a:pt x="237729" y="524923"/>
                  <a:pt x="254071" y="503903"/>
                  <a:pt x="273600" y="495359"/>
                </a:cubicBezTo>
                <a:cubicBezTo>
                  <a:pt x="295298" y="485865"/>
                  <a:pt x="325677" y="491426"/>
                  <a:pt x="348867" y="491561"/>
                </a:cubicBezTo>
                <a:cubicBezTo>
                  <a:pt x="393960" y="491833"/>
                  <a:pt x="498792" y="483221"/>
                  <a:pt x="536833" y="492714"/>
                </a:cubicBezTo>
                <a:cubicBezTo>
                  <a:pt x="571890" y="501462"/>
                  <a:pt x="562465" y="547843"/>
                  <a:pt x="562668" y="574627"/>
                </a:cubicBezTo>
                <a:cubicBezTo>
                  <a:pt x="563346" y="655997"/>
                  <a:pt x="562600" y="737368"/>
                  <a:pt x="562600" y="818738"/>
                </a:cubicBezTo>
                <a:cubicBezTo>
                  <a:pt x="562668" y="1083192"/>
                  <a:pt x="562125" y="1347646"/>
                  <a:pt x="562397" y="1612100"/>
                </a:cubicBezTo>
                <a:cubicBezTo>
                  <a:pt x="562465" y="1684452"/>
                  <a:pt x="561651" y="1756804"/>
                  <a:pt x="562125" y="1829088"/>
                </a:cubicBezTo>
                <a:cubicBezTo>
                  <a:pt x="562397" y="1861771"/>
                  <a:pt x="569720" y="1901982"/>
                  <a:pt x="553582" y="1930801"/>
                </a:cubicBezTo>
                <a:close/>
                <a:moveTo>
                  <a:pt x="498114" y="558828"/>
                </a:moveTo>
                <a:cubicBezTo>
                  <a:pt x="457497" y="543028"/>
                  <a:pt x="399588" y="553878"/>
                  <a:pt x="355648" y="553674"/>
                </a:cubicBezTo>
                <a:cubicBezTo>
                  <a:pt x="338425" y="553539"/>
                  <a:pt x="315166" y="548928"/>
                  <a:pt x="298892" y="555234"/>
                </a:cubicBezTo>
                <a:cubicBezTo>
                  <a:pt x="273125" y="565202"/>
                  <a:pt x="249799" y="596258"/>
                  <a:pt x="226473" y="611786"/>
                </a:cubicBezTo>
                <a:cubicBezTo>
                  <a:pt x="175006" y="646030"/>
                  <a:pt x="119064" y="671458"/>
                  <a:pt x="66512" y="703464"/>
                </a:cubicBezTo>
                <a:cubicBezTo>
                  <a:pt x="66512" y="768967"/>
                  <a:pt x="66512" y="834402"/>
                  <a:pt x="66512" y="899905"/>
                </a:cubicBezTo>
                <a:cubicBezTo>
                  <a:pt x="117707" y="876376"/>
                  <a:pt x="168835" y="852914"/>
                  <a:pt x="220031" y="829384"/>
                </a:cubicBezTo>
                <a:cubicBezTo>
                  <a:pt x="250612" y="846947"/>
                  <a:pt x="243492" y="874613"/>
                  <a:pt x="243628" y="906890"/>
                </a:cubicBezTo>
                <a:cubicBezTo>
                  <a:pt x="243832" y="967917"/>
                  <a:pt x="243560" y="1028945"/>
                  <a:pt x="243560" y="1089973"/>
                </a:cubicBezTo>
                <a:cubicBezTo>
                  <a:pt x="243628" y="1266276"/>
                  <a:pt x="242475" y="1442578"/>
                  <a:pt x="243425" y="1618881"/>
                </a:cubicBezTo>
                <a:cubicBezTo>
                  <a:pt x="243899" y="1699980"/>
                  <a:pt x="233525" y="1795522"/>
                  <a:pt x="247154" y="1874384"/>
                </a:cubicBezTo>
                <a:cubicBezTo>
                  <a:pt x="300723" y="1880419"/>
                  <a:pt x="451055" y="1882656"/>
                  <a:pt x="498114" y="1869773"/>
                </a:cubicBezTo>
                <a:cubicBezTo>
                  <a:pt x="498114" y="1432814"/>
                  <a:pt x="498114" y="995787"/>
                  <a:pt x="498114" y="558828"/>
                </a:cubicBezTo>
                <a:close/>
              </a:path>
            </a:pathLst>
          </a:custGeom>
          <a:solidFill>
            <a:schemeClr val="accent5"/>
          </a:solidFill>
          <a:ln w="169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3358F7B-26AE-AF98-3C5F-AB77C273F86E}"/>
              </a:ext>
            </a:extLst>
          </p:cNvPr>
          <p:cNvGrpSpPr/>
          <p:nvPr/>
        </p:nvGrpSpPr>
        <p:grpSpPr>
          <a:xfrm>
            <a:off x="1089977" y="2714529"/>
            <a:ext cx="1666475" cy="1228598"/>
            <a:chOff x="332936" y="2689321"/>
            <a:chExt cx="2926080" cy="122859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28BDB8-24AD-6AD5-B2DF-6E5379B0ABB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1D8596-F4B5-F939-DF19-9AC88769A6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C9532B-1DC0-A2CC-71A7-C3E2FBA6A231}"/>
              </a:ext>
            </a:extLst>
          </p:cNvPr>
          <p:cNvGrpSpPr/>
          <p:nvPr/>
        </p:nvGrpSpPr>
        <p:grpSpPr>
          <a:xfrm>
            <a:off x="4115637" y="2714529"/>
            <a:ext cx="1666475" cy="1228598"/>
            <a:chOff x="332936" y="2689321"/>
            <a:chExt cx="2926080" cy="122859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2F63C2-17F2-545C-3ACB-E6775E9DDF4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7FC053-A99C-9895-2D51-CD7785CC24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0FA008-1C5F-9867-DB73-8A9D0453C81A}"/>
              </a:ext>
            </a:extLst>
          </p:cNvPr>
          <p:cNvGrpSpPr/>
          <p:nvPr/>
        </p:nvGrpSpPr>
        <p:grpSpPr>
          <a:xfrm>
            <a:off x="6962276" y="2714529"/>
            <a:ext cx="1666475" cy="1228598"/>
            <a:chOff x="332936" y="2689321"/>
            <a:chExt cx="2926080" cy="122859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A7E7C2-6FB0-F9D5-4EAB-C3D58CAC48F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E5DF8E0-4D8F-1955-7B0B-0A846D9B84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CD3A7D-B686-F2C4-7310-AE67EE693B17}"/>
              </a:ext>
            </a:extLst>
          </p:cNvPr>
          <p:cNvGrpSpPr/>
          <p:nvPr/>
        </p:nvGrpSpPr>
        <p:grpSpPr>
          <a:xfrm>
            <a:off x="9924861" y="2714529"/>
            <a:ext cx="1666475" cy="1228598"/>
            <a:chOff x="332936" y="2689321"/>
            <a:chExt cx="2926080" cy="122859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494816-E87B-46D3-0984-07D97A6A378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132803-8CDB-2C83-1E7E-9767F547DC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786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252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XXXXX – Slide Template</vt:lpstr>
      <vt:lpstr>XXXXX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Numbered Circle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2026-09-21T16:46:52Z</dcterms:modified>
  <cp:category>Charts &amp; Diagrams</cp:category>
</cp:coreProperties>
</file>