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705" r:id="rId3"/>
  </p:sldMasterIdLst>
  <p:notesMasterIdLst>
    <p:notesMasterId r:id="rId7"/>
  </p:notesMasterIdLst>
  <p:sldIdLst>
    <p:sldId id="359" r:id="rId4"/>
    <p:sldId id="360" r:id="rId5"/>
    <p:sldId id="30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33"/>
    <a:srgbClr val="F99BB3"/>
    <a:srgbClr val="F44D77"/>
    <a:srgbClr val="FD752F"/>
    <a:srgbClr val="D0BA94"/>
    <a:srgbClr val="F595A6"/>
    <a:srgbClr val="CEBA8B"/>
    <a:srgbClr val="941651"/>
    <a:srgbClr val="A26700"/>
    <a:srgbClr val="FF9B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5A96C0-E160-42E3-B2E9-575685157AB0}" v="1" dt="2025-06-23T16:17:24.9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91" autoAdjust="0"/>
    <p:restoredTop sz="96292" autoAdjust="0"/>
  </p:normalViewPr>
  <p:slideViewPr>
    <p:cSldViewPr snapToGrid="0" showGuides="1">
      <p:cViewPr varScale="1">
        <p:scale>
          <a:sx n="91" d="100"/>
          <a:sy n="91" d="100"/>
        </p:scale>
        <p:origin x="71" y="4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ophe Barroche" userId="edb98ab775c6addc" providerId="LiveId" clId="{775A96C0-E160-42E3-B2E9-575685157AB0}"/>
    <pc:docChg chg="custSel addSld delSld modSld">
      <pc:chgData name="Christophe Barroche" userId="edb98ab775c6addc" providerId="LiveId" clId="{775A96C0-E160-42E3-B2E9-575685157AB0}" dt="2025-06-23T16:17:34.029" v="2" actId="700"/>
      <pc:docMkLst>
        <pc:docMk/>
      </pc:docMkLst>
      <pc:sldChg chg="del">
        <pc:chgData name="Christophe Barroche" userId="edb98ab775c6addc" providerId="LiveId" clId="{775A96C0-E160-42E3-B2E9-575685157AB0}" dt="2025-06-23T16:17:30.220" v="1" actId="47"/>
        <pc:sldMkLst>
          <pc:docMk/>
          <pc:sldMk cId="1818489678" sldId="308"/>
        </pc:sldMkLst>
      </pc:sldChg>
      <pc:sldChg chg="del">
        <pc:chgData name="Christophe Barroche" userId="edb98ab775c6addc" providerId="LiveId" clId="{775A96C0-E160-42E3-B2E9-575685157AB0}" dt="2025-06-23T16:17:30.220" v="1" actId="47"/>
        <pc:sldMkLst>
          <pc:docMk/>
          <pc:sldMk cId="3533310325" sldId="311"/>
        </pc:sldMkLst>
      </pc:sldChg>
      <pc:sldChg chg="add">
        <pc:chgData name="Christophe Barroche" userId="edb98ab775c6addc" providerId="LiveId" clId="{775A96C0-E160-42E3-B2E9-575685157AB0}" dt="2025-06-23T16:17:24.917" v="0"/>
        <pc:sldMkLst>
          <pc:docMk/>
          <pc:sldMk cId="2227345063" sldId="348"/>
        </pc:sldMkLst>
      </pc:sldChg>
      <pc:sldChg chg="modSp add mod modClrScheme chgLayout">
        <pc:chgData name="Christophe Barroche" userId="edb98ab775c6addc" providerId="LiveId" clId="{775A96C0-E160-42E3-B2E9-575685157AB0}" dt="2025-06-23T16:17:34.029" v="2" actId="700"/>
        <pc:sldMkLst>
          <pc:docMk/>
          <pc:sldMk cId="2648282390" sldId="349"/>
        </pc:sldMkLst>
        <pc:spChg chg="mod ord">
          <ac:chgData name="Christophe Barroche" userId="edb98ab775c6addc" providerId="LiveId" clId="{775A96C0-E160-42E3-B2E9-575685157AB0}" dt="2025-06-23T16:17:34.029" v="2" actId="700"/>
          <ac:spMkLst>
            <pc:docMk/>
            <pc:sldMk cId="2648282390" sldId="349"/>
            <ac:spMk id="2" creationId="{2C2BFAE1-45D3-4B3B-81D2-0BF25FA84FB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9/21/2026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B013A6-AD66-8468-1B50-10E58B6919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3F1CD1-2318-09C6-E82F-0A98843C69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9FEFEA-C403-347A-A04E-E4A2287E34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71E121-FEEF-11AC-4E81-4B5326D45A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1733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F45658-5994-20EE-66F3-0EDD686713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3554605-5210-4805-9232-EDCCEE39A0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8953D9-D930-7AA1-ECDA-7036460D53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D21F96-9DFA-40CC-20FE-4221A998D7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5988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465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57354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201402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DDC8EC43-F02F-F14D-1C4D-3DD926402B7D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42380E3-5C89-CD99-CE73-F8FB2B0B2EA9}"/>
              </a:ext>
            </a:extLst>
          </p:cNvPr>
          <p:cNvGrpSpPr/>
          <p:nvPr userDrawn="1"/>
        </p:nvGrpSpPr>
        <p:grpSpPr>
          <a:xfrm>
            <a:off x="12313759" y="-58780"/>
            <a:ext cx="1875834" cy="604829"/>
            <a:chOff x="-1808528" y="-16654"/>
            <a:chExt cx="1875834" cy="604829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6C1B17E7-B758-E92C-41FE-C3FCB408B5B7}"/>
                </a:ext>
              </a:extLst>
            </p:cNvPr>
            <p:cNvGrpSpPr/>
            <p:nvPr userDrawn="1"/>
          </p:nvGrpSpPr>
          <p:grpSpPr>
            <a:xfrm>
              <a:off x="-1808528" y="-16654"/>
              <a:ext cx="1875834" cy="604829"/>
              <a:chOff x="-2250003" y="21447"/>
              <a:chExt cx="1875834" cy="604829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2592DBB0-24EB-F018-C3D8-D6F02FE0B075}"/>
                  </a:ext>
                </a:extLst>
              </p:cNvPr>
              <p:cNvSpPr txBox="1"/>
              <p:nvPr userDrawn="1"/>
            </p:nvSpPr>
            <p:spPr>
              <a:xfrm>
                <a:off x="-2250003" y="21447"/>
                <a:ext cx="450459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0A718598-70D7-48B6-C739-86B6B29AA51D}"/>
                  </a:ext>
                </a:extLst>
              </p:cNvPr>
              <p:cNvSpPr txBox="1"/>
              <p:nvPr userDrawn="1"/>
            </p:nvSpPr>
            <p:spPr>
              <a:xfrm>
                <a:off x="-950806" y="380055"/>
                <a:ext cx="576637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283F2B32-CF9B-039E-6BAD-EACA915072DD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31" name="Shape">
                <a:extLst>
                  <a:ext uri="{FF2B5EF4-FFF2-40B4-BE49-F238E27FC236}">
                    <a16:creationId xmlns:a16="http://schemas.microsoft.com/office/drawing/2014/main" id="{FDA8849F-7D05-A81E-C41D-1977C2174A48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32" name="Shape">
                <a:extLst>
                  <a:ext uri="{FF2B5EF4-FFF2-40B4-BE49-F238E27FC236}">
                    <a16:creationId xmlns:a16="http://schemas.microsoft.com/office/drawing/2014/main" id="{0289A039-CDE0-CE6C-46D3-ECDB687F6BD1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601488E-8FFB-743B-7367-8F280AED5182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7E1C58C8-01AA-AFF0-8E04-8F0DC8543C4A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Shape">
              <a:extLst>
                <a:ext uri="{FF2B5EF4-FFF2-40B4-BE49-F238E27FC236}">
                  <a16:creationId xmlns:a16="http://schemas.microsoft.com/office/drawing/2014/main" id="{4DA21CF1-E590-327D-79EB-27F8689C5195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Shape">
            <a:extLst>
              <a:ext uri="{FF2B5EF4-FFF2-40B4-BE49-F238E27FC236}">
                <a16:creationId xmlns:a16="http://schemas.microsoft.com/office/drawing/2014/main" id="{EFEE98D4-2422-A234-A864-14015CDCC59A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>
              <a:alpha val="19699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E3EAC94-F2D6-7639-EC34-D395A05EE91D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7" name="Shape">
              <a:extLst>
                <a:ext uri="{FF2B5EF4-FFF2-40B4-BE49-F238E27FC236}">
                  <a16:creationId xmlns:a16="http://schemas.microsoft.com/office/drawing/2014/main" id="{9D0E6D66-0255-DBE1-A3E9-22CAE68EF038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F7DA369F-8273-A13B-7B94-B212C391EF3A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8159CAD3-978B-519E-F499-D04A2FBDA609}"/>
              </a:ext>
            </a:extLst>
          </p:cNvPr>
          <p:cNvSpPr/>
          <p:nvPr userDrawn="1"/>
        </p:nvSpPr>
        <p:spPr>
          <a:xfrm>
            <a:off x="-12701" y="6959601"/>
            <a:ext cx="201402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29CB86A-CA87-4819-718E-A662819433C1}"/>
              </a:ext>
            </a:extLst>
          </p:cNvPr>
          <p:cNvGrpSpPr/>
          <p:nvPr userDrawn="1"/>
        </p:nvGrpSpPr>
        <p:grpSpPr>
          <a:xfrm>
            <a:off x="12313759" y="-58780"/>
            <a:ext cx="1875834" cy="604829"/>
            <a:chOff x="-1808528" y="-16654"/>
            <a:chExt cx="1875834" cy="604829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B51127AB-49CF-0C43-B868-C3E4120AD5CA}"/>
                </a:ext>
              </a:extLst>
            </p:cNvPr>
            <p:cNvGrpSpPr/>
            <p:nvPr userDrawn="1"/>
          </p:nvGrpSpPr>
          <p:grpSpPr>
            <a:xfrm>
              <a:off x="-1808528" y="-16654"/>
              <a:ext cx="1875834" cy="604829"/>
              <a:chOff x="-2250003" y="21447"/>
              <a:chExt cx="1875834" cy="604829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9FA7473-4703-38F3-CE56-8D8C29699F14}"/>
                  </a:ext>
                </a:extLst>
              </p:cNvPr>
              <p:cNvSpPr txBox="1"/>
              <p:nvPr userDrawn="1"/>
            </p:nvSpPr>
            <p:spPr>
              <a:xfrm>
                <a:off x="-2250003" y="21447"/>
                <a:ext cx="450459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310BD70E-7D1E-8B35-2194-C99C5578940F}"/>
                  </a:ext>
                </a:extLst>
              </p:cNvPr>
              <p:cNvSpPr txBox="1"/>
              <p:nvPr userDrawn="1"/>
            </p:nvSpPr>
            <p:spPr>
              <a:xfrm>
                <a:off x="-950806" y="380055"/>
                <a:ext cx="576637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29F6CFE4-8672-58C7-5E38-ABDD6769E94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21" name="Shape">
                <a:extLst>
                  <a:ext uri="{FF2B5EF4-FFF2-40B4-BE49-F238E27FC236}">
                    <a16:creationId xmlns:a16="http://schemas.microsoft.com/office/drawing/2014/main" id="{EB9A51DD-65F6-7DAF-F0FA-B43CA7B3637A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22" name="Shape">
                <a:extLst>
                  <a:ext uri="{FF2B5EF4-FFF2-40B4-BE49-F238E27FC236}">
                    <a16:creationId xmlns:a16="http://schemas.microsoft.com/office/drawing/2014/main" id="{62BB645B-80BF-0E78-BC08-8FFCAB9E04C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658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sv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5" Type="http://schemas.openxmlformats.org/officeDocument/2006/relationships/image" Target="../media/image3.sv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svg"/><Relationship Id="rId5" Type="http://schemas.openxmlformats.org/officeDocument/2006/relationships/image" Target="../media/image9.svg"/><Relationship Id="rId4" Type="http://schemas.openxmlformats.org/officeDocument/2006/relationships/image" Target="../media/image8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8C5B36-5C76-C8B3-EFD9-7491911091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50554-DC4C-1756-1D76-46DDA5E8A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Six-Part Petal Cycle – Slide Template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8B22163-8AD4-342C-888D-6682A4690C31}"/>
              </a:ext>
            </a:extLst>
          </p:cNvPr>
          <p:cNvGrpSpPr/>
          <p:nvPr/>
        </p:nvGrpSpPr>
        <p:grpSpPr>
          <a:xfrm>
            <a:off x="3872117" y="1094489"/>
            <a:ext cx="4438779" cy="4658599"/>
            <a:chOff x="3872117" y="1094489"/>
            <a:chExt cx="4438779" cy="4658599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8C9A12DA-4DB4-9C40-0AD8-09A839A5EB42}"/>
                </a:ext>
              </a:extLst>
            </p:cNvPr>
            <p:cNvSpPr/>
            <p:nvPr/>
          </p:nvSpPr>
          <p:spPr>
            <a:xfrm>
              <a:off x="6896461" y="3374363"/>
              <a:ext cx="1414435" cy="1590736"/>
            </a:xfrm>
            <a:custGeom>
              <a:avLst/>
              <a:gdLst>
                <a:gd name="csX0" fmla="*/ 1243953 w 1863509"/>
                <a:gd name="csY0" fmla="*/ 0 h 2095785"/>
                <a:gd name="csX1" fmla="*/ 1492037 w 1863509"/>
                <a:gd name="csY1" fmla="*/ 178737 h 2095785"/>
                <a:gd name="csX2" fmla="*/ 1863013 w 1863509"/>
                <a:gd name="csY2" fmla="*/ 972470 h 2095785"/>
                <a:gd name="csX3" fmla="*/ 1364236 w 1863509"/>
                <a:gd name="csY3" fmla="*/ 1914794 h 2095785"/>
                <a:gd name="csX4" fmla="*/ 496246 w 1863509"/>
                <a:gd name="csY4" fmla="*/ 2063614 h 2095785"/>
                <a:gd name="csX5" fmla="*/ 275164 w 1863509"/>
                <a:gd name="csY5" fmla="*/ 1986058 h 2095785"/>
                <a:gd name="csX6" fmla="*/ 155417 w 1863509"/>
                <a:gd name="csY6" fmla="*/ 1927911 h 2095785"/>
                <a:gd name="csX7" fmla="*/ 152886 w 1863509"/>
                <a:gd name="csY7" fmla="*/ 1920393 h 2095785"/>
                <a:gd name="csX8" fmla="*/ 94892 w 1863509"/>
                <a:gd name="csY8" fmla="*/ 1209509 h 2095785"/>
                <a:gd name="csX9" fmla="*/ 31759 w 1863509"/>
                <a:gd name="csY9" fmla="*/ 857327 h 2095785"/>
                <a:gd name="csX10" fmla="*/ 0 w 1863509"/>
                <a:gd name="csY10" fmla="*/ 670765 h 2095785"/>
                <a:gd name="csX11" fmla="*/ 374965 w 1863509"/>
                <a:gd name="csY11" fmla="*/ 457430 h 2095785"/>
                <a:gd name="csX12" fmla="*/ 1023101 w 1863509"/>
                <a:gd name="csY12" fmla="*/ 131330 h 2095785"/>
                <a:gd name="csX13" fmla="*/ 1145302 w 1863509"/>
                <a:gd name="csY13" fmla="*/ 61753 h 2095785"/>
                <a:gd name="csX14" fmla="*/ 1243953 w 1863509"/>
                <a:gd name="csY14" fmla="*/ 0 h 209578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</a:cxnLst>
              <a:rect l="l" t="t" r="r" b="b"/>
              <a:pathLst>
                <a:path w="1863509" h="2095785">
                  <a:moveTo>
                    <a:pt x="1243953" y="0"/>
                  </a:moveTo>
                  <a:cubicBezTo>
                    <a:pt x="1334242" y="42421"/>
                    <a:pt x="1418317" y="112305"/>
                    <a:pt x="1492037" y="178737"/>
                  </a:cubicBezTo>
                  <a:cubicBezTo>
                    <a:pt x="1715881" y="380335"/>
                    <a:pt x="1853501" y="670841"/>
                    <a:pt x="1863013" y="972470"/>
                  </a:cubicBezTo>
                  <a:cubicBezTo>
                    <a:pt x="1874827" y="1344598"/>
                    <a:pt x="1674841" y="1712352"/>
                    <a:pt x="1364236" y="1914794"/>
                  </a:cubicBezTo>
                  <a:cubicBezTo>
                    <a:pt x="1112392" y="2079033"/>
                    <a:pt x="789284" y="2138944"/>
                    <a:pt x="496246" y="2063614"/>
                  </a:cubicBezTo>
                  <a:cubicBezTo>
                    <a:pt x="420762" y="2044206"/>
                    <a:pt x="346506" y="2017510"/>
                    <a:pt x="275164" y="1986058"/>
                  </a:cubicBezTo>
                  <a:cubicBezTo>
                    <a:pt x="234584" y="1968108"/>
                    <a:pt x="196765" y="1944021"/>
                    <a:pt x="155417" y="1927911"/>
                  </a:cubicBezTo>
                  <a:cubicBezTo>
                    <a:pt x="154574" y="1925379"/>
                    <a:pt x="153730" y="1922848"/>
                    <a:pt x="152886" y="1920393"/>
                  </a:cubicBezTo>
                  <a:cubicBezTo>
                    <a:pt x="182650" y="1687881"/>
                    <a:pt x="132097" y="1438646"/>
                    <a:pt x="94892" y="1209509"/>
                  </a:cubicBezTo>
                  <a:cubicBezTo>
                    <a:pt x="75715" y="1091680"/>
                    <a:pt x="51934" y="974925"/>
                    <a:pt x="31759" y="857327"/>
                  </a:cubicBezTo>
                  <a:cubicBezTo>
                    <a:pt x="21249" y="795804"/>
                    <a:pt x="17184" y="730753"/>
                    <a:pt x="0" y="670765"/>
                  </a:cubicBezTo>
                  <a:cubicBezTo>
                    <a:pt x="129029" y="608475"/>
                    <a:pt x="248545" y="525473"/>
                    <a:pt x="374965" y="457430"/>
                  </a:cubicBezTo>
                  <a:cubicBezTo>
                    <a:pt x="587686" y="342900"/>
                    <a:pt x="808309" y="241948"/>
                    <a:pt x="1023101" y="131330"/>
                  </a:cubicBezTo>
                  <a:cubicBezTo>
                    <a:pt x="1064141" y="110157"/>
                    <a:pt x="1106332" y="86454"/>
                    <a:pt x="1145302" y="61753"/>
                  </a:cubicBezTo>
                  <a:cubicBezTo>
                    <a:pt x="1177674" y="41194"/>
                    <a:pt x="1209049" y="15419"/>
                    <a:pt x="1243953" y="0"/>
                  </a:cubicBezTo>
                  <a:close/>
                </a:path>
              </a:pathLst>
            </a:custGeom>
            <a:solidFill>
              <a:srgbClr val="F44D77"/>
            </a:solidFill>
            <a:ln w="1916" cap="flat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896C3E36-6A93-40F9-BF86-B078FC485E9A}"/>
                </a:ext>
              </a:extLst>
            </p:cNvPr>
            <p:cNvSpPr/>
            <p:nvPr/>
          </p:nvSpPr>
          <p:spPr>
            <a:xfrm>
              <a:off x="6407070" y="3881507"/>
              <a:ext cx="625559" cy="948489"/>
            </a:xfrm>
            <a:custGeom>
              <a:avLst/>
              <a:gdLst>
                <a:gd name="csX0" fmla="*/ 662291 w 824170"/>
                <a:gd name="csY0" fmla="*/ 0 h 1249628"/>
                <a:gd name="csX1" fmla="*/ 694049 w 824170"/>
                <a:gd name="csY1" fmla="*/ 186562 h 1249628"/>
                <a:gd name="csX2" fmla="*/ 757183 w 824170"/>
                <a:gd name="csY2" fmla="*/ 538744 h 1249628"/>
                <a:gd name="csX3" fmla="*/ 815177 w 824170"/>
                <a:gd name="csY3" fmla="*/ 1249629 h 1249628"/>
                <a:gd name="csX4" fmla="*/ 623935 w 824170"/>
                <a:gd name="csY4" fmla="*/ 1138167 h 1249628"/>
                <a:gd name="csX5" fmla="*/ 284641 w 824170"/>
                <a:gd name="csY5" fmla="*/ 909644 h 1249628"/>
                <a:gd name="csX6" fmla="*/ 105366 w 824170"/>
                <a:gd name="csY6" fmla="*/ 789437 h 1249628"/>
                <a:gd name="csX7" fmla="*/ 18145 w 824170"/>
                <a:gd name="csY7" fmla="*/ 728221 h 1249628"/>
                <a:gd name="csX8" fmla="*/ 3186 w 824170"/>
                <a:gd name="csY8" fmla="*/ 562525 h 1249628"/>
                <a:gd name="csX9" fmla="*/ 662291 w 824170"/>
                <a:gd name="csY9" fmla="*/ 0 h 124962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</a:cxnLst>
              <a:rect l="l" t="t" r="r" b="b"/>
              <a:pathLst>
                <a:path w="824170" h="1249628">
                  <a:moveTo>
                    <a:pt x="662291" y="0"/>
                  </a:moveTo>
                  <a:cubicBezTo>
                    <a:pt x="679474" y="59988"/>
                    <a:pt x="683540" y="125039"/>
                    <a:pt x="694049" y="186562"/>
                  </a:cubicBezTo>
                  <a:cubicBezTo>
                    <a:pt x="714225" y="304161"/>
                    <a:pt x="738005" y="420915"/>
                    <a:pt x="757183" y="538744"/>
                  </a:cubicBezTo>
                  <a:cubicBezTo>
                    <a:pt x="794388" y="767881"/>
                    <a:pt x="844941" y="1017117"/>
                    <a:pt x="815177" y="1249629"/>
                  </a:cubicBezTo>
                  <a:cubicBezTo>
                    <a:pt x="747057" y="1227996"/>
                    <a:pt x="683770" y="1176523"/>
                    <a:pt x="623935" y="1138167"/>
                  </a:cubicBezTo>
                  <a:cubicBezTo>
                    <a:pt x="509175" y="1064601"/>
                    <a:pt x="397330" y="986355"/>
                    <a:pt x="284641" y="909644"/>
                  </a:cubicBezTo>
                  <a:cubicBezTo>
                    <a:pt x="225189" y="869140"/>
                    <a:pt x="165508" y="829020"/>
                    <a:pt x="105366" y="789437"/>
                  </a:cubicBezTo>
                  <a:cubicBezTo>
                    <a:pt x="76139" y="770106"/>
                    <a:pt x="42002" y="754226"/>
                    <a:pt x="18145" y="728221"/>
                  </a:cubicBezTo>
                  <a:cubicBezTo>
                    <a:pt x="9017" y="670381"/>
                    <a:pt x="-6786" y="622283"/>
                    <a:pt x="3186" y="562525"/>
                  </a:cubicBezTo>
                  <a:cubicBezTo>
                    <a:pt x="54353" y="257520"/>
                    <a:pt x="423412" y="123275"/>
                    <a:pt x="662291" y="0"/>
                  </a:cubicBezTo>
                  <a:close/>
                </a:path>
              </a:pathLst>
            </a:custGeom>
            <a:solidFill>
              <a:srgbClr val="D43A79"/>
            </a:solidFill>
            <a:ln w="1916" cap="flat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17DF507-E1F2-F65B-817E-EC07D15DA666}"/>
                </a:ext>
              </a:extLst>
            </p:cNvPr>
            <p:cNvSpPr/>
            <p:nvPr/>
          </p:nvSpPr>
          <p:spPr>
            <a:xfrm>
              <a:off x="5162810" y="4327432"/>
              <a:ext cx="1866352" cy="1425656"/>
            </a:xfrm>
            <a:custGeom>
              <a:avLst/>
              <a:gdLst>
                <a:gd name="csX0" fmla="*/ 1659345 w 2458907"/>
                <a:gd name="csY0" fmla="*/ 142138 h 1878293"/>
                <a:gd name="csX1" fmla="*/ 1746565 w 2458907"/>
                <a:gd name="csY1" fmla="*/ 203354 h 1878293"/>
                <a:gd name="csX2" fmla="*/ 1925840 w 2458907"/>
                <a:gd name="csY2" fmla="*/ 323561 h 1878293"/>
                <a:gd name="csX3" fmla="*/ 2265134 w 2458907"/>
                <a:gd name="csY3" fmla="*/ 552084 h 1878293"/>
                <a:gd name="csX4" fmla="*/ 2456376 w 2458907"/>
                <a:gd name="csY4" fmla="*/ 663546 h 1878293"/>
                <a:gd name="csX5" fmla="*/ 2458907 w 2458907"/>
                <a:gd name="csY5" fmla="*/ 671063 h 1878293"/>
                <a:gd name="csX6" fmla="*/ 2323129 w 2458907"/>
                <a:gd name="csY6" fmla="*/ 1200295 h 1878293"/>
                <a:gd name="csX7" fmla="*/ 1041818 w 2458907"/>
                <a:gd name="csY7" fmla="*/ 1866304 h 1878293"/>
                <a:gd name="csX8" fmla="*/ 628573 w 2458907"/>
                <a:gd name="csY8" fmla="*/ 1728377 h 1878293"/>
                <a:gd name="csX9" fmla="*/ 274704 w 2458907"/>
                <a:gd name="csY9" fmla="*/ 1437794 h 1878293"/>
                <a:gd name="csX10" fmla="*/ 19715 w 2458907"/>
                <a:gd name="csY10" fmla="*/ 881176 h 1878293"/>
                <a:gd name="csX11" fmla="*/ 0 w 2458907"/>
                <a:gd name="csY11" fmla="*/ 678351 h 1878293"/>
                <a:gd name="csX12" fmla="*/ 193390 w 2458907"/>
                <a:gd name="csY12" fmla="*/ 558758 h 1878293"/>
                <a:gd name="csX13" fmla="*/ 609856 w 2458907"/>
                <a:gd name="csY13" fmla="*/ 276920 h 1878293"/>
                <a:gd name="csX14" fmla="*/ 800637 w 2458907"/>
                <a:gd name="csY14" fmla="*/ 145820 h 1878293"/>
                <a:gd name="csX15" fmla="*/ 905195 w 2458907"/>
                <a:gd name="csY15" fmla="*/ 89054 h 1878293"/>
                <a:gd name="csX16" fmla="*/ 1149597 w 2458907"/>
                <a:gd name="csY16" fmla="*/ 5592 h 1878293"/>
                <a:gd name="csX17" fmla="*/ 1493111 w 2458907"/>
                <a:gd name="csY17" fmla="*/ 58293 h 1878293"/>
                <a:gd name="csX18" fmla="*/ 1659345 w 2458907"/>
                <a:gd name="csY18" fmla="*/ 142138 h 187829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</a:cxnLst>
              <a:rect l="l" t="t" r="r" b="b"/>
              <a:pathLst>
                <a:path w="2458907" h="1878293">
                  <a:moveTo>
                    <a:pt x="1659345" y="142138"/>
                  </a:moveTo>
                  <a:cubicBezTo>
                    <a:pt x="1683202" y="168143"/>
                    <a:pt x="1717338" y="184023"/>
                    <a:pt x="1746565" y="203354"/>
                  </a:cubicBezTo>
                  <a:cubicBezTo>
                    <a:pt x="1806707" y="242937"/>
                    <a:pt x="1866389" y="283057"/>
                    <a:pt x="1925840" y="323561"/>
                  </a:cubicBezTo>
                  <a:cubicBezTo>
                    <a:pt x="2038529" y="400272"/>
                    <a:pt x="2150374" y="478518"/>
                    <a:pt x="2265134" y="552084"/>
                  </a:cubicBezTo>
                  <a:cubicBezTo>
                    <a:pt x="2324970" y="590440"/>
                    <a:pt x="2388257" y="641913"/>
                    <a:pt x="2456376" y="663546"/>
                  </a:cubicBezTo>
                  <a:cubicBezTo>
                    <a:pt x="2457220" y="666001"/>
                    <a:pt x="2458064" y="668532"/>
                    <a:pt x="2458907" y="671063"/>
                  </a:cubicBezTo>
                  <a:cubicBezTo>
                    <a:pt x="2447171" y="855247"/>
                    <a:pt x="2406360" y="1034752"/>
                    <a:pt x="2323129" y="1200295"/>
                  </a:cubicBezTo>
                  <a:cubicBezTo>
                    <a:pt x="2085400" y="1673375"/>
                    <a:pt x="1564376" y="1939410"/>
                    <a:pt x="1041818" y="1866304"/>
                  </a:cubicBezTo>
                  <a:cubicBezTo>
                    <a:pt x="897370" y="1846052"/>
                    <a:pt x="756911" y="1796880"/>
                    <a:pt x="628573" y="1728377"/>
                  </a:cubicBezTo>
                  <a:cubicBezTo>
                    <a:pt x="494175" y="1656652"/>
                    <a:pt x="372127" y="1554702"/>
                    <a:pt x="274704" y="1437794"/>
                  </a:cubicBezTo>
                  <a:cubicBezTo>
                    <a:pt x="142453" y="1279078"/>
                    <a:pt x="54925" y="1084538"/>
                    <a:pt x="19715" y="881176"/>
                  </a:cubicBezTo>
                  <a:cubicBezTo>
                    <a:pt x="8055" y="813823"/>
                    <a:pt x="6597" y="746087"/>
                    <a:pt x="0" y="678351"/>
                  </a:cubicBezTo>
                  <a:cubicBezTo>
                    <a:pt x="40734" y="641299"/>
                    <a:pt x="141149" y="592127"/>
                    <a:pt x="193390" y="558758"/>
                  </a:cubicBezTo>
                  <a:cubicBezTo>
                    <a:pt x="334385" y="468622"/>
                    <a:pt x="472926" y="373116"/>
                    <a:pt x="609856" y="276920"/>
                  </a:cubicBezTo>
                  <a:cubicBezTo>
                    <a:pt x="671992" y="233348"/>
                    <a:pt x="745328" y="197677"/>
                    <a:pt x="800637" y="145820"/>
                  </a:cubicBezTo>
                  <a:cubicBezTo>
                    <a:pt x="838226" y="134620"/>
                    <a:pt x="870368" y="107005"/>
                    <a:pt x="905195" y="89054"/>
                  </a:cubicBezTo>
                  <a:cubicBezTo>
                    <a:pt x="981752" y="49624"/>
                    <a:pt x="1064140" y="17942"/>
                    <a:pt x="1149597" y="5592"/>
                  </a:cubicBezTo>
                  <a:cubicBezTo>
                    <a:pt x="1266659" y="-11285"/>
                    <a:pt x="1385715" y="11115"/>
                    <a:pt x="1493111" y="58293"/>
                  </a:cubicBezTo>
                  <a:cubicBezTo>
                    <a:pt x="1546502" y="81689"/>
                    <a:pt x="1607258" y="126489"/>
                    <a:pt x="1659345" y="142138"/>
                  </a:cubicBezTo>
                  <a:close/>
                </a:path>
              </a:pathLst>
            </a:custGeom>
            <a:solidFill>
              <a:srgbClr val="941651"/>
            </a:solidFill>
            <a:ln w="1916" cap="flat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1788B71-F0B8-BCE0-9E58-48AD695ACFDE}"/>
                </a:ext>
              </a:extLst>
            </p:cNvPr>
            <p:cNvSpPr/>
            <p:nvPr/>
          </p:nvSpPr>
          <p:spPr>
            <a:xfrm>
              <a:off x="5228546" y="1094489"/>
              <a:ext cx="1741750" cy="1399877"/>
            </a:xfrm>
            <a:custGeom>
              <a:avLst/>
              <a:gdLst>
                <a:gd name="csX0" fmla="*/ 2294745 w 2294745"/>
                <a:gd name="csY0" fmla="*/ 1098866 h 1844329"/>
                <a:gd name="csX1" fmla="*/ 2279710 w 2294745"/>
                <a:gd name="csY1" fmla="*/ 1108225 h 1844329"/>
                <a:gd name="csX2" fmla="*/ 1587849 w 2294745"/>
                <a:gd name="csY2" fmla="*/ 1676503 h 1844329"/>
                <a:gd name="csX3" fmla="*/ 1444016 w 2294745"/>
                <a:gd name="csY3" fmla="*/ 1765565 h 1844329"/>
                <a:gd name="csX4" fmla="*/ 965490 w 2294745"/>
                <a:gd name="csY4" fmla="*/ 1818496 h 1844329"/>
                <a:gd name="csX5" fmla="*/ 798643 w 2294745"/>
                <a:gd name="csY5" fmla="*/ 1740557 h 1844329"/>
                <a:gd name="csX6" fmla="*/ 705438 w 2294745"/>
                <a:gd name="csY6" fmla="*/ 1682486 h 1844329"/>
                <a:gd name="csX7" fmla="*/ 212184 w 2294745"/>
                <a:gd name="csY7" fmla="*/ 1222601 h 1844329"/>
                <a:gd name="csX8" fmla="*/ 2148 w 2294745"/>
                <a:gd name="csY8" fmla="*/ 1107304 h 1844329"/>
                <a:gd name="csX9" fmla="*/ 0 w 2294745"/>
                <a:gd name="csY9" fmla="*/ 1100170 h 1844329"/>
                <a:gd name="csX10" fmla="*/ 53391 w 2294745"/>
                <a:gd name="csY10" fmla="*/ 789642 h 1844329"/>
                <a:gd name="csX11" fmla="*/ 1739662 w 2294745"/>
                <a:gd name="csY11" fmla="*/ 154702 h 1844329"/>
                <a:gd name="csX12" fmla="*/ 2245880 w 2294745"/>
                <a:gd name="csY12" fmla="*/ 790946 h 1844329"/>
                <a:gd name="csX13" fmla="*/ 2284006 w 2294745"/>
                <a:gd name="csY13" fmla="*/ 981881 h 1844329"/>
                <a:gd name="csX14" fmla="*/ 2294745 w 2294745"/>
                <a:gd name="csY14" fmla="*/ 1098866 h 184432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</a:cxnLst>
              <a:rect l="l" t="t" r="r" b="b"/>
              <a:pathLst>
                <a:path w="2294745" h="1844329">
                  <a:moveTo>
                    <a:pt x="2294745" y="1098866"/>
                  </a:moveTo>
                  <a:cubicBezTo>
                    <a:pt x="2289759" y="1101934"/>
                    <a:pt x="2284696" y="1105079"/>
                    <a:pt x="2279710" y="1108225"/>
                  </a:cubicBezTo>
                  <a:cubicBezTo>
                    <a:pt x="2003549" y="1230656"/>
                    <a:pt x="1773491" y="1443070"/>
                    <a:pt x="1587849" y="1676503"/>
                  </a:cubicBezTo>
                  <a:cubicBezTo>
                    <a:pt x="1538141" y="1700437"/>
                    <a:pt x="1494032" y="1740097"/>
                    <a:pt x="1444016" y="1765565"/>
                  </a:cubicBezTo>
                  <a:cubicBezTo>
                    <a:pt x="1294045" y="1841969"/>
                    <a:pt x="1128809" y="1869202"/>
                    <a:pt x="965490" y="1818496"/>
                  </a:cubicBezTo>
                  <a:cubicBezTo>
                    <a:pt x="907189" y="1800392"/>
                    <a:pt x="850346" y="1772776"/>
                    <a:pt x="798643" y="1740557"/>
                  </a:cubicBezTo>
                  <a:cubicBezTo>
                    <a:pt x="768419" y="1721609"/>
                    <a:pt x="738424" y="1694300"/>
                    <a:pt x="705438" y="1682486"/>
                  </a:cubicBezTo>
                  <a:cubicBezTo>
                    <a:pt x="552092" y="1495924"/>
                    <a:pt x="415162" y="1357383"/>
                    <a:pt x="212184" y="1222601"/>
                  </a:cubicBezTo>
                  <a:cubicBezTo>
                    <a:pt x="156568" y="1185780"/>
                    <a:pt x="64821" y="1123874"/>
                    <a:pt x="2148" y="1107304"/>
                  </a:cubicBezTo>
                  <a:cubicBezTo>
                    <a:pt x="1458" y="1104926"/>
                    <a:pt x="691" y="1102548"/>
                    <a:pt x="0" y="1100170"/>
                  </a:cubicBezTo>
                  <a:cubicBezTo>
                    <a:pt x="0" y="995459"/>
                    <a:pt x="20482" y="888907"/>
                    <a:pt x="53391" y="789642"/>
                  </a:cubicBezTo>
                  <a:cubicBezTo>
                    <a:pt x="282298" y="99009"/>
                    <a:pt x="1108864" y="-210598"/>
                    <a:pt x="1739662" y="154702"/>
                  </a:cubicBezTo>
                  <a:cubicBezTo>
                    <a:pt x="1980459" y="294163"/>
                    <a:pt x="2167788" y="522610"/>
                    <a:pt x="2245880" y="790946"/>
                  </a:cubicBezTo>
                  <a:cubicBezTo>
                    <a:pt x="2264061" y="853159"/>
                    <a:pt x="2276334" y="917597"/>
                    <a:pt x="2284006" y="981881"/>
                  </a:cubicBezTo>
                  <a:cubicBezTo>
                    <a:pt x="2288608" y="1020697"/>
                    <a:pt x="2284389" y="1061047"/>
                    <a:pt x="2294745" y="1098866"/>
                  </a:cubicBezTo>
                  <a:close/>
                </a:path>
              </a:pathLst>
            </a:custGeom>
            <a:solidFill>
              <a:srgbClr val="FDC12E"/>
            </a:solidFill>
            <a:ln w="1916" cap="flat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9C8F67E-6D31-EACF-80C2-2DADC8FEE6B3}"/>
                </a:ext>
              </a:extLst>
            </p:cNvPr>
            <p:cNvSpPr/>
            <p:nvPr/>
          </p:nvSpPr>
          <p:spPr>
            <a:xfrm>
              <a:off x="3872117" y="3378966"/>
              <a:ext cx="1415573" cy="1591804"/>
            </a:xfrm>
            <a:custGeom>
              <a:avLst/>
              <a:gdLst>
                <a:gd name="csX0" fmla="*/ 627192 w 1865008"/>
                <a:gd name="csY0" fmla="*/ 0 h 2097192"/>
                <a:gd name="csX1" fmla="*/ 956284 w 1865008"/>
                <a:gd name="csY1" fmla="*/ 191855 h 2097192"/>
                <a:gd name="csX2" fmla="*/ 1569055 w 1865008"/>
                <a:gd name="csY2" fmla="*/ 500005 h 2097192"/>
                <a:gd name="csX3" fmla="*/ 1788143 w 1865008"/>
                <a:gd name="csY3" fmla="*/ 625965 h 2097192"/>
                <a:gd name="csX4" fmla="*/ 1865008 w 1865008"/>
                <a:gd name="csY4" fmla="*/ 692474 h 2097192"/>
                <a:gd name="csX5" fmla="*/ 1746718 w 1865008"/>
                <a:gd name="csY5" fmla="*/ 1378274 h 2097192"/>
                <a:gd name="csX6" fmla="*/ 1708133 w 1865008"/>
                <a:gd name="csY6" fmla="*/ 1804406 h 2097192"/>
                <a:gd name="csX7" fmla="*/ 1708439 w 1865008"/>
                <a:gd name="csY7" fmla="*/ 1865775 h 2097192"/>
                <a:gd name="csX8" fmla="*/ 1704527 w 1865008"/>
                <a:gd name="csY8" fmla="*/ 1933895 h 2097192"/>
                <a:gd name="csX9" fmla="*/ 1521724 w 1865008"/>
                <a:gd name="csY9" fmla="*/ 2018201 h 2097192"/>
                <a:gd name="csX10" fmla="*/ 1023867 w 1865008"/>
                <a:gd name="csY10" fmla="*/ 2094758 h 2097192"/>
                <a:gd name="csX11" fmla="*/ 5676 w 1865008"/>
                <a:gd name="csY11" fmla="*/ 1060305 h 2097192"/>
                <a:gd name="csX12" fmla="*/ 5676 w 1865008"/>
                <a:gd name="csY12" fmla="*/ 1060305 h 2097192"/>
                <a:gd name="csX13" fmla="*/ 384 w 1865008"/>
                <a:gd name="csY13" fmla="*/ 1056470 h 2097192"/>
                <a:gd name="csX14" fmla="*/ 1765 w 1865008"/>
                <a:gd name="csY14" fmla="*/ 1006608 h 2097192"/>
                <a:gd name="csX15" fmla="*/ 2367 w 1865008"/>
                <a:gd name="csY15" fmla="*/ 1007078 h 2097192"/>
                <a:gd name="csX16" fmla="*/ 1764 w 1865008"/>
                <a:gd name="csY16" fmla="*/ 1006607 h 2097192"/>
                <a:gd name="csX17" fmla="*/ 1764 w 1865008"/>
                <a:gd name="csY17" fmla="*/ 991265 h 2097192"/>
                <a:gd name="csX18" fmla="*/ 0 w 1865008"/>
                <a:gd name="csY18" fmla="*/ 956745 h 2097192"/>
                <a:gd name="csX19" fmla="*/ 5446 w 1865008"/>
                <a:gd name="csY19" fmla="*/ 952910 h 2097192"/>
                <a:gd name="csX20" fmla="*/ 5490 w 1865008"/>
                <a:gd name="csY20" fmla="*/ 954137 h 2097192"/>
                <a:gd name="csX21" fmla="*/ 5446 w 1865008"/>
                <a:gd name="csY21" fmla="*/ 952909 h 2097192"/>
                <a:gd name="csX22" fmla="*/ 357552 w 1865008"/>
                <a:gd name="csY22" fmla="*/ 194310 h 2097192"/>
                <a:gd name="csX23" fmla="*/ 505758 w 1865008"/>
                <a:gd name="csY23" fmla="*/ 74333 h 2097192"/>
                <a:gd name="csX24" fmla="*/ 620518 w 1865008"/>
                <a:gd name="csY24" fmla="*/ 153 h 2097192"/>
                <a:gd name="csX25" fmla="*/ 627192 w 1865008"/>
                <a:gd name="csY25" fmla="*/ 0 h 209719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</a:cxnLst>
              <a:rect l="l" t="t" r="r" b="b"/>
              <a:pathLst>
                <a:path w="1865008" h="2097192">
                  <a:moveTo>
                    <a:pt x="627192" y="0"/>
                  </a:moveTo>
                  <a:cubicBezTo>
                    <a:pt x="713953" y="75407"/>
                    <a:pt x="852570" y="140152"/>
                    <a:pt x="956284" y="191855"/>
                  </a:cubicBezTo>
                  <a:cubicBezTo>
                    <a:pt x="1160413" y="293574"/>
                    <a:pt x="1371293" y="386319"/>
                    <a:pt x="1569055" y="500005"/>
                  </a:cubicBezTo>
                  <a:cubicBezTo>
                    <a:pt x="1642084" y="542043"/>
                    <a:pt x="1715113" y="584081"/>
                    <a:pt x="1788143" y="625965"/>
                  </a:cubicBezTo>
                  <a:cubicBezTo>
                    <a:pt x="1818367" y="643302"/>
                    <a:pt x="1859331" y="655652"/>
                    <a:pt x="1865008" y="692474"/>
                  </a:cubicBezTo>
                  <a:cubicBezTo>
                    <a:pt x="1829874" y="921688"/>
                    <a:pt x="1782389" y="1148984"/>
                    <a:pt x="1746718" y="1378274"/>
                  </a:cubicBezTo>
                  <a:cubicBezTo>
                    <a:pt x="1726313" y="1509067"/>
                    <a:pt x="1698850" y="1672846"/>
                    <a:pt x="1708133" y="1804406"/>
                  </a:cubicBezTo>
                  <a:cubicBezTo>
                    <a:pt x="1708209" y="1824888"/>
                    <a:pt x="1708286" y="1845293"/>
                    <a:pt x="1708439" y="1865775"/>
                  </a:cubicBezTo>
                  <a:cubicBezTo>
                    <a:pt x="1707135" y="1888482"/>
                    <a:pt x="1705831" y="1911188"/>
                    <a:pt x="1704527" y="1933895"/>
                  </a:cubicBezTo>
                  <a:cubicBezTo>
                    <a:pt x="1642698" y="1959746"/>
                    <a:pt x="1584934" y="1994880"/>
                    <a:pt x="1521724" y="2018201"/>
                  </a:cubicBezTo>
                  <a:cubicBezTo>
                    <a:pt x="1361627" y="2077268"/>
                    <a:pt x="1194857" y="2106112"/>
                    <a:pt x="1023867" y="2094758"/>
                  </a:cubicBezTo>
                  <a:cubicBezTo>
                    <a:pt x="490722" y="2059318"/>
                    <a:pt x="20328" y="1602808"/>
                    <a:pt x="5676" y="1060305"/>
                  </a:cubicBezTo>
                  <a:lnTo>
                    <a:pt x="5676" y="1060305"/>
                  </a:lnTo>
                  <a:lnTo>
                    <a:pt x="384" y="1056470"/>
                  </a:lnTo>
                  <a:cubicBezTo>
                    <a:pt x="845" y="1039824"/>
                    <a:pt x="1305" y="1023254"/>
                    <a:pt x="1765" y="1006608"/>
                  </a:cubicBezTo>
                  <a:lnTo>
                    <a:pt x="2367" y="1007078"/>
                  </a:lnTo>
                  <a:lnTo>
                    <a:pt x="1764" y="1006607"/>
                  </a:lnTo>
                  <a:cubicBezTo>
                    <a:pt x="1764" y="1001468"/>
                    <a:pt x="1764" y="996404"/>
                    <a:pt x="1764" y="991265"/>
                  </a:cubicBezTo>
                  <a:cubicBezTo>
                    <a:pt x="1227" y="979759"/>
                    <a:pt x="614" y="968252"/>
                    <a:pt x="0" y="956745"/>
                  </a:cubicBezTo>
                  <a:cubicBezTo>
                    <a:pt x="1841" y="955441"/>
                    <a:pt x="3605" y="954214"/>
                    <a:pt x="5446" y="952910"/>
                  </a:cubicBezTo>
                  <a:lnTo>
                    <a:pt x="5490" y="954137"/>
                  </a:lnTo>
                  <a:lnTo>
                    <a:pt x="5446" y="952909"/>
                  </a:lnTo>
                  <a:cubicBezTo>
                    <a:pt x="13961" y="668463"/>
                    <a:pt x="149740" y="387239"/>
                    <a:pt x="357552" y="194310"/>
                  </a:cubicBezTo>
                  <a:cubicBezTo>
                    <a:pt x="403578" y="151582"/>
                    <a:pt x="453134" y="109007"/>
                    <a:pt x="505758" y="74333"/>
                  </a:cubicBezTo>
                  <a:cubicBezTo>
                    <a:pt x="543270" y="49632"/>
                    <a:pt x="585768" y="28076"/>
                    <a:pt x="620518" y="153"/>
                  </a:cubicBezTo>
                  <a:cubicBezTo>
                    <a:pt x="622743" y="77"/>
                    <a:pt x="624967" y="0"/>
                    <a:pt x="627192" y="0"/>
                  </a:cubicBezTo>
                  <a:close/>
                </a:path>
              </a:pathLst>
            </a:custGeom>
            <a:solidFill>
              <a:schemeClr val="accent5"/>
            </a:solidFill>
            <a:ln w="1916" cap="flat">
              <a:noFill/>
              <a:prstDash val="solid"/>
              <a:round/>
            </a:ln>
          </p:spPr>
          <p:txBody>
            <a:bodyPr wrap="square">
              <a:noAutofit/>
            </a:bodyPr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8AB178-82BC-07BE-C598-A0D6E36E65D4}"/>
                </a:ext>
              </a:extLst>
            </p:cNvPr>
            <p:cNvSpPr/>
            <p:nvPr/>
          </p:nvSpPr>
          <p:spPr>
            <a:xfrm>
              <a:off x="3915745" y="1809915"/>
              <a:ext cx="1336620" cy="1574380"/>
            </a:xfrm>
            <a:custGeom>
              <a:avLst/>
              <a:gdLst>
                <a:gd name="csX0" fmla="*/ 1742156 w 1760989"/>
                <a:gd name="csY0" fmla="*/ 157601 h 2074235"/>
                <a:gd name="csX1" fmla="*/ 1744304 w 1760989"/>
                <a:gd name="csY1" fmla="*/ 164735 h 2074235"/>
                <a:gd name="csX2" fmla="*/ 1739701 w 1760989"/>
                <a:gd name="csY2" fmla="*/ 391954 h 2074235"/>
                <a:gd name="csX3" fmla="*/ 1753049 w 1760989"/>
                <a:gd name="csY3" fmla="*/ 997667 h 2074235"/>
                <a:gd name="csX4" fmla="*/ 1732107 w 1760989"/>
                <a:gd name="csY4" fmla="*/ 1410375 h 2074235"/>
                <a:gd name="csX5" fmla="*/ 1604536 w 1760989"/>
                <a:gd name="csY5" fmla="*/ 1627315 h 2074235"/>
                <a:gd name="csX6" fmla="*/ 1523145 w 1760989"/>
                <a:gd name="csY6" fmla="*/ 1693056 h 2074235"/>
                <a:gd name="csX7" fmla="*/ 1445436 w 1760989"/>
                <a:gd name="csY7" fmla="*/ 1725889 h 2074235"/>
                <a:gd name="csX8" fmla="*/ 1123632 w 1760989"/>
                <a:gd name="csY8" fmla="*/ 1813493 h 2074235"/>
                <a:gd name="csX9" fmla="*/ 750354 w 1760989"/>
                <a:gd name="csY9" fmla="*/ 1977732 h 2074235"/>
                <a:gd name="csX10" fmla="*/ 574685 w 1760989"/>
                <a:gd name="csY10" fmla="*/ 2074082 h 2074235"/>
                <a:gd name="csX11" fmla="*/ 568011 w 1760989"/>
                <a:gd name="csY11" fmla="*/ 2074235 h 2074235"/>
                <a:gd name="csX12" fmla="*/ 504264 w 1760989"/>
                <a:gd name="csY12" fmla="*/ 2029282 h 2074235"/>
                <a:gd name="csX13" fmla="*/ 370633 w 1760989"/>
                <a:gd name="csY13" fmla="*/ 1924955 h 2074235"/>
                <a:gd name="csX14" fmla="*/ 72532 w 1760989"/>
                <a:gd name="csY14" fmla="*/ 1494527 h 2074235"/>
                <a:gd name="csX15" fmla="*/ 807 w 1760989"/>
                <a:gd name="csY15" fmla="*/ 1151397 h 2074235"/>
                <a:gd name="csX16" fmla="*/ 948730 w 1760989"/>
                <a:gd name="csY16" fmla="*/ 13997 h 2074235"/>
                <a:gd name="csX17" fmla="*/ 1475814 w 1760989"/>
                <a:gd name="csY17" fmla="*/ 53043 h 2074235"/>
                <a:gd name="csX18" fmla="*/ 1742156 w 1760989"/>
                <a:gd name="csY18" fmla="*/ 157601 h 207423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</a:cxnLst>
              <a:rect l="l" t="t" r="r" b="b"/>
              <a:pathLst>
                <a:path w="1760989" h="2074235">
                  <a:moveTo>
                    <a:pt x="1742156" y="157601"/>
                  </a:moveTo>
                  <a:cubicBezTo>
                    <a:pt x="1742847" y="159979"/>
                    <a:pt x="1743614" y="162357"/>
                    <a:pt x="1744304" y="164735"/>
                  </a:cubicBezTo>
                  <a:cubicBezTo>
                    <a:pt x="1729499" y="231013"/>
                    <a:pt x="1740238" y="322070"/>
                    <a:pt x="1739701" y="391954"/>
                  </a:cubicBezTo>
                  <a:cubicBezTo>
                    <a:pt x="1738014" y="593858"/>
                    <a:pt x="1741619" y="796146"/>
                    <a:pt x="1753049" y="997667"/>
                  </a:cubicBezTo>
                  <a:cubicBezTo>
                    <a:pt x="1760721" y="1132372"/>
                    <a:pt x="1773148" y="1279735"/>
                    <a:pt x="1732107" y="1410375"/>
                  </a:cubicBezTo>
                  <a:cubicBezTo>
                    <a:pt x="1706639" y="1491459"/>
                    <a:pt x="1664601" y="1566713"/>
                    <a:pt x="1604536" y="1627315"/>
                  </a:cubicBezTo>
                  <a:cubicBezTo>
                    <a:pt x="1580602" y="1651555"/>
                    <a:pt x="1542246" y="1667588"/>
                    <a:pt x="1523145" y="1693056"/>
                  </a:cubicBezTo>
                  <a:cubicBezTo>
                    <a:pt x="1497293" y="1704026"/>
                    <a:pt x="1471365" y="1714996"/>
                    <a:pt x="1445436" y="1725889"/>
                  </a:cubicBezTo>
                  <a:cubicBezTo>
                    <a:pt x="1353076" y="1731642"/>
                    <a:pt x="1212080" y="1780814"/>
                    <a:pt x="1123632" y="1813493"/>
                  </a:cubicBezTo>
                  <a:cubicBezTo>
                    <a:pt x="995678" y="1860824"/>
                    <a:pt x="871788" y="1915673"/>
                    <a:pt x="750354" y="1977732"/>
                  </a:cubicBezTo>
                  <a:cubicBezTo>
                    <a:pt x="691747" y="2007650"/>
                    <a:pt x="627386" y="2035803"/>
                    <a:pt x="574685" y="2074082"/>
                  </a:cubicBezTo>
                  <a:cubicBezTo>
                    <a:pt x="572461" y="2074082"/>
                    <a:pt x="570236" y="2074159"/>
                    <a:pt x="568011" y="2074235"/>
                  </a:cubicBezTo>
                  <a:cubicBezTo>
                    <a:pt x="550291" y="2055978"/>
                    <a:pt x="525437" y="2044011"/>
                    <a:pt x="504264" y="2029282"/>
                  </a:cubicBezTo>
                  <a:cubicBezTo>
                    <a:pt x="458084" y="1996987"/>
                    <a:pt x="412901" y="1962313"/>
                    <a:pt x="370633" y="1924955"/>
                  </a:cubicBezTo>
                  <a:cubicBezTo>
                    <a:pt x="239533" y="1808814"/>
                    <a:pt x="135052" y="1658153"/>
                    <a:pt x="72532" y="1494527"/>
                  </a:cubicBezTo>
                  <a:cubicBezTo>
                    <a:pt x="30495" y="1384600"/>
                    <a:pt x="5256" y="1269149"/>
                    <a:pt x="807" y="1151397"/>
                  </a:cubicBezTo>
                  <a:cubicBezTo>
                    <a:pt x="-20825" y="580587"/>
                    <a:pt x="394797" y="108122"/>
                    <a:pt x="948730" y="13997"/>
                  </a:cubicBezTo>
                  <a:cubicBezTo>
                    <a:pt x="1123479" y="-15614"/>
                    <a:pt x="1306665" y="3794"/>
                    <a:pt x="1475814" y="53043"/>
                  </a:cubicBezTo>
                  <a:cubicBezTo>
                    <a:pt x="1568865" y="80122"/>
                    <a:pt x="1653861" y="131672"/>
                    <a:pt x="1742156" y="157601"/>
                  </a:cubicBezTo>
                  <a:close/>
                </a:path>
              </a:pathLst>
            </a:custGeom>
            <a:solidFill>
              <a:schemeClr val="accent4"/>
            </a:solidFill>
            <a:ln w="1916" cap="flat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72EDB710-49EE-4DCF-B19A-5F7EEC2D65F4}"/>
                </a:ext>
              </a:extLst>
            </p:cNvPr>
            <p:cNvSpPr/>
            <p:nvPr/>
          </p:nvSpPr>
          <p:spPr>
            <a:xfrm>
              <a:off x="6944426" y="1811554"/>
              <a:ext cx="1331046" cy="1569829"/>
            </a:xfrm>
            <a:custGeom>
              <a:avLst/>
              <a:gdLst>
                <a:gd name="csX0" fmla="*/ 1187626 w 1753645"/>
                <a:gd name="csY0" fmla="*/ 2068241 h 2068240"/>
                <a:gd name="csX1" fmla="*/ 517475 w 1753645"/>
                <a:gd name="csY1" fmla="*/ 1771675 h 2068240"/>
                <a:gd name="csX2" fmla="*/ 316568 w 1753645"/>
                <a:gd name="csY2" fmla="*/ 1723346 h 2068240"/>
                <a:gd name="csX3" fmla="*/ 308283 w 1753645"/>
                <a:gd name="csY3" fmla="*/ 1723883 h 2068240"/>
                <a:gd name="csX4" fmla="*/ 227736 w 1753645"/>
                <a:gd name="csY4" fmla="*/ 1688826 h 2068240"/>
                <a:gd name="csX5" fmla="*/ 183090 w 1753645"/>
                <a:gd name="csY5" fmla="*/ 1646635 h 2068240"/>
                <a:gd name="csX6" fmla="*/ 111902 w 1753645"/>
                <a:gd name="csY6" fmla="*/ 1572071 h 2068240"/>
                <a:gd name="csX7" fmla="*/ 6730 w 1753645"/>
                <a:gd name="csY7" fmla="*/ 1302584 h 2068240"/>
                <a:gd name="csX8" fmla="*/ 10566 w 1753645"/>
                <a:gd name="csY8" fmla="*/ 896090 h 2068240"/>
                <a:gd name="csX9" fmla="*/ 17316 w 1753645"/>
                <a:gd name="csY9" fmla="*/ 466507 h 2068240"/>
                <a:gd name="csX10" fmla="*/ 15936 w 1753645"/>
                <a:gd name="csY10" fmla="*/ 244043 h 2068240"/>
                <a:gd name="csX11" fmla="*/ 6500 w 1753645"/>
                <a:gd name="csY11" fmla="*/ 163496 h 2068240"/>
                <a:gd name="csX12" fmla="*/ 21535 w 1753645"/>
                <a:gd name="csY12" fmla="*/ 154138 h 2068240"/>
                <a:gd name="csX13" fmla="*/ 1112525 w 1753645"/>
                <a:gd name="csY13" fmla="*/ 103431 h 2068240"/>
                <a:gd name="csX14" fmla="*/ 1714019 w 1753645"/>
                <a:gd name="csY14" fmla="*/ 1393641 h 2068240"/>
                <a:gd name="csX15" fmla="*/ 1187626 w 1753645"/>
                <a:gd name="csY15" fmla="*/ 2068241 h 2068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</a:cxnLst>
              <a:rect l="l" t="t" r="r" b="b"/>
              <a:pathLst>
                <a:path w="1753645" h="2068240">
                  <a:moveTo>
                    <a:pt x="1187626" y="2068241"/>
                  </a:moveTo>
                  <a:cubicBezTo>
                    <a:pt x="968461" y="1958083"/>
                    <a:pt x="756277" y="1836496"/>
                    <a:pt x="517475" y="1771675"/>
                  </a:cubicBezTo>
                  <a:cubicBezTo>
                    <a:pt x="451656" y="1753801"/>
                    <a:pt x="384840" y="1729023"/>
                    <a:pt x="316568" y="1723346"/>
                  </a:cubicBezTo>
                  <a:cubicBezTo>
                    <a:pt x="313806" y="1723500"/>
                    <a:pt x="311044" y="1723730"/>
                    <a:pt x="308283" y="1723883"/>
                  </a:cubicBezTo>
                  <a:cubicBezTo>
                    <a:pt x="281434" y="1712223"/>
                    <a:pt x="254585" y="1700486"/>
                    <a:pt x="227736" y="1688826"/>
                  </a:cubicBezTo>
                  <a:cubicBezTo>
                    <a:pt x="222136" y="1667424"/>
                    <a:pt x="200963" y="1660366"/>
                    <a:pt x="183090" y="1646635"/>
                  </a:cubicBezTo>
                  <a:cubicBezTo>
                    <a:pt x="155474" y="1625386"/>
                    <a:pt x="133457" y="1599227"/>
                    <a:pt x="111902" y="1572071"/>
                  </a:cubicBezTo>
                  <a:cubicBezTo>
                    <a:pt x="51606" y="1496204"/>
                    <a:pt x="17086" y="1398320"/>
                    <a:pt x="6730" y="1302584"/>
                  </a:cubicBezTo>
                  <a:cubicBezTo>
                    <a:pt x="-7768" y="1168186"/>
                    <a:pt x="4812" y="1030642"/>
                    <a:pt x="10566" y="896090"/>
                  </a:cubicBezTo>
                  <a:cubicBezTo>
                    <a:pt x="16702" y="752947"/>
                    <a:pt x="17010" y="609727"/>
                    <a:pt x="17316" y="466507"/>
                  </a:cubicBezTo>
                  <a:cubicBezTo>
                    <a:pt x="17470" y="392403"/>
                    <a:pt x="17163" y="318147"/>
                    <a:pt x="15936" y="244043"/>
                  </a:cubicBezTo>
                  <a:cubicBezTo>
                    <a:pt x="15475" y="217655"/>
                    <a:pt x="22072" y="183825"/>
                    <a:pt x="6500" y="163496"/>
                  </a:cubicBezTo>
                  <a:cubicBezTo>
                    <a:pt x="11486" y="160351"/>
                    <a:pt x="16549" y="157206"/>
                    <a:pt x="21535" y="154138"/>
                  </a:cubicBezTo>
                  <a:cubicBezTo>
                    <a:pt x="372874" y="-14244"/>
                    <a:pt x="749373" y="-64183"/>
                    <a:pt x="1112525" y="103431"/>
                  </a:cubicBezTo>
                  <a:cubicBezTo>
                    <a:pt x="1597724" y="327352"/>
                    <a:pt x="1858237" y="876529"/>
                    <a:pt x="1714019" y="1393641"/>
                  </a:cubicBezTo>
                  <a:cubicBezTo>
                    <a:pt x="1635390" y="1675555"/>
                    <a:pt x="1435020" y="1916812"/>
                    <a:pt x="1187626" y="2068241"/>
                  </a:cubicBezTo>
                  <a:close/>
                </a:path>
              </a:pathLst>
            </a:custGeom>
            <a:solidFill>
              <a:srgbClr val="FD752F"/>
            </a:solidFill>
            <a:ln w="1916" cap="flat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80630CA1-B12E-5D4A-130F-F91209F50075}"/>
                </a:ext>
              </a:extLst>
            </p:cNvPr>
            <p:cNvSpPr/>
            <p:nvPr/>
          </p:nvSpPr>
          <p:spPr>
            <a:xfrm>
              <a:off x="6406015" y="1935651"/>
              <a:ext cx="720791" cy="1157751"/>
            </a:xfrm>
            <a:custGeom>
              <a:avLst/>
              <a:gdLst>
                <a:gd name="csX0" fmla="*/ 728403 w 949638"/>
                <a:gd name="csY0" fmla="*/ 0 h 1525329"/>
                <a:gd name="csX1" fmla="*/ 737838 w 949638"/>
                <a:gd name="csY1" fmla="*/ 80547 h 1525329"/>
                <a:gd name="csX2" fmla="*/ 739219 w 949638"/>
                <a:gd name="csY2" fmla="*/ 303010 h 1525329"/>
                <a:gd name="csX3" fmla="*/ 732468 w 949638"/>
                <a:gd name="csY3" fmla="*/ 732594 h 1525329"/>
                <a:gd name="csX4" fmla="*/ 728633 w 949638"/>
                <a:gd name="csY4" fmla="*/ 1139088 h 1525329"/>
                <a:gd name="csX5" fmla="*/ 833804 w 949638"/>
                <a:gd name="csY5" fmla="*/ 1408575 h 1525329"/>
                <a:gd name="csX6" fmla="*/ 904992 w 949638"/>
                <a:gd name="csY6" fmla="*/ 1483138 h 1525329"/>
                <a:gd name="csX7" fmla="*/ 949638 w 949638"/>
                <a:gd name="csY7" fmla="*/ 1525330 h 1525329"/>
                <a:gd name="csX8" fmla="*/ 683833 w 949638"/>
                <a:gd name="csY8" fmla="*/ 1420542 h 1525329"/>
                <a:gd name="csX9" fmla="*/ 104 w 949638"/>
                <a:gd name="csY9" fmla="*/ 725153 h 1525329"/>
                <a:gd name="csX10" fmla="*/ 36542 w 949638"/>
                <a:gd name="csY10" fmla="*/ 568278 h 1525329"/>
                <a:gd name="csX11" fmla="*/ 728403 w 949638"/>
                <a:gd name="csY11" fmla="*/ 0 h 152532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</a:cxnLst>
              <a:rect l="l" t="t" r="r" b="b"/>
              <a:pathLst>
                <a:path w="949638" h="1525329">
                  <a:moveTo>
                    <a:pt x="728403" y="0"/>
                  </a:moveTo>
                  <a:cubicBezTo>
                    <a:pt x="743975" y="20328"/>
                    <a:pt x="737378" y="54158"/>
                    <a:pt x="737838" y="80547"/>
                  </a:cubicBezTo>
                  <a:cubicBezTo>
                    <a:pt x="739066" y="154650"/>
                    <a:pt x="739373" y="228907"/>
                    <a:pt x="739219" y="303010"/>
                  </a:cubicBezTo>
                  <a:cubicBezTo>
                    <a:pt x="738912" y="446230"/>
                    <a:pt x="738605" y="589450"/>
                    <a:pt x="732468" y="732594"/>
                  </a:cubicBezTo>
                  <a:cubicBezTo>
                    <a:pt x="726715" y="867146"/>
                    <a:pt x="714134" y="1004689"/>
                    <a:pt x="728633" y="1139088"/>
                  </a:cubicBezTo>
                  <a:cubicBezTo>
                    <a:pt x="738989" y="1234824"/>
                    <a:pt x="773509" y="1332707"/>
                    <a:pt x="833804" y="1408575"/>
                  </a:cubicBezTo>
                  <a:cubicBezTo>
                    <a:pt x="855360" y="1435731"/>
                    <a:pt x="877376" y="1461889"/>
                    <a:pt x="904992" y="1483138"/>
                  </a:cubicBezTo>
                  <a:cubicBezTo>
                    <a:pt x="922866" y="1496870"/>
                    <a:pt x="944039" y="1503927"/>
                    <a:pt x="949638" y="1525330"/>
                  </a:cubicBezTo>
                  <a:cubicBezTo>
                    <a:pt x="859196" y="1504848"/>
                    <a:pt x="767986" y="1458898"/>
                    <a:pt x="683833" y="1420542"/>
                  </a:cubicBezTo>
                  <a:cubicBezTo>
                    <a:pt x="409206" y="1295579"/>
                    <a:pt x="-7567" y="1080020"/>
                    <a:pt x="104" y="725153"/>
                  </a:cubicBezTo>
                  <a:cubicBezTo>
                    <a:pt x="1332" y="669077"/>
                    <a:pt x="18822" y="620442"/>
                    <a:pt x="36542" y="568278"/>
                  </a:cubicBezTo>
                  <a:cubicBezTo>
                    <a:pt x="222184" y="334845"/>
                    <a:pt x="452241" y="122431"/>
                    <a:pt x="728403" y="0"/>
                  </a:cubicBezTo>
                  <a:close/>
                </a:path>
              </a:pathLst>
            </a:custGeom>
            <a:solidFill>
              <a:srgbClr val="F7552F"/>
            </a:solidFill>
            <a:ln w="1916" cap="flat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EA8E3C37-9F8A-C90F-B61E-6AF50A2CC7DD}"/>
                </a:ext>
              </a:extLst>
            </p:cNvPr>
            <p:cNvSpPr/>
            <p:nvPr/>
          </p:nvSpPr>
          <p:spPr>
            <a:xfrm>
              <a:off x="5062313" y="1934952"/>
              <a:ext cx="726021" cy="1160022"/>
            </a:xfrm>
            <a:custGeom>
              <a:avLst/>
              <a:gdLst>
                <a:gd name="csX0" fmla="*/ 221159 w 956528"/>
                <a:gd name="csY0" fmla="*/ 0 h 1528321"/>
                <a:gd name="csX1" fmla="*/ 431195 w 956528"/>
                <a:gd name="csY1" fmla="*/ 115297 h 1528321"/>
                <a:gd name="csX2" fmla="*/ 924449 w 956528"/>
                <a:gd name="csY2" fmla="*/ 575182 h 1528321"/>
                <a:gd name="csX3" fmla="*/ 954674 w 956528"/>
                <a:gd name="csY3" fmla="*/ 779541 h 1528321"/>
                <a:gd name="csX4" fmla="*/ 287821 w 956528"/>
                <a:gd name="csY4" fmla="*/ 1416016 h 1528321"/>
                <a:gd name="csX5" fmla="*/ 0 w 956528"/>
                <a:gd name="csY5" fmla="*/ 1528321 h 1528321"/>
                <a:gd name="csX6" fmla="*/ 81391 w 956528"/>
                <a:gd name="csY6" fmla="*/ 1462580 h 1528321"/>
                <a:gd name="csX7" fmla="*/ 208962 w 956528"/>
                <a:gd name="csY7" fmla="*/ 1245640 h 1528321"/>
                <a:gd name="csX8" fmla="*/ 229904 w 956528"/>
                <a:gd name="csY8" fmla="*/ 832932 h 1528321"/>
                <a:gd name="csX9" fmla="*/ 216556 w 956528"/>
                <a:gd name="csY9" fmla="*/ 227219 h 1528321"/>
                <a:gd name="csX10" fmla="*/ 221159 w 956528"/>
                <a:gd name="csY10" fmla="*/ 0 h 152832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</a:cxnLst>
              <a:rect l="l" t="t" r="r" b="b"/>
              <a:pathLst>
                <a:path w="956528" h="1528321">
                  <a:moveTo>
                    <a:pt x="221159" y="0"/>
                  </a:moveTo>
                  <a:cubicBezTo>
                    <a:pt x="283832" y="16570"/>
                    <a:pt x="375579" y="78476"/>
                    <a:pt x="431195" y="115297"/>
                  </a:cubicBezTo>
                  <a:cubicBezTo>
                    <a:pt x="634173" y="250079"/>
                    <a:pt x="771103" y="388620"/>
                    <a:pt x="924449" y="575182"/>
                  </a:cubicBezTo>
                  <a:cubicBezTo>
                    <a:pt x="943857" y="643916"/>
                    <a:pt x="962575" y="706742"/>
                    <a:pt x="954674" y="779541"/>
                  </a:cubicBezTo>
                  <a:cubicBezTo>
                    <a:pt x="920383" y="1095132"/>
                    <a:pt x="547413" y="1302253"/>
                    <a:pt x="287821" y="1416016"/>
                  </a:cubicBezTo>
                  <a:cubicBezTo>
                    <a:pt x="203362" y="1452991"/>
                    <a:pt x="89369" y="1513976"/>
                    <a:pt x="0" y="1528321"/>
                  </a:cubicBezTo>
                  <a:cubicBezTo>
                    <a:pt x="19101" y="1502853"/>
                    <a:pt x="57457" y="1486821"/>
                    <a:pt x="81391" y="1462580"/>
                  </a:cubicBezTo>
                  <a:cubicBezTo>
                    <a:pt x="141456" y="1401978"/>
                    <a:pt x="183494" y="1326724"/>
                    <a:pt x="208962" y="1245640"/>
                  </a:cubicBezTo>
                  <a:cubicBezTo>
                    <a:pt x="250003" y="1115000"/>
                    <a:pt x="237575" y="967638"/>
                    <a:pt x="229904" y="832932"/>
                  </a:cubicBezTo>
                  <a:cubicBezTo>
                    <a:pt x="218474" y="631412"/>
                    <a:pt x="214869" y="429124"/>
                    <a:pt x="216556" y="227219"/>
                  </a:cubicBezTo>
                  <a:cubicBezTo>
                    <a:pt x="217093" y="157335"/>
                    <a:pt x="206354" y="66279"/>
                    <a:pt x="221159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916" cap="flat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C56783CB-DAFC-6B51-08AE-52B844912FE9}"/>
                </a:ext>
              </a:extLst>
            </p:cNvPr>
            <p:cNvSpPr/>
            <p:nvPr/>
          </p:nvSpPr>
          <p:spPr>
            <a:xfrm>
              <a:off x="4338641" y="3114682"/>
              <a:ext cx="969197" cy="789884"/>
            </a:xfrm>
            <a:custGeom>
              <a:avLst/>
              <a:gdLst>
                <a:gd name="csX0" fmla="*/ 870751 w 1276911"/>
                <a:gd name="csY0" fmla="*/ 0 h 1040667"/>
                <a:gd name="csX1" fmla="*/ 1274223 w 1276911"/>
                <a:gd name="csY1" fmla="*/ 519519 h 1040667"/>
                <a:gd name="csX2" fmla="*/ 1276911 w 1276911"/>
                <a:gd name="csY2" fmla="*/ 595821 h 1040667"/>
                <a:gd name="csX3" fmla="*/ 1276885 w 1276911"/>
                <a:gd name="csY3" fmla="*/ 677772 h 1040667"/>
                <a:gd name="csX4" fmla="*/ 1266352 w 1276911"/>
                <a:gd name="csY4" fmla="*/ 849502 h 1040667"/>
                <a:gd name="csX5" fmla="*/ 1260522 w 1276911"/>
                <a:gd name="csY5" fmla="*/ 885633 h 1040667"/>
                <a:gd name="csX6" fmla="*/ 1258527 w 1276911"/>
                <a:gd name="csY6" fmla="*/ 909260 h 1040667"/>
                <a:gd name="csX7" fmla="*/ 1252927 w 1276911"/>
                <a:gd name="csY7" fmla="*/ 948460 h 1040667"/>
                <a:gd name="csX8" fmla="*/ 1245410 w 1276911"/>
                <a:gd name="csY8" fmla="*/ 1024481 h 1040667"/>
                <a:gd name="csX9" fmla="*/ 1237815 w 1276911"/>
                <a:gd name="csY9" fmla="*/ 1040667 h 1040667"/>
                <a:gd name="csX10" fmla="*/ 1160950 w 1276911"/>
                <a:gd name="csY10" fmla="*/ 974158 h 1040667"/>
                <a:gd name="csX11" fmla="*/ 941863 w 1276911"/>
                <a:gd name="csY11" fmla="*/ 848198 h 1040667"/>
                <a:gd name="csX12" fmla="*/ 329092 w 1276911"/>
                <a:gd name="csY12" fmla="*/ 540048 h 1040667"/>
                <a:gd name="csX13" fmla="*/ 0 w 1276911"/>
                <a:gd name="csY13" fmla="*/ 348193 h 1040667"/>
                <a:gd name="csX14" fmla="*/ 175669 w 1276911"/>
                <a:gd name="csY14" fmla="*/ 251843 h 1040667"/>
                <a:gd name="csX15" fmla="*/ 548947 w 1276911"/>
                <a:gd name="csY15" fmla="*/ 87604 h 1040667"/>
                <a:gd name="csX16" fmla="*/ 870751 w 1276911"/>
                <a:gd name="csY16" fmla="*/ 0 h 104066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</a:cxnLst>
              <a:rect l="l" t="t" r="r" b="b"/>
              <a:pathLst>
                <a:path w="1276911" h="1040667">
                  <a:moveTo>
                    <a:pt x="870751" y="0"/>
                  </a:moveTo>
                  <a:cubicBezTo>
                    <a:pt x="1139913" y="8994"/>
                    <a:pt x="1253316" y="281814"/>
                    <a:pt x="1274223" y="519519"/>
                  </a:cubicBezTo>
                  <a:lnTo>
                    <a:pt x="1276911" y="595821"/>
                  </a:lnTo>
                  <a:cubicBezTo>
                    <a:pt x="1276902" y="623138"/>
                    <a:pt x="1276894" y="650455"/>
                    <a:pt x="1276885" y="677772"/>
                  </a:cubicBezTo>
                  <a:lnTo>
                    <a:pt x="1266352" y="849502"/>
                  </a:lnTo>
                  <a:cubicBezTo>
                    <a:pt x="1264434" y="861546"/>
                    <a:pt x="1262440" y="873589"/>
                    <a:pt x="1260522" y="885633"/>
                  </a:cubicBezTo>
                  <a:cubicBezTo>
                    <a:pt x="1259832" y="893458"/>
                    <a:pt x="1259141" y="901359"/>
                    <a:pt x="1258527" y="909260"/>
                  </a:cubicBezTo>
                  <a:cubicBezTo>
                    <a:pt x="1256609" y="922301"/>
                    <a:pt x="1254768" y="935419"/>
                    <a:pt x="1252927" y="948460"/>
                  </a:cubicBezTo>
                  <a:cubicBezTo>
                    <a:pt x="1250396" y="973774"/>
                    <a:pt x="1247865" y="999089"/>
                    <a:pt x="1245410" y="1024481"/>
                  </a:cubicBezTo>
                  <a:cubicBezTo>
                    <a:pt x="1242878" y="1029851"/>
                    <a:pt x="1240347" y="1035220"/>
                    <a:pt x="1237815" y="1040667"/>
                  </a:cubicBezTo>
                  <a:cubicBezTo>
                    <a:pt x="1232138" y="1003845"/>
                    <a:pt x="1191175" y="991495"/>
                    <a:pt x="1160950" y="974158"/>
                  </a:cubicBezTo>
                  <a:lnTo>
                    <a:pt x="941863" y="848198"/>
                  </a:lnTo>
                  <a:cubicBezTo>
                    <a:pt x="744101" y="734512"/>
                    <a:pt x="533221" y="641767"/>
                    <a:pt x="329092" y="540048"/>
                  </a:cubicBezTo>
                  <a:cubicBezTo>
                    <a:pt x="225378" y="488345"/>
                    <a:pt x="86761" y="423600"/>
                    <a:pt x="0" y="348193"/>
                  </a:cubicBezTo>
                  <a:cubicBezTo>
                    <a:pt x="52701" y="309914"/>
                    <a:pt x="117061" y="281761"/>
                    <a:pt x="175669" y="251843"/>
                  </a:cubicBezTo>
                  <a:cubicBezTo>
                    <a:pt x="297103" y="189784"/>
                    <a:pt x="420992" y="134935"/>
                    <a:pt x="548947" y="87604"/>
                  </a:cubicBezTo>
                  <a:cubicBezTo>
                    <a:pt x="637395" y="54925"/>
                    <a:pt x="778391" y="5753"/>
                    <a:pt x="870751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916" cap="flat">
              <a:noFill/>
              <a:prstDash val="solid"/>
              <a:round/>
            </a:ln>
          </p:spPr>
          <p:txBody>
            <a:bodyPr wrap="square">
              <a:noAutofit/>
            </a:bodyPr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2C478372-4CD1-E7E9-CE82-9F4E869EF2B0}"/>
                </a:ext>
              </a:extLst>
            </p:cNvPr>
            <p:cNvSpPr/>
            <p:nvPr/>
          </p:nvSpPr>
          <p:spPr>
            <a:xfrm>
              <a:off x="6872951" y="3110077"/>
              <a:ext cx="972004" cy="773406"/>
            </a:xfrm>
            <a:custGeom>
              <a:avLst/>
              <a:gdLst>
                <a:gd name="csX0" fmla="*/ 409551 w 1280609"/>
                <a:gd name="csY0" fmla="*/ 0 h 1018957"/>
                <a:gd name="csX1" fmla="*/ 610458 w 1280609"/>
                <a:gd name="csY1" fmla="*/ 48328 h 1018957"/>
                <a:gd name="csX2" fmla="*/ 1280609 w 1280609"/>
                <a:gd name="csY2" fmla="*/ 344894 h 1018957"/>
                <a:gd name="csX3" fmla="*/ 1280609 w 1280609"/>
                <a:gd name="csY3" fmla="*/ 348193 h 1018957"/>
                <a:gd name="csX4" fmla="*/ 1181958 w 1280609"/>
                <a:gd name="csY4" fmla="*/ 409946 h 1018957"/>
                <a:gd name="csX5" fmla="*/ 1059757 w 1280609"/>
                <a:gd name="csY5" fmla="*/ 479523 h 1018957"/>
                <a:gd name="csX6" fmla="*/ 411622 w 1280609"/>
                <a:gd name="csY6" fmla="*/ 805623 h 1018957"/>
                <a:gd name="csX7" fmla="*/ 36657 w 1280609"/>
                <a:gd name="csY7" fmla="*/ 1018958 h 1018957"/>
                <a:gd name="csX8" fmla="*/ 18936 w 1280609"/>
                <a:gd name="csY8" fmla="*/ 414549 h 1018957"/>
                <a:gd name="csX9" fmla="*/ 195757 w 1280609"/>
                <a:gd name="csY9" fmla="*/ 82848 h 1018957"/>
                <a:gd name="csX10" fmla="*/ 356850 w 1280609"/>
                <a:gd name="csY10" fmla="*/ 7748 h 1018957"/>
                <a:gd name="csX11" fmla="*/ 409551 w 1280609"/>
                <a:gd name="csY11" fmla="*/ 0 h 101895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</a:cxnLst>
              <a:rect l="l" t="t" r="r" b="b"/>
              <a:pathLst>
                <a:path w="1280609" h="1018957">
                  <a:moveTo>
                    <a:pt x="409551" y="0"/>
                  </a:moveTo>
                  <a:cubicBezTo>
                    <a:pt x="477824" y="5677"/>
                    <a:pt x="544640" y="30454"/>
                    <a:pt x="610458" y="48328"/>
                  </a:cubicBezTo>
                  <a:cubicBezTo>
                    <a:pt x="849261" y="113149"/>
                    <a:pt x="1061445" y="234737"/>
                    <a:pt x="1280609" y="344894"/>
                  </a:cubicBezTo>
                  <a:cubicBezTo>
                    <a:pt x="1280609" y="346045"/>
                    <a:pt x="1280609" y="347119"/>
                    <a:pt x="1280609" y="348193"/>
                  </a:cubicBezTo>
                  <a:cubicBezTo>
                    <a:pt x="1245706" y="363612"/>
                    <a:pt x="1214330" y="389387"/>
                    <a:pt x="1181958" y="409946"/>
                  </a:cubicBezTo>
                  <a:cubicBezTo>
                    <a:pt x="1142989" y="434647"/>
                    <a:pt x="1100798" y="458351"/>
                    <a:pt x="1059757" y="479523"/>
                  </a:cubicBezTo>
                  <a:cubicBezTo>
                    <a:pt x="844965" y="590141"/>
                    <a:pt x="624343" y="691093"/>
                    <a:pt x="411622" y="805623"/>
                  </a:cubicBezTo>
                  <a:cubicBezTo>
                    <a:pt x="285202" y="873666"/>
                    <a:pt x="165685" y="956668"/>
                    <a:pt x="36657" y="1018958"/>
                  </a:cubicBezTo>
                  <a:cubicBezTo>
                    <a:pt x="3671" y="821502"/>
                    <a:pt x="-17118" y="612924"/>
                    <a:pt x="18936" y="414549"/>
                  </a:cubicBezTo>
                  <a:cubicBezTo>
                    <a:pt x="41643" y="289432"/>
                    <a:pt x="93730" y="163932"/>
                    <a:pt x="195757" y="82848"/>
                  </a:cubicBezTo>
                  <a:cubicBezTo>
                    <a:pt x="242244" y="45950"/>
                    <a:pt x="298703" y="19408"/>
                    <a:pt x="356850" y="7748"/>
                  </a:cubicBezTo>
                  <a:cubicBezTo>
                    <a:pt x="374264" y="4296"/>
                    <a:pt x="393288" y="5063"/>
                    <a:pt x="409551" y="0"/>
                  </a:cubicBezTo>
                  <a:close/>
                </a:path>
              </a:pathLst>
            </a:custGeom>
            <a:solidFill>
              <a:srgbClr val="DA3055"/>
            </a:solidFill>
            <a:ln w="1916" cap="flat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CE98351-4DFF-26DE-E1B7-E10E3063FE2E}"/>
                </a:ext>
              </a:extLst>
            </p:cNvPr>
            <p:cNvSpPr/>
            <p:nvPr/>
          </p:nvSpPr>
          <p:spPr>
            <a:xfrm>
              <a:off x="5156358" y="3892280"/>
              <a:ext cx="627038" cy="955243"/>
            </a:xfrm>
            <a:custGeom>
              <a:avLst/>
              <a:gdLst>
                <a:gd name="csX0" fmla="*/ 168075 w 826119"/>
                <a:gd name="csY0" fmla="*/ 0 h 1258527"/>
                <a:gd name="csX1" fmla="*/ 417924 w 826119"/>
                <a:gd name="csY1" fmla="*/ 121664 h 1258527"/>
                <a:gd name="csX2" fmla="*/ 825415 w 826119"/>
                <a:gd name="csY2" fmla="*/ 587303 h 1258527"/>
                <a:gd name="csX3" fmla="*/ 804166 w 826119"/>
                <a:gd name="csY3" fmla="*/ 725997 h 1258527"/>
                <a:gd name="csX4" fmla="*/ 613384 w 826119"/>
                <a:gd name="csY4" fmla="*/ 857096 h 1258527"/>
                <a:gd name="csX5" fmla="*/ 196918 w 826119"/>
                <a:gd name="csY5" fmla="*/ 1138934 h 1258527"/>
                <a:gd name="csX6" fmla="*/ 3529 w 826119"/>
                <a:gd name="csY6" fmla="*/ 1258527 h 1258527"/>
                <a:gd name="csX7" fmla="*/ 0 w 826119"/>
                <a:gd name="csY7" fmla="*/ 1257607 h 1258527"/>
                <a:gd name="csX8" fmla="*/ 3912 w 826119"/>
                <a:gd name="csY8" fmla="*/ 1189487 h 1258527"/>
                <a:gd name="csX9" fmla="*/ 3605 w 826119"/>
                <a:gd name="csY9" fmla="*/ 1128118 h 1258527"/>
                <a:gd name="csX10" fmla="*/ 42191 w 826119"/>
                <a:gd name="csY10" fmla="*/ 701986 h 1258527"/>
                <a:gd name="csX11" fmla="*/ 160480 w 826119"/>
                <a:gd name="csY11" fmla="*/ 16186 h 1258527"/>
                <a:gd name="csX12" fmla="*/ 168075 w 826119"/>
                <a:gd name="csY12" fmla="*/ 0 h 125852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</a:cxnLst>
              <a:rect l="l" t="t" r="r" b="b"/>
              <a:pathLst>
                <a:path w="826119" h="1258527">
                  <a:moveTo>
                    <a:pt x="168075" y="0"/>
                  </a:moveTo>
                  <a:cubicBezTo>
                    <a:pt x="250232" y="26312"/>
                    <a:pt x="341903" y="79473"/>
                    <a:pt x="417924" y="121664"/>
                  </a:cubicBezTo>
                  <a:cubicBezTo>
                    <a:pt x="597889" y="221772"/>
                    <a:pt x="805700" y="361311"/>
                    <a:pt x="825415" y="587303"/>
                  </a:cubicBezTo>
                  <a:cubicBezTo>
                    <a:pt x="829557" y="635094"/>
                    <a:pt x="814521" y="680123"/>
                    <a:pt x="804166" y="725997"/>
                  </a:cubicBezTo>
                  <a:cubicBezTo>
                    <a:pt x="748857" y="777854"/>
                    <a:pt x="675520" y="813524"/>
                    <a:pt x="613384" y="857096"/>
                  </a:cubicBezTo>
                  <a:cubicBezTo>
                    <a:pt x="476455" y="953293"/>
                    <a:pt x="337914" y="1048798"/>
                    <a:pt x="196918" y="1138934"/>
                  </a:cubicBezTo>
                  <a:cubicBezTo>
                    <a:pt x="144678" y="1172304"/>
                    <a:pt x="44262" y="1221476"/>
                    <a:pt x="3529" y="1258527"/>
                  </a:cubicBezTo>
                  <a:cubicBezTo>
                    <a:pt x="2378" y="1258221"/>
                    <a:pt x="1151" y="1257914"/>
                    <a:pt x="0" y="1257607"/>
                  </a:cubicBezTo>
                  <a:cubicBezTo>
                    <a:pt x="1304" y="1234900"/>
                    <a:pt x="2608" y="1212194"/>
                    <a:pt x="3912" y="1189487"/>
                  </a:cubicBezTo>
                  <a:cubicBezTo>
                    <a:pt x="3759" y="1169005"/>
                    <a:pt x="3682" y="1148600"/>
                    <a:pt x="3605" y="1128118"/>
                  </a:cubicBezTo>
                  <a:cubicBezTo>
                    <a:pt x="-5677" y="996558"/>
                    <a:pt x="21786" y="832779"/>
                    <a:pt x="42191" y="701986"/>
                  </a:cubicBezTo>
                  <a:cubicBezTo>
                    <a:pt x="77862" y="472696"/>
                    <a:pt x="125346" y="245400"/>
                    <a:pt x="160480" y="16186"/>
                  </a:cubicBezTo>
                  <a:cubicBezTo>
                    <a:pt x="163012" y="10740"/>
                    <a:pt x="165543" y="5370"/>
                    <a:pt x="168075" y="0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1916" cap="flat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BF4EECB7-ED63-2B81-3FBA-318678490014}"/>
              </a:ext>
            </a:extLst>
          </p:cNvPr>
          <p:cNvGrpSpPr/>
          <p:nvPr/>
        </p:nvGrpSpPr>
        <p:grpSpPr>
          <a:xfrm>
            <a:off x="8927481" y="2783923"/>
            <a:ext cx="2926080" cy="1290153"/>
            <a:chOff x="8921977" y="2947244"/>
            <a:chExt cx="2926080" cy="1290153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4F3961E2-22C4-F8BF-6F63-0E55D2465797}"/>
                </a:ext>
              </a:extLst>
            </p:cNvPr>
            <p:cNvSpPr txBox="1"/>
            <p:nvPr/>
          </p:nvSpPr>
          <p:spPr>
            <a:xfrm>
              <a:off x="8921977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rgbClr val="FD752F"/>
                  </a:solidFill>
                </a:rPr>
                <a:t>Lorem Ipsum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AD355C45-8355-6273-BE4D-2AFDFBA2D546}"/>
                </a:ext>
              </a:extLst>
            </p:cNvPr>
            <p:cNvSpPr txBox="1"/>
            <p:nvPr/>
          </p:nvSpPr>
          <p:spPr>
            <a:xfrm>
              <a:off x="8921977" y="3406400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E5C95F3C-928F-F1E9-2CD6-A1B22B0DB0C7}"/>
              </a:ext>
            </a:extLst>
          </p:cNvPr>
          <p:cNvGrpSpPr/>
          <p:nvPr/>
        </p:nvGrpSpPr>
        <p:grpSpPr>
          <a:xfrm>
            <a:off x="8581479" y="4489017"/>
            <a:ext cx="2926080" cy="1290153"/>
            <a:chOff x="8921977" y="4652338"/>
            <a:chExt cx="2926080" cy="1290153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8F9FB04C-A75A-5FDB-DCFA-4290C9416642}"/>
                </a:ext>
              </a:extLst>
            </p:cNvPr>
            <p:cNvSpPr txBox="1"/>
            <p:nvPr/>
          </p:nvSpPr>
          <p:spPr>
            <a:xfrm>
              <a:off x="8921977" y="4652338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1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929C4897-C62E-6F70-3D52-B83F7E7D3B8C}"/>
                </a:ext>
              </a:extLst>
            </p:cNvPr>
            <p:cNvSpPr txBox="1"/>
            <p:nvPr/>
          </p:nvSpPr>
          <p:spPr>
            <a:xfrm>
              <a:off x="8921977" y="5111494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C985FDC1-55C0-37AD-030C-F5469BA5D77C}"/>
              </a:ext>
            </a:extLst>
          </p:cNvPr>
          <p:cNvGrpSpPr/>
          <p:nvPr/>
        </p:nvGrpSpPr>
        <p:grpSpPr>
          <a:xfrm>
            <a:off x="338440" y="2783923"/>
            <a:ext cx="2926080" cy="1290153"/>
            <a:chOff x="332936" y="2947244"/>
            <a:chExt cx="2926080" cy="1290153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7EF83419-D471-0FF8-AEB5-053B4752B6AD}"/>
                </a:ext>
              </a:extLst>
            </p:cNvPr>
            <p:cNvSpPr txBox="1"/>
            <p:nvPr/>
          </p:nvSpPr>
          <p:spPr>
            <a:xfrm>
              <a:off x="332936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dirty="0">
                  <a:solidFill>
                    <a:schemeClr val="accent5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F64B8DE8-3372-B24E-97CA-F749B2949F79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258B4B51-6FCC-CF39-5D7B-330A607DEEDC}"/>
              </a:ext>
            </a:extLst>
          </p:cNvPr>
          <p:cNvGrpSpPr/>
          <p:nvPr/>
        </p:nvGrpSpPr>
        <p:grpSpPr>
          <a:xfrm>
            <a:off x="684441" y="4489017"/>
            <a:ext cx="2926080" cy="1290153"/>
            <a:chOff x="332936" y="4652338"/>
            <a:chExt cx="2926080" cy="1290153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AE362674-7CF7-2661-20FA-01B5ACC9E324}"/>
                </a:ext>
              </a:extLst>
            </p:cNvPr>
            <p:cNvSpPr txBox="1"/>
            <p:nvPr/>
          </p:nvSpPr>
          <p:spPr>
            <a:xfrm>
              <a:off x="332936" y="4652338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dirty="0">
                  <a:solidFill>
                    <a:srgbClr val="941651"/>
                  </a:solidFill>
                </a:rPr>
                <a:t>Lorem Ipsum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17A723DE-AD79-0BFF-0433-564A959B9623}"/>
                </a:ext>
              </a:extLst>
            </p:cNvPr>
            <p:cNvSpPr txBox="1"/>
            <p:nvPr/>
          </p:nvSpPr>
          <p:spPr>
            <a:xfrm>
              <a:off x="332936" y="5111494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09F9A4DF-D87A-1754-83FC-362576485AFA}"/>
              </a:ext>
            </a:extLst>
          </p:cNvPr>
          <p:cNvGrpSpPr/>
          <p:nvPr/>
        </p:nvGrpSpPr>
        <p:grpSpPr>
          <a:xfrm>
            <a:off x="8581479" y="1078830"/>
            <a:ext cx="2926080" cy="1290153"/>
            <a:chOff x="8921977" y="1242150"/>
            <a:chExt cx="2926080" cy="1290153"/>
          </a:xfrm>
        </p:grpSpPr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366D6416-8369-C135-500B-91CA0FDC313A}"/>
                </a:ext>
              </a:extLst>
            </p:cNvPr>
            <p:cNvSpPr txBox="1"/>
            <p:nvPr/>
          </p:nvSpPr>
          <p:spPr>
            <a:xfrm>
              <a:off x="8921977" y="1242150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73E4F216-B600-959C-0D53-EF83C17B2A97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CCEA2424-C951-92AB-B77D-E8C1F0EE46CD}"/>
              </a:ext>
            </a:extLst>
          </p:cNvPr>
          <p:cNvGrpSpPr/>
          <p:nvPr/>
        </p:nvGrpSpPr>
        <p:grpSpPr>
          <a:xfrm>
            <a:off x="684441" y="1078829"/>
            <a:ext cx="2926080" cy="1290153"/>
            <a:chOff x="332936" y="2627766"/>
            <a:chExt cx="2926080" cy="1290153"/>
          </a:xfrm>
        </p:grpSpPr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1160FF9F-3ACB-35C8-C746-E76EED502C8C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4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934646AF-ABD1-6B96-ABCB-7058714DC5CC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pic>
        <p:nvPicPr>
          <p:cNvPr id="60" name="Graphic 59" descr="Eye with solid fill">
            <a:extLst>
              <a:ext uri="{FF2B5EF4-FFF2-40B4-BE49-F238E27FC236}">
                <a16:creationId xmlns:a16="http://schemas.microsoft.com/office/drawing/2014/main" id="{1CFD24A6-2A35-3879-D2F3-DEEF1444DC0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157636" y="2139905"/>
            <a:ext cx="914400" cy="914400"/>
          </a:xfrm>
          <a:prstGeom prst="rect">
            <a:avLst/>
          </a:prstGeom>
        </p:spPr>
      </p:pic>
      <p:pic>
        <p:nvPicPr>
          <p:cNvPr id="61" name="Graphic 60" descr="Single gear with solid fill">
            <a:extLst>
              <a:ext uri="{FF2B5EF4-FFF2-40B4-BE49-F238E27FC236}">
                <a16:creationId xmlns:a16="http://schemas.microsoft.com/office/drawing/2014/main" id="{CD125876-A37C-93CF-1F8A-55A9EE16AC9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5638800" y="1337227"/>
            <a:ext cx="914400" cy="914400"/>
          </a:xfrm>
          <a:prstGeom prst="rect">
            <a:avLst/>
          </a:prstGeom>
        </p:spPr>
      </p:pic>
      <p:pic>
        <p:nvPicPr>
          <p:cNvPr id="62" name="Graphic 61" descr="Bullseye with solid fill">
            <a:extLst>
              <a:ext uri="{FF2B5EF4-FFF2-40B4-BE49-F238E27FC236}">
                <a16:creationId xmlns:a16="http://schemas.microsoft.com/office/drawing/2014/main" id="{EAED92D8-D548-0520-3B2B-7BFB3FF675E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7136529" y="2139268"/>
            <a:ext cx="914400" cy="914400"/>
          </a:xfrm>
          <a:prstGeom prst="rect">
            <a:avLst/>
          </a:prstGeom>
        </p:spPr>
      </p:pic>
      <p:pic>
        <p:nvPicPr>
          <p:cNvPr id="63" name="Graphic 62" descr="Magnifying glass with solid fill">
            <a:extLst>
              <a:ext uri="{FF2B5EF4-FFF2-40B4-BE49-F238E27FC236}">
                <a16:creationId xmlns:a16="http://schemas.microsoft.com/office/drawing/2014/main" id="{1B3444B9-47B6-15B3-D2B0-390E1F9DEA9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7211095" y="3712531"/>
            <a:ext cx="914400" cy="914400"/>
          </a:xfrm>
          <a:prstGeom prst="rect">
            <a:avLst/>
          </a:prstGeom>
        </p:spPr>
      </p:pic>
      <p:pic>
        <p:nvPicPr>
          <p:cNvPr id="64" name="Graphic 63" descr="Rocket with solid fill">
            <a:extLst>
              <a:ext uri="{FF2B5EF4-FFF2-40B4-BE49-F238E27FC236}">
                <a16:creationId xmlns:a16="http://schemas.microsoft.com/office/drawing/2014/main" id="{A6B3DCF1-14A9-1342-DE3B-7E19AF6BFF9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5638800" y="4583060"/>
            <a:ext cx="914400" cy="914400"/>
          </a:xfrm>
          <a:prstGeom prst="rect">
            <a:avLst/>
          </a:prstGeom>
        </p:spPr>
      </p:pic>
      <p:pic>
        <p:nvPicPr>
          <p:cNvPr id="65" name="Graphic 64" descr="Bar chart with solid fill">
            <a:extLst>
              <a:ext uri="{FF2B5EF4-FFF2-40B4-BE49-F238E27FC236}">
                <a16:creationId xmlns:a16="http://schemas.microsoft.com/office/drawing/2014/main" id="{AAE2627A-429A-8B89-A81D-B08E56C88A3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4041431" y="371766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819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9E5113-56BF-1F53-9DC2-63DB0F20A7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9EFA7D-F5B5-DD3D-245D-0FA8C2E63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Six-Part Petal Cycle </a:t>
            </a:r>
            <a:r>
              <a:rPr lang="en-US" dirty="0"/>
              <a:t>– Slide Template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1D8F754-1DCD-4AE2-38B1-4B60E9062ABB}"/>
              </a:ext>
            </a:extLst>
          </p:cNvPr>
          <p:cNvGrpSpPr/>
          <p:nvPr/>
        </p:nvGrpSpPr>
        <p:grpSpPr>
          <a:xfrm>
            <a:off x="3872117" y="1094489"/>
            <a:ext cx="4438779" cy="4658599"/>
            <a:chOff x="3872117" y="1094489"/>
            <a:chExt cx="4438779" cy="4658599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A9A2304-4B57-B644-250D-E501234D9C20}"/>
                </a:ext>
              </a:extLst>
            </p:cNvPr>
            <p:cNvSpPr/>
            <p:nvPr/>
          </p:nvSpPr>
          <p:spPr>
            <a:xfrm>
              <a:off x="6896461" y="3374363"/>
              <a:ext cx="1414435" cy="1590736"/>
            </a:xfrm>
            <a:custGeom>
              <a:avLst/>
              <a:gdLst>
                <a:gd name="csX0" fmla="*/ 1243953 w 1863509"/>
                <a:gd name="csY0" fmla="*/ 0 h 2095785"/>
                <a:gd name="csX1" fmla="*/ 1492037 w 1863509"/>
                <a:gd name="csY1" fmla="*/ 178737 h 2095785"/>
                <a:gd name="csX2" fmla="*/ 1863013 w 1863509"/>
                <a:gd name="csY2" fmla="*/ 972470 h 2095785"/>
                <a:gd name="csX3" fmla="*/ 1364236 w 1863509"/>
                <a:gd name="csY3" fmla="*/ 1914794 h 2095785"/>
                <a:gd name="csX4" fmla="*/ 496246 w 1863509"/>
                <a:gd name="csY4" fmla="*/ 2063614 h 2095785"/>
                <a:gd name="csX5" fmla="*/ 275164 w 1863509"/>
                <a:gd name="csY5" fmla="*/ 1986058 h 2095785"/>
                <a:gd name="csX6" fmla="*/ 155417 w 1863509"/>
                <a:gd name="csY6" fmla="*/ 1927911 h 2095785"/>
                <a:gd name="csX7" fmla="*/ 152886 w 1863509"/>
                <a:gd name="csY7" fmla="*/ 1920393 h 2095785"/>
                <a:gd name="csX8" fmla="*/ 94892 w 1863509"/>
                <a:gd name="csY8" fmla="*/ 1209509 h 2095785"/>
                <a:gd name="csX9" fmla="*/ 31759 w 1863509"/>
                <a:gd name="csY9" fmla="*/ 857327 h 2095785"/>
                <a:gd name="csX10" fmla="*/ 0 w 1863509"/>
                <a:gd name="csY10" fmla="*/ 670765 h 2095785"/>
                <a:gd name="csX11" fmla="*/ 374965 w 1863509"/>
                <a:gd name="csY11" fmla="*/ 457430 h 2095785"/>
                <a:gd name="csX12" fmla="*/ 1023101 w 1863509"/>
                <a:gd name="csY12" fmla="*/ 131330 h 2095785"/>
                <a:gd name="csX13" fmla="*/ 1145302 w 1863509"/>
                <a:gd name="csY13" fmla="*/ 61753 h 2095785"/>
                <a:gd name="csX14" fmla="*/ 1243953 w 1863509"/>
                <a:gd name="csY14" fmla="*/ 0 h 209578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</a:cxnLst>
              <a:rect l="l" t="t" r="r" b="b"/>
              <a:pathLst>
                <a:path w="1863509" h="2095785">
                  <a:moveTo>
                    <a:pt x="1243953" y="0"/>
                  </a:moveTo>
                  <a:cubicBezTo>
                    <a:pt x="1334242" y="42421"/>
                    <a:pt x="1418317" y="112305"/>
                    <a:pt x="1492037" y="178737"/>
                  </a:cubicBezTo>
                  <a:cubicBezTo>
                    <a:pt x="1715881" y="380335"/>
                    <a:pt x="1853501" y="670841"/>
                    <a:pt x="1863013" y="972470"/>
                  </a:cubicBezTo>
                  <a:cubicBezTo>
                    <a:pt x="1874827" y="1344598"/>
                    <a:pt x="1674841" y="1712352"/>
                    <a:pt x="1364236" y="1914794"/>
                  </a:cubicBezTo>
                  <a:cubicBezTo>
                    <a:pt x="1112392" y="2079033"/>
                    <a:pt x="789284" y="2138944"/>
                    <a:pt x="496246" y="2063614"/>
                  </a:cubicBezTo>
                  <a:cubicBezTo>
                    <a:pt x="420762" y="2044206"/>
                    <a:pt x="346506" y="2017510"/>
                    <a:pt x="275164" y="1986058"/>
                  </a:cubicBezTo>
                  <a:cubicBezTo>
                    <a:pt x="234584" y="1968108"/>
                    <a:pt x="196765" y="1944021"/>
                    <a:pt x="155417" y="1927911"/>
                  </a:cubicBezTo>
                  <a:cubicBezTo>
                    <a:pt x="154574" y="1925379"/>
                    <a:pt x="153730" y="1922848"/>
                    <a:pt x="152886" y="1920393"/>
                  </a:cubicBezTo>
                  <a:cubicBezTo>
                    <a:pt x="182650" y="1687881"/>
                    <a:pt x="132097" y="1438646"/>
                    <a:pt x="94892" y="1209509"/>
                  </a:cubicBezTo>
                  <a:cubicBezTo>
                    <a:pt x="75715" y="1091680"/>
                    <a:pt x="51934" y="974925"/>
                    <a:pt x="31759" y="857327"/>
                  </a:cubicBezTo>
                  <a:cubicBezTo>
                    <a:pt x="21249" y="795804"/>
                    <a:pt x="17184" y="730753"/>
                    <a:pt x="0" y="670765"/>
                  </a:cubicBezTo>
                  <a:cubicBezTo>
                    <a:pt x="129029" y="608475"/>
                    <a:pt x="248545" y="525473"/>
                    <a:pt x="374965" y="457430"/>
                  </a:cubicBezTo>
                  <a:cubicBezTo>
                    <a:pt x="587686" y="342900"/>
                    <a:pt x="808309" y="241948"/>
                    <a:pt x="1023101" y="131330"/>
                  </a:cubicBezTo>
                  <a:cubicBezTo>
                    <a:pt x="1064141" y="110157"/>
                    <a:pt x="1106332" y="86454"/>
                    <a:pt x="1145302" y="61753"/>
                  </a:cubicBezTo>
                  <a:cubicBezTo>
                    <a:pt x="1177674" y="41194"/>
                    <a:pt x="1209049" y="15419"/>
                    <a:pt x="1243953" y="0"/>
                  </a:cubicBezTo>
                  <a:close/>
                </a:path>
              </a:pathLst>
            </a:custGeom>
            <a:solidFill>
              <a:srgbClr val="F44D77"/>
            </a:solidFill>
            <a:ln w="1916" cap="flat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5D4499E6-A410-3C11-7E2A-056BB0C71FF6}"/>
                </a:ext>
              </a:extLst>
            </p:cNvPr>
            <p:cNvSpPr/>
            <p:nvPr/>
          </p:nvSpPr>
          <p:spPr>
            <a:xfrm>
              <a:off x="6407070" y="3881507"/>
              <a:ext cx="625559" cy="948489"/>
            </a:xfrm>
            <a:custGeom>
              <a:avLst/>
              <a:gdLst>
                <a:gd name="csX0" fmla="*/ 662291 w 824170"/>
                <a:gd name="csY0" fmla="*/ 0 h 1249628"/>
                <a:gd name="csX1" fmla="*/ 694049 w 824170"/>
                <a:gd name="csY1" fmla="*/ 186562 h 1249628"/>
                <a:gd name="csX2" fmla="*/ 757183 w 824170"/>
                <a:gd name="csY2" fmla="*/ 538744 h 1249628"/>
                <a:gd name="csX3" fmla="*/ 815177 w 824170"/>
                <a:gd name="csY3" fmla="*/ 1249629 h 1249628"/>
                <a:gd name="csX4" fmla="*/ 623935 w 824170"/>
                <a:gd name="csY4" fmla="*/ 1138167 h 1249628"/>
                <a:gd name="csX5" fmla="*/ 284641 w 824170"/>
                <a:gd name="csY5" fmla="*/ 909644 h 1249628"/>
                <a:gd name="csX6" fmla="*/ 105366 w 824170"/>
                <a:gd name="csY6" fmla="*/ 789437 h 1249628"/>
                <a:gd name="csX7" fmla="*/ 18145 w 824170"/>
                <a:gd name="csY7" fmla="*/ 728221 h 1249628"/>
                <a:gd name="csX8" fmla="*/ 3186 w 824170"/>
                <a:gd name="csY8" fmla="*/ 562525 h 1249628"/>
                <a:gd name="csX9" fmla="*/ 662291 w 824170"/>
                <a:gd name="csY9" fmla="*/ 0 h 124962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</a:cxnLst>
              <a:rect l="l" t="t" r="r" b="b"/>
              <a:pathLst>
                <a:path w="824170" h="1249628">
                  <a:moveTo>
                    <a:pt x="662291" y="0"/>
                  </a:moveTo>
                  <a:cubicBezTo>
                    <a:pt x="679474" y="59988"/>
                    <a:pt x="683540" y="125039"/>
                    <a:pt x="694049" y="186562"/>
                  </a:cubicBezTo>
                  <a:cubicBezTo>
                    <a:pt x="714225" y="304161"/>
                    <a:pt x="738005" y="420915"/>
                    <a:pt x="757183" y="538744"/>
                  </a:cubicBezTo>
                  <a:cubicBezTo>
                    <a:pt x="794388" y="767881"/>
                    <a:pt x="844941" y="1017117"/>
                    <a:pt x="815177" y="1249629"/>
                  </a:cubicBezTo>
                  <a:cubicBezTo>
                    <a:pt x="747057" y="1227996"/>
                    <a:pt x="683770" y="1176523"/>
                    <a:pt x="623935" y="1138167"/>
                  </a:cubicBezTo>
                  <a:cubicBezTo>
                    <a:pt x="509175" y="1064601"/>
                    <a:pt x="397330" y="986355"/>
                    <a:pt x="284641" y="909644"/>
                  </a:cubicBezTo>
                  <a:cubicBezTo>
                    <a:pt x="225189" y="869140"/>
                    <a:pt x="165508" y="829020"/>
                    <a:pt x="105366" y="789437"/>
                  </a:cubicBezTo>
                  <a:cubicBezTo>
                    <a:pt x="76139" y="770106"/>
                    <a:pt x="42002" y="754226"/>
                    <a:pt x="18145" y="728221"/>
                  </a:cubicBezTo>
                  <a:cubicBezTo>
                    <a:pt x="9017" y="670381"/>
                    <a:pt x="-6786" y="622283"/>
                    <a:pt x="3186" y="562525"/>
                  </a:cubicBezTo>
                  <a:cubicBezTo>
                    <a:pt x="54353" y="257520"/>
                    <a:pt x="423412" y="123275"/>
                    <a:pt x="662291" y="0"/>
                  </a:cubicBezTo>
                  <a:close/>
                </a:path>
              </a:pathLst>
            </a:custGeom>
            <a:solidFill>
              <a:srgbClr val="D43A79"/>
            </a:solidFill>
            <a:ln w="1916" cap="flat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4F237DB-3FD3-A43C-F229-921A42FFC7E1}"/>
                </a:ext>
              </a:extLst>
            </p:cNvPr>
            <p:cNvSpPr/>
            <p:nvPr/>
          </p:nvSpPr>
          <p:spPr>
            <a:xfrm>
              <a:off x="5162810" y="4327432"/>
              <a:ext cx="1866352" cy="1425656"/>
            </a:xfrm>
            <a:custGeom>
              <a:avLst/>
              <a:gdLst>
                <a:gd name="csX0" fmla="*/ 1659345 w 2458907"/>
                <a:gd name="csY0" fmla="*/ 142138 h 1878293"/>
                <a:gd name="csX1" fmla="*/ 1746565 w 2458907"/>
                <a:gd name="csY1" fmla="*/ 203354 h 1878293"/>
                <a:gd name="csX2" fmla="*/ 1925840 w 2458907"/>
                <a:gd name="csY2" fmla="*/ 323561 h 1878293"/>
                <a:gd name="csX3" fmla="*/ 2265134 w 2458907"/>
                <a:gd name="csY3" fmla="*/ 552084 h 1878293"/>
                <a:gd name="csX4" fmla="*/ 2456376 w 2458907"/>
                <a:gd name="csY4" fmla="*/ 663546 h 1878293"/>
                <a:gd name="csX5" fmla="*/ 2458907 w 2458907"/>
                <a:gd name="csY5" fmla="*/ 671063 h 1878293"/>
                <a:gd name="csX6" fmla="*/ 2323129 w 2458907"/>
                <a:gd name="csY6" fmla="*/ 1200295 h 1878293"/>
                <a:gd name="csX7" fmla="*/ 1041818 w 2458907"/>
                <a:gd name="csY7" fmla="*/ 1866304 h 1878293"/>
                <a:gd name="csX8" fmla="*/ 628573 w 2458907"/>
                <a:gd name="csY8" fmla="*/ 1728377 h 1878293"/>
                <a:gd name="csX9" fmla="*/ 274704 w 2458907"/>
                <a:gd name="csY9" fmla="*/ 1437794 h 1878293"/>
                <a:gd name="csX10" fmla="*/ 19715 w 2458907"/>
                <a:gd name="csY10" fmla="*/ 881176 h 1878293"/>
                <a:gd name="csX11" fmla="*/ 0 w 2458907"/>
                <a:gd name="csY11" fmla="*/ 678351 h 1878293"/>
                <a:gd name="csX12" fmla="*/ 193390 w 2458907"/>
                <a:gd name="csY12" fmla="*/ 558758 h 1878293"/>
                <a:gd name="csX13" fmla="*/ 609856 w 2458907"/>
                <a:gd name="csY13" fmla="*/ 276920 h 1878293"/>
                <a:gd name="csX14" fmla="*/ 800637 w 2458907"/>
                <a:gd name="csY14" fmla="*/ 145820 h 1878293"/>
                <a:gd name="csX15" fmla="*/ 905195 w 2458907"/>
                <a:gd name="csY15" fmla="*/ 89054 h 1878293"/>
                <a:gd name="csX16" fmla="*/ 1149597 w 2458907"/>
                <a:gd name="csY16" fmla="*/ 5592 h 1878293"/>
                <a:gd name="csX17" fmla="*/ 1493111 w 2458907"/>
                <a:gd name="csY17" fmla="*/ 58293 h 1878293"/>
                <a:gd name="csX18" fmla="*/ 1659345 w 2458907"/>
                <a:gd name="csY18" fmla="*/ 142138 h 187829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</a:cxnLst>
              <a:rect l="l" t="t" r="r" b="b"/>
              <a:pathLst>
                <a:path w="2458907" h="1878293">
                  <a:moveTo>
                    <a:pt x="1659345" y="142138"/>
                  </a:moveTo>
                  <a:cubicBezTo>
                    <a:pt x="1683202" y="168143"/>
                    <a:pt x="1717338" y="184023"/>
                    <a:pt x="1746565" y="203354"/>
                  </a:cubicBezTo>
                  <a:cubicBezTo>
                    <a:pt x="1806707" y="242937"/>
                    <a:pt x="1866389" y="283057"/>
                    <a:pt x="1925840" y="323561"/>
                  </a:cubicBezTo>
                  <a:cubicBezTo>
                    <a:pt x="2038529" y="400272"/>
                    <a:pt x="2150374" y="478518"/>
                    <a:pt x="2265134" y="552084"/>
                  </a:cubicBezTo>
                  <a:cubicBezTo>
                    <a:pt x="2324970" y="590440"/>
                    <a:pt x="2388257" y="641913"/>
                    <a:pt x="2456376" y="663546"/>
                  </a:cubicBezTo>
                  <a:cubicBezTo>
                    <a:pt x="2457220" y="666001"/>
                    <a:pt x="2458064" y="668532"/>
                    <a:pt x="2458907" y="671063"/>
                  </a:cubicBezTo>
                  <a:cubicBezTo>
                    <a:pt x="2447171" y="855247"/>
                    <a:pt x="2406360" y="1034752"/>
                    <a:pt x="2323129" y="1200295"/>
                  </a:cubicBezTo>
                  <a:cubicBezTo>
                    <a:pt x="2085400" y="1673375"/>
                    <a:pt x="1564376" y="1939410"/>
                    <a:pt x="1041818" y="1866304"/>
                  </a:cubicBezTo>
                  <a:cubicBezTo>
                    <a:pt x="897370" y="1846052"/>
                    <a:pt x="756911" y="1796880"/>
                    <a:pt x="628573" y="1728377"/>
                  </a:cubicBezTo>
                  <a:cubicBezTo>
                    <a:pt x="494175" y="1656652"/>
                    <a:pt x="372127" y="1554702"/>
                    <a:pt x="274704" y="1437794"/>
                  </a:cubicBezTo>
                  <a:cubicBezTo>
                    <a:pt x="142453" y="1279078"/>
                    <a:pt x="54925" y="1084538"/>
                    <a:pt x="19715" y="881176"/>
                  </a:cubicBezTo>
                  <a:cubicBezTo>
                    <a:pt x="8055" y="813823"/>
                    <a:pt x="6597" y="746087"/>
                    <a:pt x="0" y="678351"/>
                  </a:cubicBezTo>
                  <a:cubicBezTo>
                    <a:pt x="40734" y="641299"/>
                    <a:pt x="141149" y="592127"/>
                    <a:pt x="193390" y="558758"/>
                  </a:cubicBezTo>
                  <a:cubicBezTo>
                    <a:pt x="334385" y="468622"/>
                    <a:pt x="472926" y="373116"/>
                    <a:pt x="609856" y="276920"/>
                  </a:cubicBezTo>
                  <a:cubicBezTo>
                    <a:pt x="671992" y="233348"/>
                    <a:pt x="745328" y="197677"/>
                    <a:pt x="800637" y="145820"/>
                  </a:cubicBezTo>
                  <a:cubicBezTo>
                    <a:pt x="838226" y="134620"/>
                    <a:pt x="870368" y="107005"/>
                    <a:pt x="905195" y="89054"/>
                  </a:cubicBezTo>
                  <a:cubicBezTo>
                    <a:pt x="981752" y="49624"/>
                    <a:pt x="1064140" y="17942"/>
                    <a:pt x="1149597" y="5592"/>
                  </a:cubicBezTo>
                  <a:cubicBezTo>
                    <a:pt x="1266659" y="-11285"/>
                    <a:pt x="1385715" y="11115"/>
                    <a:pt x="1493111" y="58293"/>
                  </a:cubicBezTo>
                  <a:cubicBezTo>
                    <a:pt x="1546502" y="81689"/>
                    <a:pt x="1607258" y="126489"/>
                    <a:pt x="1659345" y="142138"/>
                  </a:cubicBezTo>
                  <a:close/>
                </a:path>
              </a:pathLst>
            </a:custGeom>
            <a:solidFill>
              <a:srgbClr val="F99BB3"/>
            </a:solidFill>
            <a:ln w="1916" cap="flat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138B04E0-9277-708C-A8D8-B41DA6ADE9C5}"/>
                </a:ext>
              </a:extLst>
            </p:cNvPr>
            <p:cNvSpPr/>
            <p:nvPr/>
          </p:nvSpPr>
          <p:spPr>
            <a:xfrm>
              <a:off x="5228546" y="1094489"/>
              <a:ext cx="1741750" cy="1399877"/>
            </a:xfrm>
            <a:custGeom>
              <a:avLst/>
              <a:gdLst>
                <a:gd name="csX0" fmla="*/ 2294745 w 2294745"/>
                <a:gd name="csY0" fmla="*/ 1098866 h 1844329"/>
                <a:gd name="csX1" fmla="*/ 2279710 w 2294745"/>
                <a:gd name="csY1" fmla="*/ 1108225 h 1844329"/>
                <a:gd name="csX2" fmla="*/ 1587849 w 2294745"/>
                <a:gd name="csY2" fmla="*/ 1676503 h 1844329"/>
                <a:gd name="csX3" fmla="*/ 1444016 w 2294745"/>
                <a:gd name="csY3" fmla="*/ 1765565 h 1844329"/>
                <a:gd name="csX4" fmla="*/ 965490 w 2294745"/>
                <a:gd name="csY4" fmla="*/ 1818496 h 1844329"/>
                <a:gd name="csX5" fmla="*/ 798643 w 2294745"/>
                <a:gd name="csY5" fmla="*/ 1740557 h 1844329"/>
                <a:gd name="csX6" fmla="*/ 705438 w 2294745"/>
                <a:gd name="csY6" fmla="*/ 1682486 h 1844329"/>
                <a:gd name="csX7" fmla="*/ 212184 w 2294745"/>
                <a:gd name="csY7" fmla="*/ 1222601 h 1844329"/>
                <a:gd name="csX8" fmla="*/ 2148 w 2294745"/>
                <a:gd name="csY8" fmla="*/ 1107304 h 1844329"/>
                <a:gd name="csX9" fmla="*/ 0 w 2294745"/>
                <a:gd name="csY9" fmla="*/ 1100170 h 1844329"/>
                <a:gd name="csX10" fmla="*/ 53391 w 2294745"/>
                <a:gd name="csY10" fmla="*/ 789642 h 1844329"/>
                <a:gd name="csX11" fmla="*/ 1739662 w 2294745"/>
                <a:gd name="csY11" fmla="*/ 154702 h 1844329"/>
                <a:gd name="csX12" fmla="*/ 2245880 w 2294745"/>
                <a:gd name="csY12" fmla="*/ 790946 h 1844329"/>
                <a:gd name="csX13" fmla="*/ 2284006 w 2294745"/>
                <a:gd name="csY13" fmla="*/ 981881 h 1844329"/>
                <a:gd name="csX14" fmla="*/ 2294745 w 2294745"/>
                <a:gd name="csY14" fmla="*/ 1098866 h 184432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</a:cxnLst>
              <a:rect l="l" t="t" r="r" b="b"/>
              <a:pathLst>
                <a:path w="2294745" h="1844329">
                  <a:moveTo>
                    <a:pt x="2294745" y="1098866"/>
                  </a:moveTo>
                  <a:cubicBezTo>
                    <a:pt x="2289759" y="1101934"/>
                    <a:pt x="2284696" y="1105079"/>
                    <a:pt x="2279710" y="1108225"/>
                  </a:cubicBezTo>
                  <a:cubicBezTo>
                    <a:pt x="2003549" y="1230656"/>
                    <a:pt x="1773491" y="1443070"/>
                    <a:pt x="1587849" y="1676503"/>
                  </a:cubicBezTo>
                  <a:cubicBezTo>
                    <a:pt x="1538141" y="1700437"/>
                    <a:pt x="1494032" y="1740097"/>
                    <a:pt x="1444016" y="1765565"/>
                  </a:cubicBezTo>
                  <a:cubicBezTo>
                    <a:pt x="1294045" y="1841969"/>
                    <a:pt x="1128809" y="1869202"/>
                    <a:pt x="965490" y="1818496"/>
                  </a:cubicBezTo>
                  <a:cubicBezTo>
                    <a:pt x="907189" y="1800392"/>
                    <a:pt x="850346" y="1772776"/>
                    <a:pt x="798643" y="1740557"/>
                  </a:cubicBezTo>
                  <a:cubicBezTo>
                    <a:pt x="768419" y="1721609"/>
                    <a:pt x="738424" y="1694300"/>
                    <a:pt x="705438" y="1682486"/>
                  </a:cubicBezTo>
                  <a:cubicBezTo>
                    <a:pt x="552092" y="1495924"/>
                    <a:pt x="415162" y="1357383"/>
                    <a:pt x="212184" y="1222601"/>
                  </a:cubicBezTo>
                  <a:cubicBezTo>
                    <a:pt x="156568" y="1185780"/>
                    <a:pt x="64821" y="1123874"/>
                    <a:pt x="2148" y="1107304"/>
                  </a:cubicBezTo>
                  <a:cubicBezTo>
                    <a:pt x="1458" y="1104926"/>
                    <a:pt x="691" y="1102548"/>
                    <a:pt x="0" y="1100170"/>
                  </a:cubicBezTo>
                  <a:cubicBezTo>
                    <a:pt x="0" y="995459"/>
                    <a:pt x="20482" y="888907"/>
                    <a:pt x="53391" y="789642"/>
                  </a:cubicBezTo>
                  <a:cubicBezTo>
                    <a:pt x="282298" y="99009"/>
                    <a:pt x="1108864" y="-210598"/>
                    <a:pt x="1739662" y="154702"/>
                  </a:cubicBezTo>
                  <a:cubicBezTo>
                    <a:pt x="1980459" y="294163"/>
                    <a:pt x="2167788" y="522610"/>
                    <a:pt x="2245880" y="790946"/>
                  </a:cubicBezTo>
                  <a:cubicBezTo>
                    <a:pt x="2264061" y="853159"/>
                    <a:pt x="2276334" y="917597"/>
                    <a:pt x="2284006" y="981881"/>
                  </a:cubicBezTo>
                  <a:cubicBezTo>
                    <a:pt x="2288608" y="1020697"/>
                    <a:pt x="2284389" y="1061047"/>
                    <a:pt x="2294745" y="1098866"/>
                  </a:cubicBezTo>
                  <a:close/>
                </a:path>
              </a:pathLst>
            </a:custGeom>
            <a:solidFill>
              <a:srgbClr val="FDC12E"/>
            </a:solidFill>
            <a:ln w="1916" cap="flat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773F957-4B8B-78B1-FFC8-63E30E91FA41}"/>
                </a:ext>
              </a:extLst>
            </p:cNvPr>
            <p:cNvSpPr/>
            <p:nvPr/>
          </p:nvSpPr>
          <p:spPr>
            <a:xfrm>
              <a:off x="3872117" y="3378966"/>
              <a:ext cx="1415573" cy="1591804"/>
            </a:xfrm>
            <a:custGeom>
              <a:avLst/>
              <a:gdLst>
                <a:gd name="csX0" fmla="*/ 627192 w 1865008"/>
                <a:gd name="csY0" fmla="*/ 0 h 2097192"/>
                <a:gd name="csX1" fmla="*/ 956284 w 1865008"/>
                <a:gd name="csY1" fmla="*/ 191855 h 2097192"/>
                <a:gd name="csX2" fmla="*/ 1569055 w 1865008"/>
                <a:gd name="csY2" fmla="*/ 500005 h 2097192"/>
                <a:gd name="csX3" fmla="*/ 1788143 w 1865008"/>
                <a:gd name="csY3" fmla="*/ 625965 h 2097192"/>
                <a:gd name="csX4" fmla="*/ 1865008 w 1865008"/>
                <a:gd name="csY4" fmla="*/ 692474 h 2097192"/>
                <a:gd name="csX5" fmla="*/ 1746718 w 1865008"/>
                <a:gd name="csY5" fmla="*/ 1378274 h 2097192"/>
                <a:gd name="csX6" fmla="*/ 1708133 w 1865008"/>
                <a:gd name="csY6" fmla="*/ 1804406 h 2097192"/>
                <a:gd name="csX7" fmla="*/ 1708439 w 1865008"/>
                <a:gd name="csY7" fmla="*/ 1865775 h 2097192"/>
                <a:gd name="csX8" fmla="*/ 1704527 w 1865008"/>
                <a:gd name="csY8" fmla="*/ 1933895 h 2097192"/>
                <a:gd name="csX9" fmla="*/ 1521724 w 1865008"/>
                <a:gd name="csY9" fmla="*/ 2018201 h 2097192"/>
                <a:gd name="csX10" fmla="*/ 1023867 w 1865008"/>
                <a:gd name="csY10" fmla="*/ 2094758 h 2097192"/>
                <a:gd name="csX11" fmla="*/ 5676 w 1865008"/>
                <a:gd name="csY11" fmla="*/ 1060305 h 2097192"/>
                <a:gd name="csX12" fmla="*/ 5676 w 1865008"/>
                <a:gd name="csY12" fmla="*/ 1060305 h 2097192"/>
                <a:gd name="csX13" fmla="*/ 384 w 1865008"/>
                <a:gd name="csY13" fmla="*/ 1056470 h 2097192"/>
                <a:gd name="csX14" fmla="*/ 1765 w 1865008"/>
                <a:gd name="csY14" fmla="*/ 1006608 h 2097192"/>
                <a:gd name="csX15" fmla="*/ 2367 w 1865008"/>
                <a:gd name="csY15" fmla="*/ 1007078 h 2097192"/>
                <a:gd name="csX16" fmla="*/ 1764 w 1865008"/>
                <a:gd name="csY16" fmla="*/ 1006607 h 2097192"/>
                <a:gd name="csX17" fmla="*/ 1764 w 1865008"/>
                <a:gd name="csY17" fmla="*/ 991265 h 2097192"/>
                <a:gd name="csX18" fmla="*/ 0 w 1865008"/>
                <a:gd name="csY18" fmla="*/ 956745 h 2097192"/>
                <a:gd name="csX19" fmla="*/ 5446 w 1865008"/>
                <a:gd name="csY19" fmla="*/ 952910 h 2097192"/>
                <a:gd name="csX20" fmla="*/ 5490 w 1865008"/>
                <a:gd name="csY20" fmla="*/ 954137 h 2097192"/>
                <a:gd name="csX21" fmla="*/ 5446 w 1865008"/>
                <a:gd name="csY21" fmla="*/ 952909 h 2097192"/>
                <a:gd name="csX22" fmla="*/ 357552 w 1865008"/>
                <a:gd name="csY22" fmla="*/ 194310 h 2097192"/>
                <a:gd name="csX23" fmla="*/ 505758 w 1865008"/>
                <a:gd name="csY23" fmla="*/ 74333 h 2097192"/>
                <a:gd name="csX24" fmla="*/ 620518 w 1865008"/>
                <a:gd name="csY24" fmla="*/ 153 h 2097192"/>
                <a:gd name="csX25" fmla="*/ 627192 w 1865008"/>
                <a:gd name="csY25" fmla="*/ 0 h 209719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</a:cxnLst>
              <a:rect l="l" t="t" r="r" b="b"/>
              <a:pathLst>
                <a:path w="1865008" h="2097192">
                  <a:moveTo>
                    <a:pt x="627192" y="0"/>
                  </a:moveTo>
                  <a:cubicBezTo>
                    <a:pt x="713953" y="75407"/>
                    <a:pt x="852570" y="140152"/>
                    <a:pt x="956284" y="191855"/>
                  </a:cubicBezTo>
                  <a:cubicBezTo>
                    <a:pt x="1160413" y="293574"/>
                    <a:pt x="1371293" y="386319"/>
                    <a:pt x="1569055" y="500005"/>
                  </a:cubicBezTo>
                  <a:cubicBezTo>
                    <a:pt x="1642084" y="542043"/>
                    <a:pt x="1715113" y="584081"/>
                    <a:pt x="1788143" y="625965"/>
                  </a:cubicBezTo>
                  <a:cubicBezTo>
                    <a:pt x="1818367" y="643302"/>
                    <a:pt x="1859331" y="655652"/>
                    <a:pt x="1865008" y="692474"/>
                  </a:cubicBezTo>
                  <a:cubicBezTo>
                    <a:pt x="1829874" y="921688"/>
                    <a:pt x="1782389" y="1148984"/>
                    <a:pt x="1746718" y="1378274"/>
                  </a:cubicBezTo>
                  <a:cubicBezTo>
                    <a:pt x="1726313" y="1509067"/>
                    <a:pt x="1698850" y="1672846"/>
                    <a:pt x="1708133" y="1804406"/>
                  </a:cubicBezTo>
                  <a:cubicBezTo>
                    <a:pt x="1708209" y="1824888"/>
                    <a:pt x="1708286" y="1845293"/>
                    <a:pt x="1708439" y="1865775"/>
                  </a:cubicBezTo>
                  <a:cubicBezTo>
                    <a:pt x="1707135" y="1888482"/>
                    <a:pt x="1705831" y="1911188"/>
                    <a:pt x="1704527" y="1933895"/>
                  </a:cubicBezTo>
                  <a:cubicBezTo>
                    <a:pt x="1642698" y="1959746"/>
                    <a:pt x="1584934" y="1994880"/>
                    <a:pt x="1521724" y="2018201"/>
                  </a:cubicBezTo>
                  <a:cubicBezTo>
                    <a:pt x="1361627" y="2077268"/>
                    <a:pt x="1194857" y="2106112"/>
                    <a:pt x="1023867" y="2094758"/>
                  </a:cubicBezTo>
                  <a:cubicBezTo>
                    <a:pt x="490722" y="2059318"/>
                    <a:pt x="20328" y="1602808"/>
                    <a:pt x="5676" y="1060305"/>
                  </a:cubicBezTo>
                  <a:lnTo>
                    <a:pt x="5676" y="1060305"/>
                  </a:lnTo>
                  <a:lnTo>
                    <a:pt x="384" y="1056470"/>
                  </a:lnTo>
                  <a:cubicBezTo>
                    <a:pt x="845" y="1039824"/>
                    <a:pt x="1305" y="1023254"/>
                    <a:pt x="1765" y="1006608"/>
                  </a:cubicBezTo>
                  <a:lnTo>
                    <a:pt x="2367" y="1007078"/>
                  </a:lnTo>
                  <a:lnTo>
                    <a:pt x="1764" y="1006607"/>
                  </a:lnTo>
                  <a:cubicBezTo>
                    <a:pt x="1764" y="1001468"/>
                    <a:pt x="1764" y="996404"/>
                    <a:pt x="1764" y="991265"/>
                  </a:cubicBezTo>
                  <a:cubicBezTo>
                    <a:pt x="1227" y="979759"/>
                    <a:pt x="614" y="968252"/>
                    <a:pt x="0" y="956745"/>
                  </a:cubicBezTo>
                  <a:cubicBezTo>
                    <a:pt x="1841" y="955441"/>
                    <a:pt x="3605" y="954214"/>
                    <a:pt x="5446" y="952910"/>
                  </a:cubicBezTo>
                  <a:lnTo>
                    <a:pt x="5490" y="954137"/>
                  </a:lnTo>
                  <a:lnTo>
                    <a:pt x="5446" y="952909"/>
                  </a:lnTo>
                  <a:cubicBezTo>
                    <a:pt x="13961" y="668463"/>
                    <a:pt x="149740" y="387239"/>
                    <a:pt x="357552" y="194310"/>
                  </a:cubicBezTo>
                  <a:cubicBezTo>
                    <a:pt x="403578" y="151582"/>
                    <a:pt x="453134" y="109007"/>
                    <a:pt x="505758" y="74333"/>
                  </a:cubicBezTo>
                  <a:cubicBezTo>
                    <a:pt x="543270" y="49632"/>
                    <a:pt x="585768" y="28076"/>
                    <a:pt x="620518" y="153"/>
                  </a:cubicBezTo>
                  <a:cubicBezTo>
                    <a:pt x="622743" y="77"/>
                    <a:pt x="624967" y="0"/>
                    <a:pt x="627192" y="0"/>
                  </a:cubicBezTo>
                  <a:close/>
                </a:path>
              </a:pathLst>
            </a:custGeom>
            <a:solidFill>
              <a:schemeClr val="accent5"/>
            </a:solidFill>
            <a:ln w="1916" cap="flat">
              <a:noFill/>
              <a:prstDash val="solid"/>
              <a:round/>
            </a:ln>
          </p:spPr>
          <p:txBody>
            <a:bodyPr wrap="square">
              <a:noAutofit/>
            </a:bodyPr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09400F2-D425-CBFB-9B66-79F4731ECC59}"/>
                </a:ext>
              </a:extLst>
            </p:cNvPr>
            <p:cNvSpPr/>
            <p:nvPr/>
          </p:nvSpPr>
          <p:spPr>
            <a:xfrm>
              <a:off x="3915745" y="1809915"/>
              <a:ext cx="1336620" cy="1574380"/>
            </a:xfrm>
            <a:custGeom>
              <a:avLst/>
              <a:gdLst>
                <a:gd name="csX0" fmla="*/ 1742156 w 1760989"/>
                <a:gd name="csY0" fmla="*/ 157601 h 2074235"/>
                <a:gd name="csX1" fmla="*/ 1744304 w 1760989"/>
                <a:gd name="csY1" fmla="*/ 164735 h 2074235"/>
                <a:gd name="csX2" fmla="*/ 1739701 w 1760989"/>
                <a:gd name="csY2" fmla="*/ 391954 h 2074235"/>
                <a:gd name="csX3" fmla="*/ 1753049 w 1760989"/>
                <a:gd name="csY3" fmla="*/ 997667 h 2074235"/>
                <a:gd name="csX4" fmla="*/ 1732107 w 1760989"/>
                <a:gd name="csY4" fmla="*/ 1410375 h 2074235"/>
                <a:gd name="csX5" fmla="*/ 1604536 w 1760989"/>
                <a:gd name="csY5" fmla="*/ 1627315 h 2074235"/>
                <a:gd name="csX6" fmla="*/ 1523145 w 1760989"/>
                <a:gd name="csY6" fmla="*/ 1693056 h 2074235"/>
                <a:gd name="csX7" fmla="*/ 1445436 w 1760989"/>
                <a:gd name="csY7" fmla="*/ 1725889 h 2074235"/>
                <a:gd name="csX8" fmla="*/ 1123632 w 1760989"/>
                <a:gd name="csY8" fmla="*/ 1813493 h 2074235"/>
                <a:gd name="csX9" fmla="*/ 750354 w 1760989"/>
                <a:gd name="csY9" fmla="*/ 1977732 h 2074235"/>
                <a:gd name="csX10" fmla="*/ 574685 w 1760989"/>
                <a:gd name="csY10" fmla="*/ 2074082 h 2074235"/>
                <a:gd name="csX11" fmla="*/ 568011 w 1760989"/>
                <a:gd name="csY11" fmla="*/ 2074235 h 2074235"/>
                <a:gd name="csX12" fmla="*/ 504264 w 1760989"/>
                <a:gd name="csY12" fmla="*/ 2029282 h 2074235"/>
                <a:gd name="csX13" fmla="*/ 370633 w 1760989"/>
                <a:gd name="csY13" fmla="*/ 1924955 h 2074235"/>
                <a:gd name="csX14" fmla="*/ 72532 w 1760989"/>
                <a:gd name="csY14" fmla="*/ 1494527 h 2074235"/>
                <a:gd name="csX15" fmla="*/ 807 w 1760989"/>
                <a:gd name="csY15" fmla="*/ 1151397 h 2074235"/>
                <a:gd name="csX16" fmla="*/ 948730 w 1760989"/>
                <a:gd name="csY16" fmla="*/ 13997 h 2074235"/>
                <a:gd name="csX17" fmla="*/ 1475814 w 1760989"/>
                <a:gd name="csY17" fmla="*/ 53043 h 2074235"/>
                <a:gd name="csX18" fmla="*/ 1742156 w 1760989"/>
                <a:gd name="csY18" fmla="*/ 157601 h 207423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</a:cxnLst>
              <a:rect l="l" t="t" r="r" b="b"/>
              <a:pathLst>
                <a:path w="1760989" h="2074235">
                  <a:moveTo>
                    <a:pt x="1742156" y="157601"/>
                  </a:moveTo>
                  <a:cubicBezTo>
                    <a:pt x="1742847" y="159979"/>
                    <a:pt x="1743614" y="162357"/>
                    <a:pt x="1744304" y="164735"/>
                  </a:cubicBezTo>
                  <a:cubicBezTo>
                    <a:pt x="1729499" y="231013"/>
                    <a:pt x="1740238" y="322070"/>
                    <a:pt x="1739701" y="391954"/>
                  </a:cubicBezTo>
                  <a:cubicBezTo>
                    <a:pt x="1738014" y="593858"/>
                    <a:pt x="1741619" y="796146"/>
                    <a:pt x="1753049" y="997667"/>
                  </a:cubicBezTo>
                  <a:cubicBezTo>
                    <a:pt x="1760721" y="1132372"/>
                    <a:pt x="1773148" y="1279735"/>
                    <a:pt x="1732107" y="1410375"/>
                  </a:cubicBezTo>
                  <a:cubicBezTo>
                    <a:pt x="1706639" y="1491459"/>
                    <a:pt x="1664601" y="1566713"/>
                    <a:pt x="1604536" y="1627315"/>
                  </a:cubicBezTo>
                  <a:cubicBezTo>
                    <a:pt x="1580602" y="1651555"/>
                    <a:pt x="1542246" y="1667588"/>
                    <a:pt x="1523145" y="1693056"/>
                  </a:cubicBezTo>
                  <a:cubicBezTo>
                    <a:pt x="1497293" y="1704026"/>
                    <a:pt x="1471365" y="1714996"/>
                    <a:pt x="1445436" y="1725889"/>
                  </a:cubicBezTo>
                  <a:cubicBezTo>
                    <a:pt x="1353076" y="1731642"/>
                    <a:pt x="1212080" y="1780814"/>
                    <a:pt x="1123632" y="1813493"/>
                  </a:cubicBezTo>
                  <a:cubicBezTo>
                    <a:pt x="995678" y="1860824"/>
                    <a:pt x="871788" y="1915673"/>
                    <a:pt x="750354" y="1977732"/>
                  </a:cubicBezTo>
                  <a:cubicBezTo>
                    <a:pt x="691747" y="2007650"/>
                    <a:pt x="627386" y="2035803"/>
                    <a:pt x="574685" y="2074082"/>
                  </a:cubicBezTo>
                  <a:cubicBezTo>
                    <a:pt x="572461" y="2074082"/>
                    <a:pt x="570236" y="2074159"/>
                    <a:pt x="568011" y="2074235"/>
                  </a:cubicBezTo>
                  <a:cubicBezTo>
                    <a:pt x="550291" y="2055978"/>
                    <a:pt x="525437" y="2044011"/>
                    <a:pt x="504264" y="2029282"/>
                  </a:cubicBezTo>
                  <a:cubicBezTo>
                    <a:pt x="458084" y="1996987"/>
                    <a:pt x="412901" y="1962313"/>
                    <a:pt x="370633" y="1924955"/>
                  </a:cubicBezTo>
                  <a:cubicBezTo>
                    <a:pt x="239533" y="1808814"/>
                    <a:pt x="135052" y="1658153"/>
                    <a:pt x="72532" y="1494527"/>
                  </a:cubicBezTo>
                  <a:cubicBezTo>
                    <a:pt x="30495" y="1384600"/>
                    <a:pt x="5256" y="1269149"/>
                    <a:pt x="807" y="1151397"/>
                  </a:cubicBezTo>
                  <a:cubicBezTo>
                    <a:pt x="-20825" y="580587"/>
                    <a:pt x="394797" y="108122"/>
                    <a:pt x="948730" y="13997"/>
                  </a:cubicBezTo>
                  <a:cubicBezTo>
                    <a:pt x="1123479" y="-15614"/>
                    <a:pt x="1306665" y="3794"/>
                    <a:pt x="1475814" y="53043"/>
                  </a:cubicBezTo>
                  <a:cubicBezTo>
                    <a:pt x="1568865" y="80122"/>
                    <a:pt x="1653861" y="131672"/>
                    <a:pt x="1742156" y="157601"/>
                  </a:cubicBezTo>
                  <a:close/>
                </a:path>
              </a:pathLst>
            </a:custGeom>
            <a:solidFill>
              <a:schemeClr val="accent4"/>
            </a:solidFill>
            <a:ln w="1916" cap="flat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FFC5990E-57A0-4B66-54D6-AFAF0BAB4199}"/>
                </a:ext>
              </a:extLst>
            </p:cNvPr>
            <p:cNvSpPr/>
            <p:nvPr/>
          </p:nvSpPr>
          <p:spPr>
            <a:xfrm>
              <a:off x="6944426" y="1811554"/>
              <a:ext cx="1331046" cy="1569829"/>
            </a:xfrm>
            <a:custGeom>
              <a:avLst/>
              <a:gdLst>
                <a:gd name="csX0" fmla="*/ 1187626 w 1753645"/>
                <a:gd name="csY0" fmla="*/ 2068241 h 2068240"/>
                <a:gd name="csX1" fmla="*/ 517475 w 1753645"/>
                <a:gd name="csY1" fmla="*/ 1771675 h 2068240"/>
                <a:gd name="csX2" fmla="*/ 316568 w 1753645"/>
                <a:gd name="csY2" fmla="*/ 1723346 h 2068240"/>
                <a:gd name="csX3" fmla="*/ 308283 w 1753645"/>
                <a:gd name="csY3" fmla="*/ 1723883 h 2068240"/>
                <a:gd name="csX4" fmla="*/ 227736 w 1753645"/>
                <a:gd name="csY4" fmla="*/ 1688826 h 2068240"/>
                <a:gd name="csX5" fmla="*/ 183090 w 1753645"/>
                <a:gd name="csY5" fmla="*/ 1646635 h 2068240"/>
                <a:gd name="csX6" fmla="*/ 111902 w 1753645"/>
                <a:gd name="csY6" fmla="*/ 1572071 h 2068240"/>
                <a:gd name="csX7" fmla="*/ 6730 w 1753645"/>
                <a:gd name="csY7" fmla="*/ 1302584 h 2068240"/>
                <a:gd name="csX8" fmla="*/ 10566 w 1753645"/>
                <a:gd name="csY8" fmla="*/ 896090 h 2068240"/>
                <a:gd name="csX9" fmla="*/ 17316 w 1753645"/>
                <a:gd name="csY9" fmla="*/ 466507 h 2068240"/>
                <a:gd name="csX10" fmla="*/ 15936 w 1753645"/>
                <a:gd name="csY10" fmla="*/ 244043 h 2068240"/>
                <a:gd name="csX11" fmla="*/ 6500 w 1753645"/>
                <a:gd name="csY11" fmla="*/ 163496 h 2068240"/>
                <a:gd name="csX12" fmla="*/ 21535 w 1753645"/>
                <a:gd name="csY12" fmla="*/ 154138 h 2068240"/>
                <a:gd name="csX13" fmla="*/ 1112525 w 1753645"/>
                <a:gd name="csY13" fmla="*/ 103431 h 2068240"/>
                <a:gd name="csX14" fmla="*/ 1714019 w 1753645"/>
                <a:gd name="csY14" fmla="*/ 1393641 h 2068240"/>
                <a:gd name="csX15" fmla="*/ 1187626 w 1753645"/>
                <a:gd name="csY15" fmla="*/ 2068241 h 2068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</a:cxnLst>
              <a:rect l="l" t="t" r="r" b="b"/>
              <a:pathLst>
                <a:path w="1753645" h="2068240">
                  <a:moveTo>
                    <a:pt x="1187626" y="2068241"/>
                  </a:moveTo>
                  <a:cubicBezTo>
                    <a:pt x="968461" y="1958083"/>
                    <a:pt x="756277" y="1836496"/>
                    <a:pt x="517475" y="1771675"/>
                  </a:cubicBezTo>
                  <a:cubicBezTo>
                    <a:pt x="451656" y="1753801"/>
                    <a:pt x="384840" y="1729023"/>
                    <a:pt x="316568" y="1723346"/>
                  </a:cubicBezTo>
                  <a:cubicBezTo>
                    <a:pt x="313806" y="1723500"/>
                    <a:pt x="311044" y="1723730"/>
                    <a:pt x="308283" y="1723883"/>
                  </a:cubicBezTo>
                  <a:cubicBezTo>
                    <a:pt x="281434" y="1712223"/>
                    <a:pt x="254585" y="1700486"/>
                    <a:pt x="227736" y="1688826"/>
                  </a:cubicBezTo>
                  <a:cubicBezTo>
                    <a:pt x="222136" y="1667424"/>
                    <a:pt x="200963" y="1660366"/>
                    <a:pt x="183090" y="1646635"/>
                  </a:cubicBezTo>
                  <a:cubicBezTo>
                    <a:pt x="155474" y="1625386"/>
                    <a:pt x="133457" y="1599227"/>
                    <a:pt x="111902" y="1572071"/>
                  </a:cubicBezTo>
                  <a:cubicBezTo>
                    <a:pt x="51606" y="1496204"/>
                    <a:pt x="17086" y="1398320"/>
                    <a:pt x="6730" y="1302584"/>
                  </a:cubicBezTo>
                  <a:cubicBezTo>
                    <a:pt x="-7768" y="1168186"/>
                    <a:pt x="4812" y="1030642"/>
                    <a:pt x="10566" y="896090"/>
                  </a:cubicBezTo>
                  <a:cubicBezTo>
                    <a:pt x="16702" y="752947"/>
                    <a:pt x="17010" y="609727"/>
                    <a:pt x="17316" y="466507"/>
                  </a:cubicBezTo>
                  <a:cubicBezTo>
                    <a:pt x="17470" y="392403"/>
                    <a:pt x="17163" y="318147"/>
                    <a:pt x="15936" y="244043"/>
                  </a:cubicBezTo>
                  <a:cubicBezTo>
                    <a:pt x="15475" y="217655"/>
                    <a:pt x="22072" y="183825"/>
                    <a:pt x="6500" y="163496"/>
                  </a:cubicBezTo>
                  <a:cubicBezTo>
                    <a:pt x="11486" y="160351"/>
                    <a:pt x="16549" y="157206"/>
                    <a:pt x="21535" y="154138"/>
                  </a:cubicBezTo>
                  <a:cubicBezTo>
                    <a:pt x="372874" y="-14244"/>
                    <a:pt x="749373" y="-64183"/>
                    <a:pt x="1112525" y="103431"/>
                  </a:cubicBezTo>
                  <a:cubicBezTo>
                    <a:pt x="1597724" y="327352"/>
                    <a:pt x="1858237" y="876529"/>
                    <a:pt x="1714019" y="1393641"/>
                  </a:cubicBezTo>
                  <a:cubicBezTo>
                    <a:pt x="1635390" y="1675555"/>
                    <a:pt x="1435020" y="1916812"/>
                    <a:pt x="1187626" y="2068241"/>
                  </a:cubicBezTo>
                  <a:close/>
                </a:path>
              </a:pathLst>
            </a:custGeom>
            <a:solidFill>
              <a:srgbClr val="FD752F"/>
            </a:solidFill>
            <a:ln w="1916" cap="flat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7349AC9A-741F-F81B-ACB8-9EBEAE183FFE}"/>
                </a:ext>
              </a:extLst>
            </p:cNvPr>
            <p:cNvSpPr/>
            <p:nvPr/>
          </p:nvSpPr>
          <p:spPr>
            <a:xfrm>
              <a:off x="6406015" y="1935651"/>
              <a:ext cx="720791" cy="1157751"/>
            </a:xfrm>
            <a:custGeom>
              <a:avLst/>
              <a:gdLst>
                <a:gd name="csX0" fmla="*/ 728403 w 949638"/>
                <a:gd name="csY0" fmla="*/ 0 h 1525329"/>
                <a:gd name="csX1" fmla="*/ 737838 w 949638"/>
                <a:gd name="csY1" fmla="*/ 80547 h 1525329"/>
                <a:gd name="csX2" fmla="*/ 739219 w 949638"/>
                <a:gd name="csY2" fmla="*/ 303010 h 1525329"/>
                <a:gd name="csX3" fmla="*/ 732468 w 949638"/>
                <a:gd name="csY3" fmla="*/ 732594 h 1525329"/>
                <a:gd name="csX4" fmla="*/ 728633 w 949638"/>
                <a:gd name="csY4" fmla="*/ 1139088 h 1525329"/>
                <a:gd name="csX5" fmla="*/ 833804 w 949638"/>
                <a:gd name="csY5" fmla="*/ 1408575 h 1525329"/>
                <a:gd name="csX6" fmla="*/ 904992 w 949638"/>
                <a:gd name="csY6" fmla="*/ 1483138 h 1525329"/>
                <a:gd name="csX7" fmla="*/ 949638 w 949638"/>
                <a:gd name="csY7" fmla="*/ 1525330 h 1525329"/>
                <a:gd name="csX8" fmla="*/ 683833 w 949638"/>
                <a:gd name="csY8" fmla="*/ 1420542 h 1525329"/>
                <a:gd name="csX9" fmla="*/ 104 w 949638"/>
                <a:gd name="csY9" fmla="*/ 725153 h 1525329"/>
                <a:gd name="csX10" fmla="*/ 36542 w 949638"/>
                <a:gd name="csY10" fmla="*/ 568278 h 1525329"/>
                <a:gd name="csX11" fmla="*/ 728403 w 949638"/>
                <a:gd name="csY11" fmla="*/ 0 h 152532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</a:cxnLst>
              <a:rect l="l" t="t" r="r" b="b"/>
              <a:pathLst>
                <a:path w="949638" h="1525329">
                  <a:moveTo>
                    <a:pt x="728403" y="0"/>
                  </a:moveTo>
                  <a:cubicBezTo>
                    <a:pt x="743975" y="20328"/>
                    <a:pt x="737378" y="54158"/>
                    <a:pt x="737838" y="80547"/>
                  </a:cubicBezTo>
                  <a:cubicBezTo>
                    <a:pt x="739066" y="154650"/>
                    <a:pt x="739373" y="228907"/>
                    <a:pt x="739219" y="303010"/>
                  </a:cubicBezTo>
                  <a:cubicBezTo>
                    <a:pt x="738912" y="446230"/>
                    <a:pt x="738605" y="589450"/>
                    <a:pt x="732468" y="732594"/>
                  </a:cubicBezTo>
                  <a:cubicBezTo>
                    <a:pt x="726715" y="867146"/>
                    <a:pt x="714134" y="1004689"/>
                    <a:pt x="728633" y="1139088"/>
                  </a:cubicBezTo>
                  <a:cubicBezTo>
                    <a:pt x="738989" y="1234824"/>
                    <a:pt x="773509" y="1332707"/>
                    <a:pt x="833804" y="1408575"/>
                  </a:cubicBezTo>
                  <a:cubicBezTo>
                    <a:pt x="855360" y="1435731"/>
                    <a:pt x="877376" y="1461889"/>
                    <a:pt x="904992" y="1483138"/>
                  </a:cubicBezTo>
                  <a:cubicBezTo>
                    <a:pt x="922866" y="1496870"/>
                    <a:pt x="944039" y="1503927"/>
                    <a:pt x="949638" y="1525330"/>
                  </a:cubicBezTo>
                  <a:cubicBezTo>
                    <a:pt x="859196" y="1504848"/>
                    <a:pt x="767986" y="1458898"/>
                    <a:pt x="683833" y="1420542"/>
                  </a:cubicBezTo>
                  <a:cubicBezTo>
                    <a:pt x="409206" y="1295579"/>
                    <a:pt x="-7567" y="1080020"/>
                    <a:pt x="104" y="725153"/>
                  </a:cubicBezTo>
                  <a:cubicBezTo>
                    <a:pt x="1332" y="669077"/>
                    <a:pt x="18822" y="620442"/>
                    <a:pt x="36542" y="568278"/>
                  </a:cubicBezTo>
                  <a:cubicBezTo>
                    <a:pt x="222184" y="334845"/>
                    <a:pt x="452241" y="122431"/>
                    <a:pt x="728403" y="0"/>
                  </a:cubicBezTo>
                  <a:close/>
                </a:path>
              </a:pathLst>
            </a:custGeom>
            <a:solidFill>
              <a:srgbClr val="F7552F"/>
            </a:solidFill>
            <a:ln w="1916" cap="flat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2B40A52-3B21-75CA-3C56-93E356061D93}"/>
                </a:ext>
              </a:extLst>
            </p:cNvPr>
            <p:cNvSpPr/>
            <p:nvPr/>
          </p:nvSpPr>
          <p:spPr>
            <a:xfrm>
              <a:off x="5062313" y="1934952"/>
              <a:ext cx="726021" cy="1160022"/>
            </a:xfrm>
            <a:custGeom>
              <a:avLst/>
              <a:gdLst>
                <a:gd name="csX0" fmla="*/ 221159 w 956528"/>
                <a:gd name="csY0" fmla="*/ 0 h 1528321"/>
                <a:gd name="csX1" fmla="*/ 431195 w 956528"/>
                <a:gd name="csY1" fmla="*/ 115297 h 1528321"/>
                <a:gd name="csX2" fmla="*/ 924449 w 956528"/>
                <a:gd name="csY2" fmla="*/ 575182 h 1528321"/>
                <a:gd name="csX3" fmla="*/ 954674 w 956528"/>
                <a:gd name="csY3" fmla="*/ 779541 h 1528321"/>
                <a:gd name="csX4" fmla="*/ 287821 w 956528"/>
                <a:gd name="csY4" fmla="*/ 1416016 h 1528321"/>
                <a:gd name="csX5" fmla="*/ 0 w 956528"/>
                <a:gd name="csY5" fmla="*/ 1528321 h 1528321"/>
                <a:gd name="csX6" fmla="*/ 81391 w 956528"/>
                <a:gd name="csY6" fmla="*/ 1462580 h 1528321"/>
                <a:gd name="csX7" fmla="*/ 208962 w 956528"/>
                <a:gd name="csY7" fmla="*/ 1245640 h 1528321"/>
                <a:gd name="csX8" fmla="*/ 229904 w 956528"/>
                <a:gd name="csY8" fmla="*/ 832932 h 1528321"/>
                <a:gd name="csX9" fmla="*/ 216556 w 956528"/>
                <a:gd name="csY9" fmla="*/ 227219 h 1528321"/>
                <a:gd name="csX10" fmla="*/ 221159 w 956528"/>
                <a:gd name="csY10" fmla="*/ 0 h 152832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</a:cxnLst>
              <a:rect l="l" t="t" r="r" b="b"/>
              <a:pathLst>
                <a:path w="956528" h="1528321">
                  <a:moveTo>
                    <a:pt x="221159" y="0"/>
                  </a:moveTo>
                  <a:cubicBezTo>
                    <a:pt x="283832" y="16570"/>
                    <a:pt x="375579" y="78476"/>
                    <a:pt x="431195" y="115297"/>
                  </a:cubicBezTo>
                  <a:cubicBezTo>
                    <a:pt x="634173" y="250079"/>
                    <a:pt x="771103" y="388620"/>
                    <a:pt x="924449" y="575182"/>
                  </a:cubicBezTo>
                  <a:cubicBezTo>
                    <a:pt x="943857" y="643916"/>
                    <a:pt x="962575" y="706742"/>
                    <a:pt x="954674" y="779541"/>
                  </a:cubicBezTo>
                  <a:cubicBezTo>
                    <a:pt x="920383" y="1095132"/>
                    <a:pt x="547413" y="1302253"/>
                    <a:pt x="287821" y="1416016"/>
                  </a:cubicBezTo>
                  <a:cubicBezTo>
                    <a:pt x="203362" y="1452991"/>
                    <a:pt x="89369" y="1513976"/>
                    <a:pt x="0" y="1528321"/>
                  </a:cubicBezTo>
                  <a:cubicBezTo>
                    <a:pt x="19101" y="1502853"/>
                    <a:pt x="57457" y="1486821"/>
                    <a:pt x="81391" y="1462580"/>
                  </a:cubicBezTo>
                  <a:cubicBezTo>
                    <a:pt x="141456" y="1401978"/>
                    <a:pt x="183494" y="1326724"/>
                    <a:pt x="208962" y="1245640"/>
                  </a:cubicBezTo>
                  <a:cubicBezTo>
                    <a:pt x="250003" y="1115000"/>
                    <a:pt x="237575" y="967638"/>
                    <a:pt x="229904" y="832932"/>
                  </a:cubicBezTo>
                  <a:cubicBezTo>
                    <a:pt x="218474" y="631412"/>
                    <a:pt x="214869" y="429124"/>
                    <a:pt x="216556" y="227219"/>
                  </a:cubicBezTo>
                  <a:cubicBezTo>
                    <a:pt x="217093" y="157335"/>
                    <a:pt x="206354" y="66279"/>
                    <a:pt x="221159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916" cap="flat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C015FDF3-C7CB-666D-56C6-994C0369D275}"/>
                </a:ext>
              </a:extLst>
            </p:cNvPr>
            <p:cNvSpPr/>
            <p:nvPr/>
          </p:nvSpPr>
          <p:spPr>
            <a:xfrm>
              <a:off x="4338641" y="3114682"/>
              <a:ext cx="969197" cy="789884"/>
            </a:xfrm>
            <a:custGeom>
              <a:avLst/>
              <a:gdLst>
                <a:gd name="csX0" fmla="*/ 870751 w 1276911"/>
                <a:gd name="csY0" fmla="*/ 0 h 1040667"/>
                <a:gd name="csX1" fmla="*/ 1274223 w 1276911"/>
                <a:gd name="csY1" fmla="*/ 519519 h 1040667"/>
                <a:gd name="csX2" fmla="*/ 1276911 w 1276911"/>
                <a:gd name="csY2" fmla="*/ 595821 h 1040667"/>
                <a:gd name="csX3" fmla="*/ 1276885 w 1276911"/>
                <a:gd name="csY3" fmla="*/ 677772 h 1040667"/>
                <a:gd name="csX4" fmla="*/ 1266352 w 1276911"/>
                <a:gd name="csY4" fmla="*/ 849502 h 1040667"/>
                <a:gd name="csX5" fmla="*/ 1260522 w 1276911"/>
                <a:gd name="csY5" fmla="*/ 885633 h 1040667"/>
                <a:gd name="csX6" fmla="*/ 1258527 w 1276911"/>
                <a:gd name="csY6" fmla="*/ 909260 h 1040667"/>
                <a:gd name="csX7" fmla="*/ 1252927 w 1276911"/>
                <a:gd name="csY7" fmla="*/ 948460 h 1040667"/>
                <a:gd name="csX8" fmla="*/ 1245410 w 1276911"/>
                <a:gd name="csY8" fmla="*/ 1024481 h 1040667"/>
                <a:gd name="csX9" fmla="*/ 1237815 w 1276911"/>
                <a:gd name="csY9" fmla="*/ 1040667 h 1040667"/>
                <a:gd name="csX10" fmla="*/ 1160950 w 1276911"/>
                <a:gd name="csY10" fmla="*/ 974158 h 1040667"/>
                <a:gd name="csX11" fmla="*/ 941863 w 1276911"/>
                <a:gd name="csY11" fmla="*/ 848198 h 1040667"/>
                <a:gd name="csX12" fmla="*/ 329092 w 1276911"/>
                <a:gd name="csY12" fmla="*/ 540048 h 1040667"/>
                <a:gd name="csX13" fmla="*/ 0 w 1276911"/>
                <a:gd name="csY13" fmla="*/ 348193 h 1040667"/>
                <a:gd name="csX14" fmla="*/ 175669 w 1276911"/>
                <a:gd name="csY14" fmla="*/ 251843 h 1040667"/>
                <a:gd name="csX15" fmla="*/ 548947 w 1276911"/>
                <a:gd name="csY15" fmla="*/ 87604 h 1040667"/>
                <a:gd name="csX16" fmla="*/ 870751 w 1276911"/>
                <a:gd name="csY16" fmla="*/ 0 h 104066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</a:cxnLst>
              <a:rect l="l" t="t" r="r" b="b"/>
              <a:pathLst>
                <a:path w="1276911" h="1040667">
                  <a:moveTo>
                    <a:pt x="870751" y="0"/>
                  </a:moveTo>
                  <a:cubicBezTo>
                    <a:pt x="1139913" y="8994"/>
                    <a:pt x="1253316" y="281814"/>
                    <a:pt x="1274223" y="519519"/>
                  </a:cubicBezTo>
                  <a:lnTo>
                    <a:pt x="1276911" y="595821"/>
                  </a:lnTo>
                  <a:cubicBezTo>
                    <a:pt x="1276902" y="623138"/>
                    <a:pt x="1276894" y="650455"/>
                    <a:pt x="1276885" y="677772"/>
                  </a:cubicBezTo>
                  <a:lnTo>
                    <a:pt x="1266352" y="849502"/>
                  </a:lnTo>
                  <a:cubicBezTo>
                    <a:pt x="1264434" y="861546"/>
                    <a:pt x="1262440" y="873589"/>
                    <a:pt x="1260522" y="885633"/>
                  </a:cubicBezTo>
                  <a:cubicBezTo>
                    <a:pt x="1259832" y="893458"/>
                    <a:pt x="1259141" y="901359"/>
                    <a:pt x="1258527" y="909260"/>
                  </a:cubicBezTo>
                  <a:cubicBezTo>
                    <a:pt x="1256609" y="922301"/>
                    <a:pt x="1254768" y="935419"/>
                    <a:pt x="1252927" y="948460"/>
                  </a:cubicBezTo>
                  <a:cubicBezTo>
                    <a:pt x="1250396" y="973774"/>
                    <a:pt x="1247865" y="999089"/>
                    <a:pt x="1245410" y="1024481"/>
                  </a:cubicBezTo>
                  <a:cubicBezTo>
                    <a:pt x="1242878" y="1029851"/>
                    <a:pt x="1240347" y="1035220"/>
                    <a:pt x="1237815" y="1040667"/>
                  </a:cubicBezTo>
                  <a:cubicBezTo>
                    <a:pt x="1232138" y="1003845"/>
                    <a:pt x="1191175" y="991495"/>
                    <a:pt x="1160950" y="974158"/>
                  </a:cubicBezTo>
                  <a:lnTo>
                    <a:pt x="941863" y="848198"/>
                  </a:lnTo>
                  <a:cubicBezTo>
                    <a:pt x="744101" y="734512"/>
                    <a:pt x="533221" y="641767"/>
                    <a:pt x="329092" y="540048"/>
                  </a:cubicBezTo>
                  <a:cubicBezTo>
                    <a:pt x="225378" y="488345"/>
                    <a:pt x="86761" y="423600"/>
                    <a:pt x="0" y="348193"/>
                  </a:cubicBezTo>
                  <a:cubicBezTo>
                    <a:pt x="52701" y="309914"/>
                    <a:pt x="117061" y="281761"/>
                    <a:pt x="175669" y="251843"/>
                  </a:cubicBezTo>
                  <a:cubicBezTo>
                    <a:pt x="297103" y="189784"/>
                    <a:pt x="420992" y="134935"/>
                    <a:pt x="548947" y="87604"/>
                  </a:cubicBezTo>
                  <a:cubicBezTo>
                    <a:pt x="637395" y="54925"/>
                    <a:pt x="778391" y="5753"/>
                    <a:pt x="870751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916" cap="flat">
              <a:noFill/>
              <a:prstDash val="solid"/>
              <a:round/>
            </a:ln>
          </p:spPr>
          <p:txBody>
            <a:bodyPr wrap="square">
              <a:noAutofit/>
            </a:bodyPr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DB01708-A586-4A80-F848-C5D138DF128F}"/>
                </a:ext>
              </a:extLst>
            </p:cNvPr>
            <p:cNvSpPr/>
            <p:nvPr/>
          </p:nvSpPr>
          <p:spPr>
            <a:xfrm>
              <a:off x="6872951" y="3110077"/>
              <a:ext cx="972004" cy="773406"/>
            </a:xfrm>
            <a:custGeom>
              <a:avLst/>
              <a:gdLst>
                <a:gd name="csX0" fmla="*/ 409551 w 1280609"/>
                <a:gd name="csY0" fmla="*/ 0 h 1018957"/>
                <a:gd name="csX1" fmla="*/ 610458 w 1280609"/>
                <a:gd name="csY1" fmla="*/ 48328 h 1018957"/>
                <a:gd name="csX2" fmla="*/ 1280609 w 1280609"/>
                <a:gd name="csY2" fmla="*/ 344894 h 1018957"/>
                <a:gd name="csX3" fmla="*/ 1280609 w 1280609"/>
                <a:gd name="csY3" fmla="*/ 348193 h 1018957"/>
                <a:gd name="csX4" fmla="*/ 1181958 w 1280609"/>
                <a:gd name="csY4" fmla="*/ 409946 h 1018957"/>
                <a:gd name="csX5" fmla="*/ 1059757 w 1280609"/>
                <a:gd name="csY5" fmla="*/ 479523 h 1018957"/>
                <a:gd name="csX6" fmla="*/ 411622 w 1280609"/>
                <a:gd name="csY6" fmla="*/ 805623 h 1018957"/>
                <a:gd name="csX7" fmla="*/ 36657 w 1280609"/>
                <a:gd name="csY7" fmla="*/ 1018958 h 1018957"/>
                <a:gd name="csX8" fmla="*/ 18936 w 1280609"/>
                <a:gd name="csY8" fmla="*/ 414549 h 1018957"/>
                <a:gd name="csX9" fmla="*/ 195757 w 1280609"/>
                <a:gd name="csY9" fmla="*/ 82848 h 1018957"/>
                <a:gd name="csX10" fmla="*/ 356850 w 1280609"/>
                <a:gd name="csY10" fmla="*/ 7748 h 1018957"/>
                <a:gd name="csX11" fmla="*/ 409551 w 1280609"/>
                <a:gd name="csY11" fmla="*/ 0 h 101895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</a:cxnLst>
              <a:rect l="l" t="t" r="r" b="b"/>
              <a:pathLst>
                <a:path w="1280609" h="1018957">
                  <a:moveTo>
                    <a:pt x="409551" y="0"/>
                  </a:moveTo>
                  <a:cubicBezTo>
                    <a:pt x="477824" y="5677"/>
                    <a:pt x="544640" y="30454"/>
                    <a:pt x="610458" y="48328"/>
                  </a:cubicBezTo>
                  <a:cubicBezTo>
                    <a:pt x="849261" y="113149"/>
                    <a:pt x="1061445" y="234737"/>
                    <a:pt x="1280609" y="344894"/>
                  </a:cubicBezTo>
                  <a:cubicBezTo>
                    <a:pt x="1280609" y="346045"/>
                    <a:pt x="1280609" y="347119"/>
                    <a:pt x="1280609" y="348193"/>
                  </a:cubicBezTo>
                  <a:cubicBezTo>
                    <a:pt x="1245706" y="363612"/>
                    <a:pt x="1214330" y="389387"/>
                    <a:pt x="1181958" y="409946"/>
                  </a:cubicBezTo>
                  <a:cubicBezTo>
                    <a:pt x="1142989" y="434647"/>
                    <a:pt x="1100798" y="458351"/>
                    <a:pt x="1059757" y="479523"/>
                  </a:cubicBezTo>
                  <a:cubicBezTo>
                    <a:pt x="844965" y="590141"/>
                    <a:pt x="624343" y="691093"/>
                    <a:pt x="411622" y="805623"/>
                  </a:cubicBezTo>
                  <a:cubicBezTo>
                    <a:pt x="285202" y="873666"/>
                    <a:pt x="165685" y="956668"/>
                    <a:pt x="36657" y="1018958"/>
                  </a:cubicBezTo>
                  <a:cubicBezTo>
                    <a:pt x="3671" y="821502"/>
                    <a:pt x="-17118" y="612924"/>
                    <a:pt x="18936" y="414549"/>
                  </a:cubicBezTo>
                  <a:cubicBezTo>
                    <a:pt x="41643" y="289432"/>
                    <a:pt x="93730" y="163932"/>
                    <a:pt x="195757" y="82848"/>
                  </a:cubicBezTo>
                  <a:cubicBezTo>
                    <a:pt x="242244" y="45950"/>
                    <a:pt x="298703" y="19408"/>
                    <a:pt x="356850" y="7748"/>
                  </a:cubicBezTo>
                  <a:cubicBezTo>
                    <a:pt x="374264" y="4296"/>
                    <a:pt x="393288" y="5063"/>
                    <a:pt x="409551" y="0"/>
                  </a:cubicBezTo>
                  <a:close/>
                </a:path>
              </a:pathLst>
            </a:custGeom>
            <a:solidFill>
              <a:srgbClr val="DA3055"/>
            </a:solidFill>
            <a:ln w="1916" cap="flat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C9DD3BA-7F67-9EBF-6E95-C48322998638}"/>
                </a:ext>
              </a:extLst>
            </p:cNvPr>
            <p:cNvSpPr/>
            <p:nvPr/>
          </p:nvSpPr>
          <p:spPr>
            <a:xfrm>
              <a:off x="5156358" y="3892280"/>
              <a:ext cx="627038" cy="955243"/>
            </a:xfrm>
            <a:custGeom>
              <a:avLst/>
              <a:gdLst>
                <a:gd name="csX0" fmla="*/ 168075 w 826119"/>
                <a:gd name="csY0" fmla="*/ 0 h 1258527"/>
                <a:gd name="csX1" fmla="*/ 417924 w 826119"/>
                <a:gd name="csY1" fmla="*/ 121664 h 1258527"/>
                <a:gd name="csX2" fmla="*/ 825415 w 826119"/>
                <a:gd name="csY2" fmla="*/ 587303 h 1258527"/>
                <a:gd name="csX3" fmla="*/ 804166 w 826119"/>
                <a:gd name="csY3" fmla="*/ 725997 h 1258527"/>
                <a:gd name="csX4" fmla="*/ 613384 w 826119"/>
                <a:gd name="csY4" fmla="*/ 857096 h 1258527"/>
                <a:gd name="csX5" fmla="*/ 196918 w 826119"/>
                <a:gd name="csY5" fmla="*/ 1138934 h 1258527"/>
                <a:gd name="csX6" fmla="*/ 3529 w 826119"/>
                <a:gd name="csY6" fmla="*/ 1258527 h 1258527"/>
                <a:gd name="csX7" fmla="*/ 0 w 826119"/>
                <a:gd name="csY7" fmla="*/ 1257607 h 1258527"/>
                <a:gd name="csX8" fmla="*/ 3912 w 826119"/>
                <a:gd name="csY8" fmla="*/ 1189487 h 1258527"/>
                <a:gd name="csX9" fmla="*/ 3605 w 826119"/>
                <a:gd name="csY9" fmla="*/ 1128118 h 1258527"/>
                <a:gd name="csX10" fmla="*/ 42191 w 826119"/>
                <a:gd name="csY10" fmla="*/ 701986 h 1258527"/>
                <a:gd name="csX11" fmla="*/ 160480 w 826119"/>
                <a:gd name="csY11" fmla="*/ 16186 h 1258527"/>
                <a:gd name="csX12" fmla="*/ 168075 w 826119"/>
                <a:gd name="csY12" fmla="*/ 0 h 125852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</a:cxnLst>
              <a:rect l="l" t="t" r="r" b="b"/>
              <a:pathLst>
                <a:path w="826119" h="1258527">
                  <a:moveTo>
                    <a:pt x="168075" y="0"/>
                  </a:moveTo>
                  <a:cubicBezTo>
                    <a:pt x="250232" y="26312"/>
                    <a:pt x="341903" y="79473"/>
                    <a:pt x="417924" y="121664"/>
                  </a:cubicBezTo>
                  <a:cubicBezTo>
                    <a:pt x="597889" y="221772"/>
                    <a:pt x="805700" y="361311"/>
                    <a:pt x="825415" y="587303"/>
                  </a:cubicBezTo>
                  <a:cubicBezTo>
                    <a:pt x="829557" y="635094"/>
                    <a:pt x="814521" y="680123"/>
                    <a:pt x="804166" y="725997"/>
                  </a:cubicBezTo>
                  <a:cubicBezTo>
                    <a:pt x="748857" y="777854"/>
                    <a:pt x="675520" y="813524"/>
                    <a:pt x="613384" y="857096"/>
                  </a:cubicBezTo>
                  <a:cubicBezTo>
                    <a:pt x="476455" y="953293"/>
                    <a:pt x="337914" y="1048798"/>
                    <a:pt x="196918" y="1138934"/>
                  </a:cubicBezTo>
                  <a:cubicBezTo>
                    <a:pt x="144678" y="1172304"/>
                    <a:pt x="44262" y="1221476"/>
                    <a:pt x="3529" y="1258527"/>
                  </a:cubicBezTo>
                  <a:cubicBezTo>
                    <a:pt x="2378" y="1258221"/>
                    <a:pt x="1151" y="1257914"/>
                    <a:pt x="0" y="1257607"/>
                  </a:cubicBezTo>
                  <a:cubicBezTo>
                    <a:pt x="1304" y="1234900"/>
                    <a:pt x="2608" y="1212194"/>
                    <a:pt x="3912" y="1189487"/>
                  </a:cubicBezTo>
                  <a:cubicBezTo>
                    <a:pt x="3759" y="1169005"/>
                    <a:pt x="3682" y="1148600"/>
                    <a:pt x="3605" y="1128118"/>
                  </a:cubicBezTo>
                  <a:cubicBezTo>
                    <a:pt x="-5677" y="996558"/>
                    <a:pt x="21786" y="832779"/>
                    <a:pt x="42191" y="701986"/>
                  </a:cubicBezTo>
                  <a:cubicBezTo>
                    <a:pt x="77862" y="472696"/>
                    <a:pt x="125346" y="245400"/>
                    <a:pt x="160480" y="16186"/>
                  </a:cubicBezTo>
                  <a:cubicBezTo>
                    <a:pt x="163012" y="10740"/>
                    <a:pt x="165543" y="5370"/>
                    <a:pt x="168075" y="0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1916" cap="flat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4F087D9A-5D70-A3F8-6AF5-FE00BC13DA0D}"/>
              </a:ext>
            </a:extLst>
          </p:cNvPr>
          <p:cNvGrpSpPr/>
          <p:nvPr/>
        </p:nvGrpSpPr>
        <p:grpSpPr>
          <a:xfrm>
            <a:off x="8927481" y="2783923"/>
            <a:ext cx="2926080" cy="1290153"/>
            <a:chOff x="8921977" y="2947244"/>
            <a:chExt cx="2926080" cy="1290153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7315F741-40BA-EA68-35A7-AD7A266151DD}"/>
                </a:ext>
              </a:extLst>
            </p:cNvPr>
            <p:cNvSpPr txBox="1"/>
            <p:nvPr/>
          </p:nvSpPr>
          <p:spPr>
            <a:xfrm>
              <a:off x="8921977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rgbClr val="FD752F"/>
                  </a:solidFill>
                </a:rPr>
                <a:t>Lorem Ipsum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3B2C5BD5-01AD-02B4-1636-C0122DD7E02A}"/>
                </a:ext>
              </a:extLst>
            </p:cNvPr>
            <p:cNvSpPr txBox="1"/>
            <p:nvPr/>
          </p:nvSpPr>
          <p:spPr>
            <a:xfrm>
              <a:off x="8921977" y="3406400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2"/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92FAB003-4479-B264-E4F4-05DE90059E50}"/>
              </a:ext>
            </a:extLst>
          </p:cNvPr>
          <p:cNvGrpSpPr/>
          <p:nvPr/>
        </p:nvGrpSpPr>
        <p:grpSpPr>
          <a:xfrm>
            <a:off x="8581479" y="4489017"/>
            <a:ext cx="2926080" cy="1290153"/>
            <a:chOff x="8921977" y="4652338"/>
            <a:chExt cx="2926080" cy="1290153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5CAE994-CF35-F74C-0FC4-20847D8F5052}"/>
                </a:ext>
              </a:extLst>
            </p:cNvPr>
            <p:cNvSpPr txBox="1"/>
            <p:nvPr/>
          </p:nvSpPr>
          <p:spPr>
            <a:xfrm>
              <a:off x="8921977" y="4652338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rgbClr val="F44D77"/>
                  </a:solidFill>
                </a:rPr>
                <a:t>Lorem Ipsum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FA07AA05-9F17-7668-892C-74E6B8F46ACD}"/>
                </a:ext>
              </a:extLst>
            </p:cNvPr>
            <p:cNvSpPr txBox="1"/>
            <p:nvPr/>
          </p:nvSpPr>
          <p:spPr>
            <a:xfrm>
              <a:off x="8921977" y="5111494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2"/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DB1CD43F-BE8B-6D5C-C5DE-16807F30F295}"/>
              </a:ext>
            </a:extLst>
          </p:cNvPr>
          <p:cNvGrpSpPr/>
          <p:nvPr/>
        </p:nvGrpSpPr>
        <p:grpSpPr>
          <a:xfrm>
            <a:off x="338440" y="2783923"/>
            <a:ext cx="2926080" cy="1290153"/>
            <a:chOff x="332936" y="2947244"/>
            <a:chExt cx="2926080" cy="1290153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1A4FC698-7FEB-A2E3-1411-2280CE9BAE6B}"/>
                </a:ext>
              </a:extLst>
            </p:cNvPr>
            <p:cNvSpPr txBox="1"/>
            <p:nvPr/>
          </p:nvSpPr>
          <p:spPr>
            <a:xfrm>
              <a:off x="332936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dirty="0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26ED8468-E1C4-6B0F-D655-337467F2578C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2"/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FD1C3EA-B8C8-EA48-B8F8-2636C49D4394}"/>
              </a:ext>
            </a:extLst>
          </p:cNvPr>
          <p:cNvGrpSpPr/>
          <p:nvPr/>
        </p:nvGrpSpPr>
        <p:grpSpPr>
          <a:xfrm>
            <a:off x="684441" y="4489017"/>
            <a:ext cx="2926080" cy="1290153"/>
            <a:chOff x="332936" y="4652338"/>
            <a:chExt cx="2926080" cy="1290153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12213765-0921-FF31-AB6F-8318171F3573}"/>
                </a:ext>
              </a:extLst>
            </p:cNvPr>
            <p:cNvSpPr txBox="1"/>
            <p:nvPr/>
          </p:nvSpPr>
          <p:spPr>
            <a:xfrm>
              <a:off x="332936" y="4652338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dirty="0">
                  <a:solidFill>
                    <a:srgbClr val="F99BB3"/>
                  </a:solidFill>
                </a:rPr>
                <a:t>Lorem Ipsum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B4E91566-B24F-1CDB-9D7D-3519E48A5C00}"/>
                </a:ext>
              </a:extLst>
            </p:cNvPr>
            <p:cNvSpPr txBox="1"/>
            <p:nvPr/>
          </p:nvSpPr>
          <p:spPr>
            <a:xfrm>
              <a:off x="332936" y="5111494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>
                  <a:solidFill>
                    <a:schemeClr val="bg2"/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200" dirty="0">
                <a:solidFill>
                  <a:schemeClr val="bg2"/>
                </a:solidFill>
              </a:endParaRP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0190FE7F-22A5-1E2C-E396-E10347A49A26}"/>
              </a:ext>
            </a:extLst>
          </p:cNvPr>
          <p:cNvGrpSpPr/>
          <p:nvPr/>
        </p:nvGrpSpPr>
        <p:grpSpPr>
          <a:xfrm>
            <a:off x="8581479" y="1078830"/>
            <a:ext cx="2926080" cy="1290153"/>
            <a:chOff x="8921977" y="1242150"/>
            <a:chExt cx="2926080" cy="1290153"/>
          </a:xfrm>
        </p:grpSpPr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6F6D8E6B-5938-B81E-522D-E9C06D08CC99}"/>
                </a:ext>
              </a:extLst>
            </p:cNvPr>
            <p:cNvSpPr txBox="1"/>
            <p:nvPr/>
          </p:nvSpPr>
          <p:spPr>
            <a:xfrm>
              <a:off x="8921977" y="1242150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3"/>
                  </a:solidFill>
                </a:rPr>
                <a:t>Lorem Ipsum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250D3042-071C-6AAA-AB50-D77AEAD38A14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2"/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BEE31F0D-E13D-ECA8-F2FF-1B00EC8F9FCF}"/>
              </a:ext>
            </a:extLst>
          </p:cNvPr>
          <p:cNvGrpSpPr/>
          <p:nvPr/>
        </p:nvGrpSpPr>
        <p:grpSpPr>
          <a:xfrm>
            <a:off x="684441" y="1078829"/>
            <a:ext cx="2926080" cy="1290153"/>
            <a:chOff x="332936" y="2627766"/>
            <a:chExt cx="2926080" cy="1290153"/>
          </a:xfrm>
        </p:grpSpPr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0BAE3F5B-FEBF-A81C-F039-8F64499523A5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4"/>
                  </a:solidFill>
                </a:rPr>
                <a:t>Lorem Ipsum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64CD0C92-6EFC-A480-7B70-7D89ED047FAA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2"/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pic>
        <p:nvPicPr>
          <p:cNvPr id="60" name="Graphic 59" descr="Eye with solid fill">
            <a:extLst>
              <a:ext uri="{FF2B5EF4-FFF2-40B4-BE49-F238E27FC236}">
                <a16:creationId xmlns:a16="http://schemas.microsoft.com/office/drawing/2014/main" id="{D3DB3CA6-86E7-74EE-B8BD-3077736C903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157636" y="2139905"/>
            <a:ext cx="914400" cy="914400"/>
          </a:xfrm>
          <a:prstGeom prst="rect">
            <a:avLst/>
          </a:prstGeom>
        </p:spPr>
      </p:pic>
      <p:pic>
        <p:nvPicPr>
          <p:cNvPr id="61" name="Graphic 60" descr="Single gear with solid fill">
            <a:extLst>
              <a:ext uri="{FF2B5EF4-FFF2-40B4-BE49-F238E27FC236}">
                <a16:creationId xmlns:a16="http://schemas.microsoft.com/office/drawing/2014/main" id="{D7F6D4E2-173D-5517-C64D-0BD8D241982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5638800" y="1337227"/>
            <a:ext cx="914400" cy="914400"/>
          </a:xfrm>
          <a:prstGeom prst="rect">
            <a:avLst/>
          </a:prstGeom>
        </p:spPr>
      </p:pic>
      <p:pic>
        <p:nvPicPr>
          <p:cNvPr id="62" name="Graphic 61" descr="Bullseye with solid fill">
            <a:extLst>
              <a:ext uri="{FF2B5EF4-FFF2-40B4-BE49-F238E27FC236}">
                <a16:creationId xmlns:a16="http://schemas.microsoft.com/office/drawing/2014/main" id="{FB9931DA-EDA4-6E9C-86EB-A8581014CB7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7136529" y="2139268"/>
            <a:ext cx="914400" cy="914400"/>
          </a:xfrm>
          <a:prstGeom prst="rect">
            <a:avLst/>
          </a:prstGeom>
        </p:spPr>
      </p:pic>
      <p:pic>
        <p:nvPicPr>
          <p:cNvPr id="63" name="Graphic 62" descr="Magnifying glass with solid fill">
            <a:extLst>
              <a:ext uri="{FF2B5EF4-FFF2-40B4-BE49-F238E27FC236}">
                <a16:creationId xmlns:a16="http://schemas.microsoft.com/office/drawing/2014/main" id="{7309BE9C-4464-1218-3FA0-D762E67AB48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7211095" y="3712531"/>
            <a:ext cx="914400" cy="914400"/>
          </a:xfrm>
          <a:prstGeom prst="rect">
            <a:avLst/>
          </a:prstGeom>
        </p:spPr>
      </p:pic>
      <p:pic>
        <p:nvPicPr>
          <p:cNvPr id="64" name="Graphic 63" descr="Rocket with solid fill">
            <a:extLst>
              <a:ext uri="{FF2B5EF4-FFF2-40B4-BE49-F238E27FC236}">
                <a16:creationId xmlns:a16="http://schemas.microsoft.com/office/drawing/2014/main" id="{FF6ABC75-B2E0-8907-9D9C-01C72CEFB38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5638800" y="4583060"/>
            <a:ext cx="914400" cy="914400"/>
          </a:xfrm>
          <a:prstGeom prst="rect">
            <a:avLst/>
          </a:prstGeom>
        </p:spPr>
      </p:pic>
      <p:pic>
        <p:nvPicPr>
          <p:cNvPr id="65" name="Graphic 64" descr="Bar chart with solid fill">
            <a:extLst>
              <a:ext uri="{FF2B5EF4-FFF2-40B4-BE49-F238E27FC236}">
                <a16:creationId xmlns:a16="http://schemas.microsoft.com/office/drawing/2014/main" id="{A82F7FE9-6A36-F201-9DAF-C712F1DBF40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4041431" y="371766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6364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Visit our </a:t>
            </a:r>
            <a:r>
              <a:rPr kumimoji="0" lang="en-CA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FAQ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 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  <a:hlinkClick r:id="rId3"/>
              </a:rPr>
              <a:t>www.presentationgo.com/faq/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alpha val="41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23247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45_T_PGO_Hibiscus-Muse-Faces.pptx" id="{FD44498F-482F-4F9E-81B1-5997801C5709}" vid="{D77A0240-FC3B-48C6-9788-DF5B8B2B41D3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9495</TotalTime>
  <Words>540</Words>
  <Application>Microsoft Office PowerPoint</Application>
  <PresentationFormat>Widescreen</PresentationFormat>
  <Paragraphs>33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Calibri Light</vt:lpstr>
      <vt:lpstr>Helvetica</vt:lpstr>
      <vt:lpstr>Template PresentationGO</vt:lpstr>
      <vt:lpstr>Template PresentationGO Dark</vt:lpstr>
      <vt:lpstr>Designed by PresentationGO</vt:lpstr>
      <vt:lpstr>Six-Part Petal Cycle – Slide Template</vt:lpstr>
      <vt:lpstr>Six-Part Petal Cycle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Six-Part Petal Cycle</dc:title>
  <dc:creator>PresentationGO.com</dc:creator>
  <dc:description>© Copyright PresentationGO.com - Do not distribute or sale without written permission.</dc:description>
  <cp:lastModifiedBy>Christophe Barroche</cp:lastModifiedBy>
  <cp:revision>57</cp:revision>
  <dcterms:created xsi:type="dcterms:W3CDTF">2014-11-26T05:14:11Z</dcterms:created>
  <dcterms:modified xsi:type="dcterms:W3CDTF">2026-09-21T17:49:33Z</dcterms:modified>
  <cp:category>Charts &amp; Diagrams</cp:category>
</cp:coreProperties>
</file>