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FBA91E"/>
    <a:srgbClr val="FF9BA4"/>
    <a:srgbClr val="941651"/>
    <a:srgbClr val="D0BA94"/>
    <a:srgbClr val="F595A6"/>
    <a:srgbClr val="CEBA8B"/>
    <a:srgbClr val="A26700"/>
    <a:srgbClr val="805AAB"/>
    <a:srgbClr val="25447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91" d="100"/>
          <a:sy n="91" d="100"/>
        </p:scale>
        <p:origin x="71" y="4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BF4E53-B5E0-2A67-F2BF-435F8064E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B440798-5DFE-10B6-4DDF-05CF4B1739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9F8960-BF6B-42D9-BFB3-6E2671587D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F6F3FB9-818A-5F72-D6DB-D47A6100AFF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49135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13" name="Rectangle 12">
            <a:extLst>
              <a:ext uri="{FF2B5EF4-FFF2-40B4-BE49-F238E27FC236}">
                <a16:creationId xmlns:a16="http://schemas.microsoft.com/office/drawing/2014/main" id="{8159CAD3-978B-519E-F499-D04A2FBDA609}"/>
              </a:ext>
            </a:extLst>
          </p:cNvPr>
          <p:cNvSpPr/>
          <p:nvPr userDrawn="1"/>
        </p:nvSpPr>
        <p:spPr>
          <a:xfrm>
            <a:off x="-12701" y="6959601"/>
            <a:ext cx="2014029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29CB86A-CA87-4819-718E-A662819433C1}"/>
              </a:ext>
            </a:extLst>
          </p:cNvPr>
          <p:cNvGrpSpPr/>
          <p:nvPr userDrawn="1"/>
        </p:nvGrpSpPr>
        <p:grpSpPr>
          <a:xfrm>
            <a:off x="12313759" y="-58780"/>
            <a:ext cx="1875834" cy="604829"/>
            <a:chOff x="-1808528" y="-16654"/>
            <a:chExt cx="1875834" cy="604829"/>
          </a:xfrm>
        </p:grpSpPr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B51127AB-49CF-0C43-B868-C3E4120AD5CA}"/>
                </a:ext>
              </a:extLst>
            </p:cNvPr>
            <p:cNvGrpSpPr/>
            <p:nvPr userDrawn="1"/>
          </p:nvGrpSpPr>
          <p:grpSpPr>
            <a:xfrm>
              <a:off x="-1808528" y="-16654"/>
              <a:ext cx="1875834" cy="604829"/>
              <a:chOff x="-2250003" y="21447"/>
              <a:chExt cx="1875834" cy="604829"/>
            </a:xfrm>
          </p:grpSpPr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19FA7473-4703-38F3-CE56-8D8C29699F14}"/>
                  </a:ext>
                </a:extLst>
              </p:cNvPr>
              <p:cNvSpPr txBox="1"/>
              <p:nvPr userDrawn="1"/>
            </p:nvSpPr>
            <p:spPr>
              <a:xfrm>
                <a:off x="-2250003" y="21447"/>
                <a:ext cx="45045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310BD70E-7D1E-8B35-2194-C99C5578940F}"/>
                  </a:ext>
                </a:extLst>
              </p:cNvPr>
              <p:cNvSpPr txBox="1"/>
              <p:nvPr userDrawn="1"/>
            </p:nvSpPr>
            <p:spPr>
              <a:xfrm>
                <a:off x="-950806" y="380055"/>
                <a:ext cx="576637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29F6CFE4-8672-58C7-5E38-ABDD6769E94E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21" name="Shape">
                <a:extLst>
                  <a:ext uri="{FF2B5EF4-FFF2-40B4-BE49-F238E27FC236}">
                    <a16:creationId xmlns:a16="http://schemas.microsoft.com/office/drawing/2014/main" id="{EB9A51DD-65F6-7DAF-F0FA-B43CA7B3637A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22" name="Shape">
                <a:extLst>
                  <a:ext uri="{FF2B5EF4-FFF2-40B4-BE49-F238E27FC236}">
                    <a16:creationId xmlns:a16="http://schemas.microsoft.com/office/drawing/2014/main" id="{62BB645B-80BF-0E78-BC08-8FFCAB9E04C2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svg"/><Relationship Id="rId7" Type="http://schemas.openxmlformats.org/officeDocument/2006/relationships/image" Target="../media/image5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3F644968-FCE7-9E98-ECC1-D913F1EF3399}"/>
              </a:ext>
            </a:extLst>
          </p:cNvPr>
          <p:cNvGrpSpPr/>
          <p:nvPr/>
        </p:nvGrpSpPr>
        <p:grpSpPr>
          <a:xfrm>
            <a:off x="3613032" y="1280631"/>
            <a:ext cx="4965937" cy="4282870"/>
            <a:chOff x="3613032" y="1280631"/>
            <a:chExt cx="4965937" cy="4282870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33A2A6FE-DB3D-36FD-E86C-A87E3F1BD2E7}"/>
                </a:ext>
              </a:extLst>
            </p:cNvPr>
            <p:cNvSpPr/>
            <p:nvPr/>
          </p:nvSpPr>
          <p:spPr>
            <a:xfrm>
              <a:off x="4064786" y="1947240"/>
              <a:ext cx="1395311" cy="1532209"/>
            </a:xfrm>
            <a:custGeom>
              <a:avLst/>
              <a:gdLst>
                <a:gd name="csX0" fmla="*/ 615386 w 1395311"/>
                <a:gd name="csY0" fmla="*/ 0 h 1532209"/>
                <a:gd name="csX1" fmla="*/ 672110 w 1395311"/>
                <a:gd name="csY1" fmla="*/ 63995 h 1532209"/>
                <a:gd name="csX2" fmla="*/ 753201 w 1395311"/>
                <a:gd name="csY2" fmla="*/ 129824 h 1532209"/>
                <a:gd name="csX3" fmla="*/ 874379 w 1395311"/>
                <a:gd name="csY3" fmla="*/ 221853 h 1532209"/>
                <a:gd name="csX4" fmla="*/ 1210205 w 1395311"/>
                <a:gd name="csY4" fmla="*/ 396677 h 1532209"/>
                <a:gd name="csX5" fmla="*/ 1395311 w 1395311"/>
                <a:gd name="csY5" fmla="*/ 464471 h 1532209"/>
                <a:gd name="csX6" fmla="*/ 954290 w 1395311"/>
                <a:gd name="csY6" fmla="*/ 1330269 h 1532209"/>
                <a:gd name="csX7" fmla="*/ 757983 w 1395311"/>
                <a:gd name="csY7" fmla="*/ 1532209 h 1532209"/>
                <a:gd name="csX8" fmla="*/ 668639 w 1395311"/>
                <a:gd name="csY8" fmla="*/ 1462713 h 1532209"/>
                <a:gd name="csX9" fmla="*/ 471348 w 1395311"/>
                <a:gd name="csY9" fmla="*/ 1325815 h 1532209"/>
                <a:gd name="csX10" fmla="*/ 366612 w 1395311"/>
                <a:gd name="csY10" fmla="*/ 1271448 h 1532209"/>
                <a:gd name="csX11" fmla="*/ 330586 w 1395311"/>
                <a:gd name="csY11" fmla="*/ 1217868 h 1532209"/>
                <a:gd name="csX12" fmla="*/ 123798 w 1395311"/>
                <a:gd name="csY12" fmla="*/ 1063940 h 1532209"/>
                <a:gd name="csX13" fmla="*/ 0 w 1395311"/>
                <a:gd name="csY13" fmla="*/ 1035381 h 1532209"/>
                <a:gd name="csX14" fmla="*/ 67205 w 1395311"/>
                <a:gd name="csY14" fmla="*/ 1006233 h 1532209"/>
                <a:gd name="csX15" fmla="*/ 225325 w 1395311"/>
                <a:gd name="csY15" fmla="*/ 909225 h 1532209"/>
                <a:gd name="csX16" fmla="*/ 606805 w 1395311"/>
                <a:gd name="csY16" fmla="*/ 308905 h 1532209"/>
                <a:gd name="csX17" fmla="*/ 615386 w 1395311"/>
                <a:gd name="csY17" fmla="*/ 0 h 15322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395311" h="1532209">
                  <a:moveTo>
                    <a:pt x="615386" y="0"/>
                  </a:moveTo>
                  <a:cubicBezTo>
                    <a:pt x="635495" y="19847"/>
                    <a:pt x="651346" y="44279"/>
                    <a:pt x="672110" y="63995"/>
                  </a:cubicBezTo>
                  <a:cubicBezTo>
                    <a:pt x="697525" y="88034"/>
                    <a:pt x="727852" y="106243"/>
                    <a:pt x="753201" y="129824"/>
                  </a:cubicBezTo>
                  <a:cubicBezTo>
                    <a:pt x="776716" y="164867"/>
                    <a:pt x="838418" y="197225"/>
                    <a:pt x="874379" y="221853"/>
                  </a:cubicBezTo>
                  <a:cubicBezTo>
                    <a:pt x="978788" y="293381"/>
                    <a:pt x="1093415" y="348599"/>
                    <a:pt x="1210205" y="396677"/>
                  </a:cubicBezTo>
                  <a:cubicBezTo>
                    <a:pt x="1268697" y="420716"/>
                    <a:pt x="1341076" y="435126"/>
                    <a:pt x="1395311" y="464471"/>
                  </a:cubicBezTo>
                  <a:cubicBezTo>
                    <a:pt x="1332692" y="783135"/>
                    <a:pt x="1167629" y="1087193"/>
                    <a:pt x="954290" y="1330269"/>
                  </a:cubicBezTo>
                  <a:cubicBezTo>
                    <a:pt x="892064" y="1401141"/>
                    <a:pt x="825187" y="1466250"/>
                    <a:pt x="757983" y="1532209"/>
                  </a:cubicBezTo>
                  <a:cubicBezTo>
                    <a:pt x="725428" y="1520092"/>
                    <a:pt x="696542" y="1484197"/>
                    <a:pt x="668639" y="1462713"/>
                  </a:cubicBezTo>
                  <a:cubicBezTo>
                    <a:pt x="604906" y="1413652"/>
                    <a:pt x="540059" y="1367670"/>
                    <a:pt x="471348" y="1325815"/>
                  </a:cubicBezTo>
                  <a:cubicBezTo>
                    <a:pt x="439318" y="1306295"/>
                    <a:pt x="403292" y="1279636"/>
                    <a:pt x="366612" y="1271448"/>
                  </a:cubicBezTo>
                  <a:cubicBezTo>
                    <a:pt x="353577" y="1254615"/>
                    <a:pt x="343620" y="1235029"/>
                    <a:pt x="330586" y="1217868"/>
                  </a:cubicBezTo>
                  <a:cubicBezTo>
                    <a:pt x="277988" y="1148961"/>
                    <a:pt x="204954" y="1094333"/>
                    <a:pt x="123798" y="1063940"/>
                  </a:cubicBezTo>
                  <a:cubicBezTo>
                    <a:pt x="83580" y="1048875"/>
                    <a:pt x="39170" y="1048482"/>
                    <a:pt x="0" y="1035381"/>
                  </a:cubicBezTo>
                  <a:cubicBezTo>
                    <a:pt x="21747" y="1024115"/>
                    <a:pt x="45262" y="1016975"/>
                    <a:pt x="67205" y="1006233"/>
                  </a:cubicBezTo>
                  <a:cubicBezTo>
                    <a:pt x="122422" y="979181"/>
                    <a:pt x="176395" y="946496"/>
                    <a:pt x="225325" y="909225"/>
                  </a:cubicBezTo>
                  <a:cubicBezTo>
                    <a:pt x="417572" y="763092"/>
                    <a:pt x="558138" y="546085"/>
                    <a:pt x="606805" y="308905"/>
                  </a:cubicBezTo>
                  <a:cubicBezTo>
                    <a:pt x="628093" y="205085"/>
                    <a:pt x="620626" y="104475"/>
                    <a:pt x="615386" y="0"/>
                  </a:cubicBezTo>
                  <a:close/>
                </a:path>
              </a:pathLst>
            </a:custGeom>
            <a:solidFill>
              <a:schemeClr val="accent4"/>
            </a:solidFill>
            <a:ln w="1637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B8F57CF1-65DD-C79B-B091-056CA1D9B2FB}"/>
                </a:ext>
              </a:extLst>
            </p:cNvPr>
            <p:cNvSpPr/>
            <p:nvPr/>
          </p:nvSpPr>
          <p:spPr>
            <a:xfrm>
              <a:off x="6710009" y="1927392"/>
              <a:ext cx="1375268" cy="1865742"/>
            </a:xfrm>
            <a:custGeom>
              <a:avLst/>
              <a:gdLst>
                <a:gd name="csX0" fmla="*/ 778223 w 1375268"/>
                <a:gd name="csY0" fmla="*/ 0 h 1865742"/>
                <a:gd name="csX1" fmla="*/ 767939 w 1375268"/>
                <a:gd name="csY1" fmla="*/ 101593 h 1865742"/>
                <a:gd name="csX2" fmla="*/ 774489 w 1375268"/>
                <a:gd name="csY2" fmla="*/ 251919 h 1865742"/>
                <a:gd name="csX3" fmla="*/ 1111035 w 1375268"/>
                <a:gd name="csY3" fmla="*/ 876933 h 1865742"/>
                <a:gd name="csX4" fmla="*/ 1271186 w 1375268"/>
                <a:gd name="csY4" fmla="*/ 991823 h 1865742"/>
                <a:gd name="csX5" fmla="*/ 1375268 w 1375268"/>
                <a:gd name="csY5" fmla="*/ 1046124 h 1865742"/>
                <a:gd name="csX6" fmla="*/ 1235947 w 1375268"/>
                <a:gd name="csY6" fmla="*/ 1082477 h 1865742"/>
                <a:gd name="csX7" fmla="*/ 964050 w 1375268"/>
                <a:gd name="csY7" fmla="*/ 1601183 h 1865742"/>
                <a:gd name="csX8" fmla="*/ 1050774 w 1375268"/>
                <a:gd name="csY8" fmla="*/ 1788648 h 1865742"/>
                <a:gd name="csX9" fmla="*/ 1120730 w 1375268"/>
                <a:gd name="csY9" fmla="*/ 1865743 h 1865742"/>
                <a:gd name="csX10" fmla="*/ 997587 w 1375268"/>
                <a:gd name="csY10" fmla="*/ 1808888 h 1865742"/>
                <a:gd name="csX11" fmla="*/ 761782 w 1375268"/>
                <a:gd name="csY11" fmla="*/ 1651619 h 1865742"/>
                <a:gd name="csX12" fmla="*/ 635561 w 1375268"/>
                <a:gd name="csY12" fmla="*/ 1552057 h 1865742"/>
                <a:gd name="csX13" fmla="*/ 514842 w 1375268"/>
                <a:gd name="csY13" fmla="*/ 1427080 h 1865742"/>
                <a:gd name="csX14" fmla="*/ 314472 w 1375268"/>
                <a:gd name="csY14" fmla="*/ 1181777 h 1865742"/>
                <a:gd name="csX15" fmla="*/ 87510 w 1375268"/>
                <a:gd name="csY15" fmla="*/ 760930 h 1865742"/>
                <a:gd name="csX16" fmla="*/ 0 w 1375268"/>
                <a:gd name="csY16" fmla="*/ 472790 h 1865742"/>
                <a:gd name="csX17" fmla="*/ 158382 w 1375268"/>
                <a:gd name="csY17" fmla="*/ 417113 h 1865742"/>
                <a:gd name="csX18" fmla="*/ 449602 w 1375268"/>
                <a:gd name="csY18" fmla="*/ 269735 h 1865742"/>
                <a:gd name="csX19" fmla="*/ 594950 w 1375268"/>
                <a:gd name="csY19" fmla="*/ 162837 h 1865742"/>
                <a:gd name="csX20" fmla="*/ 706826 w 1375268"/>
                <a:gd name="csY20" fmla="*/ 81615 h 1865742"/>
                <a:gd name="csX21" fmla="*/ 778223 w 1375268"/>
                <a:gd name="csY21" fmla="*/ 0 h 18657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375268" h="1865742">
                  <a:moveTo>
                    <a:pt x="778223" y="0"/>
                  </a:moveTo>
                  <a:cubicBezTo>
                    <a:pt x="776651" y="33799"/>
                    <a:pt x="770166" y="67598"/>
                    <a:pt x="767939" y="101593"/>
                  </a:cubicBezTo>
                  <a:cubicBezTo>
                    <a:pt x="764729" y="151505"/>
                    <a:pt x="768332" y="202400"/>
                    <a:pt x="774489" y="251919"/>
                  </a:cubicBezTo>
                  <a:cubicBezTo>
                    <a:pt x="803965" y="489165"/>
                    <a:pt x="931758" y="719599"/>
                    <a:pt x="1111035" y="876933"/>
                  </a:cubicBezTo>
                  <a:cubicBezTo>
                    <a:pt x="1160161" y="920099"/>
                    <a:pt x="1214331" y="959662"/>
                    <a:pt x="1271186" y="991823"/>
                  </a:cubicBezTo>
                  <a:cubicBezTo>
                    <a:pt x="1304265" y="1010556"/>
                    <a:pt x="1345531" y="1023591"/>
                    <a:pt x="1375268" y="1046124"/>
                  </a:cubicBezTo>
                  <a:cubicBezTo>
                    <a:pt x="1327387" y="1053460"/>
                    <a:pt x="1280619" y="1062630"/>
                    <a:pt x="1235947" y="1082477"/>
                  </a:cubicBezTo>
                  <a:cubicBezTo>
                    <a:pt x="1040491" y="1169135"/>
                    <a:pt x="918658" y="1389089"/>
                    <a:pt x="964050" y="1601183"/>
                  </a:cubicBezTo>
                  <a:cubicBezTo>
                    <a:pt x="978395" y="1668256"/>
                    <a:pt x="1008657" y="1734413"/>
                    <a:pt x="1050774" y="1788648"/>
                  </a:cubicBezTo>
                  <a:cubicBezTo>
                    <a:pt x="1071997" y="1815962"/>
                    <a:pt x="1101407" y="1838036"/>
                    <a:pt x="1120730" y="1865743"/>
                  </a:cubicBezTo>
                  <a:cubicBezTo>
                    <a:pt x="1077957" y="1859848"/>
                    <a:pt x="1034792" y="1830765"/>
                    <a:pt x="997587" y="1808888"/>
                  </a:cubicBezTo>
                  <a:cubicBezTo>
                    <a:pt x="916562" y="1761203"/>
                    <a:pt x="835406" y="1710373"/>
                    <a:pt x="761782" y="1651619"/>
                  </a:cubicBezTo>
                  <a:cubicBezTo>
                    <a:pt x="729096" y="1625484"/>
                    <a:pt x="670997" y="1565222"/>
                    <a:pt x="635561" y="1552057"/>
                  </a:cubicBezTo>
                  <a:cubicBezTo>
                    <a:pt x="612242" y="1515048"/>
                    <a:pt x="548051" y="1461861"/>
                    <a:pt x="514842" y="1427080"/>
                  </a:cubicBezTo>
                  <a:cubicBezTo>
                    <a:pt x="442135" y="1350902"/>
                    <a:pt x="373620" y="1268959"/>
                    <a:pt x="314472" y="1181777"/>
                  </a:cubicBezTo>
                  <a:cubicBezTo>
                    <a:pt x="224932" y="1049923"/>
                    <a:pt x="142990" y="910929"/>
                    <a:pt x="87510" y="760930"/>
                  </a:cubicBezTo>
                  <a:cubicBezTo>
                    <a:pt x="52467" y="666281"/>
                    <a:pt x="31637" y="568094"/>
                    <a:pt x="0" y="472790"/>
                  </a:cubicBezTo>
                  <a:cubicBezTo>
                    <a:pt x="51615" y="451174"/>
                    <a:pt x="106768" y="438860"/>
                    <a:pt x="158382" y="417113"/>
                  </a:cubicBezTo>
                  <a:cubicBezTo>
                    <a:pt x="258993" y="374734"/>
                    <a:pt x="356590" y="326590"/>
                    <a:pt x="449602" y="269735"/>
                  </a:cubicBezTo>
                  <a:cubicBezTo>
                    <a:pt x="486545" y="247137"/>
                    <a:pt x="575496" y="197618"/>
                    <a:pt x="594950" y="162837"/>
                  </a:cubicBezTo>
                  <a:cubicBezTo>
                    <a:pt x="632547" y="135850"/>
                    <a:pt x="672241" y="113514"/>
                    <a:pt x="706826" y="81615"/>
                  </a:cubicBezTo>
                  <a:cubicBezTo>
                    <a:pt x="733813" y="56790"/>
                    <a:pt x="752415" y="24825"/>
                    <a:pt x="778223" y="0"/>
                  </a:cubicBezTo>
                  <a:close/>
                </a:path>
              </a:pathLst>
            </a:custGeom>
            <a:solidFill>
              <a:srgbClr val="FF9BA4"/>
            </a:solidFill>
            <a:ln w="1637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3B7FABC-2370-AD25-FE56-788DED303A71}"/>
                </a:ext>
              </a:extLst>
            </p:cNvPr>
            <p:cNvSpPr/>
            <p:nvPr/>
          </p:nvSpPr>
          <p:spPr>
            <a:xfrm>
              <a:off x="4064786" y="3200826"/>
              <a:ext cx="1407953" cy="1642513"/>
            </a:xfrm>
            <a:custGeom>
              <a:avLst/>
              <a:gdLst>
                <a:gd name="csX0" fmla="*/ 392354 w 1407953"/>
                <a:gd name="csY0" fmla="*/ 0 h 1642513"/>
                <a:gd name="csX1" fmla="*/ 497090 w 1407953"/>
                <a:gd name="csY1" fmla="*/ 54366 h 1642513"/>
                <a:gd name="csX2" fmla="*/ 694381 w 1407953"/>
                <a:gd name="csY2" fmla="*/ 191264 h 1642513"/>
                <a:gd name="csX3" fmla="*/ 783725 w 1407953"/>
                <a:gd name="csY3" fmla="*/ 260761 h 1642513"/>
                <a:gd name="csX4" fmla="*/ 846278 w 1407953"/>
                <a:gd name="csY4" fmla="*/ 327442 h 1642513"/>
                <a:gd name="csX5" fmla="*/ 935819 w 1407953"/>
                <a:gd name="csY5" fmla="*/ 421371 h 1642513"/>
                <a:gd name="csX6" fmla="*/ 1168480 w 1407953"/>
                <a:gd name="csY6" fmla="*/ 732306 h 1642513"/>
                <a:gd name="csX7" fmla="*/ 1347626 w 1407953"/>
                <a:gd name="csY7" fmla="*/ 1116145 h 1642513"/>
                <a:gd name="csX8" fmla="*/ 1387189 w 1407953"/>
                <a:gd name="csY8" fmla="*/ 1246623 h 1642513"/>
                <a:gd name="csX9" fmla="*/ 1407953 w 1407953"/>
                <a:gd name="csY9" fmla="*/ 1314679 h 1642513"/>
                <a:gd name="csX10" fmla="*/ 1288282 w 1407953"/>
                <a:gd name="csY10" fmla="*/ 1349919 h 1642513"/>
                <a:gd name="csX11" fmla="*/ 1063088 w 1407953"/>
                <a:gd name="csY11" fmla="*/ 1438608 h 1642513"/>
                <a:gd name="csX12" fmla="*/ 962413 w 1407953"/>
                <a:gd name="csY12" fmla="*/ 1495856 h 1642513"/>
                <a:gd name="csX13" fmla="*/ 744293 w 1407953"/>
                <a:gd name="csY13" fmla="*/ 1565157 h 1642513"/>
                <a:gd name="csX14" fmla="*/ 648595 w 1407953"/>
                <a:gd name="csY14" fmla="*/ 1642514 h 1642513"/>
                <a:gd name="csX15" fmla="*/ 614272 w 1407953"/>
                <a:gd name="csY15" fmla="*/ 1384176 h 1642513"/>
                <a:gd name="csX16" fmla="*/ 257093 w 1407953"/>
                <a:gd name="csY16" fmla="*/ 837698 h 1642513"/>
                <a:gd name="csX17" fmla="*/ 104016 w 1407953"/>
                <a:gd name="csY17" fmla="*/ 735647 h 1642513"/>
                <a:gd name="csX18" fmla="*/ 0 w 1407953"/>
                <a:gd name="csY18" fmla="*/ 686783 h 1642513"/>
                <a:gd name="csX19" fmla="*/ 209212 w 1407953"/>
                <a:gd name="csY19" fmla="*/ 630517 h 1642513"/>
                <a:gd name="csX20" fmla="*/ 450781 w 1407953"/>
                <a:gd name="csY20" fmla="*/ 224408 h 1642513"/>
                <a:gd name="csX21" fmla="*/ 392354 w 1407953"/>
                <a:gd name="csY21" fmla="*/ 0 h 16425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407953" h="1642513">
                  <a:moveTo>
                    <a:pt x="392354" y="0"/>
                  </a:moveTo>
                  <a:cubicBezTo>
                    <a:pt x="429034" y="8188"/>
                    <a:pt x="465060" y="34847"/>
                    <a:pt x="497090" y="54366"/>
                  </a:cubicBezTo>
                  <a:cubicBezTo>
                    <a:pt x="565801" y="96222"/>
                    <a:pt x="630648" y="142204"/>
                    <a:pt x="694381" y="191264"/>
                  </a:cubicBezTo>
                  <a:cubicBezTo>
                    <a:pt x="722284" y="212749"/>
                    <a:pt x="751170" y="248644"/>
                    <a:pt x="783725" y="260761"/>
                  </a:cubicBezTo>
                  <a:cubicBezTo>
                    <a:pt x="795384" y="286831"/>
                    <a:pt x="825252" y="307464"/>
                    <a:pt x="846278" y="327442"/>
                  </a:cubicBezTo>
                  <a:cubicBezTo>
                    <a:pt x="877523" y="357114"/>
                    <a:pt x="906278" y="389996"/>
                    <a:pt x="935819" y="421371"/>
                  </a:cubicBezTo>
                  <a:cubicBezTo>
                    <a:pt x="1023984" y="515431"/>
                    <a:pt x="1101079" y="622657"/>
                    <a:pt x="1168480" y="732306"/>
                  </a:cubicBezTo>
                  <a:cubicBezTo>
                    <a:pt x="1242431" y="852501"/>
                    <a:pt x="1300400" y="983373"/>
                    <a:pt x="1347626" y="1116145"/>
                  </a:cubicBezTo>
                  <a:cubicBezTo>
                    <a:pt x="1362757" y="1158655"/>
                    <a:pt x="1374613" y="1203261"/>
                    <a:pt x="1387189" y="1246623"/>
                  </a:cubicBezTo>
                  <a:cubicBezTo>
                    <a:pt x="1393805" y="1269353"/>
                    <a:pt x="1396032" y="1294309"/>
                    <a:pt x="1407953" y="1314679"/>
                  </a:cubicBezTo>
                  <a:cubicBezTo>
                    <a:pt x="1377495" y="1331251"/>
                    <a:pt x="1323784" y="1338129"/>
                    <a:pt x="1288282" y="1349919"/>
                  </a:cubicBezTo>
                  <a:cubicBezTo>
                    <a:pt x="1211842" y="1375137"/>
                    <a:pt x="1135402" y="1403237"/>
                    <a:pt x="1063088" y="1438608"/>
                  </a:cubicBezTo>
                  <a:cubicBezTo>
                    <a:pt x="1032564" y="1453543"/>
                    <a:pt x="981473" y="1466774"/>
                    <a:pt x="962413" y="1495856"/>
                  </a:cubicBezTo>
                  <a:cubicBezTo>
                    <a:pt x="885055" y="1504568"/>
                    <a:pt x="810711" y="1522515"/>
                    <a:pt x="744293" y="1565157"/>
                  </a:cubicBezTo>
                  <a:cubicBezTo>
                    <a:pt x="709250" y="1587689"/>
                    <a:pt x="681804" y="1618803"/>
                    <a:pt x="648595" y="1642514"/>
                  </a:cubicBezTo>
                  <a:cubicBezTo>
                    <a:pt x="639949" y="1555070"/>
                    <a:pt x="637657" y="1469983"/>
                    <a:pt x="614272" y="1384176"/>
                  </a:cubicBezTo>
                  <a:cubicBezTo>
                    <a:pt x="555911" y="1169528"/>
                    <a:pt x="429165" y="977871"/>
                    <a:pt x="257093" y="837698"/>
                  </a:cubicBezTo>
                  <a:cubicBezTo>
                    <a:pt x="210849" y="799969"/>
                    <a:pt x="157400" y="762437"/>
                    <a:pt x="104016" y="735647"/>
                  </a:cubicBezTo>
                  <a:cubicBezTo>
                    <a:pt x="70218" y="718682"/>
                    <a:pt x="31506" y="706826"/>
                    <a:pt x="0" y="686783"/>
                  </a:cubicBezTo>
                  <a:cubicBezTo>
                    <a:pt x="73296" y="678202"/>
                    <a:pt x="143121" y="665953"/>
                    <a:pt x="209212" y="630517"/>
                  </a:cubicBezTo>
                  <a:cubicBezTo>
                    <a:pt x="356000" y="551718"/>
                    <a:pt x="451829" y="390651"/>
                    <a:pt x="450781" y="224408"/>
                  </a:cubicBezTo>
                  <a:cubicBezTo>
                    <a:pt x="450257" y="141745"/>
                    <a:pt x="422746" y="74737"/>
                    <a:pt x="392354" y="0"/>
                  </a:cubicBezTo>
                  <a:close/>
                </a:path>
              </a:pathLst>
            </a:custGeom>
            <a:solidFill>
              <a:schemeClr val="accent3"/>
            </a:solidFill>
            <a:ln w="1637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B270C8AC-6362-939D-A750-6AD2A7E8FB08}"/>
                </a:ext>
              </a:extLst>
            </p:cNvPr>
            <p:cNvSpPr/>
            <p:nvPr/>
          </p:nvSpPr>
          <p:spPr>
            <a:xfrm>
              <a:off x="6722847" y="3467417"/>
              <a:ext cx="1401206" cy="1389874"/>
            </a:xfrm>
            <a:custGeom>
              <a:avLst/>
              <a:gdLst>
                <a:gd name="csX0" fmla="*/ 622722 w 1401206"/>
                <a:gd name="csY0" fmla="*/ 0 h 1389874"/>
                <a:gd name="csX1" fmla="*/ 748944 w 1401206"/>
                <a:gd name="csY1" fmla="*/ 99562 h 1389874"/>
                <a:gd name="csX2" fmla="*/ 984749 w 1401206"/>
                <a:gd name="csY2" fmla="*/ 256831 h 1389874"/>
                <a:gd name="csX3" fmla="*/ 1107891 w 1401206"/>
                <a:gd name="csY3" fmla="*/ 313686 h 1389874"/>
                <a:gd name="csX4" fmla="*/ 1222453 w 1401206"/>
                <a:gd name="csY4" fmla="*/ 379253 h 1389874"/>
                <a:gd name="csX5" fmla="*/ 1401207 w 1401206"/>
                <a:gd name="csY5" fmla="*/ 419733 h 1389874"/>
                <a:gd name="csX6" fmla="*/ 1301644 w 1401206"/>
                <a:gd name="csY6" fmla="*/ 467025 h 1389874"/>
                <a:gd name="csX7" fmla="*/ 1143983 w 1401206"/>
                <a:gd name="csY7" fmla="*/ 570910 h 1389874"/>
                <a:gd name="csX8" fmla="*/ 788768 w 1401206"/>
                <a:gd name="csY8" fmla="*/ 1119157 h 1389874"/>
                <a:gd name="csX9" fmla="*/ 760144 w 1401206"/>
                <a:gd name="csY9" fmla="*/ 1267846 h 1389874"/>
                <a:gd name="csX10" fmla="*/ 752612 w 1401206"/>
                <a:gd name="csY10" fmla="*/ 1389875 h 1389874"/>
                <a:gd name="csX11" fmla="*/ 638115 w 1401206"/>
                <a:gd name="csY11" fmla="*/ 1297518 h 1389874"/>
                <a:gd name="csX12" fmla="*/ 444362 w 1401206"/>
                <a:gd name="csY12" fmla="*/ 1230248 h 1389874"/>
                <a:gd name="csX13" fmla="*/ 333599 w 1401206"/>
                <a:gd name="csY13" fmla="*/ 1176406 h 1389874"/>
                <a:gd name="csX14" fmla="*/ 132444 w 1401206"/>
                <a:gd name="csY14" fmla="*/ 1096691 h 1389874"/>
                <a:gd name="csX15" fmla="*/ 0 w 1401206"/>
                <a:gd name="csY15" fmla="*/ 1053197 h 1389874"/>
                <a:gd name="csX16" fmla="*/ 96746 w 1401206"/>
                <a:gd name="csY16" fmla="*/ 742524 h 1389874"/>
                <a:gd name="csX17" fmla="*/ 479339 w 1401206"/>
                <a:gd name="csY17" fmla="*/ 142531 h 1389874"/>
                <a:gd name="csX18" fmla="*/ 622722 w 1401206"/>
                <a:gd name="csY18" fmla="*/ 0 h 1389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01206" h="1389874">
                  <a:moveTo>
                    <a:pt x="622722" y="0"/>
                  </a:moveTo>
                  <a:cubicBezTo>
                    <a:pt x="658158" y="13166"/>
                    <a:pt x="716258" y="73427"/>
                    <a:pt x="748944" y="99562"/>
                  </a:cubicBezTo>
                  <a:cubicBezTo>
                    <a:pt x="822567" y="158317"/>
                    <a:pt x="903723" y="209146"/>
                    <a:pt x="984749" y="256831"/>
                  </a:cubicBezTo>
                  <a:cubicBezTo>
                    <a:pt x="1021953" y="278709"/>
                    <a:pt x="1065119" y="307791"/>
                    <a:pt x="1107891" y="313686"/>
                  </a:cubicBezTo>
                  <a:cubicBezTo>
                    <a:pt x="1147061" y="334450"/>
                    <a:pt x="1181122" y="361699"/>
                    <a:pt x="1222453" y="379253"/>
                  </a:cubicBezTo>
                  <a:cubicBezTo>
                    <a:pt x="1281536" y="404340"/>
                    <a:pt x="1338980" y="410236"/>
                    <a:pt x="1401207" y="419733"/>
                  </a:cubicBezTo>
                  <a:cubicBezTo>
                    <a:pt x="1372189" y="439514"/>
                    <a:pt x="1333478" y="450126"/>
                    <a:pt x="1301644" y="467025"/>
                  </a:cubicBezTo>
                  <a:cubicBezTo>
                    <a:pt x="1246230" y="496501"/>
                    <a:pt x="1192716" y="531413"/>
                    <a:pt x="1143983" y="570910"/>
                  </a:cubicBezTo>
                  <a:cubicBezTo>
                    <a:pt x="973613" y="709053"/>
                    <a:pt x="841562" y="905099"/>
                    <a:pt x="788768" y="1119157"/>
                  </a:cubicBezTo>
                  <a:cubicBezTo>
                    <a:pt x="776716" y="1167825"/>
                    <a:pt x="765450" y="1217999"/>
                    <a:pt x="760144" y="1267846"/>
                  </a:cubicBezTo>
                  <a:cubicBezTo>
                    <a:pt x="755887" y="1308391"/>
                    <a:pt x="757721" y="1349723"/>
                    <a:pt x="752612" y="1389875"/>
                  </a:cubicBezTo>
                  <a:cubicBezTo>
                    <a:pt x="714227" y="1363478"/>
                    <a:pt x="680756" y="1325094"/>
                    <a:pt x="638115" y="1297518"/>
                  </a:cubicBezTo>
                  <a:cubicBezTo>
                    <a:pt x="580015" y="1259986"/>
                    <a:pt x="511435" y="1242366"/>
                    <a:pt x="444362" y="1230248"/>
                  </a:cubicBezTo>
                  <a:cubicBezTo>
                    <a:pt x="410825" y="1208043"/>
                    <a:pt x="370738" y="1191929"/>
                    <a:pt x="333599" y="1176406"/>
                  </a:cubicBezTo>
                  <a:cubicBezTo>
                    <a:pt x="266984" y="1148568"/>
                    <a:pt x="201220" y="1119157"/>
                    <a:pt x="132444" y="1096691"/>
                  </a:cubicBezTo>
                  <a:cubicBezTo>
                    <a:pt x="89671" y="1082739"/>
                    <a:pt x="39366" y="1074551"/>
                    <a:pt x="0" y="1053197"/>
                  </a:cubicBezTo>
                  <a:cubicBezTo>
                    <a:pt x="6616" y="966605"/>
                    <a:pt x="62685" y="824991"/>
                    <a:pt x="96746" y="742524"/>
                  </a:cubicBezTo>
                  <a:cubicBezTo>
                    <a:pt x="188055" y="521326"/>
                    <a:pt x="317289" y="318730"/>
                    <a:pt x="479339" y="142531"/>
                  </a:cubicBezTo>
                  <a:cubicBezTo>
                    <a:pt x="525125" y="92685"/>
                    <a:pt x="575037" y="47750"/>
                    <a:pt x="622722" y="0"/>
                  </a:cubicBezTo>
                  <a:close/>
                </a:path>
              </a:pathLst>
            </a:custGeom>
            <a:solidFill>
              <a:schemeClr val="accent1"/>
            </a:solidFill>
            <a:ln w="1637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81FBC7C5-8882-E4A6-8898-C3D63AACF7CD}"/>
                </a:ext>
              </a:extLst>
            </p:cNvPr>
            <p:cNvSpPr/>
            <p:nvPr/>
          </p:nvSpPr>
          <p:spPr>
            <a:xfrm>
              <a:off x="7664569" y="2972984"/>
              <a:ext cx="914400" cy="9144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637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A10C4472-E97F-9B7D-8452-55995AF05D1E}"/>
                </a:ext>
              </a:extLst>
            </p:cNvPr>
            <p:cNvSpPr/>
            <p:nvPr/>
          </p:nvSpPr>
          <p:spPr>
            <a:xfrm>
              <a:off x="3613032" y="2976791"/>
              <a:ext cx="914400" cy="9144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637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0" name="Freeform: Shape 29">
              <a:extLst>
                <a:ext uri="{FF2B5EF4-FFF2-40B4-BE49-F238E27FC236}">
                  <a16:creationId xmlns:a16="http://schemas.microsoft.com/office/drawing/2014/main" id="{730E9EB2-5BA9-A319-A970-E0F2E50E3B1D}"/>
                </a:ext>
              </a:extLst>
            </p:cNvPr>
            <p:cNvSpPr/>
            <p:nvPr/>
          </p:nvSpPr>
          <p:spPr>
            <a:xfrm>
              <a:off x="4822172" y="1534106"/>
              <a:ext cx="2494818" cy="1003327"/>
            </a:xfrm>
            <a:custGeom>
              <a:avLst/>
              <a:gdLst>
                <a:gd name="csX0" fmla="*/ 641390 w 2494818"/>
                <a:gd name="csY0" fmla="*/ 0 h 1003327"/>
                <a:gd name="csX1" fmla="*/ 738529 w 2494818"/>
                <a:gd name="csY1" fmla="*/ 63078 h 1003327"/>
                <a:gd name="csX2" fmla="*/ 928352 w 2494818"/>
                <a:gd name="csY2" fmla="*/ 154518 h 1003327"/>
                <a:gd name="csX3" fmla="*/ 1646248 w 2494818"/>
                <a:gd name="csY3" fmla="*/ 142073 h 1003327"/>
                <a:gd name="csX4" fmla="*/ 1806595 w 2494818"/>
                <a:gd name="csY4" fmla="*/ 60392 h 1003327"/>
                <a:gd name="csX5" fmla="*/ 1890633 w 2494818"/>
                <a:gd name="csY5" fmla="*/ 4782 h 1003327"/>
                <a:gd name="csX6" fmla="*/ 1849498 w 2494818"/>
                <a:gd name="csY6" fmla="*/ 225128 h 1003327"/>
                <a:gd name="csX7" fmla="*/ 2232354 w 2494818"/>
                <a:gd name="csY7" fmla="*/ 638246 h 1003327"/>
                <a:gd name="csX8" fmla="*/ 2407505 w 2494818"/>
                <a:gd name="csY8" fmla="*/ 629141 h 1003327"/>
                <a:gd name="csX9" fmla="*/ 2494819 w 2494818"/>
                <a:gd name="csY9" fmla="*/ 600845 h 1003327"/>
                <a:gd name="csX10" fmla="*/ 2349471 w 2494818"/>
                <a:gd name="csY10" fmla="*/ 707743 h 1003327"/>
                <a:gd name="csX11" fmla="*/ 2058251 w 2494818"/>
                <a:gd name="csY11" fmla="*/ 855121 h 1003327"/>
                <a:gd name="csX12" fmla="*/ 1899869 w 2494818"/>
                <a:gd name="csY12" fmla="*/ 910798 h 1003327"/>
                <a:gd name="csX13" fmla="*/ 1725701 w 2494818"/>
                <a:gd name="csY13" fmla="*/ 954225 h 1003327"/>
                <a:gd name="csX14" fmla="*/ 1071014 w 2494818"/>
                <a:gd name="csY14" fmla="*/ 994246 h 1003327"/>
                <a:gd name="csX15" fmla="*/ 797283 w 2494818"/>
                <a:gd name="csY15" fmla="*/ 953374 h 1003327"/>
                <a:gd name="csX16" fmla="*/ 642111 w 2494818"/>
                <a:gd name="csY16" fmla="*/ 916496 h 1003327"/>
                <a:gd name="csX17" fmla="*/ 457004 w 2494818"/>
                <a:gd name="csY17" fmla="*/ 848702 h 1003327"/>
                <a:gd name="csX18" fmla="*/ 121178 w 2494818"/>
                <a:gd name="csY18" fmla="*/ 673879 h 1003327"/>
                <a:gd name="csX19" fmla="*/ 0 w 2494818"/>
                <a:gd name="csY19" fmla="*/ 581849 h 1003327"/>
                <a:gd name="csX20" fmla="*/ 57183 w 2494818"/>
                <a:gd name="csY20" fmla="*/ 606609 h 1003327"/>
                <a:gd name="csX21" fmla="*/ 245696 w 2494818"/>
                <a:gd name="csY21" fmla="*/ 641194 h 1003327"/>
                <a:gd name="csX22" fmla="*/ 674927 w 2494818"/>
                <a:gd name="csY22" fmla="*/ 257945 h 1003327"/>
                <a:gd name="csX23" fmla="*/ 665560 w 2494818"/>
                <a:gd name="csY23" fmla="*/ 69825 h 1003327"/>
                <a:gd name="csX24" fmla="*/ 641390 w 2494818"/>
                <a:gd name="csY24" fmla="*/ 0 h 10033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494818" h="1003327">
                  <a:moveTo>
                    <a:pt x="641390" y="0"/>
                  </a:moveTo>
                  <a:cubicBezTo>
                    <a:pt x="675516" y="16441"/>
                    <a:pt x="705909" y="43296"/>
                    <a:pt x="738529" y="63078"/>
                  </a:cubicBezTo>
                  <a:cubicBezTo>
                    <a:pt x="798332" y="99431"/>
                    <a:pt x="862654" y="130348"/>
                    <a:pt x="928352" y="154518"/>
                  </a:cubicBezTo>
                  <a:cubicBezTo>
                    <a:pt x="1156690" y="238556"/>
                    <a:pt x="1420923" y="234954"/>
                    <a:pt x="1646248" y="142073"/>
                  </a:cubicBezTo>
                  <a:cubicBezTo>
                    <a:pt x="1701793" y="119147"/>
                    <a:pt x="1755307" y="91571"/>
                    <a:pt x="1806595" y="60392"/>
                  </a:cubicBezTo>
                  <a:cubicBezTo>
                    <a:pt x="1834957" y="43166"/>
                    <a:pt x="1861485" y="19519"/>
                    <a:pt x="1890633" y="4782"/>
                  </a:cubicBezTo>
                  <a:cubicBezTo>
                    <a:pt x="1866463" y="79191"/>
                    <a:pt x="1844062" y="145086"/>
                    <a:pt x="1849498" y="225128"/>
                  </a:cubicBezTo>
                  <a:cubicBezTo>
                    <a:pt x="1863385" y="431916"/>
                    <a:pt x="2027204" y="608443"/>
                    <a:pt x="2232354" y="638246"/>
                  </a:cubicBezTo>
                  <a:cubicBezTo>
                    <a:pt x="2289603" y="646565"/>
                    <a:pt x="2351567" y="644076"/>
                    <a:pt x="2407505" y="629141"/>
                  </a:cubicBezTo>
                  <a:cubicBezTo>
                    <a:pt x="2437046" y="621216"/>
                    <a:pt x="2465147" y="606347"/>
                    <a:pt x="2494819" y="600845"/>
                  </a:cubicBezTo>
                  <a:cubicBezTo>
                    <a:pt x="2475365" y="635626"/>
                    <a:pt x="2386414" y="685145"/>
                    <a:pt x="2349471" y="707743"/>
                  </a:cubicBezTo>
                  <a:cubicBezTo>
                    <a:pt x="2256459" y="764598"/>
                    <a:pt x="2158862" y="812742"/>
                    <a:pt x="2058251" y="855121"/>
                  </a:cubicBezTo>
                  <a:cubicBezTo>
                    <a:pt x="2006637" y="876868"/>
                    <a:pt x="1951484" y="889182"/>
                    <a:pt x="1899869" y="910798"/>
                  </a:cubicBezTo>
                  <a:cubicBezTo>
                    <a:pt x="1841507" y="923636"/>
                    <a:pt x="1784325" y="942566"/>
                    <a:pt x="1725701" y="954225"/>
                  </a:cubicBezTo>
                  <a:cubicBezTo>
                    <a:pt x="1511249" y="996801"/>
                    <a:pt x="1289265" y="1016124"/>
                    <a:pt x="1071014" y="994246"/>
                  </a:cubicBezTo>
                  <a:cubicBezTo>
                    <a:pt x="979443" y="985076"/>
                    <a:pt x="887413" y="971779"/>
                    <a:pt x="797283" y="953374"/>
                  </a:cubicBezTo>
                  <a:cubicBezTo>
                    <a:pt x="745341" y="942762"/>
                    <a:pt x="694643" y="923374"/>
                    <a:pt x="642111" y="916496"/>
                  </a:cubicBezTo>
                  <a:cubicBezTo>
                    <a:pt x="587875" y="887151"/>
                    <a:pt x="515496" y="872741"/>
                    <a:pt x="457004" y="848702"/>
                  </a:cubicBezTo>
                  <a:cubicBezTo>
                    <a:pt x="340214" y="800624"/>
                    <a:pt x="225587" y="745406"/>
                    <a:pt x="121178" y="673879"/>
                  </a:cubicBezTo>
                  <a:cubicBezTo>
                    <a:pt x="85217" y="649250"/>
                    <a:pt x="23515" y="616892"/>
                    <a:pt x="0" y="581849"/>
                  </a:cubicBezTo>
                  <a:cubicBezTo>
                    <a:pt x="19650" y="588137"/>
                    <a:pt x="37794" y="598945"/>
                    <a:pt x="57183" y="606609"/>
                  </a:cubicBezTo>
                  <a:cubicBezTo>
                    <a:pt x="117837" y="630713"/>
                    <a:pt x="180260" y="644207"/>
                    <a:pt x="245696" y="641194"/>
                  </a:cubicBezTo>
                  <a:cubicBezTo>
                    <a:pt x="454842" y="631565"/>
                    <a:pt x="645255" y="467942"/>
                    <a:pt x="674927" y="257945"/>
                  </a:cubicBezTo>
                  <a:cubicBezTo>
                    <a:pt x="683704" y="195391"/>
                    <a:pt x="681150" y="131199"/>
                    <a:pt x="665560" y="69825"/>
                  </a:cubicBezTo>
                  <a:cubicBezTo>
                    <a:pt x="659469" y="45786"/>
                    <a:pt x="647154" y="23646"/>
                    <a:pt x="641390" y="0"/>
                  </a:cubicBezTo>
                  <a:close/>
                </a:path>
              </a:pathLst>
            </a:custGeom>
            <a:solidFill>
              <a:schemeClr val="accent5"/>
            </a:solidFill>
            <a:ln w="1637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081AF81D-C515-CEBD-1C16-F3179E12425F}"/>
                </a:ext>
              </a:extLst>
            </p:cNvPr>
            <p:cNvSpPr/>
            <p:nvPr/>
          </p:nvSpPr>
          <p:spPr>
            <a:xfrm>
              <a:off x="4624660" y="1280631"/>
              <a:ext cx="914400" cy="9144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637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B760E561-8DE6-7094-1832-9CBE45C7E33A}"/>
                </a:ext>
              </a:extLst>
            </p:cNvPr>
            <p:cNvSpPr/>
            <p:nvPr/>
          </p:nvSpPr>
          <p:spPr>
            <a:xfrm>
              <a:off x="6658815" y="1280832"/>
              <a:ext cx="914400" cy="914400"/>
            </a:xfrm>
            <a:prstGeom prst="ellipse">
              <a:avLst/>
            </a:prstGeom>
            <a:solidFill>
              <a:srgbClr val="941651"/>
            </a:solidFill>
            <a:ln w="1637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E7528778-EC1D-471A-5280-FC478ED07FD1}"/>
                </a:ext>
              </a:extLst>
            </p:cNvPr>
            <p:cNvSpPr/>
            <p:nvPr/>
          </p:nvSpPr>
          <p:spPr>
            <a:xfrm>
              <a:off x="5005642" y="4381159"/>
              <a:ext cx="2173599" cy="962561"/>
            </a:xfrm>
            <a:custGeom>
              <a:avLst/>
              <a:gdLst>
                <a:gd name="csX0" fmla="*/ 1729238 w 2173599"/>
                <a:gd name="csY0" fmla="*/ 91327 h 962561"/>
                <a:gd name="csX1" fmla="*/ 1861682 w 2173599"/>
                <a:gd name="csY1" fmla="*/ 134820 h 962561"/>
                <a:gd name="csX2" fmla="*/ 2062837 w 2173599"/>
                <a:gd name="csY2" fmla="*/ 214535 h 962561"/>
                <a:gd name="csX3" fmla="*/ 2173600 w 2173599"/>
                <a:gd name="csY3" fmla="*/ 268377 h 962561"/>
                <a:gd name="csX4" fmla="*/ 1963864 w 2173599"/>
                <a:gd name="csY4" fmla="*/ 292220 h 962561"/>
                <a:gd name="csX5" fmla="*/ 1653780 w 2173599"/>
                <a:gd name="csY5" fmla="*/ 714049 h 962561"/>
                <a:gd name="csX6" fmla="*/ 1672841 w 2173599"/>
                <a:gd name="csY6" fmla="*/ 873807 h 962561"/>
                <a:gd name="csX7" fmla="*/ 1702644 w 2173599"/>
                <a:gd name="csY7" fmla="*/ 951492 h 962561"/>
                <a:gd name="csX8" fmla="*/ 1586576 w 2173599"/>
                <a:gd name="csY8" fmla="*/ 881143 h 962561"/>
                <a:gd name="csX9" fmla="*/ 1363740 w 2173599"/>
                <a:gd name="csY9" fmla="*/ 789965 h 962561"/>
                <a:gd name="csX10" fmla="*/ 685604 w 2173599"/>
                <a:gd name="csY10" fmla="*/ 827956 h 962561"/>
                <a:gd name="csX11" fmla="*/ 521915 w 2173599"/>
                <a:gd name="csY11" fmla="*/ 912977 h 962561"/>
                <a:gd name="csX12" fmla="*/ 444886 w 2173599"/>
                <a:gd name="csY12" fmla="*/ 962561 h 962561"/>
                <a:gd name="csX13" fmla="*/ 497745 w 2173599"/>
                <a:gd name="csY13" fmla="*/ 725184 h 962561"/>
                <a:gd name="csX14" fmla="*/ 178884 w 2173599"/>
                <a:gd name="csY14" fmla="*/ 291172 h 962561"/>
                <a:gd name="csX15" fmla="*/ 0 w 2173599"/>
                <a:gd name="csY15" fmla="*/ 267395 h 962561"/>
                <a:gd name="csX16" fmla="*/ 100676 w 2173599"/>
                <a:gd name="csY16" fmla="*/ 210147 h 962561"/>
                <a:gd name="csX17" fmla="*/ 325870 w 2173599"/>
                <a:gd name="csY17" fmla="*/ 121458 h 962561"/>
                <a:gd name="csX18" fmla="*/ 445541 w 2173599"/>
                <a:gd name="csY18" fmla="*/ 86218 h 962561"/>
                <a:gd name="csX19" fmla="*/ 1345989 w 2173599"/>
                <a:gd name="csY19" fmla="*/ 15935 h 962561"/>
                <a:gd name="csX20" fmla="*/ 1587100 w 2173599"/>
                <a:gd name="csY20" fmla="*/ 55891 h 962561"/>
                <a:gd name="csX21" fmla="*/ 1729238 w 2173599"/>
                <a:gd name="csY21" fmla="*/ 91327 h 96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173599" h="962561">
                  <a:moveTo>
                    <a:pt x="1729238" y="91327"/>
                  </a:moveTo>
                  <a:cubicBezTo>
                    <a:pt x="1768604" y="112680"/>
                    <a:pt x="1818909" y="120868"/>
                    <a:pt x="1861682" y="134820"/>
                  </a:cubicBezTo>
                  <a:cubicBezTo>
                    <a:pt x="1930458" y="157287"/>
                    <a:pt x="1996222" y="186697"/>
                    <a:pt x="2062837" y="214535"/>
                  </a:cubicBezTo>
                  <a:cubicBezTo>
                    <a:pt x="2099976" y="230059"/>
                    <a:pt x="2140063" y="246172"/>
                    <a:pt x="2173600" y="268377"/>
                  </a:cubicBezTo>
                  <a:cubicBezTo>
                    <a:pt x="2101024" y="266871"/>
                    <a:pt x="2033427" y="268050"/>
                    <a:pt x="1963864" y="292220"/>
                  </a:cubicBezTo>
                  <a:cubicBezTo>
                    <a:pt x="1785045" y="354315"/>
                    <a:pt x="1664654" y="527567"/>
                    <a:pt x="1653780" y="714049"/>
                  </a:cubicBezTo>
                  <a:cubicBezTo>
                    <a:pt x="1650702" y="766909"/>
                    <a:pt x="1657121" y="823240"/>
                    <a:pt x="1672841" y="873807"/>
                  </a:cubicBezTo>
                  <a:cubicBezTo>
                    <a:pt x="1681029" y="900335"/>
                    <a:pt x="1695439" y="925029"/>
                    <a:pt x="1702644" y="951492"/>
                  </a:cubicBezTo>
                  <a:cubicBezTo>
                    <a:pt x="1662164" y="934789"/>
                    <a:pt x="1624960" y="903152"/>
                    <a:pt x="1586576" y="881143"/>
                  </a:cubicBezTo>
                  <a:cubicBezTo>
                    <a:pt x="1517734" y="841581"/>
                    <a:pt x="1440114" y="811253"/>
                    <a:pt x="1363740" y="789965"/>
                  </a:cubicBezTo>
                  <a:cubicBezTo>
                    <a:pt x="1143262" y="728591"/>
                    <a:pt x="897501" y="739857"/>
                    <a:pt x="685604" y="827956"/>
                  </a:cubicBezTo>
                  <a:cubicBezTo>
                    <a:pt x="628945" y="851471"/>
                    <a:pt x="574120" y="880816"/>
                    <a:pt x="521915" y="912977"/>
                  </a:cubicBezTo>
                  <a:cubicBezTo>
                    <a:pt x="495977" y="928959"/>
                    <a:pt x="471610" y="948348"/>
                    <a:pt x="444886" y="962561"/>
                  </a:cubicBezTo>
                  <a:cubicBezTo>
                    <a:pt x="475213" y="874069"/>
                    <a:pt x="501413" y="824484"/>
                    <a:pt x="497745" y="725184"/>
                  </a:cubicBezTo>
                  <a:cubicBezTo>
                    <a:pt x="490540" y="529270"/>
                    <a:pt x="363206" y="356804"/>
                    <a:pt x="178884" y="291172"/>
                  </a:cubicBezTo>
                  <a:cubicBezTo>
                    <a:pt x="119802" y="270146"/>
                    <a:pt x="61964" y="268246"/>
                    <a:pt x="0" y="267395"/>
                  </a:cubicBezTo>
                  <a:cubicBezTo>
                    <a:pt x="19061" y="238312"/>
                    <a:pt x="70152" y="225081"/>
                    <a:pt x="100676" y="210147"/>
                  </a:cubicBezTo>
                  <a:cubicBezTo>
                    <a:pt x="172989" y="174776"/>
                    <a:pt x="249429" y="146676"/>
                    <a:pt x="325870" y="121458"/>
                  </a:cubicBezTo>
                  <a:cubicBezTo>
                    <a:pt x="361371" y="109668"/>
                    <a:pt x="415083" y="102790"/>
                    <a:pt x="445541" y="86218"/>
                  </a:cubicBezTo>
                  <a:cubicBezTo>
                    <a:pt x="737743" y="7223"/>
                    <a:pt x="1044879" y="-20746"/>
                    <a:pt x="1345989" y="15935"/>
                  </a:cubicBezTo>
                  <a:cubicBezTo>
                    <a:pt x="1426556" y="25760"/>
                    <a:pt x="1507712" y="39122"/>
                    <a:pt x="1587100" y="55891"/>
                  </a:cubicBezTo>
                  <a:cubicBezTo>
                    <a:pt x="1634916" y="65978"/>
                    <a:pt x="1681356" y="81633"/>
                    <a:pt x="1729238" y="91327"/>
                  </a:cubicBezTo>
                  <a:close/>
                </a:path>
              </a:pathLst>
            </a:custGeom>
            <a:solidFill>
              <a:schemeClr val="accent2"/>
            </a:solidFill>
            <a:ln w="1637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0" name="Oval 39">
              <a:extLst>
                <a:ext uri="{FF2B5EF4-FFF2-40B4-BE49-F238E27FC236}">
                  <a16:creationId xmlns:a16="http://schemas.microsoft.com/office/drawing/2014/main" id="{CDA1961A-2D33-62D6-7B28-563AECDDB7FD}"/>
                </a:ext>
              </a:extLst>
            </p:cNvPr>
            <p:cNvSpPr/>
            <p:nvPr/>
          </p:nvSpPr>
          <p:spPr>
            <a:xfrm>
              <a:off x="4601142" y="4648554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637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48" name="Oval 47">
              <a:extLst>
                <a:ext uri="{FF2B5EF4-FFF2-40B4-BE49-F238E27FC236}">
                  <a16:creationId xmlns:a16="http://schemas.microsoft.com/office/drawing/2014/main" id="{371FC0F2-35F3-ED76-2509-27D60CA9B55A}"/>
                </a:ext>
              </a:extLst>
            </p:cNvPr>
            <p:cNvSpPr/>
            <p:nvPr/>
          </p:nvSpPr>
          <p:spPr>
            <a:xfrm>
              <a:off x="6646639" y="4649101"/>
              <a:ext cx="914400" cy="9144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 w="1637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6-Step Circular Arc Diagram – Slide Template</a:t>
            </a:r>
          </a:p>
        </p:txBody>
      </p:sp>
      <p:pic>
        <p:nvPicPr>
          <p:cNvPr id="54" name="Graphic 53" descr="Eye with solid fill">
            <a:extLst>
              <a:ext uri="{FF2B5EF4-FFF2-40B4-BE49-F238E27FC236}">
                <a16:creationId xmlns:a16="http://schemas.microsoft.com/office/drawing/2014/main" id="{8D472257-F056-D159-11BD-C42B20EB7F9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761820" y="1417791"/>
            <a:ext cx="640080" cy="640080"/>
          </a:xfrm>
          <a:prstGeom prst="rect">
            <a:avLst/>
          </a:prstGeom>
        </p:spPr>
      </p:pic>
      <p:pic>
        <p:nvPicPr>
          <p:cNvPr id="56" name="Graphic 55" descr="Single gear with solid fill">
            <a:extLst>
              <a:ext uri="{FF2B5EF4-FFF2-40B4-BE49-F238E27FC236}">
                <a16:creationId xmlns:a16="http://schemas.microsoft.com/office/drawing/2014/main" id="{4844C734-0F8B-CFDA-F90B-E33C6B10734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795975" y="1417992"/>
            <a:ext cx="640080" cy="640080"/>
          </a:xfrm>
          <a:prstGeom prst="rect">
            <a:avLst/>
          </a:prstGeom>
        </p:spPr>
      </p:pic>
      <p:pic>
        <p:nvPicPr>
          <p:cNvPr id="58" name="Graphic 57" descr="Bullseye with solid fill">
            <a:extLst>
              <a:ext uri="{FF2B5EF4-FFF2-40B4-BE49-F238E27FC236}">
                <a16:creationId xmlns:a16="http://schemas.microsoft.com/office/drawing/2014/main" id="{66DFB9C1-FBF1-1C15-7A77-D0E05D27EA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801729" y="3110144"/>
            <a:ext cx="640080" cy="640080"/>
          </a:xfrm>
          <a:prstGeom prst="rect">
            <a:avLst/>
          </a:prstGeom>
        </p:spPr>
      </p:pic>
      <p:pic>
        <p:nvPicPr>
          <p:cNvPr id="61" name="Graphic 60" descr="Magnifying glass with solid fill">
            <a:extLst>
              <a:ext uri="{FF2B5EF4-FFF2-40B4-BE49-F238E27FC236}">
                <a16:creationId xmlns:a16="http://schemas.microsoft.com/office/drawing/2014/main" id="{39605215-2ACE-E99C-006B-1FADEEC8D8D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83799" y="4786261"/>
            <a:ext cx="640080" cy="640080"/>
          </a:xfrm>
          <a:prstGeom prst="rect">
            <a:avLst/>
          </a:prstGeom>
        </p:spPr>
      </p:pic>
      <p:pic>
        <p:nvPicPr>
          <p:cNvPr id="63" name="Graphic 62" descr="Rocket with solid fill">
            <a:extLst>
              <a:ext uri="{FF2B5EF4-FFF2-40B4-BE49-F238E27FC236}">
                <a16:creationId xmlns:a16="http://schemas.microsoft.com/office/drawing/2014/main" id="{CCF6676A-71F1-F81F-DC7C-720FF7240B7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738302" y="4785714"/>
            <a:ext cx="640080" cy="640080"/>
          </a:xfrm>
          <a:prstGeom prst="rect">
            <a:avLst/>
          </a:prstGeom>
        </p:spPr>
      </p:pic>
      <p:pic>
        <p:nvPicPr>
          <p:cNvPr id="65" name="Graphic 64" descr="Bar chart with solid fill">
            <a:extLst>
              <a:ext uri="{FF2B5EF4-FFF2-40B4-BE49-F238E27FC236}">
                <a16:creationId xmlns:a16="http://schemas.microsoft.com/office/drawing/2014/main" id="{B5CEF332-3E2B-B662-ED33-2E6A75D7FFB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750192" y="3113951"/>
            <a:ext cx="640080" cy="640080"/>
          </a:xfrm>
          <a:prstGeom prst="rect">
            <a:avLst/>
          </a:prstGeom>
        </p:spPr>
      </p:pic>
      <p:grpSp>
        <p:nvGrpSpPr>
          <p:cNvPr id="66" name="Group 65">
            <a:extLst>
              <a:ext uri="{FF2B5EF4-FFF2-40B4-BE49-F238E27FC236}">
                <a16:creationId xmlns:a16="http://schemas.microsoft.com/office/drawing/2014/main" id="{223D37BA-0F70-A098-6FA8-55F752A7FE9E}"/>
              </a:ext>
            </a:extLst>
          </p:cNvPr>
          <p:cNvGrpSpPr/>
          <p:nvPr/>
        </p:nvGrpSpPr>
        <p:grpSpPr>
          <a:xfrm>
            <a:off x="8927481" y="2783923"/>
            <a:ext cx="2926080" cy="1290153"/>
            <a:chOff x="8921977" y="2947244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5F2BD-E597-46BB-BA54-86236F1DE2AB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94165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407A15E4-4F5C-7B9F-68F5-D31522D72710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7DC2A97-AF52-9F4C-B64F-6A1D1B31658B}"/>
              </a:ext>
            </a:extLst>
          </p:cNvPr>
          <p:cNvGrpSpPr/>
          <p:nvPr/>
        </p:nvGrpSpPr>
        <p:grpSpPr>
          <a:xfrm>
            <a:off x="8581479" y="4489017"/>
            <a:ext cx="2926080" cy="1290153"/>
            <a:chOff x="8921977" y="4652338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A8D6842E-464B-56C4-E87D-F7DD93B2E00B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93C6465D-6752-A1E5-AE4D-690A921A63B2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48E1B184-3F44-9140-2D3A-929CAB307E78}"/>
              </a:ext>
            </a:extLst>
          </p:cNvPr>
          <p:cNvGrpSpPr/>
          <p:nvPr/>
        </p:nvGrpSpPr>
        <p:grpSpPr>
          <a:xfrm>
            <a:off x="338440" y="2783923"/>
            <a:ext cx="2926080" cy="1290153"/>
            <a:chOff x="332936" y="2947244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6971E169-0EE7-33E9-2F5A-BFF2DC966187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A3B36462-B1D7-FE83-08DD-CCF473A01EB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CEEF8D98-C399-E79F-014F-92B09CEFFC67}"/>
              </a:ext>
            </a:extLst>
          </p:cNvPr>
          <p:cNvGrpSpPr/>
          <p:nvPr/>
        </p:nvGrpSpPr>
        <p:grpSpPr>
          <a:xfrm>
            <a:off x="684441" y="4489017"/>
            <a:ext cx="2926080" cy="1290153"/>
            <a:chOff x="332936" y="4652338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0DF2B857-DF1B-6890-984C-23D1D2FDB6E4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1097F7C6-7623-4D4D-0964-C2E2C3B7D07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7F77296C-2DE3-CBC0-1143-BC27A743F703}"/>
              </a:ext>
            </a:extLst>
          </p:cNvPr>
          <p:cNvGrpSpPr/>
          <p:nvPr/>
        </p:nvGrpSpPr>
        <p:grpSpPr>
          <a:xfrm>
            <a:off x="8581479" y="1078830"/>
            <a:ext cx="2926080" cy="1290153"/>
            <a:chOff x="8921977" y="1242150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8BDE0388-4122-2C2C-7901-C740E9B0A7E5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3DAEE34-5ED6-0635-0D0F-2B12FEA33AC0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632AE7AB-DD22-17DC-07C8-454BE12B680E}"/>
              </a:ext>
            </a:extLst>
          </p:cNvPr>
          <p:cNvGrpSpPr/>
          <p:nvPr/>
        </p:nvGrpSpPr>
        <p:grpSpPr>
          <a:xfrm>
            <a:off x="684441" y="1078829"/>
            <a:ext cx="2926080" cy="1290153"/>
            <a:chOff x="332936" y="2627766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C90F3283-559B-3054-1FC7-9F4CBD7D011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FAB3CF7F-4110-0E93-5D07-0B8AF2CED00C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DF08F0-ACAC-B771-1497-58C7A110F4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E0FCD4-BE42-382B-AA07-1FAFCA918A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6-Step Circular Arc Diagram </a:t>
            </a:r>
            <a:r>
              <a:rPr lang="en-US" dirty="0"/>
              <a:t>– Slide Template</a:t>
            </a:r>
          </a:p>
        </p:txBody>
      </p:sp>
      <p:grpSp>
        <p:nvGrpSpPr>
          <p:cNvPr id="66" name="Group 65">
            <a:extLst>
              <a:ext uri="{FF2B5EF4-FFF2-40B4-BE49-F238E27FC236}">
                <a16:creationId xmlns:a16="http://schemas.microsoft.com/office/drawing/2014/main" id="{F1E94CCE-DA8A-A0E8-35F5-B3DE7C2F9521}"/>
              </a:ext>
            </a:extLst>
          </p:cNvPr>
          <p:cNvGrpSpPr/>
          <p:nvPr/>
        </p:nvGrpSpPr>
        <p:grpSpPr>
          <a:xfrm>
            <a:off x="8927481" y="2783924"/>
            <a:ext cx="2926080" cy="1290153"/>
            <a:chOff x="8921977" y="2947244"/>
            <a:chExt cx="2926080" cy="1290153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F2A07143-626C-E72E-2DEB-2B76CC8323C7}"/>
                </a:ext>
              </a:extLst>
            </p:cNvPr>
            <p:cNvSpPr txBox="1"/>
            <p:nvPr/>
          </p:nvSpPr>
          <p:spPr>
            <a:xfrm>
              <a:off x="8921977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rgbClr val="FF9BA4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17F1755C-E8CA-ED8C-00E6-7693A932EECD}"/>
                </a:ext>
              </a:extLst>
            </p:cNvPr>
            <p:cNvSpPr txBox="1"/>
            <p:nvPr/>
          </p:nvSpPr>
          <p:spPr>
            <a:xfrm>
              <a:off x="8921977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6FC8EE8A-D562-237E-6EA6-3A0A29059A45}"/>
              </a:ext>
            </a:extLst>
          </p:cNvPr>
          <p:cNvGrpSpPr/>
          <p:nvPr/>
        </p:nvGrpSpPr>
        <p:grpSpPr>
          <a:xfrm>
            <a:off x="8581479" y="4489018"/>
            <a:ext cx="2926080" cy="1290153"/>
            <a:chOff x="8921977" y="4652338"/>
            <a:chExt cx="2926080" cy="1290153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B1760408-D0E6-951F-3046-A5AE8783B3AE}"/>
                </a:ext>
              </a:extLst>
            </p:cNvPr>
            <p:cNvSpPr txBox="1"/>
            <p:nvPr/>
          </p:nvSpPr>
          <p:spPr>
            <a:xfrm>
              <a:off x="8921977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ABA9FDD0-EB6B-D36C-1BBE-B8E9C23C1F0B}"/>
                </a:ext>
              </a:extLst>
            </p:cNvPr>
            <p:cNvSpPr txBox="1"/>
            <p:nvPr/>
          </p:nvSpPr>
          <p:spPr>
            <a:xfrm>
              <a:off x="8921977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9D68CD2-4C34-BAB0-D6A1-5BABD35072C6}"/>
              </a:ext>
            </a:extLst>
          </p:cNvPr>
          <p:cNvGrpSpPr/>
          <p:nvPr/>
        </p:nvGrpSpPr>
        <p:grpSpPr>
          <a:xfrm>
            <a:off x="338440" y="2783924"/>
            <a:ext cx="2926080" cy="1290153"/>
            <a:chOff x="332936" y="2947244"/>
            <a:chExt cx="2926080" cy="1290153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CFFD56D-FA4C-8882-090E-BFD21D311030}"/>
                </a:ext>
              </a:extLst>
            </p:cNvPr>
            <p:cNvSpPr txBox="1"/>
            <p:nvPr/>
          </p:nvSpPr>
          <p:spPr>
            <a:xfrm>
              <a:off x="332936" y="2947244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B9C0FF28-3887-F0BE-E49C-DC006FB244B9}"/>
                </a:ext>
              </a:extLst>
            </p:cNvPr>
            <p:cNvSpPr txBox="1"/>
            <p:nvPr/>
          </p:nvSpPr>
          <p:spPr>
            <a:xfrm>
              <a:off x="332936" y="3406400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A347109D-7E02-519A-4C2B-490459D43312}"/>
              </a:ext>
            </a:extLst>
          </p:cNvPr>
          <p:cNvGrpSpPr/>
          <p:nvPr/>
        </p:nvGrpSpPr>
        <p:grpSpPr>
          <a:xfrm>
            <a:off x="684441" y="4489018"/>
            <a:ext cx="2926080" cy="1290153"/>
            <a:chOff x="332936" y="4652338"/>
            <a:chExt cx="2926080" cy="1290153"/>
          </a:xfrm>
        </p:grpSpPr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590EF7B-BC78-5538-4805-5C6F1AC76BD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77488377-7657-AE14-8AD8-08C535884831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2"/>
                </a:solidFill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91F61394-16C7-E567-2E89-FF4CBDB7179D}"/>
              </a:ext>
            </a:extLst>
          </p:cNvPr>
          <p:cNvGrpSpPr/>
          <p:nvPr/>
        </p:nvGrpSpPr>
        <p:grpSpPr>
          <a:xfrm>
            <a:off x="8581479" y="1078830"/>
            <a:ext cx="2926080" cy="1290153"/>
            <a:chOff x="8921977" y="1242150"/>
            <a:chExt cx="2926080" cy="1290153"/>
          </a:xfrm>
        </p:grpSpPr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2F7CB7C3-6107-DD4A-465F-9FF0BAFC2046}"/>
                </a:ext>
              </a:extLst>
            </p:cNvPr>
            <p:cNvSpPr txBox="1"/>
            <p:nvPr/>
          </p:nvSpPr>
          <p:spPr>
            <a:xfrm>
              <a:off x="8921977" y="1242150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37FB0B9-9129-5AB8-7BD2-744C66C169B5}"/>
                </a:ext>
              </a:extLst>
            </p:cNvPr>
            <p:cNvSpPr txBox="1"/>
            <p:nvPr/>
          </p:nvSpPr>
          <p:spPr>
            <a:xfrm>
              <a:off x="8921977" y="1701306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1" name="Group 80">
            <a:extLst>
              <a:ext uri="{FF2B5EF4-FFF2-40B4-BE49-F238E27FC236}">
                <a16:creationId xmlns:a16="http://schemas.microsoft.com/office/drawing/2014/main" id="{D94E5FF5-1273-4CE6-FD38-B1E80389DC10}"/>
              </a:ext>
            </a:extLst>
          </p:cNvPr>
          <p:cNvGrpSpPr/>
          <p:nvPr/>
        </p:nvGrpSpPr>
        <p:grpSpPr>
          <a:xfrm>
            <a:off x="684441" y="1078830"/>
            <a:ext cx="2926080" cy="1290153"/>
            <a:chOff x="332936" y="2627766"/>
            <a:chExt cx="2926080" cy="1290153"/>
          </a:xfrm>
        </p:grpSpPr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D36D628A-8F81-08E0-D342-937EB4079632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008D7179-319D-0C12-9302-55F6E3E446A4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2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45A2D66B-8DE2-5B7B-3672-D0F60E23A783}"/>
              </a:ext>
            </a:extLst>
          </p:cNvPr>
          <p:cNvGrpSpPr/>
          <p:nvPr/>
        </p:nvGrpSpPr>
        <p:grpSpPr>
          <a:xfrm>
            <a:off x="3613032" y="1280631"/>
            <a:ext cx="4965937" cy="4282870"/>
            <a:chOff x="3613032" y="1280631"/>
            <a:chExt cx="4965937" cy="4282870"/>
          </a:xfrm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7206BE7B-33DB-DB5F-3A75-FD44283E9CFC}"/>
                </a:ext>
              </a:extLst>
            </p:cNvPr>
            <p:cNvSpPr/>
            <p:nvPr/>
          </p:nvSpPr>
          <p:spPr>
            <a:xfrm>
              <a:off x="4064786" y="1947240"/>
              <a:ext cx="1395311" cy="1532209"/>
            </a:xfrm>
            <a:custGeom>
              <a:avLst/>
              <a:gdLst>
                <a:gd name="csX0" fmla="*/ 615386 w 1395311"/>
                <a:gd name="csY0" fmla="*/ 0 h 1532209"/>
                <a:gd name="csX1" fmla="*/ 672110 w 1395311"/>
                <a:gd name="csY1" fmla="*/ 63995 h 1532209"/>
                <a:gd name="csX2" fmla="*/ 753201 w 1395311"/>
                <a:gd name="csY2" fmla="*/ 129824 h 1532209"/>
                <a:gd name="csX3" fmla="*/ 874379 w 1395311"/>
                <a:gd name="csY3" fmla="*/ 221853 h 1532209"/>
                <a:gd name="csX4" fmla="*/ 1210205 w 1395311"/>
                <a:gd name="csY4" fmla="*/ 396677 h 1532209"/>
                <a:gd name="csX5" fmla="*/ 1395311 w 1395311"/>
                <a:gd name="csY5" fmla="*/ 464471 h 1532209"/>
                <a:gd name="csX6" fmla="*/ 954290 w 1395311"/>
                <a:gd name="csY6" fmla="*/ 1330269 h 1532209"/>
                <a:gd name="csX7" fmla="*/ 757983 w 1395311"/>
                <a:gd name="csY7" fmla="*/ 1532209 h 1532209"/>
                <a:gd name="csX8" fmla="*/ 668639 w 1395311"/>
                <a:gd name="csY8" fmla="*/ 1462713 h 1532209"/>
                <a:gd name="csX9" fmla="*/ 471348 w 1395311"/>
                <a:gd name="csY9" fmla="*/ 1325815 h 1532209"/>
                <a:gd name="csX10" fmla="*/ 366612 w 1395311"/>
                <a:gd name="csY10" fmla="*/ 1271448 h 1532209"/>
                <a:gd name="csX11" fmla="*/ 330586 w 1395311"/>
                <a:gd name="csY11" fmla="*/ 1217868 h 1532209"/>
                <a:gd name="csX12" fmla="*/ 123798 w 1395311"/>
                <a:gd name="csY12" fmla="*/ 1063940 h 1532209"/>
                <a:gd name="csX13" fmla="*/ 0 w 1395311"/>
                <a:gd name="csY13" fmla="*/ 1035381 h 1532209"/>
                <a:gd name="csX14" fmla="*/ 67205 w 1395311"/>
                <a:gd name="csY14" fmla="*/ 1006233 h 1532209"/>
                <a:gd name="csX15" fmla="*/ 225325 w 1395311"/>
                <a:gd name="csY15" fmla="*/ 909225 h 1532209"/>
                <a:gd name="csX16" fmla="*/ 606805 w 1395311"/>
                <a:gd name="csY16" fmla="*/ 308905 h 1532209"/>
                <a:gd name="csX17" fmla="*/ 615386 w 1395311"/>
                <a:gd name="csY17" fmla="*/ 0 h 1532209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</a:cxnLst>
              <a:rect l="l" t="t" r="r" b="b"/>
              <a:pathLst>
                <a:path w="1395311" h="1532209">
                  <a:moveTo>
                    <a:pt x="615386" y="0"/>
                  </a:moveTo>
                  <a:cubicBezTo>
                    <a:pt x="635495" y="19847"/>
                    <a:pt x="651346" y="44279"/>
                    <a:pt x="672110" y="63995"/>
                  </a:cubicBezTo>
                  <a:cubicBezTo>
                    <a:pt x="697525" y="88034"/>
                    <a:pt x="727852" y="106243"/>
                    <a:pt x="753201" y="129824"/>
                  </a:cubicBezTo>
                  <a:cubicBezTo>
                    <a:pt x="776716" y="164867"/>
                    <a:pt x="838418" y="197225"/>
                    <a:pt x="874379" y="221853"/>
                  </a:cubicBezTo>
                  <a:cubicBezTo>
                    <a:pt x="978788" y="293381"/>
                    <a:pt x="1093415" y="348599"/>
                    <a:pt x="1210205" y="396677"/>
                  </a:cubicBezTo>
                  <a:cubicBezTo>
                    <a:pt x="1268697" y="420716"/>
                    <a:pt x="1341076" y="435126"/>
                    <a:pt x="1395311" y="464471"/>
                  </a:cubicBezTo>
                  <a:cubicBezTo>
                    <a:pt x="1332692" y="783135"/>
                    <a:pt x="1167629" y="1087193"/>
                    <a:pt x="954290" y="1330269"/>
                  </a:cubicBezTo>
                  <a:cubicBezTo>
                    <a:pt x="892064" y="1401141"/>
                    <a:pt x="825187" y="1466250"/>
                    <a:pt x="757983" y="1532209"/>
                  </a:cubicBezTo>
                  <a:cubicBezTo>
                    <a:pt x="725428" y="1520092"/>
                    <a:pt x="696542" y="1484197"/>
                    <a:pt x="668639" y="1462713"/>
                  </a:cubicBezTo>
                  <a:cubicBezTo>
                    <a:pt x="604906" y="1413652"/>
                    <a:pt x="540059" y="1367670"/>
                    <a:pt x="471348" y="1325815"/>
                  </a:cubicBezTo>
                  <a:cubicBezTo>
                    <a:pt x="439318" y="1306295"/>
                    <a:pt x="403292" y="1279636"/>
                    <a:pt x="366612" y="1271448"/>
                  </a:cubicBezTo>
                  <a:cubicBezTo>
                    <a:pt x="353577" y="1254615"/>
                    <a:pt x="343620" y="1235029"/>
                    <a:pt x="330586" y="1217868"/>
                  </a:cubicBezTo>
                  <a:cubicBezTo>
                    <a:pt x="277988" y="1148961"/>
                    <a:pt x="204954" y="1094333"/>
                    <a:pt x="123798" y="1063940"/>
                  </a:cubicBezTo>
                  <a:cubicBezTo>
                    <a:pt x="83580" y="1048875"/>
                    <a:pt x="39170" y="1048482"/>
                    <a:pt x="0" y="1035381"/>
                  </a:cubicBezTo>
                  <a:cubicBezTo>
                    <a:pt x="21747" y="1024115"/>
                    <a:pt x="45262" y="1016975"/>
                    <a:pt x="67205" y="1006233"/>
                  </a:cubicBezTo>
                  <a:cubicBezTo>
                    <a:pt x="122422" y="979181"/>
                    <a:pt x="176395" y="946496"/>
                    <a:pt x="225325" y="909225"/>
                  </a:cubicBezTo>
                  <a:cubicBezTo>
                    <a:pt x="417572" y="763092"/>
                    <a:pt x="558138" y="546085"/>
                    <a:pt x="606805" y="308905"/>
                  </a:cubicBezTo>
                  <a:cubicBezTo>
                    <a:pt x="628093" y="205085"/>
                    <a:pt x="620626" y="104475"/>
                    <a:pt x="615386" y="0"/>
                  </a:cubicBezTo>
                  <a:close/>
                </a:path>
              </a:pathLst>
            </a:custGeom>
            <a:solidFill>
              <a:schemeClr val="accent4"/>
            </a:solidFill>
            <a:ln w="1637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52E8AC38-580B-735B-F63A-B6B7DCFF6B89}"/>
                </a:ext>
              </a:extLst>
            </p:cNvPr>
            <p:cNvSpPr/>
            <p:nvPr/>
          </p:nvSpPr>
          <p:spPr>
            <a:xfrm>
              <a:off x="6710009" y="1927392"/>
              <a:ext cx="1375268" cy="1865742"/>
            </a:xfrm>
            <a:custGeom>
              <a:avLst/>
              <a:gdLst>
                <a:gd name="csX0" fmla="*/ 778223 w 1375268"/>
                <a:gd name="csY0" fmla="*/ 0 h 1865742"/>
                <a:gd name="csX1" fmla="*/ 767939 w 1375268"/>
                <a:gd name="csY1" fmla="*/ 101593 h 1865742"/>
                <a:gd name="csX2" fmla="*/ 774489 w 1375268"/>
                <a:gd name="csY2" fmla="*/ 251919 h 1865742"/>
                <a:gd name="csX3" fmla="*/ 1111035 w 1375268"/>
                <a:gd name="csY3" fmla="*/ 876933 h 1865742"/>
                <a:gd name="csX4" fmla="*/ 1271186 w 1375268"/>
                <a:gd name="csY4" fmla="*/ 991823 h 1865742"/>
                <a:gd name="csX5" fmla="*/ 1375268 w 1375268"/>
                <a:gd name="csY5" fmla="*/ 1046124 h 1865742"/>
                <a:gd name="csX6" fmla="*/ 1235947 w 1375268"/>
                <a:gd name="csY6" fmla="*/ 1082477 h 1865742"/>
                <a:gd name="csX7" fmla="*/ 964050 w 1375268"/>
                <a:gd name="csY7" fmla="*/ 1601183 h 1865742"/>
                <a:gd name="csX8" fmla="*/ 1050774 w 1375268"/>
                <a:gd name="csY8" fmla="*/ 1788648 h 1865742"/>
                <a:gd name="csX9" fmla="*/ 1120730 w 1375268"/>
                <a:gd name="csY9" fmla="*/ 1865743 h 1865742"/>
                <a:gd name="csX10" fmla="*/ 997587 w 1375268"/>
                <a:gd name="csY10" fmla="*/ 1808888 h 1865742"/>
                <a:gd name="csX11" fmla="*/ 761782 w 1375268"/>
                <a:gd name="csY11" fmla="*/ 1651619 h 1865742"/>
                <a:gd name="csX12" fmla="*/ 635561 w 1375268"/>
                <a:gd name="csY12" fmla="*/ 1552057 h 1865742"/>
                <a:gd name="csX13" fmla="*/ 514842 w 1375268"/>
                <a:gd name="csY13" fmla="*/ 1427080 h 1865742"/>
                <a:gd name="csX14" fmla="*/ 314472 w 1375268"/>
                <a:gd name="csY14" fmla="*/ 1181777 h 1865742"/>
                <a:gd name="csX15" fmla="*/ 87510 w 1375268"/>
                <a:gd name="csY15" fmla="*/ 760930 h 1865742"/>
                <a:gd name="csX16" fmla="*/ 0 w 1375268"/>
                <a:gd name="csY16" fmla="*/ 472790 h 1865742"/>
                <a:gd name="csX17" fmla="*/ 158382 w 1375268"/>
                <a:gd name="csY17" fmla="*/ 417113 h 1865742"/>
                <a:gd name="csX18" fmla="*/ 449602 w 1375268"/>
                <a:gd name="csY18" fmla="*/ 269735 h 1865742"/>
                <a:gd name="csX19" fmla="*/ 594950 w 1375268"/>
                <a:gd name="csY19" fmla="*/ 162837 h 1865742"/>
                <a:gd name="csX20" fmla="*/ 706826 w 1375268"/>
                <a:gd name="csY20" fmla="*/ 81615 h 1865742"/>
                <a:gd name="csX21" fmla="*/ 778223 w 1375268"/>
                <a:gd name="csY21" fmla="*/ 0 h 1865742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375268" h="1865742">
                  <a:moveTo>
                    <a:pt x="778223" y="0"/>
                  </a:moveTo>
                  <a:cubicBezTo>
                    <a:pt x="776651" y="33799"/>
                    <a:pt x="770166" y="67598"/>
                    <a:pt x="767939" y="101593"/>
                  </a:cubicBezTo>
                  <a:cubicBezTo>
                    <a:pt x="764729" y="151505"/>
                    <a:pt x="768332" y="202400"/>
                    <a:pt x="774489" y="251919"/>
                  </a:cubicBezTo>
                  <a:cubicBezTo>
                    <a:pt x="803965" y="489165"/>
                    <a:pt x="931758" y="719599"/>
                    <a:pt x="1111035" y="876933"/>
                  </a:cubicBezTo>
                  <a:cubicBezTo>
                    <a:pt x="1160161" y="920099"/>
                    <a:pt x="1214331" y="959662"/>
                    <a:pt x="1271186" y="991823"/>
                  </a:cubicBezTo>
                  <a:cubicBezTo>
                    <a:pt x="1304265" y="1010556"/>
                    <a:pt x="1345531" y="1023591"/>
                    <a:pt x="1375268" y="1046124"/>
                  </a:cubicBezTo>
                  <a:cubicBezTo>
                    <a:pt x="1327387" y="1053460"/>
                    <a:pt x="1280619" y="1062630"/>
                    <a:pt x="1235947" y="1082477"/>
                  </a:cubicBezTo>
                  <a:cubicBezTo>
                    <a:pt x="1040491" y="1169135"/>
                    <a:pt x="918658" y="1389089"/>
                    <a:pt x="964050" y="1601183"/>
                  </a:cubicBezTo>
                  <a:cubicBezTo>
                    <a:pt x="978395" y="1668256"/>
                    <a:pt x="1008657" y="1734413"/>
                    <a:pt x="1050774" y="1788648"/>
                  </a:cubicBezTo>
                  <a:cubicBezTo>
                    <a:pt x="1071997" y="1815962"/>
                    <a:pt x="1101407" y="1838036"/>
                    <a:pt x="1120730" y="1865743"/>
                  </a:cubicBezTo>
                  <a:cubicBezTo>
                    <a:pt x="1077957" y="1859848"/>
                    <a:pt x="1034792" y="1830765"/>
                    <a:pt x="997587" y="1808888"/>
                  </a:cubicBezTo>
                  <a:cubicBezTo>
                    <a:pt x="916562" y="1761203"/>
                    <a:pt x="835406" y="1710373"/>
                    <a:pt x="761782" y="1651619"/>
                  </a:cubicBezTo>
                  <a:cubicBezTo>
                    <a:pt x="729096" y="1625484"/>
                    <a:pt x="670997" y="1565222"/>
                    <a:pt x="635561" y="1552057"/>
                  </a:cubicBezTo>
                  <a:cubicBezTo>
                    <a:pt x="612242" y="1515048"/>
                    <a:pt x="548051" y="1461861"/>
                    <a:pt x="514842" y="1427080"/>
                  </a:cubicBezTo>
                  <a:cubicBezTo>
                    <a:pt x="442135" y="1350902"/>
                    <a:pt x="373620" y="1268959"/>
                    <a:pt x="314472" y="1181777"/>
                  </a:cubicBezTo>
                  <a:cubicBezTo>
                    <a:pt x="224932" y="1049923"/>
                    <a:pt x="142990" y="910929"/>
                    <a:pt x="87510" y="760930"/>
                  </a:cubicBezTo>
                  <a:cubicBezTo>
                    <a:pt x="52467" y="666281"/>
                    <a:pt x="31637" y="568094"/>
                    <a:pt x="0" y="472790"/>
                  </a:cubicBezTo>
                  <a:cubicBezTo>
                    <a:pt x="51615" y="451174"/>
                    <a:pt x="106768" y="438860"/>
                    <a:pt x="158382" y="417113"/>
                  </a:cubicBezTo>
                  <a:cubicBezTo>
                    <a:pt x="258993" y="374734"/>
                    <a:pt x="356590" y="326590"/>
                    <a:pt x="449602" y="269735"/>
                  </a:cubicBezTo>
                  <a:cubicBezTo>
                    <a:pt x="486545" y="247137"/>
                    <a:pt x="575496" y="197618"/>
                    <a:pt x="594950" y="162837"/>
                  </a:cubicBezTo>
                  <a:cubicBezTo>
                    <a:pt x="632547" y="135850"/>
                    <a:pt x="672241" y="113514"/>
                    <a:pt x="706826" y="81615"/>
                  </a:cubicBezTo>
                  <a:cubicBezTo>
                    <a:pt x="733813" y="56790"/>
                    <a:pt x="752415" y="24825"/>
                    <a:pt x="778223" y="0"/>
                  </a:cubicBezTo>
                  <a:close/>
                </a:path>
              </a:pathLst>
            </a:custGeom>
            <a:solidFill>
              <a:srgbClr val="FF9BA4"/>
            </a:solidFill>
            <a:ln w="1637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F61A89C4-2BFD-0BE6-8824-636C51FE1149}"/>
                </a:ext>
              </a:extLst>
            </p:cNvPr>
            <p:cNvSpPr/>
            <p:nvPr/>
          </p:nvSpPr>
          <p:spPr>
            <a:xfrm>
              <a:off x="4064786" y="3200826"/>
              <a:ext cx="1407953" cy="1642513"/>
            </a:xfrm>
            <a:custGeom>
              <a:avLst/>
              <a:gdLst>
                <a:gd name="csX0" fmla="*/ 392354 w 1407953"/>
                <a:gd name="csY0" fmla="*/ 0 h 1642513"/>
                <a:gd name="csX1" fmla="*/ 497090 w 1407953"/>
                <a:gd name="csY1" fmla="*/ 54366 h 1642513"/>
                <a:gd name="csX2" fmla="*/ 694381 w 1407953"/>
                <a:gd name="csY2" fmla="*/ 191264 h 1642513"/>
                <a:gd name="csX3" fmla="*/ 783725 w 1407953"/>
                <a:gd name="csY3" fmla="*/ 260761 h 1642513"/>
                <a:gd name="csX4" fmla="*/ 846278 w 1407953"/>
                <a:gd name="csY4" fmla="*/ 327442 h 1642513"/>
                <a:gd name="csX5" fmla="*/ 935819 w 1407953"/>
                <a:gd name="csY5" fmla="*/ 421371 h 1642513"/>
                <a:gd name="csX6" fmla="*/ 1168480 w 1407953"/>
                <a:gd name="csY6" fmla="*/ 732306 h 1642513"/>
                <a:gd name="csX7" fmla="*/ 1347626 w 1407953"/>
                <a:gd name="csY7" fmla="*/ 1116145 h 1642513"/>
                <a:gd name="csX8" fmla="*/ 1387189 w 1407953"/>
                <a:gd name="csY8" fmla="*/ 1246623 h 1642513"/>
                <a:gd name="csX9" fmla="*/ 1407953 w 1407953"/>
                <a:gd name="csY9" fmla="*/ 1314679 h 1642513"/>
                <a:gd name="csX10" fmla="*/ 1288282 w 1407953"/>
                <a:gd name="csY10" fmla="*/ 1349919 h 1642513"/>
                <a:gd name="csX11" fmla="*/ 1063088 w 1407953"/>
                <a:gd name="csY11" fmla="*/ 1438608 h 1642513"/>
                <a:gd name="csX12" fmla="*/ 962413 w 1407953"/>
                <a:gd name="csY12" fmla="*/ 1495856 h 1642513"/>
                <a:gd name="csX13" fmla="*/ 744293 w 1407953"/>
                <a:gd name="csY13" fmla="*/ 1565157 h 1642513"/>
                <a:gd name="csX14" fmla="*/ 648595 w 1407953"/>
                <a:gd name="csY14" fmla="*/ 1642514 h 1642513"/>
                <a:gd name="csX15" fmla="*/ 614272 w 1407953"/>
                <a:gd name="csY15" fmla="*/ 1384176 h 1642513"/>
                <a:gd name="csX16" fmla="*/ 257093 w 1407953"/>
                <a:gd name="csY16" fmla="*/ 837698 h 1642513"/>
                <a:gd name="csX17" fmla="*/ 104016 w 1407953"/>
                <a:gd name="csY17" fmla="*/ 735647 h 1642513"/>
                <a:gd name="csX18" fmla="*/ 0 w 1407953"/>
                <a:gd name="csY18" fmla="*/ 686783 h 1642513"/>
                <a:gd name="csX19" fmla="*/ 209212 w 1407953"/>
                <a:gd name="csY19" fmla="*/ 630517 h 1642513"/>
                <a:gd name="csX20" fmla="*/ 450781 w 1407953"/>
                <a:gd name="csY20" fmla="*/ 224408 h 1642513"/>
                <a:gd name="csX21" fmla="*/ 392354 w 1407953"/>
                <a:gd name="csY21" fmla="*/ 0 h 164251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1407953" h="1642513">
                  <a:moveTo>
                    <a:pt x="392354" y="0"/>
                  </a:moveTo>
                  <a:cubicBezTo>
                    <a:pt x="429034" y="8188"/>
                    <a:pt x="465060" y="34847"/>
                    <a:pt x="497090" y="54366"/>
                  </a:cubicBezTo>
                  <a:cubicBezTo>
                    <a:pt x="565801" y="96222"/>
                    <a:pt x="630648" y="142204"/>
                    <a:pt x="694381" y="191264"/>
                  </a:cubicBezTo>
                  <a:cubicBezTo>
                    <a:pt x="722284" y="212749"/>
                    <a:pt x="751170" y="248644"/>
                    <a:pt x="783725" y="260761"/>
                  </a:cubicBezTo>
                  <a:cubicBezTo>
                    <a:pt x="795384" y="286831"/>
                    <a:pt x="825252" y="307464"/>
                    <a:pt x="846278" y="327442"/>
                  </a:cubicBezTo>
                  <a:cubicBezTo>
                    <a:pt x="877523" y="357114"/>
                    <a:pt x="906278" y="389996"/>
                    <a:pt x="935819" y="421371"/>
                  </a:cubicBezTo>
                  <a:cubicBezTo>
                    <a:pt x="1023984" y="515431"/>
                    <a:pt x="1101079" y="622657"/>
                    <a:pt x="1168480" y="732306"/>
                  </a:cubicBezTo>
                  <a:cubicBezTo>
                    <a:pt x="1242431" y="852501"/>
                    <a:pt x="1300400" y="983373"/>
                    <a:pt x="1347626" y="1116145"/>
                  </a:cubicBezTo>
                  <a:cubicBezTo>
                    <a:pt x="1362757" y="1158655"/>
                    <a:pt x="1374613" y="1203261"/>
                    <a:pt x="1387189" y="1246623"/>
                  </a:cubicBezTo>
                  <a:cubicBezTo>
                    <a:pt x="1393805" y="1269353"/>
                    <a:pt x="1396032" y="1294309"/>
                    <a:pt x="1407953" y="1314679"/>
                  </a:cubicBezTo>
                  <a:cubicBezTo>
                    <a:pt x="1377495" y="1331251"/>
                    <a:pt x="1323784" y="1338129"/>
                    <a:pt x="1288282" y="1349919"/>
                  </a:cubicBezTo>
                  <a:cubicBezTo>
                    <a:pt x="1211842" y="1375137"/>
                    <a:pt x="1135402" y="1403237"/>
                    <a:pt x="1063088" y="1438608"/>
                  </a:cubicBezTo>
                  <a:cubicBezTo>
                    <a:pt x="1032564" y="1453543"/>
                    <a:pt x="981473" y="1466774"/>
                    <a:pt x="962413" y="1495856"/>
                  </a:cubicBezTo>
                  <a:cubicBezTo>
                    <a:pt x="885055" y="1504568"/>
                    <a:pt x="810711" y="1522515"/>
                    <a:pt x="744293" y="1565157"/>
                  </a:cubicBezTo>
                  <a:cubicBezTo>
                    <a:pt x="709250" y="1587689"/>
                    <a:pt x="681804" y="1618803"/>
                    <a:pt x="648595" y="1642514"/>
                  </a:cubicBezTo>
                  <a:cubicBezTo>
                    <a:pt x="639949" y="1555070"/>
                    <a:pt x="637657" y="1469983"/>
                    <a:pt x="614272" y="1384176"/>
                  </a:cubicBezTo>
                  <a:cubicBezTo>
                    <a:pt x="555911" y="1169528"/>
                    <a:pt x="429165" y="977871"/>
                    <a:pt x="257093" y="837698"/>
                  </a:cubicBezTo>
                  <a:cubicBezTo>
                    <a:pt x="210849" y="799969"/>
                    <a:pt x="157400" y="762437"/>
                    <a:pt x="104016" y="735647"/>
                  </a:cubicBezTo>
                  <a:cubicBezTo>
                    <a:pt x="70218" y="718682"/>
                    <a:pt x="31506" y="706826"/>
                    <a:pt x="0" y="686783"/>
                  </a:cubicBezTo>
                  <a:cubicBezTo>
                    <a:pt x="73296" y="678202"/>
                    <a:pt x="143121" y="665953"/>
                    <a:pt x="209212" y="630517"/>
                  </a:cubicBezTo>
                  <a:cubicBezTo>
                    <a:pt x="356000" y="551718"/>
                    <a:pt x="451829" y="390651"/>
                    <a:pt x="450781" y="224408"/>
                  </a:cubicBezTo>
                  <a:cubicBezTo>
                    <a:pt x="450257" y="141745"/>
                    <a:pt x="422746" y="74737"/>
                    <a:pt x="392354" y="0"/>
                  </a:cubicBezTo>
                  <a:close/>
                </a:path>
              </a:pathLst>
            </a:custGeom>
            <a:solidFill>
              <a:schemeClr val="accent3"/>
            </a:solidFill>
            <a:ln w="1637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82F36E9F-CAE6-8DDA-6B21-907C48D73A0A}"/>
                </a:ext>
              </a:extLst>
            </p:cNvPr>
            <p:cNvSpPr/>
            <p:nvPr/>
          </p:nvSpPr>
          <p:spPr>
            <a:xfrm>
              <a:off x="6722847" y="3467417"/>
              <a:ext cx="1401206" cy="1389874"/>
            </a:xfrm>
            <a:custGeom>
              <a:avLst/>
              <a:gdLst>
                <a:gd name="csX0" fmla="*/ 622722 w 1401206"/>
                <a:gd name="csY0" fmla="*/ 0 h 1389874"/>
                <a:gd name="csX1" fmla="*/ 748944 w 1401206"/>
                <a:gd name="csY1" fmla="*/ 99562 h 1389874"/>
                <a:gd name="csX2" fmla="*/ 984749 w 1401206"/>
                <a:gd name="csY2" fmla="*/ 256831 h 1389874"/>
                <a:gd name="csX3" fmla="*/ 1107891 w 1401206"/>
                <a:gd name="csY3" fmla="*/ 313686 h 1389874"/>
                <a:gd name="csX4" fmla="*/ 1222453 w 1401206"/>
                <a:gd name="csY4" fmla="*/ 379253 h 1389874"/>
                <a:gd name="csX5" fmla="*/ 1401207 w 1401206"/>
                <a:gd name="csY5" fmla="*/ 419733 h 1389874"/>
                <a:gd name="csX6" fmla="*/ 1301644 w 1401206"/>
                <a:gd name="csY6" fmla="*/ 467025 h 1389874"/>
                <a:gd name="csX7" fmla="*/ 1143983 w 1401206"/>
                <a:gd name="csY7" fmla="*/ 570910 h 1389874"/>
                <a:gd name="csX8" fmla="*/ 788768 w 1401206"/>
                <a:gd name="csY8" fmla="*/ 1119157 h 1389874"/>
                <a:gd name="csX9" fmla="*/ 760144 w 1401206"/>
                <a:gd name="csY9" fmla="*/ 1267846 h 1389874"/>
                <a:gd name="csX10" fmla="*/ 752612 w 1401206"/>
                <a:gd name="csY10" fmla="*/ 1389875 h 1389874"/>
                <a:gd name="csX11" fmla="*/ 638115 w 1401206"/>
                <a:gd name="csY11" fmla="*/ 1297518 h 1389874"/>
                <a:gd name="csX12" fmla="*/ 444362 w 1401206"/>
                <a:gd name="csY12" fmla="*/ 1230248 h 1389874"/>
                <a:gd name="csX13" fmla="*/ 333599 w 1401206"/>
                <a:gd name="csY13" fmla="*/ 1176406 h 1389874"/>
                <a:gd name="csX14" fmla="*/ 132444 w 1401206"/>
                <a:gd name="csY14" fmla="*/ 1096691 h 1389874"/>
                <a:gd name="csX15" fmla="*/ 0 w 1401206"/>
                <a:gd name="csY15" fmla="*/ 1053197 h 1389874"/>
                <a:gd name="csX16" fmla="*/ 96746 w 1401206"/>
                <a:gd name="csY16" fmla="*/ 742524 h 1389874"/>
                <a:gd name="csX17" fmla="*/ 479339 w 1401206"/>
                <a:gd name="csY17" fmla="*/ 142531 h 1389874"/>
                <a:gd name="csX18" fmla="*/ 622722 w 1401206"/>
                <a:gd name="csY18" fmla="*/ 0 h 1389874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</a:cxnLst>
              <a:rect l="l" t="t" r="r" b="b"/>
              <a:pathLst>
                <a:path w="1401206" h="1389874">
                  <a:moveTo>
                    <a:pt x="622722" y="0"/>
                  </a:moveTo>
                  <a:cubicBezTo>
                    <a:pt x="658158" y="13166"/>
                    <a:pt x="716258" y="73427"/>
                    <a:pt x="748944" y="99562"/>
                  </a:cubicBezTo>
                  <a:cubicBezTo>
                    <a:pt x="822567" y="158317"/>
                    <a:pt x="903723" y="209146"/>
                    <a:pt x="984749" y="256831"/>
                  </a:cubicBezTo>
                  <a:cubicBezTo>
                    <a:pt x="1021953" y="278709"/>
                    <a:pt x="1065119" y="307791"/>
                    <a:pt x="1107891" y="313686"/>
                  </a:cubicBezTo>
                  <a:cubicBezTo>
                    <a:pt x="1147061" y="334450"/>
                    <a:pt x="1181122" y="361699"/>
                    <a:pt x="1222453" y="379253"/>
                  </a:cubicBezTo>
                  <a:cubicBezTo>
                    <a:pt x="1281536" y="404340"/>
                    <a:pt x="1338980" y="410236"/>
                    <a:pt x="1401207" y="419733"/>
                  </a:cubicBezTo>
                  <a:cubicBezTo>
                    <a:pt x="1372189" y="439514"/>
                    <a:pt x="1333478" y="450126"/>
                    <a:pt x="1301644" y="467025"/>
                  </a:cubicBezTo>
                  <a:cubicBezTo>
                    <a:pt x="1246230" y="496501"/>
                    <a:pt x="1192716" y="531413"/>
                    <a:pt x="1143983" y="570910"/>
                  </a:cubicBezTo>
                  <a:cubicBezTo>
                    <a:pt x="973613" y="709053"/>
                    <a:pt x="841562" y="905099"/>
                    <a:pt x="788768" y="1119157"/>
                  </a:cubicBezTo>
                  <a:cubicBezTo>
                    <a:pt x="776716" y="1167825"/>
                    <a:pt x="765450" y="1217999"/>
                    <a:pt x="760144" y="1267846"/>
                  </a:cubicBezTo>
                  <a:cubicBezTo>
                    <a:pt x="755887" y="1308391"/>
                    <a:pt x="757721" y="1349723"/>
                    <a:pt x="752612" y="1389875"/>
                  </a:cubicBezTo>
                  <a:cubicBezTo>
                    <a:pt x="714227" y="1363478"/>
                    <a:pt x="680756" y="1325094"/>
                    <a:pt x="638115" y="1297518"/>
                  </a:cubicBezTo>
                  <a:cubicBezTo>
                    <a:pt x="580015" y="1259986"/>
                    <a:pt x="511435" y="1242366"/>
                    <a:pt x="444362" y="1230248"/>
                  </a:cubicBezTo>
                  <a:cubicBezTo>
                    <a:pt x="410825" y="1208043"/>
                    <a:pt x="370738" y="1191929"/>
                    <a:pt x="333599" y="1176406"/>
                  </a:cubicBezTo>
                  <a:cubicBezTo>
                    <a:pt x="266984" y="1148568"/>
                    <a:pt x="201220" y="1119157"/>
                    <a:pt x="132444" y="1096691"/>
                  </a:cubicBezTo>
                  <a:cubicBezTo>
                    <a:pt x="89671" y="1082739"/>
                    <a:pt x="39366" y="1074551"/>
                    <a:pt x="0" y="1053197"/>
                  </a:cubicBezTo>
                  <a:cubicBezTo>
                    <a:pt x="6616" y="966605"/>
                    <a:pt x="62685" y="824991"/>
                    <a:pt x="96746" y="742524"/>
                  </a:cubicBezTo>
                  <a:cubicBezTo>
                    <a:pt x="188055" y="521326"/>
                    <a:pt x="317289" y="318730"/>
                    <a:pt x="479339" y="142531"/>
                  </a:cubicBezTo>
                  <a:cubicBezTo>
                    <a:pt x="525125" y="92685"/>
                    <a:pt x="575037" y="47750"/>
                    <a:pt x="622722" y="0"/>
                  </a:cubicBezTo>
                  <a:close/>
                </a:path>
              </a:pathLst>
            </a:custGeom>
            <a:solidFill>
              <a:schemeClr val="accent1"/>
            </a:solidFill>
            <a:ln w="1637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493675E4-F3B9-1969-E509-DAA5DC4F7E61}"/>
                </a:ext>
              </a:extLst>
            </p:cNvPr>
            <p:cNvSpPr/>
            <p:nvPr/>
          </p:nvSpPr>
          <p:spPr>
            <a:xfrm>
              <a:off x="7664569" y="2972984"/>
              <a:ext cx="914400" cy="91440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 w="1637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9" name="Oval 8">
              <a:extLst>
                <a:ext uri="{FF2B5EF4-FFF2-40B4-BE49-F238E27FC236}">
                  <a16:creationId xmlns:a16="http://schemas.microsoft.com/office/drawing/2014/main" id="{21C7B95F-C567-E695-053E-4F9F0ABEE108}"/>
                </a:ext>
              </a:extLst>
            </p:cNvPr>
            <p:cNvSpPr/>
            <p:nvPr/>
          </p:nvSpPr>
          <p:spPr>
            <a:xfrm>
              <a:off x="3613032" y="2976791"/>
              <a:ext cx="914400" cy="914400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 w="1637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1A521D92-CF14-0136-71F9-24272D8BFB0A}"/>
                </a:ext>
              </a:extLst>
            </p:cNvPr>
            <p:cNvSpPr/>
            <p:nvPr/>
          </p:nvSpPr>
          <p:spPr>
            <a:xfrm>
              <a:off x="4822172" y="1534106"/>
              <a:ext cx="2494818" cy="1003327"/>
            </a:xfrm>
            <a:custGeom>
              <a:avLst/>
              <a:gdLst>
                <a:gd name="csX0" fmla="*/ 641390 w 2494818"/>
                <a:gd name="csY0" fmla="*/ 0 h 1003327"/>
                <a:gd name="csX1" fmla="*/ 738529 w 2494818"/>
                <a:gd name="csY1" fmla="*/ 63078 h 1003327"/>
                <a:gd name="csX2" fmla="*/ 928352 w 2494818"/>
                <a:gd name="csY2" fmla="*/ 154518 h 1003327"/>
                <a:gd name="csX3" fmla="*/ 1646248 w 2494818"/>
                <a:gd name="csY3" fmla="*/ 142073 h 1003327"/>
                <a:gd name="csX4" fmla="*/ 1806595 w 2494818"/>
                <a:gd name="csY4" fmla="*/ 60392 h 1003327"/>
                <a:gd name="csX5" fmla="*/ 1890633 w 2494818"/>
                <a:gd name="csY5" fmla="*/ 4782 h 1003327"/>
                <a:gd name="csX6" fmla="*/ 1849498 w 2494818"/>
                <a:gd name="csY6" fmla="*/ 225128 h 1003327"/>
                <a:gd name="csX7" fmla="*/ 2232354 w 2494818"/>
                <a:gd name="csY7" fmla="*/ 638246 h 1003327"/>
                <a:gd name="csX8" fmla="*/ 2407505 w 2494818"/>
                <a:gd name="csY8" fmla="*/ 629141 h 1003327"/>
                <a:gd name="csX9" fmla="*/ 2494819 w 2494818"/>
                <a:gd name="csY9" fmla="*/ 600845 h 1003327"/>
                <a:gd name="csX10" fmla="*/ 2349471 w 2494818"/>
                <a:gd name="csY10" fmla="*/ 707743 h 1003327"/>
                <a:gd name="csX11" fmla="*/ 2058251 w 2494818"/>
                <a:gd name="csY11" fmla="*/ 855121 h 1003327"/>
                <a:gd name="csX12" fmla="*/ 1899869 w 2494818"/>
                <a:gd name="csY12" fmla="*/ 910798 h 1003327"/>
                <a:gd name="csX13" fmla="*/ 1725701 w 2494818"/>
                <a:gd name="csY13" fmla="*/ 954225 h 1003327"/>
                <a:gd name="csX14" fmla="*/ 1071014 w 2494818"/>
                <a:gd name="csY14" fmla="*/ 994246 h 1003327"/>
                <a:gd name="csX15" fmla="*/ 797283 w 2494818"/>
                <a:gd name="csY15" fmla="*/ 953374 h 1003327"/>
                <a:gd name="csX16" fmla="*/ 642111 w 2494818"/>
                <a:gd name="csY16" fmla="*/ 916496 h 1003327"/>
                <a:gd name="csX17" fmla="*/ 457004 w 2494818"/>
                <a:gd name="csY17" fmla="*/ 848702 h 1003327"/>
                <a:gd name="csX18" fmla="*/ 121178 w 2494818"/>
                <a:gd name="csY18" fmla="*/ 673879 h 1003327"/>
                <a:gd name="csX19" fmla="*/ 0 w 2494818"/>
                <a:gd name="csY19" fmla="*/ 581849 h 1003327"/>
                <a:gd name="csX20" fmla="*/ 57183 w 2494818"/>
                <a:gd name="csY20" fmla="*/ 606609 h 1003327"/>
                <a:gd name="csX21" fmla="*/ 245696 w 2494818"/>
                <a:gd name="csY21" fmla="*/ 641194 h 1003327"/>
                <a:gd name="csX22" fmla="*/ 674927 w 2494818"/>
                <a:gd name="csY22" fmla="*/ 257945 h 1003327"/>
                <a:gd name="csX23" fmla="*/ 665560 w 2494818"/>
                <a:gd name="csY23" fmla="*/ 69825 h 1003327"/>
                <a:gd name="csX24" fmla="*/ 641390 w 2494818"/>
                <a:gd name="csY24" fmla="*/ 0 h 100332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  <a:cxn ang="0">
                  <a:pos x="csX22" y="csY22"/>
                </a:cxn>
                <a:cxn ang="0">
                  <a:pos x="csX23" y="csY23"/>
                </a:cxn>
                <a:cxn ang="0">
                  <a:pos x="csX24" y="csY24"/>
                </a:cxn>
              </a:cxnLst>
              <a:rect l="l" t="t" r="r" b="b"/>
              <a:pathLst>
                <a:path w="2494818" h="1003327">
                  <a:moveTo>
                    <a:pt x="641390" y="0"/>
                  </a:moveTo>
                  <a:cubicBezTo>
                    <a:pt x="675516" y="16441"/>
                    <a:pt x="705909" y="43296"/>
                    <a:pt x="738529" y="63078"/>
                  </a:cubicBezTo>
                  <a:cubicBezTo>
                    <a:pt x="798332" y="99431"/>
                    <a:pt x="862654" y="130348"/>
                    <a:pt x="928352" y="154518"/>
                  </a:cubicBezTo>
                  <a:cubicBezTo>
                    <a:pt x="1156690" y="238556"/>
                    <a:pt x="1420923" y="234954"/>
                    <a:pt x="1646248" y="142073"/>
                  </a:cubicBezTo>
                  <a:cubicBezTo>
                    <a:pt x="1701793" y="119147"/>
                    <a:pt x="1755307" y="91571"/>
                    <a:pt x="1806595" y="60392"/>
                  </a:cubicBezTo>
                  <a:cubicBezTo>
                    <a:pt x="1834957" y="43166"/>
                    <a:pt x="1861485" y="19519"/>
                    <a:pt x="1890633" y="4782"/>
                  </a:cubicBezTo>
                  <a:cubicBezTo>
                    <a:pt x="1866463" y="79191"/>
                    <a:pt x="1844062" y="145086"/>
                    <a:pt x="1849498" y="225128"/>
                  </a:cubicBezTo>
                  <a:cubicBezTo>
                    <a:pt x="1863385" y="431916"/>
                    <a:pt x="2027204" y="608443"/>
                    <a:pt x="2232354" y="638246"/>
                  </a:cubicBezTo>
                  <a:cubicBezTo>
                    <a:pt x="2289603" y="646565"/>
                    <a:pt x="2351567" y="644076"/>
                    <a:pt x="2407505" y="629141"/>
                  </a:cubicBezTo>
                  <a:cubicBezTo>
                    <a:pt x="2437046" y="621216"/>
                    <a:pt x="2465147" y="606347"/>
                    <a:pt x="2494819" y="600845"/>
                  </a:cubicBezTo>
                  <a:cubicBezTo>
                    <a:pt x="2475365" y="635626"/>
                    <a:pt x="2386414" y="685145"/>
                    <a:pt x="2349471" y="707743"/>
                  </a:cubicBezTo>
                  <a:cubicBezTo>
                    <a:pt x="2256459" y="764598"/>
                    <a:pt x="2158862" y="812742"/>
                    <a:pt x="2058251" y="855121"/>
                  </a:cubicBezTo>
                  <a:cubicBezTo>
                    <a:pt x="2006637" y="876868"/>
                    <a:pt x="1951484" y="889182"/>
                    <a:pt x="1899869" y="910798"/>
                  </a:cubicBezTo>
                  <a:cubicBezTo>
                    <a:pt x="1841507" y="923636"/>
                    <a:pt x="1784325" y="942566"/>
                    <a:pt x="1725701" y="954225"/>
                  </a:cubicBezTo>
                  <a:cubicBezTo>
                    <a:pt x="1511249" y="996801"/>
                    <a:pt x="1289265" y="1016124"/>
                    <a:pt x="1071014" y="994246"/>
                  </a:cubicBezTo>
                  <a:cubicBezTo>
                    <a:pt x="979443" y="985076"/>
                    <a:pt x="887413" y="971779"/>
                    <a:pt x="797283" y="953374"/>
                  </a:cubicBezTo>
                  <a:cubicBezTo>
                    <a:pt x="745341" y="942762"/>
                    <a:pt x="694643" y="923374"/>
                    <a:pt x="642111" y="916496"/>
                  </a:cubicBezTo>
                  <a:cubicBezTo>
                    <a:pt x="587875" y="887151"/>
                    <a:pt x="515496" y="872741"/>
                    <a:pt x="457004" y="848702"/>
                  </a:cubicBezTo>
                  <a:cubicBezTo>
                    <a:pt x="340214" y="800624"/>
                    <a:pt x="225587" y="745406"/>
                    <a:pt x="121178" y="673879"/>
                  </a:cubicBezTo>
                  <a:cubicBezTo>
                    <a:pt x="85217" y="649250"/>
                    <a:pt x="23515" y="616892"/>
                    <a:pt x="0" y="581849"/>
                  </a:cubicBezTo>
                  <a:cubicBezTo>
                    <a:pt x="19650" y="588137"/>
                    <a:pt x="37794" y="598945"/>
                    <a:pt x="57183" y="606609"/>
                  </a:cubicBezTo>
                  <a:cubicBezTo>
                    <a:pt x="117837" y="630713"/>
                    <a:pt x="180260" y="644207"/>
                    <a:pt x="245696" y="641194"/>
                  </a:cubicBezTo>
                  <a:cubicBezTo>
                    <a:pt x="454842" y="631565"/>
                    <a:pt x="645255" y="467942"/>
                    <a:pt x="674927" y="257945"/>
                  </a:cubicBezTo>
                  <a:cubicBezTo>
                    <a:pt x="683704" y="195391"/>
                    <a:pt x="681150" y="131199"/>
                    <a:pt x="665560" y="69825"/>
                  </a:cubicBezTo>
                  <a:cubicBezTo>
                    <a:pt x="659469" y="45786"/>
                    <a:pt x="647154" y="23646"/>
                    <a:pt x="641390" y="0"/>
                  </a:cubicBezTo>
                  <a:close/>
                </a:path>
              </a:pathLst>
            </a:custGeom>
            <a:solidFill>
              <a:schemeClr val="accent5"/>
            </a:solidFill>
            <a:ln w="1637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4C8F6FE0-84B6-6FE5-D344-98FAFF463E32}"/>
                </a:ext>
              </a:extLst>
            </p:cNvPr>
            <p:cNvSpPr/>
            <p:nvPr/>
          </p:nvSpPr>
          <p:spPr>
            <a:xfrm>
              <a:off x="4624660" y="1280631"/>
              <a:ext cx="914400" cy="9144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 w="1637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DD2EC9A6-9ABB-086D-A520-94DDFA21E6D8}"/>
                </a:ext>
              </a:extLst>
            </p:cNvPr>
            <p:cNvSpPr/>
            <p:nvPr/>
          </p:nvSpPr>
          <p:spPr>
            <a:xfrm>
              <a:off x="6658815" y="1280832"/>
              <a:ext cx="914400" cy="914400"/>
            </a:xfrm>
            <a:prstGeom prst="ellipse">
              <a:avLst/>
            </a:prstGeom>
            <a:solidFill>
              <a:srgbClr val="941651"/>
            </a:solidFill>
            <a:ln w="1637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84539335-9D0A-2D43-3141-8AB03F157B49}"/>
                </a:ext>
              </a:extLst>
            </p:cNvPr>
            <p:cNvSpPr/>
            <p:nvPr/>
          </p:nvSpPr>
          <p:spPr>
            <a:xfrm>
              <a:off x="5005642" y="4381159"/>
              <a:ext cx="2173599" cy="962561"/>
            </a:xfrm>
            <a:custGeom>
              <a:avLst/>
              <a:gdLst>
                <a:gd name="csX0" fmla="*/ 1729238 w 2173599"/>
                <a:gd name="csY0" fmla="*/ 91327 h 962561"/>
                <a:gd name="csX1" fmla="*/ 1861682 w 2173599"/>
                <a:gd name="csY1" fmla="*/ 134820 h 962561"/>
                <a:gd name="csX2" fmla="*/ 2062837 w 2173599"/>
                <a:gd name="csY2" fmla="*/ 214535 h 962561"/>
                <a:gd name="csX3" fmla="*/ 2173600 w 2173599"/>
                <a:gd name="csY3" fmla="*/ 268377 h 962561"/>
                <a:gd name="csX4" fmla="*/ 1963864 w 2173599"/>
                <a:gd name="csY4" fmla="*/ 292220 h 962561"/>
                <a:gd name="csX5" fmla="*/ 1653780 w 2173599"/>
                <a:gd name="csY5" fmla="*/ 714049 h 962561"/>
                <a:gd name="csX6" fmla="*/ 1672841 w 2173599"/>
                <a:gd name="csY6" fmla="*/ 873807 h 962561"/>
                <a:gd name="csX7" fmla="*/ 1702644 w 2173599"/>
                <a:gd name="csY7" fmla="*/ 951492 h 962561"/>
                <a:gd name="csX8" fmla="*/ 1586576 w 2173599"/>
                <a:gd name="csY8" fmla="*/ 881143 h 962561"/>
                <a:gd name="csX9" fmla="*/ 1363740 w 2173599"/>
                <a:gd name="csY9" fmla="*/ 789965 h 962561"/>
                <a:gd name="csX10" fmla="*/ 685604 w 2173599"/>
                <a:gd name="csY10" fmla="*/ 827956 h 962561"/>
                <a:gd name="csX11" fmla="*/ 521915 w 2173599"/>
                <a:gd name="csY11" fmla="*/ 912977 h 962561"/>
                <a:gd name="csX12" fmla="*/ 444886 w 2173599"/>
                <a:gd name="csY12" fmla="*/ 962561 h 962561"/>
                <a:gd name="csX13" fmla="*/ 497745 w 2173599"/>
                <a:gd name="csY13" fmla="*/ 725184 h 962561"/>
                <a:gd name="csX14" fmla="*/ 178884 w 2173599"/>
                <a:gd name="csY14" fmla="*/ 291172 h 962561"/>
                <a:gd name="csX15" fmla="*/ 0 w 2173599"/>
                <a:gd name="csY15" fmla="*/ 267395 h 962561"/>
                <a:gd name="csX16" fmla="*/ 100676 w 2173599"/>
                <a:gd name="csY16" fmla="*/ 210147 h 962561"/>
                <a:gd name="csX17" fmla="*/ 325870 w 2173599"/>
                <a:gd name="csY17" fmla="*/ 121458 h 962561"/>
                <a:gd name="csX18" fmla="*/ 445541 w 2173599"/>
                <a:gd name="csY18" fmla="*/ 86218 h 962561"/>
                <a:gd name="csX19" fmla="*/ 1345989 w 2173599"/>
                <a:gd name="csY19" fmla="*/ 15935 h 962561"/>
                <a:gd name="csX20" fmla="*/ 1587100 w 2173599"/>
                <a:gd name="csY20" fmla="*/ 55891 h 962561"/>
                <a:gd name="csX21" fmla="*/ 1729238 w 2173599"/>
                <a:gd name="csY21" fmla="*/ 91327 h 962561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  <a:cxn ang="0">
                  <a:pos x="csX17" y="csY17"/>
                </a:cxn>
                <a:cxn ang="0">
                  <a:pos x="csX18" y="csY18"/>
                </a:cxn>
                <a:cxn ang="0">
                  <a:pos x="csX19" y="csY19"/>
                </a:cxn>
                <a:cxn ang="0">
                  <a:pos x="csX20" y="csY20"/>
                </a:cxn>
                <a:cxn ang="0">
                  <a:pos x="csX21" y="csY21"/>
                </a:cxn>
              </a:cxnLst>
              <a:rect l="l" t="t" r="r" b="b"/>
              <a:pathLst>
                <a:path w="2173599" h="962561">
                  <a:moveTo>
                    <a:pt x="1729238" y="91327"/>
                  </a:moveTo>
                  <a:cubicBezTo>
                    <a:pt x="1768604" y="112680"/>
                    <a:pt x="1818909" y="120868"/>
                    <a:pt x="1861682" y="134820"/>
                  </a:cubicBezTo>
                  <a:cubicBezTo>
                    <a:pt x="1930458" y="157287"/>
                    <a:pt x="1996222" y="186697"/>
                    <a:pt x="2062837" y="214535"/>
                  </a:cubicBezTo>
                  <a:cubicBezTo>
                    <a:pt x="2099976" y="230059"/>
                    <a:pt x="2140063" y="246172"/>
                    <a:pt x="2173600" y="268377"/>
                  </a:cubicBezTo>
                  <a:cubicBezTo>
                    <a:pt x="2101024" y="266871"/>
                    <a:pt x="2033427" y="268050"/>
                    <a:pt x="1963864" y="292220"/>
                  </a:cubicBezTo>
                  <a:cubicBezTo>
                    <a:pt x="1785045" y="354315"/>
                    <a:pt x="1664654" y="527567"/>
                    <a:pt x="1653780" y="714049"/>
                  </a:cubicBezTo>
                  <a:cubicBezTo>
                    <a:pt x="1650702" y="766909"/>
                    <a:pt x="1657121" y="823240"/>
                    <a:pt x="1672841" y="873807"/>
                  </a:cubicBezTo>
                  <a:cubicBezTo>
                    <a:pt x="1681029" y="900335"/>
                    <a:pt x="1695439" y="925029"/>
                    <a:pt x="1702644" y="951492"/>
                  </a:cubicBezTo>
                  <a:cubicBezTo>
                    <a:pt x="1662164" y="934789"/>
                    <a:pt x="1624960" y="903152"/>
                    <a:pt x="1586576" y="881143"/>
                  </a:cubicBezTo>
                  <a:cubicBezTo>
                    <a:pt x="1517734" y="841581"/>
                    <a:pt x="1440114" y="811253"/>
                    <a:pt x="1363740" y="789965"/>
                  </a:cubicBezTo>
                  <a:cubicBezTo>
                    <a:pt x="1143262" y="728591"/>
                    <a:pt x="897501" y="739857"/>
                    <a:pt x="685604" y="827956"/>
                  </a:cubicBezTo>
                  <a:cubicBezTo>
                    <a:pt x="628945" y="851471"/>
                    <a:pt x="574120" y="880816"/>
                    <a:pt x="521915" y="912977"/>
                  </a:cubicBezTo>
                  <a:cubicBezTo>
                    <a:pt x="495977" y="928959"/>
                    <a:pt x="471610" y="948348"/>
                    <a:pt x="444886" y="962561"/>
                  </a:cubicBezTo>
                  <a:cubicBezTo>
                    <a:pt x="475213" y="874069"/>
                    <a:pt x="501413" y="824484"/>
                    <a:pt x="497745" y="725184"/>
                  </a:cubicBezTo>
                  <a:cubicBezTo>
                    <a:pt x="490540" y="529270"/>
                    <a:pt x="363206" y="356804"/>
                    <a:pt x="178884" y="291172"/>
                  </a:cubicBezTo>
                  <a:cubicBezTo>
                    <a:pt x="119802" y="270146"/>
                    <a:pt x="61964" y="268246"/>
                    <a:pt x="0" y="267395"/>
                  </a:cubicBezTo>
                  <a:cubicBezTo>
                    <a:pt x="19061" y="238312"/>
                    <a:pt x="70152" y="225081"/>
                    <a:pt x="100676" y="210147"/>
                  </a:cubicBezTo>
                  <a:cubicBezTo>
                    <a:pt x="172989" y="174776"/>
                    <a:pt x="249429" y="146676"/>
                    <a:pt x="325870" y="121458"/>
                  </a:cubicBezTo>
                  <a:cubicBezTo>
                    <a:pt x="361371" y="109668"/>
                    <a:pt x="415083" y="102790"/>
                    <a:pt x="445541" y="86218"/>
                  </a:cubicBezTo>
                  <a:cubicBezTo>
                    <a:pt x="737743" y="7223"/>
                    <a:pt x="1044879" y="-20746"/>
                    <a:pt x="1345989" y="15935"/>
                  </a:cubicBezTo>
                  <a:cubicBezTo>
                    <a:pt x="1426556" y="25760"/>
                    <a:pt x="1507712" y="39122"/>
                    <a:pt x="1587100" y="55891"/>
                  </a:cubicBezTo>
                  <a:cubicBezTo>
                    <a:pt x="1634916" y="65978"/>
                    <a:pt x="1681356" y="81633"/>
                    <a:pt x="1729238" y="91327"/>
                  </a:cubicBezTo>
                  <a:close/>
                </a:path>
              </a:pathLst>
            </a:custGeom>
            <a:solidFill>
              <a:schemeClr val="accent2"/>
            </a:solidFill>
            <a:ln w="1637" cap="flat">
              <a:noFill/>
              <a:prstDash val="solid"/>
              <a:rou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A685DABC-DFF2-28F9-5E77-40C679C774D9}"/>
                </a:ext>
              </a:extLst>
            </p:cNvPr>
            <p:cNvSpPr/>
            <p:nvPr/>
          </p:nvSpPr>
          <p:spPr>
            <a:xfrm>
              <a:off x="4601142" y="4648554"/>
              <a:ext cx="914400" cy="91440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1637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A6FAB15-6AFA-B248-0A35-261D8E01B201}"/>
                </a:ext>
              </a:extLst>
            </p:cNvPr>
            <p:cNvSpPr/>
            <p:nvPr/>
          </p:nvSpPr>
          <p:spPr>
            <a:xfrm>
              <a:off x="6646639" y="4649101"/>
              <a:ext cx="914400" cy="914400"/>
            </a:xfrm>
            <a:prstGeom prst="ellipse">
              <a:avLst/>
            </a:prstGeom>
            <a:solidFill>
              <a:schemeClr val="accent2">
                <a:lumMod val="50000"/>
              </a:schemeClr>
            </a:solidFill>
            <a:ln w="1637" cap="flat">
              <a:noFill/>
              <a:prstDash val="solid"/>
              <a:round/>
            </a:ln>
          </p:spPr>
          <p:txBody>
            <a:bodyPr wrap="square">
              <a:noAutofit/>
            </a:bodyPr>
            <a:lstStyle/>
            <a:p>
              <a:endParaRPr lang="en-US"/>
            </a:p>
          </p:txBody>
        </p:sp>
      </p:grpSp>
      <p:pic>
        <p:nvPicPr>
          <p:cNvPr id="21" name="Graphic 20" descr="Eye with solid fill">
            <a:extLst>
              <a:ext uri="{FF2B5EF4-FFF2-40B4-BE49-F238E27FC236}">
                <a16:creationId xmlns:a16="http://schemas.microsoft.com/office/drawing/2014/main" id="{FCDBD109-5281-B038-AECC-7CF9EC824E9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4761820" y="1417791"/>
            <a:ext cx="640080" cy="640080"/>
          </a:xfrm>
          <a:prstGeom prst="rect">
            <a:avLst/>
          </a:prstGeom>
        </p:spPr>
      </p:pic>
      <p:pic>
        <p:nvPicPr>
          <p:cNvPr id="23" name="Graphic 22" descr="Single gear with solid fill">
            <a:extLst>
              <a:ext uri="{FF2B5EF4-FFF2-40B4-BE49-F238E27FC236}">
                <a16:creationId xmlns:a16="http://schemas.microsoft.com/office/drawing/2014/main" id="{D1C8803E-5E4A-2CCF-C7EE-BB39EFD32B5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6795975" y="1417992"/>
            <a:ext cx="640080" cy="640080"/>
          </a:xfrm>
          <a:prstGeom prst="rect">
            <a:avLst/>
          </a:prstGeom>
        </p:spPr>
      </p:pic>
      <p:pic>
        <p:nvPicPr>
          <p:cNvPr id="24" name="Graphic 23" descr="Bullseye with solid fill">
            <a:extLst>
              <a:ext uri="{FF2B5EF4-FFF2-40B4-BE49-F238E27FC236}">
                <a16:creationId xmlns:a16="http://schemas.microsoft.com/office/drawing/2014/main" id="{34BAB6D8-75E5-7F4E-1471-4C3A5DF3BAB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7801729" y="3110144"/>
            <a:ext cx="640080" cy="640080"/>
          </a:xfrm>
          <a:prstGeom prst="rect">
            <a:avLst/>
          </a:prstGeom>
        </p:spPr>
      </p:pic>
      <p:pic>
        <p:nvPicPr>
          <p:cNvPr id="25" name="Graphic 24" descr="Magnifying glass with solid fill">
            <a:extLst>
              <a:ext uri="{FF2B5EF4-FFF2-40B4-BE49-F238E27FC236}">
                <a16:creationId xmlns:a16="http://schemas.microsoft.com/office/drawing/2014/main" id="{447961AB-C111-54DA-52F8-27EEFF87226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6783799" y="4786261"/>
            <a:ext cx="640080" cy="640080"/>
          </a:xfrm>
          <a:prstGeom prst="rect">
            <a:avLst/>
          </a:prstGeom>
        </p:spPr>
      </p:pic>
      <p:pic>
        <p:nvPicPr>
          <p:cNvPr id="26" name="Graphic 25" descr="Rocket with solid fill">
            <a:extLst>
              <a:ext uri="{FF2B5EF4-FFF2-40B4-BE49-F238E27FC236}">
                <a16:creationId xmlns:a16="http://schemas.microsoft.com/office/drawing/2014/main" id="{651D3912-17EB-12CA-185E-A7B2777591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/>
        </p:blipFill>
        <p:spPr>
          <a:xfrm>
            <a:off x="4738302" y="4785714"/>
            <a:ext cx="640080" cy="640080"/>
          </a:xfrm>
          <a:prstGeom prst="rect">
            <a:avLst/>
          </a:prstGeom>
        </p:spPr>
      </p:pic>
      <p:pic>
        <p:nvPicPr>
          <p:cNvPr id="27" name="Graphic 26" descr="Bar chart with solid fill">
            <a:extLst>
              <a:ext uri="{FF2B5EF4-FFF2-40B4-BE49-F238E27FC236}">
                <a16:creationId xmlns:a16="http://schemas.microsoft.com/office/drawing/2014/main" id="{2470EA17-C70C-22F9-5603-E74FEFE8F37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/>
        </p:blipFill>
        <p:spPr>
          <a:xfrm>
            <a:off x="3750192" y="3113951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2176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9500</TotalTime>
  <Words>542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6-Step Circular Arc Diagram – Slide Template</vt:lpstr>
      <vt:lpstr>6-Step Circular Arc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6-Step Circular Arc Diagram</dc:title>
  <dc:creator>PresentationGO.com</dc:creator>
  <dc:description>© Copyright PresentationGO.com - Do not distribute or sale without written permission.</dc:description>
  <cp:lastModifiedBy>Christophe Barroche</cp:lastModifiedBy>
  <cp:revision>60</cp:revision>
  <dcterms:created xsi:type="dcterms:W3CDTF">2014-11-26T05:14:11Z</dcterms:created>
  <dcterms:modified xsi:type="dcterms:W3CDTF">2026-09-21T17:09:31Z</dcterms:modified>
  <cp:category>Charts &amp; Diagrams</cp:category>
</cp:coreProperties>
</file>