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1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941651"/>
    <a:srgbClr val="D0BA94"/>
    <a:srgbClr val="F595A6"/>
    <a:srgbClr val="CEBA8B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1" d="100"/>
          <a:sy n="91" d="100"/>
        </p:scale>
        <p:origin x="71" y="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A1D02-AA06-6838-A61A-676AF253B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25CC9F-C51E-5397-88E1-AEF5772203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6C9EB1-826C-5E4D-FA45-7B9CDC055E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AB1664-7174-9078-8B4B-BE66C8EE33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598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CC7E5-E719-4D91-135C-CE74D0E6E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A53FD2-D947-3212-1B7B-C7823602C2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3E2953-1697-0335-C8A8-4A18763789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38558A-9D5C-22A8-92B1-A0E8D90BA9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837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C6319-7232-2F47-D55D-0FCA748D9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CE0145E-7839-642A-85E4-785B993BE3E7}"/>
              </a:ext>
            </a:extLst>
          </p:cNvPr>
          <p:cNvGrpSpPr/>
          <p:nvPr/>
        </p:nvGrpSpPr>
        <p:grpSpPr>
          <a:xfrm>
            <a:off x="9276813" y="1215872"/>
            <a:ext cx="1866610" cy="4449858"/>
            <a:chOff x="9276813" y="1215872"/>
            <a:chExt cx="1866610" cy="4449858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7288661-5F92-A214-6573-652E71B44367}"/>
                </a:ext>
              </a:extLst>
            </p:cNvPr>
            <p:cNvSpPr/>
            <p:nvPr/>
          </p:nvSpPr>
          <p:spPr>
            <a:xfrm>
              <a:off x="9276813" y="1215872"/>
              <a:ext cx="1866610" cy="4449858"/>
            </a:xfrm>
            <a:custGeom>
              <a:avLst/>
              <a:gdLst>
                <a:gd name="csX0" fmla="*/ 1200114 w 1200113"/>
                <a:gd name="csY0" fmla="*/ 238443 h 3343016"/>
                <a:gd name="csX1" fmla="*/ 1199752 w 1200113"/>
                <a:gd name="csY1" fmla="*/ 3118152 h 3343016"/>
                <a:gd name="csX2" fmla="*/ 1190719 w 1200113"/>
                <a:gd name="csY2" fmla="*/ 3233344 h 3343016"/>
                <a:gd name="csX3" fmla="*/ 804822 w 1200113"/>
                <a:gd name="csY3" fmla="*/ 3306188 h 3343016"/>
                <a:gd name="csX4" fmla="*/ 265359 w 1200113"/>
                <a:gd name="csY4" fmla="*/ 3214338 h 3343016"/>
                <a:gd name="csX5" fmla="*/ 0 w 1200113"/>
                <a:gd name="csY5" fmla="*/ 3172785 h 3343016"/>
                <a:gd name="csX6" fmla="*/ 722 w 1200113"/>
                <a:gd name="csY6" fmla="*/ 166466 h 3343016"/>
                <a:gd name="csX7" fmla="*/ 321437 w 1200113"/>
                <a:gd name="csY7" fmla="*/ 114218 h 3343016"/>
                <a:gd name="csX8" fmla="*/ 791741 w 1200113"/>
                <a:gd name="csY8" fmla="*/ 37039 h 3343016"/>
                <a:gd name="csX9" fmla="*/ 1100677 w 1200113"/>
                <a:gd name="csY9" fmla="*/ 10301 h 3343016"/>
                <a:gd name="csX10" fmla="*/ 1200114 w 1200113"/>
                <a:gd name="csY10" fmla="*/ 238443 h 33430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200113" h="3343016">
                  <a:moveTo>
                    <a:pt x="1200114" y="238443"/>
                  </a:moveTo>
                  <a:cubicBezTo>
                    <a:pt x="1199969" y="1198346"/>
                    <a:pt x="1199825" y="2158250"/>
                    <a:pt x="1199752" y="3118152"/>
                  </a:cubicBezTo>
                  <a:cubicBezTo>
                    <a:pt x="1197801" y="3156742"/>
                    <a:pt x="1201270" y="3195621"/>
                    <a:pt x="1190719" y="3233344"/>
                  </a:cubicBezTo>
                  <a:cubicBezTo>
                    <a:pt x="1141795" y="3407648"/>
                    <a:pt x="927384" y="3327145"/>
                    <a:pt x="804822" y="3306188"/>
                  </a:cubicBezTo>
                  <a:cubicBezTo>
                    <a:pt x="625025" y="3275402"/>
                    <a:pt x="445373" y="3243895"/>
                    <a:pt x="265359" y="3214338"/>
                  </a:cubicBezTo>
                  <a:cubicBezTo>
                    <a:pt x="182832" y="3200824"/>
                    <a:pt x="82021" y="3173363"/>
                    <a:pt x="0" y="3172785"/>
                  </a:cubicBezTo>
                  <a:cubicBezTo>
                    <a:pt x="289" y="2170679"/>
                    <a:pt x="506" y="1168573"/>
                    <a:pt x="722" y="166466"/>
                  </a:cubicBezTo>
                  <a:cubicBezTo>
                    <a:pt x="106664" y="144642"/>
                    <a:pt x="214629" y="131345"/>
                    <a:pt x="321437" y="114218"/>
                  </a:cubicBezTo>
                  <a:cubicBezTo>
                    <a:pt x="478181" y="88998"/>
                    <a:pt x="634636" y="60236"/>
                    <a:pt x="791741" y="37039"/>
                  </a:cubicBezTo>
                  <a:cubicBezTo>
                    <a:pt x="870511" y="25404"/>
                    <a:pt x="1030868" y="-20123"/>
                    <a:pt x="1100677" y="10301"/>
                  </a:cubicBezTo>
                  <a:cubicBezTo>
                    <a:pt x="1203077" y="54961"/>
                    <a:pt x="1196211" y="144281"/>
                    <a:pt x="1200114" y="238443"/>
                  </a:cubicBezTo>
                  <a:close/>
                </a:path>
              </a:pathLst>
            </a:custGeom>
            <a:solidFill>
              <a:schemeClr val="accent4"/>
            </a:solidFill>
            <a:ln w="1805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3379E39-500E-4204-D2DE-DFE841345C80}"/>
                </a:ext>
              </a:extLst>
            </p:cNvPr>
            <p:cNvSpPr/>
            <p:nvPr/>
          </p:nvSpPr>
          <p:spPr>
            <a:xfrm>
              <a:off x="9276814" y="1418298"/>
              <a:ext cx="131147" cy="4031384"/>
            </a:xfrm>
            <a:custGeom>
              <a:avLst/>
              <a:gdLst>
                <a:gd name="csX0" fmla="*/ 129580 w 131147"/>
                <a:gd name="csY0" fmla="*/ 0 h 4031384"/>
                <a:gd name="csX1" fmla="*/ 131147 w 131147"/>
                <a:gd name="csY1" fmla="*/ 18192 h 4031384"/>
                <a:gd name="csX2" fmla="*/ 130022 w 131147"/>
                <a:gd name="csY2" fmla="*/ 4019875 h 4031384"/>
                <a:gd name="csX3" fmla="*/ 129698 w 131147"/>
                <a:gd name="csY3" fmla="*/ 4031384 h 4031384"/>
                <a:gd name="csX4" fmla="*/ 100258 w 131147"/>
                <a:gd name="csY4" fmla="*/ 4027277 h 4031384"/>
                <a:gd name="csX5" fmla="*/ 0 w 131147"/>
                <a:gd name="csY5" fmla="*/ 4020839 h 4031384"/>
                <a:gd name="csX6" fmla="*/ 1123 w 131147"/>
                <a:gd name="csY6" fmla="*/ 19156 h 40313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31147" h="4031384">
                  <a:moveTo>
                    <a:pt x="129580" y="0"/>
                  </a:moveTo>
                  <a:lnTo>
                    <a:pt x="131147" y="18192"/>
                  </a:lnTo>
                  <a:cubicBezTo>
                    <a:pt x="130809" y="1352086"/>
                    <a:pt x="130471" y="2685981"/>
                    <a:pt x="130022" y="4019875"/>
                  </a:cubicBezTo>
                  <a:lnTo>
                    <a:pt x="129698" y="4031384"/>
                  </a:lnTo>
                  <a:lnTo>
                    <a:pt x="100258" y="4027277"/>
                  </a:lnTo>
                  <a:cubicBezTo>
                    <a:pt x="65613" y="4023460"/>
                    <a:pt x="31893" y="4021032"/>
                    <a:pt x="0" y="4020839"/>
                  </a:cubicBezTo>
                  <a:cubicBezTo>
                    <a:pt x="449" y="2686945"/>
                    <a:pt x="787" y="1353051"/>
                    <a:pt x="1123" y="1915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805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8EBB2A2-890A-DE53-8652-64BF2A7EBCCF}"/>
              </a:ext>
            </a:extLst>
          </p:cNvPr>
          <p:cNvGrpSpPr/>
          <p:nvPr/>
        </p:nvGrpSpPr>
        <p:grpSpPr>
          <a:xfrm>
            <a:off x="1023597" y="1215872"/>
            <a:ext cx="1891590" cy="4449858"/>
            <a:chOff x="1023597" y="1215872"/>
            <a:chExt cx="1891590" cy="4449858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DEBFF5FF-8F37-F98D-02B9-D7B00FC213F3}"/>
                </a:ext>
              </a:extLst>
            </p:cNvPr>
            <p:cNvSpPr/>
            <p:nvPr/>
          </p:nvSpPr>
          <p:spPr>
            <a:xfrm flipH="1">
              <a:off x="1023597" y="1215872"/>
              <a:ext cx="1866609" cy="4449858"/>
            </a:xfrm>
            <a:custGeom>
              <a:avLst/>
              <a:gdLst>
                <a:gd name="csX0" fmla="*/ 1200114 w 1200113"/>
                <a:gd name="csY0" fmla="*/ 238443 h 3343016"/>
                <a:gd name="csX1" fmla="*/ 1199752 w 1200113"/>
                <a:gd name="csY1" fmla="*/ 3118152 h 3343016"/>
                <a:gd name="csX2" fmla="*/ 1190719 w 1200113"/>
                <a:gd name="csY2" fmla="*/ 3233344 h 3343016"/>
                <a:gd name="csX3" fmla="*/ 804822 w 1200113"/>
                <a:gd name="csY3" fmla="*/ 3306188 h 3343016"/>
                <a:gd name="csX4" fmla="*/ 265359 w 1200113"/>
                <a:gd name="csY4" fmla="*/ 3214338 h 3343016"/>
                <a:gd name="csX5" fmla="*/ 0 w 1200113"/>
                <a:gd name="csY5" fmla="*/ 3172785 h 3343016"/>
                <a:gd name="csX6" fmla="*/ 722 w 1200113"/>
                <a:gd name="csY6" fmla="*/ 166466 h 3343016"/>
                <a:gd name="csX7" fmla="*/ 321437 w 1200113"/>
                <a:gd name="csY7" fmla="*/ 114218 h 3343016"/>
                <a:gd name="csX8" fmla="*/ 791741 w 1200113"/>
                <a:gd name="csY8" fmla="*/ 37039 h 3343016"/>
                <a:gd name="csX9" fmla="*/ 1100677 w 1200113"/>
                <a:gd name="csY9" fmla="*/ 10301 h 3343016"/>
                <a:gd name="csX10" fmla="*/ 1200114 w 1200113"/>
                <a:gd name="csY10" fmla="*/ 238443 h 33430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200113" h="3343016">
                  <a:moveTo>
                    <a:pt x="1200114" y="238443"/>
                  </a:moveTo>
                  <a:cubicBezTo>
                    <a:pt x="1199969" y="1198346"/>
                    <a:pt x="1199825" y="2158250"/>
                    <a:pt x="1199752" y="3118152"/>
                  </a:cubicBezTo>
                  <a:cubicBezTo>
                    <a:pt x="1197801" y="3156742"/>
                    <a:pt x="1201270" y="3195621"/>
                    <a:pt x="1190719" y="3233344"/>
                  </a:cubicBezTo>
                  <a:cubicBezTo>
                    <a:pt x="1141795" y="3407648"/>
                    <a:pt x="927384" y="3327145"/>
                    <a:pt x="804822" y="3306188"/>
                  </a:cubicBezTo>
                  <a:cubicBezTo>
                    <a:pt x="625025" y="3275402"/>
                    <a:pt x="445373" y="3243895"/>
                    <a:pt x="265359" y="3214338"/>
                  </a:cubicBezTo>
                  <a:cubicBezTo>
                    <a:pt x="182832" y="3200824"/>
                    <a:pt x="82021" y="3173363"/>
                    <a:pt x="0" y="3172785"/>
                  </a:cubicBezTo>
                  <a:cubicBezTo>
                    <a:pt x="289" y="2170679"/>
                    <a:pt x="506" y="1168573"/>
                    <a:pt x="722" y="166466"/>
                  </a:cubicBezTo>
                  <a:cubicBezTo>
                    <a:pt x="106664" y="144642"/>
                    <a:pt x="214629" y="131345"/>
                    <a:pt x="321437" y="114218"/>
                  </a:cubicBezTo>
                  <a:cubicBezTo>
                    <a:pt x="478181" y="88998"/>
                    <a:pt x="634636" y="60236"/>
                    <a:pt x="791741" y="37039"/>
                  </a:cubicBezTo>
                  <a:cubicBezTo>
                    <a:pt x="870511" y="25404"/>
                    <a:pt x="1030868" y="-20123"/>
                    <a:pt x="1100677" y="10301"/>
                  </a:cubicBezTo>
                  <a:cubicBezTo>
                    <a:pt x="1203077" y="54961"/>
                    <a:pt x="1196211" y="144281"/>
                    <a:pt x="1200114" y="238443"/>
                  </a:cubicBezTo>
                  <a:close/>
                </a:path>
              </a:pathLst>
            </a:custGeom>
            <a:solidFill>
              <a:schemeClr val="accent2"/>
            </a:solidFill>
            <a:ln w="1805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BC434F7A-424A-4ACE-A89D-54B2E026DF45}"/>
                </a:ext>
              </a:extLst>
            </p:cNvPr>
            <p:cNvSpPr/>
            <p:nvPr/>
          </p:nvSpPr>
          <p:spPr>
            <a:xfrm>
              <a:off x="2785166" y="1418775"/>
              <a:ext cx="130021" cy="4030952"/>
            </a:xfrm>
            <a:custGeom>
              <a:avLst/>
              <a:gdLst>
                <a:gd name="csX0" fmla="*/ 3641 w 130021"/>
                <a:gd name="csY0" fmla="*/ 0 h 4030952"/>
                <a:gd name="csX1" fmla="*/ 128898 w 130021"/>
                <a:gd name="csY1" fmla="*/ 18678 h 4030952"/>
                <a:gd name="csX2" fmla="*/ 130021 w 130021"/>
                <a:gd name="csY2" fmla="*/ 4020362 h 4030952"/>
                <a:gd name="csX3" fmla="*/ 29763 w 130021"/>
                <a:gd name="csY3" fmla="*/ 4026800 h 4030952"/>
                <a:gd name="csX4" fmla="*/ 0 w 130021"/>
                <a:gd name="csY4" fmla="*/ 4030952 h 4030952"/>
                <a:gd name="csX5" fmla="*/ 2360 w 130021"/>
                <a:gd name="csY5" fmla="*/ 19065 h 40309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30021" h="4030952">
                  <a:moveTo>
                    <a:pt x="3641" y="0"/>
                  </a:moveTo>
                  <a:lnTo>
                    <a:pt x="128898" y="18678"/>
                  </a:lnTo>
                  <a:cubicBezTo>
                    <a:pt x="129234" y="1352574"/>
                    <a:pt x="129572" y="2686468"/>
                    <a:pt x="130021" y="4020362"/>
                  </a:cubicBezTo>
                  <a:cubicBezTo>
                    <a:pt x="98128" y="4020555"/>
                    <a:pt x="64408" y="4022983"/>
                    <a:pt x="29763" y="4026800"/>
                  </a:cubicBezTo>
                  <a:lnTo>
                    <a:pt x="0" y="4030952"/>
                  </a:lnTo>
                  <a:lnTo>
                    <a:pt x="2360" y="19065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805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C7FB036-706B-E811-BB11-90FF77615BCD}"/>
              </a:ext>
            </a:extLst>
          </p:cNvPr>
          <p:cNvGrpSpPr/>
          <p:nvPr/>
        </p:nvGrpSpPr>
        <p:grpSpPr>
          <a:xfrm>
            <a:off x="7329366" y="1126452"/>
            <a:ext cx="1975074" cy="4607644"/>
            <a:chOff x="7329366" y="1126452"/>
            <a:chExt cx="1975074" cy="4607644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DAE85B8-16F8-030B-A01A-571E9B7428D8}"/>
                </a:ext>
              </a:extLst>
            </p:cNvPr>
            <p:cNvSpPr/>
            <p:nvPr/>
          </p:nvSpPr>
          <p:spPr>
            <a:xfrm>
              <a:off x="7329366" y="1126452"/>
              <a:ext cx="1975074" cy="4607644"/>
            </a:xfrm>
            <a:custGeom>
              <a:avLst/>
              <a:gdLst>
                <a:gd name="csX0" fmla="*/ 1269850 w 1269849"/>
                <a:gd name="csY0" fmla="*/ 232920 h 3461555"/>
                <a:gd name="csX1" fmla="*/ 1269127 w 1269849"/>
                <a:gd name="csY1" fmla="*/ 3239239 h 3461555"/>
                <a:gd name="csX2" fmla="*/ 1260456 w 1269849"/>
                <a:gd name="csY2" fmla="*/ 3357827 h 3461555"/>
                <a:gd name="csX3" fmla="*/ 998204 w 1269849"/>
                <a:gd name="csY3" fmla="*/ 3443895 h 3461555"/>
                <a:gd name="csX4" fmla="*/ 864007 w 1269849"/>
                <a:gd name="csY4" fmla="*/ 3417229 h 3461555"/>
                <a:gd name="csX5" fmla="*/ 297806 w 1269849"/>
                <a:gd name="csY5" fmla="*/ 3303772 h 3461555"/>
                <a:gd name="csX6" fmla="*/ 88019 w 1269849"/>
                <a:gd name="csY6" fmla="*/ 3261063 h 3461555"/>
                <a:gd name="csX7" fmla="*/ 361 w 1269849"/>
                <a:gd name="csY7" fmla="*/ 3246321 h 3461555"/>
                <a:gd name="csX8" fmla="*/ 0 w 1269849"/>
                <a:gd name="csY8" fmla="*/ 218178 h 3461555"/>
                <a:gd name="csX9" fmla="*/ 868415 w 1269849"/>
                <a:gd name="csY9" fmla="*/ 45174 h 3461555"/>
                <a:gd name="csX10" fmla="*/ 1193899 w 1269849"/>
                <a:gd name="csY10" fmla="*/ 16629 h 3461555"/>
                <a:gd name="csX11" fmla="*/ 1269850 w 1269849"/>
                <a:gd name="csY11" fmla="*/ 232920 h 34615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269849" h="3461555">
                  <a:moveTo>
                    <a:pt x="1269850" y="232920"/>
                  </a:moveTo>
                  <a:cubicBezTo>
                    <a:pt x="1269633" y="1235026"/>
                    <a:pt x="1269416" y="2237133"/>
                    <a:pt x="1269127" y="3239239"/>
                  </a:cubicBezTo>
                  <a:cubicBezTo>
                    <a:pt x="1266598" y="3278913"/>
                    <a:pt x="1270717" y="3319020"/>
                    <a:pt x="1260456" y="3357827"/>
                  </a:cubicBezTo>
                  <a:cubicBezTo>
                    <a:pt x="1224901" y="3491663"/>
                    <a:pt x="1100821" y="3465647"/>
                    <a:pt x="998204" y="3443895"/>
                  </a:cubicBezTo>
                  <a:cubicBezTo>
                    <a:pt x="953544" y="3434500"/>
                    <a:pt x="908739" y="3426118"/>
                    <a:pt x="864007" y="3417229"/>
                  </a:cubicBezTo>
                  <a:cubicBezTo>
                    <a:pt x="675394" y="3379795"/>
                    <a:pt x="485697" y="3344891"/>
                    <a:pt x="297806" y="3303772"/>
                  </a:cubicBezTo>
                  <a:cubicBezTo>
                    <a:pt x="228070" y="3288524"/>
                    <a:pt x="158189" y="3274215"/>
                    <a:pt x="88019" y="3261063"/>
                  </a:cubicBezTo>
                  <a:cubicBezTo>
                    <a:pt x="58896" y="3255571"/>
                    <a:pt x="29846" y="3246176"/>
                    <a:pt x="361" y="3246321"/>
                  </a:cubicBezTo>
                  <a:cubicBezTo>
                    <a:pt x="289" y="2236916"/>
                    <a:pt x="145" y="1227583"/>
                    <a:pt x="0" y="218178"/>
                  </a:cubicBezTo>
                  <a:cubicBezTo>
                    <a:pt x="289929" y="163545"/>
                    <a:pt x="578630" y="100963"/>
                    <a:pt x="868415" y="45174"/>
                  </a:cubicBezTo>
                  <a:cubicBezTo>
                    <a:pt x="956001" y="28336"/>
                    <a:pt x="1114913" y="-27525"/>
                    <a:pt x="1193899" y="16629"/>
                  </a:cubicBezTo>
                  <a:cubicBezTo>
                    <a:pt x="1281268" y="65481"/>
                    <a:pt x="1258215" y="152416"/>
                    <a:pt x="1269850" y="232920"/>
                  </a:cubicBezTo>
                  <a:close/>
                </a:path>
              </a:pathLst>
            </a:custGeom>
            <a:solidFill>
              <a:schemeClr val="accent1"/>
            </a:solidFill>
            <a:ln w="1805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12793FF-81DB-DD0C-EC3C-CFC2E54FFEF3}"/>
                </a:ext>
              </a:extLst>
            </p:cNvPr>
            <p:cNvSpPr/>
            <p:nvPr/>
          </p:nvSpPr>
          <p:spPr>
            <a:xfrm>
              <a:off x="7329366" y="1400064"/>
              <a:ext cx="100080" cy="4060029"/>
            </a:xfrm>
            <a:custGeom>
              <a:avLst/>
              <a:gdLst>
                <a:gd name="csX0" fmla="*/ 99066 w 100080"/>
                <a:gd name="csY0" fmla="*/ 0 h 4060029"/>
                <a:gd name="csX1" fmla="*/ 99518 w 100080"/>
                <a:gd name="csY1" fmla="*/ 17768 h 4060029"/>
                <a:gd name="csX2" fmla="*/ 100080 w 100080"/>
                <a:gd name="csY2" fmla="*/ 4048502 h 4060029"/>
                <a:gd name="csX3" fmla="*/ 98520 w 100080"/>
                <a:gd name="csY3" fmla="*/ 4060029 h 4060029"/>
                <a:gd name="csX4" fmla="*/ 68943 w 100080"/>
                <a:gd name="csY4" fmla="*/ 4054534 h 4060029"/>
                <a:gd name="csX5" fmla="*/ 562 w 100080"/>
                <a:gd name="csY5" fmla="*/ 4047536 h 4060029"/>
                <a:gd name="csX6" fmla="*/ 0 w 100080"/>
                <a:gd name="csY6" fmla="*/ 16803 h 40600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0080" h="4060029">
                  <a:moveTo>
                    <a:pt x="99066" y="0"/>
                  </a:moveTo>
                  <a:lnTo>
                    <a:pt x="99518" y="17768"/>
                  </a:lnTo>
                  <a:cubicBezTo>
                    <a:pt x="99742" y="1361378"/>
                    <a:pt x="99968" y="2704892"/>
                    <a:pt x="100080" y="4048502"/>
                  </a:cubicBezTo>
                  <a:lnTo>
                    <a:pt x="98520" y="4060029"/>
                  </a:lnTo>
                  <a:lnTo>
                    <a:pt x="68943" y="4054534"/>
                  </a:lnTo>
                  <a:cubicBezTo>
                    <a:pt x="46252" y="4050518"/>
                    <a:pt x="23492" y="4047440"/>
                    <a:pt x="562" y="4047536"/>
                  </a:cubicBezTo>
                  <a:cubicBezTo>
                    <a:pt x="450" y="2703926"/>
                    <a:pt x="226" y="1360413"/>
                    <a:pt x="0" y="16803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805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D7E8CB2-6D64-1667-B543-6EDF639C9082}"/>
              </a:ext>
            </a:extLst>
          </p:cNvPr>
          <p:cNvGrpSpPr/>
          <p:nvPr/>
        </p:nvGrpSpPr>
        <p:grpSpPr>
          <a:xfrm>
            <a:off x="2888683" y="1126452"/>
            <a:ext cx="1980921" cy="4613755"/>
            <a:chOff x="2888683" y="1126452"/>
            <a:chExt cx="1980921" cy="461375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96632A8-51D9-0F6A-A602-8576717A7E70}"/>
                </a:ext>
              </a:extLst>
            </p:cNvPr>
            <p:cNvSpPr/>
            <p:nvPr/>
          </p:nvSpPr>
          <p:spPr>
            <a:xfrm>
              <a:off x="2888683" y="1126452"/>
              <a:ext cx="1980919" cy="4613755"/>
            </a:xfrm>
            <a:custGeom>
              <a:avLst/>
              <a:gdLst>
                <a:gd name="csX0" fmla="*/ 1273608 w 1273607"/>
                <a:gd name="csY0" fmla="*/ 219770 h 3466146"/>
                <a:gd name="csX1" fmla="*/ 1272307 w 1273607"/>
                <a:gd name="csY1" fmla="*/ 3245601 h 3466146"/>
                <a:gd name="csX2" fmla="*/ 942849 w 1273607"/>
                <a:gd name="csY2" fmla="*/ 3310567 h 3466146"/>
                <a:gd name="csX3" fmla="*/ 430847 w 1273607"/>
                <a:gd name="csY3" fmla="*/ 3413763 h 3466146"/>
                <a:gd name="csX4" fmla="*/ 230744 w 1273607"/>
                <a:gd name="csY4" fmla="*/ 3453292 h 3466146"/>
                <a:gd name="csX5" fmla="*/ 93295 w 1273607"/>
                <a:gd name="csY5" fmla="*/ 3455098 h 3466146"/>
                <a:gd name="csX6" fmla="*/ 4047 w 1273607"/>
                <a:gd name="csY6" fmla="*/ 3322058 h 3466146"/>
                <a:gd name="csX7" fmla="*/ 0 w 1273607"/>
                <a:gd name="csY7" fmla="*/ 3248853 h 3466146"/>
                <a:gd name="csX8" fmla="*/ 1518 w 1273607"/>
                <a:gd name="csY8" fmla="*/ 233934 h 3466146"/>
                <a:gd name="csX9" fmla="*/ 92283 w 1273607"/>
                <a:gd name="csY9" fmla="*/ 11501 h 3466146"/>
                <a:gd name="csX10" fmla="*/ 244257 w 1273607"/>
                <a:gd name="csY10" fmla="*/ 14970 h 3466146"/>
                <a:gd name="csX11" fmla="*/ 438146 w 1273607"/>
                <a:gd name="csY11" fmla="*/ 53126 h 3466146"/>
                <a:gd name="csX12" fmla="*/ 1000155 w 1273607"/>
                <a:gd name="csY12" fmla="*/ 164704 h 3466146"/>
                <a:gd name="csX13" fmla="*/ 1273608 w 1273607"/>
                <a:gd name="csY13" fmla="*/ 219770 h 34661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273607" h="3466146">
                  <a:moveTo>
                    <a:pt x="1273608" y="219770"/>
                  </a:moveTo>
                  <a:cubicBezTo>
                    <a:pt x="1273174" y="1228380"/>
                    <a:pt x="1272741" y="2236991"/>
                    <a:pt x="1272307" y="3245601"/>
                  </a:cubicBezTo>
                  <a:cubicBezTo>
                    <a:pt x="1162030" y="3258681"/>
                    <a:pt x="1051825" y="3288671"/>
                    <a:pt x="942849" y="3310567"/>
                  </a:cubicBezTo>
                  <a:cubicBezTo>
                    <a:pt x="772157" y="3344894"/>
                    <a:pt x="601538" y="3379653"/>
                    <a:pt x="430847" y="3413763"/>
                  </a:cubicBezTo>
                  <a:cubicBezTo>
                    <a:pt x="364146" y="3427059"/>
                    <a:pt x="297445" y="3440139"/>
                    <a:pt x="230744" y="3453292"/>
                  </a:cubicBezTo>
                  <a:cubicBezTo>
                    <a:pt x="184349" y="3462397"/>
                    <a:pt x="138822" y="3476056"/>
                    <a:pt x="93295" y="3455098"/>
                  </a:cubicBezTo>
                  <a:cubicBezTo>
                    <a:pt x="41986" y="3431540"/>
                    <a:pt x="8600" y="3377558"/>
                    <a:pt x="4047" y="3322058"/>
                  </a:cubicBezTo>
                  <a:cubicBezTo>
                    <a:pt x="2023" y="3297343"/>
                    <a:pt x="4553" y="3273351"/>
                    <a:pt x="0" y="3248853"/>
                  </a:cubicBezTo>
                  <a:cubicBezTo>
                    <a:pt x="506" y="2243856"/>
                    <a:pt x="1012" y="1238931"/>
                    <a:pt x="1518" y="233934"/>
                  </a:cubicBezTo>
                  <a:cubicBezTo>
                    <a:pt x="8455" y="148805"/>
                    <a:pt x="-2891" y="53487"/>
                    <a:pt x="92283" y="11501"/>
                  </a:cubicBezTo>
                  <a:cubicBezTo>
                    <a:pt x="144170" y="-11480"/>
                    <a:pt x="191504" y="5503"/>
                    <a:pt x="244257" y="14970"/>
                  </a:cubicBezTo>
                  <a:cubicBezTo>
                    <a:pt x="309152" y="26676"/>
                    <a:pt x="373541" y="39973"/>
                    <a:pt x="438146" y="53126"/>
                  </a:cubicBezTo>
                  <a:cubicBezTo>
                    <a:pt x="625169" y="91210"/>
                    <a:pt x="812626" y="129077"/>
                    <a:pt x="1000155" y="164704"/>
                  </a:cubicBezTo>
                  <a:cubicBezTo>
                    <a:pt x="1091210" y="182047"/>
                    <a:pt x="1181686" y="207774"/>
                    <a:pt x="1273608" y="219770"/>
                  </a:cubicBezTo>
                  <a:close/>
                </a:path>
              </a:pathLst>
            </a:custGeom>
            <a:solidFill>
              <a:schemeClr val="accent5"/>
            </a:solidFill>
            <a:ln w="1805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83B6C8C-DDAE-878C-A5C5-36881AFCFC28}"/>
                </a:ext>
              </a:extLst>
            </p:cNvPr>
            <p:cNvSpPr/>
            <p:nvPr/>
          </p:nvSpPr>
          <p:spPr>
            <a:xfrm>
              <a:off x="4768064" y="1403713"/>
              <a:ext cx="101540" cy="4055482"/>
            </a:xfrm>
            <a:custGeom>
              <a:avLst/>
              <a:gdLst>
                <a:gd name="csX0" fmla="*/ 5731 w 101540"/>
                <a:gd name="csY0" fmla="*/ 0 h 4055482"/>
                <a:gd name="csX1" fmla="*/ 101540 w 101540"/>
                <a:gd name="csY1" fmla="*/ 15273 h 4055482"/>
                <a:gd name="csX2" fmla="*/ 99516 w 101540"/>
                <a:gd name="csY2" fmla="*/ 4042929 h 4055482"/>
                <a:gd name="csX3" fmla="*/ 3196 w 101540"/>
                <a:gd name="csY3" fmla="*/ 4055482 h 4055482"/>
                <a:gd name="csX4" fmla="*/ 0 w 101540"/>
                <a:gd name="csY4" fmla="*/ 4042929 h 4055482"/>
                <a:gd name="csX5" fmla="*/ 2024 w 101540"/>
                <a:gd name="csY5" fmla="*/ 15273 h 40554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01540" h="4055482">
                  <a:moveTo>
                    <a:pt x="5731" y="0"/>
                  </a:moveTo>
                  <a:lnTo>
                    <a:pt x="101540" y="15273"/>
                  </a:lnTo>
                  <a:cubicBezTo>
                    <a:pt x="100865" y="1357824"/>
                    <a:pt x="100191" y="2700377"/>
                    <a:pt x="99516" y="4042929"/>
                  </a:cubicBezTo>
                  <a:lnTo>
                    <a:pt x="3196" y="4055482"/>
                  </a:lnTo>
                  <a:lnTo>
                    <a:pt x="0" y="4042929"/>
                  </a:lnTo>
                  <a:cubicBezTo>
                    <a:pt x="675" y="2700376"/>
                    <a:pt x="1349" y="1357824"/>
                    <a:pt x="2024" y="15273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805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4C6DCC4-56B5-CBEA-D43F-0EE4583D9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Five-Step Perspective Process – Slide Template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E4EFFD-7660-0BE4-E1C0-055FA3F1DCC6}"/>
              </a:ext>
            </a:extLst>
          </p:cNvPr>
          <p:cNvSpPr txBox="1"/>
          <p:nvPr/>
        </p:nvSpPr>
        <p:spPr>
          <a:xfrm>
            <a:off x="1595357" y="2450056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267F8DD-0EDE-F9D8-2EA1-0E40AC8856AE}"/>
              </a:ext>
            </a:extLst>
          </p:cNvPr>
          <p:cNvSpPr txBox="1"/>
          <p:nvPr/>
        </p:nvSpPr>
        <p:spPr>
          <a:xfrm>
            <a:off x="9892605" y="2450056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23" name="Graphic 22" descr="Gears with solid fill">
            <a:extLst>
              <a:ext uri="{FF2B5EF4-FFF2-40B4-BE49-F238E27FC236}">
                <a16:creationId xmlns:a16="http://schemas.microsoft.com/office/drawing/2014/main" id="{2F0BC496-8D30-1FF7-E0C8-9CE7DFEB74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81616" y="1675071"/>
            <a:ext cx="731520" cy="731520"/>
          </a:xfrm>
          <a:prstGeom prst="rect">
            <a:avLst/>
          </a:prstGeom>
        </p:spPr>
      </p:pic>
      <p:pic>
        <p:nvPicPr>
          <p:cNvPr id="31" name="Graphic 30" descr="Signal with solid fill">
            <a:extLst>
              <a:ext uri="{FF2B5EF4-FFF2-40B4-BE49-F238E27FC236}">
                <a16:creationId xmlns:a16="http://schemas.microsoft.com/office/drawing/2014/main" id="{CEBCA8DE-9211-7F6E-775A-33E5D4F40B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878864" y="1675071"/>
            <a:ext cx="731520" cy="73152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E015F7E1-CECD-69DD-42B6-DBEEFA80DD49}"/>
              </a:ext>
            </a:extLst>
          </p:cNvPr>
          <p:cNvSpPr txBox="1"/>
          <p:nvPr/>
        </p:nvSpPr>
        <p:spPr>
          <a:xfrm>
            <a:off x="1158330" y="3244648"/>
            <a:ext cx="157809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897317D-BA1D-EC02-4231-EDD8F628A492}"/>
              </a:ext>
            </a:extLst>
          </p:cNvPr>
          <p:cNvSpPr txBox="1"/>
          <p:nvPr/>
        </p:nvSpPr>
        <p:spPr>
          <a:xfrm>
            <a:off x="1158330" y="3876080"/>
            <a:ext cx="1578093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egestas.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4BB8175-7CB7-10D3-28FD-6527B86A5E83}"/>
              </a:ext>
            </a:extLst>
          </p:cNvPr>
          <p:cNvSpPr txBox="1"/>
          <p:nvPr/>
        </p:nvSpPr>
        <p:spPr>
          <a:xfrm>
            <a:off x="9455578" y="3244648"/>
            <a:ext cx="157809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70DE0FC-81B9-2670-C5BD-F637317A9F33}"/>
              </a:ext>
            </a:extLst>
          </p:cNvPr>
          <p:cNvSpPr txBox="1"/>
          <p:nvPr/>
        </p:nvSpPr>
        <p:spPr>
          <a:xfrm>
            <a:off x="9455578" y="3876080"/>
            <a:ext cx="1578093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egestas. 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0BDBC220-E829-B0E7-080F-3BE740FF835B}"/>
              </a:ext>
            </a:extLst>
          </p:cNvPr>
          <p:cNvCxnSpPr>
            <a:cxnSpLocks/>
          </p:cNvCxnSpPr>
          <p:nvPr/>
        </p:nvCxnSpPr>
        <p:spPr>
          <a:xfrm>
            <a:off x="1212021" y="3791197"/>
            <a:ext cx="14707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3D5CA348-56C7-AA59-F06C-3B71035EBCE1}"/>
              </a:ext>
            </a:extLst>
          </p:cNvPr>
          <p:cNvCxnSpPr>
            <a:cxnSpLocks/>
          </p:cNvCxnSpPr>
          <p:nvPr/>
        </p:nvCxnSpPr>
        <p:spPr>
          <a:xfrm>
            <a:off x="9509269" y="3791197"/>
            <a:ext cx="147071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1DF5828-6850-D5DA-B1B1-7BD0DA06950B}"/>
              </a:ext>
            </a:extLst>
          </p:cNvPr>
          <p:cNvSpPr txBox="1"/>
          <p:nvPr/>
        </p:nvSpPr>
        <p:spPr>
          <a:xfrm>
            <a:off x="3527123" y="2273085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EF80D2-0F33-F550-B7FE-364D6305A850}"/>
              </a:ext>
            </a:extLst>
          </p:cNvPr>
          <p:cNvSpPr txBox="1"/>
          <p:nvPr/>
        </p:nvSpPr>
        <p:spPr>
          <a:xfrm>
            <a:off x="7964884" y="2273085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22" name="Graphic 21" descr="Lights On with solid fill">
            <a:extLst>
              <a:ext uri="{FF2B5EF4-FFF2-40B4-BE49-F238E27FC236}">
                <a16:creationId xmlns:a16="http://schemas.microsoft.com/office/drawing/2014/main" id="{9DC1C922-7B48-A536-2B91-76E591E22F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513382" y="1533277"/>
            <a:ext cx="731520" cy="731520"/>
          </a:xfrm>
          <a:prstGeom prst="rect">
            <a:avLst/>
          </a:prstGeom>
        </p:spPr>
      </p:pic>
      <p:pic>
        <p:nvPicPr>
          <p:cNvPr id="30" name="Graphic 29" descr="Pencil with solid fill">
            <a:extLst>
              <a:ext uri="{FF2B5EF4-FFF2-40B4-BE49-F238E27FC236}">
                <a16:creationId xmlns:a16="http://schemas.microsoft.com/office/drawing/2014/main" id="{E4241BA2-D72C-C1FF-7930-EC51A94CDC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951143" y="1533277"/>
            <a:ext cx="731520" cy="73152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E56501AF-5B3A-9D4C-D7B8-4EAF43125E44}"/>
              </a:ext>
            </a:extLst>
          </p:cNvPr>
          <p:cNvSpPr txBox="1"/>
          <p:nvPr/>
        </p:nvSpPr>
        <p:spPr>
          <a:xfrm>
            <a:off x="2984219" y="3032610"/>
            <a:ext cx="178984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A1A2E1C-9DCC-DCA3-133F-EAFD62D1B585}"/>
              </a:ext>
            </a:extLst>
          </p:cNvPr>
          <p:cNvSpPr txBox="1"/>
          <p:nvPr/>
        </p:nvSpPr>
        <p:spPr>
          <a:xfrm>
            <a:off x="2984219" y="3664042"/>
            <a:ext cx="1789847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44DAEDD-5E64-7BA1-6A48-4D684AF264DE}"/>
              </a:ext>
            </a:extLst>
          </p:cNvPr>
          <p:cNvSpPr txBox="1"/>
          <p:nvPr/>
        </p:nvSpPr>
        <p:spPr>
          <a:xfrm>
            <a:off x="7421980" y="3180367"/>
            <a:ext cx="178984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686D9CB-2F85-730B-CC43-7A4EBB056FC9}"/>
              </a:ext>
            </a:extLst>
          </p:cNvPr>
          <p:cNvSpPr txBox="1"/>
          <p:nvPr/>
        </p:nvSpPr>
        <p:spPr>
          <a:xfrm>
            <a:off x="7421980" y="3811799"/>
            <a:ext cx="1789847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C54C90A-07B4-09CB-F848-FC19AC6495B3}"/>
              </a:ext>
            </a:extLst>
          </p:cNvPr>
          <p:cNvCxnSpPr>
            <a:cxnSpLocks/>
          </p:cNvCxnSpPr>
          <p:nvPr/>
        </p:nvCxnSpPr>
        <p:spPr>
          <a:xfrm>
            <a:off x="2984219" y="3579158"/>
            <a:ext cx="178984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CD94065-AB83-307F-E821-3B1E46B61B05}"/>
              </a:ext>
            </a:extLst>
          </p:cNvPr>
          <p:cNvCxnSpPr>
            <a:cxnSpLocks/>
          </p:cNvCxnSpPr>
          <p:nvPr/>
        </p:nvCxnSpPr>
        <p:spPr>
          <a:xfrm>
            <a:off x="7421980" y="3680369"/>
            <a:ext cx="178984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6031916-8B09-904E-DEA0-DAE13CD0B002}"/>
              </a:ext>
            </a:extLst>
          </p:cNvPr>
          <p:cNvSpPr/>
          <p:nvPr/>
        </p:nvSpPr>
        <p:spPr>
          <a:xfrm>
            <a:off x="4854329" y="1117793"/>
            <a:ext cx="2488850" cy="4598263"/>
          </a:xfrm>
          <a:custGeom>
            <a:avLst/>
            <a:gdLst>
              <a:gd name="csX0" fmla="*/ 1599815 w 1600175"/>
              <a:gd name="csY0" fmla="*/ 225408 h 3454507"/>
              <a:gd name="csX1" fmla="*/ 1600176 w 1600175"/>
              <a:gd name="csY1" fmla="*/ 3253551 h 3454507"/>
              <a:gd name="csX2" fmla="*/ 1584783 w 1600175"/>
              <a:gd name="csY2" fmla="*/ 3331742 h 3454507"/>
              <a:gd name="csX3" fmla="*/ 1333733 w 1600175"/>
              <a:gd name="csY3" fmla="*/ 3451052 h 3454507"/>
              <a:gd name="csX4" fmla="*/ 1167522 w 1600175"/>
              <a:gd name="csY4" fmla="*/ 3451269 h 3454507"/>
              <a:gd name="csX5" fmla="*/ 423187 w 1600175"/>
              <a:gd name="csY5" fmla="*/ 3451197 h 3454507"/>
              <a:gd name="csX6" fmla="*/ 99148 w 1600175"/>
              <a:gd name="csY6" fmla="*/ 3426844 h 3454507"/>
              <a:gd name="csX7" fmla="*/ 10695 w 1600175"/>
              <a:gd name="csY7" fmla="*/ 3313459 h 3454507"/>
              <a:gd name="csX8" fmla="*/ 0 w 1600175"/>
              <a:gd name="csY8" fmla="*/ 3252106 h 3454507"/>
              <a:gd name="csX9" fmla="*/ 1301 w 1600175"/>
              <a:gd name="csY9" fmla="*/ 226275 h 3454507"/>
              <a:gd name="csX10" fmla="*/ 8238 w 1600175"/>
              <a:gd name="csY10" fmla="*/ 150685 h 3454507"/>
              <a:gd name="csX11" fmla="*/ 118371 w 1600175"/>
              <a:gd name="csY11" fmla="*/ 15260 h 3454507"/>
              <a:gd name="csX12" fmla="*/ 264203 w 1600175"/>
              <a:gd name="csY12" fmla="*/ 1023 h 3454507"/>
              <a:gd name="csX13" fmla="*/ 502679 w 1600175"/>
              <a:gd name="csY13" fmla="*/ 1023 h 3454507"/>
              <a:gd name="csX14" fmla="*/ 1145842 w 1600175"/>
              <a:gd name="csY14" fmla="*/ 734 h 3454507"/>
              <a:gd name="csX15" fmla="*/ 1340959 w 1600175"/>
              <a:gd name="csY15" fmla="*/ 1096 h 3454507"/>
              <a:gd name="csX16" fmla="*/ 1459909 w 1600175"/>
              <a:gd name="csY16" fmla="*/ 6226 h 3454507"/>
              <a:gd name="csX17" fmla="*/ 1595912 w 1600175"/>
              <a:gd name="csY17" fmla="*/ 150974 h 3454507"/>
              <a:gd name="csX18" fmla="*/ 1599815 w 1600175"/>
              <a:gd name="csY18" fmla="*/ 225408 h 34545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600175" h="3454507">
                <a:moveTo>
                  <a:pt x="1599815" y="225408"/>
                </a:moveTo>
                <a:cubicBezTo>
                  <a:pt x="1599959" y="1234813"/>
                  <a:pt x="1600104" y="2244146"/>
                  <a:pt x="1600176" y="3253551"/>
                </a:cubicBezTo>
                <a:cubicBezTo>
                  <a:pt x="1597647" y="3280578"/>
                  <a:pt x="1595551" y="3306521"/>
                  <a:pt x="1584783" y="3331742"/>
                </a:cubicBezTo>
                <a:cubicBezTo>
                  <a:pt x="1534559" y="3449824"/>
                  <a:pt x="1446684" y="3451269"/>
                  <a:pt x="1333733" y="3451052"/>
                </a:cubicBezTo>
                <a:cubicBezTo>
                  <a:pt x="1278305" y="3450981"/>
                  <a:pt x="1222950" y="3451269"/>
                  <a:pt x="1167522" y="3451269"/>
                </a:cubicBezTo>
                <a:cubicBezTo>
                  <a:pt x="919434" y="3451342"/>
                  <a:pt x="671275" y="3451125"/>
                  <a:pt x="423187" y="3451197"/>
                </a:cubicBezTo>
                <a:cubicBezTo>
                  <a:pt x="338275" y="3451197"/>
                  <a:pt x="169535" y="3467746"/>
                  <a:pt x="99148" y="3426844"/>
                </a:cubicBezTo>
                <a:cubicBezTo>
                  <a:pt x="57451" y="3402563"/>
                  <a:pt x="22186" y="3361082"/>
                  <a:pt x="10695" y="3313459"/>
                </a:cubicBezTo>
                <a:cubicBezTo>
                  <a:pt x="5709" y="3292646"/>
                  <a:pt x="8094" y="3270823"/>
                  <a:pt x="0" y="3252106"/>
                </a:cubicBezTo>
                <a:cubicBezTo>
                  <a:pt x="434" y="2243495"/>
                  <a:pt x="867" y="1234885"/>
                  <a:pt x="1301" y="226275"/>
                </a:cubicBezTo>
                <a:cubicBezTo>
                  <a:pt x="9250" y="202355"/>
                  <a:pt x="3830" y="175761"/>
                  <a:pt x="8238" y="150685"/>
                </a:cubicBezTo>
                <a:cubicBezTo>
                  <a:pt x="18717" y="91500"/>
                  <a:pt x="63449" y="38312"/>
                  <a:pt x="118371" y="15260"/>
                </a:cubicBezTo>
                <a:cubicBezTo>
                  <a:pt x="164259" y="-3963"/>
                  <a:pt x="215568" y="879"/>
                  <a:pt x="264203" y="1023"/>
                </a:cubicBezTo>
                <a:cubicBezTo>
                  <a:pt x="343695" y="1168"/>
                  <a:pt x="423187" y="1168"/>
                  <a:pt x="502679" y="1023"/>
                </a:cubicBezTo>
                <a:cubicBezTo>
                  <a:pt x="717091" y="590"/>
                  <a:pt x="931431" y="517"/>
                  <a:pt x="1145842" y="734"/>
                </a:cubicBezTo>
                <a:cubicBezTo>
                  <a:pt x="1210881" y="806"/>
                  <a:pt x="1275920" y="1023"/>
                  <a:pt x="1340959" y="1096"/>
                </a:cubicBezTo>
                <a:cubicBezTo>
                  <a:pt x="1379838" y="1096"/>
                  <a:pt x="1421969" y="-3530"/>
                  <a:pt x="1459909" y="6226"/>
                </a:cubicBezTo>
                <a:cubicBezTo>
                  <a:pt x="1527043" y="23353"/>
                  <a:pt x="1582398" y="82828"/>
                  <a:pt x="1595912" y="150974"/>
                </a:cubicBezTo>
                <a:cubicBezTo>
                  <a:pt x="1600754" y="175400"/>
                  <a:pt x="1598008" y="200693"/>
                  <a:pt x="1599815" y="225408"/>
                </a:cubicBezTo>
                <a:close/>
              </a:path>
            </a:pathLst>
          </a:custGeom>
          <a:solidFill>
            <a:schemeClr val="accent6"/>
          </a:solidFill>
          <a:ln w="1805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D7B13C-3544-B337-87A0-8B91C3A3212B}"/>
              </a:ext>
            </a:extLst>
          </p:cNvPr>
          <p:cNvSpPr txBox="1"/>
          <p:nvPr/>
        </p:nvSpPr>
        <p:spPr>
          <a:xfrm>
            <a:off x="5746735" y="2096113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565CA96-42C3-FB44-304E-5E7CFC4EACE3}"/>
              </a:ext>
            </a:extLst>
          </p:cNvPr>
          <p:cNvSpPr txBox="1"/>
          <p:nvPr/>
        </p:nvSpPr>
        <p:spPr>
          <a:xfrm>
            <a:off x="5203831" y="2856808"/>
            <a:ext cx="178984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CD1CF1A-CF97-3AFD-9551-E380783151D1}"/>
              </a:ext>
            </a:extLst>
          </p:cNvPr>
          <p:cNvSpPr txBox="1"/>
          <p:nvPr/>
        </p:nvSpPr>
        <p:spPr>
          <a:xfrm>
            <a:off x="5203831" y="3488240"/>
            <a:ext cx="1789847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6F362F8-3031-87CA-D67B-D7F385DA913A}"/>
              </a:ext>
            </a:extLst>
          </p:cNvPr>
          <p:cNvCxnSpPr>
            <a:cxnSpLocks/>
          </p:cNvCxnSpPr>
          <p:nvPr/>
        </p:nvCxnSpPr>
        <p:spPr>
          <a:xfrm>
            <a:off x="5203831" y="3403356"/>
            <a:ext cx="178984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 descr="Bullseye with solid fill">
            <a:extLst>
              <a:ext uri="{FF2B5EF4-FFF2-40B4-BE49-F238E27FC236}">
                <a16:creationId xmlns:a16="http://schemas.microsoft.com/office/drawing/2014/main" id="{6F829375-099B-72FB-723A-49B734CDF9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732994" y="1356676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24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DCEF5-5592-7462-44C6-ADC002583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804D77F-09BB-8DB9-C98B-72349D110469}"/>
              </a:ext>
            </a:extLst>
          </p:cNvPr>
          <p:cNvGrpSpPr/>
          <p:nvPr/>
        </p:nvGrpSpPr>
        <p:grpSpPr>
          <a:xfrm>
            <a:off x="9276813" y="1215872"/>
            <a:ext cx="1866610" cy="4449858"/>
            <a:chOff x="9276813" y="1215872"/>
            <a:chExt cx="1866610" cy="4449858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A168D37-2B8B-3036-D28E-4F53BCC709B3}"/>
                </a:ext>
              </a:extLst>
            </p:cNvPr>
            <p:cNvSpPr/>
            <p:nvPr/>
          </p:nvSpPr>
          <p:spPr>
            <a:xfrm>
              <a:off x="9276813" y="1215872"/>
              <a:ext cx="1866610" cy="4449858"/>
            </a:xfrm>
            <a:custGeom>
              <a:avLst/>
              <a:gdLst>
                <a:gd name="csX0" fmla="*/ 1200114 w 1200113"/>
                <a:gd name="csY0" fmla="*/ 238443 h 3343016"/>
                <a:gd name="csX1" fmla="*/ 1199752 w 1200113"/>
                <a:gd name="csY1" fmla="*/ 3118152 h 3343016"/>
                <a:gd name="csX2" fmla="*/ 1190719 w 1200113"/>
                <a:gd name="csY2" fmla="*/ 3233344 h 3343016"/>
                <a:gd name="csX3" fmla="*/ 804822 w 1200113"/>
                <a:gd name="csY3" fmla="*/ 3306188 h 3343016"/>
                <a:gd name="csX4" fmla="*/ 265359 w 1200113"/>
                <a:gd name="csY4" fmla="*/ 3214338 h 3343016"/>
                <a:gd name="csX5" fmla="*/ 0 w 1200113"/>
                <a:gd name="csY5" fmla="*/ 3172785 h 3343016"/>
                <a:gd name="csX6" fmla="*/ 722 w 1200113"/>
                <a:gd name="csY6" fmla="*/ 166466 h 3343016"/>
                <a:gd name="csX7" fmla="*/ 321437 w 1200113"/>
                <a:gd name="csY7" fmla="*/ 114218 h 3343016"/>
                <a:gd name="csX8" fmla="*/ 791741 w 1200113"/>
                <a:gd name="csY8" fmla="*/ 37039 h 3343016"/>
                <a:gd name="csX9" fmla="*/ 1100677 w 1200113"/>
                <a:gd name="csY9" fmla="*/ 10301 h 3343016"/>
                <a:gd name="csX10" fmla="*/ 1200114 w 1200113"/>
                <a:gd name="csY10" fmla="*/ 238443 h 33430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200113" h="3343016">
                  <a:moveTo>
                    <a:pt x="1200114" y="238443"/>
                  </a:moveTo>
                  <a:cubicBezTo>
                    <a:pt x="1199969" y="1198346"/>
                    <a:pt x="1199825" y="2158250"/>
                    <a:pt x="1199752" y="3118152"/>
                  </a:cubicBezTo>
                  <a:cubicBezTo>
                    <a:pt x="1197801" y="3156742"/>
                    <a:pt x="1201270" y="3195621"/>
                    <a:pt x="1190719" y="3233344"/>
                  </a:cubicBezTo>
                  <a:cubicBezTo>
                    <a:pt x="1141795" y="3407648"/>
                    <a:pt x="927384" y="3327145"/>
                    <a:pt x="804822" y="3306188"/>
                  </a:cubicBezTo>
                  <a:cubicBezTo>
                    <a:pt x="625025" y="3275402"/>
                    <a:pt x="445373" y="3243895"/>
                    <a:pt x="265359" y="3214338"/>
                  </a:cubicBezTo>
                  <a:cubicBezTo>
                    <a:pt x="182832" y="3200824"/>
                    <a:pt x="82021" y="3173363"/>
                    <a:pt x="0" y="3172785"/>
                  </a:cubicBezTo>
                  <a:cubicBezTo>
                    <a:pt x="289" y="2170679"/>
                    <a:pt x="506" y="1168573"/>
                    <a:pt x="722" y="166466"/>
                  </a:cubicBezTo>
                  <a:cubicBezTo>
                    <a:pt x="106664" y="144642"/>
                    <a:pt x="214629" y="131345"/>
                    <a:pt x="321437" y="114218"/>
                  </a:cubicBezTo>
                  <a:cubicBezTo>
                    <a:pt x="478181" y="88998"/>
                    <a:pt x="634636" y="60236"/>
                    <a:pt x="791741" y="37039"/>
                  </a:cubicBezTo>
                  <a:cubicBezTo>
                    <a:pt x="870511" y="25404"/>
                    <a:pt x="1030868" y="-20123"/>
                    <a:pt x="1100677" y="10301"/>
                  </a:cubicBezTo>
                  <a:cubicBezTo>
                    <a:pt x="1203077" y="54961"/>
                    <a:pt x="1196211" y="144281"/>
                    <a:pt x="1200114" y="238443"/>
                  </a:cubicBezTo>
                  <a:close/>
                </a:path>
              </a:pathLst>
            </a:custGeom>
            <a:solidFill>
              <a:schemeClr val="accent4"/>
            </a:solidFill>
            <a:ln w="1805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6EF543C-8D9C-4F28-6ECE-C830AB5481AB}"/>
                </a:ext>
              </a:extLst>
            </p:cNvPr>
            <p:cNvSpPr/>
            <p:nvPr/>
          </p:nvSpPr>
          <p:spPr>
            <a:xfrm>
              <a:off x="9276814" y="1418298"/>
              <a:ext cx="131147" cy="4031384"/>
            </a:xfrm>
            <a:custGeom>
              <a:avLst/>
              <a:gdLst>
                <a:gd name="csX0" fmla="*/ 129580 w 131147"/>
                <a:gd name="csY0" fmla="*/ 0 h 4031384"/>
                <a:gd name="csX1" fmla="*/ 131147 w 131147"/>
                <a:gd name="csY1" fmla="*/ 18192 h 4031384"/>
                <a:gd name="csX2" fmla="*/ 130022 w 131147"/>
                <a:gd name="csY2" fmla="*/ 4019875 h 4031384"/>
                <a:gd name="csX3" fmla="*/ 129698 w 131147"/>
                <a:gd name="csY3" fmla="*/ 4031384 h 4031384"/>
                <a:gd name="csX4" fmla="*/ 100258 w 131147"/>
                <a:gd name="csY4" fmla="*/ 4027277 h 4031384"/>
                <a:gd name="csX5" fmla="*/ 0 w 131147"/>
                <a:gd name="csY5" fmla="*/ 4020839 h 4031384"/>
                <a:gd name="csX6" fmla="*/ 1123 w 131147"/>
                <a:gd name="csY6" fmla="*/ 19156 h 40313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31147" h="4031384">
                  <a:moveTo>
                    <a:pt x="129580" y="0"/>
                  </a:moveTo>
                  <a:lnTo>
                    <a:pt x="131147" y="18192"/>
                  </a:lnTo>
                  <a:cubicBezTo>
                    <a:pt x="130809" y="1352086"/>
                    <a:pt x="130471" y="2685981"/>
                    <a:pt x="130022" y="4019875"/>
                  </a:cubicBezTo>
                  <a:lnTo>
                    <a:pt x="129698" y="4031384"/>
                  </a:lnTo>
                  <a:lnTo>
                    <a:pt x="100258" y="4027277"/>
                  </a:lnTo>
                  <a:cubicBezTo>
                    <a:pt x="65613" y="4023460"/>
                    <a:pt x="31893" y="4021032"/>
                    <a:pt x="0" y="4020839"/>
                  </a:cubicBezTo>
                  <a:cubicBezTo>
                    <a:pt x="449" y="2686945"/>
                    <a:pt x="787" y="1353051"/>
                    <a:pt x="1123" y="1915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805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358AAF1-E876-824F-C272-E9E8C0787E27}"/>
              </a:ext>
            </a:extLst>
          </p:cNvPr>
          <p:cNvGrpSpPr/>
          <p:nvPr/>
        </p:nvGrpSpPr>
        <p:grpSpPr>
          <a:xfrm>
            <a:off x="7329366" y="1126452"/>
            <a:ext cx="1975074" cy="4607644"/>
            <a:chOff x="7329366" y="1126452"/>
            <a:chExt cx="1975074" cy="4607644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AD5CD7D-6C02-C5B8-F3AC-9527290D87F9}"/>
                </a:ext>
              </a:extLst>
            </p:cNvPr>
            <p:cNvSpPr/>
            <p:nvPr/>
          </p:nvSpPr>
          <p:spPr>
            <a:xfrm>
              <a:off x="7329366" y="1126452"/>
              <a:ext cx="1975074" cy="4607644"/>
            </a:xfrm>
            <a:custGeom>
              <a:avLst/>
              <a:gdLst>
                <a:gd name="csX0" fmla="*/ 1269850 w 1269849"/>
                <a:gd name="csY0" fmla="*/ 232920 h 3461555"/>
                <a:gd name="csX1" fmla="*/ 1269127 w 1269849"/>
                <a:gd name="csY1" fmla="*/ 3239239 h 3461555"/>
                <a:gd name="csX2" fmla="*/ 1260456 w 1269849"/>
                <a:gd name="csY2" fmla="*/ 3357827 h 3461555"/>
                <a:gd name="csX3" fmla="*/ 998204 w 1269849"/>
                <a:gd name="csY3" fmla="*/ 3443895 h 3461555"/>
                <a:gd name="csX4" fmla="*/ 864007 w 1269849"/>
                <a:gd name="csY4" fmla="*/ 3417229 h 3461555"/>
                <a:gd name="csX5" fmla="*/ 297806 w 1269849"/>
                <a:gd name="csY5" fmla="*/ 3303772 h 3461555"/>
                <a:gd name="csX6" fmla="*/ 88019 w 1269849"/>
                <a:gd name="csY6" fmla="*/ 3261063 h 3461555"/>
                <a:gd name="csX7" fmla="*/ 361 w 1269849"/>
                <a:gd name="csY7" fmla="*/ 3246321 h 3461555"/>
                <a:gd name="csX8" fmla="*/ 0 w 1269849"/>
                <a:gd name="csY8" fmla="*/ 218178 h 3461555"/>
                <a:gd name="csX9" fmla="*/ 868415 w 1269849"/>
                <a:gd name="csY9" fmla="*/ 45174 h 3461555"/>
                <a:gd name="csX10" fmla="*/ 1193899 w 1269849"/>
                <a:gd name="csY10" fmla="*/ 16629 h 3461555"/>
                <a:gd name="csX11" fmla="*/ 1269850 w 1269849"/>
                <a:gd name="csY11" fmla="*/ 232920 h 34615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269849" h="3461555">
                  <a:moveTo>
                    <a:pt x="1269850" y="232920"/>
                  </a:moveTo>
                  <a:cubicBezTo>
                    <a:pt x="1269633" y="1235026"/>
                    <a:pt x="1269416" y="2237133"/>
                    <a:pt x="1269127" y="3239239"/>
                  </a:cubicBezTo>
                  <a:cubicBezTo>
                    <a:pt x="1266598" y="3278913"/>
                    <a:pt x="1270717" y="3319020"/>
                    <a:pt x="1260456" y="3357827"/>
                  </a:cubicBezTo>
                  <a:cubicBezTo>
                    <a:pt x="1224901" y="3491663"/>
                    <a:pt x="1100821" y="3465647"/>
                    <a:pt x="998204" y="3443895"/>
                  </a:cubicBezTo>
                  <a:cubicBezTo>
                    <a:pt x="953544" y="3434500"/>
                    <a:pt x="908739" y="3426118"/>
                    <a:pt x="864007" y="3417229"/>
                  </a:cubicBezTo>
                  <a:cubicBezTo>
                    <a:pt x="675394" y="3379795"/>
                    <a:pt x="485697" y="3344891"/>
                    <a:pt x="297806" y="3303772"/>
                  </a:cubicBezTo>
                  <a:cubicBezTo>
                    <a:pt x="228070" y="3288524"/>
                    <a:pt x="158189" y="3274215"/>
                    <a:pt x="88019" y="3261063"/>
                  </a:cubicBezTo>
                  <a:cubicBezTo>
                    <a:pt x="58896" y="3255571"/>
                    <a:pt x="29846" y="3246176"/>
                    <a:pt x="361" y="3246321"/>
                  </a:cubicBezTo>
                  <a:cubicBezTo>
                    <a:pt x="289" y="2236916"/>
                    <a:pt x="145" y="1227583"/>
                    <a:pt x="0" y="218178"/>
                  </a:cubicBezTo>
                  <a:cubicBezTo>
                    <a:pt x="289929" y="163545"/>
                    <a:pt x="578630" y="100963"/>
                    <a:pt x="868415" y="45174"/>
                  </a:cubicBezTo>
                  <a:cubicBezTo>
                    <a:pt x="956001" y="28336"/>
                    <a:pt x="1114913" y="-27525"/>
                    <a:pt x="1193899" y="16629"/>
                  </a:cubicBezTo>
                  <a:cubicBezTo>
                    <a:pt x="1281268" y="65481"/>
                    <a:pt x="1258215" y="152416"/>
                    <a:pt x="1269850" y="232920"/>
                  </a:cubicBezTo>
                  <a:close/>
                </a:path>
              </a:pathLst>
            </a:custGeom>
            <a:solidFill>
              <a:schemeClr val="accent1"/>
            </a:solidFill>
            <a:ln w="1805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CC14FFF-7D01-0319-705B-C6F518125073}"/>
                </a:ext>
              </a:extLst>
            </p:cNvPr>
            <p:cNvSpPr/>
            <p:nvPr/>
          </p:nvSpPr>
          <p:spPr>
            <a:xfrm>
              <a:off x="7329366" y="1400064"/>
              <a:ext cx="100080" cy="4060029"/>
            </a:xfrm>
            <a:custGeom>
              <a:avLst/>
              <a:gdLst>
                <a:gd name="csX0" fmla="*/ 99066 w 100080"/>
                <a:gd name="csY0" fmla="*/ 0 h 4060029"/>
                <a:gd name="csX1" fmla="*/ 99518 w 100080"/>
                <a:gd name="csY1" fmla="*/ 17768 h 4060029"/>
                <a:gd name="csX2" fmla="*/ 100080 w 100080"/>
                <a:gd name="csY2" fmla="*/ 4048502 h 4060029"/>
                <a:gd name="csX3" fmla="*/ 98520 w 100080"/>
                <a:gd name="csY3" fmla="*/ 4060029 h 4060029"/>
                <a:gd name="csX4" fmla="*/ 68943 w 100080"/>
                <a:gd name="csY4" fmla="*/ 4054534 h 4060029"/>
                <a:gd name="csX5" fmla="*/ 562 w 100080"/>
                <a:gd name="csY5" fmla="*/ 4047536 h 4060029"/>
                <a:gd name="csX6" fmla="*/ 0 w 100080"/>
                <a:gd name="csY6" fmla="*/ 16803 h 40600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0080" h="4060029">
                  <a:moveTo>
                    <a:pt x="99066" y="0"/>
                  </a:moveTo>
                  <a:lnTo>
                    <a:pt x="99518" y="17768"/>
                  </a:lnTo>
                  <a:cubicBezTo>
                    <a:pt x="99742" y="1361378"/>
                    <a:pt x="99968" y="2704892"/>
                    <a:pt x="100080" y="4048502"/>
                  </a:cubicBezTo>
                  <a:lnTo>
                    <a:pt x="98520" y="4060029"/>
                  </a:lnTo>
                  <a:lnTo>
                    <a:pt x="68943" y="4054534"/>
                  </a:lnTo>
                  <a:cubicBezTo>
                    <a:pt x="46252" y="4050518"/>
                    <a:pt x="23492" y="4047440"/>
                    <a:pt x="562" y="4047536"/>
                  </a:cubicBezTo>
                  <a:cubicBezTo>
                    <a:pt x="450" y="2703926"/>
                    <a:pt x="226" y="1360413"/>
                    <a:pt x="0" y="16803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805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85193FF-B849-5003-A454-97854324A356}"/>
              </a:ext>
            </a:extLst>
          </p:cNvPr>
          <p:cNvGrpSpPr/>
          <p:nvPr/>
        </p:nvGrpSpPr>
        <p:grpSpPr>
          <a:xfrm>
            <a:off x="1058103" y="1215872"/>
            <a:ext cx="1866609" cy="4449858"/>
            <a:chOff x="1058103" y="1215872"/>
            <a:chExt cx="1866609" cy="4449858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183AEE72-AB30-DF02-C3DB-6F673E13E23B}"/>
                </a:ext>
              </a:extLst>
            </p:cNvPr>
            <p:cNvSpPr/>
            <p:nvPr/>
          </p:nvSpPr>
          <p:spPr>
            <a:xfrm flipH="1">
              <a:off x="1058103" y="1215872"/>
              <a:ext cx="1866609" cy="4449858"/>
            </a:xfrm>
            <a:custGeom>
              <a:avLst/>
              <a:gdLst>
                <a:gd name="csX0" fmla="*/ 1200114 w 1200113"/>
                <a:gd name="csY0" fmla="*/ 238443 h 3343016"/>
                <a:gd name="csX1" fmla="*/ 1199752 w 1200113"/>
                <a:gd name="csY1" fmla="*/ 3118152 h 3343016"/>
                <a:gd name="csX2" fmla="*/ 1190719 w 1200113"/>
                <a:gd name="csY2" fmla="*/ 3233344 h 3343016"/>
                <a:gd name="csX3" fmla="*/ 804822 w 1200113"/>
                <a:gd name="csY3" fmla="*/ 3306188 h 3343016"/>
                <a:gd name="csX4" fmla="*/ 265359 w 1200113"/>
                <a:gd name="csY4" fmla="*/ 3214338 h 3343016"/>
                <a:gd name="csX5" fmla="*/ 0 w 1200113"/>
                <a:gd name="csY5" fmla="*/ 3172785 h 3343016"/>
                <a:gd name="csX6" fmla="*/ 722 w 1200113"/>
                <a:gd name="csY6" fmla="*/ 166466 h 3343016"/>
                <a:gd name="csX7" fmla="*/ 321437 w 1200113"/>
                <a:gd name="csY7" fmla="*/ 114218 h 3343016"/>
                <a:gd name="csX8" fmla="*/ 791741 w 1200113"/>
                <a:gd name="csY8" fmla="*/ 37039 h 3343016"/>
                <a:gd name="csX9" fmla="*/ 1100677 w 1200113"/>
                <a:gd name="csY9" fmla="*/ 10301 h 3343016"/>
                <a:gd name="csX10" fmla="*/ 1200114 w 1200113"/>
                <a:gd name="csY10" fmla="*/ 238443 h 33430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200113" h="3343016">
                  <a:moveTo>
                    <a:pt x="1200114" y="238443"/>
                  </a:moveTo>
                  <a:cubicBezTo>
                    <a:pt x="1199969" y="1198346"/>
                    <a:pt x="1199825" y="2158250"/>
                    <a:pt x="1199752" y="3118152"/>
                  </a:cubicBezTo>
                  <a:cubicBezTo>
                    <a:pt x="1197801" y="3156742"/>
                    <a:pt x="1201270" y="3195621"/>
                    <a:pt x="1190719" y="3233344"/>
                  </a:cubicBezTo>
                  <a:cubicBezTo>
                    <a:pt x="1141795" y="3407648"/>
                    <a:pt x="927384" y="3327145"/>
                    <a:pt x="804822" y="3306188"/>
                  </a:cubicBezTo>
                  <a:cubicBezTo>
                    <a:pt x="625025" y="3275402"/>
                    <a:pt x="445373" y="3243895"/>
                    <a:pt x="265359" y="3214338"/>
                  </a:cubicBezTo>
                  <a:cubicBezTo>
                    <a:pt x="182832" y="3200824"/>
                    <a:pt x="82021" y="3173363"/>
                    <a:pt x="0" y="3172785"/>
                  </a:cubicBezTo>
                  <a:cubicBezTo>
                    <a:pt x="289" y="2170679"/>
                    <a:pt x="506" y="1168573"/>
                    <a:pt x="722" y="166466"/>
                  </a:cubicBezTo>
                  <a:cubicBezTo>
                    <a:pt x="106664" y="144642"/>
                    <a:pt x="214629" y="131345"/>
                    <a:pt x="321437" y="114218"/>
                  </a:cubicBezTo>
                  <a:cubicBezTo>
                    <a:pt x="478181" y="88998"/>
                    <a:pt x="634636" y="60236"/>
                    <a:pt x="791741" y="37039"/>
                  </a:cubicBezTo>
                  <a:cubicBezTo>
                    <a:pt x="870511" y="25404"/>
                    <a:pt x="1030868" y="-20123"/>
                    <a:pt x="1100677" y="10301"/>
                  </a:cubicBezTo>
                  <a:cubicBezTo>
                    <a:pt x="1203077" y="54961"/>
                    <a:pt x="1196211" y="144281"/>
                    <a:pt x="1200114" y="238443"/>
                  </a:cubicBezTo>
                  <a:close/>
                </a:path>
              </a:pathLst>
            </a:custGeom>
            <a:solidFill>
              <a:schemeClr val="accent2"/>
            </a:solidFill>
            <a:ln w="1805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3F68655-ADE2-84D9-AD1F-34EC8A7BDC68}"/>
                </a:ext>
              </a:extLst>
            </p:cNvPr>
            <p:cNvSpPr/>
            <p:nvPr/>
          </p:nvSpPr>
          <p:spPr>
            <a:xfrm>
              <a:off x="2785166" y="1418775"/>
              <a:ext cx="130021" cy="4030952"/>
            </a:xfrm>
            <a:custGeom>
              <a:avLst/>
              <a:gdLst>
                <a:gd name="csX0" fmla="*/ 3641 w 130021"/>
                <a:gd name="csY0" fmla="*/ 0 h 4030952"/>
                <a:gd name="csX1" fmla="*/ 128898 w 130021"/>
                <a:gd name="csY1" fmla="*/ 18678 h 4030952"/>
                <a:gd name="csX2" fmla="*/ 130021 w 130021"/>
                <a:gd name="csY2" fmla="*/ 4020362 h 4030952"/>
                <a:gd name="csX3" fmla="*/ 29763 w 130021"/>
                <a:gd name="csY3" fmla="*/ 4026800 h 4030952"/>
                <a:gd name="csX4" fmla="*/ 0 w 130021"/>
                <a:gd name="csY4" fmla="*/ 4030952 h 4030952"/>
                <a:gd name="csX5" fmla="*/ 2360 w 130021"/>
                <a:gd name="csY5" fmla="*/ 19065 h 40309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30021" h="4030952">
                  <a:moveTo>
                    <a:pt x="3641" y="0"/>
                  </a:moveTo>
                  <a:lnTo>
                    <a:pt x="128898" y="18678"/>
                  </a:lnTo>
                  <a:cubicBezTo>
                    <a:pt x="129234" y="1352574"/>
                    <a:pt x="129572" y="2686468"/>
                    <a:pt x="130021" y="4020362"/>
                  </a:cubicBezTo>
                  <a:cubicBezTo>
                    <a:pt x="98128" y="4020555"/>
                    <a:pt x="64408" y="4022983"/>
                    <a:pt x="29763" y="4026800"/>
                  </a:cubicBezTo>
                  <a:lnTo>
                    <a:pt x="0" y="4030952"/>
                  </a:lnTo>
                  <a:lnTo>
                    <a:pt x="2360" y="19065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805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F4BC1B0-15A4-9EBB-B6C4-13DFCE09A5B3}"/>
              </a:ext>
            </a:extLst>
          </p:cNvPr>
          <p:cNvGrpSpPr/>
          <p:nvPr/>
        </p:nvGrpSpPr>
        <p:grpSpPr>
          <a:xfrm>
            <a:off x="2888683" y="1126452"/>
            <a:ext cx="1980921" cy="4613755"/>
            <a:chOff x="2888683" y="1126452"/>
            <a:chExt cx="1980921" cy="4613755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BCDE6CB-4ED8-69FD-3C46-E88EFACF7579}"/>
                </a:ext>
              </a:extLst>
            </p:cNvPr>
            <p:cNvSpPr/>
            <p:nvPr/>
          </p:nvSpPr>
          <p:spPr>
            <a:xfrm>
              <a:off x="2888683" y="1126452"/>
              <a:ext cx="1980919" cy="4613755"/>
            </a:xfrm>
            <a:custGeom>
              <a:avLst/>
              <a:gdLst>
                <a:gd name="csX0" fmla="*/ 1273608 w 1273607"/>
                <a:gd name="csY0" fmla="*/ 219770 h 3466146"/>
                <a:gd name="csX1" fmla="*/ 1272307 w 1273607"/>
                <a:gd name="csY1" fmla="*/ 3245601 h 3466146"/>
                <a:gd name="csX2" fmla="*/ 942849 w 1273607"/>
                <a:gd name="csY2" fmla="*/ 3310567 h 3466146"/>
                <a:gd name="csX3" fmla="*/ 430847 w 1273607"/>
                <a:gd name="csY3" fmla="*/ 3413763 h 3466146"/>
                <a:gd name="csX4" fmla="*/ 230744 w 1273607"/>
                <a:gd name="csY4" fmla="*/ 3453292 h 3466146"/>
                <a:gd name="csX5" fmla="*/ 93295 w 1273607"/>
                <a:gd name="csY5" fmla="*/ 3455098 h 3466146"/>
                <a:gd name="csX6" fmla="*/ 4047 w 1273607"/>
                <a:gd name="csY6" fmla="*/ 3322058 h 3466146"/>
                <a:gd name="csX7" fmla="*/ 0 w 1273607"/>
                <a:gd name="csY7" fmla="*/ 3248853 h 3466146"/>
                <a:gd name="csX8" fmla="*/ 1518 w 1273607"/>
                <a:gd name="csY8" fmla="*/ 233934 h 3466146"/>
                <a:gd name="csX9" fmla="*/ 92283 w 1273607"/>
                <a:gd name="csY9" fmla="*/ 11501 h 3466146"/>
                <a:gd name="csX10" fmla="*/ 244257 w 1273607"/>
                <a:gd name="csY10" fmla="*/ 14970 h 3466146"/>
                <a:gd name="csX11" fmla="*/ 438146 w 1273607"/>
                <a:gd name="csY11" fmla="*/ 53126 h 3466146"/>
                <a:gd name="csX12" fmla="*/ 1000155 w 1273607"/>
                <a:gd name="csY12" fmla="*/ 164704 h 3466146"/>
                <a:gd name="csX13" fmla="*/ 1273608 w 1273607"/>
                <a:gd name="csY13" fmla="*/ 219770 h 34661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273607" h="3466146">
                  <a:moveTo>
                    <a:pt x="1273608" y="219770"/>
                  </a:moveTo>
                  <a:cubicBezTo>
                    <a:pt x="1273174" y="1228380"/>
                    <a:pt x="1272741" y="2236991"/>
                    <a:pt x="1272307" y="3245601"/>
                  </a:cubicBezTo>
                  <a:cubicBezTo>
                    <a:pt x="1162030" y="3258681"/>
                    <a:pt x="1051825" y="3288671"/>
                    <a:pt x="942849" y="3310567"/>
                  </a:cubicBezTo>
                  <a:cubicBezTo>
                    <a:pt x="772157" y="3344894"/>
                    <a:pt x="601538" y="3379653"/>
                    <a:pt x="430847" y="3413763"/>
                  </a:cubicBezTo>
                  <a:cubicBezTo>
                    <a:pt x="364146" y="3427059"/>
                    <a:pt x="297445" y="3440139"/>
                    <a:pt x="230744" y="3453292"/>
                  </a:cubicBezTo>
                  <a:cubicBezTo>
                    <a:pt x="184349" y="3462397"/>
                    <a:pt x="138822" y="3476056"/>
                    <a:pt x="93295" y="3455098"/>
                  </a:cubicBezTo>
                  <a:cubicBezTo>
                    <a:pt x="41986" y="3431540"/>
                    <a:pt x="8600" y="3377558"/>
                    <a:pt x="4047" y="3322058"/>
                  </a:cubicBezTo>
                  <a:cubicBezTo>
                    <a:pt x="2023" y="3297343"/>
                    <a:pt x="4553" y="3273351"/>
                    <a:pt x="0" y="3248853"/>
                  </a:cubicBezTo>
                  <a:cubicBezTo>
                    <a:pt x="506" y="2243856"/>
                    <a:pt x="1012" y="1238931"/>
                    <a:pt x="1518" y="233934"/>
                  </a:cubicBezTo>
                  <a:cubicBezTo>
                    <a:pt x="8455" y="148805"/>
                    <a:pt x="-2891" y="53487"/>
                    <a:pt x="92283" y="11501"/>
                  </a:cubicBezTo>
                  <a:cubicBezTo>
                    <a:pt x="144170" y="-11480"/>
                    <a:pt x="191504" y="5503"/>
                    <a:pt x="244257" y="14970"/>
                  </a:cubicBezTo>
                  <a:cubicBezTo>
                    <a:pt x="309152" y="26676"/>
                    <a:pt x="373541" y="39973"/>
                    <a:pt x="438146" y="53126"/>
                  </a:cubicBezTo>
                  <a:cubicBezTo>
                    <a:pt x="625169" y="91210"/>
                    <a:pt x="812626" y="129077"/>
                    <a:pt x="1000155" y="164704"/>
                  </a:cubicBezTo>
                  <a:cubicBezTo>
                    <a:pt x="1091210" y="182047"/>
                    <a:pt x="1181686" y="207774"/>
                    <a:pt x="1273608" y="219770"/>
                  </a:cubicBezTo>
                  <a:close/>
                </a:path>
              </a:pathLst>
            </a:custGeom>
            <a:solidFill>
              <a:schemeClr val="accent5"/>
            </a:solidFill>
            <a:ln w="1805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EFF5A14-DECF-773B-43BB-EB8CD40B9583}"/>
                </a:ext>
              </a:extLst>
            </p:cNvPr>
            <p:cNvSpPr/>
            <p:nvPr/>
          </p:nvSpPr>
          <p:spPr>
            <a:xfrm>
              <a:off x="4768064" y="1403713"/>
              <a:ext cx="101540" cy="4055482"/>
            </a:xfrm>
            <a:custGeom>
              <a:avLst/>
              <a:gdLst>
                <a:gd name="csX0" fmla="*/ 5731 w 101540"/>
                <a:gd name="csY0" fmla="*/ 0 h 4055482"/>
                <a:gd name="csX1" fmla="*/ 101540 w 101540"/>
                <a:gd name="csY1" fmla="*/ 15273 h 4055482"/>
                <a:gd name="csX2" fmla="*/ 99516 w 101540"/>
                <a:gd name="csY2" fmla="*/ 4042929 h 4055482"/>
                <a:gd name="csX3" fmla="*/ 3196 w 101540"/>
                <a:gd name="csY3" fmla="*/ 4055482 h 4055482"/>
                <a:gd name="csX4" fmla="*/ 0 w 101540"/>
                <a:gd name="csY4" fmla="*/ 4042929 h 4055482"/>
                <a:gd name="csX5" fmla="*/ 2024 w 101540"/>
                <a:gd name="csY5" fmla="*/ 15273 h 40554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01540" h="4055482">
                  <a:moveTo>
                    <a:pt x="5731" y="0"/>
                  </a:moveTo>
                  <a:lnTo>
                    <a:pt x="101540" y="15273"/>
                  </a:lnTo>
                  <a:cubicBezTo>
                    <a:pt x="100865" y="1357824"/>
                    <a:pt x="100191" y="2700377"/>
                    <a:pt x="99516" y="4042929"/>
                  </a:cubicBezTo>
                  <a:lnTo>
                    <a:pt x="3196" y="4055482"/>
                  </a:lnTo>
                  <a:lnTo>
                    <a:pt x="0" y="4042929"/>
                  </a:lnTo>
                  <a:cubicBezTo>
                    <a:pt x="675" y="2700376"/>
                    <a:pt x="1349" y="1357824"/>
                    <a:pt x="2024" y="15273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805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3DD0BA7-632D-7608-12F6-34DD278A2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Five-Step Perspective Process – Slide Template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953CCA-CFDE-33EA-EB57-5B0420860F8C}"/>
              </a:ext>
            </a:extLst>
          </p:cNvPr>
          <p:cNvSpPr txBox="1"/>
          <p:nvPr/>
        </p:nvSpPr>
        <p:spPr>
          <a:xfrm>
            <a:off x="1595357" y="2450056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rgbClr val="002033"/>
                </a:solidFill>
              </a:rPr>
              <a:t>01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EB957B-1616-5B57-A003-DB105B5A86B0}"/>
              </a:ext>
            </a:extLst>
          </p:cNvPr>
          <p:cNvSpPr txBox="1"/>
          <p:nvPr/>
        </p:nvSpPr>
        <p:spPr>
          <a:xfrm>
            <a:off x="9892605" y="2450056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rgbClr val="002033"/>
                </a:solidFill>
              </a:rPr>
              <a:t>05</a:t>
            </a:r>
          </a:p>
        </p:txBody>
      </p:sp>
      <p:pic>
        <p:nvPicPr>
          <p:cNvPr id="23" name="Graphic 22" descr="Gears with solid fill">
            <a:extLst>
              <a:ext uri="{FF2B5EF4-FFF2-40B4-BE49-F238E27FC236}">
                <a16:creationId xmlns:a16="http://schemas.microsoft.com/office/drawing/2014/main" id="{CFA6860A-B88F-1A62-2861-6F950C8B0D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81616" y="1675071"/>
            <a:ext cx="731520" cy="731520"/>
          </a:xfrm>
          <a:prstGeom prst="rect">
            <a:avLst/>
          </a:prstGeom>
        </p:spPr>
      </p:pic>
      <p:pic>
        <p:nvPicPr>
          <p:cNvPr id="31" name="Graphic 30" descr="Signal with solid fill">
            <a:extLst>
              <a:ext uri="{FF2B5EF4-FFF2-40B4-BE49-F238E27FC236}">
                <a16:creationId xmlns:a16="http://schemas.microsoft.com/office/drawing/2014/main" id="{A982122A-6E47-BF7F-34E4-E04CD69B02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878864" y="1675071"/>
            <a:ext cx="731520" cy="73152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EB54FDD-B172-2E23-FD68-3E5FE339A4BB}"/>
              </a:ext>
            </a:extLst>
          </p:cNvPr>
          <p:cNvSpPr txBox="1"/>
          <p:nvPr/>
        </p:nvSpPr>
        <p:spPr>
          <a:xfrm>
            <a:off x="1158330" y="3244648"/>
            <a:ext cx="157809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rgbClr val="002033"/>
                </a:solidFill>
              </a:rPr>
              <a:t>Lorem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9DAF2A4-69D2-DB42-C0F3-15D706918B92}"/>
              </a:ext>
            </a:extLst>
          </p:cNvPr>
          <p:cNvSpPr txBox="1"/>
          <p:nvPr/>
        </p:nvSpPr>
        <p:spPr>
          <a:xfrm>
            <a:off x="1158330" y="3876080"/>
            <a:ext cx="1578093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rgbClr val="002033"/>
                </a:solidFill>
              </a:rPr>
              <a:t>Lorem ipsum dolor sit amet, nibh est. A magna maecenas, quam magna nec quis, lorem nunc. Suspendisse viverra sodales mauris, cras pharetra proin egestas.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F99F4AB-7AA8-9FC6-4DD6-E481B30FB437}"/>
              </a:ext>
            </a:extLst>
          </p:cNvPr>
          <p:cNvSpPr txBox="1"/>
          <p:nvPr/>
        </p:nvSpPr>
        <p:spPr>
          <a:xfrm>
            <a:off x="9455578" y="3244648"/>
            <a:ext cx="157809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rgbClr val="002033"/>
                </a:solidFill>
              </a:rPr>
              <a:t>Lorem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FDA2705-2EC2-179C-B229-B2E3E9678FF6}"/>
              </a:ext>
            </a:extLst>
          </p:cNvPr>
          <p:cNvSpPr txBox="1"/>
          <p:nvPr/>
        </p:nvSpPr>
        <p:spPr>
          <a:xfrm>
            <a:off x="9455578" y="3876080"/>
            <a:ext cx="1578093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rgbClr val="002033"/>
                </a:solidFill>
              </a:rPr>
              <a:t>Lorem ipsum dolor sit amet, nibh est. A magna maecenas, quam magna nec quis, lorem nunc. Suspendisse viverra sodales mauris, cras pharetra proin egestas. 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0B21C959-74E0-1019-F054-634AB60CA598}"/>
              </a:ext>
            </a:extLst>
          </p:cNvPr>
          <p:cNvCxnSpPr>
            <a:cxnSpLocks/>
          </p:cNvCxnSpPr>
          <p:nvPr/>
        </p:nvCxnSpPr>
        <p:spPr>
          <a:xfrm>
            <a:off x="1212021" y="3791197"/>
            <a:ext cx="1470711" cy="0"/>
          </a:xfrm>
          <a:prstGeom prst="line">
            <a:avLst/>
          </a:prstGeom>
          <a:ln>
            <a:solidFill>
              <a:srgbClr val="002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3B71E7CE-8121-E96C-251B-6681CBD4D43E}"/>
              </a:ext>
            </a:extLst>
          </p:cNvPr>
          <p:cNvCxnSpPr>
            <a:cxnSpLocks/>
          </p:cNvCxnSpPr>
          <p:nvPr/>
        </p:nvCxnSpPr>
        <p:spPr>
          <a:xfrm>
            <a:off x="9509269" y="3791197"/>
            <a:ext cx="1470711" cy="0"/>
          </a:xfrm>
          <a:prstGeom prst="line">
            <a:avLst/>
          </a:prstGeom>
          <a:ln>
            <a:solidFill>
              <a:srgbClr val="002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27337BA-F916-7F64-A2BA-D6CF51F0B744}"/>
              </a:ext>
            </a:extLst>
          </p:cNvPr>
          <p:cNvSpPr txBox="1"/>
          <p:nvPr/>
        </p:nvSpPr>
        <p:spPr>
          <a:xfrm>
            <a:off x="3527123" y="2273085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rgbClr val="002033"/>
                </a:solidFill>
              </a:rPr>
              <a:t>02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C70DBF-BBB9-0563-BAB3-CBA3D62A6B1E}"/>
              </a:ext>
            </a:extLst>
          </p:cNvPr>
          <p:cNvSpPr txBox="1"/>
          <p:nvPr/>
        </p:nvSpPr>
        <p:spPr>
          <a:xfrm>
            <a:off x="7964884" y="2273085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rgbClr val="002033"/>
                </a:solidFill>
              </a:rPr>
              <a:t>04</a:t>
            </a:r>
          </a:p>
        </p:txBody>
      </p:sp>
      <p:pic>
        <p:nvPicPr>
          <p:cNvPr id="22" name="Graphic 21" descr="Lights On with solid fill">
            <a:extLst>
              <a:ext uri="{FF2B5EF4-FFF2-40B4-BE49-F238E27FC236}">
                <a16:creationId xmlns:a16="http://schemas.microsoft.com/office/drawing/2014/main" id="{99B6A97E-8CF4-7983-D200-14F31ACDE4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513382" y="1533277"/>
            <a:ext cx="731520" cy="731520"/>
          </a:xfrm>
          <a:prstGeom prst="rect">
            <a:avLst/>
          </a:prstGeom>
        </p:spPr>
      </p:pic>
      <p:pic>
        <p:nvPicPr>
          <p:cNvPr id="30" name="Graphic 29" descr="Pencil with solid fill">
            <a:extLst>
              <a:ext uri="{FF2B5EF4-FFF2-40B4-BE49-F238E27FC236}">
                <a16:creationId xmlns:a16="http://schemas.microsoft.com/office/drawing/2014/main" id="{9994FB01-7ED8-FA58-3BD8-55FFAB1F35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951143" y="1533277"/>
            <a:ext cx="731520" cy="73152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B9EACECB-AFEA-908D-B829-38D2DB36A757}"/>
              </a:ext>
            </a:extLst>
          </p:cNvPr>
          <p:cNvSpPr txBox="1"/>
          <p:nvPr/>
        </p:nvSpPr>
        <p:spPr>
          <a:xfrm>
            <a:off x="2984219" y="3032610"/>
            <a:ext cx="178984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rgbClr val="002033"/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09C8AD2-1848-665F-392B-8122678EA6ED}"/>
              </a:ext>
            </a:extLst>
          </p:cNvPr>
          <p:cNvSpPr txBox="1"/>
          <p:nvPr/>
        </p:nvSpPr>
        <p:spPr>
          <a:xfrm>
            <a:off x="2984219" y="3664042"/>
            <a:ext cx="1789847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rgbClr val="002033"/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92A34C-DC48-9B3B-F7F7-9C8C0CAFB8C6}"/>
              </a:ext>
            </a:extLst>
          </p:cNvPr>
          <p:cNvSpPr txBox="1"/>
          <p:nvPr/>
        </p:nvSpPr>
        <p:spPr>
          <a:xfrm>
            <a:off x="7421980" y="3180367"/>
            <a:ext cx="178984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rgbClr val="002033"/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81430EA-86F2-B507-FEE2-FE633C0073EF}"/>
              </a:ext>
            </a:extLst>
          </p:cNvPr>
          <p:cNvSpPr txBox="1"/>
          <p:nvPr/>
        </p:nvSpPr>
        <p:spPr>
          <a:xfrm>
            <a:off x="7421980" y="3811799"/>
            <a:ext cx="1789847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rgbClr val="002033"/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7E29785-22F2-64B7-13C8-046DF26D07B0}"/>
              </a:ext>
            </a:extLst>
          </p:cNvPr>
          <p:cNvCxnSpPr>
            <a:cxnSpLocks/>
          </p:cNvCxnSpPr>
          <p:nvPr/>
        </p:nvCxnSpPr>
        <p:spPr>
          <a:xfrm>
            <a:off x="2984219" y="3579158"/>
            <a:ext cx="1789847" cy="0"/>
          </a:xfrm>
          <a:prstGeom prst="line">
            <a:avLst/>
          </a:prstGeom>
          <a:ln>
            <a:solidFill>
              <a:srgbClr val="002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FDD18849-AE3B-94B3-B7A6-F8B7673F83B9}"/>
              </a:ext>
            </a:extLst>
          </p:cNvPr>
          <p:cNvCxnSpPr>
            <a:cxnSpLocks/>
          </p:cNvCxnSpPr>
          <p:nvPr/>
        </p:nvCxnSpPr>
        <p:spPr>
          <a:xfrm>
            <a:off x="7421980" y="3680369"/>
            <a:ext cx="1789847" cy="0"/>
          </a:xfrm>
          <a:prstGeom prst="line">
            <a:avLst/>
          </a:prstGeom>
          <a:ln>
            <a:solidFill>
              <a:srgbClr val="0020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6F2CE64-E3FB-63CE-2FEB-F695F3C44508}"/>
              </a:ext>
            </a:extLst>
          </p:cNvPr>
          <p:cNvSpPr/>
          <p:nvPr/>
        </p:nvSpPr>
        <p:spPr>
          <a:xfrm>
            <a:off x="4854329" y="1117793"/>
            <a:ext cx="2488850" cy="4598263"/>
          </a:xfrm>
          <a:custGeom>
            <a:avLst/>
            <a:gdLst>
              <a:gd name="csX0" fmla="*/ 1599815 w 1600175"/>
              <a:gd name="csY0" fmla="*/ 225408 h 3454507"/>
              <a:gd name="csX1" fmla="*/ 1600176 w 1600175"/>
              <a:gd name="csY1" fmla="*/ 3253551 h 3454507"/>
              <a:gd name="csX2" fmla="*/ 1584783 w 1600175"/>
              <a:gd name="csY2" fmla="*/ 3331742 h 3454507"/>
              <a:gd name="csX3" fmla="*/ 1333733 w 1600175"/>
              <a:gd name="csY3" fmla="*/ 3451052 h 3454507"/>
              <a:gd name="csX4" fmla="*/ 1167522 w 1600175"/>
              <a:gd name="csY4" fmla="*/ 3451269 h 3454507"/>
              <a:gd name="csX5" fmla="*/ 423187 w 1600175"/>
              <a:gd name="csY5" fmla="*/ 3451197 h 3454507"/>
              <a:gd name="csX6" fmla="*/ 99148 w 1600175"/>
              <a:gd name="csY6" fmla="*/ 3426844 h 3454507"/>
              <a:gd name="csX7" fmla="*/ 10695 w 1600175"/>
              <a:gd name="csY7" fmla="*/ 3313459 h 3454507"/>
              <a:gd name="csX8" fmla="*/ 0 w 1600175"/>
              <a:gd name="csY8" fmla="*/ 3252106 h 3454507"/>
              <a:gd name="csX9" fmla="*/ 1301 w 1600175"/>
              <a:gd name="csY9" fmla="*/ 226275 h 3454507"/>
              <a:gd name="csX10" fmla="*/ 8238 w 1600175"/>
              <a:gd name="csY10" fmla="*/ 150685 h 3454507"/>
              <a:gd name="csX11" fmla="*/ 118371 w 1600175"/>
              <a:gd name="csY11" fmla="*/ 15260 h 3454507"/>
              <a:gd name="csX12" fmla="*/ 264203 w 1600175"/>
              <a:gd name="csY12" fmla="*/ 1023 h 3454507"/>
              <a:gd name="csX13" fmla="*/ 502679 w 1600175"/>
              <a:gd name="csY13" fmla="*/ 1023 h 3454507"/>
              <a:gd name="csX14" fmla="*/ 1145842 w 1600175"/>
              <a:gd name="csY14" fmla="*/ 734 h 3454507"/>
              <a:gd name="csX15" fmla="*/ 1340959 w 1600175"/>
              <a:gd name="csY15" fmla="*/ 1096 h 3454507"/>
              <a:gd name="csX16" fmla="*/ 1459909 w 1600175"/>
              <a:gd name="csY16" fmla="*/ 6226 h 3454507"/>
              <a:gd name="csX17" fmla="*/ 1595912 w 1600175"/>
              <a:gd name="csY17" fmla="*/ 150974 h 3454507"/>
              <a:gd name="csX18" fmla="*/ 1599815 w 1600175"/>
              <a:gd name="csY18" fmla="*/ 225408 h 34545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600175" h="3454507">
                <a:moveTo>
                  <a:pt x="1599815" y="225408"/>
                </a:moveTo>
                <a:cubicBezTo>
                  <a:pt x="1599959" y="1234813"/>
                  <a:pt x="1600104" y="2244146"/>
                  <a:pt x="1600176" y="3253551"/>
                </a:cubicBezTo>
                <a:cubicBezTo>
                  <a:pt x="1597647" y="3280578"/>
                  <a:pt x="1595551" y="3306521"/>
                  <a:pt x="1584783" y="3331742"/>
                </a:cubicBezTo>
                <a:cubicBezTo>
                  <a:pt x="1534559" y="3449824"/>
                  <a:pt x="1446684" y="3451269"/>
                  <a:pt x="1333733" y="3451052"/>
                </a:cubicBezTo>
                <a:cubicBezTo>
                  <a:pt x="1278305" y="3450981"/>
                  <a:pt x="1222950" y="3451269"/>
                  <a:pt x="1167522" y="3451269"/>
                </a:cubicBezTo>
                <a:cubicBezTo>
                  <a:pt x="919434" y="3451342"/>
                  <a:pt x="671275" y="3451125"/>
                  <a:pt x="423187" y="3451197"/>
                </a:cubicBezTo>
                <a:cubicBezTo>
                  <a:pt x="338275" y="3451197"/>
                  <a:pt x="169535" y="3467746"/>
                  <a:pt x="99148" y="3426844"/>
                </a:cubicBezTo>
                <a:cubicBezTo>
                  <a:pt x="57451" y="3402563"/>
                  <a:pt x="22186" y="3361082"/>
                  <a:pt x="10695" y="3313459"/>
                </a:cubicBezTo>
                <a:cubicBezTo>
                  <a:pt x="5709" y="3292646"/>
                  <a:pt x="8094" y="3270823"/>
                  <a:pt x="0" y="3252106"/>
                </a:cubicBezTo>
                <a:cubicBezTo>
                  <a:pt x="434" y="2243495"/>
                  <a:pt x="867" y="1234885"/>
                  <a:pt x="1301" y="226275"/>
                </a:cubicBezTo>
                <a:cubicBezTo>
                  <a:pt x="9250" y="202355"/>
                  <a:pt x="3830" y="175761"/>
                  <a:pt x="8238" y="150685"/>
                </a:cubicBezTo>
                <a:cubicBezTo>
                  <a:pt x="18717" y="91500"/>
                  <a:pt x="63449" y="38312"/>
                  <a:pt x="118371" y="15260"/>
                </a:cubicBezTo>
                <a:cubicBezTo>
                  <a:pt x="164259" y="-3963"/>
                  <a:pt x="215568" y="879"/>
                  <a:pt x="264203" y="1023"/>
                </a:cubicBezTo>
                <a:cubicBezTo>
                  <a:pt x="343695" y="1168"/>
                  <a:pt x="423187" y="1168"/>
                  <a:pt x="502679" y="1023"/>
                </a:cubicBezTo>
                <a:cubicBezTo>
                  <a:pt x="717091" y="590"/>
                  <a:pt x="931431" y="517"/>
                  <a:pt x="1145842" y="734"/>
                </a:cubicBezTo>
                <a:cubicBezTo>
                  <a:pt x="1210881" y="806"/>
                  <a:pt x="1275920" y="1023"/>
                  <a:pt x="1340959" y="1096"/>
                </a:cubicBezTo>
                <a:cubicBezTo>
                  <a:pt x="1379838" y="1096"/>
                  <a:pt x="1421969" y="-3530"/>
                  <a:pt x="1459909" y="6226"/>
                </a:cubicBezTo>
                <a:cubicBezTo>
                  <a:pt x="1527043" y="23353"/>
                  <a:pt x="1582398" y="82828"/>
                  <a:pt x="1595912" y="150974"/>
                </a:cubicBezTo>
                <a:cubicBezTo>
                  <a:pt x="1600754" y="175400"/>
                  <a:pt x="1598008" y="200693"/>
                  <a:pt x="1599815" y="225408"/>
                </a:cubicBezTo>
                <a:close/>
              </a:path>
            </a:pathLst>
          </a:custGeom>
          <a:solidFill>
            <a:srgbClr val="941651"/>
          </a:solidFill>
          <a:ln w="1805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EDBAA2-86DC-BB7A-81AB-BFF67C351B6F}"/>
              </a:ext>
            </a:extLst>
          </p:cNvPr>
          <p:cNvSpPr txBox="1"/>
          <p:nvPr/>
        </p:nvSpPr>
        <p:spPr>
          <a:xfrm>
            <a:off x="5746735" y="2096113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E59C05A-2785-2B9A-2796-DAD32985FA51}"/>
              </a:ext>
            </a:extLst>
          </p:cNvPr>
          <p:cNvSpPr txBox="1"/>
          <p:nvPr/>
        </p:nvSpPr>
        <p:spPr>
          <a:xfrm>
            <a:off x="5203831" y="2856808"/>
            <a:ext cx="178984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F8857E9-D944-5DD7-BE03-776DBAAC7698}"/>
              </a:ext>
            </a:extLst>
          </p:cNvPr>
          <p:cNvSpPr txBox="1"/>
          <p:nvPr/>
        </p:nvSpPr>
        <p:spPr>
          <a:xfrm>
            <a:off x="5203831" y="3488240"/>
            <a:ext cx="1789847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at. 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CB8068A-1F40-49FB-8D3B-0D21F2C0D17B}"/>
              </a:ext>
            </a:extLst>
          </p:cNvPr>
          <p:cNvCxnSpPr>
            <a:cxnSpLocks/>
          </p:cNvCxnSpPr>
          <p:nvPr/>
        </p:nvCxnSpPr>
        <p:spPr>
          <a:xfrm>
            <a:off x="5203831" y="3403356"/>
            <a:ext cx="178984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Graphic 20" descr="Bullseye with solid fill">
            <a:extLst>
              <a:ext uri="{FF2B5EF4-FFF2-40B4-BE49-F238E27FC236}">
                <a16:creationId xmlns:a16="http://schemas.microsoft.com/office/drawing/2014/main" id="{BDE38662-6979-CD84-0C5D-86B56ED5FE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732994" y="1356676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970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9502</TotalTime>
  <Words>438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Five-Step Perspective Process – Slide Template</vt:lpstr>
      <vt:lpstr>Five-Step Perspective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Five-Step Perspective Process</dc:title>
  <dc:creator>PresentationGO.com</dc:creator>
  <dc:description>© Copyright PresentationGO.com - Do not distribute or sale without written permission.</dc:description>
  <cp:lastModifiedBy>Christophe Barroche</cp:lastModifiedBy>
  <cp:revision>62</cp:revision>
  <dcterms:created xsi:type="dcterms:W3CDTF">2014-11-26T05:14:11Z</dcterms:created>
  <dcterms:modified xsi:type="dcterms:W3CDTF">2026-09-21T17:34:26Z</dcterms:modified>
  <cp:category>Text &amp; Tables</cp:category>
</cp:coreProperties>
</file>