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3" r:id="rId4"/>
    <p:sldId id="36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595A6"/>
    <a:srgbClr val="D0BA94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1" d="100"/>
          <a:sy n="91" d="100"/>
        </p:scale>
        <p:origin x="71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4753D-36D5-8D94-7FDB-A2ABDBB11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43179A-E1D6-8DAA-94CD-95C02DEF06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7CAC4A-205C-FED6-0F2F-EAD52250B1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16AC7B-97B8-65D8-A28B-99721361EF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712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D9048-B4D6-52E6-60A8-891B09F96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0196BA-D8B8-89F7-E074-7E42C2C82B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E3D046-4223-20B5-3415-B5B376B219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11F8F-031A-14D3-7FF0-181CBEE5B0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562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EE3F3-873D-4788-83B9-2A81986AB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DD5DB-BC38-4E2C-29E8-BB8CB00A0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 Ideas Infographic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3F8F986-38F8-8649-81CB-74A031CEB0D4}"/>
              </a:ext>
            </a:extLst>
          </p:cNvPr>
          <p:cNvGrpSpPr/>
          <p:nvPr/>
        </p:nvGrpSpPr>
        <p:grpSpPr>
          <a:xfrm>
            <a:off x="3144886" y="1228725"/>
            <a:ext cx="5710814" cy="4633695"/>
            <a:chOff x="2716261" y="647975"/>
            <a:chExt cx="6849170" cy="5557345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36835A3-25E8-C657-BD3F-DBE98501A553}"/>
                </a:ext>
              </a:extLst>
            </p:cNvPr>
            <p:cNvSpPr/>
            <p:nvPr/>
          </p:nvSpPr>
          <p:spPr>
            <a:xfrm>
              <a:off x="3909396" y="1767771"/>
              <a:ext cx="4588436" cy="4436173"/>
            </a:xfrm>
            <a:custGeom>
              <a:avLst/>
              <a:gdLst>
                <a:gd name="csX0" fmla="*/ 4472986 w 4588436"/>
                <a:gd name="csY0" fmla="*/ 11166 h 4436173"/>
                <a:gd name="csX1" fmla="*/ 4588437 w 4588436"/>
                <a:gd name="csY1" fmla="*/ 149630 h 4436173"/>
                <a:gd name="csX2" fmla="*/ 4572942 w 4588436"/>
                <a:gd name="csY2" fmla="*/ 156917 h 4436173"/>
                <a:gd name="csX3" fmla="*/ 4441918 w 4588436"/>
                <a:gd name="csY3" fmla="*/ 94474 h 4436173"/>
                <a:gd name="csX4" fmla="*/ 4353470 w 4588436"/>
                <a:gd name="csY4" fmla="*/ 87110 h 4436173"/>
                <a:gd name="csX5" fmla="*/ 4202195 w 4588436"/>
                <a:gd name="csY5" fmla="*/ 268916 h 4436173"/>
                <a:gd name="csX6" fmla="*/ 4262567 w 4588436"/>
                <a:gd name="csY6" fmla="*/ 637131 h 4436173"/>
                <a:gd name="csX7" fmla="*/ 4228354 w 4588436"/>
                <a:gd name="csY7" fmla="*/ 867265 h 4436173"/>
                <a:gd name="csX8" fmla="*/ 4314731 w 4588436"/>
                <a:gd name="csY8" fmla="*/ 940754 h 4436173"/>
                <a:gd name="csX9" fmla="*/ 4446521 w 4588436"/>
                <a:gd name="csY9" fmla="*/ 1160840 h 4436173"/>
                <a:gd name="csX10" fmla="*/ 3901486 w 4588436"/>
                <a:gd name="csY10" fmla="*/ 1834979 h 4436173"/>
                <a:gd name="csX11" fmla="*/ 3566181 w 4588436"/>
                <a:gd name="csY11" fmla="*/ 1643201 h 4436173"/>
                <a:gd name="csX12" fmla="*/ 3364123 w 4588436"/>
                <a:gd name="csY12" fmla="*/ 1506041 h 4436173"/>
                <a:gd name="csX13" fmla="*/ 3260102 w 4588436"/>
                <a:gd name="csY13" fmla="*/ 1557284 h 4436173"/>
                <a:gd name="csX14" fmla="*/ 3125014 w 4588436"/>
                <a:gd name="csY14" fmla="*/ 1636757 h 4436173"/>
                <a:gd name="csX15" fmla="*/ 2873093 w 4588436"/>
                <a:gd name="csY15" fmla="*/ 1713852 h 4436173"/>
                <a:gd name="csX16" fmla="*/ 2747517 w 4588436"/>
                <a:gd name="csY16" fmla="*/ 1726433 h 4436173"/>
                <a:gd name="csX17" fmla="*/ 2759637 w 4588436"/>
                <a:gd name="csY17" fmla="*/ 2100171 h 4436173"/>
                <a:gd name="csX18" fmla="*/ 2508791 w 4588436"/>
                <a:gd name="csY18" fmla="*/ 2163688 h 4436173"/>
                <a:gd name="csX19" fmla="*/ 2626466 w 4588436"/>
                <a:gd name="csY19" fmla="*/ 2089508 h 4436173"/>
                <a:gd name="csX20" fmla="*/ 2744678 w 4588436"/>
                <a:gd name="csY20" fmla="*/ 1887987 h 4436173"/>
                <a:gd name="csX21" fmla="*/ 2451564 w 4588436"/>
                <a:gd name="csY21" fmla="*/ 1683091 h 4436173"/>
                <a:gd name="csX22" fmla="*/ 1674324 w 4588436"/>
                <a:gd name="csY22" fmla="*/ 1865894 h 4436173"/>
                <a:gd name="csX23" fmla="*/ 1336410 w 4588436"/>
                <a:gd name="csY23" fmla="*/ 2257199 h 4436173"/>
                <a:gd name="csX24" fmla="*/ 1275808 w 4588436"/>
                <a:gd name="csY24" fmla="*/ 2395433 h 4436173"/>
                <a:gd name="csX25" fmla="*/ 1255250 w 4588436"/>
                <a:gd name="csY25" fmla="*/ 2467619 h 4436173"/>
                <a:gd name="csX26" fmla="*/ 1185519 w 4588436"/>
                <a:gd name="csY26" fmla="*/ 2469920 h 4436173"/>
                <a:gd name="csX27" fmla="*/ 1203853 w 4588436"/>
                <a:gd name="csY27" fmla="*/ 2347412 h 4436173"/>
                <a:gd name="csX28" fmla="*/ 1364793 w 4588436"/>
                <a:gd name="csY28" fmla="*/ 2054988 h 4436173"/>
                <a:gd name="csX29" fmla="*/ 2259479 w 4588436"/>
                <a:gd name="csY29" fmla="*/ 1569328 h 4436173"/>
                <a:gd name="csX30" fmla="*/ 2543618 w 4588436"/>
                <a:gd name="csY30" fmla="*/ 1613821 h 4436173"/>
                <a:gd name="csX31" fmla="*/ 2857291 w 4588436"/>
                <a:gd name="csY31" fmla="*/ 1627705 h 4436173"/>
                <a:gd name="csX32" fmla="*/ 3159764 w 4588436"/>
                <a:gd name="csY32" fmla="*/ 1518392 h 4436173"/>
                <a:gd name="csX33" fmla="*/ 3387136 w 4588436"/>
                <a:gd name="csY33" fmla="*/ 1416365 h 4436173"/>
                <a:gd name="csX34" fmla="*/ 3661840 w 4588436"/>
                <a:gd name="csY34" fmla="*/ 1616736 h 4436173"/>
                <a:gd name="csX35" fmla="*/ 4073090 w 4588436"/>
                <a:gd name="csY35" fmla="*/ 1725896 h 4436173"/>
                <a:gd name="csX36" fmla="*/ 4324550 w 4588436"/>
                <a:gd name="csY36" fmla="*/ 1084128 h 4436173"/>
                <a:gd name="csX37" fmla="*/ 4061123 w 4588436"/>
                <a:gd name="csY37" fmla="*/ 879999 h 4436173"/>
                <a:gd name="csX38" fmla="*/ 3874560 w 4588436"/>
                <a:gd name="csY38" fmla="*/ 728801 h 4436173"/>
                <a:gd name="csX39" fmla="*/ 3857224 w 4588436"/>
                <a:gd name="csY39" fmla="*/ 635366 h 4436173"/>
                <a:gd name="csX40" fmla="*/ 3916138 w 4588436"/>
                <a:gd name="csY40" fmla="*/ 641427 h 4436173"/>
                <a:gd name="csX41" fmla="*/ 3979962 w 4588436"/>
                <a:gd name="csY41" fmla="*/ 723048 h 4436173"/>
                <a:gd name="csX42" fmla="*/ 4138908 w 4588436"/>
                <a:gd name="csY42" fmla="*/ 823463 h 4436173"/>
                <a:gd name="csX43" fmla="*/ 4176804 w 4588436"/>
                <a:gd name="csY43" fmla="*/ 637131 h 4436173"/>
                <a:gd name="csX44" fmla="*/ 4232957 w 4588436"/>
                <a:gd name="csY44" fmla="*/ 37248 h 4436173"/>
                <a:gd name="csX45" fmla="*/ 4315421 w 4588436"/>
                <a:gd name="csY45" fmla="*/ 4799 h 4436173"/>
                <a:gd name="csX46" fmla="*/ 4472986 w 4588436"/>
                <a:gd name="csY46" fmla="*/ 11166 h 4436173"/>
                <a:gd name="csX47" fmla="*/ 827046 w 4588436"/>
                <a:gd name="csY47" fmla="*/ 1882771 h 4436173"/>
                <a:gd name="csX48" fmla="*/ 876372 w 4588436"/>
                <a:gd name="csY48" fmla="*/ 1916063 h 4436173"/>
                <a:gd name="csX49" fmla="*/ 817841 w 4588436"/>
                <a:gd name="csY49" fmla="*/ 2014561 h 4436173"/>
                <a:gd name="csX50" fmla="*/ 731157 w 4588436"/>
                <a:gd name="csY50" fmla="*/ 2255972 h 4436173"/>
                <a:gd name="csX51" fmla="*/ 1277266 w 4588436"/>
                <a:gd name="csY51" fmla="*/ 2867132 h 4436173"/>
                <a:gd name="csX52" fmla="*/ 1386503 w 4588436"/>
                <a:gd name="csY52" fmla="*/ 2884775 h 4436173"/>
                <a:gd name="csX53" fmla="*/ 1375610 w 4588436"/>
                <a:gd name="csY53" fmla="*/ 2708569 h 4436173"/>
                <a:gd name="csX54" fmla="*/ 1753183 w 4588436"/>
                <a:gd name="csY54" fmla="*/ 2327160 h 4436173"/>
                <a:gd name="csX55" fmla="*/ 2152083 w 4588436"/>
                <a:gd name="csY55" fmla="*/ 2477207 h 4436173"/>
                <a:gd name="csX56" fmla="*/ 2099612 w 4588436"/>
                <a:gd name="csY56" fmla="*/ 2380704 h 4436173"/>
                <a:gd name="csX57" fmla="*/ 2056577 w 4588436"/>
                <a:gd name="csY57" fmla="*/ 2156017 h 4436173"/>
                <a:gd name="csX58" fmla="*/ 2106056 w 4588436"/>
                <a:gd name="csY58" fmla="*/ 2043941 h 4436173"/>
                <a:gd name="csX59" fmla="*/ 2152696 w 4588436"/>
                <a:gd name="csY59" fmla="*/ 2080686 h 4436173"/>
                <a:gd name="csX60" fmla="*/ 2140806 w 4588436"/>
                <a:gd name="csY60" fmla="*/ 2156017 h 4436173"/>
                <a:gd name="csX61" fmla="*/ 2182921 w 4588436"/>
                <a:gd name="csY61" fmla="*/ 2359302 h 4436173"/>
                <a:gd name="csX62" fmla="*/ 2688525 w 4588436"/>
                <a:gd name="csY62" fmla="*/ 2541798 h 4436173"/>
                <a:gd name="csX63" fmla="*/ 3180553 w 4588436"/>
                <a:gd name="csY63" fmla="*/ 2106845 h 4436173"/>
                <a:gd name="csX64" fmla="*/ 3242228 w 4588436"/>
                <a:gd name="csY64" fmla="*/ 1946825 h 4436173"/>
                <a:gd name="csX65" fmla="*/ 3257571 w 4588436"/>
                <a:gd name="csY65" fmla="*/ 1869193 h 4436173"/>
                <a:gd name="csX66" fmla="*/ 3310425 w 4588436"/>
                <a:gd name="csY66" fmla="*/ 1853544 h 4436173"/>
                <a:gd name="csX67" fmla="*/ 3326458 w 4588436"/>
                <a:gd name="csY67" fmla="*/ 1946671 h 4436173"/>
                <a:gd name="csX68" fmla="*/ 3265319 w 4588436"/>
                <a:gd name="csY68" fmla="*/ 2133003 h 4436173"/>
                <a:gd name="csX69" fmla="*/ 3470292 w 4588436"/>
                <a:gd name="csY69" fmla="*/ 2269166 h 4436173"/>
                <a:gd name="csX70" fmla="*/ 3716995 w 4588436"/>
                <a:gd name="csY70" fmla="*/ 2308442 h 4436173"/>
                <a:gd name="csX71" fmla="*/ 4070788 w 4588436"/>
                <a:gd name="csY71" fmla="*/ 2327006 h 4436173"/>
                <a:gd name="csX72" fmla="*/ 4273920 w 4588436"/>
                <a:gd name="csY72" fmla="*/ 2446676 h 4436173"/>
                <a:gd name="csX73" fmla="*/ 4314194 w 4588436"/>
                <a:gd name="csY73" fmla="*/ 2518401 h 4436173"/>
                <a:gd name="csX74" fmla="*/ 4252978 w 4588436"/>
                <a:gd name="csY74" fmla="*/ 2544560 h 4436173"/>
                <a:gd name="csX75" fmla="*/ 4190688 w 4588436"/>
                <a:gd name="csY75" fmla="*/ 2484035 h 4436173"/>
                <a:gd name="csX76" fmla="*/ 3985485 w 4588436"/>
                <a:gd name="csY76" fmla="*/ 2397504 h 4436173"/>
                <a:gd name="csX77" fmla="*/ 3786036 w 4588436"/>
                <a:gd name="csY77" fmla="*/ 2394896 h 4436173"/>
                <a:gd name="csX78" fmla="*/ 3556362 w 4588436"/>
                <a:gd name="csY78" fmla="*/ 2380474 h 4436173"/>
                <a:gd name="csX79" fmla="*/ 3319477 w 4588436"/>
                <a:gd name="csY79" fmla="*/ 2296706 h 4436173"/>
                <a:gd name="csX80" fmla="*/ 3210700 w 4588436"/>
                <a:gd name="csY80" fmla="*/ 2225441 h 4436173"/>
                <a:gd name="csX81" fmla="*/ 2960391 w 4588436"/>
                <a:gd name="csY81" fmla="*/ 2508046 h 4436173"/>
                <a:gd name="csX82" fmla="*/ 2489613 w 4588436"/>
                <a:gd name="csY82" fmla="*/ 2641830 h 4436173"/>
                <a:gd name="csX83" fmla="*/ 2350535 w 4588436"/>
                <a:gd name="csY83" fmla="*/ 2614981 h 4436173"/>
                <a:gd name="csX84" fmla="*/ 2153617 w 4588436"/>
                <a:gd name="csY84" fmla="*/ 2571946 h 4436173"/>
                <a:gd name="csX85" fmla="*/ 1707233 w 4588436"/>
                <a:gd name="csY85" fmla="*/ 2415378 h 4436173"/>
                <a:gd name="csX86" fmla="*/ 1484693 w 4588436"/>
                <a:gd name="csY86" fmla="*/ 2894057 h 4436173"/>
                <a:gd name="csX87" fmla="*/ 1653458 w 4588436"/>
                <a:gd name="csY87" fmla="*/ 2911855 h 4436173"/>
                <a:gd name="csX88" fmla="*/ 1958770 w 4588436"/>
                <a:gd name="csY88" fmla="*/ 2974451 h 4436173"/>
                <a:gd name="csX89" fmla="*/ 2625852 w 4588436"/>
                <a:gd name="csY89" fmla="*/ 3903579 h 4436173"/>
                <a:gd name="csX90" fmla="*/ 2726344 w 4588436"/>
                <a:gd name="csY90" fmla="*/ 4294731 h 4436173"/>
                <a:gd name="csX91" fmla="*/ 2725654 w 4588436"/>
                <a:gd name="csY91" fmla="*/ 4428823 h 4436173"/>
                <a:gd name="csX92" fmla="*/ 2656154 w 4588436"/>
                <a:gd name="csY92" fmla="*/ 4388089 h 4436173"/>
                <a:gd name="csX93" fmla="*/ 2569546 w 4588436"/>
                <a:gd name="csY93" fmla="*/ 4004992 h 4436173"/>
                <a:gd name="csX94" fmla="*/ 2133749 w 4588436"/>
                <a:gd name="csY94" fmla="*/ 3190854 h 4436173"/>
                <a:gd name="csX95" fmla="*/ 1477022 w 4588436"/>
                <a:gd name="csY95" fmla="*/ 2987569 h 4436173"/>
                <a:gd name="csX96" fmla="*/ 766291 w 4588436"/>
                <a:gd name="csY96" fmla="*/ 2671364 h 4436173"/>
                <a:gd name="csX97" fmla="*/ 675388 w 4588436"/>
                <a:gd name="csY97" fmla="*/ 2501141 h 4436173"/>
                <a:gd name="csX98" fmla="*/ 646698 w 4588436"/>
                <a:gd name="csY98" fmla="*/ 2248070 h 4436173"/>
                <a:gd name="csX99" fmla="*/ 487445 w 4588436"/>
                <a:gd name="csY99" fmla="*/ 2249988 h 4436173"/>
                <a:gd name="csX100" fmla="*/ 129816 w 4588436"/>
                <a:gd name="csY100" fmla="*/ 2179797 h 4436173"/>
                <a:gd name="csX101" fmla="*/ 11834 w 4588436"/>
                <a:gd name="csY101" fmla="*/ 2053070 h 4436173"/>
                <a:gd name="csX102" fmla="*/ 115318 w 4588436"/>
                <a:gd name="csY102" fmla="*/ 2079305 h 4436173"/>
                <a:gd name="csX103" fmla="*/ 235832 w 4588436"/>
                <a:gd name="csY103" fmla="*/ 2126943 h 4436173"/>
                <a:gd name="csX104" fmla="*/ 666029 w 4588436"/>
                <a:gd name="csY104" fmla="*/ 2148346 h 4436173"/>
                <a:gd name="csX105" fmla="*/ 763453 w 4588436"/>
                <a:gd name="csY105" fmla="*/ 1944907 h 4436173"/>
                <a:gd name="csX106" fmla="*/ 827046 w 4588436"/>
                <a:gd name="csY106" fmla="*/ 1882771 h 44361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</a:cxnLst>
              <a:rect l="l" t="t" r="r" b="b"/>
              <a:pathLst>
                <a:path w="4588436" h="4436173">
                  <a:moveTo>
                    <a:pt x="4472986" y="11166"/>
                  </a:moveTo>
                  <a:cubicBezTo>
                    <a:pt x="4517556" y="42004"/>
                    <a:pt x="4571024" y="98003"/>
                    <a:pt x="4588437" y="149630"/>
                  </a:cubicBezTo>
                  <a:cubicBezTo>
                    <a:pt x="4583297" y="152008"/>
                    <a:pt x="4578158" y="154463"/>
                    <a:pt x="4572942" y="156917"/>
                  </a:cubicBezTo>
                  <a:cubicBezTo>
                    <a:pt x="4528525" y="135745"/>
                    <a:pt x="4490400" y="108129"/>
                    <a:pt x="4441918" y="94474"/>
                  </a:cubicBezTo>
                  <a:cubicBezTo>
                    <a:pt x="4414149" y="86726"/>
                    <a:pt x="4382007" y="83351"/>
                    <a:pt x="4353470" y="87110"/>
                  </a:cubicBezTo>
                  <a:cubicBezTo>
                    <a:pt x="4254206" y="99997"/>
                    <a:pt x="4203422" y="171646"/>
                    <a:pt x="4202195" y="268916"/>
                  </a:cubicBezTo>
                  <a:cubicBezTo>
                    <a:pt x="4200661" y="393649"/>
                    <a:pt x="4260112" y="511861"/>
                    <a:pt x="4262567" y="637131"/>
                  </a:cubicBezTo>
                  <a:cubicBezTo>
                    <a:pt x="4264101" y="717985"/>
                    <a:pt x="4240704" y="788943"/>
                    <a:pt x="4228354" y="867265"/>
                  </a:cubicBezTo>
                  <a:cubicBezTo>
                    <a:pt x="4253132" y="895035"/>
                    <a:pt x="4287345" y="914980"/>
                    <a:pt x="4314731" y="940754"/>
                  </a:cubicBezTo>
                  <a:cubicBezTo>
                    <a:pt x="4377481" y="999746"/>
                    <a:pt x="4428034" y="1075843"/>
                    <a:pt x="4446521" y="1160840"/>
                  </a:cubicBezTo>
                  <a:cubicBezTo>
                    <a:pt x="4515868" y="1479115"/>
                    <a:pt x="4252978" y="1873949"/>
                    <a:pt x="3901486" y="1834979"/>
                  </a:cubicBezTo>
                  <a:cubicBezTo>
                    <a:pt x="3764633" y="1819867"/>
                    <a:pt x="3660459" y="1736559"/>
                    <a:pt x="3566181" y="1643201"/>
                  </a:cubicBezTo>
                  <a:cubicBezTo>
                    <a:pt x="3511869" y="1589426"/>
                    <a:pt x="3449656" y="1501822"/>
                    <a:pt x="3364123" y="1506041"/>
                  </a:cubicBezTo>
                  <a:cubicBezTo>
                    <a:pt x="3323159" y="1508112"/>
                    <a:pt x="3292398" y="1535191"/>
                    <a:pt x="3260102" y="1557284"/>
                  </a:cubicBezTo>
                  <a:cubicBezTo>
                    <a:pt x="3217604" y="1586435"/>
                    <a:pt x="3171654" y="1614894"/>
                    <a:pt x="3125014" y="1636757"/>
                  </a:cubicBezTo>
                  <a:cubicBezTo>
                    <a:pt x="3045234" y="1674116"/>
                    <a:pt x="2960621" y="1701962"/>
                    <a:pt x="2873093" y="1713852"/>
                  </a:cubicBezTo>
                  <a:cubicBezTo>
                    <a:pt x="2831669" y="1719452"/>
                    <a:pt x="2788174" y="1718225"/>
                    <a:pt x="2747517" y="1726433"/>
                  </a:cubicBezTo>
                  <a:cubicBezTo>
                    <a:pt x="2844557" y="1832755"/>
                    <a:pt x="2865115" y="1989400"/>
                    <a:pt x="2759637" y="2100171"/>
                  </a:cubicBezTo>
                  <a:cubicBezTo>
                    <a:pt x="2712306" y="2149803"/>
                    <a:pt x="2560264" y="2240016"/>
                    <a:pt x="2508791" y="2163688"/>
                  </a:cubicBezTo>
                  <a:cubicBezTo>
                    <a:pt x="2509865" y="2089431"/>
                    <a:pt x="2575146" y="2112445"/>
                    <a:pt x="2626466" y="2089508"/>
                  </a:cubicBezTo>
                  <a:cubicBezTo>
                    <a:pt x="2705019" y="2054451"/>
                    <a:pt x="2759407" y="1976052"/>
                    <a:pt x="2744678" y="1887987"/>
                  </a:cubicBezTo>
                  <a:cubicBezTo>
                    <a:pt x="2722125" y="1753819"/>
                    <a:pt x="2564483" y="1707562"/>
                    <a:pt x="2451564" y="1683091"/>
                  </a:cubicBezTo>
                  <a:cubicBezTo>
                    <a:pt x="2165738" y="1621185"/>
                    <a:pt x="1902157" y="1682017"/>
                    <a:pt x="1674324" y="1865894"/>
                  </a:cubicBezTo>
                  <a:cubicBezTo>
                    <a:pt x="1538161" y="1975745"/>
                    <a:pt x="1424935" y="2106385"/>
                    <a:pt x="1336410" y="2257199"/>
                  </a:cubicBezTo>
                  <a:cubicBezTo>
                    <a:pt x="1311786" y="2299160"/>
                    <a:pt x="1290690" y="2349176"/>
                    <a:pt x="1275808" y="2395433"/>
                  </a:cubicBezTo>
                  <a:cubicBezTo>
                    <a:pt x="1268521" y="2418216"/>
                    <a:pt x="1268521" y="2447443"/>
                    <a:pt x="1255250" y="2467619"/>
                  </a:cubicBezTo>
                  <a:cubicBezTo>
                    <a:pt x="1237683" y="2494391"/>
                    <a:pt x="1205080" y="2489174"/>
                    <a:pt x="1185519" y="2469920"/>
                  </a:cubicBezTo>
                  <a:cubicBezTo>
                    <a:pt x="1174319" y="2428726"/>
                    <a:pt x="1190812" y="2387302"/>
                    <a:pt x="1203853" y="2347412"/>
                  </a:cubicBezTo>
                  <a:cubicBezTo>
                    <a:pt x="1238220" y="2241934"/>
                    <a:pt x="1299895" y="2144203"/>
                    <a:pt x="1364793" y="2054988"/>
                  </a:cubicBezTo>
                  <a:cubicBezTo>
                    <a:pt x="1569920" y="1773150"/>
                    <a:pt x="1903845" y="1560813"/>
                    <a:pt x="2259479" y="1569328"/>
                  </a:cubicBezTo>
                  <a:cubicBezTo>
                    <a:pt x="2357516" y="1571706"/>
                    <a:pt x="2448342" y="1596023"/>
                    <a:pt x="2543618" y="1613821"/>
                  </a:cubicBezTo>
                  <a:cubicBezTo>
                    <a:pt x="2645414" y="1632922"/>
                    <a:pt x="2754267" y="1640593"/>
                    <a:pt x="2857291" y="1627705"/>
                  </a:cubicBezTo>
                  <a:cubicBezTo>
                    <a:pt x="2963075" y="1614511"/>
                    <a:pt x="3069705" y="1575541"/>
                    <a:pt x="3159764" y="1518392"/>
                  </a:cubicBezTo>
                  <a:cubicBezTo>
                    <a:pt x="3230261" y="1473592"/>
                    <a:pt x="3296924" y="1407927"/>
                    <a:pt x="3387136" y="1416365"/>
                  </a:cubicBezTo>
                  <a:cubicBezTo>
                    <a:pt x="3506422" y="1427565"/>
                    <a:pt x="3583364" y="1538797"/>
                    <a:pt x="3661840" y="1616736"/>
                  </a:cubicBezTo>
                  <a:cubicBezTo>
                    <a:pt x="3770847" y="1725052"/>
                    <a:pt x="3922659" y="1783506"/>
                    <a:pt x="4073090" y="1725896"/>
                  </a:cubicBezTo>
                  <a:cubicBezTo>
                    <a:pt x="4310895" y="1634839"/>
                    <a:pt x="4459562" y="1311731"/>
                    <a:pt x="4324550" y="1084128"/>
                  </a:cubicBezTo>
                  <a:cubicBezTo>
                    <a:pt x="4265022" y="983866"/>
                    <a:pt x="4160157" y="932547"/>
                    <a:pt x="4061123" y="879999"/>
                  </a:cubicBezTo>
                  <a:cubicBezTo>
                    <a:pt x="3988247" y="841413"/>
                    <a:pt x="3926111" y="793392"/>
                    <a:pt x="3874560" y="728801"/>
                  </a:cubicBezTo>
                  <a:cubicBezTo>
                    <a:pt x="3854999" y="704330"/>
                    <a:pt x="3824545" y="662906"/>
                    <a:pt x="3857224" y="635366"/>
                  </a:cubicBezTo>
                  <a:cubicBezTo>
                    <a:pt x="3875251" y="620178"/>
                    <a:pt x="3900949" y="625087"/>
                    <a:pt x="3916138" y="641427"/>
                  </a:cubicBezTo>
                  <a:cubicBezTo>
                    <a:pt x="3939535" y="666588"/>
                    <a:pt x="3954724" y="698500"/>
                    <a:pt x="3979962" y="723048"/>
                  </a:cubicBezTo>
                  <a:cubicBezTo>
                    <a:pt x="4026449" y="768231"/>
                    <a:pt x="4082295" y="793852"/>
                    <a:pt x="4138908" y="823463"/>
                  </a:cubicBezTo>
                  <a:cubicBezTo>
                    <a:pt x="4181483" y="782192"/>
                    <a:pt x="4177110" y="692593"/>
                    <a:pt x="4176804" y="637131"/>
                  </a:cubicBezTo>
                  <a:cubicBezTo>
                    <a:pt x="4175730" y="446426"/>
                    <a:pt x="4013408" y="169038"/>
                    <a:pt x="4232957" y="37248"/>
                  </a:cubicBezTo>
                  <a:cubicBezTo>
                    <a:pt x="4258502" y="21905"/>
                    <a:pt x="4286271" y="11012"/>
                    <a:pt x="4315421" y="4799"/>
                  </a:cubicBezTo>
                  <a:cubicBezTo>
                    <a:pt x="4371497" y="-7092"/>
                    <a:pt x="4418214" y="6256"/>
                    <a:pt x="4472986" y="11166"/>
                  </a:cubicBezTo>
                  <a:close/>
                  <a:moveTo>
                    <a:pt x="827046" y="1882771"/>
                  </a:moveTo>
                  <a:cubicBezTo>
                    <a:pt x="839780" y="1906475"/>
                    <a:pt x="849906" y="1911691"/>
                    <a:pt x="876372" y="1916063"/>
                  </a:cubicBezTo>
                  <a:cubicBezTo>
                    <a:pt x="882049" y="1935548"/>
                    <a:pt x="830959" y="1994156"/>
                    <a:pt x="817841" y="2014561"/>
                  </a:cubicBezTo>
                  <a:cubicBezTo>
                    <a:pt x="772044" y="2086056"/>
                    <a:pt x="740669" y="2171589"/>
                    <a:pt x="731157" y="2255972"/>
                  </a:cubicBezTo>
                  <a:cubicBezTo>
                    <a:pt x="692648" y="2598719"/>
                    <a:pt x="975943" y="2806837"/>
                    <a:pt x="1277266" y="2867132"/>
                  </a:cubicBezTo>
                  <a:cubicBezTo>
                    <a:pt x="1313550" y="2874419"/>
                    <a:pt x="1349451" y="2882934"/>
                    <a:pt x="1386503" y="2884775"/>
                  </a:cubicBezTo>
                  <a:cubicBezTo>
                    <a:pt x="1381440" y="2825784"/>
                    <a:pt x="1369012" y="2768711"/>
                    <a:pt x="1375610" y="2708569"/>
                  </a:cubicBezTo>
                  <a:cubicBezTo>
                    <a:pt x="1397089" y="2512571"/>
                    <a:pt x="1536474" y="2311894"/>
                    <a:pt x="1753183" y="2327160"/>
                  </a:cubicBezTo>
                  <a:cubicBezTo>
                    <a:pt x="1897938" y="2337286"/>
                    <a:pt x="2016840" y="2435476"/>
                    <a:pt x="2152083" y="2477207"/>
                  </a:cubicBezTo>
                  <a:cubicBezTo>
                    <a:pt x="2142571" y="2443838"/>
                    <a:pt x="2114801" y="2413307"/>
                    <a:pt x="2099612" y="2380704"/>
                  </a:cubicBezTo>
                  <a:cubicBezTo>
                    <a:pt x="2066549" y="2310053"/>
                    <a:pt x="2052281" y="2233879"/>
                    <a:pt x="2056577" y="2156017"/>
                  </a:cubicBezTo>
                  <a:cubicBezTo>
                    <a:pt x="2058495" y="2120960"/>
                    <a:pt x="2058188" y="2047317"/>
                    <a:pt x="2106056" y="2043941"/>
                  </a:cubicBezTo>
                  <a:cubicBezTo>
                    <a:pt x="2129223" y="2042254"/>
                    <a:pt x="2150165" y="2056752"/>
                    <a:pt x="2152696" y="2080686"/>
                  </a:cubicBezTo>
                  <a:cubicBezTo>
                    <a:pt x="2155228" y="2104390"/>
                    <a:pt x="2142263" y="2131699"/>
                    <a:pt x="2140806" y="2156017"/>
                  </a:cubicBezTo>
                  <a:cubicBezTo>
                    <a:pt x="2136587" y="2226515"/>
                    <a:pt x="2149858" y="2296629"/>
                    <a:pt x="2182921" y="2359302"/>
                  </a:cubicBezTo>
                  <a:cubicBezTo>
                    <a:pt x="2277582" y="2539190"/>
                    <a:pt x="2503268" y="2587595"/>
                    <a:pt x="2688525" y="2541798"/>
                  </a:cubicBezTo>
                  <a:cubicBezTo>
                    <a:pt x="2915131" y="2485722"/>
                    <a:pt x="3071546" y="2303763"/>
                    <a:pt x="3180553" y="2106845"/>
                  </a:cubicBezTo>
                  <a:cubicBezTo>
                    <a:pt x="3208322" y="2056675"/>
                    <a:pt x="3230798" y="2003361"/>
                    <a:pt x="3242228" y="1946825"/>
                  </a:cubicBezTo>
                  <a:cubicBezTo>
                    <a:pt x="3247061" y="1923044"/>
                    <a:pt x="3245374" y="1890595"/>
                    <a:pt x="3257571" y="1869193"/>
                  </a:cubicBezTo>
                  <a:cubicBezTo>
                    <a:pt x="3269308" y="1848634"/>
                    <a:pt x="3290864" y="1851396"/>
                    <a:pt x="3310425" y="1853544"/>
                  </a:cubicBezTo>
                  <a:cubicBezTo>
                    <a:pt x="3342567" y="1880239"/>
                    <a:pt x="3333362" y="1909466"/>
                    <a:pt x="3326458" y="1946671"/>
                  </a:cubicBezTo>
                  <a:cubicBezTo>
                    <a:pt x="3314261" y="2012260"/>
                    <a:pt x="3288025" y="2070790"/>
                    <a:pt x="3265319" y="2133003"/>
                  </a:cubicBezTo>
                  <a:cubicBezTo>
                    <a:pt x="3304365" y="2203118"/>
                    <a:pt x="3397032" y="2245232"/>
                    <a:pt x="3470292" y="2269166"/>
                  </a:cubicBezTo>
                  <a:cubicBezTo>
                    <a:pt x="3549918" y="2295095"/>
                    <a:pt x="3633457" y="2306831"/>
                    <a:pt x="3716995" y="2308442"/>
                  </a:cubicBezTo>
                  <a:cubicBezTo>
                    <a:pt x="3833904" y="2310820"/>
                    <a:pt x="3956642" y="2294404"/>
                    <a:pt x="4070788" y="2327006"/>
                  </a:cubicBezTo>
                  <a:cubicBezTo>
                    <a:pt x="4145199" y="2348332"/>
                    <a:pt x="4220606" y="2389987"/>
                    <a:pt x="4273920" y="2446676"/>
                  </a:cubicBezTo>
                  <a:cubicBezTo>
                    <a:pt x="4291104" y="2464934"/>
                    <a:pt x="4322709" y="2489788"/>
                    <a:pt x="4314194" y="2518401"/>
                  </a:cubicBezTo>
                  <a:cubicBezTo>
                    <a:pt x="4306446" y="2544483"/>
                    <a:pt x="4277526" y="2557371"/>
                    <a:pt x="4252978" y="2544560"/>
                  </a:cubicBezTo>
                  <a:cubicBezTo>
                    <a:pt x="4228967" y="2531903"/>
                    <a:pt x="4212244" y="2501218"/>
                    <a:pt x="4190688" y="2484035"/>
                  </a:cubicBezTo>
                  <a:cubicBezTo>
                    <a:pt x="4130317" y="2435937"/>
                    <a:pt x="4061276" y="2409778"/>
                    <a:pt x="3985485" y="2397504"/>
                  </a:cubicBezTo>
                  <a:cubicBezTo>
                    <a:pt x="3918977" y="2386765"/>
                    <a:pt x="3852851" y="2393745"/>
                    <a:pt x="3786036" y="2394896"/>
                  </a:cubicBezTo>
                  <a:cubicBezTo>
                    <a:pt x="3709171" y="2396277"/>
                    <a:pt x="3632306" y="2393285"/>
                    <a:pt x="3556362" y="2380474"/>
                  </a:cubicBezTo>
                  <a:cubicBezTo>
                    <a:pt x="3475048" y="2366820"/>
                    <a:pt x="3390742" y="2338667"/>
                    <a:pt x="3319477" y="2296706"/>
                  </a:cubicBezTo>
                  <a:cubicBezTo>
                    <a:pt x="3282195" y="2274689"/>
                    <a:pt x="3249209" y="2244542"/>
                    <a:pt x="3210700" y="2225441"/>
                  </a:cubicBezTo>
                  <a:cubicBezTo>
                    <a:pt x="3136137" y="2329921"/>
                    <a:pt x="3062724" y="2428342"/>
                    <a:pt x="2960391" y="2508046"/>
                  </a:cubicBezTo>
                  <a:cubicBezTo>
                    <a:pt x="2828294" y="2611069"/>
                    <a:pt x="2655233" y="2655868"/>
                    <a:pt x="2489613" y="2641830"/>
                  </a:cubicBezTo>
                  <a:cubicBezTo>
                    <a:pt x="2441668" y="2637764"/>
                    <a:pt x="2397406" y="2623113"/>
                    <a:pt x="2350535" y="2614981"/>
                  </a:cubicBezTo>
                  <a:cubicBezTo>
                    <a:pt x="2283643" y="2603321"/>
                    <a:pt x="2218975" y="2591814"/>
                    <a:pt x="2153617" y="2571946"/>
                  </a:cubicBezTo>
                  <a:cubicBezTo>
                    <a:pt x="2014232" y="2529678"/>
                    <a:pt x="1851681" y="2404562"/>
                    <a:pt x="1707233" y="2415378"/>
                  </a:cubicBezTo>
                  <a:cubicBezTo>
                    <a:pt x="1490984" y="2431487"/>
                    <a:pt x="1419105" y="2723758"/>
                    <a:pt x="1484693" y="2894057"/>
                  </a:cubicBezTo>
                  <a:cubicBezTo>
                    <a:pt x="1534862" y="2912851"/>
                    <a:pt x="1599684" y="2906715"/>
                    <a:pt x="1653458" y="2911855"/>
                  </a:cubicBezTo>
                  <a:cubicBezTo>
                    <a:pt x="1755255" y="2921520"/>
                    <a:pt x="1863571" y="2934791"/>
                    <a:pt x="1958770" y="2974451"/>
                  </a:cubicBezTo>
                  <a:cubicBezTo>
                    <a:pt x="2321615" y="3125496"/>
                    <a:pt x="2505339" y="3556767"/>
                    <a:pt x="2625852" y="3903579"/>
                  </a:cubicBezTo>
                  <a:cubicBezTo>
                    <a:pt x="2669885" y="4030230"/>
                    <a:pt x="2701260" y="4163094"/>
                    <a:pt x="2726344" y="4294731"/>
                  </a:cubicBezTo>
                  <a:cubicBezTo>
                    <a:pt x="2733018" y="4330018"/>
                    <a:pt x="2764316" y="4403661"/>
                    <a:pt x="2725654" y="4428823"/>
                  </a:cubicBezTo>
                  <a:cubicBezTo>
                    <a:pt x="2692207" y="4450609"/>
                    <a:pt x="2661523" y="4420078"/>
                    <a:pt x="2656154" y="4388089"/>
                  </a:cubicBezTo>
                  <a:cubicBezTo>
                    <a:pt x="2634367" y="4259137"/>
                    <a:pt x="2608822" y="4130032"/>
                    <a:pt x="2569546" y="4004992"/>
                  </a:cubicBezTo>
                  <a:cubicBezTo>
                    <a:pt x="2478797" y="3715943"/>
                    <a:pt x="2356979" y="3405032"/>
                    <a:pt x="2133749" y="3190854"/>
                  </a:cubicBezTo>
                  <a:cubicBezTo>
                    <a:pt x="1945499" y="3010198"/>
                    <a:pt x="1720888" y="3010735"/>
                    <a:pt x="1477022" y="2987569"/>
                  </a:cubicBezTo>
                  <a:cubicBezTo>
                    <a:pt x="1217968" y="2962944"/>
                    <a:pt x="928459" y="2893520"/>
                    <a:pt x="766291" y="2671364"/>
                  </a:cubicBezTo>
                  <a:cubicBezTo>
                    <a:pt x="727782" y="2618663"/>
                    <a:pt x="696867" y="2562971"/>
                    <a:pt x="675388" y="2501141"/>
                  </a:cubicBezTo>
                  <a:cubicBezTo>
                    <a:pt x="646544" y="2418216"/>
                    <a:pt x="642555" y="2334985"/>
                    <a:pt x="646698" y="2248070"/>
                  </a:cubicBezTo>
                  <a:cubicBezTo>
                    <a:pt x="595148" y="2241013"/>
                    <a:pt x="540146" y="2251829"/>
                    <a:pt x="487445" y="2249988"/>
                  </a:cubicBezTo>
                  <a:cubicBezTo>
                    <a:pt x="365474" y="2245616"/>
                    <a:pt x="242889" y="2227512"/>
                    <a:pt x="129816" y="2179797"/>
                  </a:cubicBezTo>
                  <a:cubicBezTo>
                    <a:pt x="80568" y="2159009"/>
                    <a:pt x="-37568" y="2123721"/>
                    <a:pt x="11834" y="2053070"/>
                  </a:cubicBezTo>
                  <a:cubicBezTo>
                    <a:pt x="52108" y="2034813"/>
                    <a:pt x="80107" y="2061048"/>
                    <a:pt x="115318" y="2079305"/>
                  </a:cubicBezTo>
                  <a:cubicBezTo>
                    <a:pt x="153597" y="2099250"/>
                    <a:pt x="194561" y="2114593"/>
                    <a:pt x="235832" y="2126943"/>
                  </a:cubicBezTo>
                  <a:cubicBezTo>
                    <a:pt x="370460" y="2167140"/>
                    <a:pt x="528179" y="2175041"/>
                    <a:pt x="666029" y="2148346"/>
                  </a:cubicBezTo>
                  <a:cubicBezTo>
                    <a:pt x="696560" y="2077925"/>
                    <a:pt x="721031" y="2010112"/>
                    <a:pt x="763453" y="1944907"/>
                  </a:cubicBezTo>
                  <a:cubicBezTo>
                    <a:pt x="779792" y="1919822"/>
                    <a:pt x="797052" y="1889291"/>
                    <a:pt x="827046" y="1882771"/>
                  </a:cubicBezTo>
                  <a:close/>
                </a:path>
              </a:pathLst>
            </a:custGeom>
            <a:solidFill>
              <a:schemeClr val="accent2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AF3F330-C33D-9C98-C55F-6C3EEE0DBC12}"/>
                </a:ext>
              </a:extLst>
            </p:cNvPr>
            <p:cNvSpPr/>
            <p:nvPr/>
          </p:nvSpPr>
          <p:spPr>
            <a:xfrm>
              <a:off x="3449455" y="647975"/>
              <a:ext cx="4028039" cy="3100822"/>
            </a:xfrm>
            <a:custGeom>
              <a:avLst/>
              <a:gdLst>
                <a:gd name="csX0" fmla="*/ 4028040 w 4028039"/>
                <a:gd name="csY0" fmla="*/ 454675 h 3100822"/>
                <a:gd name="csX1" fmla="*/ 4017683 w 4028039"/>
                <a:gd name="csY1" fmla="*/ 504921 h 3100822"/>
                <a:gd name="csX2" fmla="*/ 3920183 w 4028039"/>
                <a:gd name="csY2" fmla="*/ 494105 h 3100822"/>
                <a:gd name="csX3" fmla="*/ 3804349 w 4028039"/>
                <a:gd name="csY3" fmla="*/ 384177 h 3100822"/>
                <a:gd name="csX4" fmla="*/ 3432836 w 4028039"/>
                <a:gd name="csY4" fmla="*/ 266348 h 3100822"/>
                <a:gd name="csX5" fmla="*/ 3307643 w 4028039"/>
                <a:gd name="csY5" fmla="*/ 292890 h 3100822"/>
                <a:gd name="csX6" fmla="*/ 3227019 w 4028039"/>
                <a:gd name="csY6" fmla="*/ 316594 h 3100822"/>
                <a:gd name="csX7" fmla="*/ 3156444 w 4028039"/>
                <a:gd name="csY7" fmla="*/ 241954 h 3100822"/>
                <a:gd name="csX8" fmla="*/ 3007164 w 4028039"/>
                <a:gd name="csY8" fmla="*/ 138317 h 3100822"/>
                <a:gd name="csX9" fmla="*/ 2261222 w 4028039"/>
                <a:gd name="csY9" fmla="*/ 221165 h 3100822"/>
                <a:gd name="csX10" fmla="*/ 2050879 w 4028039"/>
                <a:gd name="csY10" fmla="*/ 454368 h 3100822"/>
                <a:gd name="csX11" fmla="*/ 2044743 w 4028039"/>
                <a:gd name="csY11" fmla="*/ 540131 h 3100822"/>
                <a:gd name="csX12" fmla="*/ 2013675 w 4028039"/>
                <a:gd name="csY12" fmla="*/ 664250 h 3100822"/>
                <a:gd name="csX13" fmla="*/ 1960820 w 4028039"/>
                <a:gd name="csY13" fmla="*/ 521874 h 3100822"/>
                <a:gd name="csX14" fmla="*/ 2098671 w 4028039"/>
                <a:gd name="csY14" fmla="*/ 227072 h 3100822"/>
                <a:gd name="csX15" fmla="*/ 2217574 w 4028039"/>
                <a:gd name="csY15" fmla="*/ 138317 h 3100822"/>
                <a:gd name="csX16" fmla="*/ 1629657 w 4028039"/>
                <a:gd name="csY16" fmla="*/ 163862 h 3100822"/>
                <a:gd name="csX17" fmla="*/ 1442021 w 4028039"/>
                <a:gd name="csY17" fmla="*/ 234360 h 3100822"/>
                <a:gd name="csX18" fmla="*/ 1285453 w 4028039"/>
                <a:gd name="csY18" fmla="*/ 201144 h 3100822"/>
                <a:gd name="csX19" fmla="*/ 2036688 w 4028039"/>
                <a:gd name="csY19" fmla="*/ 27852 h 3100822"/>
                <a:gd name="csX20" fmla="*/ 2228467 w 4028039"/>
                <a:gd name="csY20" fmla="*/ 50636 h 3100822"/>
                <a:gd name="csX21" fmla="*/ 2343534 w 4028039"/>
                <a:gd name="csY21" fmla="*/ 67973 h 3100822"/>
                <a:gd name="csX22" fmla="*/ 2559323 w 4028039"/>
                <a:gd name="csY22" fmla="*/ 21639 h 3100822"/>
                <a:gd name="csX23" fmla="*/ 2916875 w 4028039"/>
                <a:gd name="csY23" fmla="*/ 14965 h 3100822"/>
                <a:gd name="csX24" fmla="*/ 3160741 w 4028039"/>
                <a:gd name="csY24" fmla="*/ 130339 h 3100822"/>
                <a:gd name="csX25" fmla="*/ 3256399 w 4028039"/>
                <a:gd name="csY25" fmla="*/ 219324 h 3100822"/>
                <a:gd name="csX26" fmla="*/ 3448178 w 4028039"/>
                <a:gd name="csY26" fmla="*/ 177670 h 3100822"/>
                <a:gd name="csX27" fmla="*/ 3879986 w 4028039"/>
                <a:gd name="csY27" fmla="*/ 331553 h 3100822"/>
                <a:gd name="csX28" fmla="*/ 4028040 w 4028039"/>
                <a:gd name="csY28" fmla="*/ 454675 h 3100822"/>
                <a:gd name="csX29" fmla="*/ 2815386 w 4028039"/>
                <a:gd name="csY29" fmla="*/ 299411 h 3100822"/>
                <a:gd name="csX30" fmla="*/ 2772734 w 4028039"/>
                <a:gd name="csY30" fmla="*/ 363925 h 3100822"/>
                <a:gd name="csX31" fmla="*/ 2880667 w 4028039"/>
                <a:gd name="csY31" fmla="*/ 541052 h 3100822"/>
                <a:gd name="csX32" fmla="*/ 2977860 w 4028039"/>
                <a:gd name="csY32" fmla="*/ 559309 h 3100822"/>
                <a:gd name="csX33" fmla="*/ 2983383 w 4028039"/>
                <a:gd name="csY33" fmla="*/ 636251 h 3100822"/>
                <a:gd name="csX34" fmla="*/ 2871999 w 4028039"/>
                <a:gd name="csY34" fmla="*/ 627122 h 3100822"/>
                <a:gd name="csX35" fmla="*/ 2688505 w 4028039"/>
                <a:gd name="csY35" fmla="*/ 348660 h 3100822"/>
                <a:gd name="csX36" fmla="*/ 2746192 w 4028039"/>
                <a:gd name="csY36" fmla="*/ 253461 h 3100822"/>
                <a:gd name="csX37" fmla="*/ 2815386 w 4028039"/>
                <a:gd name="csY37" fmla="*/ 299411 h 3100822"/>
                <a:gd name="csX38" fmla="*/ 2397232 w 4028039"/>
                <a:gd name="csY38" fmla="*/ 624591 h 3100822"/>
                <a:gd name="csX39" fmla="*/ 2468650 w 4028039"/>
                <a:gd name="csY39" fmla="*/ 736666 h 3100822"/>
                <a:gd name="csX40" fmla="*/ 2352356 w 4028039"/>
                <a:gd name="csY40" fmla="*/ 1010065 h 3100822"/>
                <a:gd name="csX41" fmla="*/ 1984831 w 4028039"/>
                <a:gd name="csY41" fmla="*/ 1095906 h 3100822"/>
                <a:gd name="csX42" fmla="*/ 1760987 w 4028039"/>
                <a:gd name="csY42" fmla="*/ 1262676 h 3100822"/>
                <a:gd name="csX43" fmla="*/ 1557242 w 4028039"/>
                <a:gd name="csY43" fmla="*/ 1964049 h 3100822"/>
                <a:gd name="csX44" fmla="*/ 1579564 w 4028039"/>
                <a:gd name="csY44" fmla="*/ 2071675 h 3100822"/>
                <a:gd name="csX45" fmla="*/ 1582403 w 4028039"/>
                <a:gd name="csY45" fmla="*/ 2294368 h 3100822"/>
                <a:gd name="csX46" fmla="*/ 1530393 w 4028039"/>
                <a:gd name="csY46" fmla="*/ 2420328 h 3100822"/>
                <a:gd name="csX47" fmla="*/ 1483369 w 4028039"/>
                <a:gd name="csY47" fmla="*/ 2401304 h 3100822"/>
                <a:gd name="csX48" fmla="*/ 1500322 w 4028039"/>
                <a:gd name="csY48" fmla="*/ 2277185 h 3100822"/>
                <a:gd name="csX49" fmla="*/ 1493418 w 4028039"/>
                <a:gd name="csY49" fmla="*/ 2072442 h 3100822"/>
                <a:gd name="csX50" fmla="*/ 918926 w 4028039"/>
                <a:gd name="csY50" fmla="*/ 1397765 h 3100822"/>
                <a:gd name="csX51" fmla="*/ 492794 w 4028039"/>
                <a:gd name="csY51" fmla="*/ 1141856 h 3100822"/>
                <a:gd name="csX52" fmla="*/ 349037 w 4028039"/>
                <a:gd name="csY52" fmla="*/ 1108946 h 3100822"/>
                <a:gd name="csX53" fmla="*/ 273553 w 4028039"/>
                <a:gd name="csY53" fmla="*/ 1106875 h 3100822"/>
                <a:gd name="csX54" fmla="*/ 245860 w 4028039"/>
                <a:gd name="csY54" fmla="*/ 1044202 h 3100822"/>
                <a:gd name="csX55" fmla="*/ 350494 w 4028039"/>
                <a:gd name="csY55" fmla="*/ 1021342 h 3100822"/>
                <a:gd name="csX56" fmla="*/ 618371 w 4028039"/>
                <a:gd name="csY56" fmla="*/ 1100355 h 3100822"/>
                <a:gd name="csX57" fmla="*/ 949380 w 4028039"/>
                <a:gd name="csY57" fmla="*/ 1313536 h 3100822"/>
                <a:gd name="csX58" fmla="*/ 1476695 w 4028039"/>
                <a:gd name="csY58" fmla="*/ 1794977 h 3100822"/>
                <a:gd name="csX59" fmla="*/ 1507302 w 4028039"/>
                <a:gd name="csY59" fmla="*/ 1660578 h 3100822"/>
                <a:gd name="csX60" fmla="*/ 1574808 w 4028039"/>
                <a:gd name="csY60" fmla="*/ 1444329 h 3100822"/>
                <a:gd name="csX61" fmla="*/ 1646917 w 4028039"/>
                <a:gd name="csY61" fmla="*/ 1286840 h 3100822"/>
                <a:gd name="csX62" fmla="*/ 1685656 w 4028039"/>
                <a:gd name="csY62" fmla="*/ 1196704 h 3100822"/>
                <a:gd name="csX63" fmla="*/ 1652671 w 4028039"/>
                <a:gd name="csY63" fmla="*/ 1024794 h 3100822"/>
                <a:gd name="csX64" fmla="*/ 1619148 w 4028039"/>
                <a:gd name="csY64" fmla="*/ 929365 h 3100822"/>
                <a:gd name="csX65" fmla="*/ 1699388 w 4028039"/>
                <a:gd name="csY65" fmla="*/ 939721 h 3100822"/>
                <a:gd name="csX66" fmla="*/ 1768198 w 4028039"/>
                <a:gd name="csY66" fmla="*/ 1113626 h 3100822"/>
                <a:gd name="csX67" fmla="*/ 2013675 w 4028039"/>
                <a:gd name="csY67" fmla="*/ 1000937 h 3100822"/>
                <a:gd name="csX68" fmla="*/ 2303567 w 4028039"/>
                <a:gd name="csY68" fmla="*/ 938340 h 3100822"/>
                <a:gd name="csX69" fmla="*/ 2385571 w 4028039"/>
                <a:gd name="csY69" fmla="*/ 759679 h 3100822"/>
                <a:gd name="csX70" fmla="*/ 2397232 w 4028039"/>
                <a:gd name="csY70" fmla="*/ 624591 h 3100822"/>
                <a:gd name="csX71" fmla="*/ 1381266 w 4028039"/>
                <a:gd name="csY71" fmla="*/ 1212277 h 3100822"/>
                <a:gd name="csX72" fmla="*/ 1260138 w 4028039"/>
                <a:gd name="csY72" fmla="*/ 1133724 h 3100822"/>
                <a:gd name="csX73" fmla="*/ 1288061 w 4028039"/>
                <a:gd name="csY73" fmla="*/ 781849 h 3100822"/>
                <a:gd name="csX74" fmla="*/ 1369529 w 4028039"/>
                <a:gd name="csY74" fmla="*/ 696776 h 3100822"/>
                <a:gd name="csX75" fmla="*/ 1410569 w 4028039"/>
                <a:gd name="csY75" fmla="*/ 751241 h 3100822"/>
                <a:gd name="csX76" fmla="*/ 1363008 w 4028039"/>
                <a:gd name="csY76" fmla="*/ 818824 h 3100822"/>
                <a:gd name="csX77" fmla="*/ 1321814 w 4028039"/>
                <a:gd name="csY77" fmla="*/ 937496 h 3100822"/>
                <a:gd name="csX78" fmla="*/ 1345672 w 4028039"/>
                <a:gd name="csY78" fmla="*/ 1117231 h 3100822"/>
                <a:gd name="csX79" fmla="*/ 1381266 w 4028039"/>
                <a:gd name="csY79" fmla="*/ 1212277 h 3100822"/>
                <a:gd name="csX80" fmla="*/ 387393 w 4028039"/>
                <a:gd name="csY80" fmla="*/ 1300725 h 3100822"/>
                <a:gd name="csX81" fmla="*/ 413474 w 4028039"/>
                <a:gd name="csY81" fmla="*/ 1358028 h 3100822"/>
                <a:gd name="csX82" fmla="*/ 341366 w 4028039"/>
                <a:gd name="csY82" fmla="*/ 1423386 h 3100822"/>
                <a:gd name="csX83" fmla="*/ 232589 w 4028039"/>
                <a:gd name="csY83" fmla="*/ 1582639 h 3100822"/>
                <a:gd name="csX84" fmla="*/ 202058 w 4028039"/>
                <a:gd name="csY84" fmla="*/ 1689345 h 3100822"/>
                <a:gd name="csX85" fmla="*/ 195154 w 4028039"/>
                <a:gd name="csY85" fmla="*/ 1729695 h 3100822"/>
                <a:gd name="csX86" fmla="*/ 129259 w 4028039"/>
                <a:gd name="csY86" fmla="*/ 1742660 h 3100822"/>
                <a:gd name="csX87" fmla="*/ 135089 w 4028039"/>
                <a:gd name="csY87" fmla="*/ 1601204 h 3100822"/>
                <a:gd name="csX88" fmla="*/ 282682 w 4028039"/>
                <a:gd name="csY88" fmla="*/ 1364549 h 3100822"/>
                <a:gd name="csX89" fmla="*/ 387393 w 4028039"/>
                <a:gd name="csY89" fmla="*/ 1300725 h 3100822"/>
                <a:gd name="csX90" fmla="*/ 2599903 w 4028039"/>
                <a:gd name="csY90" fmla="*/ 2318379 h 3100822"/>
                <a:gd name="csX91" fmla="*/ 2697940 w 4028039"/>
                <a:gd name="csY91" fmla="*/ 2365096 h 3100822"/>
                <a:gd name="csX92" fmla="*/ 2815615 w 4028039"/>
                <a:gd name="csY92" fmla="*/ 2390564 h 3100822"/>
                <a:gd name="csX93" fmla="*/ 2724482 w 4028039"/>
                <a:gd name="csY93" fmla="*/ 2401457 h 3100822"/>
                <a:gd name="csX94" fmla="*/ 2519970 w 4028039"/>
                <a:gd name="csY94" fmla="*/ 2414191 h 3100822"/>
                <a:gd name="csX95" fmla="*/ 2030551 w 4028039"/>
                <a:gd name="csY95" fmla="*/ 2529642 h 3100822"/>
                <a:gd name="csX96" fmla="*/ 1557779 w 4028039"/>
                <a:gd name="csY96" fmla="*/ 2831271 h 3100822"/>
                <a:gd name="csX97" fmla="*/ 1418701 w 4028039"/>
                <a:gd name="csY97" fmla="*/ 2960913 h 3100822"/>
                <a:gd name="csX98" fmla="*/ 1336313 w 4028039"/>
                <a:gd name="csY98" fmla="*/ 3035860 h 3100822"/>
                <a:gd name="csX99" fmla="*/ 1286987 w 4028039"/>
                <a:gd name="csY99" fmla="*/ 3002568 h 3100822"/>
                <a:gd name="csX100" fmla="*/ 1346055 w 4028039"/>
                <a:gd name="csY100" fmla="*/ 2911204 h 3100822"/>
                <a:gd name="csX101" fmla="*/ 1540365 w 4028039"/>
                <a:gd name="csY101" fmla="*/ 2731163 h 3100822"/>
                <a:gd name="csX102" fmla="*/ 1423150 w 4028039"/>
                <a:gd name="csY102" fmla="*/ 2718198 h 3100822"/>
                <a:gd name="csX103" fmla="*/ 1198156 w 4028039"/>
                <a:gd name="csY103" fmla="*/ 2645553 h 3100822"/>
                <a:gd name="csX104" fmla="*/ 851957 w 4028039"/>
                <a:gd name="csY104" fmla="*/ 2339551 h 3100822"/>
                <a:gd name="csX105" fmla="*/ 731136 w 4028039"/>
                <a:gd name="csY105" fmla="*/ 2260845 h 3100822"/>
                <a:gd name="csX106" fmla="*/ 677592 w 4028039"/>
                <a:gd name="csY106" fmla="*/ 2237448 h 3100822"/>
                <a:gd name="csX107" fmla="*/ 664858 w 4028039"/>
                <a:gd name="csY107" fmla="*/ 2184057 h 3100822"/>
                <a:gd name="csX108" fmla="*/ 818894 w 4028039"/>
                <a:gd name="csY108" fmla="*/ 2211213 h 3100822"/>
                <a:gd name="csX109" fmla="*/ 1175602 w 4028039"/>
                <a:gd name="csY109" fmla="*/ 2529949 h 3100822"/>
                <a:gd name="csX110" fmla="*/ 1689109 w 4028039"/>
                <a:gd name="csY110" fmla="*/ 2616786 h 3100822"/>
                <a:gd name="csX111" fmla="*/ 1792823 w 4028039"/>
                <a:gd name="csY111" fmla="*/ 2552655 h 3100822"/>
                <a:gd name="csX112" fmla="*/ 1971944 w 4028039"/>
                <a:gd name="csY112" fmla="*/ 2455232 h 3100822"/>
                <a:gd name="csX113" fmla="*/ 2057093 w 4028039"/>
                <a:gd name="csY113" fmla="*/ 2341162 h 3100822"/>
                <a:gd name="csX114" fmla="*/ 2023724 w 4028039"/>
                <a:gd name="csY114" fmla="*/ 1710901 h 3100822"/>
                <a:gd name="csX115" fmla="*/ 2033543 w 4028039"/>
                <a:gd name="csY115" fmla="*/ 1526794 h 3100822"/>
                <a:gd name="csX116" fmla="*/ 2061619 w 4028039"/>
                <a:gd name="csY116" fmla="*/ 1455912 h 3100822"/>
                <a:gd name="csX117" fmla="*/ 2105728 w 4028039"/>
                <a:gd name="csY117" fmla="*/ 1446937 h 3100822"/>
                <a:gd name="csX118" fmla="*/ 2111021 w 4028039"/>
                <a:gd name="csY118" fmla="*/ 1565533 h 3100822"/>
                <a:gd name="csX119" fmla="*/ 2105575 w 4028039"/>
                <a:gd name="csY119" fmla="*/ 1693334 h 3100822"/>
                <a:gd name="csX120" fmla="*/ 2129662 w 4028039"/>
                <a:gd name="csY120" fmla="*/ 2393632 h 3100822"/>
                <a:gd name="csX121" fmla="*/ 2313309 w 4028039"/>
                <a:gd name="csY121" fmla="*/ 2352899 h 3100822"/>
                <a:gd name="csX122" fmla="*/ 2599903 w 4028039"/>
                <a:gd name="csY122" fmla="*/ 2318379 h 3100822"/>
                <a:gd name="csX123" fmla="*/ 252304 w 4028039"/>
                <a:gd name="csY123" fmla="*/ 2621696 h 3100822"/>
                <a:gd name="csX124" fmla="*/ 330396 w 4028039"/>
                <a:gd name="csY124" fmla="*/ 2621696 h 3100822"/>
                <a:gd name="csX125" fmla="*/ 252304 w 4028039"/>
                <a:gd name="csY125" fmla="*/ 2621696 h 3100822"/>
                <a:gd name="csX126" fmla="*/ 0 w 4028039"/>
                <a:gd name="csY126" fmla="*/ 3008474 h 3100822"/>
                <a:gd name="csX127" fmla="*/ 39506 w 4028039"/>
                <a:gd name="csY127" fmla="*/ 2933911 h 3100822"/>
                <a:gd name="csX128" fmla="*/ 151505 w 4028039"/>
                <a:gd name="csY128" fmla="*/ 2978020 h 3100822"/>
                <a:gd name="csX129" fmla="*/ 562448 w 4028039"/>
                <a:gd name="csY129" fmla="*/ 2986151 h 3100822"/>
                <a:gd name="csX130" fmla="*/ 727454 w 4028039"/>
                <a:gd name="csY130" fmla="*/ 2898931 h 3100822"/>
                <a:gd name="csX131" fmla="*/ 806007 w 4028039"/>
                <a:gd name="csY131" fmla="*/ 2831348 h 3100822"/>
                <a:gd name="csX132" fmla="*/ 860932 w 4028039"/>
                <a:gd name="csY132" fmla="*/ 2869243 h 3100822"/>
                <a:gd name="csX133" fmla="*/ 686874 w 4028039"/>
                <a:gd name="csY133" fmla="*/ 3026732 h 3100822"/>
                <a:gd name="csX134" fmla="*/ 0 w 4028039"/>
                <a:gd name="csY134" fmla="*/ 3008474 h 31008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</a:cxnLst>
              <a:rect l="l" t="t" r="r" b="b"/>
              <a:pathLst>
                <a:path w="4028039" h="3100822">
                  <a:moveTo>
                    <a:pt x="4028040" y="454675"/>
                  </a:moveTo>
                  <a:cubicBezTo>
                    <a:pt x="4019448" y="470708"/>
                    <a:pt x="4023974" y="487047"/>
                    <a:pt x="4017683" y="504921"/>
                  </a:cubicBezTo>
                  <a:cubicBezTo>
                    <a:pt x="3998889" y="558235"/>
                    <a:pt x="3944654" y="505611"/>
                    <a:pt x="3920183" y="494105"/>
                  </a:cubicBezTo>
                  <a:cubicBezTo>
                    <a:pt x="3895942" y="449228"/>
                    <a:pt x="3845773" y="413020"/>
                    <a:pt x="3804349" y="384177"/>
                  </a:cubicBezTo>
                  <a:cubicBezTo>
                    <a:pt x="3695342" y="308233"/>
                    <a:pt x="3568385" y="256529"/>
                    <a:pt x="3432836" y="266348"/>
                  </a:cubicBezTo>
                  <a:cubicBezTo>
                    <a:pt x="3390644" y="269417"/>
                    <a:pt x="3347379" y="278392"/>
                    <a:pt x="3307643" y="292890"/>
                  </a:cubicBezTo>
                  <a:cubicBezTo>
                    <a:pt x="3281944" y="302249"/>
                    <a:pt x="3255479" y="322271"/>
                    <a:pt x="3227019" y="316594"/>
                  </a:cubicBezTo>
                  <a:cubicBezTo>
                    <a:pt x="3194416" y="310227"/>
                    <a:pt x="3177540" y="263970"/>
                    <a:pt x="3156444" y="241954"/>
                  </a:cubicBezTo>
                  <a:cubicBezTo>
                    <a:pt x="3114714" y="198382"/>
                    <a:pt x="3061629" y="163708"/>
                    <a:pt x="3007164" y="138317"/>
                  </a:cubicBezTo>
                  <a:cubicBezTo>
                    <a:pt x="2782400" y="33606"/>
                    <a:pt x="2470874" y="107709"/>
                    <a:pt x="2261222" y="221165"/>
                  </a:cubicBezTo>
                  <a:cubicBezTo>
                    <a:pt x="2170166" y="270491"/>
                    <a:pt x="2074507" y="347893"/>
                    <a:pt x="2050879" y="454368"/>
                  </a:cubicBezTo>
                  <a:cubicBezTo>
                    <a:pt x="2044666" y="482291"/>
                    <a:pt x="2041061" y="511518"/>
                    <a:pt x="2044743" y="540131"/>
                  </a:cubicBezTo>
                  <a:cubicBezTo>
                    <a:pt x="2051493" y="591912"/>
                    <a:pt x="2108720" y="663560"/>
                    <a:pt x="2013675" y="664250"/>
                  </a:cubicBezTo>
                  <a:cubicBezTo>
                    <a:pt x="1969182" y="638629"/>
                    <a:pt x="1962278" y="568898"/>
                    <a:pt x="1960820" y="521874"/>
                  </a:cubicBezTo>
                  <a:cubicBezTo>
                    <a:pt x="1957368" y="407114"/>
                    <a:pt x="2014135" y="301712"/>
                    <a:pt x="2098671" y="227072"/>
                  </a:cubicBezTo>
                  <a:cubicBezTo>
                    <a:pt x="2135262" y="194777"/>
                    <a:pt x="2184971" y="172377"/>
                    <a:pt x="2217574" y="138317"/>
                  </a:cubicBezTo>
                  <a:cubicBezTo>
                    <a:pt x="2026562" y="98427"/>
                    <a:pt x="1816910" y="110778"/>
                    <a:pt x="1629657" y="163862"/>
                  </a:cubicBezTo>
                  <a:cubicBezTo>
                    <a:pt x="1580562" y="177823"/>
                    <a:pt x="1477538" y="201220"/>
                    <a:pt x="1442021" y="234360"/>
                  </a:cubicBezTo>
                  <a:cubicBezTo>
                    <a:pt x="1389781" y="223236"/>
                    <a:pt x="1337617" y="212190"/>
                    <a:pt x="1285453" y="201144"/>
                  </a:cubicBezTo>
                  <a:cubicBezTo>
                    <a:pt x="1520727" y="92443"/>
                    <a:pt x="1772954" y="15195"/>
                    <a:pt x="2036688" y="27852"/>
                  </a:cubicBezTo>
                  <a:cubicBezTo>
                    <a:pt x="2100972" y="30921"/>
                    <a:pt x="2165026" y="40587"/>
                    <a:pt x="2228467" y="50636"/>
                  </a:cubicBezTo>
                  <a:cubicBezTo>
                    <a:pt x="2266285" y="56696"/>
                    <a:pt x="2305101" y="67436"/>
                    <a:pt x="2343534" y="67973"/>
                  </a:cubicBezTo>
                  <a:cubicBezTo>
                    <a:pt x="2417253" y="69047"/>
                    <a:pt x="2487828" y="35524"/>
                    <a:pt x="2559323" y="21639"/>
                  </a:cubicBezTo>
                  <a:cubicBezTo>
                    <a:pt x="2674467" y="-761"/>
                    <a:pt x="2801194" y="-10120"/>
                    <a:pt x="2916875" y="14965"/>
                  </a:cubicBezTo>
                  <a:cubicBezTo>
                    <a:pt x="3004019" y="33759"/>
                    <a:pt x="3090549" y="75414"/>
                    <a:pt x="3160741" y="130339"/>
                  </a:cubicBezTo>
                  <a:cubicBezTo>
                    <a:pt x="3194953" y="157111"/>
                    <a:pt x="3221112" y="195007"/>
                    <a:pt x="3256399" y="219324"/>
                  </a:cubicBezTo>
                  <a:cubicBezTo>
                    <a:pt x="3321144" y="200760"/>
                    <a:pt x="3380058" y="180662"/>
                    <a:pt x="3448178" y="177670"/>
                  </a:cubicBezTo>
                  <a:cubicBezTo>
                    <a:pt x="3607968" y="170459"/>
                    <a:pt x="3754410" y="238502"/>
                    <a:pt x="3879986" y="331553"/>
                  </a:cubicBezTo>
                  <a:cubicBezTo>
                    <a:pt x="3931843" y="369909"/>
                    <a:pt x="3974188" y="420462"/>
                    <a:pt x="4028040" y="454675"/>
                  </a:cubicBezTo>
                  <a:close/>
                  <a:moveTo>
                    <a:pt x="2815386" y="299411"/>
                  </a:moveTo>
                  <a:cubicBezTo>
                    <a:pt x="2800810" y="321120"/>
                    <a:pt x="2780405" y="337920"/>
                    <a:pt x="2772734" y="363925"/>
                  </a:cubicBezTo>
                  <a:cubicBezTo>
                    <a:pt x="2748340" y="445930"/>
                    <a:pt x="2805336" y="516044"/>
                    <a:pt x="2880667" y="541052"/>
                  </a:cubicBezTo>
                  <a:cubicBezTo>
                    <a:pt x="2911658" y="551408"/>
                    <a:pt x="2948096" y="547496"/>
                    <a:pt x="2977860" y="559309"/>
                  </a:cubicBezTo>
                  <a:cubicBezTo>
                    <a:pt x="3008085" y="571276"/>
                    <a:pt x="3013531" y="620525"/>
                    <a:pt x="2983383" y="636251"/>
                  </a:cubicBezTo>
                  <a:cubicBezTo>
                    <a:pt x="2954540" y="651286"/>
                    <a:pt x="2901456" y="636021"/>
                    <a:pt x="2871999" y="627122"/>
                  </a:cubicBezTo>
                  <a:cubicBezTo>
                    <a:pt x="2750181" y="590070"/>
                    <a:pt x="2653524" y="483135"/>
                    <a:pt x="2688505" y="348660"/>
                  </a:cubicBezTo>
                  <a:cubicBezTo>
                    <a:pt x="2696713" y="317131"/>
                    <a:pt x="2718192" y="272178"/>
                    <a:pt x="2746192" y="253461"/>
                  </a:cubicBezTo>
                  <a:cubicBezTo>
                    <a:pt x="2785851" y="226842"/>
                    <a:pt x="2814158" y="261822"/>
                    <a:pt x="2815386" y="299411"/>
                  </a:cubicBezTo>
                  <a:close/>
                  <a:moveTo>
                    <a:pt x="2397232" y="624591"/>
                  </a:moveTo>
                  <a:cubicBezTo>
                    <a:pt x="2457527" y="626969"/>
                    <a:pt x="2464508" y="685499"/>
                    <a:pt x="2468650" y="736666"/>
                  </a:cubicBezTo>
                  <a:cubicBezTo>
                    <a:pt x="2477012" y="840533"/>
                    <a:pt x="2438196" y="946779"/>
                    <a:pt x="2352356" y="1010065"/>
                  </a:cubicBezTo>
                  <a:cubicBezTo>
                    <a:pt x="2232072" y="1098821"/>
                    <a:pt x="2116698" y="1064454"/>
                    <a:pt x="1984831" y="1095906"/>
                  </a:cubicBezTo>
                  <a:cubicBezTo>
                    <a:pt x="1889172" y="1118689"/>
                    <a:pt x="1812691" y="1180442"/>
                    <a:pt x="1760987" y="1262676"/>
                  </a:cubicBezTo>
                  <a:cubicBezTo>
                    <a:pt x="1651750" y="1436274"/>
                    <a:pt x="1541823" y="1759843"/>
                    <a:pt x="1557242" y="1964049"/>
                  </a:cubicBezTo>
                  <a:cubicBezTo>
                    <a:pt x="1560003" y="2000410"/>
                    <a:pt x="1572891" y="2035927"/>
                    <a:pt x="1579564" y="2071675"/>
                  </a:cubicBezTo>
                  <a:cubicBezTo>
                    <a:pt x="1593143" y="2143937"/>
                    <a:pt x="1594907" y="2221876"/>
                    <a:pt x="1582403" y="2294368"/>
                  </a:cubicBezTo>
                  <a:cubicBezTo>
                    <a:pt x="1574425" y="2340855"/>
                    <a:pt x="1570666" y="2391024"/>
                    <a:pt x="1530393" y="2420328"/>
                  </a:cubicBezTo>
                  <a:cubicBezTo>
                    <a:pt x="1509143" y="2418871"/>
                    <a:pt x="1499017" y="2415879"/>
                    <a:pt x="1483369" y="2401304"/>
                  </a:cubicBezTo>
                  <a:cubicBezTo>
                    <a:pt x="1474317" y="2359419"/>
                    <a:pt x="1494261" y="2319376"/>
                    <a:pt x="1500322" y="2277185"/>
                  </a:cubicBezTo>
                  <a:cubicBezTo>
                    <a:pt x="1510064" y="2209372"/>
                    <a:pt x="1505922" y="2139641"/>
                    <a:pt x="1493418" y="2072442"/>
                  </a:cubicBezTo>
                  <a:cubicBezTo>
                    <a:pt x="1433583" y="1750944"/>
                    <a:pt x="1169619" y="1568294"/>
                    <a:pt x="918926" y="1397765"/>
                  </a:cubicBezTo>
                  <a:cubicBezTo>
                    <a:pt x="783224" y="1305404"/>
                    <a:pt x="648442" y="1198545"/>
                    <a:pt x="492794" y="1141856"/>
                  </a:cubicBezTo>
                  <a:cubicBezTo>
                    <a:pt x="447381" y="1125286"/>
                    <a:pt x="397212" y="1113166"/>
                    <a:pt x="349037" y="1108946"/>
                  </a:cubicBezTo>
                  <a:cubicBezTo>
                    <a:pt x="324489" y="1106799"/>
                    <a:pt x="297564" y="1112015"/>
                    <a:pt x="273553" y="1106875"/>
                  </a:cubicBezTo>
                  <a:cubicBezTo>
                    <a:pt x="245170" y="1100738"/>
                    <a:pt x="232205" y="1069057"/>
                    <a:pt x="245860" y="1044202"/>
                  </a:cubicBezTo>
                  <a:cubicBezTo>
                    <a:pt x="265422" y="1008685"/>
                    <a:pt x="317125" y="1016893"/>
                    <a:pt x="350494" y="1021342"/>
                  </a:cubicBezTo>
                  <a:cubicBezTo>
                    <a:pt x="443622" y="1033769"/>
                    <a:pt x="534985" y="1055479"/>
                    <a:pt x="618371" y="1100355"/>
                  </a:cubicBezTo>
                  <a:cubicBezTo>
                    <a:pt x="734358" y="1162721"/>
                    <a:pt x="841985" y="1237515"/>
                    <a:pt x="949380" y="1313536"/>
                  </a:cubicBezTo>
                  <a:cubicBezTo>
                    <a:pt x="1162715" y="1464504"/>
                    <a:pt x="1333321" y="1567067"/>
                    <a:pt x="1476695" y="1794977"/>
                  </a:cubicBezTo>
                  <a:cubicBezTo>
                    <a:pt x="1497330" y="1757005"/>
                    <a:pt x="1497253" y="1703460"/>
                    <a:pt x="1507302" y="1660578"/>
                  </a:cubicBezTo>
                  <a:cubicBezTo>
                    <a:pt x="1524256" y="1588393"/>
                    <a:pt x="1546732" y="1513062"/>
                    <a:pt x="1574808" y="1444329"/>
                  </a:cubicBezTo>
                  <a:cubicBezTo>
                    <a:pt x="1596595" y="1391014"/>
                    <a:pt x="1621066" y="1338314"/>
                    <a:pt x="1646917" y="1286840"/>
                  </a:cubicBezTo>
                  <a:cubicBezTo>
                    <a:pt x="1660879" y="1258994"/>
                    <a:pt x="1682512" y="1228233"/>
                    <a:pt x="1685656" y="1196704"/>
                  </a:cubicBezTo>
                  <a:cubicBezTo>
                    <a:pt x="1691410" y="1139631"/>
                    <a:pt x="1679826" y="1075424"/>
                    <a:pt x="1652671" y="1024794"/>
                  </a:cubicBezTo>
                  <a:cubicBezTo>
                    <a:pt x="1638019" y="997638"/>
                    <a:pt x="1597746" y="962504"/>
                    <a:pt x="1619148" y="929365"/>
                  </a:cubicBezTo>
                  <a:cubicBezTo>
                    <a:pt x="1642084" y="893771"/>
                    <a:pt x="1679980" y="913716"/>
                    <a:pt x="1699388" y="939721"/>
                  </a:cubicBezTo>
                  <a:cubicBezTo>
                    <a:pt x="1737744" y="991118"/>
                    <a:pt x="1754007" y="1052564"/>
                    <a:pt x="1768198" y="1113626"/>
                  </a:cubicBezTo>
                  <a:cubicBezTo>
                    <a:pt x="1845984" y="1058624"/>
                    <a:pt x="1916021" y="1012904"/>
                    <a:pt x="2013675" y="1000937"/>
                  </a:cubicBezTo>
                  <a:cubicBezTo>
                    <a:pt x="2113476" y="988663"/>
                    <a:pt x="2218187" y="1004312"/>
                    <a:pt x="2303567" y="938340"/>
                  </a:cubicBezTo>
                  <a:cubicBezTo>
                    <a:pt x="2359030" y="895459"/>
                    <a:pt x="2386492" y="828490"/>
                    <a:pt x="2385571" y="759679"/>
                  </a:cubicBezTo>
                  <a:cubicBezTo>
                    <a:pt x="2384958" y="710277"/>
                    <a:pt x="2342153" y="655582"/>
                    <a:pt x="2397232" y="624591"/>
                  </a:cubicBezTo>
                  <a:close/>
                  <a:moveTo>
                    <a:pt x="1381266" y="1212277"/>
                  </a:moveTo>
                  <a:cubicBezTo>
                    <a:pt x="1326954" y="1300495"/>
                    <a:pt x="1277168" y="1177450"/>
                    <a:pt x="1260138" y="1133724"/>
                  </a:cubicBezTo>
                  <a:cubicBezTo>
                    <a:pt x="1215186" y="1018120"/>
                    <a:pt x="1228993" y="889168"/>
                    <a:pt x="1288061" y="781849"/>
                  </a:cubicBezTo>
                  <a:cubicBezTo>
                    <a:pt x="1304247" y="752392"/>
                    <a:pt x="1330866" y="697850"/>
                    <a:pt x="1369529" y="696776"/>
                  </a:cubicBezTo>
                  <a:cubicBezTo>
                    <a:pt x="1399216" y="696009"/>
                    <a:pt x="1417013" y="723625"/>
                    <a:pt x="1410569" y="751241"/>
                  </a:cubicBezTo>
                  <a:cubicBezTo>
                    <a:pt x="1404893" y="775252"/>
                    <a:pt x="1375742" y="797652"/>
                    <a:pt x="1363008" y="818824"/>
                  </a:cubicBezTo>
                  <a:cubicBezTo>
                    <a:pt x="1341913" y="853958"/>
                    <a:pt x="1328718" y="897453"/>
                    <a:pt x="1321814" y="937496"/>
                  </a:cubicBezTo>
                  <a:cubicBezTo>
                    <a:pt x="1311382" y="998175"/>
                    <a:pt x="1324039" y="1060695"/>
                    <a:pt x="1345672" y="1117231"/>
                  </a:cubicBezTo>
                  <a:cubicBezTo>
                    <a:pt x="1358559" y="1150984"/>
                    <a:pt x="1381189" y="1175609"/>
                    <a:pt x="1381266" y="1212277"/>
                  </a:cubicBezTo>
                  <a:close/>
                  <a:moveTo>
                    <a:pt x="387393" y="1300725"/>
                  </a:moveTo>
                  <a:cubicBezTo>
                    <a:pt x="410636" y="1317218"/>
                    <a:pt x="414242" y="1329799"/>
                    <a:pt x="413474" y="1358028"/>
                  </a:cubicBezTo>
                  <a:cubicBezTo>
                    <a:pt x="393913" y="1384264"/>
                    <a:pt x="364533" y="1400220"/>
                    <a:pt x="341366" y="1423386"/>
                  </a:cubicBezTo>
                  <a:cubicBezTo>
                    <a:pt x="295109" y="1469413"/>
                    <a:pt x="257520" y="1522191"/>
                    <a:pt x="232589" y="1582639"/>
                  </a:cubicBezTo>
                  <a:cubicBezTo>
                    <a:pt x="218551" y="1616623"/>
                    <a:pt x="207734" y="1652907"/>
                    <a:pt x="202058" y="1689345"/>
                  </a:cubicBezTo>
                  <a:cubicBezTo>
                    <a:pt x="199987" y="1702923"/>
                    <a:pt x="201214" y="1717038"/>
                    <a:pt x="195154" y="1729695"/>
                  </a:cubicBezTo>
                  <a:cubicBezTo>
                    <a:pt x="183724" y="1753783"/>
                    <a:pt x="149127" y="1759383"/>
                    <a:pt x="129259" y="1742660"/>
                  </a:cubicBezTo>
                  <a:cubicBezTo>
                    <a:pt x="96119" y="1714813"/>
                    <a:pt x="124579" y="1635570"/>
                    <a:pt x="135089" y="1601204"/>
                  </a:cubicBezTo>
                  <a:cubicBezTo>
                    <a:pt x="163395" y="1508766"/>
                    <a:pt x="214715" y="1432208"/>
                    <a:pt x="282682" y="1364549"/>
                  </a:cubicBezTo>
                  <a:cubicBezTo>
                    <a:pt x="312522" y="1334785"/>
                    <a:pt x="343821" y="1301185"/>
                    <a:pt x="387393" y="1300725"/>
                  </a:cubicBezTo>
                  <a:close/>
                  <a:moveTo>
                    <a:pt x="2599903" y="2318379"/>
                  </a:moveTo>
                  <a:cubicBezTo>
                    <a:pt x="2632889" y="2332340"/>
                    <a:pt x="2663420" y="2353282"/>
                    <a:pt x="2697940" y="2365096"/>
                  </a:cubicBezTo>
                  <a:cubicBezTo>
                    <a:pt x="2736296" y="2378213"/>
                    <a:pt x="2777183" y="2380285"/>
                    <a:pt x="2815615" y="2390564"/>
                  </a:cubicBezTo>
                  <a:cubicBezTo>
                    <a:pt x="2788460" y="2401917"/>
                    <a:pt x="2754477" y="2399463"/>
                    <a:pt x="2724482" y="2401457"/>
                  </a:cubicBezTo>
                  <a:cubicBezTo>
                    <a:pt x="2656363" y="2406136"/>
                    <a:pt x="2588090" y="2408208"/>
                    <a:pt x="2519970" y="2414191"/>
                  </a:cubicBezTo>
                  <a:cubicBezTo>
                    <a:pt x="2352816" y="2428690"/>
                    <a:pt x="2185892" y="2465511"/>
                    <a:pt x="2030551" y="2529642"/>
                  </a:cubicBezTo>
                  <a:cubicBezTo>
                    <a:pt x="1859408" y="2600370"/>
                    <a:pt x="1698467" y="2711908"/>
                    <a:pt x="1557779" y="2831271"/>
                  </a:cubicBezTo>
                  <a:cubicBezTo>
                    <a:pt x="1509297" y="2872388"/>
                    <a:pt x="1464037" y="2916421"/>
                    <a:pt x="1418701" y="2960913"/>
                  </a:cubicBezTo>
                  <a:cubicBezTo>
                    <a:pt x="1392159" y="2986995"/>
                    <a:pt x="1369299" y="3017987"/>
                    <a:pt x="1336313" y="3035860"/>
                  </a:cubicBezTo>
                  <a:cubicBezTo>
                    <a:pt x="1309847" y="3031488"/>
                    <a:pt x="1299721" y="3026271"/>
                    <a:pt x="1286987" y="3002568"/>
                  </a:cubicBezTo>
                  <a:cubicBezTo>
                    <a:pt x="1289365" y="2962141"/>
                    <a:pt x="1319206" y="2938974"/>
                    <a:pt x="1346055" y="2911204"/>
                  </a:cubicBezTo>
                  <a:cubicBezTo>
                    <a:pt x="1407424" y="2847687"/>
                    <a:pt x="1472092" y="2787085"/>
                    <a:pt x="1540365" y="2731163"/>
                  </a:cubicBezTo>
                  <a:cubicBezTo>
                    <a:pt x="1503083" y="2722034"/>
                    <a:pt x="1461813" y="2723568"/>
                    <a:pt x="1423150" y="2718198"/>
                  </a:cubicBezTo>
                  <a:cubicBezTo>
                    <a:pt x="1345058" y="2707229"/>
                    <a:pt x="1268040" y="2682144"/>
                    <a:pt x="1198156" y="2645553"/>
                  </a:cubicBezTo>
                  <a:cubicBezTo>
                    <a:pt x="1051023" y="2568611"/>
                    <a:pt x="971934" y="2444339"/>
                    <a:pt x="851957" y="2339551"/>
                  </a:cubicBezTo>
                  <a:cubicBezTo>
                    <a:pt x="815442" y="2307639"/>
                    <a:pt x="775015" y="2281480"/>
                    <a:pt x="731136" y="2260845"/>
                  </a:cubicBezTo>
                  <a:cubicBezTo>
                    <a:pt x="713876" y="2252714"/>
                    <a:pt x="693318" y="2248494"/>
                    <a:pt x="677592" y="2237448"/>
                  </a:cubicBezTo>
                  <a:cubicBezTo>
                    <a:pt x="660639" y="2225481"/>
                    <a:pt x="655576" y="2202851"/>
                    <a:pt x="664858" y="2184057"/>
                  </a:cubicBezTo>
                  <a:cubicBezTo>
                    <a:pt x="692244" y="2128518"/>
                    <a:pt x="785295" y="2191345"/>
                    <a:pt x="818894" y="2211213"/>
                  </a:cubicBezTo>
                  <a:cubicBezTo>
                    <a:pt x="958816" y="2293984"/>
                    <a:pt x="1042508" y="2438509"/>
                    <a:pt x="1175602" y="2529949"/>
                  </a:cubicBezTo>
                  <a:cubicBezTo>
                    <a:pt x="1320817" y="2629750"/>
                    <a:pt x="1519116" y="2671711"/>
                    <a:pt x="1689109" y="2616786"/>
                  </a:cubicBezTo>
                  <a:cubicBezTo>
                    <a:pt x="1726313" y="2604742"/>
                    <a:pt x="1759530" y="2572754"/>
                    <a:pt x="1792823" y="2552655"/>
                  </a:cubicBezTo>
                  <a:cubicBezTo>
                    <a:pt x="1850509" y="2517905"/>
                    <a:pt x="1916865" y="2493357"/>
                    <a:pt x="1971944" y="2455232"/>
                  </a:cubicBezTo>
                  <a:cubicBezTo>
                    <a:pt x="2013214" y="2426695"/>
                    <a:pt x="2035384" y="2385041"/>
                    <a:pt x="2057093" y="2341162"/>
                  </a:cubicBezTo>
                  <a:cubicBezTo>
                    <a:pt x="2158583" y="2136266"/>
                    <a:pt x="2038222" y="1919709"/>
                    <a:pt x="2023724" y="1710901"/>
                  </a:cubicBezTo>
                  <a:cubicBezTo>
                    <a:pt x="2019351" y="1648151"/>
                    <a:pt x="2021652" y="1588700"/>
                    <a:pt x="2033543" y="1526794"/>
                  </a:cubicBezTo>
                  <a:cubicBezTo>
                    <a:pt x="2037992" y="1503780"/>
                    <a:pt x="2042595" y="1471945"/>
                    <a:pt x="2061619" y="1455912"/>
                  </a:cubicBezTo>
                  <a:cubicBezTo>
                    <a:pt x="2075120" y="1444559"/>
                    <a:pt x="2089312" y="1446553"/>
                    <a:pt x="2105728" y="1446937"/>
                  </a:cubicBezTo>
                  <a:cubicBezTo>
                    <a:pt x="2150528" y="1484986"/>
                    <a:pt x="2119920" y="1517511"/>
                    <a:pt x="2111021" y="1565533"/>
                  </a:cubicBezTo>
                  <a:cubicBezTo>
                    <a:pt x="2103350" y="1606957"/>
                    <a:pt x="2101893" y="1651450"/>
                    <a:pt x="2105575" y="1693334"/>
                  </a:cubicBezTo>
                  <a:cubicBezTo>
                    <a:pt x="2126977" y="1936586"/>
                    <a:pt x="2250099" y="2149614"/>
                    <a:pt x="2129662" y="2393632"/>
                  </a:cubicBezTo>
                  <a:cubicBezTo>
                    <a:pt x="2189267" y="2394937"/>
                    <a:pt x="2254472" y="2365633"/>
                    <a:pt x="2313309" y="2352899"/>
                  </a:cubicBezTo>
                  <a:cubicBezTo>
                    <a:pt x="2406821" y="2332800"/>
                    <a:pt x="2504551" y="2326280"/>
                    <a:pt x="2599903" y="2318379"/>
                  </a:cubicBezTo>
                  <a:close/>
                  <a:moveTo>
                    <a:pt x="252304" y="2621696"/>
                  </a:moveTo>
                  <a:cubicBezTo>
                    <a:pt x="278309" y="2621696"/>
                    <a:pt x="304314" y="2621696"/>
                    <a:pt x="330396" y="2621696"/>
                  </a:cubicBezTo>
                  <a:cubicBezTo>
                    <a:pt x="304314" y="2621696"/>
                    <a:pt x="278309" y="2621696"/>
                    <a:pt x="252304" y="2621696"/>
                  </a:cubicBezTo>
                  <a:close/>
                  <a:moveTo>
                    <a:pt x="0" y="3008474"/>
                  </a:moveTo>
                  <a:cubicBezTo>
                    <a:pt x="35517" y="2980935"/>
                    <a:pt x="22937" y="2969965"/>
                    <a:pt x="39506" y="2933911"/>
                  </a:cubicBezTo>
                  <a:cubicBezTo>
                    <a:pt x="77095" y="2946875"/>
                    <a:pt x="113149" y="2965593"/>
                    <a:pt x="151505" y="2978020"/>
                  </a:cubicBezTo>
                  <a:cubicBezTo>
                    <a:pt x="284676" y="3021285"/>
                    <a:pt x="428203" y="3030874"/>
                    <a:pt x="562448" y="2986151"/>
                  </a:cubicBezTo>
                  <a:cubicBezTo>
                    <a:pt x="621669" y="2966360"/>
                    <a:pt x="678206" y="2937593"/>
                    <a:pt x="727454" y="2898931"/>
                  </a:cubicBezTo>
                  <a:cubicBezTo>
                    <a:pt x="752079" y="2879599"/>
                    <a:pt x="775629" y="2840707"/>
                    <a:pt x="806007" y="2831348"/>
                  </a:cubicBezTo>
                  <a:cubicBezTo>
                    <a:pt x="836615" y="2821836"/>
                    <a:pt x="853338" y="2843238"/>
                    <a:pt x="860932" y="2869243"/>
                  </a:cubicBezTo>
                  <a:cubicBezTo>
                    <a:pt x="846510" y="2928464"/>
                    <a:pt x="740035" y="2999269"/>
                    <a:pt x="686874" y="3026732"/>
                  </a:cubicBezTo>
                  <a:cubicBezTo>
                    <a:pt x="466789" y="3140495"/>
                    <a:pt x="217323" y="3114413"/>
                    <a:pt x="0" y="3008474"/>
                  </a:cubicBezTo>
                  <a:close/>
                </a:path>
              </a:pathLst>
            </a:custGeom>
            <a:solidFill>
              <a:schemeClr val="accent5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6BBA3D7-1937-9946-92BD-61FF1D7E9FD6}"/>
                </a:ext>
              </a:extLst>
            </p:cNvPr>
            <p:cNvSpPr/>
            <p:nvPr/>
          </p:nvSpPr>
          <p:spPr>
            <a:xfrm>
              <a:off x="2716261" y="848679"/>
              <a:ext cx="2448545" cy="2817347"/>
            </a:xfrm>
            <a:custGeom>
              <a:avLst/>
              <a:gdLst>
                <a:gd name="csX0" fmla="*/ 2018648 w 2448545"/>
                <a:gd name="csY0" fmla="*/ 440 h 2817347"/>
                <a:gd name="csX1" fmla="*/ 2175215 w 2448545"/>
                <a:gd name="csY1" fmla="*/ 33656 h 2817347"/>
                <a:gd name="csX2" fmla="*/ 2394227 w 2448545"/>
                <a:gd name="csY2" fmla="*/ 156164 h 2817347"/>
                <a:gd name="csX3" fmla="*/ 2447157 w 2448545"/>
                <a:gd name="csY3" fmla="*/ 236787 h 2817347"/>
                <a:gd name="csX4" fmla="*/ 2331553 w 2448545"/>
                <a:gd name="csY4" fmla="*/ 218377 h 2817347"/>
                <a:gd name="csX5" fmla="*/ 2010439 w 2448545"/>
                <a:gd name="csY5" fmla="*/ 87354 h 2817347"/>
                <a:gd name="csX6" fmla="*/ 1786596 w 2448545"/>
                <a:gd name="csY6" fmla="*/ 123331 h 2817347"/>
                <a:gd name="csX7" fmla="*/ 1285517 w 2448545"/>
                <a:gd name="csY7" fmla="*/ 375021 h 2817347"/>
                <a:gd name="csX8" fmla="*/ 1170066 w 2448545"/>
                <a:gd name="csY8" fmla="*/ 489935 h 2817347"/>
                <a:gd name="csX9" fmla="*/ 1280684 w 2448545"/>
                <a:gd name="csY9" fmla="*/ 496532 h 2817347"/>
                <a:gd name="csX10" fmla="*/ 1456430 w 2448545"/>
                <a:gd name="csY10" fmla="*/ 521540 h 2817347"/>
                <a:gd name="csX11" fmla="*/ 1728065 w 2448545"/>
                <a:gd name="csY11" fmla="*/ 427108 h 2817347"/>
                <a:gd name="csX12" fmla="*/ 1813521 w 2448545"/>
                <a:gd name="csY12" fmla="*/ 482264 h 2817347"/>
                <a:gd name="csX13" fmla="*/ 1691013 w 2448545"/>
                <a:gd name="csY13" fmla="*/ 527677 h 2817347"/>
                <a:gd name="csX14" fmla="*/ 1450446 w 2448545"/>
                <a:gd name="csY14" fmla="*/ 608991 h 2817347"/>
                <a:gd name="csX15" fmla="*/ 1204970 w 2448545"/>
                <a:gd name="csY15" fmla="*/ 579841 h 2817347"/>
                <a:gd name="csX16" fmla="*/ 996928 w 2448545"/>
                <a:gd name="csY16" fmla="*/ 638448 h 2817347"/>
                <a:gd name="csX17" fmla="*/ 528835 w 2448545"/>
                <a:gd name="csY17" fmla="*/ 1029523 h 2817347"/>
                <a:gd name="csX18" fmla="*/ 444222 w 2448545"/>
                <a:gd name="csY18" fmla="*/ 1203351 h 2817347"/>
                <a:gd name="csX19" fmla="*/ 606774 w 2448545"/>
                <a:gd name="csY19" fmla="*/ 1198058 h 2817347"/>
                <a:gd name="csX20" fmla="*/ 653415 w 2448545"/>
                <a:gd name="csY20" fmla="*/ 1262419 h 2817347"/>
                <a:gd name="csX21" fmla="*/ 560594 w 2448545"/>
                <a:gd name="csY21" fmla="*/ 1281213 h 2817347"/>
                <a:gd name="csX22" fmla="*/ 395971 w 2448545"/>
                <a:gd name="csY22" fmla="*/ 1318802 h 2817347"/>
                <a:gd name="csX23" fmla="*/ 85290 w 2448545"/>
                <a:gd name="csY23" fmla="*/ 1880022 h 2817347"/>
                <a:gd name="csX24" fmla="*/ 131010 w 2448545"/>
                <a:gd name="csY24" fmla="*/ 2074793 h 2817347"/>
                <a:gd name="csX25" fmla="*/ 598949 w 2448545"/>
                <a:gd name="csY25" fmla="*/ 1744243 h 2817347"/>
                <a:gd name="csX26" fmla="*/ 1019175 w 2448545"/>
                <a:gd name="csY26" fmla="*/ 1772933 h 2817347"/>
                <a:gd name="csX27" fmla="*/ 1193693 w 2448545"/>
                <a:gd name="csY27" fmla="*/ 1579851 h 2817347"/>
                <a:gd name="csX28" fmla="*/ 1442775 w 2448545"/>
                <a:gd name="csY28" fmla="*/ 1461485 h 2817347"/>
                <a:gd name="csX29" fmla="*/ 1853104 w 2448545"/>
                <a:gd name="csY29" fmla="*/ 1732890 h 2817347"/>
                <a:gd name="csX30" fmla="*/ 1936336 w 2448545"/>
                <a:gd name="csY30" fmla="*/ 1894674 h 2817347"/>
                <a:gd name="csX31" fmla="*/ 1880030 w 2448545"/>
                <a:gd name="csY31" fmla="*/ 1950597 h 2817347"/>
                <a:gd name="csX32" fmla="*/ 1803932 w 2448545"/>
                <a:gd name="csY32" fmla="*/ 1812517 h 2817347"/>
                <a:gd name="csX33" fmla="*/ 1510511 w 2448545"/>
                <a:gd name="csY33" fmla="*/ 1562130 h 2817347"/>
                <a:gd name="csX34" fmla="*/ 1427433 w 2448545"/>
                <a:gd name="csY34" fmla="*/ 1550854 h 2817347"/>
                <a:gd name="csX35" fmla="*/ 1182416 w 2448545"/>
                <a:gd name="csY35" fmla="*/ 1752451 h 2817347"/>
                <a:gd name="csX36" fmla="*/ 1058144 w 2448545"/>
                <a:gd name="csY36" fmla="*/ 1850489 h 2817347"/>
                <a:gd name="csX37" fmla="*/ 606007 w 2448545"/>
                <a:gd name="csY37" fmla="*/ 1831771 h 2817347"/>
                <a:gd name="csX38" fmla="*/ 226976 w 2448545"/>
                <a:gd name="csY38" fmla="*/ 2077938 h 2817347"/>
                <a:gd name="csX39" fmla="*/ 322635 w 2448545"/>
                <a:gd name="csY39" fmla="*/ 2664857 h 2817347"/>
                <a:gd name="csX40" fmla="*/ 430568 w 2448545"/>
                <a:gd name="csY40" fmla="*/ 2709350 h 2817347"/>
                <a:gd name="csX41" fmla="*/ 601941 w 2448545"/>
                <a:gd name="csY41" fmla="*/ 2722237 h 2817347"/>
                <a:gd name="csX42" fmla="*/ 420058 w 2448545"/>
                <a:gd name="csY42" fmla="*/ 2529001 h 2817347"/>
                <a:gd name="csX43" fmla="*/ 408322 w 2448545"/>
                <a:gd name="csY43" fmla="*/ 2435490 h 2817347"/>
                <a:gd name="csX44" fmla="*/ 490096 w 2448545"/>
                <a:gd name="csY44" fmla="*/ 2482207 h 2817347"/>
                <a:gd name="csX45" fmla="*/ 668680 w 2448545"/>
                <a:gd name="csY45" fmla="*/ 2664243 h 2817347"/>
                <a:gd name="csX46" fmla="*/ 772701 w 2448545"/>
                <a:gd name="csY46" fmla="*/ 2733207 h 2817347"/>
                <a:gd name="csX47" fmla="*/ 733194 w 2448545"/>
                <a:gd name="csY47" fmla="*/ 2807770 h 2817347"/>
                <a:gd name="csX48" fmla="*/ 644516 w 2448545"/>
                <a:gd name="csY48" fmla="*/ 2815288 h 2817347"/>
                <a:gd name="csX49" fmla="*/ 552923 w 2448545"/>
                <a:gd name="csY49" fmla="*/ 2816439 h 2817347"/>
                <a:gd name="csX50" fmla="*/ 236335 w 2448545"/>
                <a:gd name="csY50" fmla="*/ 2713032 h 2817347"/>
                <a:gd name="csX51" fmla="*/ 64271 w 2448545"/>
                <a:gd name="csY51" fmla="*/ 2369365 h 2817347"/>
                <a:gd name="csX52" fmla="*/ 68643 w 2448545"/>
                <a:gd name="csY52" fmla="*/ 2278385 h 2817347"/>
                <a:gd name="csX53" fmla="*/ 80610 w 2448545"/>
                <a:gd name="csY53" fmla="*/ 2208424 h 2817347"/>
                <a:gd name="csX54" fmla="*/ 56063 w 2448545"/>
                <a:gd name="csY54" fmla="*/ 2140841 h 2817347"/>
                <a:gd name="csX55" fmla="*/ 15406 w 2448545"/>
                <a:gd name="csY55" fmla="*/ 2014344 h 2817347"/>
                <a:gd name="csX56" fmla="*/ 51613 w 2448545"/>
                <a:gd name="csY56" fmla="*/ 1595500 h 2817347"/>
                <a:gd name="csX57" fmla="*/ 192072 w 2448545"/>
                <a:gd name="csY57" fmla="*/ 1367974 h 2817347"/>
                <a:gd name="csX58" fmla="*/ 337517 w 2448545"/>
                <a:gd name="csY58" fmla="*/ 1221915 h 2817347"/>
                <a:gd name="csX59" fmla="*/ 389681 w 2448545"/>
                <a:gd name="csY59" fmla="*/ 1105237 h 2817347"/>
                <a:gd name="csX60" fmla="*/ 447291 w 2448545"/>
                <a:gd name="csY60" fmla="*/ 994389 h 2817347"/>
                <a:gd name="csX61" fmla="*/ 670982 w 2448545"/>
                <a:gd name="csY61" fmla="*/ 727050 h 2817347"/>
                <a:gd name="csX62" fmla="*/ 840437 w 2448545"/>
                <a:gd name="csY62" fmla="*/ 612597 h 2817347"/>
                <a:gd name="csX63" fmla="*/ 1028610 w 2448545"/>
                <a:gd name="csY63" fmla="*/ 509190 h 2817347"/>
                <a:gd name="csX64" fmla="*/ 1086680 w 2448545"/>
                <a:gd name="csY64" fmla="*/ 444675 h 2817347"/>
                <a:gd name="csX65" fmla="*/ 1230438 w 2448545"/>
                <a:gd name="csY65" fmla="*/ 304677 h 2817347"/>
                <a:gd name="csX66" fmla="*/ 1693084 w 2448545"/>
                <a:gd name="csY66" fmla="*/ 60811 h 2817347"/>
                <a:gd name="csX67" fmla="*/ 2018648 w 2448545"/>
                <a:gd name="csY67" fmla="*/ 440 h 2817347"/>
                <a:gd name="csX68" fmla="*/ 1063591 w 2448545"/>
                <a:gd name="csY68" fmla="*/ 2420992 h 2817347"/>
                <a:gd name="csX69" fmla="*/ 985498 w 2448545"/>
                <a:gd name="csY69" fmla="*/ 2420992 h 2817347"/>
                <a:gd name="csX70" fmla="*/ 595651 w 2448545"/>
                <a:gd name="csY70" fmla="*/ 2238418 h 2817347"/>
                <a:gd name="csX71" fmla="*/ 531980 w 2448545"/>
                <a:gd name="csY71" fmla="*/ 2099034 h 2817347"/>
                <a:gd name="csX72" fmla="*/ 596418 w 2448545"/>
                <a:gd name="csY72" fmla="*/ 2099340 h 2817347"/>
                <a:gd name="csX73" fmla="*/ 658938 w 2448545"/>
                <a:gd name="csY73" fmla="*/ 2182956 h 2817347"/>
                <a:gd name="csX74" fmla="*/ 907483 w 2448545"/>
                <a:gd name="csY74" fmla="*/ 2324565 h 2817347"/>
                <a:gd name="csX75" fmla="*/ 1218164 w 2448545"/>
                <a:gd name="csY75" fmla="*/ 2301552 h 2817347"/>
                <a:gd name="csX76" fmla="*/ 1361538 w 2448545"/>
                <a:gd name="csY76" fmla="*/ 2277311 h 2817347"/>
                <a:gd name="csX77" fmla="*/ 1292190 w 2448545"/>
                <a:gd name="csY77" fmla="*/ 2360773 h 2817347"/>
                <a:gd name="csX78" fmla="*/ 1063591 w 2448545"/>
                <a:gd name="csY78" fmla="*/ 2420992 h 28173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2448545" h="2817347">
                  <a:moveTo>
                    <a:pt x="2018648" y="440"/>
                  </a:moveTo>
                  <a:cubicBezTo>
                    <a:pt x="2070811" y="11486"/>
                    <a:pt x="2122975" y="22532"/>
                    <a:pt x="2175215" y="33656"/>
                  </a:cubicBezTo>
                  <a:cubicBezTo>
                    <a:pt x="2250469" y="71551"/>
                    <a:pt x="2326644" y="104537"/>
                    <a:pt x="2394227" y="156164"/>
                  </a:cubicBezTo>
                  <a:cubicBezTo>
                    <a:pt x="2425218" y="179791"/>
                    <a:pt x="2455442" y="192372"/>
                    <a:pt x="2447157" y="236787"/>
                  </a:cubicBezTo>
                  <a:cubicBezTo>
                    <a:pt x="2408802" y="282661"/>
                    <a:pt x="2369909" y="245149"/>
                    <a:pt x="2331553" y="218377"/>
                  </a:cubicBezTo>
                  <a:cubicBezTo>
                    <a:pt x="2239500" y="153939"/>
                    <a:pt x="2124663" y="93721"/>
                    <a:pt x="2010439" y="87354"/>
                  </a:cubicBezTo>
                  <a:cubicBezTo>
                    <a:pt x="1933805" y="83058"/>
                    <a:pt x="1859855" y="103616"/>
                    <a:pt x="1786596" y="123331"/>
                  </a:cubicBezTo>
                  <a:cubicBezTo>
                    <a:pt x="1609699" y="170969"/>
                    <a:pt x="1424441" y="253357"/>
                    <a:pt x="1285517" y="375021"/>
                  </a:cubicBezTo>
                  <a:cubicBezTo>
                    <a:pt x="1245090" y="410385"/>
                    <a:pt x="1199830" y="444599"/>
                    <a:pt x="1170066" y="489935"/>
                  </a:cubicBezTo>
                  <a:cubicBezTo>
                    <a:pt x="1205967" y="496532"/>
                    <a:pt x="1243939" y="491469"/>
                    <a:pt x="1280684" y="496532"/>
                  </a:cubicBezTo>
                  <a:cubicBezTo>
                    <a:pt x="1337527" y="504280"/>
                    <a:pt x="1398666" y="528981"/>
                    <a:pt x="1456430" y="521540"/>
                  </a:cubicBezTo>
                  <a:cubicBezTo>
                    <a:pt x="1552702" y="509036"/>
                    <a:pt x="1633633" y="447820"/>
                    <a:pt x="1728065" y="427108"/>
                  </a:cubicBezTo>
                  <a:cubicBezTo>
                    <a:pt x="1780458" y="415602"/>
                    <a:pt x="1818661" y="420665"/>
                    <a:pt x="1813521" y="482264"/>
                  </a:cubicBezTo>
                  <a:cubicBezTo>
                    <a:pt x="1787593" y="517628"/>
                    <a:pt x="1730673" y="512565"/>
                    <a:pt x="1691013" y="527677"/>
                  </a:cubicBezTo>
                  <a:cubicBezTo>
                    <a:pt x="1610159" y="558438"/>
                    <a:pt x="1539431" y="605309"/>
                    <a:pt x="1450446" y="608991"/>
                  </a:cubicBezTo>
                  <a:cubicBezTo>
                    <a:pt x="1367061" y="612367"/>
                    <a:pt x="1288508" y="573014"/>
                    <a:pt x="1204970" y="579841"/>
                  </a:cubicBezTo>
                  <a:cubicBezTo>
                    <a:pt x="1132861" y="585748"/>
                    <a:pt x="1063437" y="611599"/>
                    <a:pt x="996928" y="638448"/>
                  </a:cubicBezTo>
                  <a:cubicBezTo>
                    <a:pt x="801314" y="717461"/>
                    <a:pt x="636308" y="845876"/>
                    <a:pt x="528835" y="1029523"/>
                  </a:cubicBezTo>
                  <a:cubicBezTo>
                    <a:pt x="496463" y="1084909"/>
                    <a:pt x="462557" y="1141522"/>
                    <a:pt x="444222" y="1203351"/>
                  </a:cubicBezTo>
                  <a:cubicBezTo>
                    <a:pt x="499915" y="1198442"/>
                    <a:pt x="550161" y="1187088"/>
                    <a:pt x="606774" y="1198058"/>
                  </a:cubicBezTo>
                  <a:cubicBezTo>
                    <a:pt x="639146" y="1204272"/>
                    <a:pt x="668143" y="1224447"/>
                    <a:pt x="653415" y="1262419"/>
                  </a:cubicBezTo>
                  <a:cubicBezTo>
                    <a:pt x="638302" y="1301158"/>
                    <a:pt x="589744" y="1282594"/>
                    <a:pt x="560594" y="1281213"/>
                  </a:cubicBezTo>
                  <a:cubicBezTo>
                    <a:pt x="504134" y="1278528"/>
                    <a:pt x="445910" y="1292490"/>
                    <a:pt x="395971" y="1318802"/>
                  </a:cubicBezTo>
                  <a:cubicBezTo>
                    <a:pt x="202505" y="1420751"/>
                    <a:pt x="71942" y="1662699"/>
                    <a:pt x="85290" y="1880022"/>
                  </a:cubicBezTo>
                  <a:cubicBezTo>
                    <a:pt x="88512" y="1932570"/>
                    <a:pt x="94725" y="2036667"/>
                    <a:pt x="131010" y="2074793"/>
                  </a:cubicBezTo>
                  <a:cubicBezTo>
                    <a:pt x="228740" y="1887924"/>
                    <a:pt x="368969" y="1734271"/>
                    <a:pt x="598949" y="1744243"/>
                  </a:cubicBezTo>
                  <a:cubicBezTo>
                    <a:pt x="734192" y="1750073"/>
                    <a:pt x="887461" y="1830774"/>
                    <a:pt x="1019175" y="1772933"/>
                  </a:cubicBezTo>
                  <a:cubicBezTo>
                    <a:pt x="1107623" y="1734117"/>
                    <a:pt x="1136696" y="1650272"/>
                    <a:pt x="1193693" y="1579851"/>
                  </a:cubicBezTo>
                  <a:cubicBezTo>
                    <a:pt x="1252991" y="1506668"/>
                    <a:pt x="1346502" y="1456115"/>
                    <a:pt x="1442775" y="1461485"/>
                  </a:cubicBezTo>
                  <a:cubicBezTo>
                    <a:pt x="1612767" y="1470921"/>
                    <a:pt x="1763505" y="1595193"/>
                    <a:pt x="1853104" y="1732890"/>
                  </a:cubicBezTo>
                  <a:cubicBezTo>
                    <a:pt x="1883789" y="1780068"/>
                    <a:pt x="1924292" y="1838905"/>
                    <a:pt x="1936336" y="1894674"/>
                  </a:cubicBezTo>
                  <a:cubicBezTo>
                    <a:pt x="1945695" y="1938093"/>
                    <a:pt x="1918539" y="1953282"/>
                    <a:pt x="1880030" y="1950597"/>
                  </a:cubicBezTo>
                  <a:cubicBezTo>
                    <a:pt x="1842825" y="1917534"/>
                    <a:pt x="1830168" y="1855168"/>
                    <a:pt x="1803932" y="1812517"/>
                  </a:cubicBezTo>
                  <a:cubicBezTo>
                    <a:pt x="1737424" y="1704507"/>
                    <a:pt x="1636855" y="1596957"/>
                    <a:pt x="1510511" y="1562130"/>
                  </a:cubicBezTo>
                  <a:cubicBezTo>
                    <a:pt x="1483279" y="1554689"/>
                    <a:pt x="1455739" y="1550087"/>
                    <a:pt x="1427433" y="1550854"/>
                  </a:cubicBezTo>
                  <a:cubicBezTo>
                    <a:pt x="1286744" y="1554459"/>
                    <a:pt x="1254832" y="1658787"/>
                    <a:pt x="1182416" y="1752451"/>
                  </a:cubicBezTo>
                  <a:cubicBezTo>
                    <a:pt x="1150351" y="1794029"/>
                    <a:pt x="1106088" y="1829086"/>
                    <a:pt x="1058144" y="1850489"/>
                  </a:cubicBezTo>
                  <a:cubicBezTo>
                    <a:pt x="908710" y="1917304"/>
                    <a:pt x="757589" y="1841897"/>
                    <a:pt x="606007" y="1831771"/>
                  </a:cubicBezTo>
                  <a:cubicBezTo>
                    <a:pt x="436245" y="1820418"/>
                    <a:pt x="301309" y="1934871"/>
                    <a:pt x="226976" y="2077938"/>
                  </a:cubicBezTo>
                  <a:cubicBezTo>
                    <a:pt x="124796" y="2274626"/>
                    <a:pt x="100555" y="2540738"/>
                    <a:pt x="322635" y="2664857"/>
                  </a:cubicBezTo>
                  <a:cubicBezTo>
                    <a:pt x="356925" y="2684035"/>
                    <a:pt x="392289" y="2699991"/>
                    <a:pt x="430568" y="2709350"/>
                  </a:cubicBezTo>
                  <a:cubicBezTo>
                    <a:pt x="481888" y="2721854"/>
                    <a:pt x="552155" y="2740571"/>
                    <a:pt x="601941" y="2722237"/>
                  </a:cubicBezTo>
                  <a:cubicBezTo>
                    <a:pt x="532978" y="2666468"/>
                    <a:pt x="470918" y="2601724"/>
                    <a:pt x="420058" y="2529001"/>
                  </a:cubicBezTo>
                  <a:cubicBezTo>
                    <a:pt x="400957" y="2501692"/>
                    <a:pt x="367971" y="2461725"/>
                    <a:pt x="408322" y="2435490"/>
                  </a:cubicBezTo>
                  <a:cubicBezTo>
                    <a:pt x="448135" y="2409561"/>
                    <a:pt x="472145" y="2454591"/>
                    <a:pt x="490096" y="2482207"/>
                  </a:cubicBezTo>
                  <a:cubicBezTo>
                    <a:pt x="536123" y="2552858"/>
                    <a:pt x="600254" y="2615378"/>
                    <a:pt x="668680" y="2664243"/>
                  </a:cubicBezTo>
                  <a:cubicBezTo>
                    <a:pt x="702050" y="2688100"/>
                    <a:pt x="741863" y="2706742"/>
                    <a:pt x="772701" y="2733207"/>
                  </a:cubicBezTo>
                  <a:cubicBezTo>
                    <a:pt x="756131" y="2769261"/>
                    <a:pt x="768712" y="2780231"/>
                    <a:pt x="733194" y="2807770"/>
                  </a:cubicBezTo>
                  <a:cubicBezTo>
                    <a:pt x="704274" y="2804318"/>
                    <a:pt x="673513" y="2812680"/>
                    <a:pt x="644516" y="2815288"/>
                  </a:cubicBezTo>
                  <a:cubicBezTo>
                    <a:pt x="614368" y="2817973"/>
                    <a:pt x="583147" y="2817666"/>
                    <a:pt x="552923" y="2816439"/>
                  </a:cubicBezTo>
                  <a:cubicBezTo>
                    <a:pt x="441001" y="2812143"/>
                    <a:pt x="328005" y="2778313"/>
                    <a:pt x="236335" y="2713032"/>
                  </a:cubicBezTo>
                  <a:cubicBezTo>
                    <a:pt x="126407" y="2634633"/>
                    <a:pt x="67953" y="2502152"/>
                    <a:pt x="64271" y="2369365"/>
                  </a:cubicBezTo>
                  <a:cubicBezTo>
                    <a:pt x="63427" y="2339294"/>
                    <a:pt x="64885" y="2308302"/>
                    <a:pt x="68643" y="2278385"/>
                  </a:cubicBezTo>
                  <a:cubicBezTo>
                    <a:pt x="71482" y="2255832"/>
                    <a:pt x="81915" y="2231054"/>
                    <a:pt x="80610" y="2208424"/>
                  </a:cubicBezTo>
                  <a:cubicBezTo>
                    <a:pt x="79383" y="2185794"/>
                    <a:pt x="64271" y="2161630"/>
                    <a:pt x="56063" y="2140841"/>
                  </a:cubicBezTo>
                  <a:cubicBezTo>
                    <a:pt x="40030" y="2099724"/>
                    <a:pt x="24151" y="2057686"/>
                    <a:pt x="15406" y="2014344"/>
                  </a:cubicBezTo>
                  <a:cubicBezTo>
                    <a:pt x="-13054" y="1874269"/>
                    <a:pt x="-2698" y="1727981"/>
                    <a:pt x="51613" y="1595500"/>
                  </a:cubicBezTo>
                  <a:cubicBezTo>
                    <a:pt x="85443" y="1513112"/>
                    <a:pt x="130856" y="1433409"/>
                    <a:pt x="192072" y="1367974"/>
                  </a:cubicBezTo>
                  <a:cubicBezTo>
                    <a:pt x="238866" y="1317958"/>
                    <a:pt x="300082" y="1280370"/>
                    <a:pt x="337517" y="1221915"/>
                  </a:cubicBezTo>
                  <a:cubicBezTo>
                    <a:pt x="359993" y="1186782"/>
                    <a:pt x="373188" y="1143363"/>
                    <a:pt x="389681" y="1105237"/>
                  </a:cubicBezTo>
                  <a:cubicBezTo>
                    <a:pt x="406020" y="1067649"/>
                    <a:pt x="427499" y="1030290"/>
                    <a:pt x="447291" y="994389"/>
                  </a:cubicBezTo>
                  <a:cubicBezTo>
                    <a:pt x="503597" y="892286"/>
                    <a:pt x="583070" y="802841"/>
                    <a:pt x="670982" y="727050"/>
                  </a:cubicBezTo>
                  <a:cubicBezTo>
                    <a:pt x="721841" y="683094"/>
                    <a:pt x="780449" y="643051"/>
                    <a:pt x="840437" y="612597"/>
                  </a:cubicBezTo>
                  <a:cubicBezTo>
                    <a:pt x="904951" y="579918"/>
                    <a:pt x="972611" y="555677"/>
                    <a:pt x="1028610" y="509190"/>
                  </a:cubicBezTo>
                  <a:cubicBezTo>
                    <a:pt x="1050780" y="490779"/>
                    <a:pt x="1066966" y="465541"/>
                    <a:pt x="1086680" y="444675"/>
                  </a:cubicBezTo>
                  <a:cubicBezTo>
                    <a:pt x="1132861" y="395964"/>
                    <a:pt x="1179348" y="348326"/>
                    <a:pt x="1230438" y="304677"/>
                  </a:cubicBezTo>
                  <a:cubicBezTo>
                    <a:pt x="1362535" y="191758"/>
                    <a:pt x="1528538" y="112822"/>
                    <a:pt x="1693084" y="60811"/>
                  </a:cubicBezTo>
                  <a:cubicBezTo>
                    <a:pt x="1800097" y="27058"/>
                    <a:pt x="1904961" y="-4086"/>
                    <a:pt x="2018648" y="440"/>
                  </a:cubicBezTo>
                  <a:close/>
                  <a:moveTo>
                    <a:pt x="1063591" y="2420992"/>
                  </a:moveTo>
                  <a:cubicBezTo>
                    <a:pt x="1037509" y="2420992"/>
                    <a:pt x="1011503" y="2420992"/>
                    <a:pt x="985498" y="2420992"/>
                  </a:cubicBezTo>
                  <a:cubicBezTo>
                    <a:pt x="837599" y="2415468"/>
                    <a:pt x="696373" y="2345814"/>
                    <a:pt x="595651" y="2238418"/>
                  </a:cubicBezTo>
                  <a:cubicBezTo>
                    <a:pt x="568342" y="2209191"/>
                    <a:pt x="496310" y="2140841"/>
                    <a:pt x="531980" y="2099034"/>
                  </a:cubicBezTo>
                  <a:cubicBezTo>
                    <a:pt x="549317" y="2078628"/>
                    <a:pt x="578928" y="2080239"/>
                    <a:pt x="596418" y="2099340"/>
                  </a:cubicBezTo>
                  <a:cubicBezTo>
                    <a:pt x="619662" y="2124732"/>
                    <a:pt x="634620" y="2157565"/>
                    <a:pt x="658938" y="2182956"/>
                  </a:cubicBezTo>
                  <a:cubicBezTo>
                    <a:pt x="725677" y="2252533"/>
                    <a:pt x="813588" y="2302472"/>
                    <a:pt x="907483" y="2324565"/>
                  </a:cubicBezTo>
                  <a:cubicBezTo>
                    <a:pt x="1010046" y="2348653"/>
                    <a:pt x="1120280" y="2339217"/>
                    <a:pt x="1218164" y="2301552"/>
                  </a:cubicBezTo>
                  <a:cubicBezTo>
                    <a:pt x="1265878" y="2283141"/>
                    <a:pt x="1318656" y="2226681"/>
                    <a:pt x="1361538" y="2277311"/>
                  </a:cubicBezTo>
                  <a:cubicBezTo>
                    <a:pt x="1365833" y="2330779"/>
                    <a:pt x="1334075" y="2339294"/>
                    <a:pt x="1292190" y="2360773"/>
                  </a:cubicBezTo>
                  <a:cubicBezTo>
                    <a:pt x="1220619" y="2397594"/>
                    <a:pt x="1144137" y="2418614"/>
                    <a:pt x="1063591" y="2420992"/>
                  </a:cubicBezTo>
                  <a:close/>
                </a:path>
              </a:pathLst>
            </a:custGeom>
            <a:solidFill>
              <a:schemeClr val="accent6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04D6E99-71FC-E718-CA45-28BEF6531B5F}"/>
                </a:ext>
              </a:extLst>
            </p:cNvPr>
            <p:cNvSpPr/>
            <p:nvPr/>
          </p:nvSpPr>
          <p:spPr>
            <a:xfrm>
              <a:off x="5889396" y="1102649"/>
              <a:ext cx="2712903" cy="2041769"/>
            </a:xfrm>
            <a:custGeom>
              <a:avLst/>
              <a:gdLst>
                <a:gd name="csX0" fmla="*/ 1588099 w 2712903"/>
                <a:gd name="csY0" fmla="*/ 0 h 2041769"/>
                <a:gd name="csX1" fmla="*/ 1645479 w 2712903"/>
                <a:gd name="csY1" fmla="*/ 23090 h 2041769"/>
                <a:gd name="csX2" fmla="*/ 1781412 w 2712903"/>
                <a:gd name="csY2" fmla="*/ 42882 h 2041769"/>
                <a:gd name="csX3" fmla="*/ 2091786 w 2712903"/>
                <a:gd name="csY3" fmla="*/ 191855 h 2041769"/>
                <a:gd name="csX4" fmla="*/ 2251653 w 2712903"/>
                <a:gd name="csY4" fmla="*/ 361541 h 2041769"/>
                <a:gd name="csX5" fmla="*/ 2317011 w 2712903"/>
                <a:gd name="csY5" fmla="*/ 464871 h 2041769"/>
                <a:gd name="csX6" fmla="*/ 2440440 w 2712903"/>
                <a:gd name="csY6" fmla="*/ 526164 h 2041769"/>
                <a:gd name="csX7" fmla="*/ 2666124 w 2712903"/>
                <a:gd name="csY7" fmla="*/ 737427 h 2041769"/>
                <a:gd name="csX8" fmla="*/ 2708853 w 2712903"/>
                <a:gd name="csY8" fmla="*/ 851497 h 2041769"/>
                <a:gd name="csX9" fmla="*/ 2661062 w 2712903"/>
                <a:gd name="csY9" fmla="*/ 871365 h 2041769"/>
                <a:gd name="csX10" fmla="*/ 2621478 w 2712903"/>
                <a:gd name="csY10" fmla="*/ 838993 h 2041769"/>
                <a:gd name="csX11" fmla="*/ 2608437 w 2712903"/>
                <a:gd name="csY11" fmla="*/ 814752 h 2041769"/>
                <a:gd name="csX12" fmla="*/ 2492987 w 2712903"/>
                <a:gd name="csY12" fmla="*/ 676288 h 2041769"/>
                <a:gd name="csX13" fmla="*/ 2360276 w 2712903"/>
                <a:gd name="csY13" fmla="*/ 582853 h 2041769"/>
                <a:gd name="csX14" fmla="*/ 1855515 w 2712903"/>
                <a:gd name="csY14" fmla="*/ 664781 h 2041769"/>
                <a:gd name="csX15" fmla="*/ 1806266 w 2712903"/>
                <a:gd name="csY15" fmla="*/ 824878 h 2041769"/>
                <a:gd name="csX16" fmla="*/ 1806036 w 2712903"/>
                <a:gd name="csY16" fmla="*/ 877962 h 2041769"/>
                <a:gd name="csX17" fmla="*/ 1767297 w 2712903"/>
                <a:gd name="csY17" fmla="*/ 920997 h 2041769"/>
                <a:gd name="csX18" fmla="*/ 1697796 w 2712903"/>
                <a:gd name="csY18" fmla="*/ 892537 h 2041769"/>
                <a:gd name="csX19" fmla="*/ 1573830 w 2712903"/>
                <a:gd name="csY19" fmla="*/ 833239 h 2041769"/>
                <a:gd name="csX20" fmla="*/ 1073365 w 2712903"/>
                <a:gd name="csY20" fmla="*/ 811223 h 2041769"/>
                <a:gd name="csX21" fmla="*/ 924775 w 2712903"/>
                <a:gd name="csY21" fmla="*/ 923605 h 2041769"/>
                <a:gd name="csX22" fmla="*/ 897773 w 2712903"/>
                <a:gd name="csY22" fmla="*/ 987966 h 2041769"/>
                <a:gd name="csX23" fmla="*/ 1062626 w 2712903"/>
                <a:gd name="csY23" fmla="*/ 1320587 h 2041769"/>
                <a:gd name="csX24" fmla="*/ 1038462 w 2712903"/>
                <a:gd name="csY24" fmla="*/ 1632112 h 2041769"/>
                <a:gd name="csX25" fmla="*/ 1110264 w 2712903"/>
                <a:gd name="csY25" fmla="*/ 1616233 h 2041769"/>
                <a:gd name="csX26" fmla="*/ 1215358 w 2712903"/>
                <a:gd name="csY26" fmla="*/ 1598896 h 2041769"/>
                <a:gd name="csX27" fmla="*/ 1376452 w 2712903"/>
                <a:gd name="csY27" fmla="*/ 1597132 h 2041769"/>
                <a:gd name="csX28" fmla="*/ 1441810 w 2712903"/>
                <a:gd name="csY28" fmla="*/ 1601427 h 2041769"/>
                <a:gd name="csX29" fmla="*/ 1353439 w 2712903"/>
                <a:gd name="csY29" fmla="*/ 1191021 h 2041769"/>
                <a:gd name="csX30" fmla="*/ 1454928 w 2712903"/>
                <a:gd name="csY30" fmla="*/ 1056776 h 2041769"/>
                <a:gd name="csX31" fmla="*/ 1465131 w 2712903"/>
                <a:gd name="csY31" fmla="*/ 1087461 h 2041769"/>
                <a:gd name="csX32" fmla="*/ 1443881 w 2712903"/>
                <a:gd name="csY32" fmla="*/ 1165400 h 2041769"/>
                <a:gd name="csX33" fmla="*/ 1433219 w 2712903"/>
                <a:gd name="csY33" fmla="*/ 1248555 h 2041769"/>
                <a:gd name="csX34" fmla="*/ 1558948 w 2712903"/>
                <a:gd name="csY34" fmla="*/ 1607104 h 2041769"/>
                <a:gd name="csX35" fmla="*/ 1705391 w 2712903"/>
                <a:gd name="csY35" fmla="*/ 1690336 h 2041769"/>
                <a:gd name="csX36" fmla="*/ 1933070 w 2712903"/>
                <a:gd name="csY36" fmla="*/ 1877051 h 2041769"/>
                <a:gd name="csX37" fmla="*/ 2001113 w 2712903"/>
                <a:gd name="csY37" fmla="*/ 2031011 h 2041769"/>
                <a:gd name="csX38" fmla="*/ 1951788 w 2712903"/>
                <a:gd name="csY38" fmla="*/ 2041060 h 2041769"/>
                <a:gd name="csX39" fmla="*/ 1863339 w 2712903"/>
                <a:gd name="csY39" fmla="*/ 1924076 h 2041769"/>
                <a:gd name="csX40" fmla="*/ 1565776 w 2712903"/>
                <a:gd name="csY40" fmla="*/ 1723398 h 2041769"/>
                <a:gd name="csX41" fmla="*/ 910891 w 2712903"/>
                <a:gd name="csY41" fmla="*/ 1776866 h 2041769"/>
                <a:gd name="csX42" fmla="*/ 810399 w 2712903"/>
                <a:gd name="csY42" fmla="*/ 1829567 h 2041769"/>
                <a:gd name="csX43" fmla="*/ 375675 w 2712903"/>
                <a:gd name="csY43" fmla="*/ 1935889 h 2041769"/>
                <a:gd name="csX44" fmla="*/ 258000 w 2712903"/>
                <a:gd name="csY44" fmla="*/ 1910421 h 2041769"/>
                <a:gd name="csX45" fmla="*/ 159962 w 2712903"/>
                <a:gd name="csY45" fmla="*/ 1863704 h 2041769"/>
                <a:gd name="csX46" fmla="*/ 11603 w 2712903"/>
                <a:gd name="csY46" fmla="*/ 1673306 h 2041769"/>
                <a:gd name="csX47" fmla="*/ 35306 w 2712903"/>
                <a:gd name="csY47" fmla="*/ 1585395 h 2041769"/>
                <a:gd name="csX48" fmla="*/ 92994 w 2712903"/>
                <a:gd name="csY48" fmla="*/ 1653821 h 2041769"/>
                <a:gd name="csX49" fmla="*/ 231688 w 2712903"/>
                <a:gd name="csY49" fmla="*/ 1806784 h 2041769"/>
                <a:gd name="csX50" fmla="*/ 723715 w 2712903"/>
                <a:gd name="csY50" fmla="*/ 1772954 h 2041769"/>
                <a:gd name="csX51" fmla="*/ 882047 w 2712903"/>
                <a:gd name="csY51" fmla="*/ 1686193 h 2041769"/>
                <a:gd name="csX52" fmla="*/ 966200 w 2712903"/>
                <a:gd name="csY52" fmla="*/ 1317518 h 2041769"/>
                <a:gd name="csX53" fmla="*/ 829960 w 2712903"/>
                <a:gd name="csY53" fmla="*/ 1139318 h 2041769"/>
                <a:gd name="csX54" fmla="*/ 991054 w 2712903"/>
                <a:gd name="csY54" fmla="*/ 751772 h 2041769"/>
                <a:gd name="csX55" fmla="*/ 1146318 w 2712903"/>
                <a:gd name="csY55" fmla="*/ 699992 h 2041769"/>
                <a:gd name="csX56" fmla="*/ 1366480 w 2712903"/>
                <a:gd name="csY56" fmla="*/ 695849 h 2041769"/>
                <a:gd name="csX57" fmla="*/ 1573677 w 2712903"/>
                <a:gd name="csY57" fmla="*/ 741109 h 2041769"/>
                <a:gd name="csX58" fmla="*/ 1721654 w 2712903"/>
                <a:gd name="csY58" fmla="*/ 799870 h 2041769"/>
                <a:gd name="csX59" fmla="*/ 2007173 w 2712903"/>
                <a:gd name="csY59" fmla="*/ 457047 h 2041769"/>
                <a:gd name="csX60" fmla="*/ 2193889 w 2712903"/>
                <a:gd name="csY60" fmla="*/ 443085 h 2041769"/>
                <a:gd name="csX61" fmla="*/ 2063173 w 2712903"/>
                <a:gd name="csY61" fmla="*/ 281914 h 2041769"/>
                <a:gd name="csX62" fmla="*/ 1377066 w 2712903"/>
                <a:gd name="csY62" fmla="*/ 171143 h 2041769"/>
                <a:gd name="csX63" fmla="*/ 1265144 w 2712903"/>
                <a:gd name="csY63" fmla="*/ 266572 h 2041769"/>
                <a:gd name="csX64" fmla="*/ 1052270 w 2712903"/>
                <a:gd name="csY64" fmla="*/ 459501 h 2041769"/>
                <a:gd name="csX65" fmla="*/ 755090 w 2712903"/>
                <a:gd name="csY65" fmla="*/ 471545 h 2041769"/>
                <a:gd name="csX66" fmla="*/ 365703 w 2712903"/>
                <a:gd name="csY66" fmla="*/ 625275 h 2041769"/>
                <a:gd name="csX67" fmla="*/ 291292 w 2712903"/>
                <a:gd name="csY67" fmla="*/ 1240424 h 2041769"/>
                <a:gd name="csX68" fmla="*/ 416485 w 2712903"/>
                <a:gd name="csY68" fmla="*/ 1338384 h 2041769"/>
                <a:gd name="csX69" fmla="*/ 496495 w 2712903"/>
                <a:gd name="csY69" fmla="*/ 1394383 h 2041769"/>
                <a:gd name="csX70" fmla="*/ 429526 w 2712903"/>
                <a:gd name="csY70" fmla="*/ 1432432 h 2041769"/>
                <a:gd name="csX71" fmla="*/ 272038 w 2712903"/>
                <a:gd name="csY71" fmla="*/ 1344367 h 2041769"/>
                <a:gd name="csX72" fmla="*/ 170549 w 2712903"/>
                <a:gd name="csY72" fmla="*/ 1208051 h 2041769"/>
                <a:gd name="csX73" fmla="*/ 564155 w 2712903"/>
                <a:gd name="csY73" fmla="*/ 417694 h 2041769"/>
                <a:gd name="csX74" fmla="*/ 831801 w 2712903"/>
                <a:gd name="csY74" fmla="*/ 384401 h 2041769"/>
                <a:gd name="csX75" fmla="*/ 1061475 w 2712903"/>
                <a:gd name="csY75" fmla="*/ 361924 h 2041769"/>
                <a:gd name="csX76" fmla="*/ 1211216 w 2712903"/>
                <a:gd name="csY76" fmla="*/ 197302 h 2041769"/>
                <a:gd name="csX77" fmla="*/ 1480243 w 2712903"/>
                <a:gd name="csY77" fmla="*/ 39430 h 2041769"/>
                <a:gd name="csX78" fmla="*/ 1577743 w 2712903"/>
                <a:gd name="csY78" fmla="*/ 50246 h 2041769"/>
                <a:gd name="csX79" fmla="*/ 1588099 w 2712903"/>
                <a:gd name="csY79" fmla="*/ 0 h 20417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2712903" h="2041769">
                  <a:moveTo>
                    <a:pt x="1588099" y="0"/>
                  </a:moveTo>
                  <a:cubicBezTo>
                    <a:pt x="1610192" y="4142"/>
                    <a:pt x="1624690" y="18104"/>
                    <a:pt x="1645479" y="23090"/>
                  </a:cubicBezTo>
                  <a:cubicBezTo>
                    <a:pt x="1689511" y="33600"/>
                    <a:pt x="1736842" y="32909"/>
                    <a:pt x="1781412" y="42882"/>
                  </a:cubicBezTo>
                  <a:cubicBezTo>
                    <a:pt x="1894331" y="68043"/>
                    <a:pt x="2001190" y="120207"/>
                    <a:pt x="2091786" y="191855"/>
                  </a:cubicBezTo>
                  <a:cubicBezTo>
                    <a:pt x="2153078" y="240260"/>
                    <a:pt x="2206853" y="297640"/>
                    <a:pt x="2251653" y="361541"/>
                  </a:cubicBezTo>
                  <a:cubicBezTo>
                    <a:pt x="2272058" y="390614"/>
                    <a:pt x="2293307" y="441704"/>
                    <a:pt x="2317011" y="464871"/>
                  </a:cubicBezTo>
                  <a:cubicBezTo>
                    <a:pt x="2342325" y="489649"/>
                    <a:pt x="2406917" y="505528"/>
                    <a:pt x="2440440" y="526164"/>
                  </a:cubicBezTo>
                  <a:cubicBezTo>
                    <a:pt x="2530038" y="581242"/>
                    <a:pt x="2604525" y="652354"/>
                    <a:pt x="2666124" y="737427"/>
                  </a:cubicBezTo>
                  <a:cubicBezTo>
                    <a:pt x="2689368" y="769492"/>
                    <a:pt x="2724962" y="810149"/>
                    <a:pt x="2708853" y="851497"/>
                  </a:cubicBezTo>
                  <a:cubicBezTo>
                    <a:pt x="2692897" y="858094"/>
                    <a:pt x="2676941" y="864768"/>
                    <a:pt x="2661062" y="871365"/>
                  </a:cubicBezTo>
                  <a:cubicBezTo>
                    <a:pt x="2647867" y="860549"/>
                    <a:pt x="2634673" y="849809"/>
                    <a:pt x="2621478" y="838993"/>
                  </a:cubicBezTo>
                  <a:cubicBezTo>
                    <a:pt x="2617106" y="830861"/>
                    <a:pt x="2612810" y="822807"/>
                    <a:pt x="2608437" y="814752"/>
                  </a:cubicBezTo>
                  <a:cubicBezTo>
                    <a:pt x="2591024" y="763125"/>
                    <a:pt x="2537556" y="707126"/>
                    <a:pt x="2492987" y="676288"/>
                  </a:cubicBezTo>
                  <a:cubicBezTo>
                    <a:pt x="2463760" y="636091"/>
                    <a:pt x="2404539" y="604716"/>
                    <a:pt x="2360276" y="582853"/>
                  </a:cubicBezTo>
                  <a:cubicBezTo>
                    <a:pt x="2198338" y="502920"/>
                    <a:pt x="1966056" y="498241"/>
                    <a:pt x="1855515" y="664781"/>
                  </a:cubicBezTo>
                  <a:cubicBezTo>
                    <a:pt x="1823219" y="713416"/>
                    <a:pt x="1809181" y="766961"/>
                    <a:pt x="1806266" y="824878"/>
                  </a:cubicBezTo>
                  <a:cubicBezTo>
                    <a:pt x="1805345" y="842291"/>
                    <a:pt x="1808261" y="860702"/>
                    <a:pt x="1806036" y="877962"/>
                  </a:cubicBezTo>
                  <a:cubicBezTo>
                    <a:pt x="1803351" y="899135"/>
                    <a:pt x="1789467" y="917775"/>
                    <a:pt x="1767297" y="920997"/>
                  </a:cubicBezTo>
                  <a:cubicBezTo>
                    <a:pt x="1739451" y="924986"/>
                    <a:pt x="1720196" y="905732"/>
                    <a:pt x="1697796" y="892537"/>
                  </a:cubicBezTo>
                  <a:cubicBezTo>
                    <a:pt x="1658520" y="869524"/>
                    <a:pt x="1616789" y="848582"/>
                    <a:pt x="1573830" y="833239"/>
                  </a:cubicBezTo>
                  <a:cubicBezTo>
                    <a:pt x="1418950" y="778084"/>
                    <a:pt x="1230010" y="748550"/>
                    <a:pt x="1073365" y="811223"/>
                  </a:cubicBezTo>
                  <a:cubicBezTo>
                    <a:pt x="1014221" y="834850"/>
                    <a:pt x="958758" y="867606"/>
                    <a:pt x="924775" y="923605"/>
                  </a:cubicBezTo>
                  <a:cubicBezTo>
                    <a:pt x="912732" y="943474"/>
                    <a:pt x="903373" y="965413"/>
                    <a:pt x="897773" y="987966"/>
                  </a:cubicBezTo>
                  <a:cubicBezTo>
                    <a:pt x="861565" y="1133411"/>
                    <a:pt x="1011229" y="1204829"/>
                    <a:pt x="1062626" y="1320587"/>
                  </a:cubicBezTo>
                  <a:cubicBezTo>
                    <a:pt x="1111414" y="1430284"/>
                    <a:pt x="1080116" y="1528628"/>
                    <a:pt x="1038462" y="1632112"/>
                  </a:cubicBezTo>
                  <a:cubicBezTo>
                    <a:pt x="1062779" y="1632035"/>
                    <a:pt x="1086483" y="1621756"/>
                    <a:pt x="1110264" y="1616233"/>
                  </a:cubicBezTo>
                  <a:cubicBezTo>
                    <a:pt x="1144784" y="1608255"/>
                    <a:pt x="1180071" y="1602655"/>
                    <a:pt x="1215358" y="1598896"/>
                  </a:cubicBezTo>
                  <a:cubicBezTo>
                    <a:pt x="1268519" y="1593296"/>
                    <a:pt x="1323214" y="1593756"/>
                    <a:pt x="1376452" y="1597132"/>
                  </a:cubicBezTo>
                  <a:cubicBezTo>
                    <a:pt x="1398775" y="1598512"/>
                    <a:pt x="1419487" y="1602885"/>
                    <a:pt x="1441810" y="1601427"/>
                  </a:cubicBezTo>
                  <a:cubicBezTo>
                    <a:pt x="1372923" y="1457900"/>
                    <a:pt x="1329198" y="1357178"/>
                    <a:pt x="1353439" y="1191021"/>
                  </a:cubicBezTo>
                  <a:cubicBezTo>
                    <a:pt x="1360573" y="1141849"/>
                    <a:pt x="1379444" y="1010673"/>
                    <a:pt x="1454928" y="1056776"/>
                  </a:cubicBezTo>
                  <a:cubicBezTo>
                    <a:pt x="1460604" y="1067516"/>
                    <a:pt x="1465131" y="1074573"/>
                    <a:pt x="1465131" y="1087461"/>
                  </a:cubicBezTo>
                  <a:cubicBezTo>
                    <a:pt x="1465207" y="1113389"/>
                    <a:pt x="1450019" y="1140392"/>
                    <a:pt x="1443881" y="1165400"/>
                  </a:cubicBezTo>
                  <a:cubicBezTo>
                    <a:pt x="1437131" y="1192939"/>
                    <a:pt x="1434523" y="1220325"/>
                    <a:pt x="1433219" y="1248555"/>
                  </a:cubicBezTo>
                  <a:cubicBezTo>
                    <a:pt x="1427158" y="1381726"/>
                    <a:pt x="1466358" y="1509604"/>
                    <a:pt x="1558948" y="1607104"/>
                  </a:cubicBezTo>
                  <a:cubicBezTo>
                    <a:pt x="1599913" y="1650139"/>
                    <a:pt x="1655298" y="1660956"/>
                    <a:pt x="1705391" y="1690336"/>
                  </a:cubicBezTo>
                  <a:cubicBezTo>
                    <a:pt x="1791845" y="1741042"/>
                    <a:pt x="1868326" y="1800187"/>
                    <a:pt x="1933070" y="1877051"/>
                  </a:cubicBezTo>
                  <a:cubicBezTo>
                    <a:pt x="1965366" y="1915331"/>
                    <a:pt x="2025891" y="1979998"/>
                    <a:pt x="2001113" y="2031011"/>
                  </a:cubicBezTo>
                  <a:cubicBezTo>
                    <a:pt x="1983699" y="2042595"/>
                    <a:pt x="1972577" y="2042595"/>
                    <a:pt x="1951788" y="2041060"/>
                  </a:cubicBezTo>
                  <a:cubicBezTo>
                    <a:pt x="1917421" y="2015976"/>
                    <a:pt x="1893794" y="1957829"/>
                    <a:pt x="1863339" y="1924076"/>
                  </a:cubicBezTo>
                  <a:cubicBezTo>
                    <a:pt x="1782792" y="1835090"/>
                    <a:pt x="1680997" y="1760910"/>
                    <a:pt x="1565776" y="1723398"/>
                  </a:cubicBezTo>
                  <a:cubicBezTo>
                    <a:pt x="1343927" y="1651213"/>
                    <a:pt x="1120927" y="1684429"/>
                    <a:pt x="910891" y="1776866"/>
                  </a:cubicBezTo>
                  <a:cubicBezTo>
                    <a:pt x="876524" y="1791979"/>
                    <a:pt x="844535" y="1813534"/>
                    <a:pt x="810399" y="1829567"/>
                  </a:cubicBezTo>
                  <a:cubicBezTo>
                    <a:pt x="685359" y="1888635"/>
                    <a:pt x="515443" y="1950157"/>
                    <a:pt x="375675" y="1935889"/>
                  </a:cubicBezTo>
                  <a:cubicBezTo>
                    <a:pt x="337243" y="1925610"/>
                    <a:pt x="296356" y="1923539"/>
                    <a:pt x="258000" y="1910421"/>
                  </a:cubicBezTo>
                  <a:cubicBezTo>
                    <a:pt x="223480" y="1898607"/>
                    <a:pt x="192948" y="1877665"/>
                    <a:pt x="159962" y="1863704"/>
                  </a:cubicBezTo>
                  <a:cubicBezTo>
                    <a:pt x="96599" y="1805710"/>
                    <a:pt x="45356" y="1754083"/>
                    <a:pt x="11603" y="1673306"/>
                  </a:cubicBezTo>
                  <a:cubicBezTo>
                    <a:pt x="-1131" y="1643005"/>
                    <a:pt x="-14019" y="1589921"/>
                    <a:pt x="35306" y="1585395"/>
                  </a:cubicBezTo>
                  <a:cubicBezTo>
                    <a:pt x="75120" y="1581713"/>
                    <a:pt x="80720" y="1627663"/>
                    <a:pt x="92994" y="1653821"/>
                  </a:cubicBezTo>
                  <a:cubicBezTo>
                    <a:pt x="123448" y="1718566"/>
                    <a:pt x="168861" y="1771573"/>
                    <a:pt x="231688" y="1806784"/>
                  </a:cubicBezTo>
                  <a:cubicBezTo>
                    <a:pt x="382426" y="1891243"/>
                    <a:pt x="575738" y="1834707"/>
                    <a:pt x="723715" y="1772954"/>
                  </a:cubicBezTo>
                  <a:cubicBezTo>
                    <a:pt x="777183" y="1750631"/>
                    <a:pt x="837478" y="1723705"/>
                    <a:pt x="882047" y="1686193"/>
                  </a:cubicBezTo>
                  <a:cubicBezTo>
                    <a:pt x="988829" y="1596288"/>
                    <a:pt x="1041837" y="1445090"/>
                    <a:pt x="966200" y="1317518"/>
                  </a:cubicBezTo>
                  <a:cubicBezTo>
                    <a:pt x="927153" y="1251547"/>
                    <a:pt x="865324" y="1220172"/>
                    <a:pt x="829960" y="1139318"/>
                  </a:cubicBezTo>
                  <a:cubicBezTo>
                    <a:pt x="763605" y="987966"/>
                    <a:pt x="854508" y="823113"/>
                    <a:pt x="991054" y="751772"/>
                  </a:cubicBezTo>
                  <a:cubicBezTo>
                    <a:pt x="1039613" y="726380"/>
                    <a:pt x="1092466" y="709964"/>
                    <a:pt x="1146318" y="699992"/>
                  </a:cubicBezTo>
                  <a:cubicBezTo>
                    <a:pt x="1216509" y="687027"/>
                    <a:pt x="1295828" y="685493"/>
                    <a:pt x="1366480" y="695849"/>
                  </a:cubicBezTo>
                  <a:cubicBezTo>
                    <a:pt x="1436901" y="706128"/>
                    <a:pt x="1505941" y="718249"/>
                    <a:pt x="1573677" y="741109"/>
                  </a:cubicBezTo>
                  <a:cubicBezTo>
                    <a:pt x="1622926" y="757755"/>
                    <a:pt x="1671561" y="790051"/>
                    <a:pt x="1721654" y="799870"/>
                  </a:cubicBezTo>
                  <a:cubicBezTo>
                    <a:pt x="1748196" y="629954"/>
                    <a:pt x="1834266" y="505068"/>
                    <a:pt x="2007173" y="457047"/>
                  </a:cubicBezTo>
                  <a:cubicBezTo>
                    <a:pt x="2068849" y="439940"/>
                    <a:pt x="2130832" y="443392"/>
                    <a:pt x="2193889" y="443085"/>
                  </a:cubicBezTo>
                  <a:cubicBezTo>
                    <a:pt x="2177549" y="379491"/>
                    <a:pt x="2111041" y="324182"/>
                    <a:pt x="2063173" y="281914"/>
                  </a:cubicBezTo>
                  <a:cubicBezTo>
                    <a:pt x="1888961" y="128108"/>
                    <a:pt x="1588406" y="48405"/>
                    <a:pt x="1377066" y="171143"/>
                  </a:cubicBezTo>
                  <a:cubicBezTo>
                    <a:pt x="1334875" y="195614"/>
                    <a:pt x="1295599" y="228293"/>
                    <a:pt x="1265144" y="266572"/>
                  </a:cubicBezTo>
                  <a:cubicBezTo>
                    <a:pt x="1195490" y="354177"/>
                    <a:pt x="1175162" y="426899"/>
                    <a:pt x="1052270" y="459501"/>
                  </a:cubicBezTo>
                  <a:cubicBezTo>
                    <a:pt x="955767" y="485123"/>
                    <a:pt x="853511" y="465485"/>
                    <a:pt x="755090" y="471545"/>
                  </a:cubicBezTo>
                  <a:cubicBezTo>
                    <a:pt x="614094" y="480213"/>
                    <a:pt x="471871" y="530229"/>
                    <a:pt x="365703" y="625275"/>
                  </a:cubicBezTo>
                  <a:cubicBezTo>
                    <a:pt x="193409" y="779618"/>
                    <a:pt x="140861" y="1052404"/>
                    <a:pt x="291292" y="1240424"/>
                  </a:cubicBezTo>
                  <a:cubicBezTo>
                    <a:pt x="323205" y="1280390"/>
                    <a:pt x="368618" y="1319283"/>
                    <a:pt x="416485" y="1338384"/>
                  </a:cubicBezTo>
                  <a:cubicBezTo>
                    <a:pt x="446633" y="1350351"/>
                    <a:pt x="496035" y="1351195"/>
                    <a:pt x="496495" y="1394383"/>
                  </a:cubicBezTo>
                  <a:cubicBezTo>
                    <a:pt x="496956" y="1432279"/>
                    <a:pt x="458754" y="1440180"/>
                    <a:pt x="429526" y="1432432"/>
                  </a:cubicBezTo>
                  <a:cubicBezTo>
                    <a:pt x="371149" y="1416937"/>
                    <a:pt x="317451" y="1383720"/>
                    <a:pt x="272038" y="1344367"/>
                  </a:cubicBezTo>
                  <a:cubicBezTo>
                    <a:pt x="229310" y="1307239"/>
                    <a:pt x="195250" y="1258681"/>
                    <a:pt x="170549" y="1208051"/>
                  </a:cubicBezTo>
                  <a:cubicBezTo>
                    <a:pt x="8534" y="875584"/>
                    <a:pt x="231074" y="516575"/>
                    <a:pt x="564155" y="417694"/>
                  </a:cubicBezTo>
                  <a:cubicBezTo>
                    <a:pt x="650532" y="391995"/>
                    <a:pt x="741896" y="382867"/>
                    <a:pt x="831801" y="384401"/>
                  </a:cubicBezTo>
                  <a:cubicBezTo>
                    <a:pt x="910277" y="385705"/>
                    <a:pt x="987985" y="394757"/>
                    <a:pt x="1061475" y="361924"/>
                  </a:cubicBezTo>
                  <a:cubicBezTo>
                    <a:pt x="1135502" y="328862"/>
                    <a:pt x="1158976" y="253454"/>
                    <a:pt x="1211216" y="197302"/>
                  </a:cubicBezTo>
                  <a:cubicBezTo>
                    <a:pt x="1287083" y="115834"/>
                    <a:pt x="1372540" y="67046"/>
                    <a:pt x="1480243" y="39430"/>
                  </a:cubicBezTo>
                  <a:cubicBezTo>
                    <a:pt x="1504713" y="50936"/>
                    <a:pt x="1558948" y="103560"/>
                    <a:pt x="1577743" y="50246"/>
                  </a:cubicBezTo>
                  <a:cubicBezTo>
                    <a:pt x="1584033" y="32372"/>
                    <a:pt x="1579507" y="16033"/>
                    <a:pt x="1588099" y="0"/>
                  </a:cubicBezTo>
                  <a:close/>
                </a:path>
              </a:pathLst>
            </a:custGeom>
            <a:solidFill>
              <a:schemeClr val="accent4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AFCB412-E3B9-7233-CB9B-4E559593F1F2}"/>
                </a:ext>
              </a:extLst>
            </p:cNvPr>
            <p:cNvSpPr/>
            <p:nvPr/>
          </p:nvSpPr>
          <p:spPr>
            <a:xfrm>
              <a:off x="6305565" y="4406784"/>
              <a:ext cx="3043918" cy="1798536"/>
            </a:xfrm>
            <a:custGeom>
              <a:avLst/>
              <a:gdLst>
                <a:gd name="csX0" fmla="*/ 2981475 w 3043918"/>
                <a:gd name="csY0" fmla="*/ 141281 h 1798536"/>
                <a:gd name="csX1" fmla="*/ 3043458 w 3043918"/>
                <a:gd name="csY1" fmla="*/ 166519 h 1798536"/>
                <a:gd name="csX2" fmla="*/ 2934297 w 3043918"/>
                <a:gd name="csY2" fmla="*/ 344260 h 1798536"/>
                <a:gd name="csX3" fmla="*/ 2433142 w 3043918"/>
                <a:gd name="csY3" fmla="*/ 464543 h 1798536"/>
                <a:gd name="csX4" fmla="*/ 2249418 w 3043918"/>
                <a:gd name="csY4" fmla="*/ 399185 h 1798536"/>
                <a:gd name="csX5" fmla="*/ 2102669 w 3043918"/>
                <a:gd name="csY5" fmla="*/ 893590 h 1798536"/>
                <a:gd name="csX6" fmla="*/ 1359566 w 3043918"/>
                <a:gd name="csY6" fmla="*/ 1083911 h 1798536"/>
                <a:gd name="csX7" fmla="*/ 1114396 w 3043918"/>
                <a:gd name="csY7" fmla="*/ 1015791 h 1798536"/>
                <a:gd name="csX8" fmla="*/ 967954 w 3043918"/>
                <a:gd name="csY8" fmla="*/ 948592 h 1798536"/>
                <a:gd name="csX9" fmla="*/ 897763 w 3043918"/>
                <a:gd name="csY9" fmla="*/ 1000679 h 1798536"/>
                <a:gd name="csX10" fmla="*/ 691793 w 3043918"/>
                <a:gd name="csY10" fmla="*/ 1092272 h 1798536"/>
                <a:gd name="csX11" fmla="*/ 592298 w 3043918"/>
                <a:gd name="csY11" fmla="*/ 1091889 h 1798536"/>
                <a:gd name="csX12" fmla="*/ 523642 w 3043918"/>
                <a:gd name="csY12" fmla="*/ 1081916 h 1798536"/>
                <a:gd name="csX13" fmla="*/ 596210 w 3043918"/>
                <a:gd name="csY13" fmla="*/ 1626567 h 1798536"/>
                <a:gd name="csX14" fmla="*/ 505614 w 3043918"/>
                <a:gd name="csY14" fmla="*/ 1794029 h 1798536"/>
                <a:gd name="csX15" fmla="*/ 501165 w 3043918"/>
                <a:gd name="csY15" fmla="*/ 1679268 h 1798536"/>
                <a:gd name="csX16" fmla="*/ 503006 w 3043918"/>
                <a:gd name="csY16" fmla="*/ 1335064 h 1798536"/>
                <a:gd name="csX17" fmla="*/ 397374 w 3043918"/>
                <a:gd name="csY17" fmla="*/ 996920 h 1798536"/>
                <a:gd name="csX18" fmla="*/ 351194 w 3043918"/>
                <a:gd name="csY18" fmla="*/ 927650 h 1798536"/>
                <a:gd name="csX19" fmla="*/ 295655 w 3043918"/>
                <a:gd name="csY19" fmla="*/ 690688 h 1798536"/>
                <a:gd name="csX20" fmla="*/ 381879 w 3043918"/>
                <a:gd name="csY20" fmla="*/ 446209 h 1798536"/>
                <a:gd name="csX21" fmla="*/ 484595 w 3043918"/>
                <a:gd name="csY21" fmla="*/ 437541 h 1798536"/>
                <a:gd name="csX22" fmla="*/ 427905 w 3043918"/>
                <a:gd name="csY22" fmla="*/ 530592 h 1798536"/>
                <a:gd name="csX23" fmla="*/ 390854 w 3043918"/>
                <a:gd name="csY23" fmla="*/ 630316 h 1798536"/>
                <a:gd name="csX24" fmla="*/ 682511 w 3043918"/>
                <a:gd name="csY24" fmla="*/ 1006126 h 1798536"/>
                <a:gd name="csX25" fmla="*/ 836470 w 3043918"/>
                <a:gd name="csY25" fmla="*/ 939233 h 1798536"/>
                <a:gd name="csX26" fmla="*/ 975395 w 3043918"/>
                <a:gd name="csY26" fmla="*/ 857919 h 1798536"/>
                <a:gd name="csX27" fmla="*/ 1102045 w 3043918"/>
                <a:gd name="csY27" fmla="*/ 913151 h 1798536"/>
                <a:gd name="csX28" fmla="*/ 1298964 w 3043918"/>
                <a:gd name="csY28" fmla="*/ 983726 h 1798536"/>
                <a:gd name="csX29" fmla="*/ 1489591 w 3043918"/>
                <a:gd name="csY29" fmla="*/ 1003824 h 1798536"/>
                <a:gd name="csX30" fmla="*/ 1658357 w 3043918"/>
                <a:gd name="csY30" fmla="*/ 993085 h 1798536"/>
                <a:gd name="csX31" fmla="*/ 2190810 w 3043918"/>
                <a:gd name="csY31" fmla="*/ 498910 h 1798536"/>
                <a:gd name="csX32" fmla="*/ 1758542 w 3043918"/>
                <a:gd name="csY32" fmla="*/ 148569 h 1798536"/>
                <a:gd name="csX33" fmla="*/ 516584 w 3043918"/>
                <a:gd name="csY33" fmla="*/ 182935 h 1798536"/>
                <a:gd name="csX34" fmla="*/ 137553 w 3043918"/>
                <a:gd name="csY34" fmla="*/ 308819 h 1798536"/>
                <a:gd name="csX35" fmla="*/ 1620 w 3043918"/>
                <a:gd name="csY35" fmla="*/ 322473 h 1798536"/>
                <a:gd name="csX36" fmla="*/ 9138 w 3043918"/>
                <a:gd name="csY36" fmla="*/ 280513 h 1798536"/>
                <a:gd name="csX37" fmla="*/ 164402 w 3043918"/>
                <a:gd name="csY37" fmla="*/ 205872 h 1798536"/>
                <a:gd name="csX38" fmla="*/ 768504 w 3043918"/>
                <a:gd name="csY38" fmla="*/ 42630 h 1798536"/>
                <a:gd name="csX39" fmla="*/ 1772426 w 3043918"/>
                <a:gd name="csY39" fmla="*/ 59660 h 1798536"/>
                <a:gd name="csX40" fmla="*/ 2052423 w 3043918"/>
                <a:gd name="csY40" fmla="*/ 169818 h 1798536"/>
                <a:gd name="csX41" fmla="*/ 2571222 w 3043918"/>
                <a:gd name="csY41" fmla="*/ 395196 h 1798536"/>
                <a:gd name="csX42" fmla="*/ 2775351 w 3043918"/>
                <a:gd name="csY42" fmla="*/ 353772 h 1798536"/>
                <a:gd name="csX43" fmla="*/ 2921564 w 3043918"/>
                <a:gd name="csY43" fmla="*/ 232031 h 1798536"/>
                <a:gd name="csX44" fmla="*/ 2981475 w 3043918"/>
                <a:gd name="csY44" fmla="*/ 141281 h 1798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3043918" h="1798536">
                  <a:moveTo>
                    <a:pt x="2981475" y="141281"/>
                  </a:moveTo>
                  <a:cubicBezTo>
                    <a:pt x="3009628" y="142892"/>
                    <a:pt x="3021595" y="150103"/>
                    <a:pt x="3043458" y="166519"/>
                  </a:cubicBezTo>
                  <a:cubicBezTo>
                    <a:pt x="3050362" y="229499"/>
                    <a:pt x="2978023" y="303986"/>
                    <a:pt x="2934297" y="344260"/>
                  </a:cubicBezTo>
                  <a:cubicBezTo>
                    <a:pt x="2797982" y="469989"/>
                    <a:pt x="2612263" y="508115"/>
                    <a:pt x="2433142" y="464543"/>
                  </a:cubicBezTo>
                  <a:cubicBezTo>
                    <a:pt x="2375992" y="450658"/>
                    <a:pt x="2298206" y="405705"/>
                    <a:pt x="2249418" y="399185"/>
                  </a:cubicBezTo>
                  <a:cubicBezTo>
                    <a:pt x="2325516" y="575698"/>
                    <a:pt x="2246426" y="777986"/>
                    <a:pt x="2102669" y="893590"/>
                  </a:cubicBezTo>
                  <a:cubicBezTo>
                    <a:pt x="1899921" y="1056602"/>
                    <a:pt x="1615398" y="1122497"/>
                    <a:pt x="1359566" y="1083911"/>
                  </a:cubicBezTo>
                  <a:cubicBezTo>
                    <a:pt x="1276564" y="1071330"/>
                    <a:pt x="1191491" y="1049314"/>
                    <a:pt x="1114396" y="1015791"/>
                  </a:cubicBezTo>
                  <a:cubicBezTo>
                    <a:pt x="1067142" y="995233"/>
                    <a:pt x="1017970" y="958488"/>
                    <a:pt x="967954" y="948592"/>
                  </a:cubicBezTo>
                  <a:cubicBezTo>
                    <a:pt x="942409" y="962860"/>
                    <a:pt x="921160" y="983266"/>
                    <a:pt x="897763" y="1000679"/>
                  </a:cubicBezTo>
                  <a:cubicBezTo>
                    <a:pt x="836547" y="1046092"/>
                    <a:pt x="768427" y="1082300"/>
                    <a:pt x="691793" y="1092272"/>
                  </a:cubicBezTo>
                  <a:cubicBezTo>
                    <a:pt x="659267" y="1096492"/>
                    <a:pt x="624824" y="1096645"/>
                    <a:pt x="592298" y="1091889"/>
                  </a:cubicBezTo>
                  <a:cubicBezTo>
                    <a:pt x="567904" y="1088360"/>
                    <a:pt x="547729" y="1079922"/>
                    <a:pt x="523642" y="1081916"/>
                  </a:cubicBezTo>
                  <a:cubicBezTo>
                    <a:pt x="585778" y="1256589"/>
                    <a:pt x="619377" y="1441309"/>
                    <a:pt x="596210" y="1626567"/>
                  </a:cubicBezTo>
                  <a:cubicBezTo>
                    <a:pt x="590917" y="1668836"/>
                    <a:pt x="575499" y="1827091"/>
                    <a:pt x="505614" y="1794029"/>
                  </a:cubicBezTo>
                  <a:cubicBezTo>
                    <a:pt x="461735" y="1773240"/>
                    <a:pt x="495105" y="1713021"/>
                    <a:pt x="501165" y="1679268"/>
                  </a:cubicBezTo>
                  <a:cubicBezTo>
                    <a:pt x="522261" y="1563587"/>
                    <a:pt x="522030" y="1451129"/>
                    <a:pt x="503006" y="1335064"/>
                  </a:cubicBezTo>
                  <a:cubicBezTo>
                    <a:pt x="484442" y="1222068"/>
                    <a:pt x="448464" y="1099790"/>
                    <a:pt x="397374" y="996920"/>
                  </a:cubicBezTo>
                  <a:cubicBezTo>
                    <a:pt x="385101" y="972296"/>
                    <a:pt x="364158" y="952274"/>
                    <a:pt x="351194" y="927650"/>
                  </a:cubicBezTo>
                  <a:cubicBezTo>
                    <a:pt x="312225" y="853700"/>
                    <a:pt x="292127" y="774611"/>
                    <a:pt x="295655" y="690688"/>
                  </a:cubicBezTo>
                  <a:cubicBezTo>
                    <a:pt x="299184" y="604465"/>
                    <a:pt x="331403" y="515863"/>
                    <a:pt x="381879" y="446209"/>
                  </a:cubicBezTo>
                  <a:cubicBezTo>
                    <a:pt x="412180" y="404478"/>
                    <a:pt x="459510" y="367043"/>
                    <a:pt x="484595" y="437541"/>
                  </a:cubicBezTo>
                  <a:cubicBezTo>
                    <a:pt x="475543" y="473441"/>
                    <a:pt x="446623" y="498603"/>
                    <a:pt x="427905" y="530592"/>
                  </a:cubicBezTo>
                  <a:cubicBezTo>
                    <a:pt x="410109" y="560969"/>
                    <a:pt x="398909" y="596103"/>
                    <a:pt x="390854" y="630316"/>
                  </a:cubicBezTo>
                  <a:cubicBezTo>
                    <a:pt x="346131" y="821174"/>
                    <a:pt x="463730" y="1038114"/>
                    <a:pt x="682511" y="1006126"/>
                  </a:cubicBezTo>
                  <a:cubicBezTo>
                    <a:pt x="737513" y="998071"/>
                    <a:pt x="792438" y="973217"/>
                    <a:pt x="836470" y="939233"/>
                  </a:cubicBezTo>
                  <a:cubicBezTo>
                    <a:pt x="876591" y="908318"/>
                    <a:pt x="920393" y="855618"/>
                    <a:pt x="975395" y="857919"/>
                  </a:cubicBezTo>
                  <a:cubicBezTo>
                    <a:pt x="1017356" y="859684"/>
                    <a:pt x="1065147" y="894511"/>
                    <a:pt x="1102045" y="913151"/>
                  </a:cubicBezTo>
                  <a:cubicBezTo>
                    <a:pt x="1163414" y="944143"/>
                    <a:pt x="1231688" y="969151"/>
                    <a:pt x="1298964" y="983726"/>
                  </a:cubicBezTo>
                  <a:cubicBezTo>
                    <a:pt x="1361100" y="997227"/>
                    <a:pt x="1426074" y="1002673"/>
                    <a:pt x="1489591" y="1003824"/>
                  </a:cubicBezTo>
                  <a:cubicBezTo>
                    <a:pt x="1546281" y="1004822"/>
                    <a:pt x="1602204" y="1000756"/>
                    <a:pt x="1658357" y="993085"/>
                  </a:cubicBezTo>
                  <a:cubicBezTo>
                    <a:pt x="1898233" y="960405"/>
                    <a:pt x="2230163" y="786578"/>
                    <a:pt x="2190810" y="498910"/>
                  </a:cubicBezTo>
                  <a:cubicBezTo>
                    <a:pt x="2162120" y="289718"/>
                    <a:pt x="1936359" y="195286"/>
                    <a:pt x="1758542" y="148569"/>
                  </a:cubicBezTo>
                  <a:cubicBezTo>
                    <a:pt x="1361790" y="44471"/>
                    <a:pt x="910881" y="77304"/>
                    <a:pt x="516584" y="182935"/>
                  </a:cubicBezTo>
                  <a:cubicBezTo>
                    <a:pt x="387095" y="217609"/>
                    <a:pt x="261595" y="257575"/>
                    <a:pt x="137553" y="308819"/>
                  </a:cubicBezTo>
                  <a:cubicBezTo>
                    <a:pt x="91909" y="327690"/>
                    <a:pt x="39669" y="371799"/>
                    <a:pt x="1620" y="322473"/>
                  </a:cubicBezTo>
                  <a:cubicBezTo>
                    <a:pt x="-1065" y="306671"/>
                    <a:pt x="-1525" y="293860"/>
                    <a:pt x="9138" y="280513"/>
                  </a:cubicBezTo>
                  <a:cubicBezTo>
                    <a:pt x="27395" y="257499"/>
                    <a:pt x="132413" y="218759"/>
                    <a:pt x="164402" y="205872"/>
                  </a:cubicBezTo>
                  <a:cubicBezTo>
                    <a:pt x="357024" y="127703"/>
                    <a:pt x="563761" y="75923"/>
                    <a:pt x="768504" y="42630"/>
                  </a:cubicBezTo>
                  <a:cubicBezTo>
                    <a:pt x="1102276" y="-11605"/>
                    <a:pt x="1442107" y="-22421"/>
                    <a:pt x="1772426" y="59660"/>
                  </a:cubicBezTo>
                  <a:cubicBezTo>
                    <a:pt x="1868929" y="83594"/>
                    <a:pt x="1965816" y="121106"/>
                    <a:pt x="2052423" y="169818"/>
                  </a:cubicBezTo>
                  <a:cubicBezTo>
                    <a:pt x="2225944" y="267472"/>
                    <a:pt x="2360189" y="389212"/>
                    <a:pt x="2571222" y="395196"/>
                  </a:cubicBezTo>
                  <a:cubicBezTo>
                    <a:pt x="2638958" y="397037"/>
                    <a:pt x="2713982" y="384149"/>
                    <a:pt x="2775351" y="353772"/>
                  </a:cubicBezTo>
                  <a:cubicBezTo>
                    <a:pt x="2831351" y="326079"/>
                    <a:pt x="2883285" y="281203"/>
                    <a:pt x="2921564" y="232031"/>
                  </a:cubicBezTo>
                  <a:cubicBezTo>
                    <a:pt x="2943809" y="203494"/>
                    <a:pt x="2955316" y="165599"/>
                    <a:pt x="2981475" y="141281"/>
                  </a:cubicBezTo>
                  <a:close/>
                </a:path>
              </a:pathLst>
            </a:custGeom>
            <a:solidFill>
              <a:srgbClr val="941651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30CDD0B-3F6A-E89A-6C39-A01207A7DDE2}"/>
                </a:ext>
              </a:extLst>
            </p:cNvPr>
            <p:cNvSpPr/>
            <p:nvPr/>
          </p:nvSpPr>
          <p:spPr>
            <a:xfrm>
              <a:off x="8328202" y="1917401"/>
              <a:ext cx="1237229" cy="2655902"/>
            </a:xfrm>
            <a:custGeom>
              <a:avLst/>
              <a:gdLst>
                <a:gd name="csX0" fmla="*/ 169631 w 1237229"/>
                <a:gd name="csY0" fmla="*/ 0 h 2655902"/>
                <a:gd name="csX1" fmla="*/ 182672 w 1237229"/>
                <a:gd name="csY1" fmla="*/ 24241 h 2655902"/>
                <a:gd name="csX2" fmla="*/ 154135 w 1237229"/>
                <a:gd name="csY2" fmla="*/ 7288 h 2655902"/>
                <a:gd name="csX3" fmla="*/ 169631 w 1237229"/>
                <a:gd name="csY3" fmla="*/ 0 h 2655902"/>
                <a:gd name="csX4" fmla="*/ 270046 w 1237229"/>
                <a:gd name="csY4" fmla="*/ 36745 h 2655902"/>
                <a:gd name="csX5" fmla="*/ 678534 w 1237229"/>
                <a:gd name="csY5" fmla="*/ 461342 h 2655902"/>
                <a:gd name="csX6" fmla="*/ 724714 w 1237229"/>
                <a:gd name="csY6" fmla="*/ 584157 h 2655902"/>
                <a:gd name="csX7" fmla="*/ 744123 w 1237229"/>
                <a:gd name="csY7" fmla="*/ 648518 h 2655902"/>
                <a:gd name="csX8" fmla="*/ 803420 w 1237229"/>
                <a:gd name="csY8" fmla="*/ 696923 h 2655902"/>
                <a:gd name="csX9" fmla="*/ 864483 w 1237229"/>
                <a:gd name="csY9" fmla="*/ 758292 h 2655902"/>
                <a:gd name="csX10" fmla="*/ 1008854 w 1237229"/>
                <a:gd name="csY10" fmla="*/ 1218944 h 2655902"/>
                <a:gd name="csX11" fmla="*/ 1073598 w 1237229"/>
                <a:gd name="csY11" fmla="*/ 1293815 h 2655902"/>
                <a:gd name="csX12" fmla="*/ 1149542 w 1237229"/>
                <a:gd name="csY12" fmla="*/ 1530776 h 2655902"/>
                <a:gd name="csX13" fmla="*/ 1136732 w 1237229"/>
                <a:gd name="csY13" fmla="*/ 1683816 h 2655902"/>
                <a:gd name="csX14" fmla="*/ 1176775 w 1237229"/>
                <a:gd name="csY14" fmla="*/ 1773414 h 2655902"/>
                <a:gd name="csX15" fmla="*/ 1225487 w 1237229"/>
                <a:gd name="csY15" fmla="*/ 1922772 h 2655902"/>
                <a:gd name="csX16" fmla="*/ 1172479 w 1237229"/>
                <a:gd name="csY16" fmla="*/ 2357956 h 2655902"/>
                <a:gd name="csX17" fmla="*/ 1111878 w 1237229"/>
                <a:gd name="csY17" fmla="*/ 2465658 h 2655902"/>
                <a:gd name="csX18" fmla="*/ 1075516 w 1237229"/>
                <a:gd name="csY18" fmla="*/ 2506775 h 2655902"/>
                <a:gd name="csX19" fmla="*/ 1020821 w 1237229"/>
                <a:gd name="csY19" fmla="*/ 2655902 h 2655902"/>
                <a:gd name="csX20" fmla="*/ 958838 w 1237229"/>
                <a:gd name="csY20" fmla="*/ 2630665 h 2655902"/>
                <a:gd name="csX21" fmla="*/ 973336 w 1237229"/>
                <a:gd name="csY21" fmla="*/ 2566380 h 2655902"/>
                <a:gd name="csX22" fmla="*/ 829272 w 1237229"/>
                <a:gd name="csY22" fmla="*/ 2597065 h 2655902"/>
                <a:gd name="csX23" fmla="*/ 419020 w 1237229"/>
                <a:gd name="csY23" fmla="*/ 2423467 h 2655902"/>
                <a:gd name="csX24" fmla="*/ 271350 w 1237229"/>
                <a:gd name="csY24" fmla="*/ 2187503 h 2655902"/>
                <a:gd name="csX25" fmla="*/ 95988 w 1237229"/>
                <a:gd name="csY25" fmla="*/ 2179448 h 2655902"/>
                <a:gd name="csX26" fmla="*/ 1786 w 1237229"/>
                <a:gd name="csY26" fmla="*/ 1952689 h 2655902"/>
                <a:gd name="csX27" fmla="*/ 177302 w 1237229"/>
                <a:gd name="csY27" fmla="*/ 1608331 h 2655902"/>
                <a:gd name="csX28" fmla="*/ 375371 w 1237229"/>
                <a:gd name="csY28" fmla="*/ 1368915 h 2655902"/>
                <a:gd name="csX29" fmla="*/ 405672 w 1237229"/>
                <a:gd name="csY29" fmla="*/ 1185805 h 2655902"/>
                <a:gd name="csX30" fmla="*/ 387491 w 1237229"/>
                <a:gd name="csY30" fmla="*/ 1073653 h 2655902"/>
                <a:gd name="csX31" fmla="*/ 472181 w 1237229"/>
                <a:gd name="csY31" fmla="*/ 1112239 h 2655902"/>
                <a:gd name="csX32" fmla="*/ 480158 w 1237229"/>
                <a:gd name="csY32" fmla="*/ 1328565 h 2655902"/>
                <a:gd name="csX33" fmla="*/ 120152 w 1237229"/>
                <a:gd name="csY33" fmla="*/ 1842992 h 2655902"/>
                <a:gd name="csX34" fmla="*/ 111330 w 1237229"/>
                <a:gd name="csY34" fmla="*/ 2093838 h 2655902"/>
                <a:gd name="csX35" fmla="*/ 211055 w 1237229"/>
                <a:gd name="csY35" fmla="*/ 2074200 h 2655902"/>
                <a:gd name="csX36" fmla="*/ 472028 w 1237229"/>
                <a:gd name="csY36" fmla="*/ 2355117 h 2655902"/>
                <a:gd name="csX37" fmla="*/ 916264 w 1237229"/>
                <a:gd name="csY37" fmla="*/ 2492430 h 2655902"/>
                <a:gd name="csX38" fmla="*/ 1030026 w 1237229"/>
                <a:gd name="csY38" fmla="*/ 2430601 h 2655902"/>
                <a:gd name="csX39" fmla="*/ 1145784 w 1237229"/>
                <a:gd name="csY39" fmla="*/ 1967648 h 2655902"/>
                <a:gd name="csX40" fmla="*/ 1060557 w 1237229"/>
                <a:gd name="csY40" fmla="*/ 1759300 h 2655902"/>
                <a:gd name="csX41" fmla="*/ 924471 w 1237229"/>
                <a:gd name="csY41" fmla="*/ 1746719 h 2655902"/>
                <a:gd name="csX42" fmla="*/ 907825 w 1237229"/>
                <a:gd name="csY42" fmla="*/ 1701306 h 2655902"/>
                <a:gd name="csX43" fmla="*/ 1049204 w 1237229"/>
                <a:gd name="csY43" fmla="*/ 1653515 h 2655902"/>
                <a:gd name="csX44" fmla="*/ 1000646 w 1237229"/>
                <a:gd name="csY44" fmla="*/ 1335699 h 2655902"/>
                <a:gd name="csX45" fmla="*/ 914575 w 1237229"/>
                <a:gd name="csY45" fmla="*/ 1245793 h 2655902"/>
                <a:gd name="csX46" fmla="*/ 924394 w 1237229"/>
                <a:gd name="csY46" fmla="*/ 1181969 h 2655902"/>
                <a:gd name="csX47" fmla="*/ 918564 w 1237229"/>
                <a:gd name="csY47" fmla="*/ 1070891 h 2655902"/>
                <a:gd name="csX48" fmla="*/ 561013 w 1237229"/>
                <a:gd name="csY48" fmla="*/ 679049 h 2655902"/>
                <a:gd name="csX49" fmla="*/ 315690 w 1237229"/>
                <a:gd name="csY49" fmla="*/ 764736 h 2655902"/>
                <a:gd name="csX50" fmla="*/ 205455 w 1237229"/>
                <a:gd name="csY50" fmla="*/ 841984 h 2655902"/>
                <a:gd name="csX51" fmla="*/ 263142 w 1237229"/>
                <a:gd name="csY51" fmla="*/ 697000 h 2655902"/>
                <a:gd name="csX52" fmla="*/ 525572 w 1237229"/>
                <a:gd name="csY52" fmla="*/ 588914 h 2655902"/>
                <a:gd name="csX53" fmla="*/ 640639 w 1237229"/>
                <a:gd name="csY53" fmla="*/ 602568 h 2655902"/>
                <a:gd name="csX54" fmla="*/ 408971 w 1237229"/>
                <a:gd name="csY54" fmla="*/ 223997 h 2655902"/>
                <a:gd name="csX55" fmla="*/ 312007 w 1237229"/>
                <a:gd name="csY55" fmla="*/ 152732 h 2655902"/>
                <a:gd name="csX56" fmla="*/ 222255 w 1237229"/>
                <a:gd name="csY56" fmla="*/ 56613 h 2655902"/>
                <a:gd name="csX57" fmla="*/ 270046 w 1237229"/>
                <a:gd name="csY57" fmla="*/ 36745 h 2655902"/>
                <a:gd name="csX58" fmla="*/ 873381 w 1237229"/>
                <a:gd name="csY58" fmla="*/ 2182823 h 2655902"/>
                <a:gd name="csX59" fmla="*/ 775728 w 1237229"/>
                <a:gd name="csY59" fmla="*/ 2205453 h 2655902"/>
                <a:gd name="csX60" fmla="*/ 611182 w 1237229"/>
                <a:gd name="csY60" fmla="*/ 2100896 h 2655902"/>
                <a:gd name="csX61" fmla="*/ 627445 w 1237229"/>
                <a:gd name="csY61" fmla="*/ 1552179 h 2655902"/>
                <a:gd name="csX62" fmla="*/ 727400 w 1237229"/>
                <a:gd name="csY62" fmla="*/ 1415249 h 2655902"/>
                <a:gd name="csX63" fmla="*/ 772659 w 1237229"/>
                <a:gd name="csY63" fmla="*/ 1475237 h 2655902"/>
                <a:gd name="csX64" fmla="*/ 679762 w 1237229"/>
                <a:gd name="csY64" fmla="*/ 1627586 h 2655902"/>
                <a:gd name="csX65" fmla="*/ 618086 w 1237229"/>
                <a:gd name="csY65" fmla="*/ 1868306 h 2655902"/>
                <a:gd name="csX66" fmla="*/ 729624 w 1237229"/>
                <a:gd name="csY66" fmla="*/ 2097750 h 2655902"/>
                <a:gd name="csX67" fmla="*/ 794139 w 1237229"/>
                <a:gd name="csY67" fmla="*/ 2124676 h 2655902"/>
                <a:gd name="csX68" fmla="*/ 873381 w 1237229"/>
                <a:gd name="csY68" fmla="*/ 2182823 h 26559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</a:cxnLst>
              <a:rect l="l" t="t" r="r" b="b"/>
              <a:pathLst>
                <a:path w="1237229" h="2655902">
                  <a:moveTo>
                    <a:pt x="169631" y="0"/>
                  </a:moveTo>
                  <a:cubicBezTo>
                    <a:pt x="174003" y="8055"/>
                    <a:pt x="178299" y="16109"/>
                    <a:pt x="182672" y="24241"/>
                  </a:cubicBezTo>
                  <a:cubicBezTo>
                    <a:pt x="173160" y="18564"/>
                    <a:pt x="163648" y="12964"/>
                    <a:pt x="154135" y="7288"/>
                  </a:cubicBezTo>
                  <a:cubicBezTo>
                    <a:pt x="159352" y="4833"/>
                    <a:pt x="164491" y="2378"/>
                    <a:pt x="169631" y="0"/>
                  </a:cubicBezTo>
                  <a:close/>
                  <a:moveTo>
                    <a:pt x="270046" y="36745"/>
                  </a:moveTo>
                  <a:cubicBezTo>
                    <a:pt x="460674" y="121511"/>
                    <a:pt x="591084" y="274780"/>
                    <a:pt x="678534" y="461342"/>
                  </a:cubicBezTo>
                  <a:cubicBezTo>
                    <a:pt x="697099" y="500926"/>
                    <a:pt x="712287" y="542273"/>
                    <a:pt x="724714" y="584157"/>
                  </a:cubicBezTo>
                  <a:cubicBezTo>
                    <a:pt x="730698" y="604409"/>
                    <a:pt x="732539" y="630721"/>
                    <a:pt x="744123" y="648518"/>
                  </a:cubicBezTo>
                  <a:cubicBezTo>
                    <a:pt x="757087" y="668386"/>
                    <a:pt x="785240" y="681811"/>
                    <a:pt x="803420" y="696923"/>
                  </a:cubicBezTo>
                  <a:cubicBezTo>
                    <a:pt x="825207" y="715180"/>
                    <a:pt x="846379" y="736430"/>
                    <a:pt x="864483" y="758292"/>
                  </a:cubicBezTo>
                  <a:cubicBezTo>
                    <a:pt x="969654" y="884790"/>
                    <a:pt x="1024657" y="1055242"/>
                    <a:pt x="1008854" y="1218944"/>
                  </a:cubicBezTo>
                  <a:cubicBezTo>
                    <a:pt x="1029336" y="1244643"/>
                    <a:pt x="1054191" y="1267042"/>
                    <a:pt x="1073598" y="1293815"/>
                  </a:cubicBezTo>
                  <a:cubicBezTo>
                    <a:pt x="1122617" y="1361628"/>
                    <a:pt x="1146167" y="1447928"/>
                    <a:pt x="1149542" y="1530776"/>
                  </a:cubicBezTo>
                  <a:cubicBezTo>
                    <a:pt x="1151614" y="1579641"/>
                    <a:pt x="1131285" y="1640090"/>
                    <a:pt x="1136732" y="1683816"/>
                  </a:cubicBezTo>
                  <a:cubicBezTo>
                    <a:pt x="1140720" y="1715881"/>
                    <a:pt x="1163504" y="1744955"/>
                    <a:pt x="1176775" y="1773414"/>
                  </a:cubicBezTo>
                  <a:cubicBezTo>
                    <a:pt x="1198484" y="1819902"/>
                    <a:pt x="1215821" y="1872295"/>
                    <a:pt x="1225487" y="1922772"/>
                  </a:cubicBezTo>
                  <a:cubicBezTo>
                    <a:pt x="1252259" y="2063614"/>
                    <a:pt x="1232698" y="2227316"/>
                    <a:pt x="1172479" y="2357956"/>
                  </a:cubicBezTo>
                  <a:cubicBezTo>
                    <a:pt x="1155526" y="2394700"/>
                    <a:pt x="1135888" y="2433056"/>
                    <a:pt x="1111878" y="2465658"/>
                  </a:cubicBezTo>
                  <a:cubicBezTo>
                    <a:pt x="1101521" y="2479620"/>
                    <a:pt x="1083417" y="2491587"/>
                    <a:pt x="1075516" y="2506775"/>
                  </a:cubicBezTo>
                  <a:cubicBezTo>
                    <a:pt x="1051275" y="2553263"/>
                    <a:pt x="1070300" y="2611487"/>
                    <a:pt x="1020821" y="2655902"/>
                  </a:cubicBezTo>
                  <a:cubicBezTo>
                    <a:pt x="998958" y="2639487"/>
                    <a:pt x="986991" y="2632276"/>
                    <a:pt x="958838" y="2630665"/>
                  </a:cubicBezTo>
                  <a:cubicBezTo>
                    <a:pt x="963671" y="2609185"/>
                    <a:pt x="968504" y="2587783"/>
                    <a:pt x="973336" y="2566380"/>
                  </a:cubicBezTo>
                  <a:cubicBezTo>
                    <a:pt x="924548" y="2574972"/>
                    <a:pt x="880209" y="2594303"/>
                    <a:pt x="829272" y="2597065"/>
                  </a:cubicBezTo>
                  <a:cubicBezTo>
                    <a:pt x="673395" y="2605427"/>
                    <a:pt x="516596" y="2549043"/>
                    <a:pt x="419020" y="2423467"/>
                  </a:cubicBezTo>
                  <a:cubicBezTo>
                    <a:pt x="367163" y="2356805"/>
                    <a:pt x="332106" y="2237748"/>
                    <a:pt x="271350" y="2187503"/>
                  </a:cubicBezTo>
                  <a:cubicBezTo>
                    <a:pt x="214277" y="2140249"/>
                    <a:pt x="157817" y="2185585"/>
                    <a:pt x="95988" y="2179448"/>
                  </a:cubicBezTo>
                  <a:cubicBezTo>
                    <a:pt x="3167" y="2170243"/>
                    <a:pt x="-4888" y="2020809"/>
                    <a:pt x="1786" y="1952689"/>
                  </a:cubicBezTo>
                  <a:cubicBezTo>
                    <a:pt x="14674" y="1821589"/>
                    <a:pt x="91232" y="1703837"/>
                    <a:pt x="177302" y="1608331"/>
                  </a:cubicBezTo>
                  <a:cubicBezTo>
                    <a:pt x="247416" y="1530623"/>
                    <a:pt x="327043" y="1463731"/>
                    <a:pt x="375371" y="1368915"/>
                  </a:cubicBezTo>
                  <a:cubicBezTo>
                    <a:pt x="403448" y="1313836"/>
                    <a:pt x="414954" y="1247097"/>
                    <a:pt x="405672" y="1185805"/>
                  </a:cubicBezTo>
                  <a:cubicBezTo>
                    <a:pt x="399689" y="1146376"/>
                    <a:pt x="376905" y="1113389"/>
                    <a:pt x="387491" y="1073653"/>
                  </a:cubicBezTo>
                  <a:cubicBezTo>
                    <a:pt x="430603" y="1029391"/>
                    <a:pt x="457683" y="1069434"/>
                    <a:pt x="472181" y="1112239"/>
                  </a:cubicBezTo>
                  <a:cubicBezTo>
                    <a:pt x="495731" y="1181893"/>
                    <a:pt x="499490" y="1257377"/>
                    <a:pt x="480158" y="1328565"/>
                  </a:cubicBezTo>
                  <a:cubicBezTo>
                    <a:pt x="422472" y="1540825"/>
                    <a:pt x="202387" y="1644463"/>
                    <a:pt x="120152" y="1842992"/>
                  </a:cubicBezTo>
                  <a:cubicBezTo>
                    <a:pt x="90388" y="1914640"/>
                    <a:pt x="53260" y="2027559"/>
                    <a:pt x="111330" y="2093838"/>
                  </a:cubicBezTo>
                  <a:cubicBezTo>
                    <a:pt x="144316" y="2085476"/>
                    <a:pt x="176535" y="2073433"/>
                    <a:pt x="211055" y="2074200"/>
                  </a:cubicBezTo>
                  <a:cubicBezTo>
                    <a:pt x="367010" y="2077805"/>
                    <a:pt x="396620" y="2255009"/>
                    <a:pt x="472028" y="2355117"/>
                  </a:cubicBezTo>
                  <a:cubicBezTo>
                    <a:pt x="572135" y="2488058"/>
                    <a:pt x="756934" y="2546359"/>
                    <a:pt x="916264" y="2492430"/>
                  </a:cubicBezTo>
                  <a:cubicBezTo>
                    <a:pt x="955156" y="2479236"/>
                    <a:pt x="1000416" y="2460212"/>
                    <a:pt x="1030026" y="2430601"/>
                  </a:cubicBezTo>
                  <a:cubicBezTo>
                    <a:pt x="1131439" y="2329266"/>
                    <a:pt x="1162353" y="2101893"/>
                    <a:pt x="1145784" y="1967648"/>
                  </a:cubicBezTo>
                  <a:cubicBezTo>
                    <a:pt x="1137345" y="1899374"/>
                    <a:pt x="1118168" y="1804636"/>
                    <a:pt x="1060557" y="1759300"/>
                  </a:cubicBezTo>
                  <a:cubicBezTo>
                    <a:pt x="1015758" y="1724089"/>
                    <a:pt x="972800" y="1755694"/>
                    <a:pt x="924471" y="1746719"/>
                  </a:cubicBezTo>
                  <a:cubicBezTo>
                    <a:pt x="911508" y="1733524"/>
                    <a:pt x="903145" y="1720867"/>
                    <a:pt x="907825" y="1701306"/>
                  </a:cubicBezTo>
                  <a:cubicBezTo>
                    <a:pt x="921249" y="1644846"/>
                    <a:pt x="1009698" y="1657503"/>
                    <a:pt x="1049204" y="1653515"/>
                  </a:cubicBezTo>
                  <a:cubicBezTo>
                    <a:pt x="1088864" y="1551642"/>
                    <a:pt x="1064239" y="1422843"/>
                    <a:pt x="1000646" y="1335699"/>
                  </a:cubicBezTo>
                  <a:cubicBezTo>
                    <a:pt x="981621" y="1309617"/>
                    <a:pt x="921096" y="1271185"/>
                    <a:pt x="914575" y="1245793"/>
                  </a:cubicBezTo>
                  <a:cubicBezTo>
                    <a:pt x="908592" y="1222857"/>
                    <a:pt x="921787" y="1204139"/>
                    <a:pt x="924394" y="1181969"/>
                  </a:cubicBezTo>
                  <a:cubicBezTo>
                    <a:pt x="928691" y="1146299"/>
                    <a:pt x="924087" y="1106255"/>
                    <a:pt x="918564" y="1070891"/>
                  </a:cubicBezTo>
                  <a:cubicBezTo>
                    <a:pt x="889490" y="885173"/>
                    <a:pt x="752407" y="709427"/>
                    <a:pt x="561013" y="679049"/>
                  </a:cubicBezTo>
                  <a:cubicBezTo>
                    <a:pt x="471107" y="664858"/>
                    <a:pt x="379283" y="701603"/>
                    <a:pt x="315690" y="764736"/>
                  </a:cubicBezTo>
                  <a:cubicBezTo>
                    <a:pt x="287536" y="792659"/>
                    <a:pt x="257082" y="876581"/>
                    <a:pt x="205455" y="841984"/>
                  </a:cubicBezTo>
                  <a:cubicBezTo>
                    <a:pt x="151834" y="806007"/>
                    <a:pt x="234529" y="723849"/>
                    <a:pt x="263142" y="697000"/>
                  </a:cubicBezTo>
                  <a:cubicBezTo>
                    <a:pt x="335174" y="629340"/>
                    <a:pt x="425770" y="589220"/>
                    <a:pt x="525572" y="588914"/>
                  </a:cubicBezTo>
                  <a:cubicBezTo>
                    <a:pt x="564695" y="588760"/>
                    <a:pt x="602283" y="600804"/>
                    <a:pt x="640639" y="602568"/>
                  </a:cubicBezTo>
                  <a:cubicBezTo>
                    <a:pt x="603588" y="463874"/>
                    <a:pt x="519435" y="317278"/>
                    <a:pt x="408971" y="223997"/>
                  </a:cubicBezTo>
                  <a:cubicBezTo>
                    <a:pt x="377826" y="197762"/>
                    <a:pt x="347371" y="173214"/>
                    <a:pt x="312007" y="152732"/>
                  </a:cubicBezTo>
                  <a:cubicBezTo>
                    <a:pt x="263526" y="124579"/>
                    <a:pt x="220567" y="122892"/>
                    <a:pt x="222255" y="56613"/>
                  </a:cubicBezTo>
                  <a:cubicBezTo>
                    <a:pt x="238135" y="50016"/>
                    <a:pt x="254090" y="43342"/>
                    <a:pt x="270046" y="36745"/>
                  </a:cubicBezTo>
                  <a:close/>
                  <a:moveTo>
                    <a:pt x="873381" y="2182823"/>
                  </a:moveTo>
                  <a:cubicBezTo>
                    <a:pt x="849754" y="2217113"/>
                    <a:pt x="813470" y="2213968"/>
                    <a:pt x="775728" y="2205453"/>
                  </a:cubicBezTo>
                  <a:cubicBezTo>
                    <a:pt x="709679" y="2190571"/>
                    <a:pt x="651532" y="2155514"/>
                    <a:pt x="611182" y="2100896"/>
                  </a:cubicBezTo>
                  <a:cubicBezTo>
                    <a:pt x="489057" y="1936043"/>
                    <a:pt x="528641" y="1717645"/>
                    <a:pt x="627445" y="1552179"/>
                  </a:cubicBezTo>
                  <a:cubicBezTo>
                    <a:pt x="646239" y="1520727"/>
                    <a:pt x="691806" y="1422383"/>
                    <a:pt x="727400" y="1415249"/>
                  </a:cubicBezTo>
                  <a:cubicBezTo>
                    <a:pt x="763761" y="1407961"/>
                    <a:pt x="781711" y="1444859"/>
                    <a:pt x="772659" y="1475237"/>
                  </a:cubicBezTo>
                  <a:cubicBezTo>
                    <a:pt x="761076" y="1514360"/>
                    <a:pt x="702315" y="1586469"/>
                    <a:pt x="679762" y="1627586"/>
                  </a:cubicBezTo>
                  <a:cubicBezTo>
                    <a:pt x="639949" y="1700155"/>
                    <a:pt x="617242" y="1785612"/>
                    <a:pt x="618086" y="1868306"/>
                  </a:cubicBezTo>
                  <a:cubicBezTo>
                    <a:pt x="619007" y="1955681"/>
                    <a:pt x="656058" y="2047121"/>
                    <a:pt x="729624" y="2097750"/>
                  </a:cubicBezTo>
                  <a:cubicBezTo>
                    <a:pt x="748342" y="2110561"/>
                    <a:pt x="771432" y="2121761"/>
                    <a:pt x="794139" y="2124676"/>
                  </a:cubicBezTo>
                  <a:cubicBezTo>
                    <a:pt x="842927" y="2131043"/>
                    <a:pt x="876143" y="2117619"/>
                    <a:pt x="873381" y="2182823"/>
                  </a:cubicBezTo>
                  <a:close/>
                </a:path>
              </a:pathLst>
            </a:custGeom>
            <a:solidFill>
              <a:schemeClr val="accent1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77AAB12-FF1D-F1C0-162F-EBF766AC2EEA}"/>
              </a:ext>
            </a:extLst>
          </p:cNvPr>
          <p:cNvSpPr/>
          <p:nvPr/>
        </p:nvSpPr>
        <p:spPr>
          <a:xfrm>
            <a:off x="3480626" y="1432443"/>
            <a:ext cx="699629" cy="746753"/>
          </a:xfrm>
          <a:custGeom>
            <a:avLst/>
            <a:gdLst>
              <a:gd name="csX0" fmla="*/ 25277 w 699629"/>
              <a:gd name="csY0" fmla="*/ 428 h 746753"/>
              <a:gd name="csX1" fmla="*/ 59883 w 699629"/>
              <a:gd name="csY1" fmla="*/ 1354 h 746753"/>
              <a:gd name="csX2" fmla="*/ 231918 w 699629"/>
              <a:gd name="csY2" fmla="*/ 31805 h 746753"/>
              <a:gd name="csX3" fmla="*/ 564025 w 699629"/>
              <a:gd name="csY3" fmla="*/ 352425 h 746753"/>
              <a:gd name="csX4" fmla="*/ 624043 w 699629"/>
              <a:gd name="csY4" fmla="*/ 583731 h 746753"/>
              <a:gd name="csX5" fmla="*/ 687529 w 699629"/>
              <a:gd name="csY5" fmla="*/ 623834 h 746753"/>
              <a:gd name="csX6" fmla="*/ 630433 w 699629"/>
              <a:gd name="csY6" fmla="*/ 746182 h 746753"/>
              <a:gd name="csX7" fmla="*/ 540440 w 699629"/>
              <a:gd name="csY7" fmla="*/ 643886 h 746753"/>
              <a:gd name="csX8" fmla="*/ 590059 w 699629"/>
              <a:gd name="csY8" fmla="*/ 588285 h 746753"/>
              <a:gd name="csX9" fmla="*/ 266380 w 699629"/>
              <a:gd name="csY9" fmla="*/ 79385 h 746753"/>
              <a:gd name="csX10" fmla="*/ 87071 w 699629"/>
              <a:gd name="csY10" fmla="*/ 35000 h 746753"/>
              <a:gd name="csX11" fmla="*/ 0 w 699629"/>
              <a:gd name="csY11" fmla="*/ 17599 h 746753"/>
              <a:gd name="csX12" fmla="*/ 25277 w 699629"/>
              <a:gd name="csY12" fmla="*/ 428 h 7467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699629" h="746753">
                <a:moveTo>
                  <a:pt x="25277" y="428"/>
                </a:moveTo>
                <a:cubicBezTo>
                  <a:pt x="35482" y="-804"/>
                  <a:pt x="47241" y="980"/>
                  <a:pt x="59883" y="1354"/>
                </a:cubicBezTo>
                <a:cubicBezTo>
                  <a:pt x="119018" y="2986"/>
                  <a:pt x="175638" y="14472"/>
                  <a:pt x="231918" y="31805"/>
                </a:cubicBezTo>
                <a:cubicBezTo>
                  <a:pt x="383698" y="78569"/>
                  <a:pt x="507881" y="204860"/>
                  <a:pt x="564025" y="352425"/>
                </a:cubicBezTo>
                <a:cubicBezTo>
                  <a:pt x="592913" y="428349"/>
                  <a:pt x="605828" y="505360"/>
                  <a:pt x="624043" y="583731"/>
                </a:cubicBezTo>
                <a:cubicBezTo>
                  <a:pt x="649533" y="592431"/>
                  <a:pt x="672371" y="599772"/>
                  <a:pt x="687529" y="623834"/>
                </a:cubicBezTo>
                <a:cubicBezTo>
                  <a:pt x="717912" y="672093"/>
                  <a:pt x="688209" y="739521"/>
                  <a:pt x="630433" y="746182"/>
                </a:cubicBezTo>
                <a:cubicBezTo>
                  <a:pt x="572725" y="752775"/>
                  <a:pt x="525758" y="701321"/>
                  <a:pt x="540440" y="643886"/>
                </a:cubicBezTo>
                <a:cubicBezTo>
                  <a:pt x="547304" y="616969"/>
                  <a:pt x="568239" y="602218"/>
                  <a:pt x="590059" y="588285"/>
                </a:cubicBezTo>
                <a:cubicBezTo>
                  <a:pt x="572929" y="380565"/>
                  <a:pt x="463768" y="166116"/>
                  <a:pt x="266380" y="79385"/>
                </a:cubicBezTo>
                <a:cubicBezTo>
                  <a:pt x="208604" y="53963"/>
                  <a:pt x="150353" y="39078"/>
                  <a:pt x="87071" y="35000"/>
                </a:cubicBezTo>
                <a:cubicBezTo>
                  <a:pt x="57504" y="33097"/>
                  <a:pt x="16858" y="44108"/>
                  <a:pt x="0" y="17599"/>
                </a:cubicBezTo>
                <a:cubicBezTo>
                  <a:pt x="6424" y="5908"/>
                  <a:pt x="15073" y="1660"/>
                  <a:pt x="25277" y="428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9050">
            <a:solidFill>
              <a:srgbClr val="F2F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F32D47F-592F-E2D0-779D-4D3AB034D5F5}"/>
              </a:ext>
            </a:extLst>
          </p:cNvPr>
          <p:cNvSpPr/>
          <p:nvPr/>
        </p:nvSpPr>
        <p:spPr>
          <a:xfrm>
            <a:off x="7599011" y="1396071"/>
            <a:ext cx="583867" cy="686731"/>
          </a:xfrm>
          <a:custGeom>
            <a:avLst/>
            <a:gdLst>
              <a:gd name="csX0" fmla="*/ 556636 w 583867"/>
              <a:gd name="csY0" fmla="*/ 353 h 686731"/>
              <a:gd name="csX1" fmla="*/ 583867 w 583867"/>
              <a:gd name="csY1" fmla="*/ 18408 h 686731"/>
              <a:gd name="csX2" fmla="*/ 505564 w 583867"/>
              <a:gd name="csY2" fmla="*/ 35740 h 686731"/>
              <a:gd name="csX3" fmla="*/ 344337 w 583867"/>
              <a:gd name="csY3" fmla="*/ 78222 h 686731"/>
              <a:gd name="csX4" fmla="*/ 101680 w 583867"/>
              <a:gd name="csY4" fmla="*/ 528191 h 686731"/>
              <a:gd name="csX5" fmla="*/ 152861 w 583867"/>
              <a:gd name="csY5" fmla="*/ 577946 h 686731"/>
              <a:gd name="csX6" fmla="*/ 77346 w 583867"/>
              <a:gd name="csY6" fmla="*/ 686700 h 686731"/>
              <a:gd name="csX7" fmla="*/ 8151 w 583867"/>
              <a:gd name="csY7" fmla="*/ 570946 h 686731"/>
              <a:gd name="csX8" fmla="*/ 69461 w 583867"/>
              <a:gd name="csY8" fmla="*/ 528191 h 686731"/>
              <a:gd name="csX9" fmla="*/ 96174 w 583867"/>
              <a:gd name="csY9" fmla="*/ 352554 h 686731"/>
              <a:gd name="csX10" fmla="*/ 356503 w 583867"/>
              <a:gd name="csY10" fmla="*/ 36012 h 686731"/>
              <a:gd name="csX11" fmla="*/ 519158 w 583867"/>
              <a:gd name="csY11" fmla="*/ 1619 h 686731"/>
              <a:gd name="csX12" fmla="*/ 556636 w 583867"/>
              <a:gd name="csY12" fmla="*/ 353 h 6867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583867" h="686731">
                <a:moveTo>
                  <a:pt x="556636" y="353"/>
                </a:moveTo>
                <a:cubicBezTo>
                  <a:pt x="568081" y="1517"/>
                  <a:pt x="577818" y="5901"/>
                  <a:pt x="583867" y="18408"/>
                </a:cubicBezTo>
                <a:cubicBezTo>
                  <a:pt x="569457" y="43625"/>
                  <a:pt x="532820" y="34313"/>
                  <a:pt x="505564" y="35740"/>
                </a:cubicBezTo>
                <a:cubicBezTo>
                  <a:pt x="449420" y="38663"/>
                  <a:pt x="394499" y="52529"/>
                  <a:pt x="344337" y="78222"/>
                </a:cubicBezTo>
                <a:cubicBezTo>
                  <a:pt x="170126" y="167536"/>
                  <a:pt x="118264" y="346844"/>
                  <a:pt x="101680" y="528191"/>
                </a:cubicBezTo>
                <a:cubicBezTo>
                  <a:pt x="121595" y="542941"/>
                  <a:pt x="143822" y="552389"/>
                  <a:pt x="152861" y="577946"/>
                </a:cubicBezTo>
                <a:cubicBezTo>
                  <a:pt x="171485" y="631168"/>
                  <a:pt x="135392" y="688264"/>
                  <a:pt x="77346" y="686700"/>
                </a:cubicBezTo>
                <a:cubicBezTo>
                  <a:pt x="21269" y="685205"/>
                  <a:pt x="-17678" y="621312"/>
                  <a:pt x="8151" y="570946"/>
                </a:cubicBezTo>
                <a:cubicBezTo>
                  <a:pt x="20862" y="546271"/>
                  <a:pt x="44515" y="536280"/>
                  <a:pt x="69461" y="528191"/>
                </a:cubicBezTo>
                <a:cubicBezTo>
                  <a:pt x="77549" y="469193"/>
                  <a:pt x="81356" y="410669"/>
                  <a:pt x="96174" y="352554"/>
                </a:cubicBezTo>
                <a:cubicBezTo>
                  <a:pt x="130839" y="215932"/>
                  <a:pt x="224571" y="90321"/>
                  <a:pt x="356503" y="36012"/>
                </a:cubicBezTo>
                <a:cubicBezTo>
                  <a:pt x="407753" y="14941"/>
                  <a:pt x="463761" y="3113"/>
                  <a:pt x="519158" y="1619"/>
                </a:cubicBezTo>
                <a:cubicBezTo>
                  <a:pt x="532039" y="1245"/>
                  <a:pt x="545191" y="-811"/>
                  <a:pt x="556636" y="353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9050">
            <a:solidFill>
              <a:srgbClr val="F2F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B739699-ED35-844D-4F95-B2E788E7957A}"/>
              </a:ext>
            </a:extLst>
          </p:cNvPr>
          <p:cNvSpPr/>
          <p:nvPr/>
        </p:nvSpPr>
        <p:spPr>
          <a:xfrm>
            <a:off x="8601555" y="3002037"/>
            <a:ext cx="664485" cy="407759"/>
          </a:xfrm>
          <a:custGeom>
            <a:avLst/>
            <a:gdLst>
              <a:gd name="csX0" fmla="*/ 634841 w 664485"/>
              <a:gd name="csY0" fmla="*/ 74 h 407759"/>
              <a:gd name="csX1" fmla="*/ 657076 w 664485"/>
              <a:gd name="csY1" fmla="*/ 4118 h 407759"/>
              <a:gd name="csX2" fmla="*/ 664485 w 664485"/>
              <a:gd name="csY2" fmla="*/ 19547 h 407759"/>
              <a:gd name="csX3" fmla="*/ 590940 w 664485"/>
              <a:gd name="csY3" fmla="*/ 33482 h 407759"/>
              <a:gd name="csX4" fmla="*/ 441743 w 664485"/>
              <a:gd name="csY4" fmla="*/ 51019 h 407759"/>
              <a:gd name="csX5" fmla="*/ 137164 w 664485"/>
              <a:gd name="csY5" fmla="*/ 271041 h 407759"/>
              <a:gd name="csX6" fmla="*/ 157896 w 664485"/>
              <a:gd name="csY6" fmla="*/ 345198 h 407759"/>
              <a:gd name="csX7" fmla="*/ 35480 w 664485"/>
              <a:gd name="csY7" fmla="*/ 394544 h 407759"/>
              <a:gd name="csX8" fmla="*/ 108344 w 664485"/>
              <a:gd name="csY8" fmla="*/ 253912 h 407759"/>
              <a:gd name="csX9" fmla="*/ 199970 w 664485"/>
              <a:gd name="csY9" fmla="*/ 148489 h 407759"/>
              <a:gd name="csX10" fmla="*/ 502169 w 664485"/>
              <a:gd name="csY10" fmla="*/ 7449 h 407759"/>
              <a:gd name="csX11" fmla="*/ 611332 w 664485"/>
              <a:gd name="csY11" fmla="*/ 1739 h 407759"/>
              <a:gd name="csX12" fmla="*/ 634841 w 664485"/>
              <a:gd name="csY12" fmla="*/ 74 h 4077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664485" h="407759">
                <a:moveTo>
                  <a:pt x="634841" y="74"/>
                </a:moveTo>
                <a:cubicBezTo>
                  <a:pt x="643431" y="-249"/>
                  <a:pt x="651808" y="380"/>
                  <a:pt x="657076" y="4118"/>
                </a:cubicBezTo>
                <a:cubicBezTo>
                  <a:pt x="662921" y="8196"/>
                  <a:pt x="661766" y="13839"/>
                  <a:pt x="664485" y="19547"/>
                </a:cubicBezTo>
                <a:cubicBezTo>
                  <a:pt x="647968" y="42386"/>
                  <a:pt x="617925" y="33550"/>
                  <a:pt x="590940" y="33482"/>
                </a:cubicBezTo>
                <a:cubicBezTo>
                  <a:pt x="541933" y="33346"/>
                  <a:pt x="488983" y="37492"/>
                  <a:pt x="441743" y="51019"/>
                </a:cubicBezTo>
                <a:cubicBezTo>
                  <a:pt x="314433" y="87383"/>
                  <a:pt x="213496" y="163986"/>
                  <a:pt x="137164" y="271041"/>
                </a:cubicBezTo>
                <a:cubicBezTo>
                  <a:pt x="146069" y="295987"/>
                  <a:pt x="162858" y="316718"/>
                  <a:pt x="157896" y="345198"/>
                </a:cubicBezTo>
                <a:cubicBezTo>
                  <a:pt x="148651" y="398487"/>
                  <a:pt x="78641" y="425811"/>
                  <a:pt x="35480" y="394544"/>
                </a:cubicBezTo>
                <a:cubicBezTo>
                  <a:pt x="-40852" y="339352"/>
                  <a:pt x="16447" y="237463"/>
                  <a:pt x="108344" y="253912"/>
                </a:cubicBezTo>
                <a:cubicBezTo>
                  <a:pt x="141039" y="221218"/>
                  <a:pt x="165441" y="180572"/>
                  <a:pt x="199970" y="148489"/>
                </a:cubicBezTo>
                <a:cubicBezTo>
                  <a:pt x="284730" y="69643"/>
                  <a:pt x="388046" y="23898"/>
                  <a:pt x="502169" y="7449"/>
                </a:cubicBezTo>
                <a:cubicBezTo>
                  <a:pt x="538603" y="2283"/>
                  <a:pt x="574491" y="2215"/>
                  <a:pt x="611332" y="1739"/>
                </a:cubicBezTo>
                <a:cubicBezTo>
                  <a:pt x="617449" y="1671"/>
                  <a:pt x="626251" y="397"/>
                  <a:pt x="634841" y="74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9050">
            <a:solidFill>
              <a:srgbClr val="F2F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BE251FE-0903-6C66-F3A5-AAB7CAA0D253}"/>
              </a:ext>
            </a:extLst>
          </p:cNvPr>
          <p:cNvSpPr/>
          <p:nvPr/>
        </p:nvSpPr>
        <p:spPr>
          <a:xfrm>
            <a:off x="1958352" y="2779242"/>
            <a:ext cx="1291206" cy="203743"/>
          </a:xfrm>
          <a:custGeom>
            <a:avLst/>
            <a:gdLst>
              <a:gd name="csX0" fmla="*/ 1226233 w 1291206"/>
              <a:gd name="csY0" fmla="*/ 1577 h 203743"/>
              <a:gd name="csX1" fmla="*/ 1285810 w 1291206"/>
              <a:gd name="csY1" fmla="*/ 51052 h 203743"/>
              <a:gd name="csX2" fmla="*/ 1195205 w 1291206"/>
              <a:gd name="csY2" fmla="*/ 162049 h 203743"/>
              <a:gd name="csX3" fmla="*/ 1133759 w 1291206"/>
              <a:gd name="csY3" fmla="*/ 122489 h 203743"/>
              <a:gd name="csX4" fmla="*/ 277322 w 1291206"/>
              <a:gd name="csY4" fmla="*/ 200044 h 203743"/>
              <a:gd name="csX5" fmla="*/ 73408 w 1291206"/>
              <a:gd name="csY5" fmla="*/ 199772 h 203743"/>
              <a:gd name="csX6" fmla="*/ 0 w 1291206"/>
              <a:gd name="csY6" fmla="*/ 179585 h 203743"/>
              <a:gd name="csX7" fmla="*/ 93799 w 1291206"/>
              <a:gd name="csY7" fmla="*/ 168642 h 203743"/>
              <a:gd name="csX8" fmla="*/ 331699 w 1291206"/>
              <a:gd name="csY8" fmla="*/ 169050 h 203743"/>
              <a:gd name="csX9" fmla="*/ 1126962 w 1291206"/>
              <a:gd name="csY9" fmla="*/ 91426 h 203743"/>
              <a:gd name="csX10" fmla="*/ 1151363 w 1291206"/>
              <a:gd name="csY10" fmla="*/ 23931 h 203743"/>
              <a:gd name="csX11" fmla="*/ 1226233 w 1291206"/>
              <a:gd name="csY11" fmla="*/ 1577 h 2037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291206" h="203743">
                <a:moveTo>
                  <a:pt x="1226233" y="1577"/>
                </a:moveTo>
                <a:cubicBezTo>
                  <a:pt x="1252232" y="6615"/>
                  <a:pt x="1275682" y="23625"/>
                  <a:pt x="1285810" y="51052"/>
                </a:cubicBezTo>
                <a:cubicBezTo>
                  <a:pt x="1307901" y="110866"/>
                  <a:pt x="1259098" y="172652"/>
                  <a:pt x="1195205" y="162049"/>
                </a:cubicBezTo>
                <a:cubicBezTo>
                  <a:pt x="1169443" y="157767"/>
                  <a:pt x="1152994" y="136899"/>
                  <a:pt x="1133759" y="122489"/>
                </a:cubicBezTo>
                <a:cubicBezTo>
                  <a:pt x="873905" y="228185"/>
                  <a:pt x="552945" y="200724"/>
                  <a:pt x="277322" y="200044"/>
                </a:cubicBezTo>
                <a:cubicBezTo>
                  <a:pt x="209351" y="199909"/>
                  <a:pt x="141379" y="199365"/>
                  <a:pt x="73408" y="199772"/>
                </a:cubicBezTo>
                <a:cubicBezTo>
                  <a:pt x="41598" y="199909"/>
                  <a:pt x="12642" y="210920"/>
                  <a:pt x="0" y="179585"/>
                </a:cubicBezTo>
                <a:cubicBezTo>
                  <a:pt x="23857" y="160893"/>
                  <a:pt x="63485" y="168574"/>
                  <a:pt x="93799" y="168642"/>
                </a:cubicBezTo>
                <a:cubicBezTo>
                  <a:pt x="173122" y="168846"/>
                  <a:pt x="252376" y="168846"/>
                  <a:pt x="331699" y="169050"/>
                </a:cubicBezTo>
                <a:cubicBezTo>
                  <a:pt x="567763" y="169661"/>
                  <a:pt x="910066" y="191140"/>
                  <a:pt x="1126962" y="91426"/>
                </a:cubicBezTo>
                <a:cubicBezTo>
                  <a:pt x="1131787" y="67093"/>
                  <a:pt x="1132807" y="42624"/>
                  <a:pt x="1151363" y="23931"/>
                </a:cubicBezTo>
                <a:cubicBezTo>
                  <a:pt x="1171687" y="3472"/>
                  <a:pt x="1200234" y="-3462"/>
                  <a:pt x="1226233" y="157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9050">
            <a:solidFill>
              <a:srgbClr val="F2F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D5C3800-9B02-788A-9150-0C2BC9E1ED47}"/>
              </a:ext>
            </a:extLst>
          </p:cNvPr>
          <p:cNvSpPr/>
          <p:nvPr/>
        </p:nvSpPr>
        <p:spPr>
          <a:xfrm>
            <a:off x="4396838" y="4514864"/>
            <a:ext cx="842312" cy="693315"/>
          </a:xfrm>
          <a:custGeom>
            <a:avLst/>
            <a:gdLst>
              <a:gd name="csX0" fmla="*/ 772764 w 842312"/>
              <a:gd name="csY0" fmla="*/ 381 h 693315"/>
              <a:gd name="csX1" fmla="*/ 766239 w 842312"/>
              <a:gd name="csY1" fmla="*/ 159162 h 693315"/>
              <a:gd name="csX2" fmla="*/ 701191 w 842312"/>
              <a:gd name="csY2" fmla="*/ 348394 h 693315"/>
              <a:gd name="csX3" fmla="*/ 229403 w 842312"/>
              <a:gd name="csY3" fmla="*/ 687571 h 693315"/>
              <a:gd name="csX4" fmla="*/ 59339 w 842312"/>
              <a:gd name="csY4" fmla="*/ 692533 h 693315"/>
              <a:gd name="csX5" fmla="*/ 0 w 842312"/>
              <a:gd name="csY5" fmla="*/ 675199 h 693315"/>
              <a:gd name="csX6" fmla="*/ 93325 w 842312"/>
              <a:gd name="csY6" fmla="*/ 659702 h 693315"/>
              <a:gd name="csX7" fmla="*/ 330611 w 842312"/>
              <a:gd name="csY7" fmla="*/ 636321 h 693315"/>
              <a:gd name="csX8" fmla="*/ 729126 w 842312"/>
              <a:gd name="csY8" fmla="*/ 158619 h 693315"/>
              <a:gd name="csX9" fmla="*/ 689091 w 842312"/>
              <a:gd name="csY9" fmla="*/ 110223 h 693315"/>
              <a:gd name="csX10" fmla="*/ 772764 w 842312"/>
              <a:gd name="csY10" fmla="*/ 381 h 6933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842312" h="693315">
                <a:moveTo>
                  <a:pt x="772764" y="381"/>
                </a:moveTo>
                <a:cubicBezTo>
                  <a:pt x="867788" y="9422"/>
                  <a:pt x="865273" y="146792"/>
                  <a:pt x="766239" y="159162"/>
                </a:cubicBezTo>
                <a:cubicBezTo>
                  <a:pt x="737895" y="211772"/>
                  <a:pt x="728379" y="289463"/>
                  <a:pt x="701191" y="348394"/>
                </a:cubicBezTo>
                <a:cubicBezTo>
                  <a:pt x="610449" y="545103"/>
                  <a:pt x="446230" y="665480"/>
                  <a:pt x="229403" y="687571"/>
                </a:cubicBezTo>
                <a:cubicBezTo>
                  <a:pt x="172850" y="693348"/>
                  <a:pt x="116095" y="692533"/>
                  <a:pt x="59339" y="692533"/>
                </a:cubicBezTo>
                <a:cubicBezTo>
                  <a:pt x="34121" y="692533"/>
                  <a:pt x="11963" y="698921"/>
                  <a:pt x="0" y="675199"/>
                </a:cubicBezTo>
                <a:cubicBezTo>
                  <a:pt x="17876" y="649778"/>
                  <a:pt x="63553" y="659770"/>
                  <a:pt x="93325" y="659702"/>
                </a:cubicBezTo>
                <a:cubicBezTo>
                  <a:pt x="173530" y="659362"/>
                  <a:pt x="252785" y="658478"/>
                  <a:pt x="330611" y="636321"/>
                </a:cubicBezTo>
                <a:cubicBezTo>
                  <a:pt x="553013" y="572971"/>
                  <a:pt x="685149" y="377214"/>
                  <a:pt x="729126" y="158619"/>
                </a:cubicBezTo>
                <a:cubicBezTo>
                  <a:pt x="714648" y="143121"/>
                  <a:pt x="696229" y="131974"/>
                  <a:pt x="689091" y="110223"/>
                </a:cubicBezTo>
                <a:cubicBezTo>
                  <a:pt x="670739" y="54283"/>
                  <a:pt x="712066" y="-5328"/>
                  <a:pt x="772764" y="381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9050">
            <a:solidFill>
              <a:srgbClr val="F2F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D455F04-0345-FA6B-CF1E-AE6EC60C80C5}"/>
              </a:ext>
            </a:extLst>
          </p:cNvPr>
          <p:cNvSpPr/>
          <p:nvPr/>
        </p:nvSpPr>
        <p:spPr>
          <a:xfrm>
            <a:off x="7478621" y="4850790"/>
            <a:ext cx="824649" cy="652783"/>
          </a:xfrm>
          <a:custGeom>
            <a:avLst/>
            <a:gdLst>
              <a:gd name="csX0" fmla="*/ 64935 w 824649"/>
              <a:gd name="csY0" fmla="*/ 1714 h 652783"/>
              <a:gd name="csX1" fmla="*/ 155064 w 824649"/>
              <a:gd name="csY1" fmla="*/ 101088 h 652783"/>
              <a:gd name="csX2" fmla="*/ 114961 w 824649"/>
              <a:gd name="csY2" fmla="*/ 156893 h 652783"/>
              <a:gd name="csX3" fmla="*/ 501785 w 824649"/>
              <a:gd name="csY3" fmla="*/ 600541 h 652783"/>
              <a:gd name="csX4" fmla="*/ 738801 w 824649"/>
              <a:gd name="csY4" fmla="*/ 621816 h 652783"/>
              <a:gd name="csX5" fmla="*/ 818327 w 824649"/>
              <a:gd name="csY5" fmla="*/ 624738 h 652783"/>
              <a:gd name="csX6" fmla="*/ 824649 w 824649"/>
              <a:gd name="csY6" fmla="*/ 639488 h 652783"/>
              <a:gd name="csX7" fmla="*/ 765990 w 824649"/>
              <a:gd name="csY7" fmla="*/ 652335 h 652783"/>
              <a:gd name="csX8" fmla="*/ 630047 w 824649"/>
              <a:gd name="csY8" fmla="*/ 651179 h 652783"/>
              <a:gd name="csX9" fmla="*/ 137460 w 824649"/>
              <a:gd name="csY9" fmla="*/ 333278 h 652783"/>
              <a:gd name="csX10" fmla="*/ 97765 w 824649"/>
              <a:gd name="csY10" fmla="*/ 224388 h 652783"/>
              <a:gd name="csX11" fmla="*/ 81111 w 824649"/>
              <a:gd name="csY11" fmla="*/ 163690 h 652783"/>
              <a:gd name="csX12" fmla="*/ 64935 w 824649"/>
              <a:gd name="csY12" fmla="*/ 1714 h 6527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824649" h="652783">
                <a:moveTo>
                  <a:pt x="64935" y="1714"/>
                </a:moveTo>
                <a:cubicBezTo>
                  <a:pt x="124477" y="-10792"/>
                  <a:pt x="164377" y="47459"/>
                  <a:pt x="155064" y="101088"/>
                </a:cubicBezTo>
                <a:cubicBezTo>
                  <a:pt x="150646" y="126306"/>
                  <a:pt x="132498" y="140308"/>
                  <a:pt x="114961" y="156893"/>
                </a:cubicBezTo>
                <a:cubicBezTo>
                  <a:pt x="151055" y="364341"/>
                  <a:pt x="291211" y="549834"/>
                  <a:pt x="501785" y="600541"/>
                </a:cubicBezTo>
                <a:cubicBezTo>
                  <a:pt x="579748" y="619301"/>
                  <a:pt x="658867" y="622020"/>
                  <a:pt x="738801" y="621816"/>
                </a:cubicBezTo>
                <a:cubicBezTo>
                  <a:pt x="754231" y="621748"/>
                  <a:pt x="807384" y="616786"/>
                  <a:pt x="818327" y="624738"/>
                </a:cubicBezTo>
                <a:cubicBezTo>
                  <a:pt x="824037" y="628817"/>
                  <a:pt x="822202" y="633779"/>
                  <a:pt x="824649" y="639488"/>
                </a:cubicBezTo>
                <a:cubicBezTo>
                  <a:pt x="807995" y="656209"/>
                  <a:pt x="789847" y="652470"/>
                  <a:pt x="765990" y="652335"/>
                </a:cubicBezTo>
                <a:cubicBezTo>
                  <a:pt x="720721" y="651995"/>
                  <a:pt x="675315" y="652946"/>
                  <a:pt x="630047" y="651179"/>
                </a:cubicBezTo>
                <a:cubicBezTo>
                  <a:pt x="406762" y="642411"/>
                  <a:pt x="237378" y="531889"/>
                  <a:pt x="137460" y="333278"/>
                </a:cubicBezTo>
                <a:cubicBezTo>
                  <a:pt x="120263" y="299088"/>
                  <a:pt x="107008" y="261568"/>
                  <a:pt x="97765" y="224388"/>
                </a:cubicBezTo>
                <a:cubicBezTo>
                  <a:pt x="92667" y="203725"/>
                  <a:pt x="90015" y="182857"/>
                  <a:pt x="81111" y="163690"/>
                </a:cubicBezTo>
                <a:cubicBezTo>
                  <a:pt x="-17922" y="148056"/>
                  <a:pt x="-29749" y="21630"/>
                  <a:pt x="64935" y="1714"/>
                </a:cubicBezTo>
                <a:close/>
              </a:path>
            </a:pathLst>
          </a:custGeom>
          <a:solidFill>
            <a:srgbClr val="670F39"/>
          </a:solidFill>
          <a:ln w="19050">
            <a:solidFill>
              <a:srgbClr val="F2F2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3E2E8B8-91CF-C77C-B13C-8EA504340345}"/>
              </a:ext>
            </a:extLst>
          </p:cNvPr>
          <p:cNvSpPr/>
          <p:nvPr/>
        </p:nvSpPr>
        <p:spPr>
          <a:xfrm>
            <a:off x="9408610" y="2646195"/>
            <a:ext cx="731520" cy="7315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0870654-FE52-3464-534F-D1DE03EB2F16}"/>
              </a:ext>
            </a:extLst>
          </p:cNvPr>
          <p:cNvSpPr/>
          <p:nvPr/>
        </p:nvSpPr>
        <p:spPr>
          <a:xfrm>
            <a:off x="1081230" y="2503436"/>
            <a:ext cx="731520" cy="73152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838ECF3-E52E-683A-BE3C-1CA544DE0DFD}"/>
              </a:ext>
            </a:extLst>
          </p:cNvPr>
          <p:cNvSpPr/>
          <p:nvPr/>
        </p:nvSpPr>
        <p:spPr>
          <a:xfrm>
            <a:off x="1226832" y="5045021"/>
            <a:ext cx="731520" cy="7315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9C6E1AC-0A3C-144E-E919-615478BEAC0A}"/>
              </a:ext>
            </a:extLst>
          </p:cNvPr>
          <p:cNvSpPr/>
          <p:nvPr/>
        </p:nvSpPr>
        <p:spPr>
          <a:xfrm>
            <a:off x="8467686" y="5114717"/>
            <a:ext cx="731520" cy="731520"/>
          </a:xfrm>
          <a:prstGeom prst="ellipse">
            <a:avLst/>
          </a:prstGeom>
          <a:solidFill>
            <a:srgbClr val="9416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D9E74EC-B6C5-2EA9-E913-5794D4517382}"/>
              </a:ext>
            </a:extLst>
          </p:cNvPr>
          <p:cNvSpPr/>
          <p:nvPr/>
        </p:nvSpPr>
        <p:spPr>
          <a:xfrm>
            <a:off x="8309883" y="1131203"/>
            <a:ext cx="731520" cy="7315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36D561D-5353-28BC-E219-14DE1F206C3A}"/>
              </a:ext>
            </a:extLst>
          </p:cNvPr>
          <p:cNvSpPr/>
          <p:nvPr/>
        </p:nvSpPr>
        <p:spPr>
          <a:xfrm>
            <a:off x="247786" y="1166959"/>
            <a:ext cx="731520" cy="73152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8B30B4-C30E-3804-5C01-27C5A0CA0EC9}"/>
              </a:ext>
            </a:extLst>
          </p:cNvPr>
          <p:cNvGrpSpPr/>
          <p:nvPr/>
        </p:nvGrpSpPr>
        <p:grpSpPr>
          <a:xfrm>
            <a:off x="9341279" y="867276"/>
            <a:ext cx="2392719" cy="1259375"/>
            <a:chOff x="8921977" y="4590783"/>
            <a:chExt cx="2926080" cy="125937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EF05C9C-FA6C-BC8F-3509-D0CC511567AD}"/>
                </a:ext>
              </a:extLst>
            </p:cNvPr>
            <p:cNvSpPr txBox="1"/>
            <p:nvPr/>
          </p:nvSpPr>
          <p:spPr>
            <a:xfrm>
              <a:off x="8921977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B51F487-6459-17CC-02D5-AB8B3C4FE64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A22EAC3-1994-458F-0E23-A64FBCFE52AD}"/>
              </a:ext>
            </a:extLst>
          </p:cNvPr>
          <p:cNvGrpSpPr/>
          <p:nvPr/>
        </p:nvGrpSpPr>
        <p:grpSpPr>
          <a:xfrm>
            <a:off x="9303737" y="3443445"/>
            <a:ext cx="2392719" cy="1259375"/>
            <a:chOff x="8921977" y="4590783"/>
            <a:chExt cx="2926080" cy="125937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AC4FEFD-F4C7-F172-7D52-12C3489B5CAF}"/>
                </a:ext>
              </a:extLst>
            </p:cNvPr>
            <p:cNvSpPr txBox="1"/>
            <p:nvPr/>
          </p:nvSpPr>
          <p:spPr>
            <a:xfrm>
              <a:off x="8921977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7E1F9D2-5782-C973-24D7-19B89782D48F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DAFF203-0AD2-5E9F-3D50-6D0D72893AE9}"/>
              </a:ext>
            </a:extLst>
          </p:cNvPr>
          <p:cNvGrpSpPr/>
          <p:nvPr/>
        </p:nvGrpSpPr>
        <p:grpSpPr>
          <a:xfrm>
            <a:off x="9363622" y="4850790"/>
            <a:ext cx="2392719" cy="1259375"/>
            <a:chOff x="8921977" y="4590783"/>
            <a:chExt cx="2926080" cy="125937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1D0E7B4-2CFE-45D8-1DA6-4040C60F40C0}"/>
                </a:ext>
              </a:extLst>
            </p:cNvPr>
            <p:cNvSpPr txBox="1"/>
            <p:nvPr/>
          </p:nvSpPr>
          <p:spPr>
            <a:xfrm>
              <a:off x="8921977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05146FC-8370-66B6-A5B3-1892EE09F19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5FF0AB9-2589-FE92-5B6A-DD8869D398BF}"/>
              </a:ext>
            </a:extLst>
          </p:cNvPr>
          <p:cNvGrpSpPr/>
          <p:nvPr/>
        </p:nvGrpSpPr>
        <p:grpSpPr>
          <a:xfrm>
            <a:off x="2220686" y="4781094"/>
            <a:ext cx="2392719" cy="1259375"/>
            <a:chOff x="8921977" y="4590783"/>
            <a:chExt cx="2926080" cy="125937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B0E2162-90A7-9F6B-830B-578AE4AB4E32}"/>
                </a:ext>
              </a:extLst>
            </p:cNvPr>
            <p:cNvSpPr txBox="1"/>
            <p:nvPr/>
          </p:nvSpPr>
          <p:spPr>
            <a:xfrm>
              <a:off x="8921977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13165D1-C7ED-2163-D942-33DB18ED2C2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3D43279-416E-F1D7-D223-FA9F23DC3B77}"/>
              </a:ext>
            </a:extLst>
          </p:cNvPr>
          <p:cNvGrpSpPr/>
          <p:nvPr/>
        </p:nvGrpSpPr>
        <p:grpSpPr>
          <a:xfrm>
            <a:off x="446499" y="3334468"/>
            <a:ext cx="2392719" cy="1259375"/>
            <a:chOff x="8921977" y="4590783"/>
            <a:chExt cx="2926080" cy="125937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E54F533-32E6-4569-2EC5-26BF1971E45D}"/>
                </a:ext>
              </a:extLst>
            </p:cNvPr>
            <p:cNvSpPr txBox="1"/>
            <p:nvPr/>
          </p:nvSpPr>
          <p:spPr>
            <a:xfrm>
              <a:off x="8921977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87DF51A-172C-6F38-81F7-BEC4E5AF8C9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C2498EA-4644-94B1-EAC5-160A0304F486}"/>
              </a:ext>
            </a:extLst>
          </p:cNvPr>
          <p:cNvGrpSpPr/>
          <p:nvPr/>
        </p:nvGrpSpPr>
        <p:grpSpPr>
          <a:xfrm>
            <a:off x="1171404" y="903032"/>
            <a:ext cx="2392719" cy="1259375"/>
            <a:chOff x="8921977" y="4590783"/>
            <a:chExt cx="2926080" cy="1259375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8E6DC25-D86C-7F7D-EB65-48BC76B372C0}"/>
                </a:ext>
              </a:extLst>
            </p:cNvPr>
            <p:cNvSpPr txBox="1"/>
            <p:nvPr/>
          </p:nvSpPr>
          <p:spPr>
            <a:xfrm>
              <a:off x="8921977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8AE43AC-C415-4A7D-4122-F27074BAF73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pic>
        <p:nvPicPr>
          <p:cNvPr id="59" name="Graphic 58" descr="Lights On with solid fill">
            <a:extLst>
              <a:ext uri="{FF2B5EF4-FFF2-40B4-BE49-F238E27FC236}">
                <a16:creationId xmlns:a16="http://schemas.microsoft.com/office/drawing/2014/main" id="{D10FF0CA-5C36-F25D-6826-C878A1047F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21195" y="1240368"/>
            <a:ext cx="584702" cy="584702"/>
          </a:xfrm>
          <a:prstGeom prst="rect">
            <a:avLst/>
          </a:prstGeom>
        </p:spPr>
      </p:pic>
      <p:pic>
        <p:nvPicPr>
          <p:cNvPr id="60" name="Graphic 59" descr="Single gear with solid fill">
            <a:extLst>
              <a:ext uri="{FF2B5EF4-FFF2-40B4-BE49-F238E27FC236}">
                <a16:creationId xmlns:a16="http://schemas.microsoft.com/office/drawing/2014/main" id="{62E4138B-906A-2B4E-F8E6-D0DA766827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54639" y="2576845"/>
            <a:ext cx="584702" cy="584702"/>
          </a:xfrm>
          <a:prstGeom prst="rect">
            <a:avLst/>
          </a:prstGeom>
        </p:spPr>
      </p:pic>
      <p:pic>
        <p:nvPicPr>
          <p:cNvPr id="61" name="Graphic 60" descr="Storytelling with solid fill">
            <a:extLst>
              <a:ext uri="{FF2B5EF4-FFF2-40B4-BE49-F238E27FC236}">
                <a16:creationId xmlns:a16="http://schemas.microsoft.com/office/drawing/2014/main" id="{29EF5CBA-1612-7715-17CB-3C901F506F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300241" y="5118430"/>
            <a:ext cx="584702" cy="584702"/>
          </a:xfrm>
          <a:prstGeom prst="rect">
            <a:avLst/>
          </a:prstGeom>
        </p:spPr>
      </p:pic>
      <p:pic>
        <p:nvPicPr>
          <p:cNvPr id="63" name="Graphic 62" descr="Users with solid fill">
            <a:extLst>
              <a:ext uri="{FF2B5EF4-FFF2-40B4-BE49-F238E27FC236}">
                <a16:creationId xmlns:a16="http://schemas.microsoft.com/office/drawing/2014/main" id="{5D480A34-3C75-090E-C9B0-9C93A0159F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383292" y="1204612"/>
            <a:ext cx="584702" cy="584702"/>
          </a:xfrm>
          <a:prstGeom prst="rect">
            <a:avLst/>
          </a:prstGeom>
        </p:spPr>
      </p:pic>
      <p:pic>
        <p:nvPicPr>
          <p:cNvPr id="64" name="Graphic 63" descr="Heart with solid fill">
            <a:extLst>
              <a:ext uri="{FF2B5EF4-FFF2-40B4-BE49-F238E27FC236}">
                <a16:creationId xmlns:a16="http://schemas.microsoft.com/office/drawing/2014/main" id="{78B5ACCD-0CF9-6E0A-E0EE-E7F25520AE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482019" y="2719604"/>
            <a:ext cx="584702" cy="584702"/>
          </a:xfrm>
          <a:prstGeom prst="rect">
            <a:avLst/>
          </a:prstGeom>
        </p:spPr>
      </p:pic>
      <p:pic>
        <p:nvPicPr>
          <p:cNvPr id="65" name="Graphic 64" descr="Bullseye with solid fill">
            <a:extLst>
              <a:ext uri="{FF2B5EF4-FFF2-40B4-BE49-F238E27FC236}">
                <a16:creationId xmlns:a16="http://schemas.microsoft.com/office/drawing/2014/main" id="{27053295-F805-D744-FF02-F0C99CFE0B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41095" y="5188126"/>
            <a:ext cx="584702" cy="58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84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813D1-A534-D469-FA40-F8B439901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76DFA-D747-4F46-4594-5EEE6EE96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Brain Ideas Infographic – Slide Template</a:t>
            </a:r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8254CE2-C5D8-ADA8-28AC-84A34A2E01DE}"/>
              </a:ext>
            </a:extLst>
          </p:cNvPr>
          <p:cNvGrpSpPr/>
          <p:nvPr/>
        </p:nvGrpSpPr>
        <p:grpSpPr>
          <a:xfrm>
            <a:off x="3144886" y="1228725"/>
            <a:ext cx="5710814" cy="4633695"/>
            <a:chOff x="2716261" y="647975"/>
            <a:chExt cx="6849170" cy="5557345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1B6AC21-B688-0597-5FC7-6C851977F81A}"/>
                </a:ext>
              </a:extLst>
            </p:cNvPr>
            <p:cNvSpPr/>
            <p:nvPr/>
          </p:nvSpPr>
          <p:spPr>
            <a:xfrm>
              <a:off x="3909396" y="1767771"/>
              <a:ext cx="4588436" cy="4436173"/>
            </a:xfrm>
            <a:custGeom>
              <a:avLst/>
              <a:gdLst>
                <a:gd name="csX0" fmla="*/ 4472986 w 4588436"/>
                <a:gd name="csY0" fmla="*/ 11166 h 4436173"/>
                <a:gd name="csX1" fmla="*/ 4588437 w 4588436"/>
                <a:gd name="csY1" fmla="*/ 149630 h 4436173"/>
                <a:gd name="csX2" fmla="*/ 4572942 w 4588436"/>
                <a:gd name="csY2" fmla="*/ 156917 h 4436173"/>
                <a:gd name="csX3" fmla="*/ 4441918 w 4588436"/>
                <a:gd name="csY3" fmla="*/ 94474 h 4436173"/>
                <a:gd name="csX4" fmla="*/ 4353470 w 4588436"/>
                <a:gd name="csY4" fmla="*/ 87110 h 4436173"/>
                <a:gd name="csX5" fmla="*/ 4202195 w 4588436"/>
                <a:gd name="csY5" fmla="*/ 268916 h 4436173"/>
                <a:gd name="csX6" fmla="*/ 4262567 w 4588436"/>
                <a:gd name="csY6" fmla="*/ 637131 h 4436173"/>
                <a:gd name="csX7" fmla="*/ 4228354 w 4588436"/>
                <a:gd name="csY7" fmla="*/ 867265 h 4436173"/>
                <a:gd name="csX8" fmla="*/ 4314731 w 4588436"/>
                <a:gd name="csY8" fmla="*/ 940754 h 4436173"/>
                <a:gd name="csX9" fmla="*/ 4446521 w 4588436"/>
                <a:gd name="csY9" fmla="*/ 1160840 h 4436173"/>
                <a:gd name="csX10" fmla="*/ 3901486 w 4588436"/>
                <a:gd name="csY10" fmla="*/ 1834979 h 4436173"/>
                <a:gd name="csX11" fmla="*/ 3566181 w 4588436"/>
                <a:gd name="csY11" fmla="*/ 1643201 h 4436173"/>
                <a:gd name="csX12" fmla="*/ 3364123 w 4588436"/>
                <a:gd name="csY12" fmla="*/ 1506041 h 4436173"/>
                <a:gd name="csX13" fmla="*/ 3260102 w 4588436"/>
                <a:gd name="csY13" fmla="*/ 1557284 h 4436173"/>
                <a:gd name="csX14" fmla="*/ 3125014 w 4588436"/>
                <a:gd name="csY14" fmla="*/ 1636757 h 4436173"/>
                <a:gd name="csX15" fmla="*/ 2873093 w 4588436"/>
                <a:gd name="csY15" fmla="*/ 1713852 h 4436173"/>
                <a:gd name="csX16" fmla="*/ 2747517 w 4588436"/>
                <a:gd name="csY16" fmla="*/ 1726433 h 4436173"/>
                <a:gd name="csX17" fmla="*/ 2759637 w 4588436"/>
                <a:gd name="csY17" fmla="*/ 2100171 h 4436173"/>
                <a:gd name="csX18" fmla="*/ 2508791 w 4588436"/>
                <a:gd name="csY18" fmla="*/ 2163688 h 4436173"/>
                <a:gd name="csX19" fmla="*/ 2626466 w 4588436"/>
                <a:gd name="csY19" fmla="*/ 2089508 h 4436173"/>
                <a:gd name="csX20" fmla="*/ 2744678 w 4588436"/>
                <a:gd name="csY20" fmla="*/ 1887987 h 4436173"/>
                <a:gd name="csX21" fmla="*/ 2451564 w 4588436"/>
                <a:gd name="csY21" fmla="*/ 1683091 h 4436173"/>
                <a:gd name="csX22" fmla="*/ 1674324 w 4588436"/>
                <a:gd name="csY22" fmla="*/ 1865894 h 4436173"/>
                <a:gd name="csX23" fmla="*/ 1336410 w 4588436"/>
                <a:gd name="csY23" fmla="*/ 2257199 h 4436173"/>
                <a:gd name="csX24" fmla="*/ 1275808 w 4588436"/>
                <a:gd name="csY24" fmla="*/ 2395433 h 4436173"/>
                <a:gd name="csX25" fmla="*/ 1255250 w 4588436"/>
                <a:gd name="csY25" fmla="*/ 2467619 h 4436173"/>
                <a:gd name="csX26" fmla="*/ 1185519 w 4588436"/>
                <a:gd name="csY26" fmla="*/ 2469920 h 4436173"/>
                <a:gd name="csX27" fmla="*/ 1203853 w 4588436"/>
                <a:gd name="csY27" fmla="*/ 2347412 h 4436173"/>
                <a:gd name="csX28" fmla="*/ 1364793 w 4588436"/>
                <a:gd name="csY28" fmla="*/ 2054988 h 4436173"/>
                <a:gd name="csX29" fmla="*/ 2259479 w 4588436"/>
                <a:gd name="csY29" fmla="*/ 1569328 h 4436173"/>
                <a:gd name="csX30" fmla="*/ 2543618 w 4588436"/>
                <a:gd name="csY30" fmla="*/ 1613821 h 4436173"/>
                <a:gd name="csX31" fmla="*/ 2857291 w 4588436"/>
                <a:gd name="csY31" fmla="*/ 1627705 h 4436173"/>
                <a:gd name="csX32" fmla="*/ 3159764 w 4588436"/>
                <a:gd name="csY32" fmla="*/ 1518392 h 4436173"/>
                <a:gd name="csX33" fmla="*/ 3387136 w 4588436"/>
                <a:gd name="csY33" fmla="*/ 1416365 h 4436173"/>
                <a:gd name="csX34" fmla="*/ 3661840 w 4588436"/>
                <a:gd name="csY34" fmla="*/ 1616736 h 4436173"/>
                <a:gd name="csX35" fmla="*/ 4073090 w 4588436"/>
                <a:gd name="csY35" fmla="*/ 1725896 h 4436173"/>
                <a:gd name="csX36" fmla="*/ 4324550 w 4588436"/>
                <a:gd name="csY36" fmla="*/ 1084128 h 4436173"/>
                <a:gd name="csX37" fmla="*/ 4061123 w 4588436"/>
                <a:gd name="csY37" fmla="*/ 879999 h 4436173"/>
                <a:gd name="csX38" fmla="*/ 3874560 w 4588436"/>
                <a:gd name="csY38" fmla="*/ 728801 h 4436173"/>
                <a:gd name="csX39" fmla="*/ 3857224 w 4588436"/>
                <a:gd name="csY39" fmla="*/ 635366 h 4436173"/>
                <a:gd name="csX40" fmla="*/ 3916138 w 4588436"/>
                <a:gd name="csY40" fmla="*/ 641427 h 4436173"/>
                <a:gd name="csX41" fmla="*/ 3979962 w 4588436"/>
                <a:gd name="csY41" fmla="*/ 723048 h 4436173"/>
                <a:gd name="csX42" fmla="*/ 4138908 w 4588436"/>
                <a:gd name="csY42" fmla="*/ 823463 h 4436173"/>
                <a:gd name="csX43" fmla="*/ 4176804 w 4588436"/>
                <a:gd name="csY43" fmla="*/ 637131 h 4436173"/>
                <a:gd name="csX44" fmla="*/ 4232957 w 4588436"/>
                <a:gd name="csY44" fmla="*/ 37248 h 4436173"/>
                <a:gd name="csX45" fmla="*/ 4315421 w 4588436"/>
                <a:gd name="csY45" fmla="*/ 4799 h 4436173"/>
                <a:gd name="csX46" fmla="*/ 4472986 w 4588436"/>
                <a:gd name="csY46" fmla="*/ 11166 h 4436173"/>
                <a:gd name="csX47" fmla="*/ 827046 w 4588436"/>
                <a:gd name="csY47" fmla="*/ 1882771 h 4436173"/>
                <a:gd name="csX48" fmla="*/ 876372 w 4588436"/>
                <a:gd name="csY48" fmla="*/ 1916063 h 4436173"/>
                <a:gd name="csX49" fmla="*/ 817841 w 4588436"/>
                <a:gd name="csY49" fmla="*/ 2014561 h 4436173"/>
                <a:gd name="csX50" fmla="*/ 731157 w 4588436"/>
                <a:gd name="csY50" fmla="*/ 2255972 h 4436173"/>
                <a:gd name="csX51" fmla="*/ 1277266 w 4588436"/>
                <a:gd name="csY51" fmla="*/ 2867132 h 4436173"/>
                <a:gd name="csX52" fmla="*/ 1386503 w 4588436"/>
                <a:gd name="csY52" fmla="*/ 2884775 h 4436173"/>
                <a:gd name="csX53" fmla="*/ 1375610 w 4588436"/>
                <a:gd name="csY53" fmla="*/ 2708569 h 4436173"/>
                <a:gd name="csX54" fmla="*/ 1753183 w 4588436"/>
                <a:gd name="csY54" fmla="*/ 2327160 h 4436173"/>
                <a:gd name="csX55" fmla="*/ 2152083 w 4588436"/>
                <a:gd name="csY55" fmla="*/ 2477207 h 4436173"/>
                <a:gd name="csX56" fmla="*/ 2099612 w 4588436"/>
                <a:gd name="csY56" fmla="*/ 2380704 h 4436173"/>
                <a:gd name="csX57" fmla="*/ 2056577 w 4588436"/>
                <a:gd name="csY57" fmla="*/ 2156017 h 4436173"/>
                <a:gd name="csX58" fmla="*/ 2106056 w 4588436"/>
                <a:gd name="csY58" fmla="*/ 2043941 h 4436173"/>
                <a:gd name="csX59" fmla="*/ 2152696 w 4588436"/>
                <a:gd name="csY59" fmla="*/ 2080686 h 4436173"/>
                <a:gd name="csX60" fmla="*/ 2140806 w 4588436"/>
                <a:gd name="csY60" fmla="*/ 2156017 h 4436173"/>
                <a:gd name="csX61" fmla="*/ 2182921 w 4588436"/>
                <a:gd name="csY61" fmla="*/ 2359302 h 4436173"/>
                <a:gd name="csX62" fmla="*/ 2688525 w 4588436"/>
                <a:gd name="csY62" fmla="*/ 2541798 h 4436173"/>
                <a:gd name="csX63" fmla="*/ 3180553 w 4588436"/>
                <a:gd name="csY63" fmla="*/ 2106845 h 4436173"/>
                <a:gd name="csX64" fmla="*/ 3242228 w 4588436"/>
                <a:gd name="csY64" fmla="*/ 1946825 h 4436173"/>
                <a:gd name="csX65" fmla="*/ 3257571 w 4588436"/>
                <a:gd name="csY65" fmla="*/ 1869193 h 4436173"/>
                <a:gd name="csX66" fmla="*/ 3310425 w 4588436"/>
                <a:gd name="csY66" fmla="*/ 1853544 h 4436173"/>
                <a:gd name="csX67" fmla="*/ 3326458 w 4588436"/>
                <a:gd name="csY67" fmla="*/ 1946671 h 4436173"/>
                <a:gd name="csX68" fmla="*/ 3265319 w 4588436"/>
                <a:gd name="csY68" fmla="*/ 2133003 h 4436173"/>
                <a:gd name="csX69" fmla="*/ 3470292 w 4588436"/>
                <a:gd name="csY69" fmla="*/ 2269166 h 4436173"/>
                <a:gd name="csX70" fmla="*/ 3716995 w 4588436"/>
                <a:gd name="csY70" fmla="*/ 2308442 h 4436173"/>
                <a:gd name="csX71" fmla="*/ 4070788 w 4588436"/>
                <a:gd name="csY71" fmla="*/ 2327006 h 4436173"/>
                <a:gd name="csX72" fmla="*/ 4273920 w 4588436"/>
                <a:gd name="csY72" fmla="*/ 2446676 h 4436173"/>
                <a:gd name="csX73" fmla="*/ 4314194 w 4588436"/>
                <a:gd name="csY73" fmla="*/ 2518401 h 4436173"/>
                <a:gd name="csX74" fmla="*/ 4252978 w 4588436"/>
                <a:gd name="csY74" fmla="*/ 2544560 h 4436173"/>
                <a:gd name="csX75" fmla="*/ 4190688 w 4588436"/>
                <a:gd name="csY75" fmla="*/ 2484035 h 4436173"/>
                <a:gd name="csX76" fmla="*/ 3985485 w 4588436"/>
                <a:gd name="csY76" fmla="*/ 2397504 h 4436173"/>
                <a:gd name="csX77" fmla="*/ 3786036 w 4588436"/>
                <a:gd name="csY77" fmla="*/ 2394896 h 4436173"/>
                <a:gd name="csX78" fmla="*/ 3556362 w 4588436"/>
                <a:gd name="csY78" fmla="*/ 2380474 h 4436173"/>
                <a:gd name="csX79" fmla="*/ 3319477 w 4588436"/>
                <a:gd name="csY79" fmla="*/ 2296706 h 4436173"/>
                <a:gd name="csX80" fmla="*/ 3210700 w 4588436"/>
                <a:gd name="csY80" fmla="*/ 2225441 h 4436173"/>
                <a:gd name="csX81" fmla="*/ 2960391 w 4588436"/>
                <a:gd name="csY81" fmla="*/ 2508046 h 4436173"/>
                <a:gd name="csX82" fmla="*/ 2489613 w 4588436"/>
                <a:gd name="csY82" fmla="*/ 2641830 h 4436173"/>
                <a:gd name="csX83" fmla="*/ 2350535 w 4588436"/>
                <a:gd name="csY83" fmla="*/ 2614981 h 4436173"/>
                <a:gd name="csX84" fmla="*/ 2153617 w 4588436"/>
                <a:gd name="csY84" fmla="*/ 2571946 h 4436173"/>
                <a:gd name="csX85" fmla="*/ 1707233 w 4588436"/>
                <a:gd name="csY85" fmla="*/ 2415378 h 4436173"/>
                <a:gd name="csX86" fmla="*/ 1484693 w 4588436"/>
                <a:gd name="csY86" fmla="*/ 2894057 h 4436173"/>
                <a:gd name="csX87" fmla="*/ 1653458 w 4588436"/>
                <a:gd name="csY87" fmla="*/ 2911855 h 4436173"/>
                <a:gd name="csX88" fmla="*/ 1958770 w 4588436"/>
                <a:gd name="csY88" fmla="*/ 2974451 h 4436173"/>
                <a:gd name="csX89" fmla="*/ 2625852 w 4588436"/>
                <a:gd name="csY89" fmla="*/ 3903579 h 4436173"/>
                <a:gd name="csX90" fmla="*/ 2726344 w 4588436"/>
                <a:gd name="csY90" fmla="*/ 4294731 h 4436173"/>
                <a:gd name="csX91" fmla="*/ 2725654 w 4588436"/>
                <a:gd name="csY91" fmla="*/ 4428823 h 4436173"/>
                <a:gd name="csX92" fmla="*/ 2656154 w 4588436"/>
                <a:gd name="csY92" fmla="*/ 4388089 h 4436173"/>
                <a:gd name="csX93" fmla="*/ 2569546 w 4588436"/>
                <a:gd name="csY93" fmla="*/ 4004992 h 4436173"/>
                <a:gd name="csX94" fmla="*/ 2133749 w 4588436"/>
                <a:gd name="csY94" fmla="*/ 3190854 h 4436173"/>
                <a:gd name="csX95" fmla="*/ 1477022 w 4588436"/>
                <a:gd name="csY95" fmla="*/ 2987569 h 4436173"/>
                <a:gd name="csX96" fmla="*/ 766291 w 4588436"/>
                <a:gd name="csY96" fmla="*/ 2671364 h 4436173"/>
                <a:gd name="csX97" fmla="*/ 675388 w 4588436"/>
                <a:gd name="csY97" fmla="*/ 2501141 h 4436173"/>
                <a:gd name="csX98" fmla="*/ 646698 w 4588436"/>
                <a:gd name="csY98" fmla="*/ 2248070 h 4436173"/>
                <a:gd name="csX99" fmla="*/ 487445 w 4588436"/>
                <a:gd name="csY99" fmla="*/ 2249988 h 4436173"/>
                <a:gd name="csX100" fmla="*/ 129816 w 4588436"/>
                <a:gd name="csY100" fmla="*/ 2179797 h 4436173"/>
                <a:gd name="csX101" fmla="*/ 11834 w 4588436"/>
                <a:gd name="csY101" fmla="*/ 2053070 h 4436173"/>
                <a:gd name="csX102" fmla="*/ 115318 w 4588436"/>
                <a:gd name="csY102" fmla="*/ 2079305 h 4436173"/>
                <a:gd name="csX103" fmla="*/ 235832 w 4588436"/>
                <a:gd name="csY103" fmla="*/ 2126943 h 4436173"/>
                <a:gd name="csX104" fmla="*/ 666029 w 4588436"/>
                <a:gd name="csY104" fmla="*/ 2148346 h 4436173"/>
                <a:gd name="csX105" fmla="*/ 763453 w 4588436"/>
                <a:gd name="csY105" fmla="*/ 1944907 h 4436173"/>
                <a:gd name="csX106" fmla="*/ 827046 w 4588436"/>
                <a:gd name="csY106" fmla="*/ 1882771 h 44361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</a:cxnLst>
              <a:rect l="l" t="t" r="r" b="b"/>
              <a:pathLst>
                <a:path w="4588436" h="4436173">
                  <a:moveTo>
                    <a:pt x="4472986" y="11166"/>
                  </a:moveTo>
                  <a:cubicBezTo>
                    <a:pt x="4517556" y="42004"/>
                    <a:pt x="4571024" y="98003"/>
                    <a:pt x="4588437" y="149630"/>
                  </a:cubicBezTo>
                  <a:cubicBezTo>
                    <a:pt x="4583297" y="152008"/>
                    <a:pt x="4578158" y="154463"/>
                    <a:pt x="4572942" y="156917"/>
                  </a:cubicBezTo>
                  <a:cubicBezTo>
                    <a:pt x="4528525" y="135745"/>
                    <a:pt x="4490400" y="108129"/>
                    <a:pt x="4441918" y="94474"/>
                  </a:cubicBezTo>
                  <a:cubicBezTo>
                    <a:pt x="4414149" y="86726"/>
                    <a:pt x="4382007" y="83351"/>
                    <a:pt x="4353470" y="87110"/>
                  </a:cubicBezTo>
                  <a:cubicBezTo>
                    <a:pt x="4254206" y="99997"/>
                    <a:pt x="4203422" y="171646"/>
                    <a:pt x="4202195" y="268916"/>
                  </a:cubicBezTo>
                  <a:cubicBezTo>
                    <a:pt x="4200661" y="393649"/>
                    <a:pt x="4260112" y="511861"/>
                    <a:pt x="4262567" y="637131"/>
                  </a:cubicBezTo>
                  <a:cubicBezTo>
                    <a:pt x="4264101" y="717985"/>
                    <a:pt x="4240704" y="788943"/>
                    <a:pt x="4228354" y="867265"/>
                  </a:cubicBezTo>
                  <a:cubicBezTo>
                    <a:pt x="4253132" y="895035"/>
                    <a:pt x="4287345" y="914980"/>
                    <a:pt x="4314731" y="940754"/>
                  </a:cubicBezTo>
                  <a:cubicBezTo>
                    <a:pt x="4377481" y="999746"/>
                    <a:pt x="4428034" y="1075843"/>
                    <a:pt x="4446521" y="1160840"/>
                  </a:cubicBezTo>
                  <a:cubicBezTo>
                    <a:pt x="4515868" y="1479115"/>
                    <a:pt x="4252978" y="1873949"/>
                    <a:pt x="3901486" y="1834979"/>
                  </a:cubicBezTo>
                  <a:cubicBezTo>
                    <a:pt x="3764633" y="1819867"/>
                    <a:pt x="3660459" y="1736559"/>
                    <a:pt x="3566181" y="1643201"/>
                  </a:cubicBezTo>
                  <a:cubicBezTo>
                    <a:pt x="3511869" y="1589426"/>
                    <a:pt x="3449656" y="1501822"/>
                    <a:pt x="3364123" y="1506041"/>
                  </a:cubicBezTo>
                  <a:cubicBezTo>
                    <a:pt x="3323159" y="1508112"/>
                    <a:pt x="3292398" y="1535191"/>
                    <a:pt x="3260102" y="1557284"/>
                  </a:cubicBezTo>
                  <a:cubicBezTo>
                    <a:pt x="3217604" y="1586435"/>
                    <a:pt x="3171654" y="1614894"/>
                    <a:pt x="3125014" y="1636757"/>
                  </a:cubicBezTo>
                  <a:cubicBezTo>
                    <a:pt x="3045234" y="1674116"/>
                    <a:pt x="2960621" y="1701962"/>
                    <a:pt x="2873093" y="1713852"/>
                  </a:cubicBezTo>
                  <a:cubicBezTo>
                    <a:pt x="2831669" y="1719452"/>
                    <a:pt x="2788174" y="1718225"/>
                    <a:pt x="2747517" y="1726433"/>
                  </a:cubicBezTo>
                  <a:cubicBezTo>
                    <a:pt x="2844557" y="1832755"/>
                    <a:pt x="2865115" y="1989400"/>
                    <a:pt x="2759637" y="2100171"/>
                  </a:cubicBezTo>
                  <a:cubicBezTo>
                    <a:pt x="2712306" y="2149803"/>
                    <a:pt x="2560264" y="2240016"/>
                    <a:pt x="2508791" y="2163688"/>
                  </a:cubicBezTo>
                  <a:cubicBezTo>
                    <a:pt x="2509865" y="2089431"/>
                    <a:pt x="2575146" y="2112445"/>
                    <a:pt x="2626466" y="2089508"/>
                  </a:cubicBezTo>
                  <a:cubicBezTo>
                    <a:pt x="2705019" y="2054451"/>
                    <a:pt x="2759407" y="1976052"/>
                    <a:pt x="2744678" y="1887987"/>
                  </a:cubicBezTo>
                  <a:cubicBezTo>
                    <a:pt x="2722125" y="1753819"/>
                    <a:pt x="2564483" y="1707562"/>
                    <a:pt x="2451564" y="1683091"/>
                  </a:cubicBezTo>
                  <a:cubicBezTo>
                    <a:pt x="2165738" y="1621185"/>
                    <a:pt x="1902157" y="1682017"/>
                    <a:pt x="1674324" y="1865894"/>
                  </a:cubicBezTo>
                  <a:cubicBezTo>
                    <a:pt x="1538161" y="1975745"/>
                    <a:pt x="1424935" y="2106385"/>
                    <a:pt x="1336410" y="2257199"/>
                  </a:cubicBezTo>
                  <a:cubicBezTo>
                    <a:pt x="1311786" y="2299160"/>
                    <a:pt x="1290690" y="2349176"/>
                    <a:pt x="1275808" y="2395433"/>
                  </a:cubicBezTo>
                  <a:cubicBezTo>
                    <a:pt x="1268521" y="2418216"/>
                    <a:pt x="1268521" y="2447443"/>
                    <a:pt x="1255250" y="2467619"/>
                  </a:cubicBezTo>
                  <a:cubicBezTo>
                    <a:pt x="1237683" y="2494391"/>
                    <a:pt x="1205080" y="2489174"/>
                    <a:pt x="1185519" y="2469920"/>
                  </a:cubicBezTo>
                  <a:cubicBezTo>
                    <a:pt x="1174319" y="2428726"/>
                    <a:pt x="1190812" y="2387302"/>
                    <a:pt x="1203853" y="2347412"/>
                  </a:cubicBezTo>
                  <a:cubicBezTo>
                    <a:pt x="1238220" y="2241934"/>
                    <a:pt x="1299895" y="2144203"/>
                    <a:pt x="1364793" y="2054988"/>
                  </a:cubicBezTo>
                  <a:cubicBezTo>
                    <a:pt x="1569920" y="1773150"/>
                    <a:pt x="1903845" y="1560813"/>
                    <a:pt x="2259479" y="1569328"/>
                  </a:cubicBezTo>
                  <a:cubicBezTo>
                    <a:pt x="2357516" y="1571706"/>
                    <a:pt x="2448342" y="1596023"/>
                    <a:pt x="2543618" y="1613821"/>
                  </a:cubicBezTo>
                  <a:cubicBezTo>
                    <a:pt x="2645414" y="1632922"/>
                    <a:pt x="2754267" y="1640593"/>
                    <a:pt x="2857291" y="1627705"/>
                  </a:cubicBezTo>
                  <a:cubicBezTo>
                    <a:pt x="2963075" y="1614511"/>
                    <a:pt x="3069705" y="1575541"/>
                    <a:pt x="3159764" y="1518392"/>
                  </a:cubicBezTo>
                  <a:cubicBezTo>
                    <a:pt x="3230261" y="1473592"/>
                    <a:pt x="3296924" y="1407927"/>
                    <a:pt x="3387136" y="1416365"/>
                  </a:cubicBezTo>
                  <a:cubicBezTo>
                    <a:pt x="3506422" y="1427565"/>
                    <a:pt x="3583364" y="1538797"/>
                    <a:pt x="3661840" y="1616736"/>
                  </a:cubicBezTo>
                  <a:cubicBezTo>
                    <a:pt x="3770847" y="1725052"/>
                    <a:pt x="3922659" y="1783506"/>
                    <a:pt x="4073090" y="1725896"/>
                  </a:cubicBezTo>
                  <a:cubicBezTo>
                    <a:pt x="4310895" y="1634839"/>
                    <a:pt x="4459562" y="1311731"/>
                    <a:pt x="4324550" y="1084128"/>
                  </a:cubicBezTo>
                  <a:cubicBezTo>
                    <a:pt x="4265022" y="983866"/>
                    <a:pt x="4160157" y="932547"/>
                    <a:pt x="4061123" y="879999"/>
                  </a:cubicBezTo>
                  <a:cubicBezTo>
                    <a:pt x="3988247" y="841413"/>
                    <a:pt x="3926111" y="793392"/>
                    <a:pt x="3874560" y="728801"/>
                  </a:cubicBezTo>
                  <a:cubicBezTo>
                    <a:pt x="3854999" y="704330"/>
                    <a:pt x="3824545" y="662906"/>
                    <a:pt x="3857224" y="635366"/>
                  </a:cubicBezTo>
                  <a:cubicBezTo>
                    <a:pt x="3875251" y="620178"/>
                    <a:pt x="3900949" y="625087"/>
                    <a:pt x="3916138" y="641427"/>
                  </a:cubicBezTo>
                  <a:cubicBezTo>
                    <a:pt x="3939535" y="666588"/>
                    <a:pt x="3954724" y="698500"/>
                    <a:pt x="3979962" y="723048"/>
                  </a:cubicBezTo>
                  <a:cubicBezTo>
                    <a:pt x="4026449" y="768231"/>
                    <a:pt x="4082295" y="793852"/>
                    <a:pt x="4138908" y="823463"/>
                  </a:cubicBezTo>
                  <a:cubicBezTo>
                    <a:pt x="4181483" y="782192"/>
                    <a:pt x="4177110" y="692593"/>
                    <a:pt x="4176804" y="637131"/>
                  </a:cubicBezTo>
                  <a:cubicBezTo>
                    <a:pt x="4175730" y="446426"/>
                    <a:pt x="4013408" y="169038"/>
                    <a:pt x="4232957" y="37248"/>
                  </a:cubicBezTo>
                  <a:cubicBezTo>
                    <a:pt x="4258502" y="21905"/>
                    <a:pt x="4286271" y="11012"/>
                    <a:pt x="4315421" y="4799"/>
                  </a:cubicBezTo>
                  <a:cubicBezTo>
                    <a:pt x="4371497" y="-7092"/>
                    <a:pt x="4418214" y="6256"/>
                    <a:pt x="4472986" y="11166"/>
                  </a:cubicBezTo>
                  <a:close/>
                  <a:moveTo>
                    <a:pt x="827046" y="1882771"/>
                  </a:moveTo>
                  <a:cubicBezTo>
                    <a:pt x="839780" y="1906475"/>
                    <a:pt x="849906" y="1911691"/>
                    <a:pt x="876372" y="1916063"/>
                  </a:cubicBezTo>
                  <a:cubicBezTo>
                    <a:pt x="882049" y="1935548"/>
                    <a:pt x="830959" y="1994156"/>
                    <a:pt x="817841" y="2014561"/>
                  </a:cubicBezTo>
                  <a:cubicBezTo>
                    <a:pt x="772044" y="2086056"/>
                    <a:pt x="740669" y="2171589"/>
                    <a:pt x="731157" y="2255972"/>
                  </a:cubicBezTo>
                  <a:cubicBezTo>
                    <a:pt x="692648" y="2598719"/>
                    <a:pt x="975943" y="2806837"/>
                    <a:pt x="1277266" y="2867132"/>
                  </a:cubicBezTo>
                  <a:cubicBezTo>
                    <a:pt x="1313550" y="2874419"/>
                    <a:pt x="1349451" y="2882934"/>
                    <a:pt x="1386503" y="2884775"/>
                  </a:cubicBezTo>
                  <a:cubicBezTo>
                    <a:pt x="1381440" y="2825784"/>
                    <a:pt x="1369012" y="2768711"/>
                    <a:pt x="1375610" y="2708569"/>
                  </a:cubicBezTo>
                  <a:cubicBezTo>
                    <a:pt x="1397089" y="2512571"/>
                    <a:pt x="1536474" y="2311894"/>
                    <a:pt x="1753183" y="2327160"/>
                  </a:cubicBezTo>
                  <a:cubicBezTo>
                    <a:pt x="1897938" y="2337286"/>
                    <a:pt x="2016840" y="2435476"/>
                    <a:pt x="2152083" y="2477207"/>
                  </a:cubicBezTo>
                  <a:cubicBezTo>
                    <a:pt x="2142571" y="2443838"/>
                    <a:pt x="2114801" y="2413307"/>
                    <a:pt x="2099612" y="2380704"/>
                  </a:cubicBezTo>
                  <a:cubicBezTo>
                    <a:pt x="2066549" y="2310053"/>
                    <a:pt x="2052281" y="2233879"/>
                    <a:pt x="2056577" y="2156017"/>
                  </a:cubicBezTo>
                  <a:cubicBezTo>
                    <a:pt x="2058495" y="2120960"/>
                    <a:pt x="2058188" y="2047317"/>
                    <a:pt x="2106056" y="2043941"/>
                  </a:cubicBezTo>
                  <a:cubicBezTo>
                    <a:pt x="2129223" y="2042254"/>
                    <a:pt x="2150165" y="2056752"/>
                    <a:pt x="2152696" y="2080686"/>
                  </a:cubicBezTo>
                  <a:cubicBezTo>
                    <a:pt x="2155228" y="2104390"/>
                    <a:pt x="2142263" y="2131699"/>
                    <a:pt x="2140806" y="2156017"/>
                  </a:cubicBezTo>
                  <a:cubicBezTo>
                    <a:pt x="2136587" y="2226515"/>
                    <a:pt x="2149858" y="2296629"/>
                    <a:pt x="2182921" y="2359302"/>
                  </a:cubicBezTo>
                  <a:cubicBezTo>
                    <a:pt x="2277582" y="2539190"/>
                    <a:pt x="2503268" y="2587595"/>
                    <a:pt x="2688525" y="2541798"/>
                  </a:cubicBezTo>
                  <a:cubicBezTo>
                    <a:pt x="2915131" y="2485722"/>
                    <a:pt x="3071546" y="2303763"/>
                    <a:pt x="3180553" y="2106845"/>
                  </a:cubicBezTo>
                  <a:cubicBezTo>
                    <a:pt x="3208322" y="2056675"/>
                    <a:pt x="3230798" y="2003361"/>
                    <a:pt x="3242228" y="1946825"/>
                  </a:cubicBezTo>
                  <a:cubicBezTo>
                    <a:pt x="3247061" y="1923044"/>
                    <a:pt x="3245374" y="1890595"/>
                    <a:pt x="3257571" y="1869193"/>
                  </a:cubicBezTo>
                  <a:cubicBezTo>
                    <a:pt x="3269308" y="1848634"/>
                    <a:pt x="3290864" y="1851396"/>
                    <a:pt x="3310425" y="1853544"/>
                  </a:cubicBezTo>
                  <a:cubicBezTo>
                    <a:pt x="3342567" y="1880239"/>
                    <a:pt x="3333362" y="1909466"/>
                    <a:pt x="3326458" y="1946671"/>
                  </a:cubicBezTo>
                  <a:cubicBezTo>
                    <a:pt x="3314261" y="2012260"/>
                    <a:pt x="3288025" y="2070790"/>
                    <a:pt x="3265319" y="2133003"/>
                  </a:cubicBezTo>
                  <a:cubicBezTo>
                    <a:pt x="3304365" y="2203118"/>
                    <a:pt x="3397032" y="2245232"/>
                    <a:pt x="3470292" y="2269166"/>
                  </a:cubicBezTo>
                  <a:cubicBezTo>
                    <a:pt x="3549918" y="2295095"/>
                    <a:pt x="3633457" y="2306831"/>
                    <a:pt x="3716995" y="2308442"/>
                  </a:cubicBezTo>
                  <a:cubicBezTo>
                    <a:pt x="3833904" y="2310820"/>
                    <a:pt x="3956642" y="2294404"/>
                    <a:pt x="4070788" y="2327006"/>
                  </a:cubicBezTo>
                  <a:cubicBezTo>
                    <a:pt x="4145199" y="2348332"/>
                    <a:pt x="4220606" y="2389987"/>
                    <a:pt x="4273920" y="2446676"/>
                  </a:cubicBezTo>
                  <a:cubicBezTo>
                    <a:pt x="4291104" y="2464934"/>
                    <a:pt x="4322709" y="2489788"/>
                    <a:pt x="4314194" y="2518401"/>
                  </a:cubicBezTo>
                  <a:cubicBezTo>
                    <a:pt x="4306446" y="2544483"/>
                    <a:pt x="4277526" y="2557371"/>
                    <a:pt x="4252978" y="2544560"/>
                  </a:cubicBezTo>
                  <a:cubicBezTo>
                    <a:pt x="4228967" y="2531903"/>
                    <a:pt x="4212244" y="2501218"/>
                    <a:pt x="4190688" y="2484035"/>
                  </a:cubicBezTo>
                  <a:cubicBezTo>
                    <a:pt x="4130317" y="2435937"/>
                    <a:pt x="4061276" y="2409778"/>
                    <a:pt x="3985485" y="2397504"/>
                  </a:cubicBezTo>
                  <a:cubicBezTo>
                    <a:pt x="3918977" y="2386765"/>
                    <a:pt x="3852851" y="2393745"/>
                    <a:pt x="3786036" y="2394896"/>
                  </a:cubicBezTo>
                  <a:cubicBezTo>
                    <a:pt x="3709171" y="2396277"/>
                    <a:pt x="3632306" y="2393285"/>
                    <a:pt x="3556362" y="2380474"/>
                  </a:cubicBezTo>
                  <a:cubicBezTo>
                    <a:pt x="3475048" y="2366820"/>
                    <a:pt x="3390742" y="2338667"/>
                    <a:pt x="3319477" y="2296706"/>
                  </a:cubicBezTo>
                  <a:cubicBezTo>
                    <a:pt x="3282195" y="2274689"/>
                    <a:pt x="3249209" y="2244542"/>
                    <a:pt x="3210700" y="2225441"/>
                  </a:cubicBezTo>
                  <a:cubicBezTo>
                    <a:pt x="3136137" y="2329921"/>
                    <a:pt x="3062724" y="2428342"/>
                    <a:pt x="2960391" y="2508046"/>
                  </a:cubicBezTo>
                  <a:cubicBezTo>
                    <a:pt x="2828294" y="2611069"/>
                    <a:pt x="2655233" y="2655868"/>
                    <a:pt x="2489613" y="2641830"/>
                  </a:cubicBezTo>
                  <a:cubicBezTo>
                    <a:pt x="2441668" y="2637764"/>
                    <a:pt x="2397406" y="2623113"/>
                    <a:pt x="2350535" y="2614981"/>
                  </a:cubicBezTo>
                  <a:cubicBezTo>
                    <a:pt x="2283643" y="2603321"/>
                    <a:pt x="2218975" y="2591814"/>
                    <a:pt x="2153617" y="2571946"/>
                  </a:cubicBezTo>
                  <a:cubicBezTo>
                    <a:pt x="2014232" y="2529678"/>
                    <a:pt x="1851681" y="2404562"/>
                    <a:pt x="1707233" y="2415378"/>
                  </a:cubicBezTo>
                  <a:cubicBezTo>
                    <a:pt x="1490984" y="2431487"/>
                    <a:pt x="1419105" y="2723758"/>
                    <a:pt x="1484693" y="2894057"/>
                  </a:cubicBezTo>
                  <a:cubicBezTo>
                    <a:pt x="1534862" y="2912851"/>
                    <a:pt x="1599684" y="2906715"/>
                    <a:pt x="1653458" y="2911855"/>
                  </a:cubicBezTo>
                  <a:cubicBezTo>
                    <a:pt x="1755255" y="2921520"/>
                    <a:pt x="1863571" y="2934791"/>
                    <a:pt x="1958770" y="2974451"/>
                  </a:cubicBezTo>
                  <a:cubicBezTo>
                    <a:pt x="2321615" y="3125496"/>
                    <a:pt x="2505339" y="3556767"/>
                    <a:pt x="2625852" y="3903579"/>
                  </a:cubicBezTo>
                  <a:cubicBezTo>
                    <a:pt x="2669885" y="4030230"/>
                    <a:pt x="2701260" y="4163094"/>
                    <a:pt x="2726344" y="4294731"/>
                  </a:cubicBezTo>
                  <a:cubicBezTo>
                    <a:pt x="2733018" y="4330018"/>
                    <a:pt x="2764316" y="4403661"/>
                    <a:pt x="2725654" y="4428823"/>
                  </a:cubicBezTo>
                  <a:cubicBezTo>
                    <a:pt x="2692207" y="4450609"/>
                    <a:pt x="2661523" y="4420078"/>
                    <a:pt x="2656154" y="4388089"/>
                  </a:cubicBezTo>
                  <a:cubicBezTo>
                    <a:pt x="2634367" y="4259137"/>
                    <a:pt x="2608822" y="4130032"/>
                    <a:pt x="2569546" y="4004992"/>
                  </a:cubicBezTo>
                  <a:cubicBezTo>
                    <a:pt x="2478797" y="3715943"/>
                    <a:pt x="2356979" y="3405032"/>
                    <a:pt x="2133749" y="3190854"/>
                  </a:cubicBezTo>
                  <a:cubicBezTo>
                    <a:pt x="1945499" y="3010198"/>
                    <a:pt x="1720888" y="3010735"/>
                    <a:pt x="1477022" y="2987569"/>
                  </a:cubicBezTo>
                  <a:cubicBezTo>
                    <a:pt x="1217968" y="2962944"/>
                    <a:pt x="928459" y="2893520"/>
                    <a:pt x="766291" y="2671364"/>
                  </a:cubicBezTo>
                  <a:cubicBezTo>
                    <a:pt x="727782" y="2618663"/>
                    <a:pt x="696867" y="2562971"/>
                    <a:pt x="675388" y="2501141"/>
                  </a:cubicBezTo>
                  <a:cubicBezTo>
                    <a:pt x="646544" y="2418216"/>
                    <a:pt x="642555" y="2334985"/>
                    <a:pt x="646698" y="2248070"/>
                  </a:cubicBezTo>
                  <a:cubicBezTo>
                    <a:pt x="595148" y="2241013"/>
                    <a:pt x="540146" y="2251829"/>
                    <a:pt x="487445" y="2249988"/>
                  </a:cubicBezTo>
                  <a:cubicBezTo>
                    <a:pt x="365474" y="2245616"/>
                    <a:pt x="242889" y="2227512"/>
                    <a:pt x="129816" y="2179797"/>
                  </a:cubicBezTo>
                  <a:cubicBezTo>
                    <a:pt x="80568" y="2159009"/>
                    <a:pt x="-37568" y="2123721"/>
                    <a:pt x="11834" y="2053070"/>
                  </a:cubicBezTo>
                  <a:cubicBezTo>
                    <a:pt x="52108" y="2034813"/>
                    <a:pt x="80107" y="2061048"/>
                    <a:pt x="115318" y="2079305"/>
                  </a:cubicBezTo>
                  <a:cubicBezTo>
                    <a:pt x="153597" y="2099250"/>
                    <a:pt x="194561" y="2114593"/>
                    <a:pt x="235832" y="2126943"/>
                  </a:cubicBezTo>
                  <a:cubicBezTo>
                    <a:pt x="370460" y="2167140"/>
                    <a:pt x="528179" y="2175041"/>
                    <a:pt x="666029" y="2148346"/>
                  </a:cubicBezTo>
                  <a:cubicBezTo>
                    <a:pt x="696560" y="2077925"/>
                    <a:pt x="721031" y="2010112"/>
                    <a:pt x="763453" y="1944907"/>
                  </a:cubicBezTo>
                  <a:cubicBezTo>
                    <a:pt x="779792" y="1919822"/>
                    <a:pt x="797052" y="1889291"/>
                    <a:pt x="827046" y="1882771"/>
                  </a:cubicBezTo>
                  <a:close/>
                </a:path>
              </a:pathLst>
            </a:custGeom>
            <a:solidFill>
              <a:schemeClr val="accent2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AC01490-0E0A-1D9C-496D-A4D64C379424}"/>
                </a:ext>
              </a:extLst>
            </p:cNvPr>
            <p:cNvSpPr/>
            <p:nvPr/>
          </p:nvSpPr>
          <p:spPr>
            <a:xfrm>
              <a:off x="3449455" y="647975"/>
              <a:ext cx="4028039" cy="3100822"/>
            </a:xfrm>
            <a:custGeom>
              <a:avLst/>
              <a:gdLst>
                <a:gd name="csX0" fmla="*/ 4028040 w 4028039"/>
                <a:gd name="csY0" fmla="*/ 454675 h 3100822"/>
                <a:gd name="csX1" fmla="*/ 4017683 w 4028039"/>
                <a:gd name="csY1" fmla="*/ 504921 h 3100822"/>
                <a:gd name="csX2" fmla="*/ 3920183 w 4028039"/>
                <a:gd name="csY2" fmla="*/ 494105 h 3100822"/>
                <a:gd name="csX3" fmla="*/ 3804349 w 4028039"/>
                <a:gd name="csY3" fmla="*/ 384177 h 3100822"/>
                <a:gd name="csX4" fmla="*/ 3432836 w 4028039"/>
                <a:gd name="csY4" fmla="*/ 266348 h 3100822"/>
                <a:gd name="csX5" fmla="*/ 3307643 w 4028039"/>
                <a:gd name="csY5" fmla="*/ 292890 h 3100822"/>
                <a:gd name="csX6" fmla="*/ 3227019 w 4028039"/>
                <a:gd name="csY6" fmla="*/ 316594 h 3100822"/>
                <a:gd name="csX7" fmla="*/ 3156444 w 4028039"/>
                <a:gd name="csY7" fmla="*/ 241954 h 3100822"/>
                <a:gd name="csX8" fmla="*/ 3007164 w 4028039"/>
                <a:gd name="csY8" fmla="*/ 138317 h 3100822"/>
                <a:gd name="csX9" fmla="*/ 2261222 w 4028039"/>
                <a:gd name="csY9" fmla="*/ 221165 h 3100822"/>
                <a:gd name="csX10" fmla="*/ 2050879 w 4028039"/>
                <a:gd name="csY10" fmla="*/ 454368 h 3100822"/>
                <a:gd name="csX11" fmla="*/ 2044743 w 4028039"/>
                <a:gd name="csY11" fmla="*/ 540131 h 3100822"/>
                <a:gd name="csX12" fmla="*/ 2013675 w 4028039"/>
                <a:gd name="csY12" fmla="*/ 664250 h 3100822"/>
                <a:gd name="csX13" fmla="*/ 1960820 w 4028039"/>
                <a:gd name="csY13" fmla="*/ 521874 h 3100822"/>
                <a:gd name="csX14" fmla="*/ 2098671 w 4028039"/>
                <a:gd name="csY14" fmla="*/ 227072 h 3100822"/>
                <a:gd name="csX15" fmla="*/ 2217574 w 4028039"/>
                <a:gd name="csY15" fmla="*/ 138317 h 3100822"/>
                <a:gd name="csX16" fmla="*/ 1629657 w 4028039"/>
                <a:gd name="csY16" fmla="*/ 163862 h 3100822"/>
                <a:gd name="csX17" fmla="*/ 1442021 w 4028039"/>
                <a:gd name="csY17" fmla="*/ 234360 h 3100822"/>
                <a:gd name="csX18" fmla="*/ 1285453 w 4028039"/>
                <a:gd name="csY18" fmla="*/ 201144 h 3100822"/>
                <a:gd name="csX19" fmla="*/ 2036688 w 4028039"/>
                <a:gd name="csY19" fmla="*/ 27852 h 3100822"/>
                <a:gd name="csX20" fmla="*/ 2228467 w 4028039"/>
                <a:gd name="csY20" fmla="*/ 50636 h 3100822"/>
                <a:gd name="csX21" fmla="*/ 2343534 w 4028039"/>
                <a:gd name="csY21" fmla="*/ 67973 h 3100822"/>
                <a:gd name="csX22" fmla="*/ 2559323 w 4028039"/>
                <a:gd name="csY22" fmla="*/ 21639 h 3100822"/>
                <a:gd name="csX23" fmla="*/ 2916875 w 4028039"/>
                <a:gd name="csY23" fmla="*/ 14965 h 3100822"/>
                <a:gd name="csX24" fmla="*/ 3160741 w 4028039"/>
                <a:gd name="csY24" fmla="*/ 130339 h 3100822"/>
                <a:gd name="csX25" fmla="*/ 3256399 w 4028039"/>
                <a:gd name="csY25" fmla="*/ 219324 h 3100822"/>
                <a:gd name="csX26" fmla="*/ 3448178 w 4028039"/>
                <a:gd name="csY26" fmla="*/ 177670 h 3100822"/>
                <a:gd name="csX27" fmla="*/ 3879986 w 4028039"/>
                <a:gd name="csY27" fmla="*/ 331553 h 3100822"/>
                <a:gd name="csX28" fmla="*/ 4028040 w 4028039"/>
                <a:gd name="csY28" fmla="*/ 454675 h 3100822"/>
                <a:gd name="csX29" fmla="*/ 2815386 w 4028039"/>
                <a:gd name="csY29" fmla="*/ 299411 h 3100822"/>
                <a:gd name="csX30" fmla="*/ 2772734 w 4028039"/>
                <a:gd name="csY30" fmla="*/ 363925 h 3100822"/>
                <a:gd name="csX31" fmla="*/ 2880667 w 4028039"/>
                <a:gd name="csY31" fmla="*/ 541052 h 3100822"/>
                <a:gd name="csX32" fmla="*/ 2977860 w 4028039"/>
                <a:gd name="csY32" fmla="*/ 559309 h 3100822"/>
                <a:gd name="csX33" fmla="*/ 2983383 w 4028039"/>
                <a:gd name="csY33" fmla="*/ 636251 h 3100822"/>
                <a:gd name="csX34" fmla="*/ 2871999 w 4028039"/>
                <a:gd name="csY34" fmla="*/ 627122 h 3100822"/>
                <a:gd name="csX35" fmla="*/ 2688505 w 4028039"/>
                <a:gd name="csY35" fmla="*/ 348660 h 3100822"/>
                <a:gd name="csX36" fmla="*/ 2746192 w 4028039"/>
                <a:gd name="csY36" fmla="*/ 253461 h 3100822"/>
                <a:gd name="csX37" fmla="*/ 2815386 w 4028039"/>
                <a:gd name="csY37" fmla="*/ 299411 h 3100822"/>
                <a:gd name="csX38" fmla="*/ 2397232 w 4028039"/>
                <a:gd name="csY38" fmla="*/ 624591 h 3100822"/>
                <a:gd name="csX39" fmla="*/ 2468650 w 4028039"/>
                <a:gd name="csY39" fmla="*/ 736666 h 3100822"/>
                <a:gd name="csX40" fmla="*/ 2352356 w 4028039"/>
                <a:gd name="csY40" fmla="*/ 1010065 h 3100822"/>
                <a:gd name="csX41" fmla="*/ 1984831 w 4028039"/>
                <a:gd name="csY41" fmla="*/ 1095906 h 3100822"/>
                <a:gd name="csX42" fmla="*/ 1760987 w 4028039"/>
                <a:gd name="csY42" fmla="*/ 1262676 h 3100822"/>
                <a:gd name="csX43" fmla="*/ 1557242 w 4028039"/>
                <a:gd name="csY43" fmla="*/ 1964049 h 3100822"/>
                <a:gd name="csX44" fmla="*/ 1579564 w 4028039"/>
                <a:gd name="csY44" fmla="*/ 2071675 h 3100822"/>
                <a:gd name="csX45" fmla="*/ 1582403 w 4028039"/>
                <a:gd name="csY45" fmla="*/ 2294368 h 3100822"/>
                <a:gd name="csX46" fmla="*/ 1530393 w 4028039"/>
                <a:gd name="csY46" fmla="*/ 2420328 h 3100822"/>
                <a:gd name="csX47" fmla="*/ 1483369 w 4028039"/>
                <a:gd name="csY47" fmla="*/ 2401304 h 3100822"/>
                <a:gd name="csX48" fmla="*/ 1500322 w 4028039"/>
                <a:gd name="csY48" fmla="*/ 2277185 h 3100822"/>
                <a:gd name="csX49" fmla="*/ 1493418 w 4028039"/>
                <a:gd name="csY49" fmla="*/ 2072442 h 3100822"/>
                <a:gd name="csX50" fmla="*/ 918926 w 4028039"/>
                <a:gd name="csY50" fmla="*/ 1397765 h 3100822"/>
                <a:gd name="csX51" fmla="*/ 492794 w 4028039"/>
                <a:gd name="csY51" fmla="*/ 1141856 h 3100822"/>
                <a:gd name="csX52" fmla="*/ 349037 w 4028039"/>
                <a:gd name="csY52" fmla="*/ 1108946 h 3100822"/>
                <a:gd name="csX53" fmla="*/ 273553 w 4028039"/>
                <a:gd name="csY53" fmla="*/ 1106875 h 3100822"/>
                <a:gd name="csX54" fmla="*/ 245860 w 4028039"/>
                <a:gd name="csY54" fmla="*/ 1044202 h 3100822"/>
                <a:gd name="csX55" fmla="*/ 350494 w 4028039"/>
                <a:gd name="csY55" fmla="*/ 1021342 h 3100822"/>
                <a:gd name="csX56" fmla="*/ 618371 w 4028039"/>
                <a:gd name="csY56" fmla="*/ 1100355 h 3100822"/>
                <a:gd name="csX57" fmla="*/ 949380 w 4028039"/>
                <a:gd name="csY57" fmla="*/ 1313536 h 3100822"/>
                <a:gd name="csX58" fmla="*/ 1476695 w 4028039"/>
                <a:gd name="csY58" fmla="*/ 1794977 h 3100822"/>
                <a:gd name="csX59" fmla="*/ 1507302 w 4028039"/>
                <a:gd name="csY59" fmla="*/ 1660578 h 3100822"/>
                <a:gd name="csX60" fmla="*/ 1574808 w 4028039"/>
                <a:gd name="csY60" fmla="*/ 1444329 h 3100822"/>
                <a:gd name="csX61" fmla="*/ 1646917 w 4028039"/>
                <a:gd name="csY61" fmla="*/ 1286840 h 3100822"/>
                <a:gd name="csX62" fmla="*/ 1685656 w 4028039"/>
                <a:gd name="csY62" fmla="*/ 1196704 h 3100822"/>
                <a:gd name="csX63" fmla="*/ 1652671 w 4028039"/>
                <a:gd name="csY63" fmla="*/ 1024794 h 3100822"/>
                <a:gd name="csX64" fmla="*/ 1619148 w 4028039"/>
                <a:gd name="csY64" fmla="*/ 929365 h 3100822"/>
                <a:gd name="csX65" fmla="*/ 1699388 w 4028039"/>
                <a:gd name="csY65" fmla="*/ 939721 h 3100822"/>
                <a:gd name="csX66" fmla="*/ 1768198 w 4028039"/>
                <a:gd name="csY66" fmla="*/ 1113626 h 3100822"/>
                <a:gd name="csX67" fmla="*/ 2013675 w 4028039"/>
                <a:gd name="csY67" fmla="*/ 1000937 h 3100822"/>
                <a:gd name="csX68" fmla="*/ 2303567 w 4028039"/>
                <a:gd name="csY68" fmla="*/ 938340 h 3100822"/>
                <a:gd name="csX69" fmla="*/ 2385571 w 4028039"/>
                <a:gd name="csY69" fmla="*/ 759679 h 3100822"/>
                <a:gd name="csX70" fmla="*/ 2397232 w 4028039"/>
                <a:gd name="csY70" fmla="*/ 624591 h 3100822"/>
                <a:gd name="csX71" fmla="*/ 1381266 w 4028039"/>
                <a:gd name="csY71" fmla="*/ 1212277 h 3100822"/>
                <a:gd name="csX72" fmla="*/ 1260138 w 4028039"/>
                <a:gd name="csY72" fmla="*/ 1133724 h 3100822"/>
                <a:gd name="csX73" fmla="*/ 1288061 w 4028039"/>
                <a:gd name="csY73" fmla="*/ 781849 h 3100822"/>
                <a:gd name="csX74" fmla="*/ 1369529 w 4028039"/>
                <a:gd name="csY74" fmla="*/ 696776 h 3100822"/>
                <a:gd name="csX75" fmla="*/ 1410569 w 4028039"/>
                <a:gd name="csY75" fmla="*/ 751241 h 3100822"/>
                <a:gd name="csX76" fmla="*/ 1363008 w 4028039"/>
                <a:gd name="csY76" fmla="*/ 818824 h 3100822"/>
                <a:gd name="csX77" fmla="*/ 1321814 w 4028039"/>
                <a:gd name="csY77" fmla="*/ 937496 h 3100822"/>
                <a:gd name="csX78" fmla="*/ 1345672 w 4028039"/>
                <a:gd name="csY78" fmla="*/ 1117231 h 3100822"/>
                <a:gd name="csX79" fmla="*/ 1381266 w 4028039"/>
                <a:gd name="csY79" fmla="*/ 1212277 h 3100822"/>
                <a:gd name="csX80" fmla="*/ 387393 w 4028039"/>
                <a:gd name="csY80" fmla="*/ 1300725 h 3100822"/>
                <a:gd name="csX81" fmla="*/ 413474 w 4028039"/>
                <a:gd name="csY81" fmla="*/ 1358028 h 3100822"/>
                <a:gd name="csX82" fmla="*/ 341366 w 4028039"/>
                <a:gd name="csY82" fmla="*/ 1423386 h 3100822"/>
                <a:gd name="csX83" fmla="*/ 232589 w 4028039"/>
                <a:gd name="csY83" fmla="*/ 1582639 h 3100822"/>
                <a:gd name="csX84" fmla="*/ 202058 w 4028039"/>
                <a:gd name="csY84" fmla="*/ 1689345 h 3100822"/>
                <a:gd name="csX85" fmla="*/ 195154 w 4028039"/>
                <a:gd name="csY85" fmla="*/ 1729695 h 3100822"/>
                <a:gd name="csX86" fmla="*/ 129259 w 4028039"/>
                <a:gd name="csY86" fmla="*/ 1742660 h 3100822"/>
                <a:gd name="csX87" fmla="*/ 135089 w 4028039"/>
                <a:gd name="csY87" fmla="*/ 1601204 h 3100822"/>
                <a:gd name="csX88" fmla="*/ 282682 w 4028039"/>
                <a:gd name="csY88" fmla="*/ 1364549 h 3100822"/>
                <a:gd name="csX89" fmla="*/ 387393 w 4028039"/>
                <a:gd name="csY89" fmla="*/ 1300725 h 3100822"/>
                <a:gd name="csX90" fmla="*/ 2599903 w 4028039"/>
                <a:gd name="csY90" fmla="*/ 2318379 h 3100822"/>
                <a:gd name="csX91" fmla="*/ 2697940 w 4028039"/>
                <a:gd name="csY91" fmla="*/ 2365096 h 3100822"/>
                <a:gd name="csX92" fmla="*/ 2815615 w 4028039"/>
                <a:gd name="csY92" fmla="*/ 2390564 h 3100822"/>
                <a:gd name="csX93" fmla="*/ 2724482 w 4028039"/>
                <a:gd name="csY93" fmla="*/ 2401457 h 3100822"/>
                <a:gd name="csX94" fmla="*/ 2519970 w 4028039"/>
                <a:gd name="csY94" fmla="*/ 2414191 h 3100822"/>
                <a:gd name="csX95" fmla="*/ 2030551 w 4028039"/>
                <a:gd name="csY95" fmla="*/ 2529642 h 3100822"/>
                <a:gd name="csX96" fmla="*/ 1557779 w 4028039"/>
                <a:gd name="csY96" fmla="*/ 2831271 h 3100822"/>
                <a:gd name="csX97" fmla="*/ 1418701 w 4028039"/>
                <a:gd name="csY97" fmla="*/ 2960913 h 3100822"/>
                <a:gd name="csX98" fmla="*/ 1336313 w 4028039"/>
                <a:gd name="csY98" fmla="*/ 3035860 h 3100822"/>
                <a:gd name="csX99" fmla="*/ 1286987 w 4028039"/>
                <a:gd name="csY99" fmla="*/ 3002568 h 3100822"/>
                <a:gd name="csX100" fmla="*/ 1346055 w 4028039"/>
                <a:gd name="csY100" fmla="*/ 2911204 h 3100822"/>
                <a:gd name="csX101" fmla="*/ 1540365 w 4028039"/>
                <a:gd name="csY101" fmla="*/ 2731163 h 3100822"/>
                <a:gd name="csX102" fmla="*/ 1423150 w 4028039"/>
                <a:gd name="csY102" fmla="*/ 2718198 h 3100822"/>
                <a:gd name="csX103" fmla="*/ 1198156 w 4028039"/>
                <a:gd name="csY103" fmla="*/ 2645553 h 3100822"/>
                <a:gd name="csX104" fmla="*/ 851957 w 4028039"/>
                <a:gd name="csY104" fmla="*/ 2339551 h 3100822"/>
                <a:gd name="csX105" fmla="*/ 731136 w 4028039"/>
                <a:gd name="csY105" fmla="*/ 2260845 h 3100822"/>
                <a:gd name="csX106" fmla="*/ 677592 w 4028039"/>
                <a:gd name="csY106" fmla="*/ 2237448 h 3100822"/>
                <a:gd name="csX107" fmla="*/ 664858 w 4028039"/>
                <a:gd name="csY107" fmla="*/ 2184057 h 3100822"/>
                <a:gd name="csX108" fmla="*/ 818894 w 4028039"/>
                <a:gd name="csY108" fmla="*/ 2211213 h 3100822"/>
                <a:gd name="csX109" fmla="*/ 1175602 w 4028039"/>
                <a:gd name="csY109" fmla="*/ 2529949 h 3100822"/>
                <a:gd name="csX110" fmla="*/ 1689109 w 4028039"/>
                <a:gd name="csY110" fmla="*/ 2616786 h 3100822"/>
                <a:gd name="csX111" fmla="*/ 1792823 w 4028039"/>
                <a:gd name="csY111" fmla="*/ 2552655 h 3100822"/>
                <a:gd name="csX112" fmla="*/ 1971944 w 4028039"/>
                <a:gd name="csY112" fmla="*/ 2455232 h 3100822"/>
                <a:gd name="csX113" fmla="*/ 2057093 w 4028039"/>
                <a:gd name="csY113" fmla="*/ 2341162 h 3100822"/>
                <a:gd name="csX114" fmla="*/ 2023724 w 4028039"/>
                <a:gd name="csY114" fmla="*/ 1710901 h 3100822"/>
                <a:gd name="csX115" fmla="*/ 2033543 w 4028039"/>
                <a:gd name="csY115" fmla="*/ 1526794 h 3100822"/>
                <a:gd name="csX116" fmla="*/ 2061619 w 4028039"/>
                <a:gd name="csY116" fmla="*/ 1455912 h 3100822"/>
                <a:gd name="csX117" fmla="*/ 2105728 w 4028039"/>
                <a:gd name="csY117" fmla="*/ 1446937 h 3100822"/>
                <a:gd name="csX118" fmla="*/ 2111021 w 4028039"/>
                <a:gd name="csY118" fmla="*/ 1565533 h 3100822"/>
                <a:gd name="csX119" fmla="*/ 2105575 w 4028039"/>
                <a:gd name="csY119" fmla="*/ 1693334 h 3100822"/>
                <a:gd name="csX120" fmla="*/ 2129662 w 4028039"/>
                <a:gd name="csY120" fmla="*/ 2393632 h 3100822"/>
                <a:gd name="csX121" fmla="*/ 2313309 w 4028039"/>
                <a:gd name="csY121" fmla="*/ 2352899 h 3100822"/>
                <a:gd name="csX122" fmla="*/ 2599903 w 4028039"/>
                <a:gd name="csY122" fmla="*/ 2318379 h 3100822"/>
                <a:gd name="csX123" fmla="*/ 252304 w 4028039"/>
                <a:gd name="csY123" fmla="*/ 2621696 h 3100822"/>
                <a:gd name="csX124" fmla="*/ 330396 w 4028039"/>
                <a:gd name="csY124" fmla="*/ 2621696 h 3100822"/>
                <a:gd name="csX125" fmla="*/ 252304 w 4028039"/>
                <a:gd name="csY125" fmla="*/ 2621696 h 3100822"/>
                <a:gd name="csX126" fmla="*/ 0 w 4028039"/>
                <a:gd name="csY126" fmla="*/ 3008474 h 3100822"/>
                <a:gd name="csX127" fmla="*/ 39506 w 4028039"/>
                <a:gd name="csY127" fmla="*/ 2933911 h 3100822"/>
                <a:gd name="csX128" fmla="*/ 151505 w 4028039"/>
                <a:gd name="csY128" fmla="*/ 2978020 h 3100822"/>
                <a:gd name="csX129" fmla="*/ 562448 w 4028039"/>
                <a:gd name="csY129" fmla="*/ 2986151 h 3100822"/>
                <a:gd name="csX130" fmla="*/ 727454 w 4028039"/>
                <a:gd name="csY130" fmla="*/ 2898931 h 3100822"/>
                <a:gd name="csX131" fmla="*/ 806007 w 4028039"/>
                <a:gd name="csY131" fmla="*/ 2831348 h 3100822"/>
                <a:gd name="csX132" fmla="*/ 860932 w 4028039"/>
                <a:gd name="csY132" fmla="*/ 2869243 h 3100822"/>
                <a:gd name="csX133" fmla="*/ 686874 w 4028039"/>
                <a:gd name="csY133" fmla="*/ 3026732 h 3100822"/>
                <a:gd name="csX134" fmla="*/ 0 w 4028039"/>
                <a:gd name="csY134" fmla="*/ 3008474 h 31008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</a:cxnLst>
              <a:rect l="l" t="t" r="r" b="b"/>
              <a:pathLst>
                <a:path w="4028039" h="3100822">
                  <a:moveTo>
                    <a:pt x="4028040" y="454675"/>
                  </a:moveTo>
                  <a:cubicBezTo>
                    <a:pt x="4019448" y="470708"/>
                    <a:pt x="4023974" y="487047"/>
                    <a:pt x="4017683" y="504921"/>
                  </a:cubicBezTo>
                  <a:cubicBezTo>
                    <a:pt x="3998889" y="558235"/>
                    <a:pt x="3944654" y="505611"/>
                    <a:pt x="3920183" y="494105"/>
                  </a:cubicBezTo>
                  <a:cubicBezTo>
                    <a:pt x="3895942" y="449228"/>
                    <a:pt x="3845773" y="413020"/>
                    <a:pt x="3804349" y="384177"/>
                  </a:cubicBezTo>
                  <a:cubicBezTo>
                    <a:pt x="3695342" y="308233"/>
                    <a:pt x="3568385" y="256529"/>
                    <a:pt x="3432836" y="266348"/>
                  </a:cubicBezTo>
                  <a:cubicBezTo>
                    <a:pt x="3390644" y="269417"/>
                    <a:pt x="3347379" y="278392"/>
                    <a:pt x="3307643" y="292890"/>
                  </a:cubicBezTo>
                  <a:cubicBezTo>
                    <a:pt x="3281944" y="302249"/>
                    <a:pt x="3255479" y="322271"/>
                    <a:pt x="3227019" y="316594"/>
                  </a:cubicBezTo>
                  <a:cubicBezTo>
                    <a:pt x="3194416" y="310227"/>
                    <a:pt x="3177540" y="263970"/>
                    <a:pt x="3156444" y="241954"/>
                  </a:cubicBezTo>
                  <a:cubicBezTo>
                    <a:pt x="3114714" y="198382"/>
                    <a:pt x="3061629" y="163708"/>
                    <a:pt x="3007164" y="138317"/>
                  </a:cubicBezTo>
                  <a:cubicBezTo>
                    <a:pt x="2782400" y="33606"/>
                    <a:pt x="2470874" y="107709"/>
                    <a:pt x="2261222" y="221165"/>
                  </a:cubicBezTo>
                  <a:cubicBezTo>
                    <a:pt x="2170166" y="270491"/>
                    <a:pt x="2074507" y="347893"/>
                    <a:pt x="2050879" y="454368"/>
                  </a:cubicBezTo>
                  <a:cubicBezTo>
                    <a:pt x="2044666" y="482291"/>
                    <a:pt x="2041061" y="511518"/>
                    <a:pt x="2044743" y="540131"/>
                  </a:cubicBezTo>
                  <a:cubicBezTo>
                    <a:pt x="2051493" y="591912"/>
                    <a:pt x="2108720" y="663560"/>
                    <a:pt x="2013675" y="664250"/>
                  </a:cubicBezTo>
                  <a:cubicBezTo>
                    <a:pt x="1969182" y="638629"/>
                    <a:pt x="1962278" y="568898"/>
                    <a:pt x="1960820" y="521874"/>
                  </a:cubicBezTo>
                  <a:cubicBezTo>
                    <a:pt x="1957368" y="407114"/>
                    <a:pt x="2014135" y="301712"/>
                    <a:pt x="2098671" y="227072"/>
                  </a:cubicBezTo>
                  <a:cubicBezTo>
                    <a:pt x="2135262" y="194777"/>
                    <a:pt x="2184971" y="172377"/>
                    <a:pt x="2217574" y="138317"/>
                  </a:cubicBezTo>
                  <a:cubicBezTo>
                    <a:pt x="2026562" y="98427"/>
                    <a:pt x="1816910" y="110778"/>
                    <a:pt x="1629657" y="163862"/>
                  </a:cubicBezTo>
                  <a:cubicBezTo>
                    <a:pt x="1580562" y="177823"/>
                    <a:pt x="1477538" y="201220"/>
                    <a:pt x="1442021" y="234360"/>
                  </a:cubicBezTo>
                  <a:cubicBezTo>
                    <a:pt x="1389781" y="223236"/>
                    <a:pt x="1337617" y="212190"/>
                    <a:pt x="1285453" y="201144"/>
                  </a:cubicBezTo>
                  <a:cubicBezTo>
                    <a:pt x="1520727" y="92443"/>
                    <a:pt x="1772954" y="15195"/>
                    <a:pt x="2036688" y="27852"/>
                  </a:cubicBezTo>
                  <a:cubicBezTo>
                    <a:pt x="2100972" y="30921"/>
                    <a:pt x="2165026" y="40587"/>
                    <a:pt x="2228467" y="50636"/>
                  </a:cubicBezTo>
                  <a:cubicBezTo>
                    <a:pt x="2266285" y="56696"/>
                    <a:pt x="2305101" y="67436"/>
                    <a:pt x="2343534" y="67973"/>
                  </a:cubicBezTo>
                  <a:cubicBezTo>
                    <a:pt x="2417253" y="69047"/>
                    <a:pt x="2487828" y="35524"/>
                    <a:pt x="2559323" y="21639"/>
                  </a:cubicBezTo>
                  <a:cubicBezTo>
                    <a:pt x="2674467" y="-761"/>
                    <a:pt x="2801194" y="-10120"/>
                    <a:pt x="2916875" y="14965"/>
                  </a:cubicBezTo>
                  <a:cubicBezTo>
                    <a:pt x="3004019" y="33759"/>
                    <a:pt x="3090549" y="75414"/>
                    <a:pt x="3160741" y="130339"/>
                  </a:cubicBezTo>
                  <a:cubicBezTo>
                    <a:pt x="3194953" y="157111"/>
                    <a:pt x="3221112" y="195007"/>
                    <a:pt x="3256399" y="219324"/>
                  </a:cubicBezTo>
                  <a:cubicBezTo>
                    <a:pt x="3321144" y="200760"/>
                    <a:pt x="3380058" y="180662"/>
                    <a:pt x="3448178" y="177670"/>
                  </a:cubicBezTo>
                  <a:cubicBezTo>
                    <a:pt x="3607968" y="170459"/>
                    <a:pt x="3754410" y="238502"/>
                    <a:pt x="3879986" y="331553"/>
                  </a:cubicBezTo>
                  <a:cubicBezTo>
                    <a:pt x="3931843" y="369909"/>
                    <a:pt x="3974188" y="420462"/>
                    <a:pt x="4028040" y="454675"/>
                  </a:cubicBezTo>
                  <a:close/>
                  <a:moveTo>
                    <a:pt x="2815386" y="299411"/>
                  </a:moveTo>
                  <a:cubicBezTo>
                    <a:pt x="2800810" y="321120"/>
                    <a:pt x="2780405" y="337920"/>
                    <a:pt x="2772734" y="363925"/>
                  </a:cubicBezTo>
                  <a:cubicBezTo>
                    <a:pt x="2748340" y="445930"/>
                    <a:pt x="2805336" y="516044"/>
                    <a:pt x="2880667" y="541052"/>
                  </a:cubicBezTo>
                  <a:cubicBezTo>
                    <a:pt x="2911658" y="551408"/>
                    <a:pt x="2948096" y="547496"/>
                    <a:pt x="2977860" y="559309"/>
                  </a:cubicBezTo>
                  <a:cubicBezTo>
                    <a:pt x="3008085" y="571276"/>
                    <a:pt x="3013531" y="620525"/>
                    <a:pt x="2983383" y="636251"/>
                  </a:cubicBezTo>
                  <a:cubicBezTo>
                    <a:pt x="2954540" y="651286"/>
                    <a:pt x="2901456" y="636021"/>
                    <a:pt x="2871999" y="627122"/>
                  </a:cubicBezTo>
                  <a:cubicBezTo>
                    <a:pt x="2750181" y="590070"/>
                    <a:pt x="2653524" y="483135"/>
                    <a:pt x="2688505" y="348660"/>
                  </a:cubicBezTo>
                  <a:cubicBezTo>
                    <a:pt x="2696713" y="317131"/>
                    <a:pt x="2718192" y="272178"/>
                    <a:pt x="2746192" y="253461"/>
                  </a:cubicBezTo>
                  <a:cubicBezTo>
                    <a:pt x="2785851" y="226842"/>
                    <a:pt x="2814158" y="261822"/>
                    <a:pt x="2815386" y="299411"/>
                  </a:cubicBezTo>
                  <a:close/>
                  <a:moveTo>
                    <a:pt x="2397232" y="624591"/>
                  </a:moveTo>
                  <a:cubicBezTo>
                    <a:pt x="2457527" y="626969"/>
                    <a:pt x="2464508" y="685499"/>
                    <a:pt x="2468650" y="736666"/>
                  </a:cubicBezTo>
                  <a:cubicBezTo>
                    <a:pt x="2477012" y="840533"/>
                    <a:pt x="2438196" y="946779"/>
                    <a:pt x="2352356" y="1010065"/>
                  </a:cubicBezTo>
                  <a:cubicBezTo>
                    <a:pt x="2232072" y="1098821"/>
                    <a:pt x="2116698" y="1064454"/>
                    <a:pt x="1984831" y="1095906"/>
                  </a:cubicBezTo>
                  <a:cubicBezTo>
                    <a:pt x="1889172" y="1118689"/>
                    <a:pt x="1812691" y="1180442"/>
                    <a:pt x="1760987" y="1262676"/>
                  </a:cubicBezTo>
                  <a:cubicBezTo>
                    <a:pt x="1651750" y="1436274"/>
                    <a:pt x="1541823" y="1759843"/>
                    <a:pt x="1557242" y="1964049"/>
                  </a:cubicBezTo>
                  <a:cubicBezTo>
                    <a:pt x="1560003" y="2000410"/>
                    <a:pt x="1572891" y="2035927"/>
                    <a:pt x="1579564" y="2071675"/>
                  </a:cubicBezTo>
                  <a:cubicBezTo>
                    <a:pt x="1593143" y="2143937"/>
                    <a:pt x="1594907" y="2221876"/>
                    <a:pt x="1582403" y="2294368"/>
                  </a:cubicBezTo>
                  <a:cubicBezTo>
                    <a:pt x="1574425" y="2340855"/>
                    <a:pt x="1570666" y="2391024"/>
                    <a:pt x="1530393" y="2420328"/>
                  </a:cubicBezTo>
                  <a:cubicBezTo>
                    <a:pt x="1509143" y="2418871"/>
                    <a:pt x="1499017" y="2415879"/>
                    <a:pt x="1483369" y="2401304"/>
                  </a:cubicBezTo>
                  <a:cubicBezTo>
                    <a:pt x="1474317" y="2359419"/>
                    <a:pt x="1494261" y="2319376"/>
                    <a:pt x="1500322" y="2277185"/>
                  </a:cubicBezTo>
                  <a:cubicBezTo>
                    <a:pt x="1510064" y="2209372"/>
                    <a:pt x="1505922" y="2139641"/>
                    <a:pt x="1493418" y="2072442"/>
                  </a:cubicBezTo>
                  <a:cubicBezTo>
                    <a:pt x="1433583" y="1750944"/>
                    <a:pt x="1169619" y="1568294"/>
                    <a:pt x="918926" y="1397765"/>
                  </a:cubicBezTo>
                  <a:cubicBezTo>
                    <a:pt x="783224" y="1305404"/>
                    <a:pt x="648442" y="1198545"/>
                    <a:pt x="492794" y="1141856"/>
                  </a:cubicBezTo>
                  <a:cubicBezTo>
                    <a:pt x="447381" y="1125286"/>
                    <a:pt x="397212" y="1113166"/>
                    <a:pt x="349037" y="1108946"/>
                  </a:cubicBezTo>
                  <a:cubicBezTo>
                    <a:pt x="324489" y="1106799"/>
                    <a:pt x="297564" y="1112015"/>
                    <a:pt x="273553" y="1106875"/>
                  </a:cubicBezTo>
                  <a:cubicBezTo>
                    <a:pt x="245170" y="1100738"/>
                    <a:pt x="232205" y="1069057"/>
                    <a:pt x="245860" y="1044202"/>
                  </a:cubicBezTo>
                  <a:cubicBezTo>
                    <a:pt x="265422" y="1008685"/>
                    <a:pt x="317125" y="1016893"/>
                    <a:pt x="350494" y="1021342"/>
                  </a:cubicBezTo>
                  <a:cubicBezTo>
                    <a:pt x="443622" y="1033769"/>
                    <a:pt x="534985" y="1055479"/>
                    <a:pt x="618371" y="1100355"/>
                  </a:cubicBezTo>
                  <a:cubicBezTo>
                    <a:pt x="734358" y="1162721"/>
                    <a:pt x="841985" y="1237515"/>
                    <a:pt x="949380" y="1313536"/>
                  </a:cubicBezTo>
                  <a:cubicBezTo>
                    <a:pt x="1162715" y="1464504"/>
                    <a:pt x="1333321" y="1567067"/>
                    <a:pt x="1476695" y="1794977"/>
                  </a:cubicBezTo>
                  <a:cubicBezTo>
                    <a:pt x="1497330" y="1757005"/>
                    <a:pt x="1497253" y="1703460"/>
                    <a:pt x="1507302" y="1660578"/>
                  </a:cubicBezTo>
                  <a:cubicBezTo>
                    <a:pt x="1524256" y="1588393"/>
                    <a:pt x="1546732" y="1513062"/>
                    <a:pt x="1574808" y="1444329"/>
                  </a:cubicBezTo>
                  <a:cubicBezTo>
                    <a:pt x="1596595" y="1391014"/>
                    <a:pt x="1621066" y="1338314"/>
                    <a:pt x="1646917" y="1286840"/>
                  </a:cubicBezTo>
                  <a:cubicBezTo>
                    <a:pt x="1660879" y="1258994"/>
                    <a:pt x="1682512" y="1228233"/>
                    <a:pt x="1685656" y="1196704"/>
                  </a:cubicBezTo>
                  <a:cubicBezTo>
                    <a:pt x="1691410" y="1139631"/>
                    <a:pt x="1679826" y="1075424"/>
                    <a:pt x="1652671" y="1024794"/>
                  </a:cubicBezTo>
                  <a:cubicBezTo>
                    <a:pt x="1638019" y="997638"/>
                    <a:pt x="1597746" y="962504"/>
                    <a:pt x="1619148" y="929365"/>
                  </a:cubicBezTo>
                  <a:cubicBezTo>
                    <a:pt x="1642084" y="893771"/>
                    <a:pt x="1679980" y="913716"/>
                    <a:pt x="1699388" y="939721"/>
                  </a:cubicBezTo>
                  <a:cubicBezTo>
                    <a:pt x="1737744" y="991118"/>
                    <a:pt x="1754007" y="1052564"/>
                    <a:pt x="1768198" y="1113626"/>
                  </a:cubicBezTo>
                  <a:cubicBezTo>
                    <a:pt x="1845984" y="1058624"/>
                    <a:pt x="1916021" y="1012904"/>
                    <a:pt x="2013675" y="1000937"/>
                  </a:cubicBezTo>
                  <a:cubicBezTo>
                    <a:pt x="2113476" y="988663"/>
                    <a:pt x="2218187" y="1004312"/>
                    <a:pt x="2303567" y="938340"/>
                  </a:cubicBezTo>
                  <a:cubicBezTo>
                    <a:pt x="2359030" y="895459"/>
                    <a:pt x="2386492" y="828490"/>
                    <a:pt x="2385571" y="759679"/>
                  </a:cubicBezTo>
                  <a:cubicBezTo>
                    <a:pt x="2384958" y="710277"/>
                    <a:pt x="2342153" y="655582"/>
                    <a:pt x="2397232" y="624591"/>
                  </a:cubicBezTo>
                  <a:close/>
                  <a:moveTo>
                    <a:pt x="1381266" y="1212277"/>
                  </a:moveTo>
                  <a:cubicBezTo>
                    <a:pt x="1326954" y="1300495"/>
                    <a:pt x="1277168" y="1177450"/>
                    <a:pt x="1260138" y="1133724"/>
                  </a:cubicBezTo>
                  <a:cubicBezTo>
                    <a:pt x="1215186" y="1018120"/>
                    <a:pt x="1228993" y="889168"/>
                    <a:pt x="1288061" y="781849"/>
                  </a:cubicBezTo>
                  <a:cubicBezTo>
                    <a:pt x="1304247" y="752392"/>
                    <a:pt x="1330866" y="697850"/>
                    <a:pt x="1369529" y="696776"/>
                  </a:cubicBezTo>
                  <a:cubicBezTo>
                    <a:pt x="1399216" y="696009"/>
                    <a:pt x="1417013" y="723625"/>
                    <a:pt x="1410569" y="751241"/>
                  </a:cubicBezTo>
                  <a:cubicBezTo>
                    <a:pt x="1404893" y="775252"/>
                    <a:pt x="1375742" y="797652"/>
                    <a:pt x="1363008" y="818824"/>
                  </a:cubicBezTo>
                  <a:cubicBezTo>
                    <a:pt x="1341913" y="853958"/>
                    <a:pt x="1328718" y="897453"/>
                    <a:pt x="1321814" y="937496"/>
                  </a:cubicBezTo>
                  <a:cubicBezTo>
                    <a:pt x="1311382" y="998175"/>
                    <a:pt x="1324039" y="1060695"/>
                    <a:pt x="1345672" y="1117231"/>
                  </a:cubicBezTo>
                  <a:cubicBezTo>
                    <a:pt x="1358559" y="1150984"/>
                    <a:pt x="1381189" y="1175609"/>
                    <a:pt x="1381266" y="1212277"/>
                  </a:cubicBezTo>
                  <a:close/>
                  <a:moveTo>
                    <a:pt x="387393" y="1300725"/>
                  </a:moveTo>
                  <a:cubicBezTo>
                    <a:pt x="410636" y="1317218"/>
                    <a:pt x="414242" y="1329799"/>
                    <a:pt x="413474" y="1358028"/>
                  </a:cubicBezTo>
                  <a:cubicBezTo>
                    <a:pt x="393913" y="1384264"/>
                    <a:pt x="364533" y="1400220"/>
                    <a:pt x="341366" y="1423386"/>
                  </a:cubicBezTo>
                  <a:cubicBezTo>
                    <a:pt x="295109" y="1469413"/>
                    <a:pt x="257520" y="1522191"/>
                    <a:pt x="232589" y="1582639"/>
                  </a:cubicBezTo>
                  <a:cubicBezTo>
                    <a:pt x="218551" y="1616623"/>
                    <a:pt x="207734" y="1652907"/>
                    <a:pt x="202058" y="1689345"/>
                  </a:cubicBezTo>
                  <a:cubicBezTo>
                    <a:pt x="199987" y="1702923"/>
                    <a:pt x="201214" y="1717038"/>
                    <a:pt x="195154" y="1729695"/>
                  </a:cubicBezTo>
                  <a:cubicBezTo>
                    <a:pt x="183724" y="1753783"/>
                    <a:pt x="149127" y="1759383"/>
                    <a:pt x="129259" y="1742660"/>
                  </a:cubicBezTo>
                  <a:cubicBezTo>
                    <a:pt x="96119" y="1714813"/>
                    <a:pt x="124579" y="1635570"/>
                    <a:pt x="135089" y="1601204"/>
                  </a:cubicBezTo>
                  <a:cubicBezTo>
                    <a:pt x="163395" y="1508766"/>
                    <a:pt x="214715" y="1432208"/>
                    <a:pt x="282682" y="1364549"/>
                  </a:cubicBezTo>
                  <a:cubicBezTo>
                    <a:pt x="312522" y="1334785"/>
                    <a:pt x="343821" y="1301185"/>
                    <a:pt x="387393" y="1300725"/>
                  </a:cubicBezTo>
                  <a:close/>
                  <a:moveTo>
                    <a:pt x="2599903" y="2318379"/>
                  </a:moveTo>
                  <a:cubicBezTo>
                    <a:pt x="2632889" y="2332340"/>
                    <a:pt x="2663420" y="2353282"/>
                    <a:pt x="2697940" y="2365096"/>
                  </a:cubicBezTo>
                  <a:cubicBezTo>
                    <a:pt x="2736296" y="2378213"/>
                    <a:pt x="2777183" y="2380285"/>
                    <a:pt x="2815615" y="2390564"/>
                  </a:cubicBezTo>
                  <a:cubicBezTo>
                    <a:pt x="2788460" y="2401917"/>
                    <a:pt x="2754477" y="2399463"/>
                    <a:pt x="2724482" y="2401457"/>
                  </a:cubicBezTo>
                  <a:cubicBezTo>
                    <a:pt x="2656363" y="2406136"/>
                    <a:pt x="2588090" y="2408208"/>
                    <a:pt x="2519970" y="2414191"/>
                  </a:cubicBezTo>
                  <a:cubicBezTo>
                    <a:pt x="2352816" y="2428690"/>
                    <a:pt x="2185892" y="2465511"/>
                    <a:pt x="2030551" y="2529642"/>
                  </a:cubicBezTo>
                  <a:cubicBezTo>
                    <a:pt x="1859408" y="2600370"/>
                    <a:pt x="1698467" y="2711908"/>
                    <a:pt x="1557779" y="2831271"/>
                  </a:cubicBezTo>
                  <a:cubicBezTo>
                    <a:pt x="1509297" y="2872388"/>
                    <a:pt x="1464037" y="2916421"/>
                    <a:pt x="1418701" y="2960913"/>
                  </a:cubicBezTo>
                  <a:cubicBezTo>
                    <a:pt x="1392159" y="2986995"/>
                    <a:pt x="1369299" y="3017987"/>
                    <a:pt x="1336313" y="3035860"/>
                  </a:cubicBezTo>
                  <a:cubicBezTo>
                    <a:pt x="1309847" y="3031488"/>
                    <a:pt x="1299721" y="3026271"/>
                    <a:pt x="1286987" y="3002568"/>
                  </a:cubicBezTo>
                  <a:cubicBezTo>
                    <a:pt x="1289365" y="2962141"/>
                    <a:pt x="1319206" y="2938974"/>
                    <a:pt x="1346055" y="2911204"/>
                  </a:cubicBezTo>
                  <a:cubicBezTo>
                    <a:pt x="1407424" y="2847687"/>
                    <a:pt x="1472092" y="2787085"/>
                    <a:pt x="1540365" y="2731163"/>
                  </a:cubicBezTo>
                  <a:cubicBezTo>
                    <a:pt x="1503083" y="2722034"/>
                    <a:pt x="1461813" y="2723568"/>
                    <a:pt x="1423150" y="2718198"/>
                  </a:cubicBezTo>
                  <a:cubicBezTo>
                    <a:pt x="1345058" y="2707229"/>
                    <a:pt x="1268040" y="2682144"/>
                    <a:pt x="1198156" y="2645553"/>
                  </a:cubicBezTo>
                  <a:cubicBezTo>
                    <a:pt x="1051023" y="2568611"/>
                    <a:pt x="971934" y="2444339"/>
                    <a:pt x="851957" y="2339551"/>
                  </a:cubicBezTo>
                  <a:cubicBezTo>
                    <a:pt x="815442" y="2307639"/>
                    <a:pt x="775015" y="2281480"/>
                    <a:pt x="731136" y="2260845"/>
                  </a:cubicBezTo>
                  <a:cubicBezTo>
                    <a:pt x="713876" y="2252714"/>
                    <a:pt x="693318" y="2248494"/>
                    <a:pt x="677592" y="2237448"/>
                  </a:cubicBezTo>
                  <a:cubicBezTo>
                    <a:pt x="660639" y="2225481"/>
                    <a:pt x="655576" y="2202851"/>
                    <a:pt x="664858" y="2184057"/>
                  </a:cubicBezTo>
                  <a:cubicBezTo>
                    <a:pt x="692244" y="2128518"/>
                    <a:pt x="785295" y="2191345"/>
                    <a:pt x="818894" y="2211213"/>
                  </a:cubicBezTo>
                  <a:cubicBezTo>
                    <a:pt x="958816" y="2293984"/>
                    <a:pt x="1042508" y="2438509"/>
                    <a:pt x="1175602" y="2529949"/>
                  </a:cubicBezTo>
                  <a:cubicBezTo>
                    <a:pt x="1320817" y="2629750"/>
                    <a:pt x="1519116" y="2671711"/>
                    <a:pt x="1689109" y="2616786"/>
                  </a:cubicBezTo>
                  <a:cubicBezTo>
                    <a:pt x="1726313" y="2604742"/>
                    <a:pt x="1759530" y="2572754"/>
                    <a:pt x="1792823" y="2552655"/>
                  </a:cubicBezTo>
                  <a:cubicBezTo>
                    <a:pt x="1850509" y="2517905"/>
                    <a:pt x="1916865" y="2493357"/>
                    <a:pt x="1971944" y="2455232"/>
                  </a:cubicBezTo>
                  <a:cubicBezTo>
                    <a:pt x="2013214" y="2426695"/>
                    <a:pt x="2035384" y="2385041"/>
                    <a:pt x="2057093" y="2341162"/>
                  </a:cubicBezTo>
                  <a:cubicBezTo>
                    <a:pt x="2158583" y="2136266"/>
                    <a:pt x="2038222" y="1919709"/>
                    <a:pt x="2023724" y="1710901"/>
                  </a:cubicBezTo>
                  <a:cubicBezTo>
                    <a:pt x="2019351" y="1648151"/>
                    <a:pt x="2021652" y="1588700"/>
                    <a:pt x="2033543" y="1526794"/>
                  </a:cubicBezTo>
                  <a:cubicBezTo>
                    <a:pt x="2037992" y="1503780"/>
                    <a:pt x="2042595" y="1471945"/>
                    <a:pt x="2061619" y="1455912"/>
                  </a:cubicBezTo>
                  <a:cubicBezTo>
                    <a:pt x="2075120" y="1444559"/>
                    <a:pt x="2089312" y="1446553"/>
                    <a:pt x="2105728" y="1446937"/>
                  </a:cubicBezTo>
                  <a:cubicBezTo>
                    <a:pt x="2150528" y="1484986"/>
                    <a:pt x="2119920" y="1517511"/>
                    <a:pt x="2111021" y="1565533"/>
                  </a:cubicBezTo>
                  <a:cubicBezTo>
                    <a:pt x="2103350" y="1606957"/>
                    <a:pt x="2101893" y="1651450"/>
                    <a:pt x="2105575" y="1693334"/>
                  </a:cubicBezTo>
                  <a:cubicBezTo>
                    <a:pt x="2126977" y="1936586"/>
                    <a:pt x="2250099" y="2149614"/>
                    <a:pt x="2129662" y="2393632"/>
                  </a:cubicBezTo>
                  <a:cubicBezTo>
                    <a:pt x="2189267" y="2394937"/>
                    <a:pt x="2254472" y="2365633"/>
                    <a:pt x="2313309" y="2352899"/>
                  </a:cubicBezTo>
                  <a:cubicBezTo>
                    <a:pt x="2406821" y="2332800"/>
                    <a:pt x="2504551" y="2326280"/>
                    <a:pt x="2599903" y="2318379"/>
                  </a:cubicBezTo>
                  <a:close/>
                  <a:moveTo>
                    <a:pt x="252304" y="2621696"/>
                  </a:moveTo>
                  <a:cubicBezTo>
                    <a:pt x="278309" y="2621696"/>
                    <a:pt x="304314" y="2621696"/>
                    <a:pt x="330396" y="2621696"/>
                  </a:cubicBezTo>
                  <a:cubicBezTo>
                    <a:pt x="304314" y="2621696"/>
                    <a:pt x="278309" y="2621696"/>
                    <a:pt x="252304" y="2621696"/>
                  </a:cubicBezTo>
                  <a:close/>
                  <a:moveTo>
                    <a:pt x="0" y="3008474"/>
                  </a:moveTo>
                  <a:cubicBezTo>
                    <a:pt x="35517" y="2980935"/>
                    <a:pt x="22937" y="2969965"/>
                    <a:pt x="39506" y="2933911"/>
                  </a:cubicBezTo>
                  <a:cubicBezTo>
                    <a:pt x="77095" y="2946875"/>
                    <a:pt x="113149" y="2965593"/>
                    <a:pt x="151505" y="2978020"/>
                  </a:cubicBezTo>
                  <a:cubicBezTo>
                    <a:pt x="284676" y="3021285"/>
                    <a:pt x="428203" y="3030874"/>
                    <a:pt x="562448" y="2986151"/>
                  </a:cubicBezTo>
                  <a:cubicBezTo>
                    <a:pt x="621669" y="2966360"/>
                    <a:pt x="678206" y="2937593"/>
                    <a:pt x="727454" y="2898931"/>
                  </a:cubicBezTo>
                  <a:cubicBezTo>
                    <a:pt x="752079" y="2879599"/>
                    <a:pt x="775629" y="2840707"/>
                    <a:pt x="806007" y="2831348"/>
                  </a:cubicBezTo>
                  <a:cubicBezTo>
                    <a:pt x="836615" y="2821836"/>
                    <a:pt x="853338" y="2843238"/>
                    <a:pt x="860932" y="2869243"/>
                  </a:cubicBezTo>
                  <a:cubicBezTo>
                    <a:pt x="846510" y="2928464"/>
                    <a:pt x="740035" y="2999269"/>
                    <a:pt x="686874" y="3026732"/>
                  </a:cubicBezTo>
                  <a:cubicBezTo>
                    <a:pt x="466789" y="3140495"/>
                    <a:pt x="217323" y="3114413"/>
                    <a:pt x="0" y="3008474"/>
                  </a:cubicBezTo>
                  <a:close/>
                </a:path>
              </a:pathLst>
            </a:custGeom>
            <a:solidFill>
              <a:schemeClr val="accent5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27EBB40-C09E-D1B9-4D22-D02276AEC4F0}"/>
                </a:ext>
              </a:extLst>
            </p:cNvPr>
            <p:cNvSpPr/>
            <p:nvPr/>
          </p:nvSpPr>
          <p:spPr>
            <a:xfrm>
              <a:off x="2716261" y="848679"/>
              <a:ext cx="2448545" cy="2817347"/>
            </a:xfrm>
            <a:custGeom>
              <a:avLst/>
              <a:gdLst>
                <a:gd name="csX0" fmla="*/ 2018648 w 2448545"/>
                <a:gd name="csY0" fmla="*/ 440 h 2817347"/>
                <a:gd name="csX1" fmla="*/ 2175215 w 2448545"/>
                <a:gd name="csY1" fmla="*/ 33656 h 2817347"/>
                <a:gd name="csX2" fmla="*/ 2394227 w 2448545"/>
                <a:gd name="csY2" fmla="*/ 156164 h 2817347"/>
                <a:gd name="csX3" fmla="*/ 2447157 w 2448545"/>
                <a:gd name="csY3" fmla="*/ 236787 h 2817347"/>
                <a:gd name="csX4" fmla="*/ 2331553 w 2448545"/>
                <a:gd name="csY4" fmla="*/ 218377 h 2817347"/>
                <a:gd name="csX5" fmla="*/ 2010439 w 2448545"/>
                <a:gd name="csY5" fmla="*/ 87354 h 2817347"/>
                <a:gd name="csX6" fmla="*/ 1786596 w 2448545"/>
                <a:gd name="csY6" fmla="*/ 123331 h 2817347"/>
                <a:gd name="csX7" fmla="*/ 1285517 w 2448545"/>
                <a:gd name="csY7" fmla="*/ 375021 h 2817347"/>
                <a:gd name="csX8" fmla="*/ 1170066 w 2448545"/>
                <a:gd name="csY8" fmla="*/ 489935 h 2817347"/>
                <a:gd name="csX9" fmla="*/ 1280684 w 2448545"/>
                <a:gd name="csY9" fmla="*/ 496532 h 2817347"/>
                <a:gd name="csX10" fmla="*/ 1456430 w 2448545"/>
                <a:gd name="csY10" fmla="*/ 521540 h 2817347"/>
                <a:gd name="csX11" fmla="*/ 1728065 w 2448545"/>
                <a:gd name="csY11" fmla="*/ 427108 h 2817347"/>
                <a:gd name="csX12" fmla="*/ 1813521 w 2448545"/>
                <a:gd name="csY12" fmla="*/ 482264 h 2817347"/>
                <a:gd name="csX13" fmla="*/ 1691013 w 2448545"/>
                <a:gd name="csY13" fmla="*/ 527677 h 2817347"/>
                <a:gd name="csX14" fmla="*/ 1450446 w 2448545"/>
                <a:gd name="csY14" fmla="*/ 608991 h 2817347"/>
                <a:gd name="csX15" fmla="*/ 1204970 w 2448545"/>
                <a:gd name="csY15" fmla="*/ 579841 h 2817347"/>
                <a:gd name="csX16" fmla="*/ 996928 w 2448545"/>
                <a:gd name="csY16" fmla="*/ 638448 h 2817347"/>
                <a:gd name="csX17" fmla="*/ 528835 w 2448545"/>
                <a:gd name="csY17" fmla="*/ 1029523 h 2817347"/>
                <a:gd name="csX18" fmla="*/ 444222 w 2448545"/>
                <a:gd name="csY18" fmla="*/ 1203351 h 2817347"/>
                <a:gd name="csX19" fmla="*/ 606774 w 2448545"/>
                <a:gd name="csY19" fmla="*/ 1198058 h 2817347"/>
                <a:gd name="csX20" fmla="*/ 653415 w 2448545"/>
                <a:gd name="csY20" fmla="*/ 1262419 h 2817347"/>
                <a:gd name="csX21" fmla="*/ 560594 w 2448545"/>
                <a:gd name="csY21" fmla="*/ 1281213 h 2817347"/>
                <a:gd name="csX22" fmla="*/ 395971 w 2448545"/>
                <a:gd name="csY22" fmla="*/ 1318802 h 2817347"/>
                <a:gd name="csX23" fmla="*/ 85290 w 2448545"/>
                <a:gd name="csY23" fmla="*/ 1880022 h 2817347"/>
                <a:gd name="csX24" fmla="*/ 131010 w 2448545"/>
                <a:gd name="csY24" fmla="*/ 2074793 h 2817347"/>
                <a:gd name="csX25" fmla="*/ 598949 w 2448545"/>
                <a:gd name="csY25" fmla="*/ 1744243 h 2817347"/>
                <a:gd name="csX26" fmla="*/ 1019175 w 2448545"/>
                <a:gd name="csY26" fmla="*/ 1772933 h 2817347"/>
                <a:gd name="csX27" fmla="*/ 1193693 w 2448545"/>
                <a:gd name="csY27" fmla="*/ 1579851 h 2817347"/>
                <a:gd name="csX28" fmla="*/ 1442775 w 2448545"/>
                <a:gd name="csY28" fmla="*/ 1461485 h 2817347"/>
                <a:gd name="csX29" fmla="*/ 1853104 w 2448545"/>
                <a:gd name="csY29" fmla="*/ 1732890 h 2817347"/>
                <a:gd name="csX30" fmla="*/ 1936336 w 2448545"/>
                <a:gd name="csY30" fmla="*/ 1894674 h 2817347"/>
                <a:gd name="csX31" fmla="*/ 1880030 w 2448545"/>
                <a:gd name="csY31" fmla="*/ 1950597 h 2817347"/>
                <a:gd name="csX32" fmla="*/ 1803932 w 2448545"/>
                <a:gd name="csY32" fmla="*/ 1812517 h 2817347"/>
                <a:gd name="csX33" fmla="*/ 1510511 w 2448545"/>
                <a:gd name="csY33" fmla="*/ 1562130 h 2817347"/>
                <a:gd name="csX34" fmla="*/ 1427433 w 2448545"/>
                <a:gd name="csY34" fmla="*/ 1550854 h 2817347"/>
                <a:gd name="csX35" fmla="*/ 1182416 w 2448545"/>
                <a:gd name="csY35" fmla="*/ 1752451 h 2817347"/>
                <a:gd name="csX36" fmla="*/ 1058144 w 2448545"/>
                <a:gd name="csY36" fmla="*/ 1850489 h 2817347"/>
                <a:gd name="csX37" fmla="*/ 606007 w 2448545"/>
                <a:gd name="csY37" fmla="*/ 1831771 h 2817347"/>
                <a:gd name="csX38" fmla="*/ 226976 w 2448545"/>
                <a:gd name="csY38" fmla="*/ 2077938 h 2817347"/>
                <a:gd name="csX39" fmla="*/ 322635 w 2448545"/>
                <a:gd name="csY39" fmla="*/ 2664857 h 2817347"/>
                <a:gd name="csX40" fmla="*/ 430568 w 2448545"/>
                <a:gd name="csY40" fmla="*/ 2709350 h 2817347"/>
                <a:gd name="csX41" fmla="*/ 601941 w 2448545"/>
                <a:gd name="csY41" fmla="*/ 2722237 h 2817347"/>
                <a:gd name="csX42" fmla="*/ 420058 w 2448545"/>
                <a:gd name="csY42" fmla="*/ 2529001 h 2817347"/>
                <a:gd name="csX43" fmla="*/ 408322 w 2448545"/>
                <a:gd name="csY43" fmla="*/ 2435490 h 2817347"/>
                <a:gd name="csX44" fmla="*/ 490096 w 2448545"/>
                <a:gd name="csY44" fmla="*/ 2482207 h 2817347"/>
                <a:gd name="csX45" fmla="*/ 668680 w 2448545"/>
                <a:gd name="csY45" fmla="*/ 2664243 h 2817347"/>
                <a:gd name="csX46" fmla="*/ 772701 w 2448545"/>
                <a:gd name="csY46" fmla="*/ 2733207 h 2817347"/>
                <a:gd name="csX47" fmla="*/ 733194 w 2448545"/>
                <a:gd name="csY47" fmla="*/ 2807770 h 2817347"/>
                <a:gd name="csX48" fmla="*/ 644516 w 2448545"/>
                <a:gd name="csY48" fmla="*/ 2815288 h 2817347"/>
                <a:gd name="csX49" fmla="*/ 552923 w 2448545"/>
                <a:gd name="csY49" fmla="*/ 2816439 h 2817347"/>
                <a:gd name="csX50" fmla="*/ 236335 w 2448545"/>
                <a:gd name="csY50" fmla="*/ 2713032 h 2817347"/>
                <a:gd name="csX51" fmla="*/ 64271 w 2448545"/>
                <a:gd name="csY51" fmla="*/ 2369365 h 2817347"/>
                <a:gd name="csX52" fmla="*/ 68643 w 2448545"/>
                <a:gd name="csY52" fmla="*/ 2278385 h 2817347"/>
                <a:gd name="csX53" fmla="*/ 80610 w 2448545"/>
                <a:gd name="csY53" fmla="*/ 2208424 h 2817347"/>
                <a:gd name="csX54" fmla="*/ 56063 w 2448545"/>
                <a:gd name="csY54" fmla="*/ 2140841 h 2817347"/>
                <a:gd name="csX55" fmla="*/ 15406 w 2448545"/>
                <a:gd name="csY55" fmla="*/ 2014344 h 2817347"/>
                <a:gd name="csX56" fmla="*/ 51613 w 2448545"/>
                <a:gd name="csY56" fmla="*/ 1595500 h 2817347"/>
                <a:gd name="csX57" fmla="*/ 192072 w 2448545"/>
                <a:gd name="csY57" fmla="*/ 1367974 h 2817347"/>
                <a:gd name="csX58" fmla="*/ 337517 w 2448545"/>
                <a:gd name="csY58" fmla="*/ 1221915 h 2817347"/>
                <a:gd name="csX59" fmla="*/ 389681 w 2448545"/>
                <a:gd name="csY59" fmla="*/ 1105237 h 2817347"/>
                <a:gd name="csX60" fmla="*/ 447291 w 2448545"/>
                <a:gd name="csY60" fmla="*/ 994389 h 2817347"/>
                <a:gd name="csX61" fmla="*/ 670982 w 2448545"/>
                <a:gd name="csY61" fmla="*/ 727050 h 2817347"/>
                <a:gd name="csX62" fmla="*/ 840437 w 2448545"/>
                <a:gd name="csY62" fmla="*/ 612597 h 2817347"/>
                <a:gd name="csX63" fmla="*/ 1028610 w 2448545"/>
                <a:gd name="csY63" fmla="*/ 509190 h 2817347"/>
                <a:gd name="csX64" fmla="*/ 1086680 w 2448545"/>
                <a:gd name="csY64" fmla="*/ 444675 h 2817347"/>
                <a:gd name="csX65" fmla="*/ 1230438 w 2448545"/>
                <a:gd name="csY65" fmla="*/ 304677 h 2817347"/>
                <a:gd name="csX66" fmla="*/ 1693084 w 2448545"/>
                <a:gd name="csY66" fmla="*/ 60811 h 2817347"/>
                <a:gd name="csX67" fmla="*/ 2018648 w 2448545"/>
                <a:gd name="csY67" fmla="*/ 440 h 2817347"/>
                <a:gd name="csX68" fmla="*/ 1063591 w 2448545"/>
                <a:gd name="csY68" fmla="*/ 2420992 h 2817347"/>
                <a:gd name="csX69" fmla="*/ 985498 w 2448545"/>
                <a:gd name="csY69" fmla="*/ 2420992 h 2817347"/>
                <a:gd name="csX70" fmla="*/ 595651 w 2448545"/>
                <a:gd name="csY70" fmla="*/ 2238418 h 2817347"/>
                <a:gd name="csX71" fmla="*/ 531980 w 2448545"/>
                <a:gd name="csY71" fmla="*/ 2099034 h 2817347"/>
                <a:gd name="csX72" fmla="*/ 596418 w 2448545"/>
                <a:gd name="csY72" fmla="*/ 2099340 h 2817347"/>
                <a:gd name="csX73" fmla="*/ 658938 w 2448545"/>
                <a:gd name="csY73" fmla="*/ 2182956 h 2817347"/>
                <a:gd name="csX74" fmla="*/ 907483 w 2448545"/>
                <a:gd name="csY74" fmla="*/ 2324565 h 2817347"/>
                <a:gd name="csX75" fmla="*/ 1218164 w 2448545"/>
                <a:gd name="csY75" fmla="*/ 2301552 h 2817347"/>
                <a:gd name="csX76" fmla="*/ 1361538 w 2448545"/>
                <a:gd name="csY76" fmla="*/ 2277311 h 2817347"/>
                <a:gd name="csX77" fmla="*/ 1292190 w 2448545"/>
                <a:gd name="csY77" fmla="*/ 2360773 h 2817347"/>
                <a:gd name="csX78" fmla="*/ 1063591 w 2448545"/>
                <a:gd name="csY78" fmla="*/ 2420992 h 28173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2448545" h="2817347">
                  <a:moveTo>
                    <a:pt x="2018648" y="440"/>
                  </a:moveTo>
                  <a:cubicBezTo>
                    <a:pt x="2070811" y="11486"/>
                    <a:pt x="2122975" y="22532"/>
                    <a:pt x="2175215" y="33656"/>
                  </a:cubicBezTo>
                  <a:cubicBezTo>
                    <a:pt x="2250469" y="71551"/>
                    <a:pt x="2326644" y="104537"/>
                    <a:pt x="2394227" y="156164"/>
                  </a:cubicBezTo>
                  <a:cubicBezTo>
                    <a:pt x="2425218" y="179791"/>
                    <a:pt x="2455442" y="192372"/>
                    <a:pt x="2447157" y="236787"/>
                  </a:cubicBezTo>
                  <a:cubicBezTo>
                    <a:pt x="2408802" y="282661"/>
                    <a:pt x="2369909" y="245149"/>
                    <a:pt x="2331553" y="218377"/>
                  </a:cubicBezTo>
                  <a:cubicBezTo>
                    <a:pt x="2239500" y="153939"/>
                    <a:pt x="2124663" y="93721"/>
                    <a:pt x="2010439" y="87354"/>
                  </a:cubicBezTo>
                  <a:cubicBezTo>
                    <a:pt x="1933805" y="83058"/>
                    <a:pt x="1859855" y="103616"/>
                    <a:pt x="1786596" y="123331"/>
                  </a:cubicBezTo>
                  <a:cubicBezTo>
                    <a:pt x="1609699" y="170969"/>
                    <a:pt x="1424441" y="253357"/>
                    <a:pt x="1285517" y="375021"/>
                  </a:cubicBezTo>
                  <a:cubicBezTo>
                    <a:pt x="1245090" y="410385"/>
                    <a:pt x="1199830" y="444599"/>
                    <a:pt x="1170066" y="489935"/>
                  </a:cubicBezTo>
                  <a:cubicBezTo>
                    <a:pt x="1205967" y="496532"/>
                    <a:pt x="1243939" y="491469"/>
                    <a:pt x="1280684" y="496532"/>
                  </a:cubicBezTo>
                  <a:cubicBezTo>
                    <a:pt x="1337527" y="504280"/>
                    <a:pt x="1398666" y="528981"/>
                    <a:pt x="1456430" y="521540"/>
                  </a:cubicBezTo>
                  <a:cubicBezTo>
                    <a:pt x="1552702" y="509036"/>
                    <a:pt x="1633633" y="447820"/>
                    <a:pt x="1728065" y="427108"/>
                  </a:cubicBezTo>
                  <a:cubicBezTo>
                    <a:pt x="1780458" y="415602"/>
                    <a:pt x="1818661" y="420665"/>
                    <a:pt x="1813521" y="482264"/>
                  </a:cubicBezTo>
                  <a:cubicBezTo>
                    <a:pt x="1787593" y="517628"/>
                    <a:pt x="1730673" y="512565"/>
                    <a:pt x="1691013" y="527677"/>
                  </a:cubicBezTo>
                  <a:cubicBezTo>
                    <a:pt x="1610159" y="558438"/>
                    <a:pt x="1539431" y="605309"/>
                    <a:pt x="1450446" y="608991"/>
                  </a:cubicBezTo>
                  <a:cubicBezTo>
                    <a:pt x="1367061" y="612367"/>
                    <a:pt x="1288508" y="573014"/>
                    <a:pt x="1204970" y="579841"/>
                  </a:cubicBezTo>
                  <a:cubicBezTo>
                    <a:pt x="1132861" y="585748"/>
                    <a:pt x="1063437" y="611599"/>
                    <a:pt x="996928" y="638448"/>
                  </a:cubicBezTo>
                  <a:cubicBezTo>
                    <a:pt x="801314" y="717461"/>
                    <a:pt x="636308" y="845876"/>
                    <a:pt x="528835" y="1029523"/>
                  </a:cubicBezTo>
                  <a:cubicBezTo>
                    <a:pt x="496463" y="1084909"/>
                    <a:pt x="462557" y="1141522"/>
                    <a:pt x="444222" y="1203351"/>
                  </a:cubicBezTo>
                  <a:cubicBezTo>
                    <a:pt x="499915" y="1198442"/>
                    <a:pt x="550161" y="1187088"/>
                    <a:pt x="606774" y="1198058"/>
                  </a:cubicBezTo>
                  <a:cubicBezTo>
                    <a:pt x="639146" y="1204272"/>
                    <a:pt x="668143" y="1224447"/>
                    <a:pt x="653415" y="1262419"/>
                  </a:cubicBezTo>
                  <a:cubicBezTo>
                    <a:pt x="638302" y="1301158"/>
                    <a:pt x="589744" y="1282594"/>
                    <a:pt x="560594" y="1281213"/>
                  </a:cubicBezTo>
                  <a:cubicBezTo>
                    <a:pt x="504134" y="1278528"/>
                    <a:pt x="445910" y="1292490"/>
                    <a:pt x="395971" y="1318802"/>
                  </a:cubicBezTo>
                  <a:cubicBezTo>
                    <a:pt x="202505" y="1420751"/>
                    <a:pt x="71942" y="1662699"/>
                    <a:pt x="85290" y="1880022"/>
                  </a:cubicBezTo>
                  <a:cubicBezTo>
                    <a:pt x="88512" y="1932570"/>
                    <a:pt x="94725" y="2036667"/>
                    <a:pt x="131010" y="2074793"/>
                  </a:cubicBezTo>
                  <a:cubicBezTo>
                    <a:pt x="228740" y="1887924"/>
                    <a:pt x="368969" y="1734271"/>
                    <a:pt x="598949" y="1744243"/>
                  </a:cubicBezTo>
                  <a:cubicBezTo>
                    <a:pt x="734192" y="1750073"/>
                    <a:pt x="887461" y="1830774"/>
                    <a:pt x="1019175" y="1772933"/>
                  </a:cubicBezTo>
                  <a:cubicBezTo>
                    <a:pt x="1107623" y="1734117"/>
                    <a:pt x="1136696" y="1650272"/>
                    <a:pt x="1193693" y="1579851"/>
                  </a:cubicBezTo>
                  <a:cubicBezTo>
                    <a:pt x="1252991" y="1506668"/>
                    <a:pt x="1346502" y="1456115"/>
                    <a:pt x="1442775" y="1461485"/>
                  </a:cubicBezTo>
                  <a:cubicBezTo>
                    <a:pt x="1612767" y="1470921"/>
                    <a:pt x="1763505" y="1595193"/>
                    <a:pt x="1853104" y="1732890"/>
                  </a:cubicBezTo>
                  <a:cubicBezTo>
                    <a:pt x="1883789" y="1780068"/>
                    <a:pt x="1924292" y="1838905"/>
                    <a:pt x="1936336" y="1894674"/>
                  </a:cubicBezTo>
                  <a:cubicBezTo>
                    <a:pt x="1945695" y="1938093"/>
                    <a:pt x="1918539" y="1953282"/>
                    <a:pt x="1880030" y="1950597"/>
                  </a:cubicBezTo>
                  <a:cubicBezTo>
                    <a:pt x="1842825" y="1917534"/>
                    <a:pt x="1830168" y="1855168"/>
                    <a:pt x="1803932" y="1812517"/>
                  </a:cubicBezTo>
                  <a:cubicBezTo>
                    <a:pt x="1737424" y="1704507"/>
                    <a:pt x="1636855" y="1596957"/>
                    <a:pt x="1510511" y="1562130"/>
                  </a:cubicBezTo>
                  <a:cubicBezTo>
                    <a:pt x="1483279" y="1554689"/>
                    <a:pt x="1455739" y="1550087"/>
                    <a:pt x="1427433" y="1550854"/>
                  </a:cubicBezTo>
                  <a:cubicBezTo>
                    <a:pt x="1286744" y="1554459"/>
                    <a:pt x="1254832" y="1658787"/>
                    <a:pt x="1182416" y="1752451"/>
                  </a:cubicBezTo>
                  <a:cubicBezTo>
                    <a:pt x="1150351" y="1794029"/>
                    <a:pt x="1106088" y="1829086"/>
                    <a:pt x="1058144" y="1850489"/>
                  </a:cubicBezTo>
                  <a:cubicBezTo>
                    <a:pt x="908710" y="1917304"/>
                    <a:pt x="757589" y="1841897"/>
                    <a:pt x="606007" y="1831771"/>
                  </a:cubicBezTo>
                  <a:cubicBezTo>
                    <a:pt x="436245" y="1820418"/>
                    <a:pt x="301309" y="1934871"/>
                    <a:pt x="226976" y="2077938"/>
                  </a:cubicBezTo>
                  <a:cubicBezTo>
                    <a:pt x="124796" y="2274626"/>
                    <a:pt x="100555" y="2540738"/>
                    <a:pt x="322635" y="2664857"/>
                  </a:cubicBezTo>
                  <a:cubicBezTo>
                    <a:pt x="356925" y="2684035"/>
                    <a:pt x="392289" y="2699991"/>
                    <a:pt x="430568" y="2709350"/>
                  </a:cubicBezTo>
                  <a:cubicBezTo>
                    <a:pt x="481888" y="2721854"/>
                    <a:pt x="552155" y="2740571"/>
                    <a:pt x="601941" y="2722237"/>
                  </a:cubicBezTo>
                  <a:cubicBezTo>
                    <a:pt x="532978" y="2666468"/>
                    <a:pt x="470918" y="2601724"/>
                    <a:pt x="420058" y="2529001"/>
                  </a:cubicBezTo>
                  <a:cubicBezTo>
                    <a:pt x="400957" y="2501692"/>
                    <a:pt x="367971" y="2461725"/>
                    <a:pt x="408322" y="2435490"/>
                  </a:cubicBezTo>
                  <a:cubicBezTo>
                    <a:pt x="448135" y="2409561"/>
                    <a:pt x="472145" y="2454591"/>
                    <a:pt x="490096" y="2482207"/>
                  </a:cubicBezTo>
                  <a:cubicBezTo>
                    <a:pt x="536123" y="2552858"/>
                    <a:pt x="600254" y="2615378"/>
                    <a:pt x="668680" y="2664243"/>
                  </a:cubicBezTo>
                  <a:cubicBezTo>
                    <a:pt x="702050" y="2688100"/>
                    <a:pt x="741863" y="2706742"/>
                    <a:pt x="772701" y="2733207"/>
                  </a:cubicBezTo>
                  <a:cubicBezTo>
                    <a:pt x="756131" y="2769261"/>
                    <a:pt x="768712" y="2780231"/>
                    <a:pt x="733194" y="2807770"/>
                  </a:cubicBezTo>
                  <a:cubicBezTo>
                    <a:pt x="704274" y="2804318"/>
                    <a:pt x="673513" y="2812680"/>
                    <a:pt x="644516" y="2815288"/>
                  </a:cubicBezTo>
                  <a:cubicBezTo>
                    <a:pt x="614368" y="2817973"/>
                    <a:pt x="583147" y="2817666"/>
                    <a:pt x="552923" y="2816439"/>
                  </a:cubicBezTo>
                  <a:cubicBezTo>
                    <a:pt x="441001" y="2812143"/>
                    <a:pt x="328005" y="2778313"/>
                    <a:pt x="236335" y="2713032"/>
                  </a:cubicBezTo>
                  <a:cubicBezTo>
                    <a:pt x="126407" y="2634633"/>
                    <a:pt x="67953" y="2502152"/>
                    <a:pt x="64271" y="2369365"/>
                  </a:cubicBezTo>
                  <a:cubicBezTo>
                    <a:pt x="63427" y="2339294"/>
                    <a:pt x="64885" y="2308302"/>
                    <a:pt x="68643" y="2278385"/>
                  </a:cubicBezTo>
                  <a:cubicBezTo>
                    <a:pt x="71482" y="2255832"/>
                    <a:pt x="81915" y="2231054"/>
                    <a:pt x="80610" y="2208424"/>
                  </a:cubicBezTo>
                  <a:cubicBezTo>
                    <a:pt x="79383" y="2185794"/>
                    <a:pt x="64271" y="2161630"/>
                    <a:pt x="56063" y="2140841"/>
                  </a:cubicBezTo>
                  <a:cubicBezTo>
                    <a:pt x="40030" y="2099724"/>
                    <a:pt x="24151" y="2057686"/>
                    <a:pt x="15406" y="2014344"/>
                  </a:cubicBezTo>
                  <a:cubicBezTo>
                    <a:pt x="-13054" y="1874269"/>
                    <a:pt x="-2698" y="1727981"/>
                    <a:pt x="51613" y="1595500"/>
                  </a:cubicBezTo>
                  <a:cubicBezTo>
                    <a:pt x="85443" y="1513112"/>
                    <a:pt x="130856" y="1433409"/>
                    <a:pt x="192072" y="1367974"/>
                  </a:cubicBezTo>
                  <a:cubicBezTo>
                    <a:pt x="238866" y="1317958"/>
                    <a:pt x="300082" y="1280370"/>
                    <a:pt x="337517" y="1221915"/>
                  </a:cubicBezTo>
                  <a:cubicBezTo>
                    <a:pt x="359993" y="1186782"/>
                    <a:pt x="373188" y="1143363"/>
                    <a:pt x="389681" y="1105237"/>
                  </a:cubicBezTo>
                  <a:cubicBezTo>
                    <a:pt x="406020" y="1067649"/>
                    <a:pt x="427499" y="1030290"/>
                    <a:pt x="447291" y="994389"/>
                  </a:cubicBezTo>
                  <a:cubicBezTo>
                    <a:pt x="503597" y="892286"/>
                    <a:pt x="583070" y="802841"/>
                    <a:pt x="670982" y="727050"/>
                  </a:cubicBezTo>
                  <a:cubicBezTo>
                    <a:pt x="721841" y="683094"/>
                    <a:pt x="780449" y="643051"/>
                    <a:pt x="840437" y="612597"/>
                  </a:cubicBezTo>
                  <a:cubicBezTo>
                    <a:pt x="904951" y="579918"/>
                    <a:pt x="972611" y="555677"/>
                    <a:pt x="1028610" y="509190"/>
                  </a:cubicBezTo>
                  <a:cubicBezTo>
                    <a:pt x="1050780" y="490779"/>
                    <a:pt x="1066966" y="465541"/>
                    <a:pt x="1086680" y="444675"/>
                  </a:cubicBezTo>
                  <a:cubicBezTo>
                    <a:pt x="1132861" y="395964"/>
                    <a:pt x="1179348" y="348326"/>
                    <a:pt x="1230438" y="304677"/>
                  </a:cubicBezTo>
                  <a:cubicBezTo>
                    <a:pt x="1362535" y="191758"/>
                    <a:pt x="1528538" y="112822"/>
                    <a:pt x="1693084" y="60811"/>
                  </a:cubicBezTo>
                  <a:cubicBezTo>
                    <a:pt x="1800097" y="27058"/>
                    <a:pt x="1904961" y="-4086"/>
                    <a:pt x="2018648" y="440"/>
                  </a:cubicBezTo>
                  <a:close/>
                  <a:moveTo>
                    <a:pt x="1063591" y="2420992"/>
                  </a:moveTo>
                  <a:cubicBezTo>
                    <a:pt x="1037509" y="2420992"/>
                    <a:pt x="1011503" y="2420992"/>
                    <a:pt x="985498" y="2420992"/>
                  </a:cubicBezTo>
                  <a:cubicBezTo>
                    <a:pt x="837599" y="2415468"/>
                    <a:pt x="696373" y="2345814"/>
                    <a:pt x="595651" y="2238418"/>
                  </a:cubicBezTo>
                  <a:cubicBezTo>
                    <a:pt x="568342" y="2209191"/>
                    <a:pt x="496310" y="2140841"/>
                    <a:pt x="531980" y="2099034"/>
                  </a:cubicBezTo>
                  <a:cubicBezTo>
                    <a:pt x="549317" y="2078628"/>
                    <a:pt x="578928" y="2080239"/>
                    <a:pt x="596418" y="2099340"/>
                  </a:cubicBezTo>
                  <a:cubicBezTo>
                    <a:pt x="619662" y="2124732"/>
                    <a:pt x="634620" y="2157565"/>
                    <a:pt x="658938" y="2182956"/>
                  </a:cubicBezTo>
                  <a:cubicBezTo>
                    <a:pt x="725677" y="2252533"/>
                    <a:pt x="813588" y="2302472"/>
                    <a:pt x="907483" y="2324565"/>
                  </a:cubicBezTo>
                  <a:cubicBezTo>
                    <a:pt x="1010046" y="2348653"/>
                    <a:pt x="1120280" y="2339217"/>
                    <a:pt x="1218164" y="2301552"/>
                  </a:cubicBezTo>
                  <a:cubicBezTo>
                    <a:pt x="1265878" y="2283141"/>
                    <a:pt x="1318656" y="2226681"/>
                    <a:pt x="1361538" y="2277311"/>
                  </a:cubicBezTo>
                  <a:cubicBezTo>
                    <a:pt x="1365833" y="2330779"/>
                    <a:pt x="1334075" y="2339294"/>
                    <a:pt x="1292190" y="2360773"/>
                  </a:cubicBezTo>
                  <a:cubicBezTo>
                    <a:pt x="1220619" y="2397594"/>
                    <a:pt x="1144137" y="2418614"/>
                    <a:pt x="1063591" y="2420992"/>
                  </a:cubicBezTo>
                  <a:close/>
                </a:path>
              </a:pathLst>
            </a:custGeom>
            <a:solidFill>
              <a:schemeClr val="accent3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7EA3751-0B0F-DEFC-0C85-AB945FF050F7}"/>
                </a:ext>
              </a:extLst>
            </p:cNvPr>
            <p:cNvSpPr/>
            <p:nvPr/>
          </p:nvSpPr>
          <p:spPr>
            <a:xfrm>
              <a:off x="5889396" y="1102649"/>
              <a:ext cx="2712903" cy="2041769"/>
            </a:xfrm>
            <a:custGeom>
              <a:avLst/>
              <a:gdLst>
                <a:gd name="csX0" fmla="*/ 1588099 w 2712903"/>
                <a:gd name="csY0" fmla="*/ 0 h 2041769"/>
                <a:gd name="csX1" fmla="*/ 1645479 w 2712903"/>
                <a:gd name="csY1" fmla="*/ 23090 h 2041769"/>
                <a:gd name="csX2" fmla="*/ 1781412 w 2712903"/>
                <a:gd name="csY2" fmla="*/ 42882 h 2041769"/>
                <a:gd name="csX3" fmla="*/ 2091786 w 2712903"/>
                <a:gd name="csY3" fmla="*/ 191855 h 2041769"/>
                <a:gd name="csX4" fmla="*/ 2251653 w 2712903"/>
                <a:gd name="csY4" fmla="*/ 361541 h 2041769"/>
                <a:gd name="csX5" fmla="*/ 2317011 w 2712903"/>
                <a:gd name="csY5" fmla="*/ 464871 h 2041769"/>
                <a:gd name="csX6" fmla="*/ 2440440 w 2712903"/>
                <a:gd name="csY6" fmla="*/ 526164 h 2041769"/>
                <a:gd name="csX7" fmla="*/ 2666124 w 2712903"/>
                <a:gd name="csY7" fmla="*/ 737427 h 2041769"/>
                <a:gd name="csX8" fmla="*/ 2708853 w 2712903"/>
                <a:gd name="csY8" fmla="*/ 851497 h 2041769"/>
                <a:gd name="csX9" fmla="*/ 2661062 w 2712903"/>
                <a:gd name="csY9" fmla="*/ 871365 h 2041769"/>
                <a:gd name="csX10" fmla="*/ 2621478 w 2712903"/>
                <a:gd name="csY10" fmla="*/ 838993 h 2041769"/>
                <a:gd name="csX11" fmla="*/ 2608437 w 2712903"/>
                <a:gd name="csY11" fmla="*/ 814752 h 2041769"/>
                <a:gd name="csX12" fmla="*/ 2492987 w 2712903"/>
                <a:gd name="csY12" fmla="*/ 676288 h 2041769"/>
                <a:gd name="csX13" fmla="*/ 2360276 w 2712903"/>
                <a:gd name="csY13" fmla="*/ 582853 h 2041769"/>
                <a:gd name="csX14" fmla="*/ 1855515 w 2712903"/>
                <a:gd name="csY14" fmla="*/ 664781 h 2041769"/>
                <a:gd name="csX15" fmla="*/ 1806266 w 2712903"/>
                <a:gd name="csY15" fmla="*/ 824878 h 2041769"/>
                <a:gd name="csX16" fmla="*/ 1806036 w 2712903"/>
                <a:gd name="csY16" fmla="*/ 877962 h 2041769"/>
                <a:gd name="csX17" fmla="*/ 1767297 w 2712903"/>
                <a:gd name="csY17" fmla="*/ 920997 h 2041769"/>
                <a:gd name="csX18" fmla="*/ 1697796 w 2712903"/>
                <a:gd name="csY18" fmla="*/ 892537 h 2041769"/>
                <a:gd name="csX19" fmla="*/ 1573830 w 2712903"/>
                <a:gd name="csY19" fmla="*/ 833239 h 2041769"/>
                <a:gd name="csX20" fmla="*/ 1073365 w 2712903"/>
                <a:gd name="csY20" fmla="*/ 811223 h 2041769"/>
                <a:gd name="csX21" fmla="*/ 924775 w 2712903"/>
                <a:gd name="csY21" fmla="*/ 923605 h 2041769"/>
                <a:gd name="csX22" fmla="*/ 897773 w 2712903"/>
                <a:gd name="csY22" fmla="*/ 987966 h 2041769"/>
                <a:gd name="csX23" fmla="*/ 1062626 w 2712903"/>
                <a:gd name="csY23" fmla="*/ 1320587 h 2041769"/>
                <a:gd name="csX24" fmla="*/ 1038462 w 2712903"/>
                <a:gd name="csY24" fmla="*/ 1632112 h 2041769"/>
                <a:gd name="csX25" fmla="*/ 1110264 w 2712903"/>
                <a:gd name="csY25" fmla="*/ 1616233 h 2041769"/>
                <a:gd name="csX26" fmla="*/ 1215358 w 2712903"/>
                <a:gd name="csY26" fmla="*/ 1598896 h 2041769"/>
                <a:gd name="csX27" fmla="*/ 1376452 w 2712903"/>
                <a:gd name="csY27" fmla="*/ 1597132 h 2041769"/>
                <a:gd name="csX28" fmla="*/ 1441810 w 2712903"/>
                <a:gd name="csY28" fmla="*/ 1601427 h 2041769"/>
                <a:gd name="csX29" fmla="*/ 1353439 w 2712903"/>
                <a:gd name="csY29" fmla="*/ 1191021 h 2041769"/>
                <a:gd name="csX30" fmla="*/ 1454928 w 2712903"/>
                <a:gd name="csY30" fmla="*/ 1056776 h 2041769"/>
                <a:gd name="csX31" fmla="*/ 1465131 w 2712903"/>
                <a:gd name="csY31" fmla="*/ 1087461 h 2041769"/>
                <a:gd name="csX32" fmla="*/ 1443881 w 2712903"/>
                <a:gd name="csY32" fmla="*/ 1165400 h 2041769"/>
                <a:gd name="csX33" fmla="*/ 1433219 w 2712903"/>
                <a:gd name="csY33" fmla="*/ 1248555 h 2041769"/>
                <a:gd name="csX34" fmla="*/ 1558948 w 2712903"/>
                <a:gd name="csY34" fmla="*/ 1607104 h 2041769"/>
                <a:gd name="csX35" fmla="*/ 1705391 w 2712903"/>
                <a:gd name="csY35" fmla="*/ 1690336 h 2041769"/>
                <a:gd name="csX36" fmla="*/ 1933070 w 2712903"/>
                <a:gd name="csY36" fmla="*/ 1877051 h 2041769"/>
                <a:gd name="csX37" fmla="*/ 2001113 w 2712903"/>
                <a:gd name="csY37" fmla="*/ 2031011 h 2041769"/>
                <a:gd name="csX38" fmla="*/ 1951788 w 2712903"/>
                <a:gd name="csY38" fmla="*/ 2041060 h 2041769"/>
                <a:gd name="csX39" fmla="*/ 1863339 w 2712903"/>
                <a:gd name="csY39" fmla="*/ 1924076 h 2041769"/>
                <a:gd name="csX40" fmla="*/ 1565776 w 2712903"/>
                <a:gd name="csY40" fmla="*/ 1723398 h 2041769"/>
                <a:gd name="csX41" fmla="*/ 910891 w 2712903"/>
                <a:gd name="csY41" fmla="*/ 1776866 h 2041769"/>
                <a:gd name="csX42" fmla="*/ 810399 w 2712903"/>
                <a:gd name="csY42" fmla="*/ 1829567 h 2041769"/>
                <a:gd name="csX43" fmla="*/ 375675 w 2712903"/>
                <a:gd name="csY43" fmla="*/ 1935889 h 2041769"/>
                <a:gd name="csX44" fmla="*/ 258000 w 2712903"/>
                <a:gd name="csY44" fmla="*/ 1910421 h 2041769"/>
                <a:gd name="csX45" fmla="*/ 159962 w 2712903"/>
                <a:gd name="csY45" fmla="*/ 1863704 h 2041769"/>
                <a:gd name="csX46" fmla="*/ 11603 w 2712903"/>
                <a:gd name="csY46" fmla="*/ 1673306 h 2041769"/>
                <a:gd name="csX47" fmla="*/ 35306 w 2712903"/>
                <a:gd name="csY47" fmla="*/ 1585395 h 2041769"/>
                <a:gd name="csX48" fmla="*/ 92994 w 2712903"/>
                <a:gd name="csY48" fmla="*/ 1653821 h 2041769"/>
                <a:gd name="csX49" fmla="*/ 231688 w 2712903"/>
                <a:gd name="csY49" fmla="*/ 1806784 h 2041769"/>
                <a:gd name="csX50" fmla="*/ 723715 w 2712903"/>
                <a:gd name="csY50" fmla="*/ 1772954 h 2041769"/>
                <a:gd name="csX51" fmla="*/ 882047 w 2712903"/>
                <a:gd name="csY51" fmla="*/ 1686193 h 2041769"/>
                <a:gd name="csX52" fmla="*/ 966200 w 2712903"/>
                <a:gd name="csY52" fmla="*/ 1317518 h 2041769"/>
                <a:gd name="csX53" fmla="*/ 829960 w 2712903"/>
                <a:gd name="csY53" fmla="*/ 1139318 h 2041769"/>
                <a:gd name="csX54" fmla="*/ 991054 w 2712903"/>
                <a:gd name="csY54" fmla="*/ 751772 h 2041769"/>
                <a:gd name="csX55" fmla="*/ 1146318 w 2712903"/>
                <a:gd name="csY55" fmla="*/ 699992 h 2041769"/>
                <a:gd name="csX56" fmla="*/ 1366480 w 2712903"/>
                <a:gd name="csY56" fmla="*/ 695849 h 2041769"/>
                <a:gd name="csX57" fmla="*/ 1573677 w 2712903"/>
                <a:gd name="csY57" fmla="*/ 741109 h 2041769"/>
                <a:gd name="csX58" fmla="*/ 1721654 w 2712903"/>
                <a:gd name="csY58" fmla="*/ 799870 h 2041769"/>
                <a:gd name="csX59" fmla="*/ 2007173 w 2712903"/>
                <a:gd name="csY59" fmla="*/ 457047 h 2041769"/>
                <a:gd name="csX60" fmla="*/ 2193889 w 2712903"/>
                <a:gd name="csY60" fmla="*/ 443085 h 2041769"/>
                <a:gd name="csX61" fmla="*/ 2063173 w 2712903"/>
                <a:gd name="csY61" fmla="*/ 281914 h 2041769"/>
                <a:gd name="csX62" fmla="*/ 1377066 w 2712903"/>
                <a:gd name="csY62" fmla="*/ 171143 h 2041769"/>
                <a:gd name="csX63" fmla="*/ 1265144 w 2712903"/>
                <a:gd name="csY63" fmla="*/ 266572 h 2041769"/>
                <a:gd name="csX64" fmla="*/ 1052270 w 2712903"/>
                <a:gd name="csY64" fmla="*/ 459501 h 2041769"/>
                <a:gd name="csX65" fmla="*/ 755090 w 2712903"/>
                <a:gd name="csY65" fmla="*/ 471545 h 2041769"/>
                <a:gd name="csX66" fmla="*/ 365703 w 2712903"/>
                <a:gd name="csY66" fmla="*/ 625275 h 2041769"/>
                <a:gd name="csX67" fmla="*/ 291292 w 2712903"/>
                <a:gd name="csY67" fmla="*/ 1240424 h 2041769"/>
                <a:gd name="csX68" fmla="*/ 416485 w 2712903"/>
                <a:gd name="csY68" fmla="*/ 1338384 h 2041769"/>
                <a:gd name="csX69" fmla="*/ 496495 w 2712903"/>
                <a:gd name="csY69" fmla="*/ 1394383 h 2041769"/>
                <a:gd name="csX70" fmla="*/ 429526 w 2712903"/>
                <a:gd name="csY70" fmla="*/ 1432432 h 2041769"/>
                <a:gd name="csX71" fmla="*/ 272038 w 2712903"/>
                <a:gd name="csY71" fmla="*/ 1344367 h 2041769"/>
                <a:gd name="csX72" fmla="*/ 170549 w 2712903"/>
                <a:gd name="csY72" fmla="*/ 1208051 h 2041769"/>
                <a:gd name="csX73" fmla="*/ 564155 w 2712903"/>
                <a:gd name="csY73" fmla="*/ 417694 h 2041769"/>
                <a:gd name="csX74" fmla="*/ 831801 w 2712903"/>
                <a:gd name="csY74" fmla="*/ 384401 h 2041769"/>
                <a:gd name="csX75" fmla="*/ 1061475 w 2712903"/>
                <a:gd name="csY75" fmla="*/ 361924 h 2041769"/>
                <a:gd name="csX76" fmla="*/ 1211216 w 2712903"/>
                <a:gd name="csY76" fmla="*/ 197302 h 2041769"/>
                <a:gd name="csX77" fmla="*/ 1480243 w 2712903"/>
                <a:gd name="csY77" fmla="*/ 39430 h 2041769"/>
                <a:gd name="csX78" fmla="*/ 1577743 w 2712903"/>
                <a:gd name="csY78" fmla="*/ 50246 h 2041769"/>
                <a:gd name="csX79" fmla="*/ 1588099 w 2712903"/>
                <a:gd name="csY79" fmla="*/ 0 h 20417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</a:cxnLst>
              <a:rect l="l" t="t" r="r" b="b"/>
              <a:pathLst>
                <a:path w="2712903" h="2041769">
                  <a:moveTo>
                    <a:pt x="1588099" y="0"/>
                  </a:moveTo>
                  <a:cubicBezTo>
                    <a:pt x="1610192" y="4142"/>
                    <a:pt x="1624690" y="18104"/>
                    <a:pt x="1645479" y="23090"/>
                  </a:cubicBezTo>
                  <a:cubicBezTo>
                    <a:pt x="1689511" y="33600"/>
                    <a:pt x="1736842" y="32909"/>
                    <a:pt x="1781412" y="42882"/>
                  </a:cubicBezTo>
                  <a:cubicBezTo>
                    <a:pt x="1894331" y="68043"/>
                    <a:pt x="2001190" y="120207"/>
                    <a:pt x="2091786" y="191855"/>
                  </a:cubicBezTo>
                  <a:cubicBezTo>
                    <a:pt x="2153078" y="240260"/>
                    <a:pt x="2206853" y="297640"/>
                    <a:pt x="2251653" y="361541"/>
                  </a:cubicBezTo>
                  <a:cubicBezTo>
                    <a:pt x="2272058" y="390614"/>
                    <a:pt x="2293307" y="441704"/>
                    <a:pt x="2317011" y="464871"/>
                  </a:cubicBezTo>
                  <a:cubicBezTo>
                    <a:pt x="2342325" y="489649"/>
                    <a:pt x="2406917" y="505528"/>
                    <a:pt x="2440440" y="526164"/>
                  </a:cubicBezTo>
                  <a:cubicBezTo>
                    <a:pt x="2530038" y="581242"/>
                    <a:pt x="2604525" y="652354"/>
                    <a:pt x="2666124" y="737427"/>
                  </a:cubicBezTo>
                  <a:cubicBezTo>
                    <a:pt x="2689368" y="769492"/>
                    <a:pt x="2724962" y="810149"/>
                    <a:pt x="2708853" y="851497"/>
                  </a:cubicBezTo>
                  <a:cubicBezTo>
                    <a:pt x="2692897" y="858094"/>
                    <a:pt x="2676941" y="864768"/>
                    <a:pt x="2661062" y="871365"/>
                  </a:cubicBezTo>
                  <a:cubicBezTo>
                    <a:pt x="2647867" y="860549"/>
                    <a:pt x="2634673" y="849809"/>
                    <a:pt x="2621478" y="838993"/>
                  </a:cubicBezTo>
                  <a:cubicBezTo>
                    <a:pt x="2617106" y="830861"/>
                    <a:pt x="2612810" y="822807"/>
                    <a:pt x="2608437" y="814752"/>
                  </a:cubicBezTo>
                  <a:cubicBezTo>
                    <a:pt x="2591024" y="763125"/>
                    <a:pt x="2537556" y="707126"/>
                    <a:pt x="2492987" y="676288"/>
                  </a:cubicBezTo>
                  <a:cubicBezTo>
                    <a:pt x="2463760" y="636091"/>
                    <a:pt x="2404539" y="604716"/>
                    <a:pt x="2360276" y="582853"/>
                  </a:cubicBezTo>
                  <a:cubicBezTo>
                    <a:pt x="2198338" y="502920"/>
                    <a:pt x="1966056" y="498241"/>
                    <a:pt x="1855515" y="664781"/>
                  </a:cubicBezTo>
                  <a:cubicBezTo>
                    <a:pt x="1823219" y="713416"/>
                    <a:pt x="1809181" y="766961"/>
                    <a:pt x="1806266" y="824878"/>
                  </a:cubicBezTo>
                  <a:cubicBezTo>
                    <a:pt x="1805345" y="842291"/>
                    <a:pt x="1808261" y="860702"/>
                    <a:pt x="1806036" y="877962"/>
                  </a:cubicBezTo>
                  <a:cubicBezTo>
                    <a:pt x="1803351" y="899135"/>
                    <a:pt x="1789467" y="917775"/>
                    <a:pt x="1767297" y="920997"/>
                  </a:cubicBezTo>
                  <a:cubicBezTo>
                    <a:pt x="1739451" y="924986"/>
                    <a:pt x="1720196" y="905732"/>
                    <a:pt x="1697796" y="892537"/>
                  </a:cubicBezTo>
                  <a:cubicBezTo>
                    <a:pt x="1658520" y="869524"/>
                    <a:pt x="1616789" y="848582"/>
                    <a:pt x="1573830" y="833239"/>
                  </a:cubicBezTo>
                  <a:cubicBezTo>
                    <a:pt x="1418950" y="778084"/>
                    <a:pt x="1230010" y="748550"/>
                    <a:pt x="1073365" y="811223"/>
                  </a:cubicBezTo>
                  <a:cubicBezTo>
                    <a:pt x="1014221" y="834850"/>
                    <a:pt x="958758" y="867606"/>
                    <a:pt x="924775" y="923605"/>
                  </a:cubicBezTo>
                  <a:cubicBezTo>
                    <a:pt x="912732" y="943474"/>
                    <a:pt x="903373" y="965413"/>
                    <a:pt x="897773" y="987966"/>
                  </a:cubicBezTo>
                  <a:cubicBezTo>
                    <a:pt x="861565" y="1133411"/>
                    <a:pt x="1011229" y="1204829"/>
                    <a:pt x="1062626" y="1320587"/>
                  </a:cubicBezTo>
                  <a:cubicBezTo>
                    <a:pt x="1111414" y="1430284"/>
                    <a:pt x="1080116" y="1528628"/>
                    <a:pt x="1038462" y="1632112"/>
                  </a:cubicBezTo>
                  <a:cubicBezTo>
                    <a:pt x="1062779" y="1632035"/>
                    <a:pt x="1086483" y="1621756"/>
                    <a:pt x="1110264" y="1616233"/>
                  </a:cubicBezTo>
                  <a:cubicBezTo>
                    <a:pt x="1144784" y="1608255"/>
                    <a:pt x="1180071" y="1602655"/>
                    <a:pt x="1215358" y="1598896"/>
                  </a:cubicBezTo>
                  <a:cubicBezTo>
                    <a:pt x="1268519" y="1593296"/>
                    <a:pt x="1323214" y="1593756"/>
                    <a:pt x="1376452" y="1597132"/>
                  </a:cubicBezTo>
                  <a:cubicBezTo>
                    <a:pt x="1398775" y="1598512"/>
                    <a:pt x="1419487" y="1602885"/>
                    <a:pt x="1441810" y="1601427"/>
                  </a:cubicBezTo>
                  <a:cubicBezTo>
                    <a:pt x="1372923" y="1457900"/>
                    <a:pt x="1329198" y="1357178"/>
                    <a:pt x="1353439" y="1191021"/>
                  </a:cubicBezTo>
                  <a:cubicBezTo>
                    <a:pt x="1360573" y="1141849"/>
                    <a:pt x="1379444" y="1010673"/>
                    <a:pt x="1454928" y="1056776"/>
                  </a:cubicBezTo>
                  <a:cubicBezTo>
                    <a:pt x="1460604" y="1067516"/>
                    <a:pt x="1465131" y="1074573"/>
                    <a:pt x="1465131" y="1087461"/>
                  </a:cubicBezTo>
                  <a:cubicBezTo>
                    <a:pt x="1465207" y="1113389"/>
                    <a:pt x="1450019" y="1140392"/>
                    <a:pt x="1443881" y="1165400"/>
                  </a:cubicBezTo>
                  <a:cubicBezTo>
                    <a:pt x="1437131" y="1192939"/>
                    <a:pt x="1434523" y="1220325"/>
                    <a:pt x="1433219" y="1248555"/>
                  </a:cubicBezTo>
                  <a:cubicBezTo>
                    <a:pt x="1427158" y="1381726"/>
                    <a:pt x="1466358" y="1509604"/>
                    <a:pt x="1558948" y="1607104"/>
                  </a:cubicBezTo>
                  <a:cubicBezTo>
                    <a:pt x="1599913" y="1650139"/>
                    <a:pt x="1655298" y="1660956"/>
                    <a:pt x="1705391" y="1690336"/>
                  </a:cubicBezTo>
                  <a:cubicBezTo>
                    <a:pt x="1791845" y="1741042"/>
                    <a:pt x="1868326" y="1800187"/>
                    <a:pt x="1933070" y="1877051"/>
                  </a:cubicBezTo>
                  <a:cubicBezTo>
                    <a:pt x="1965366" y="1915331"/>
                    <a:pt x="2025891" y="1979998"/>
                    <a:pt x="2001113" y="2031011"/>
                  </a:cubicBezTo>
                  <a:cubicBezTo>
                    <a:pt x="1983699" y="2042595"/>
                    <a:pt x="1972577" y="2042595"/>
                    <a:pt x="1951788" y="2041060"/>
                  </a:cubicBezTo>
                  <a:cubicBezTo>
                    <a:pt x="1917421" y="2015976"/>
                    <a:pt x="1893794" y="1957829"/>
                    <a:pt x="1863339" y="1924076"/>
                  </a:cubicBezTo>
                  <a:cubicBezTo>
                    <a:pt x="1782792" y="1835090"/>
                    <a:pt x="1680997" y="1760910"/>
                    <a:pt x="1565776" y="1723398"/>
                  </a:cubicBezTo>
                  <a:cubicBezTo>
                    <a:pt x="1343927" y="1651213"/>
                    <a:pt x="1120927" y="1684429"/>
                    <a:pt x="910891" y="1776866"/>
                  </a:cubicBezTo>
                  <a:cubicBezTo>
                    <a:pt x="876524" y="1791979"/>
                    <a:pt x="844535" y="1813534"/>
                    <a:pt x="810399" y="1829567"/>
                  </a:cubicBezTo>
                  <a:cubicBezTo>
                    <a:pt x="685359" y="1888635"/>
                    <a:pt x="515443" y="1950157"/>
                    <a:pt x="375675" y="1935889"/>
                  </a:cubicBezTo>
                  <a:cubicBezTo>
                    <a:pt x="337243" y="1925610"/>
                    <a:pt x="296356" y="1923539"/>
                    <a:pt x="258000" y="1910421"/>
                  </a:cubicBezTo>
                  <a:cubicBezTo>
                    <a:pt x="223480" y="1898607"/>
                    <a:pt x="192948" y="1877665"/>
                    <a:pt x="159962" y="1863704"/>
                  </a:cubicBezTo>
                  <a:cubicBezTo>
                    <a:pt x="96599" y="1805710"/>
                    <a:pt x="45356" y="1754083"/>
                    <a:pt x="11603" y="1673306"/>
                  </a:cubicBezTo>
                  <a:cubicBezTo>
                    <a:pt x="-1131" y="1643005"/>
                    <a:pt x="-14019" y="1589921"/>
                    <a:pt x="35306" y="1585395"/>
                  </a:cubicBezTo>
                  <a:cubicBezTo>
                    <a:pt x="75120" y="1581713"/>
                    <a:pt x="80720" y="1627663"/>
                    <a:pt x="92994" y="1653821"/>
                  </a:cubicBezTo>
                  <a:cubicBezTo>
                    <a:pt x="123448" y="1718566"/>
                    <a:pt x="168861" y="1771573"/>
                    <a:pt x="231688" y="1806784"/>
                  </a:cubicBezTo>
                  <a:cubicBezTo>
                    <a:pt x="382426" y="1891243"/>
                    <a:pt x="575738" y="1834707"/>
                    <a:pt x="723715" y="1772954"/>
                  </a:cubicBezTo>
                  <a:cubicBezTo>
                    <a:pt x="777183" y="1750631"/>
                    <a:pt x="837478" y="1723705"/>
                    <a:pt x="882047" y="1686193"/>
                  </a:cubicBezTo>
                  <a:cubicBezTo>
                    <a:pt x="988829" y="1596288"/>
                    <a:pt x="1041837" y="1445090"/>
                    <a:pt x="966200" y="1317518"/>
                  </a:cubicBezTo>
                  <a:cubicBezTo>
                    <a:pt x="927153" y="1251547"/>
                    <a:pt x="865324" y="1220172"/>
                    <a:pt x="829960" y="1139318"/>
                  </a:cubicBezTo>
                  <a:cubicBezTo>
                    <a:pt x="763605" y="987966"/>
                    <a:pt x="854508" y="823113"/>
                    <a:pt x="991054" y="751772"/>
                  </a:cubicBezTo>
                  <a:cubicBezTo>
                    <a:pt x="1039613" y="726380"/>
                    <a:pt x="1092466" y="709964"/>
                    <a:pt x="1146318" y="699992"/>
                  </a:cubicBezTo>
                  <a:cubicBezTo>
                    <a:pt x="1216509" y="687027"/>
                    <a:pt x="1295828" y="685493"/>
                    <a:pt x="1366480" y="695849"/>
                  </a:cubicBezTo>
                  <a:cubicBezTo>
                    <a:pt x="1436901" y="706128"/>
                    <a:pt x="1505941" y="718249"/>
                    <a:pt x="1573677" y="741109"/>
                  </a:cubicBezTo>
                  <a:cubicBezTo>
                    <a:pt x="1622926" y="757755"/>
                    <a:pt x="1671561" y="790051"/>
                    <a:pt x="1721654" y="799870"/>
                  </a:cubicBezTo>
                  <a:cubicBezTo>
                    <a:pt x="1748196" y="629954"/>
                    <a:pt x="1834266" y="505068"/>
                    <a:pt x="2007173" y="457047"/>
                  </a:cubicBezTo>
                  <a:cubicBezTo>
                    <a:pt x="2068849" y="439940"/>
                    <a:pt x="2130832" y="443392"/>
                    <a:pt x="2193889" y="443085"/>
                  </a:cubicBezTo>
                  <a:cubicBezTo>
                    <a:pt x="2177549" y="379491"/>
                    <a:pt x="2111041" y="324182"/>
                    <a:pt x="2063173" y="281914"/>
                  </a:cubicBezTo>
                  <a:cubicBezTo>
                    <a:pt x="1888961" y="128108"/>
                    <a:pt x="1588406" y="48405"/>
                    <a:pt x="1377066" y="171143"/>
                  </a:cubicBezTo>
                  <a:cubicBezTo>
                    <a:pt x="1334875" y="195614"/>
                    <a:pt x="1295599" y="228293"/>
                    <a:pt x="1265144" y="266572"/>
                  </a:cubicBezTo>
                  <a:cubicBezTo>
                    <a:pt x="1195490" y="354177"/>
                    <a:pt x="1175162" y="426899"/>
                    <a:pt x="1052270" y="459501"/>
                  </a:cubicBezTo>
                  <a:cubicBezTo>
                    <a:pt x="955767" y="485123"/>
                    <a:pt x="853511" y="465485"/>
                    <a:pt x="755090" y="471545"/>
                  </a:cubicBezTo>
                  <a:cubicBezTo>
                    <a:pt x="614094" y="480213"/>
                    <a:pt x="471871" y="530229"/>
                    <a:pt x="365703" y="625275"/>
                  </a:cubicBezTo>
                  <a:cubicBezTo>
                    <a:pt x="193409" y="779618"/>
                    <a:pt x="140861" y="1052404"/>
                    <a:pt x="291292" y="1240424"/>
                  </a:cubicBezTo>
                  <a:cubicBezTo>
                    <a:pt x="323205" y="1280390"/>
                    <a:pt x="368618" y="1319283"/>
                    <a:pt x="416485" y="1338384"/>
                  </a:cubicBezTo>
                  <a:cubicBezTo>
                    <a:pt x="446633" y="1350351"/>
                    <a:pt x="496035" y="1351195"/>
                    <a:pt x="496495" y="1394383"/>
                  </a:cubicBezTo>
                  <a:cubicBezTo>
                    <a:pt x="496956" y="1432279"/>
                    <a:pt x="458754" y="1440180"/>
                    <a:pt x="429526" y="1432432"/>
                  </a:cubicBezTo>
                  <a:cubicBezTo>
                    <a:pt x="371149" y="1416937"/>
                    <a:pt x="317451" y="1383720"/>
                    <a:pt x="272038" y="1344367"/>
                  </a:cubicBezTo>
                  <a:cubicBezTo>
                    <a:pt x="229310" y="1307239"/>
                    <a:pt x="195250" y="1258681"/>
                    <a:pt x="170549" y="1208051"/>
                  </a:cubicBezTo>
                  <a:cubicBezTo>
                    <a:pt x="8534" y="875584"/>
                    <a:pt x="231074" y="516575"/>
                    <a:pt x="564155" y="417694"/>
                  </a:cubicBezTo>
                  <a:cubicBezTo>
                    <a:pt x="650532" y="391995"/>
                    <a:pt x="741896" y="382867"/>
                    <a:pt x="831801" y="384401"/>
                  </a:cubicBezTo>
                  <a:cubicBezTo>
                    <a:pt x="910277" y="385705"/>
                    <a:pt x="987985" y="394757"/>
                    <a:pt x="1061475" y="361924"/>
                  </a:cubicBezTo>
                  <a:cubicBezTo>
                    <a:pt x="1135502" y="328862"/>
                    <a:pt x="1158976" y="253454"/>
                    <a:pt x="1211216" y="197302"/>
                  </a:cubicBezTo>
                  <a:cubicBezTo>
                    <a:pt x="1287083" y="115834"/>
                    <a:pt x="1372540" y="67046"/>
                    <a:pt x="1480243" y="39430"/>
                  </a:cubicBezTo>
                  <a:cubicBezTo>
                    <a:pt x="1504713" y="50936"/>
                    <a:pt x="1558948" y="103560"/>
                    <a:pt x="1577743" y="50246"/>
                  </a:cubicBezTo>
                  <a:cubicBezTo>
                    <a:pt x="1584033" y="32372"/>
                    <a:pt x="1579507" y="16033"/>
                    <a:pt x="1588099" y="0"/>
                  </a:cubicBezTo>
                  <a:close/>
                </a:path>
              </a:pathLst>
            </a:custGeom>
            <a:solidFill>
              <a:schemeClr val="accent4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98AB532-C4FA-F903-B071-CBEA55D7C732}"/>
                </a:ext>
              </a:extLst>
            </p:cNvPr>
            <p:cNvSpPr/>
            <p:nvPr/>
          </p:nvSpPr>
          <p:spPr>
            <a:xfrm>
              <a:off x="6305565" y="4406784"/>
              <a:ext cx="3043918" cy="1798536"/>
            </a:xfrm>
            <a:custGeom>
              <a:avLst/>
              <a:gdLst>
                <a:gd name="csX0" fmla="*/ 2981475 w 3043918"/>
                <a:gd name="csY0" fmla="*/ 141281 h 1798536"/>
                <a:gd name="csX1" fmla="*/ 3043458 w 3043918"/>
                <a:gd name="csY1" fmla="*/ 166519 h 1798536"/>
                <a:gd name="csX2" fmla="*/ 2934297 w 3043918"/>
                <a:gd name="csY2" fmla="*/ 344260 h 1798536"/>
                <a:gd name="csX3" fmla="*/ 2433142 w 3043918"/>
                <a:gd name="csY3" fmla="*/ 464543 h 1798536"/>
                <a:gd name="csX4" fmla="*/ 2249418 w 3043918"/>
                <a:gd name="csY4" fmla="*/ 399185 h 1798536"/>
                <a:gd name="csX5" fmla="*/ 2102669 w 3043918"/>
                <a:gd name="csY5" fmla="*/ 893590 h 1798536"/>
                <a:gd name="csX6" fmla="*/ 1359566 w 3043918"/>
                <a:gd name="csY6" fmla="*/ 1083911 h 1798536"/>
                <a:gd name="csX7" fmla="*/ 1114396 w 3043918"/>
                <a:gd name="csY7" fmla="*/ 1015791 h 1798536"/>
                <a:gd name="csX8" fmla="*/ 967954 w 3043918"/>
                <a:gd name="csY8" fmla="*/ 948592 h 1798536"/>
                <a:gd name="csX9" fmla="*/ 897763 w 3043918"/>
                <a:gd name="csY9" fmla="*/ 1000679 h 1798536"/>
                <a:gd name="csX10" fmla="*/ 691793 w 3043918"/>
                <a:gd name="csY10" fmla="*/ 1092272 h 1798536"/>
                <a:gd name="csX11" fmla="*/ 592298 w 3043918"/>
                <a:gd name="csY11" fmla="*/ 1091889 h 1798536"/>
                <a:gd name="csX12" fmla="*/ 523642 w 3043918"/>
                <a:gd name="csY12" fmla="*/ 1081916 h 1798536"/>
                <a:gd name="csX13" fmla="*/ 596210 w 3043918"/>
                <a:gd name="csY13" fmla="*/ 1626567 h 1798536"/>
                <a:gd name="csX14" fmla="*/ 505614 w 3043918"/>
                <a:gd name="csY14" fmla="*/ 1794029 h 1798536"/>
                <a:gd name="csX15" fmla="*/ 501165 w 3043918"/>
                <a:gd name="csY15" fmla="*/ 1679268 h 1798536"/>
                <a:gd name="csX16" fmla="*/ 503006 w 3043918"/>
                <a:gd name="csY16" fmla="*/ 1335064 h 1798536"/>
                <a:gd name="csX17" fmla="*/ 397374 w 3043918"/>
                <a:gd name="csY17" fmla="*/ 996920 h 1798536"/>
                <a:gd name="csX18" fmla="*/ 351194 w 3043918"/>
                <a:gd name="csY18" fmla="*/ 927650 h 1798536"/>
                <a:gd name="csX19" fmla="*/ 295655 w 3043918"/>
                <a:gd name="csY19" fmla="*/ 690688 h 1798536"/>
                <a:gd name="csX20" fmla="*/ 381879 w 3043918"/>
                <a:gd name="csY20" fmla="*/ 446209 h 1798536"/>
                <a:gd name="csX21" fmla="*/ 484595 w 3043918"/>
                <a:gd name="csY21" fmla="*/ 437541 h 1798536"/>
                <a:gd name="csX22" fmla="*/ 427905 w 3043918"/>
                <a:gd name="csY22" fmla="*/ 530592 h 1798536"/>
                <a:gd name="csX23" fmla="*/ 390854 w 3043918"/>
                <a:gd name="csY23" fmla="*/ 630316 h 1798536"/>
                <a:gd name="csX24" fmla="*/ 682511 w 3043918"/>
                <a:gd name="csY24" fmla="*/ 1006126 h 1798536"/>
                <a:gd name="csX25" fmla="*/ 836470 w 3043918"/>
                <a:gd name="csY25" fmla="*/ 939233 h 1798536"/>
                <a:gd name="csX26" fmla="*/ 975395 w 3043918"/>
                <a:gd name="csY26" fmla="*/ 857919 h 1798536"/>
                <a:gd name="csX27" fmla="*/ 1102045 w 3043918"/>
                <a:gd name="csY27" fmla="*/ 913151 h 1798536"/>
                <a:gd name="csX28" fmla="*/ 1298964 w 3043918"/>
                <a:gd name="csY28" fmla="*/ 983726 h 1798536"/>
                <a:gd name="csX29" fmla="*/ 1489591 w 3043918"/>
                <a:gd name="csY29" fmla="*/ 1003824 h 1798536"/>
                <a:gd name="csX30" fmla="*/ 1658357 w 3043918"/>
                <a:gd name="csY30" fmla="*/ 993085 h 1798536"/>
                <a:gd name="csX31" fmla="*/ 2190810 w 3043918"/>
                <a:gd name="csY31" fmla="*/ 498910 h 1798536"/>
                <a:gd name="csX32" fmla="*/ 1758542 w 3043918"/>
                <a:gd name="csY32" fmla="*/ 148569 h 1798536"/>
                <a:gd name="csX33" fmla="*/ 516584 w 3043918"/>
                <a:gd name="csY33" fmla="*/ 182935 h 1798536"/>
                <a:gd name="csX34" fmla="*/ 137553 w 3043918"/>
                <a:gd name="csY34" fmla="*/ 308819 h 1798536"/>
                <a:gd name="csX35" fmla="*/ 1620 w 3043918"/>
                <a:gd name="csY35" fmla="*/ 322473 h 1798536"/>
                <a:gd name="csX36" fmla="*/ 9138 w 3043918"/>
                <a:gd name="csY36" fmla="*/ 280513 h 1798536"/>
                <a:gd name="csX37" fmla="*/ 164402 w 3043918"/>
                <a:gd name="csY37" fmla="*/ 205872 h 1798536"/>
                <a:gd name="csX38" fmla="*/ 768504 w 3043918"/>
                <a:gd name="csY38" fmla="*/ 42630 h 1798536"/>
                <a:gd name="csX39" fmla="*/ 1772426 w 3043918"/>
                <a:gd name="csY39" fmla="*/ 59660 h 1798536"/>
                <a:gd name="csX40" fmla="*/ 2052423 w 3043918"/>
                <a:gd name="csY40" fmla="*/ 169818 h 1798536"/>
                <a:gd name="csX41" fmla="*/ 2571222 w 3043918"/>
                <a:gd name="csY41" fmla="*/ 395196 h 1798536"/>
                <a:gd name="csX42" fmla="*/ 2775351 w 3043918"/>
                <a:gd name="csY42" fmla="*/ 353772 h 1798536"/>
                <a:gd name="csX43" fmla="*/ 2921564 w 3043918"/>
                <a:gd name="csY43" fmla="*/ 232031 h 1798536"/>
                <a:gd name="csX44" fmla="*/ 2981475 w 3043918"/>
                <a:gd name="csY44" fmla="*/ 141281 h 17985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3043918" h="1798536">
                  <a:moveTo>
                    <a:pt x="2981475" y="141281"/>
                  </a:moveTo>
                  <a:cubicBezTo>
                    <a:pt x="3009628" y="142892"/>
                    <a:pt x="3021595" y="150103"/>
                    <a:pt x="3043458" y="166519"/>
                  </a:cubicBezTo>
                  <a:cubicBezTo>
                    <a:pt x="3050362" y="229499"/>
                    <a:pt x="2978023" y="303986"/>
                    <a:pt x="2934297" y="344260"/>
                  </a:cubicBezTo>
                  <a:cubicBezTo>
                    <a:pt x="2797982" y="469989"/>
                    <a:pt x="2612263" y="508115"/>
                    <a:pt x="2433142" y="464543"/>
                  </a:cubicBezTo>
                  <a:cubicBezTo>
                    <a:pt x="2375992" y="450658"/>
                    <a:pt x="2298206" y="405705"/>
                    <a:pt x="2249418" y="399185"/>
                  </a:cubicBezTo>
                  <a:cubicBezTo>
                    <a:pt x="2325516" y="575698"/>
                    <a:pt x="2246426" y="777986"/>
                    <a:pt x="2102669" y="893590"/>
                  </a:cubicBezTo>
                  <a:cubicBezTo>
                    <a:pt x="1899921" y="1056602"/>
                    <a:pt x="1615398" y="1122497"/>
                    <a:pt x="1359566" y="1083911"/>
                  </a:cubicBezTo>
                  <a:cubicBezTo>
                    <a:pt x="1276564" y="1071330"/>
                    <a:pt x="1191491" y="1049314"/>
                    <a:pt x="1114396" y="1015791"/>
                  </a:cubicBezTo>
                  <a:cubicBezTo>
                    <a:pt x="1067142" y="995233"/>
                    <a:pt x="1017970" y="958488"/>
                    <a:pt x="967954" y="948592"/>
                  </a:cubicBezTo>
                  <a:cubicBezTo>
                    <a:pt x="942409" y="962860"/>
                    <a:pt x="921160" y="983266"/>
                    <a:pt x="897763" y="1000679"/>
                  </a:cubicBezTo>
                  <a:cubicBezTo>
                    <a:pt x="836547" y="1046092"/>
                    <a:pt x="768427" y="1082300"/>
                    <a:pt x="691793" y="1092272"/>
                  </a:cubicBezTo>
                  <a:cubicBezTo>
                    <a:pt x="659267" y="1096492"/>
                    <a:pt x="624824" y="1096645"/>
                    <a:pt x="592298" y="1091889"/>
                  </a:cubicBezTo>
                  <a:cubicBezTo>
                    <a:pt x="567904" y="1088360"/>
                    <a:pt x="547729" y="1079922"/>
                    <a:pt x="523642" y="1081916"/>
                  </a:cubicBezTo>
                  <a:cubicBezTo>
                    <a:pt x="585778" y="1256589"/>
                    <a:pt x="619377" y="1441309"/>
                    <a:pt x="596210" y="1626567"/>
                  </a:cubicBezTo>
                  <a:cubicBezTo>
                    <a:pt x="590917" y="1668836"/>
                    <a:pt x="575499" y="1827091"/>
                    <a:pt x="505614" y="1794029"/>
                  </a:cubicBezTo>
                  <a:cubicBezTo>
                    <a:pt x="461735" y="1773240"/>
                    <a:pt x="495105" y="1713021"/>
                    <a:pt x="501165" y="1679268"/>
                  </a:cubicBezTo>
                  <a:cubicBezTo>
                    <a:pt x="522261" y="1563587"/>
                    <a:pt x="522030" y="1451129"/>
                    <a:pt x="503006" y="1335064"/>
                  </a:cubicBezTo>
                  <a:cubicBezTo>
                    <a:pt x="484442" y="1222068"/>
                    <a:pt x="448464" y="1099790"/>
                    <a:pt x="397374" y="996920"/>
                  </a:cubicBezTo>
                  <a:cubicBezTo>
                    <a:pt x="385101" y="972296"/>
                    <a:pt x="364158" y="952274"/>
                    <a:pt x="351194" y="927650"/>
                  </a:cubicBezTo>
                  <a:cubicBezTo>
                    <a:pt x="312225" y="853700"/>
                    <a:pt x="292127" y="774611"/>
                    <a:pt x="295655" y="690688"/>
                  </a:cubicBezTo>
                  <a:cubicBezTo>
                    <a:pt x="299184" y="604465"/>
                    <a:pt x="331403" y="515863"/>
                    <a:pt x="381879" y="446209"/>
                  </a:cubicBezTo>
                  <a:cubicBezTo>
                    <a:pt x="412180" y="404478"/>
                    <a:pt x="459510" y="367043"/>
                    <a:pt x="484595" y="437541"/>
                  </a:cubicBezTo>
                  <a:cubicBezTo>
                    <a:pt x="475543" y="473441"/>
                    <a:pt x="446623" y="498603"/>
                    <a:pt x="427905" y="530592"/>
                  </a:cubicBezTo>
                  <a:cubicBezTo>
                    <a:pt x="410109" y="560969"/>
                    <a:pt x="398909" y="596103"/>
                    <a:pt x="390854" y="630316"/>
                  </a:cubicBezTo>
                  <a:cubicBezTo>
                    <a:pt x="346131" y="821174"/>
                    <a:pt x="463730" y="1038114"/>
                    <a:pt x="682511" y="1006126"/>
                  </a:cubicBezTo>
                  <a:cubicBezTo>
                    <a:pt x="737513" y="998071"/>
                    <a:pt x="792438" y="973217"/>
                    <a:pt x="836470" y="939233"/>
                  </a:cubicBezTo>
                  <a:cubicBezTo>
                    <a:pt x="876591" y="908318"/>
                    <a:pt x="920393" y="855618"/>
                    <a:pt x="975395" y="857919"/>
                  </a:cubicBezTo>
                  <a:cubicBezTo>
                    <a:pt x="1017356" y="859684"/>
                    <a:pt x="1065147" y="894511"/>
                    <a:pt x="1102045" y="913151"/>
                  </a:cubicBezTo>
                  <a:cubicBezTo>
                    <a:pt x="1163414" y="944143"/>
                    <a:pt x="1231688" y="969151"/>
                    <a:pt x="1298964" y="983726"/>
                  </a:cubicBezTo>
                  <a:cubicBezTo>
                    <a:pt x="1361100" y="997227"/>
                    <a:pt x="1426074" y="1002673"/>
                    <a:pt x="1489591" y="1003824"/>
                  </a:cubicBezTo>
                  <a:cubicBezTo>
                    <a:pt x="1546281" y="1004822"/>
                    <a:pt x="1602204" y="1000756"/>
                    <a:pt x="1658357" y="993085"/>
                  </a:cubicBezTo>
                  <a:cubicBezTo>
                    <a:pt x="1898233" y="960405"/>
                    <a:pt x="2230163" y="786578"/>
                    <a:pt x="2190810" y="498910"/>
                  </a:cubicBezTo>
                  <a:cubicBezTo>
                    <a:pt x="2162120" y="289718"/>
                    <a:pt x="1936359" y="195286"/>
                    <a:pt x="1758542" y="148569"/>
                  </a:cubicBezTo>
                  <a:cubicBezTo>
                    <a:pt x="1361790" y="44471"/>
                    <a:pt x="910881" y="77304"/>
                    <a:pt x="516584" y="182935"/>
                  </a:cubicBezTo>
                  <a:cubicBezTo>
                    <a:pt x="387095" y="217609"/>
                    <a:pt x="261595" y="257575"/>
                    <a:pt x="137553" y="308819"/>
                  </a:cubicBezTo>
                  <a:cubicBezTo>
                    <a:pt x="91909" y="327690"/>
                    <a:pt x="39669" y="371799"/>
                    <a:pt x="1620" y="322473"/>
                  </a:cubicBezTo>
                  <a:cubicBezTo>
                    <a:pt x="-1065" y="306671"/>
                    <a:pt x="-1525" y="293860"/>
                    <a:pt x="9138" y="280513"/>
                  </a:cubicBezTo>
                  <a:cubicBezTo>
                    <a:pt x="27395" y="257499"/>
                    <a:pt x="132413" y="218759"/>
                    <a:pt x="164402" y="205872"/>
                  </a:cubicBezTo>
                  <a:cubicBezTo>
                    <a:pt x="357024" y="127703"/>
                    <a:pt x="563761" y="75923"/>
                    <a:pt x="768504" y="42630"/>
                  </a:cubicBezTo>
                  <a:cubicBezTo>
                    <a:pt x="1102276" y="-11605"/>
                    <a:pt x="1442107" y="-22421"/>
                    <a:pt x="1772426" y="59660"/>
                  </a:cubicBezTo>
                  <a:cubicBezTo>
                    <a:pt x="1868929" y="83594"/>
                    <a:pt x="1965816" y="121106"/>
                    <a:pt x="2052423" y="169818"/>
                  </a:cubicBezTo>
                  <a:cubicBezTo>
                    <a:pt x="2225944" y="267472"/>
                    <a:pt x="2360189" y="389212"/>
                    <a:pt x="2571222" y="395196"/>
                  </a:cubicBezTo>
                  <a:cubicBezTo>
                    <a:pt x="2638958" y="397037"/>
                    <a:pt x="2713982" y="384149"/>
                    <a:pt x="2775351" y="353772"/>
                  </a:cubicBezTo>
                  <a:cubicBezTo>
                    <a:pt x="2831351" y="326079"/>
                    <a:pt x="2883285" y="281203"/>
                    <a:pt x="2921564" y="232031"/>
                  </a:cubicBezTo>
                  <a:cubicBezTo>
                    <a:pt x="2943809" y="203494"/>
                    <a:pt x="2955316" y="165599"/>
                    <a:pt x="2981475" y="141281"/>
                  </a:cubicBezTo>
                  <a:close/>
                </a:path>
              </a:pathLst>
            </a:custGeom>
            <a:solidFill>
              <a:srgbClr val="F595A6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E623ADA-1319-5775-A955-7583225F4AAF}"/>
                </a:ext>
              </a:extLst>
            </p:cNvPr>
            <p:cNvSpPr/>
            <p:nvPr/>
          </p:nvSpPr>
          <p:spPr>
            <a:xfrm>
              <a:off x="8328202" y="1917401"/>
              <a:ext cx="1237229" cy="2655902"/>
            </a:xfrm>
            <a:custGeom>
              <a:avLst/>
              <a:gdLst>
                <a:gd name="csX0" fmla="*/ 169631 w 1237229"/>
                <a:gd name="csY0" fmla="*/ 0 h 2655902"/>
                <a:gd name="csX1" fmla="*/ 182672 w 1237229"/>
                <a:gd name="csY1" fmla="*/ 24241 h 2655902"/>
                <a:gd name="csX2" fmla="*/ 154135 w 1237229"/>
                <a:gd name="csY2" fmla="*/ 7288 h 2655902"/>
                <a:gd name="csX3" fmla="*/ 169631 w 1237229"/>
                <a:gd name="csY3" fmla="*/ 0 h 2655902"/>
                <a:gd name="csX4" fmla="*/ 270046 w 1237229"/>
                <a:gd name="csY4" fmla="*/ 36745 h 2655902"/>
                <a:gd name="csX5" fmla="*/ 678534 w 1237229"/>
                <a:gd name="csY5" fmla="*/ 461342 h 2655902"/>
                <a:gd name="csX6" fmla="*/ 724714 w 1237229"/>
                <a:gd name="csY6" fmla="*/ 584157 h 2655902"/>
                <a:gd name="csX7" fmla="*/ 744123 w 1237229"/>
                <a:gd name="csY7" fmla="*/ 648518 h 2655902"/>
                <a:gd name="csX8" fmla="*/ 803420 w 1237229"/>
                <a:gd name="csY8" fmla="*/ 696923 h 2655902"/>
                <a:gd name="csX9" fmla="*/ 864483 w 1237229"/>
                <a:gd name="csY9" fmla="*/ 758292 h 2655902"/>
                <a:gd name="csX10" fmla="*/ 1008854 w 1237229"/>
                <a:gd name="csY10" fmla="*/ 1218944 h 2655902"/>
                <a:gd name="csX11" fmla="*/ 1073598 w 1237229"/>
                <a:gd name="csY11" fmla="*/ 1293815 h 2655902"/>
                <a:gd name="csX12" fmla="*/ 1149542 w 1237229"/>
                <a:gd name="csY12" fmla="*/ 1530776 h 2655902"/>
                <a:gd name="csX13" fmla="*/ 1136732 w 1237229"/>
                <a:gd name="csY13" fmla="*/ 1683816 h 2655902"/>
                <a:gd name="csX14" fmla="*/ 1176775 w 1237229"/>
                <a:gd name="csY14" fmla="*/ 1773414 h 2655902"/>
                <a:gd name="csX15" fmla="*/ 1225487 w 1237229"/>
                <a:gd name="csY15" fmla="*/ 1922772 h 2655902"/>
                <a:gd name="csX16" fmla="*/ 1172479 w 1237229"/>
                <a:gd name="csY16" fmla="*/ 2357956 h 2655902"/>
                <a:gd name="csX17" fmla="*/ 1111878 w 1237229"/>
                <a:gd name="csY17" fmla="*/ 2465658 h 2655902"/>
                <a:gd name="csX18" fmla="*/ 1075516 w 1237229"/>
                <a:gd name="csY18" fmla="*/ 2506775 h 2655902"/>
                <a:gd name="csX19" fmla="*/ 1020821 w 1237229"/>
                <a:gd name="csY19" fmla="*/ 2655902 h 2655902"/>
                <a:gd name="csX20" fmla="*/ 958838 w 1237229"/>
                <a:gd name="csY20" fmla="*/ 2630665 h 2655902"/>
                <a:gd name="csX21" fmla="*/ 973336 w 1237229"/>
                <a:gd name="csY21" fmla="*/ 2566380 h 2655902"/>
                <a:gd name="csX22" fmla="*/ 829272 w 1237229"/>
                <a:gd name="csY22" fmla="*/ 2597065 h 2655902"/>
                <a:gd name="csX23" fmla="*/ 419020 w 1237229"/>
                <a:gd name="csY23" fmla="*/ 2423467 h 2655902"/>
                <a:gd name="csX24" fmla="*/ 271350 w 1237229"/>
                <a:gd name="csY24" fmla="*/ 2187503 h 2655902"/>
                <a:gd name="csX25" fmla="*/ 95988 w 1237229"/>
                <a:gd name="csY25" fmla="*/ 2179448 h 2655902"/>
                <a:gd name="csX26" fmla="*/ 1786 w 1237229"/>
                <a:gd name="csY26" fmla="*/ 1952689 h 2655902"/>
                <a:gd name="csX27" fmla="*/ 177302 w 1237229"/>
                <a:gd name="csY27" fmla="*/ 1608331 h 2655902"/>
                <a:gd name="csX28" fmla="*/ 375371 w 1237229"/>
                <a:gd name="csY28" fmla="*/ 1368915 h 2655902"/>
                <a:gd name="csX29" fmla="*/ 405672 w 1237229"/>
                <a:gd name="csY29" fmla="*/ 1185805 h 2655902"/>
                <a:gd name="csX30" fmla="*/ 387491 w 1237229"/>
                <a:gd name="csY30" fmla="*/ 1073653 h 2655902"/>
                <a:gd name="csX31" fmla="*/ 472181 w 1237229"/>
                <a:gd name="csY31" fmla="*/ 1112239 h 2655902"/>
                <a:gd name="csX32" fmla="*/ 480158 w 1237229"/>
                <a:gd name="csY32" fmla="*/ 1328565 h 2655902"/>
                <a:gd name="csX33" fmla="*/ 120152 w 1237229"/>
                <a:gd name="csY33" fmla="*/ 1842992 h 2655902"/>
                <a:gd name="csX34" fmla="*/ 111330 w 1237229"/>
                <a:gd name="csY34" fmla="*/ 2093838 h 2655902"/>
                <a:gd name="csX35" fmla="*/ 211055 w 1237229"/>
                <a:gd name="csY35" fmla="*/ 2074200 h 2655902"/>
                <a:gd name="csX36" fmla="*/ 472028 w 1237229"/>
                <a:gd name="csY36" fmla="*/ 2355117 h 2655902"/>
                <a:gd name="csX37" fmla="*/ 916264 w 1237229"/>
                <a:gd name="csY37" fmla="*/ 2492430 h 2655902"/>
                <a:gd name="csX38" fmla="*/ 1030026 w 1237229"/>
                <a:gd name="csY38" fmla="*/ 2430601 h 2655902"/>
                <a:gd name="csX39" fmla="*/ 1145784 w 1237229"/>
                <a:gd name="csY39" fmla="*/ 1967648 h 2655902"/>
                <a:gd name="csX40" fmla="*/ 1060557 w 1237229"/>
                <a:gd name="csY40" fmla="*/ 1759300 h 2655902"/>
                <a:gd name="csX41" fmla="*/ 924471 w 1237229"/>
                <a:gd name="csY41" fmla="*/ 1746719 h 2655902"/>
                <a:gd name="csX42" fmla="*/ 907825 w 1237229"/>
                <a:gd name="csY42" fmla="*/ 1701306 h 2655902"/>
                <a:gd name="csX43" fmla="*/ 1049204 w 1237229"/>
                <a:gd name="csY43" fmla="*/ 1653515 h 2655902"/>
                <a:gd name="csX44" fmla="*/ 1000646 w 1237229"/>
                <a:gd name="csY44" fmla="*/ 1335699 h 2655902"/>
                <a:gd name="csX45" fmla="*/ 914575 w 1237229"/>
                <a:gd name="csY45" fmla="*/ 1245793 h 2655902"/>
                <a:gd name="csX46" fmla="*/ 924394 w 1237229"/>
                <a:gd name="csY46" fmla="*/ 1181969 h 2655902"/>
                <a:gd name="csX47" fmla="*/ 918564 w 1237229"/>
                <a:gd name="csY47" fmla="*/ 1070891 h 2655902"/>
                <a:gd name="csX48" fmla="*/ 561013 w 1237229"/>
                <a:gd name="csY48" fmla="*/ 679049 h 2655902"/>
                <a:gd name="csX49" fmla="*/ 315690 w 1237229"/>
                <a:gd name="csY49" fmla="*/ 764736 h 2655902"/>
                <a:gd name="csX50" fmla="*/ 205455 w 1237229"/>
                <a:gd name="csY50" fmla="*/ 841984 h 2655902"/>
                <a:gd name="csX51" fmla="*/ 263142 w 1237229"/>
                <a:gd name="csY51" fmla="*/ 697000 h 2655902"/>
                <a:gd name="csX52" fmla="*/ 525572 w 1237229"/>
                <a:gd name="csY52" fmla="*/ 588914 h 2655902"/>
                <a:gd name="csX53" fmla="*/ 640639 w 1237229"/>
                <a:gd name="csY53" fmla="*/ 602568 h 2655902"/>
                <a:gd name="csX54" fmla="*/ 408971 w 1237229"/>
                <a:gd name="csY54" fmla="*/ 223997 h 2655902"/>
                <a:gd name="csX55" fmla="*/ 312007 w 1237229"/>
                <a:gd name="csY55" fmla="*/ 152732 h 2655902"/>
                <a:gd name="csX56" fmla="*/ 222255 w 1237229"/>
                <a:gd name="csY56" fmla="*/ 56613 h 2655902"/>
                <a:gd name="csX57" fmla="*/ 270046 w 1237229"/>
                <a:gd name="csY57" fmla="*/ 36745 h 2655902"/>
                <a:gd name="csX58" fmla="*/ 873381 w 1237229"/>
                <a:gd name="csY58" fmla="*/ 2182823 h 2655902"/>
                <a:gd name="csX59" fmla="*/ 775728 w 1237229"/>
                <a:gd name="csY59" fmla="*/ 2205453 h 2655902"/>
                <a:gd name="csX60" fmla="*/ 611182 w 1237229"/>
                <a:gd name="csY60" fmla="*/ 2100896 h 2655902"/>
                <a:gd name="csX61" fmla="*/ 627445 w 1237229"/>
                <a:gd name="csY61" fmla="*/ 1552179 h 2655902"/>
                <a:gd name="csX62" fmla="*/ 727400 w 1237229"/>
                <a:gd name="csY62" fmla="*/ 1415249 h 2655902"/>
                <a:gd name="csX63" fmla="*/ 772659 w 1237229"/>
                <a:gd name="csY63" fmla="*/ 1475237 h 2655902"/>
                <a:gd name="csX64" fmla="*/ 679762 w 1237229"/>
                <a:gd name="csY64" fmla="*/ 1627586 h 2655902"/>
                <a:gd name="csX65" fmla="*/ 618086 w 1237229"/>
                <a:gd name="csY65" fmla="*/ 1868306 h 2655902"/>
                <a:gd name="csX66" fmla="*/ 729624 w 1237229"/>
                <a:gd name="csY66" fmla="*/ 2097750 h 2655902"/>
                <a:gd name="csX67" fmla="*/ 794139 w 1237229"/>
                <a:gd name="csY67" fmla="*/ 2124676 h 2655902"/>
                <a:gd name="csX68" fmla="*/ 873381 w 1237229"/>
                <a:gd name="csY68" fmla="*/ 2182823 h 26559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</a:cxnLst>
              <a:rect l="l" t="t" r="r" b="b"/>
              <a:pathLst>
                <a:path w="1237229" h="2655902">
                  <a:moveTo>
                    <a:pt x="169631" y="0"/>
                  </a:moveTo>
                  <a:cubicBezTo>
                    <a:pt x="174003" y="8055"/>
                    <a:pt x="178299" y="16109"/>
                    <a:pt x="182672" y="24241"/>
                  </a:cubicBezTo>
                  <a:cubicBezTo>
                    <a:pt x="173160" y="18564"/>
                    <a:pt x="163648" y="12964"/>
                    <a:pt x="154135" y="7288"/>
                  </a:cubicBezTo>
                  <a:cubicBezTo>
                    <a:pt x="159352" y="4833"/>
                    <a:pt x="164491" y="2378"/>
                    <a:pt x="169631" y="0"/>
                  </a:cubicBezTo>
                  <a:close/>
                  <a:moveTo>
                    <a:pt x="270046" y="36745"/>
                  </a:moveTo>
                  <a:cubicBezTo>
                    <a:pt x="460674" y="121511"/>
                    <a:pt x="591084" y="274780"/>
                    <a:pt x="678534" y="461342"/>
                  </a:cubicBezTo>
                  <a:cubicBezTo>
                    <a:pt x="697099" y="500926"/>
                    <a:pt x="712287" y="542273"/>
                    <a:pt x="724714" y="584157"/>
                  </a:cubicBezTo>
                  <a:cubicBezTo>
                    <a:pt x="730698" y="604409"/>
                    <a:pt x="732539" y="630721"/>
                    <a:pt x="744123" y="648518"/>
                  </a:cubicBezTo>
                  <a:cubicBezTo>
                    <a:pt x="757087" y="668386"/>
                    <a:pt x="785240" y="681811"/>
                    <a:pt x="803420" y="696923"/>
                  </a:cubicBezTo>
                  <a:cubicBezTo>
                    <a:pt x="825207" y="715180"/>
                    <a:pt x="846379" y="736430"/>
                    <a:pt x="864483" y="758292"/>
                  </a:cubicBezTo>
                  <a:cubicBezTo>
                    <a:pt x="969654" y="884790"/>
                    <a:pt x="1024657" y="1055242"/>
                    <a:pt x="1008854" y="1218944"/>
                  </a:cubicBezTo>
                  <a:cubicBezTo>
                    <a:pt x="1029336" y="1244643"/>
                    <a:pt x="1054191" y="1267042"/>
                    <a:pt x="1073598" y="1293815"/>
                  </a:cubicBezTo>
                  <a:cubicBezTo>
                    <a:pt x="1122617" y="1361628"/>
                    <a:pt x="1146167" y="1447928"/>
                    <a:pt x="1149542" y="1530776"/>
                  </a:cubicBezTo>
                  <a:cubicBezTo>
                    <a:pt x="1151614" y="1579641"/>
                    <a:pt x="1131285" y="1640090"/>
                    <a:pt x="1136732" y="1683816"/>
                  </a:cubicBezTo>
                  <a:cubicBezTo>
                    <a:pt x="1140720" y="1715881"/>
                    <a:pt x="1163504" y="1744955"/>
                    <a:pt x="1176775" y="1773414"/>
                  </a:cubicBezTo>
                  <a:cubicBezTo>
                    <a:pt x="1198484" y="1819902"/>
                    <a:pt x="1215821" y="1872295"/>
                    <a:pt x="1225487" y="1922772"/>
                  </a:cubicBezTo>
                  <a:cubicBezTo>
                    <a:pt x="1252259" y="2063614"/>
                    <a:pt x="1232698" y="2227316"/>
                    <a:pt x="1172479" y="2357956"/>
                  </a:cubicBezTo>
                  <a:cubicBezTo>
                    <a:pt x="1155526" y="2394700"/>
                    <a:pt x="1135888" y="2433056"/>
                    <a:pt x="1111878" y="2465658"/>
                  </a:cubicBezTo>
                  <a:cubicBezTo>
                    <a:pt x="1101521" y="2479620"/>
                    <a:pt x="1083417" y="2491587"/>
                    <a:pt x="1075516" y="2506775"/>
                  </a:cubicBezTo>
                  <a:cubicBezTo>
                    <a:pt x="1051275" y="2553263"/>
                    <a:pt x="1070300" y="2611487"/>
                    <a:pt x="1020821" y="2655902"/>
                  </a:cubicBezTo>
                  <a:cubicBezTo>
                    <a:pt x="998958" y="2639487"/>
                    <a:pt x="986991" y="2632276"/>
                    <a:pt x="958838" y="2630665"/>
                  </a:cubicBezTo>
                  <a:cubicBezTo>
                    <a:pt x="963671" y="2609185"/>
                    <a:pt x="968504" y="2587783"/>
                    <a:pt x="973336" y="2566380"/>
                  </a:cubicBezTo>
                  <a:cubicBezTo>
                    <a:pt x="924548" y="2574972"/>
                    <a:pt x="880209" y="2594303"/>
                    <a:pt x="829272" y="2597065"/>
                  </a:cubicBezTo>
                  <a:cubicBezTo>
                    <a:pt x="673395" y="2605427"/>
                    <a:pt x="516596" y="2549043"/>
                    <a:pt x="419020" y="2423467"/>
                  </a:cubicBezTo>
                  <a:cubicBezTo>
                    <a:pt x="367163" y="2356805"/>
                    <a:pt x="332106" y="2237748"/>
                    <a:pt x="271350" y="2187503"/>
                  </a:cubicBezTo>
                  <a:cubicBezTo>
                    <a:pt x="214277" y="2140249"/>
                    <a:pt x="157817" y="2185585"/>
                    <a:pt x="95988" y="2179448"/>
                  </a:cubicBezTo>
                  <a:cubicBezTo>
                    <a:pt x="3167" y="2170243"/>
                    <a:pt x="-4888" y="2020809"/>
                    <a:pt x="1786" y="1952689"/>
                  </a:cubicBezTo>
                  <a:cubicBezTo>
                    <a:pt x="14674" y="1821589"/>
                    <a:pt x="91232" y="1703837"/>
                    <a:pt x="177302" y="1608331"/>
                  </a:cubicBezTo>
                  <a:cubicBezTo>
                    <a:pt x="247416" y="1530623"/>
                    <a:pt x="327043" y="1463731"/>
                    <a:pt x="375371" y="1368915"/>
                  </a:cubicBezTo>
                  <a:cubicBezTo>
                    <a:pt x="403448" y="1313836"/>
                    <a:pt x="414954" y="1247097"/>
                    <a:pt x="405672" y="1185805"/>
                  </a:cubicBezTo>
                  <a:cubicBezTo>
                    <a:pt x="399689" y="1146376"/>
                    <a:pt x="376905" y="1113389"/>
                    <a:pt x="387491" y="1073653"/>
                  </a:cubicBezTo>
                  <a:cubicBezTo>
                    <a:pt x="430603" y="1029391"/>
                    <a:pt x="457683" y="1069434"/>
                    <a:pt x="472181" y="1112239"/>
                  </a:cubicBezTo>
                  <a:cubicBezTo>
                    <a:pt x="495731" y="1181893"/>
                    <a:pt x="499490" y="1257377"/>
                    <a:pt x="480158" y="1328565"/>
                  </a:cubicBezTo>
                  <a:cubicBezTo>
                    <a:pt x="422472" y="1540825"/>
                    <a:pt x="202387" y="1644463"/>
                    <a:pt x="120152" y="1842992"/>
                  </a:cubicBezTo>
                  <a:cubicBezTo>
                    <a:pt x="90388" y="1914640"/>
                    <a:pt x="53260" y="2027559"/>
                    <a:pt x="111330" y="2093838"/>
                  </a:cubicBezTo>
                  <a:cubicBezTo>
                    <a:pt x="144316" y="2085476"/>
                    <a:pt x="176535" y="2073433"/>
                    <a:pt x="211055" y="2074200"/>
                  </a:cubicBezTo>
                  <a:cubicBezTo>
                    <a:pt x="367010" y="2077805"/>
                    <a:pt x="396620" y="2255009"/>
                    <a:pt x="472028" y="2355117"/>
                  </a:cubicBezTo>
                  <a:cubicBezTo>
                    <a:pt x="572135" y="2488058"/>
                    <a:pt x="756934" y="2546359"/>
                    <a:pt x="916264" y="2492430"/>
                  </a:cubicBezTo>
                  <a:cubicBezTo>
                    <a:pt x="955156" y="2479236"/>
                    <a:pt x="1000416" y="2460212"/>
                    <a:pt x="1030026" y="2430601"/>
                  </a:cubicBezTo>
                  <a:cubicBezTo>
                    <a:pt x="1131439" y="2329266"/>
                    <a:pt x="1162353" y="2101893"/>
                    <a:pt x="1145784" y="1967648"/>
                  </a:cubicBezTo>
                  <a:cubicBezTo>
                    <a:pt x="1137345" y="1899374"/>
                    <a:pt x="1118168" y="1804636"/>
                    <a:pt x="1060557" y="1759300"/>
                  </a:cubicBezTo>
                  <a:cubicBezTo>
                    <a:pt x="1015758" y="1724089"/>
                    <a:pt x="972800" y="1755694"/>
                    <a:pt x="924471" y="1746719"/>
                  </a:cubicBezTo>
                  <a:cubicBezTo>
                    <a:pt x="911508" y="1733524"/>
                    <a:pt x="903145" y="1720867"/>
                    <a:pt x="907825" y="1701306"/>
                  </a:cubicBezTo>
                  <a:cubicBezTo>
                    <a:pt x="921249" y="1644846"/>
                    <a:pt x="1009698" y="1657503"/>
                    <a:pt x="1049204" y="1653515"/>
                  </a:cubicBezTo>
                  <a:cubicBezTo>
                    <a:pt x="1088864" y="1551642"/>
                    <a:pt x="1064239" y="1422843"/>
                    <a:pt x="1000646" y="1335699"/>
                  </a:cubicBezTo>
                  <a:cubicBezTo>
                    <a:pt x="981621" y="1309617"/>
                    <a:pt x="921096" y="1271185"/>
                    <a:pt x="914575" y="1245793"/>
                  </a:cubicBezTo>
                  <a:cubicBezTo>
                    <a:pt x="908592" y="1222857"/>
                    <a:pt x="921787" y="1204139"/>
                    <a:pt x="924394" y="1181969"/>
                  </a:cubicBezTo>
                  <a:cubicBezTo>
                    <a:pt x="928691" y="1146299"/>
                    <a:pt x="924087" y="1106255"/>
                    <a:pt x="918564" y="1070891"/>
                  </a:cubicBezTo>
                  <a:cubicBezTo>
                    <a:pt x="889490" y="885173"/>
                    <a:pt x="752407" y="709427"/>
                    <a:pt x="561013" y="679049"/>
                  </a:cubicBezTo>
                  <a:cubicBezTo>
                    <a:pt x="471107" y="664858"/>
                    <a:pt x="379283" y="701603"/>
                    <a:pt x="315690" y="764736"/>
                  </a:cubicBezTo>
                  <a:cubicBezTo>
                    <a:pt x="287536" y="792659"/>
                    <a:pt x="257082" y="876581"/>
                    <a:pt x="205455" y="841984"/>
                  </a:cubicBezTo>
                  <a:cubicBezTo>
                    <a:pt x="151834" y="806007"/>
                    <a:pt x="234529" y="723849"/>
                    <a:pt x="263142" y="697000"/>
                  </a:cubicBezTo>
                  <a:cubicBezTo>
                    <a:pt x="335174" y="629340"/>
                    <a:pt x="425770" y="589220"/>
                    <a:pt x="525572" y="588914"/>
                  </a:cubicBezTo>
                  <a:cubicBezTo>
                    <a:pt x="564695" y="588760"/>
                    <a:pt x="602283" y="600804"/>
                    <a:pt x="640639" y="602568"/>
                  </a:cubicBezTo>
                  <a:cubicBezTo>
                    <a:pt x="603588" y="463874"/>
                    <a:pt x="519435" y="317278"/>
                    <a:pt x="408971" y="223997"/>
                  </a:cubicBezTo>
                  <a:cubicBezTo>
                    <a:pt x="377826" y="197762"/>
                    <a:pt x="347371" y="173214"/>
                    <a:pt x="312007" y="152732"/>
                  </a:cubicBezTo>
                  <a:cubicBezTo>
                    <a:pt x="263526" y="124579"/>
                    <a:pt x="220567" y="122892"/>
                    <a:pt x="222255" y="56613"/>
                  </a:cubicBezTo>
                  <a:cubicBezTo>
                    <a:pt x="238135" y="50016"/>
                    <a:pt x="254090" y="43342"/>
                    <a:pt x="270046" y="36745"/>
                  </a:cubicBezTo>
                  <a:close/>
                  <a:moveTo>
                    <a:pt x="873381" y="2182823"/>
                  </a:moveTo>
                  <a:cubicBezTo>
                    <a:pt x="849754" y="2217113"/>
                    <a:pt x="813470" y="2213968"/>
                    <a:pt x="775728" y="2205453"/>
                  </a:cubicBezTo>
                  <a:cubicBezTo>
                    <a:pt x="709679" y="2190571"/>
                    <a:pt x="651532" y="2155514"/>
                    <a:pt x="611182" y="2100896"/>
                  </a:cubicBezTo>
                  <a:cubicBezTo>
                    <a:pt x="489057" y="1936043"/>
                    <a:pt x="528641" y="1717645"/>
                    <a:pt x="627445" y="1552179"/>
                  </a:cubicBezTo>
                  <a:cubicBezTo>
                    <a:pt x="646239" y="1520727"/>
                    <a:pt x="691806" y="1422383"/>
                    <a:pt x="727400" y="1415249"/>
                  </a:cubicBezTo>
                  <a:cubicBezTo>
                    <a:pt x="763761" y="1407961"/>
                    <a:pt x="781711" y="1444859"/>
                    <a:pt x="772659" y="1475237"/>
                  </a:cubicBezTo>
                  <a:cubicBezTo>
                    <a:pt x="761076" y="1514360"/>
                    <a:pt x="702315" y="1586469"/>
                    <a:pt x="679762" y="1627586"/>
                  </a:cubicBezTo>
                  <a:cubicBezTo>
                    <a:pt x="639949" y="1700155"/>
                    <a:pt x="617242" y="1785612"/>
                    <a:pt x="618086" y="1868306"/>
                  </a:cubicBezTo>
                  <a:cubicBezTo>
                    <a:pt x="619007" y="1955681"/>
                    <a:pt x="656058" y="2047121"/>
                    <a:pt x="729624" y="2097750"/>
                  </a:cubicBezTo>
                  <a:cubicBezTo>
                    <a:pt x="748342" y="2110561"/>
                    <a:pt x="771432" y="2121761"/>
                    <a:pt x="794139" y="2124676"/>
                  </a:cubicBezTo>
                  <a:cubicBezTo>
                    <a:pt x="842927" y="2131043"/>
                    <a:pt x="876143" y="2117619"/>
                    <a:pt x="873381" y="2182823"/>
                  </a:cubicBezTo>
                  <a:close/>
                </a:path>
              </a:pathLst>
            </a:custGeom>
            <a:solidFill>
              <a:schemeClr val="accent1"/>
            </a:solidFill>
            <a:ln w="1916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C47D57D-ECBE-781A-464C-BEC163C764DB}"/>
              </a:ext>
            </a:extLst>
          </p:cNvPr>
          <p:cNvSpPr/>
          <p:nvPr/>
        </p:nvSpPr>
        <p:spPr>
          <a:xfrm>
            <a:off x="3480626" y="1432443"/>
            <a:ext cx="699629" cy="746753"/>
          </a:xfrm>
          <a:custGeom>
            <a:avLst/>
            <a:gdLst>
              <a:gd name="csX0" fmla="*/ 25277 w 699629"/>
              <a:gd name="csY0" fmla="*/ 428 h 746753"/>
              <a:gd name="csX1" fmla="*/ 59883 w 699629"/>
              <a:gd name="csY1" fmla="*/ 1354 h 746753"/>
              <a:gd name="csX2" fmla="*/ 231918 w 699629"/>
              <a:gd name="csY2" fmla="*/ 31805 h 746753"/>
              <a:gd name="csX3" fmla="*/ 564025 w 699629"/>
              <a:gd name="csY3" fmla="*/ 352425 h 746753"/>
              <a:gd name="csX4" fmla="*/ 624043 w 699629"/>
              <a:gd name="csY4" fmla="*/ 583731 h 746753"/>
              <a:gd name="csX5" fmla="*/ 687529 w 699629"/>
              <a:gd name="csY5" fmla="*/ 623834 h 746753"/>
              <a:gd name="csX6" fmla="*/ 630433 w 699629"/>
              <a:gd name="csY6" fmla="*/ 746182 h 746753"/>
              <a:gd name="csX7" fmla="*/ 540440 w 699629"/>
              <a:gd name="csY7" fmla="*/ 643886 h 746753"/>
              <a:gd name="csX8" fmla="*/ 590059 w 699629"/>
              <a:gd name="csY8" fmla="*/ 588285 h 746753"/>
              <a:gd name="csX9" fmla="*/ 266380 w 699629"/>
              <a:gd name="csY9" fmla="*/ 79385 h 746753"/>
              <a:gd name="csX10" fmla="*/ 87071 w 699629"/>
              <a:gd name="csY10" fmla="*/ 35000 h 746753"/>
              <a:gd name="csX11" fmla="*/ 0 w 699629"/>
              <a:gd name="csY11" fmla="*/ 17599 h 746753"/>
              <a:gd name="csX12" fmla="*/ 25277 w 699629"/>
              <a:gd name="csY12" fmla="*/ 428 h 7467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699629" h="746753">
                <a:moveTo>
                  <a:pt x="25277" y="428"/>
                </a:moveTo>
                <a:cubicBezTo>
                  <a:pt x="35482" y="-804"/>
                  <a:pt x="47241" y="980"/>
                  <a:pt x="59883" y="1354"/>
                </a:cubicBezTo>
                <a:cubicBezTo>
                  <a:pt x="119018" y="2986"/>
                  <a:pt x="175638" y="14472"/>
                  <a:pt x="231918" y="31805"/>
                </a:cubicBezTo>
                <a:cubicBezTo>
                  <a:pt x="383698" y="78569"/>
                  <a:pt x="507881" y="204860"/>
                  <a:pt x="564025" y="352425"/>
                </a:cubicBezTo>
                <a:cubicBezTo>
                  <a:pt x="592913" y="428349"/>
                  <a:pt x="605828" y="505360"/>
                  <a:pt x="624043" y="583731"/>
                </a:cubicBezTo>
                <a:cubicBezTo>
                  <a:pt x="649533" y="592431"/>
                  <a:pt x="672371" y="599772"/>
                  <a:pt x="687529" y="623834"/>
                </a:cubicBezTo>
                <a:cubicBezTo>
                  <a:pt x="717912" y="672093"/>
                  <a:pt x="688209" y="739521"/>
                  <a:pt x="630433" y="746182"/>
                </a:cubicBezTo>
                <a:cubicBezTo>
                  <a:pt x="572725" y="752775"/>
                  <a:pt x="525758" y="701321"/>
                  <a:pt x="540440" y="643886"/>
                </a:cubicBezTo>
                <a:cubicBezTo>
                  <a:pt x="547304" y="616969"/>
                  <a:pt x="568239" y="602218"/>
                  <a:pt x="590059" y="588285"/>
                </a:cubicBezTo>
                <a:cubicBezTo>
                  <a:pt x="572929" y="380565"/>
                  <a:pt x="463768" y="166116"/>
                  <a:pt x="266380" y="79385"/>
                </a:cubicBezTo>
                <a:cubicBezTo>
                  <a:pt x="208604" y="53963"/>
                  <a:pt x="150353" y="39078"/>
                  <a:pt x="87071" y="35000"/>
                </a:cubicBezTo>
                <a:cubicBezTo>
                  <a:pt x="57504" y="33097"/>
                  <a:pt x="16858" y="44108"/>
                  <a:pt x="0" y="17599"/>
                </a:cubicBezTo>
                <a:cubicBezTo>
                  <a:pt x="6424" y="5908"/>
                  <a:pt x="15073" y="1660"/>
                  <a:pt x="25277" y="428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9050">
            <a:solidFill>
              <a:srgbClr val="002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878DF95-D913-EE72-BB01-DB691887B07B}"/>
              </a:ext>
            </a:extLst>
          </p:cNvPr>
          <p:cNvSpPr/>
          <p:nvPr/>
        </p:nvSpPr>
        <p:spPr>
          <a:xfrm>
            <a:off x="7599011" y="1396071"/>
            <a:ext cx="583867" cy="686731"/>
          </a:xfrm>
          <a:custGeom>
            <a:avLst/>
            <a:gdLst>
              <a:gd name="csX0" fmla="*/ 556636 w 583867"/>
              <a:gd name="csY0" fmla="*/ 353 h 686731"/>
              <a:gd name="csX1" fmla="*/ 583867 w 583867"/>
              <a:gd name="csY1" fmla="*/ 18408 h 686731"/>
              <a:gd name="csX2" fmla="*/ 505564 w 583867"/>
              <a:gd name="csY2" fmla="*/ 35740 h 686731"/>
              <a:gd name="csX3" fmla="*/ 344337 w 583867"/>
              <a:gd name="csY3" fmla="*/ 78222 h 686731"/>
              <a:gd name="csX4" fmla="*/ 101680 w 583867"/>
              <a:gd name="csY4" fmla="*/ 528191 h 686731"/>
              <a:gd name="csX5" fmla="*/ 152861 w 583867"/>
              <a:gd name="csY5" fmla="*/ 577946 h 686731"/>
              <a:gd name="csX6" fmla="*/ 77346 w 583867"/>
              <a:gd name="csY6" fmla="*/ 686700 h 686731"/>
              <a:gd name="csX7" fmla="*/ 8151 w 583867"/>
              <a:gd name="csY7" fmla="*/ 570946 h 686731"/>
              <a:gd name="csX8" fmla="*/ 69461 w 583867"/>
              <a:gd name="csY8" fmla="*/ 528191 h 686731"/>
              <a:gd name="csX9" fmla="*/ 96174 w 583867"/>
              <a:gd name="csY9" fmla="*/ 352554 h 686731"/>
              <a:gd name="csX10" fmla="*/ 356503 w 583867"/>
              <a:gd name="csY10" fmla="*/ 36012 h 686731"/>
              <a:gd name="csX11" fmla="*/ 519158 w 583867"/>
              <a:gd name="csY11" fmla="*/ 1619 h 686731"/>
              <a:gd name="csX12" fmla="*/ 556636 w 583867"/>
              <a:gd name="csY12" fmla="*/ 353 h 6867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583867" h="686731">
                <a:moveTo>
                  <a:pt x="556636" y="353"/>
                </a:moveTo>
                <a:cubicBezTo>
                  <a:pt x="568081" y="1517"/>
                  <a:pt x="577818" y="5901"/>
                  <a:pt x="583867" y="18408"/>
                </a:cubicBezTo>
                <a:cubicBezTo>
                  <a:pt x="569457" y="43625"/>
                  <a:pt x="532820" y="34313"/>
                  <a:pt x="505564" y="35740"/>
                </a:cubicBezTo>
                <a:cubicBezTo>
                  <a:pt x="449420" y="38663"/>
                  <a:pt x="394499" y="52529"/>
                  <a:pt x="344337" y="78222"/>
                </a:cubicBezTo>
                <a:cubicBezTo>
                  <a:pt x="170126" y="167536"/>
                  <a:pt x="118264" y="346844"/>
                  <a:pt x="101680" y="528191"/>
                </a:cubicBezTo>
                <a:cubicBezTo>
                  <a:pt x="121595" y="542941"/>
                  <a:pt x="143822" y="552389"/>
                  <a:pt x="152861" y="577946"/>
                </a:cubicBezTo>
                <a:cubicBezTo>
                  <a:pt x="171485" y="631168"/>
                  <a:pt x="135392" y="688264"/>
                  <a:pt x="77346" y="686700"/>
                </a:cubicBezTo>
                <a:cubicBezTo>
                  <a:pt x="21269" y="685205"/>
                  <a:pt x="-17678" y="621312"/>
                  <a:pt x="8151" y="570946"/>
                </a:cubicBezTo>
                <a:cubicBezTo>
                  <a:pt x="20862" y="546271"/>
                  <a:pt x="44515" y="536280"/>
                  <a:pt x="69461" y="528191"/>
                </a:cubicBezTo>
                <a:cubicBezTo>
                  <a:pt x="77549" y="469193"/>
                  <a:pt x="81356" y="410669"/>
                  <a:pt x="96174" y="352554"/>
                </a:cubicBezTo>
                <a:cubicBezTo>
                  <a:pt x="130839" y="215932"/>
                  <a:pt x="224571" y="90321"/>
                  <a:pt x="356503" y="36012"/>
                </a:cubicBezTo>
                <a:cubicBezTo>
                  <a:pt x="407753" y="14941"/>
                  <a:pt x="463761" y="3113"/>
                  <a:pt x="519158" y="1619"/>
                </a:cubicBezTo>
                <a:cubicBezTo>
                  <a:pt x="532039" y="1245"/>
                  <a:pt x="545191" y="-811"/>
                  <a:pt x="556636" y="353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19050">
            <a:solidFill>
              <a:srgbClr val="002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A80F09C-F887-28A0-429E-5430695FF943}"/>
              </a:ext>
            </a:extLst>
          </p:cNvPr>
          <p:cNvSpPr/>
          <p:nvPr/>
        </p:nvSpPr>
        <p:spPr>
          <a:xfrm>
            <a:off x="8601555" y="3002037"/>
            <a:ext cx="664485" cy="407759"/>
          </a:xfrm>
          <a:custGeom>
            <a:avLst/>
            <a:gdLst>
              <a:gd name="csX0" fmla="*/ 634841 w 664485"/>
              <a:gd name="csY0" fmla="*/ 74 h 407759"/>
              <a:gd name="csX1" fmla="*/ 657076 w 664485"/>
              <a:gd name="csY1" fmla="*/ 4118 h 407759"/>
              <a:gd name="csX2" fmla="*/ 664485 w 664485"/>
              <a:gd name="csY2" fmla="*/ 19547 h 407759"/>
              <a:gd name="csX3" fmla="*/ 590940 w 664485"/>
              <a:gd name="csY3" fmla="*/ 33482 h 407759"/>
              <a:gd name="csX4" fmla="*/ 441743 w 664485"/>
              <a:gd name="csY4" fmla="*/ 51019 h 407759"/>
              <a:gd name="csX5" fmla="*/ 137164 w 664485"/>
              <a:gd name="csY5" fmla="*/ 271041 h 407759"/>
              <a:gd name="csX6" fmla="*/ 157896 w 664485"/>
              <a:gd name="csY6" fmla="*/ 345198 h 407759"/>
              <a:gd name="csX7" fmla="*/ 35480 w 664485"/>
              <a:gd name="csY7" fmla="*/ 394544 h 407759"/>
              <a:gd name="csX8" fmla="*/ 108344 w 664485"/>
              <a:gd name="csY8" fmla="*/ 253912 h 407759"/>
              <a:gd name="csX9" fmla="*/ 199970 w 664485"/>
              <a:gd name="csY9" fmla="*/ 148489 h 407759"/>
              <a:gd name="csX10" fmla="*/ 502169 w 664485"/>
              <a:gd name="csY10" fmla="*/ 7449 h 407759"/>
              <a:gd name="csX11" fmla="*/ 611332 w 664485"/>
              <a:gd name="csY11" fmla="*/ 1739 h 407759"/>
              <a:gd name="csX12" fmla="*/ 634841 w 664485"/>
              <a:gd name="csY12" fmla="*/ 74 h 4077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664485" h="407759">
                <a:moveTo>
                  <a:pt x="634841" y="74"/>
                </a:moveTo>
                <a:cubicBezTo>
                  <a:pt x="643431" y="-249"/>
                  <a:pt x="651808" y="380"/>
                  <a:pt x="657076" y="4118"/>
                </a:cubicBezTo>
                <a:cubicBezTo>
                  <a:pt x="662921" y="8196"/>
                  <a:pt x="661766" y="13839"/>
                  <a:pt x="664485" y="19547"/>
                </a:cubicBezTo>
                <a:cubicBezTo>
                  <a:pt x="647968" y="42386"/>
                  <a:pt x="617925" y="33550"/>
                  <a:pt x="590940" y="33482"/>
                </a:cubicBezTo>
                <a:cubicBezTo>
                  <a:pt x="541933" y="33346"/>
                  <a:pt x="488983" y="37492"/>
                  <a:pt x="441743" y="51019"/>
                </a:cubicBezTo>
                <a:cubicBezTo>
                  <a:pt x="314433" y="87383"/>
                  <a:pt x="213496" y="163986"/>
                  <a:pt x="137164" y="271041"/>
                </a:cubicBezTo>
                <a:cubicBezTo>
                  <a:pt x="146069" y="295987"/>
                  <a:pt x="162858" y="316718"/>
                  <a:pt x="157896" y="345198"/>
                </a:cubicBezTo>
                <a:cubicBezTo>
                  <a:pt x="148651" y="398487"/>
                  <a:pt x="78641" y="425811"/>
                  <a:pt x="35480" y="394544"/>
                </a:cubicBezTo>
                <a:cubicBezTo>
                  <a:pt x="-40852" y="339352"/>
                  <a:pt x="16447" y="237463"/>
                  <a:pt x="108344" y="253912"/>
                </a:cubicBezTo>
                <a:cubicBezTo>
                  <a:pt x="141039" y="221218"/>
                  <a:pt x="165441" y="180572"/>
                  <a:pt x="199970" y="148489"/>
                </a:cubicBezTo>
                <a:cubicBezTo>
                  <a:pt x="284730" y="69643"/>
                  <a:pt x="388046" y="23898"/>
                  <a:pt x="502169" y="7449"/>
                </a:cubicBezTo>
                <a:cubicBezTo>
                  <a:pt x="538603" y="2283"/>
                  <a:pt x="574491" y="2215"/>
                  <a:pt x="611332" y="1739"/>
                </a:cubicBezTo>
                <a:cubicBezTo>
                  <a:pt x="617449" y="1671"/>
                  <a:pt x="626251" y="397"/>
                  <a:pt x="634841" y="74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19050">
            <a:solidFill>
              <a:srgbClr val="002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9BD94AD-B569-A43B-495D-67564DC4D776}"/>
              </a:ext>
            </a:extLst>
          </p:cNvPr>
          <p:cNvSpPr/>
          <p:nvPr/>
        </p:nvSpPr>
        <p:spPr>
          <a:xfrm>
            <a:off x="1958352" y="2779242"/>
            <a:ext cx="1291206" cy="203743"/>
          </a:xfrm>
          <a:custGeom>
            <a:avLst/>
            <a:gdLst>
              <a:gd name="csX0" fmla="*/ 1226233 w 1291206"/>
              <a:gd name="csY0" fmla="*/ 1577 h 203743"/>
              <a:gd name="csX1" fmla="*/ 1285810 w 1291206"/>
              <a:gd name="csY1" fmla="*/ 51052 h 203743"/>
              <a:gd name="csX2" fmla="*/ 1195205 w 1291206"/>
              <a:gd name="csY2" fmla="*/ 162049 h 203743"/>
              <a:gd name="csX3" fmla="*/ 1133759 w 1291206"/>
              <a:gd name="csY3" fmla="*/ 122489 h 203743"/>
              <a:gd name="csX4" fmla="*/ 277322 w 1291206"/>
              <a:gd name="csY4" fmla="*/ 200044 h 203743"/>
              <a:gd name="csX5" fmla="*/ 73408 w 1291206"/>
              <a:gd name="csY5" fmla="*/ 199772 h 203743"/>
              <a:gd name="csX6" fmla="*/ 0 w 1291206"/>
              <a:gd name="csY6" fmla="*/ 179585 h 203743"/>
              <a:gd name="csX7" fmla="*/ 93799 w 1291206"/>
              <a:gd name="csY7" fmla="*/ 168642 h 203743"/>
              <a:gd name="csX8" fmla="*/ 331699 w 1291206"/>
              <a:gd name="csY8" fmla="*/ 169050 h 203743"/>
              <a:gd name="csX9" fmla="*/ 1126962 w 1291206"/>
              <a:gd name="csY9" fmla="*/ 91426 h 203743"/>
              <a:gd name="csX10" fmla="*/ 1151363 w 1291206"/>
              <a:gd name="csY10" fmla="*/ 23931 h 203743"/>
              <a:gd name="csX11" fmla="*/ 1226233 w 1291206"/>
              <a:gd name="csY11" fmla="*/ 1577 h 2037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291206" h="203743">
                <a:moveTo>
                  <a:pt x="1226233" y="1577"/>
                </a:moveTo>
                <a:cubicBezTo>
                  <a:pt x="1252232" y="6615"/>
                  <a:pt x="1275682" y="23625"/>
                  <a:pt x="1285810" y="51052"/>
                </a:cubicBezTo>
                <a:cubicBezTo>
                  <a:pt x="1307901" y="110866"/>
                  <a:pt x="1259098" y="172652"/>
                  <a:pt x="1195205" y="162049"/>
                </a:cubicBezTo>
                <a:cubicBezTo>
                  <a:pt x="1169443" y="157767"/>
                  <a:pt x="1152994" y="136899"/>
                  <a:pt x="1133759" y="122489"/>
                </a:cubicBezTo>
                <a:cubicBezTo>
                  <a:pt x="873905" y="228185"/>
                  <a:pt x="552945" y="200724"/>
                  <a:pt x="277322" y="200044"/>
                </a:cubicBezTo>
                <a:cubicBezTo>
                  <a:pt x="209351" y="199909"/>
                  <a:pt x="141379" y="199365"/>
                  <a:pt x="73408" y="199772"/>
                </a:cubicBezTo>
                <a:cubicBezTo>
                  <a:pt x="41598" y="199909"/>
                  <a:pt x="12642" y="210920"/>
                  <a:pt x="0" y="179585"/>
                </a:cubicBezTo>
                <a:cubicBezTo>
                  <a:pt x="23857" y="160893"/>
                  <a:pt x="63485" y="168574"/>
                  <a:pt x="93799" y="168642"/>
                </a:cubicBezTo>
                <a:cubicBezTo>
                  <a:pt x="173122" y="168846"/>
                  <a:pt x="252376" y="168846"/>
                  <a:pt x="331699" y="169050"/>
                </a:cubicBezTo>
                <a:cubicBezTo>
                  <a:pt x="567763" y="169661"/>
                  <a:pt x="910066" y="191140"/>
                  <a:pt x="1126962" y="91426"/>
                </a:cubicBezTo>
                <a:cubicBezTo>
                  <a:pt x="1131787" y="67093"/>
                  <a:pt x="1132807" y="42624"/>
                  <a:pt x="1151363" y="23931"/>
                </a:cubicBezTo>
                <a:cubicBezTo>
                  <a:pt x="1171687" y="3472"/>
                  <a:pt x="1200234" y="-3462"/>
                  <a:pt x="1226233" y="1577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002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1C1A96E-F8FA-7384-3F9C-311709E27274}"/>
              </a:ext>
            </a:extLst>
          </p:cNvPr>
          <p:cNvSpPr/>
          <p:nvPr/>
        </p:nvSpPr>
        <p:spPr>
          <a:xfrm>
            <a:off x="4396838" y="4514864"/>
            <a:ext cx="842312" cy="693315"/>
          </a:xfrm>
          <a:custGeom>
            <a:avLst/>
            <a:gdLst>
              <a:gd name="csX0" fmla="*/ 772764 w 842312"/>
              <a:gd name="csY0" fmla="*/ 381 h 693315"/>
              <a:gd name="csX1" fmla="*/ 766239 w 842312"/>
              <a:gd name="csY1" fmla="*/ 159162 h 693315"/>
              <a:gd name="csX2" fmla="*/ 701191 w 842312"/>
              <a:gd name="csY2" fmla="*/ 348394 h 693315"/>
              <a:gd name="csX3" fmla="*/ 229403 w 842312"/>
              <a:gd name="csY3" fmla="*/ 687571 h 693315"/>
              <a:gd name="csX4" fmla="*/ 59339 w 842312"/>
              <a:gd name="csY4" fmla="*/ 692533 h 693315"/>
              <a:gd name="csX5" fmla="*/ 0 w 842312"/>
              <a:gd name="csY5" fmla="*/ 675199 h 693315"/>
              <a:gd name="csX6" fmla="*/ 93325 w 842312"/>
              <a:gd name="csY6" fmla="*/ 659702 h 693315"/>
              <a:gd name="csX7" fmla="*/ 330611 w 842312"/>
              <a:gd name="csY7" fmla="*/ 636321 h 693315"/>
              <a:gd name="csX8" fmla="*/ 729126 w 842312"/>
              <a:gd name="csY8" fmla="*/ 158619 h 693315"/>
              <a:gd name="csX9" fmla="*/ 689091 w 842312"/>
              <a:gd name="csY9" fmla="*/ 110223 h 693315"/>
              <a:gd name="csX10" fmla="*/ 772764 w 842312"/>
              <a:gd name="csY10" fmla="*/ 381 h 6933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842312" h="693315">
                <a:moveTo>
                  <a:pt x="772764" y="381"/>
                </a:moveTo>
                <a:cubicBezTo>
                  <a:pt x="867788" y="9422"/>
                  <a:pt x="865273" y="146792"/>
                  <a:pt x="766239" y="159162"/>
                </a:cubicBezTo>
                <a:cubicBezTo>
                  <a:pt x="737895" y="211772"/>
                  <a:pt x="728379" y="289463"/>
                  <a:pt x="701191" y="348394"/>
                </a:cubicBezTo>
                <a:cubicBezTo>
                  <a:pt x="610449" y="545103"/>
                  <a:pt x="446230" y="665480"/>
                  <a:pt x="229403" y="687571"/>
                </a:cubicBezTo>
                <a:cubicBezTo>
                  <a:pt x="172850" y="693348"/>
                  <a:pt x="116095" y="692533"/>
                  <a:pt x="59339" y="692533"/>
                </a:cubicBezTo>
                <a:cubicBezTo>
                  <a:pt x="34121" y="692533"/>
                  <a:pt x="11963" y="698921"/>
                  <a:pt x="0" y="675199"/>
                </a:cubicBezTo>
                <a:cubicBezTo>
                  <a:pt x="17876" y="649778"/>
                  <a:pt x="63553" y="659770"/>
                  <a:pt x="93325" y="659702"/>
                </a:cubicBezTo>
                <a:cubicBezTo>
                  <a:pt x="173530" y="659362"/>
                  <a:pt x="252785" y="658478"/>
                  <a:pt x="330611" y="636321"/>
                </a:cubicBezTo>
                <a:cubicBezTo>
                  <a:pt x="553013" y="572971"/>
                  <a:pt x="685149" y="377214"/>
                  <a:pt x="729126" y="158619"/>
                </a:cubicBezTo>
                <a:cubicBezTo>
                  <a:pt x="714648" y="143121"/>
                  <a:pt x="696229" y="131974"/>
                  <a:pt x="689091" y="110223"/>
                </a:cubicBezTo>
                <a:cubicBezTo>
                  <a:pt x="670739" y="54283"/>
                  <a:pt x="712066" y="-5328"/>
                  <a:pt x="772764" y="381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002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8DF1636-AFEF-F5D6-E571-EEE63ED19899}"/>
              </a:ext>
            </a:extLst>
          </p:cNvPr>
          <p:cNvSpPr/>
          <p:nvPr/>
        </p:nvSpPr>
        <p:spPr>
          <a:xfrm>
            <a:off x="7478621" y="4850790"/>
            <a:ext cx="824649" cy="652783"/>
          </a:xfrm>
          <a:custGeom>
            <a:avLst/>
            <a:gdLst>
              <a:gd name="csX0" fmla="*/ 64935 w 824649"/>
              <a:gd name="csY0" fmla="*/ 1714 h 652783"/>
              <a:gd name="csX1" fmla="*/ 155064 w 824649"/>
              <a:gd name="csY1" fmla="*/ 101088 h 652783"/>
              <a:gd name="csX2" fmla="*/ 114961 w 824649"/>
              <a:gd name="csY2" fmla="*/ 156893 h 652783"/>
              <a:gd name="csX3" fmla="*/ 501785 w 824649"/>
              <a:gd name="csY3" fmla="*/ 600541 h 652783"/>
              <a:gd name="csX4" fmla="*/ 738801 w 824649"/>
              <a:gd name="csY4" fmla="*/ 621816 h 652783"/>
              <a:gd name="csX5" fmla="*/ 818327 w 824649"/>
              <a:gd name="csY5" fmla="*/ 624738 h 652783"/>
              <a:gd name="csX6" fmla="*/ 824649 w 824649"/>
              <a:gd name="csY6" fmla="*/ 639488 h 652783"/>
              <a:gd name="csX7" fmla="*/ 765990 w 824649"/>
              <a:gd name="csY7" fmla="*/ 652335 h 652783"/>
              <a:gd name="csX8" fmla="*/ 630047 w 824649"/>
              <a:gd name="csY8" fmla="*/ 651179 h 652783"/>
              <a:gd name="csX9" fmla="*/ 137460 w 824649"/>
              <a:gd name="csY9" fmla="*/ 333278 h 652783"/>
              <a:gd name="csX10" fmla="*/ 97765 w 824649"/>
              <a:gd name="csY10" fmla="*/ 224388 h 652783"/>
              <a:gd name="csX11" fmla="*/ 81111 w 824649"/>
              <a:gd name="csY11" fmla="*/ 163690 h 652783"/>
              <a:gd name="csX12" fmla="*/ 64935 w 824649"/>
              <a:gd name="csY12" fmla="*/ 1714 h 6527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824649" h="652783">
                <a:moveTo>
                  <a:pt x="64935" y="1714"/>
                </a:moveTo>
                <a:cubicBezTo>
                  <a:pt x="124477" y="-10792"/>
                  <a:pt x="164377" y="47459"/>
                  <a:pt x="155064" y="101088"/>
                </a:cubicBezTo>
                <a:cubicBezTo>
                  <a:pt x="150646" y="126306"/>
                  <a:pt x="132498" y="140308"/>
                  <a:pt x="114961" y="156893"/>
                </a:cubicBezTo>
                <a:cubicBezTo>
                  <a:pt x="151055" y="364341"/>
                  <a:pt x="291211" y="549834"/>
                  <a:pt x="501785" y="600541"/>
                </a:cubicBezTo>
                <a:cubicBezTo>
                  <a:pt x="579748" y="619301"/>
                  <a:pt x="658867" y="622020"/>
                  <a:pt x="738801" y="621816"/>
                </a:cubicBezTo>
                <a:cubicBezTo>
                  <a:pt x="754231" y="621748"/>
                  <a:pt x="807384" y="616786"/>
                  <a:pt x="818327" y="624738"/>
                </a:cubicBezTo>
                <a:cubicBezTo>
                  <a:pt x="824037" y="628817"/>
                  <a:pt x="822202" y="633779"/>
                  <a:pt x="824649" y="639488"/>
                </a:cubicBezTo>
                <a:cubicBezTo>
                  <a:pt x="807995" y="656209"/>
                  <a:pt x="789847" y="652470"/>
                  <a:pt x="765990" y="652335"/>
                </a:cubicBezTo>
                <a:cubicBezTo>
                  <a:pt x="720721" y="651995"/>
                  <a:pt x="675315" y="652946"/>
                  <a:pt x="630047" y="651179"/>
                </a:cubicBezTo>
                <a:cubicBezTo>
                  <a:pt x="406762" y="642411"/>
                  <a:pt x="237378" y="531889"/>
                  <a:pt x="137460" y="333278"/>
                </a:cubicBezTo>
                <a:cubicBezTo>
                  <a:pt x="120263" y="299088"/>
                  <a:pt x="107008" y="261568"/>
                  <a:pt x="97765" y="224388"/>
                </a:cubicBezTo>
                <a:cubicBezTo>
                  <a:pt x="92667" y="203725"/>
                  <a:pt x="90015" y="182857"/>
                  <a:pt x="81111" y="163690"/>
                </a:cubicBezTo>
                <a:cubicBezTo>
                  <a:pt x="-17922" y="148056"/>
                  <a:pt x="-29749" y="21630"/>
                  <a:pt x="64935" y="1714"/>
                </a:cubicBezTo>
                <a:close/>
              </a:path>
            </a:pathLst>
          </a:custGeom>
          <a:solidFill>
            <a:srgbClr val="F595A6"/>
          </a:solidFill>
          <a:ln w="19050">
            <a:solidFill>
              <a:srgbClr val="002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B05F262-2AB9-35A4-BFE2-58C52D1553BD}"/>
              </a:ext>
            </a:extLst>
          </p:cNvPr>
          <p:cNvSpPr/>
          <p:nvPr/>
        </p:nvSpPr>
        <p:spPr>
          <a:xfrm>
            <a:off x="9408610" y="2646195"/>
            <a:ext cx="731520" cy="7315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949B045-31B0-E04C-8761-CB5E19AADE0E}"/>
              </a:ext>
            </a:extLst>
          </p:cNvPr>
          <p:cNvSpPr/>
          <p:nvPr/>
        </p:nvSpPr>
        <p:spPr>
          <a:xfrm>
            <a:off x="1081230" y="2503436"/>
            <a:ext cx="731520" cy="7315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6322358-3B3F-5D51-161C-5EBD8ACEFFCD}"/>
              </a:ext>
            </a:extLst>
          </p:cNvPr>
          <p:cNvSpPr/>
          <p:nvPr/>
        </p:nvSpPr>
        <p:spPr>
          <a:xfrm>
            <a:off x="1226832" y="5045021"/>
            <a:ext cx="731520" cy="7315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3662D67-ACB4-0B43-EC0B-222ADDA72970}"/>
              </a:ext>
            </a:extLst>
          </p:cNvPr>
          <p:cNvSpPr/>
          <p:nvPr/>
        </p:nvSpPr>
        <p:spPr>
          <a:xfrm>
            <a:off x="8467686" y="5114717"/>
            <a:ext cx="731520" cy="731520"/>
          </a:xfrm>
          <a:prstGeom prst="ellipse">
            <a:avLst/>
          </a:prstGeom>
          <a:solidFill>
            <a:srgbClr val="F595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5180C49-2E60-E12B-8177-13E0AF042789}"/>
              </a:ext>
            </a:extLst>
          </p:cNvPr>
          <p:cNvSpPr/>
          <p:nvPr/>
        </p:nvSpPr>
        <p:spPr>
          <a:xfrm>
            <a:off x="8309883" y="1131203"/>
            <a:ext cx="731520" cy="7315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2C299AD-0118-26AD-193E-CC09FB2689EB}"/>
              </a:ext>
            </a:extLst>
          </p:cNvPr>
          <p:cNvSpPr/>
          <p:nvPr/>
        </p:nvSpPr>
        <p:spPr>
          <a:xfrm>
            <a:off x="247786" y="1166959"/>
            <a:ext cx="731520" cy="73152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C2B7027-9508-9BC5-BFF8-4FEB8FC47EE1}"/>
              </a:ext>
            </a:extLst>
          </p:cNvPr>
          <p:cNvGrpSpPr/>
          <p:nvPr/>
        </p:nvGrpSpPr>
        <p:grpSpPr>
          <a:xfrm>
            <a:off x="9341279" y="867276"/>
            <a:ext cx="2392719" cy="1259375"/>
            <a:chOff x="8921977" y="4590783"/>
            <a:chExt cx="2926080" cy="125937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6F68557-028C-E817-79DA-22DBC52A21C1}"/>
                </a:ext>
              </a:extLst>
            </p:cNvPr>
            <p:cNvSpPr txBox="1"/>
            <p:nvPr/>
          </p:nvSpPr>
          <p:spPr>
            <a:xfrm>
              <a:off x="8921977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BE6FB66-1673-CFB6-1BCB-588204E3A074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2794AB0-E2E0-288C-62D5-75D35BD4F6D9}"/>
              </a:ext>
            </a:extLst>
          </p:cNvPr>
          <p:cNvGrpSpPr/>
          <p:nvPr/>
        </p:nvGrpSpPr>
        <p:grpSpPr>
          <a:xfrm>
            <a:off x="9303737" y="3443445"/>
            <a:ext cx="2392719" cy="1259375"/>
            <a:chOff x="8921977" y="4590783"/>
            <a:chExt cx="2926080" cy="1259375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A0DD7D8-AF92-D59E-037B-0919B0D454C1}"/>
                </a:ext>
              </a:extLst>
            </p:cNvPr>
            <p:cNvSpPr txBox="1"/>
            <p:nvPr/>
          </p:nvSpPr>
          <p:spPr>
            <a:xfrm>
              <a:off x="8921977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DAE22AC-7C75-588B-9AB6-0CD9E0857F8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AB5445FE-7FDC-1F02-1F3F-37F8DD24EC82}"/>
              </a:ext>
            </a:extLst>
          </p:cNvPr>
          <p:cNvGrpSpPr/>
          <p:nvPr/>
        </p:nvGrpSpPr>
        <p:grpSpPr>
          <a:xfrm>
            <a:off x="9363622" y="4850790"/>
            <a:ext cx="2392719" cy="1259375"/>
            <a:chOff x="8921977" y="4590783"/>
            <a:chExt cx="2926080" cy="1259375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8AE9D51-5F22-98A6-E3E7-39739D836D16}"/>
                </a:ext>
              </a:extLst>
            </p:cNvPr>
            <p:cNvSpPr txBox="1"/>
            <p:nvPr/>
          </p:nvSpPr>
          <p:spPr>
            <a:xfrm>
              <a:off x="8921977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7F4E4DE-9E3C-8100-5D9F-1845814DCA1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3D750DD-301B-F667-77CF-3C21875936FF}"/>
              </a:ext>
            </a:extLst>
          </p:cNvPr>
          <p:cNvGrpSpPr/>
          <p:nvPr/>
        </p:nvGrpSpPr>
        <p:grpSpPr>
          <a:xfrm>
            <a:off x="2220686" y="4781094"/>
            <a:ext cx="2392719" cy="1259375"/>
            <a:chOff x="8921977" y="4590783"/>
            <a:chExt cx="2926080" cy="125937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10C0E08-5DE8-3F8A-29EC-5E560CA19605}"/>
                </a:ext>
              </a:extLst>
            </p:cNvPr>
            <p:cNvSpPr txBox="1"/>
            <p:nvPr/>
          </p:nvSpPr>
          <p:spPr>
            <a:xfrm>
              <a:off x="8921977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063AE6-4944-080B-A186-99B5F7B72DB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8FA69B4-870F-6F8E-4522-E059C2636DE7}"/>
              </a:ext>
            </a:extLst>
          </p:cNvPr>
          <p:cNvGrpSpPr/>
          <p:nvPr/>
        </p:nvGrpSpPr>
        <p:grpSpPr>
          <a:xfrm>
            <a:off x="446499" y="3334468"/>
            <a:ext cx="2392719" cy="1259375"/>
            <a:chOff x="8921977" y="4590783"/>
            <a:chExt cx="2926080" cy="125937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CA1FACE-50DC-A682-3D0B-275C0E001AB2}"/>
                </a:ext>
              </a:extLst>
            </p:cNvPr>
            <p:cNvSpPr txBox="1"/>
            <p:nvPr/>
          </p:nvSpPr>
          <p:spPr>
            <a:xfrm>
              <a:off x="8921977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C8E8246-20A2-795B-D90F-53FE8C39090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8EEA45D-81B0-EC5E-6236-1A69AF40D1AE}"/>
              </a:ext>
            </a:extLst>
          </p:cNvPr>
          <p:cNvGrpSpPr/>
          <p:nvPr/>
        </p:nvGrpSpPr>
        <p:grpSpPr>
          <a:xfrm>
            <a:off x="1171404" y="903032"/>
            <a:ext cx="2392719" cy="1259375"/>
            <a:chOff x="8921977" y="4590783"/>
            <a:chExt cx="2926080" cy="1259375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46873E7-9E3D-4517-DD63-F323EC88BE1D}"/>
                </a:ext>
              </a:extLst>
            </p:cNvPr>
            <p:cNvSpPr txBox="1"/>
            <p:nvPr/>
          </p:nvSpPr>
          <p:spPr>
            <a:xfrm>
              <a:off x="8921977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921C31D-8840-F55D-EFBE-581153A6AA35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 nec quis, lorem.</a:t>
              </a:r>
            </a:p>
          </p:txBody>
        </p:sp>
      </p:grpSp>
      <p:pic>
        <p:nvPicPr>
          <p:cNvPr id="59" name="Graphic 58" descr="Lights On with solid fill">
            <a:extLst>
              <a:ext uri="{FF2B5EF4-FFF2-40B4-BE49-F238E27FC236}">
                <a16:creationId xmlns:a16="http://schemas.microsoft.com/office/drawing/2014/main" id="{0F018D19-581C-572A-66EE-DDBC60B79E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21195" y="1240368"/>
            <a:ext cx="584702" cy="584702"/>
          </a:xfrm>
          <a:prstGeom prst="rect">
            <a:avLst/>
          </a:prstGeom>
        </p:spPr>
      </p:pic>
      <p:pic>
        <p:nvPicPr>
          <p:cNvPr id="60" name="Graphic 59" descr="Single gear with solid fill">
            <a:extLst>
              <a:ext uri="{FF2B5EF4-FFF2-40B4-BE49-F238E27FC236}">
                <a16:creationId xmlns:a16="http://schemas.microsoft.com/office/drawing/2014/main" id="{B436BA15-20B9-705B-C94B-9E7E97F936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54639" y="2576845"/>
            <a:ext cx="584702" cy="584702"/>
          </a:xfrm>
          <a:prstGeom prst="rect">
            <a:avLst/>
          </a:prstGeom>
        </p:spPr>
      </p:pic>
      <p:pic>
        <p:nvPicPr>
          <p:cNvPr id="61" name="Graphic 60" descr="Storytelling with solid fill">
            <a:extLst>
              <a:ext uri="{FF2B5EF4-FFF2-40B4-BE49-F238E27FC236}">
                <a16:creationId xmlns:a16="http://schemas.microsoft.com/office/drawing/2014/main" id="{98627EBB-D560-9666-47A3-F711E5E655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300241" y="5118430"/>
            <a:ext cx="584702" cy="584702"/>
          </a:xfrm>
          <a:prstGeom prst="rect">
            <a:avLst/>
          </a:prstGeom>
        </p:spPr>
      </p:pic>
      <p:pic>
        <p:nvPicPr>
          <p:cNvPr id="63" name="Graphic 62" descr="Users with solid fill">
            <a:extLst>
              <a:ext uri="{FF2B5EF4-FFF2-40B4-BE49-F238E27FC236}">
                <a16:creationId xmlns:a16="http://schemas.microsoft.com/office/drawing/2014/main" id="{3F65708D-2F90-5C7B-51A6-6E3B475E5F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383292" y="1204612"/>
            <a:ext cx="584702" cy="584702"/>
          </a:xfrm>
          <a:prstGeom prst="rect">
            <a:avLst/>
          </a:prstGeom>
        </p:spPr>
      </p:pic>
      <p:pic>
        <p:nvPicPr>
          <p:cNvPr id="64" name="Graphic 63" descr="Heart with solid fill">
            <a:extLst>
              <a:ext uri="{FF2B5EF4-FFF2-40B4-BE49-F238E27FC236}">
                <a16:creationId xmlns:a16="http://schemas.microsoft.com/office/drawing/2014/main" id="{61EB5A31-86C9-767B-97DE-84A7894831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482019" y="2719604"/>
            <a:ext cx="584702" cy="584702"/>
          </a:xfrm>
          <a:prstGeom prst="rect">
            <a:avLst/>
          </a:prstGeom>
        </p:spPr>
      </p:pic>
      <p:pic>
        <p:nvPicPr>
          <p:cNvPr id="65" name="Graphic 64" descr="Bullseye with solid fill">
            <a:extLst>
              <a:ext uri="{FF2B5EF4-FFF2-40B4-BE49-F238E27FC236}">
                <a16:creationId xmlns:a16="http://schemas.microsoft.com/office/drawing/2014/main" id="{645CE22A-23ED-135C-D7BD-B8E30811FA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541095" y="5188126"/>
            <a:ext cx="584702" cy="58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461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9496</TotalTime>
  <Words>336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Brain Ideas Infographic – Slide Template</vt:lpstr>
      <vt:lpstr>Brain Ideas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 Ideas Infographic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2026-09-18T18:30:45Z</dcterms:modified>
  <cp:category>Graphics &amp; Metaphors</cp:category>
</cp:coreProperties>
</file>