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F8C14-7706-360C-B5EC-BE16ED0E8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62C545-9D1F-8962-88EA-796C40FD6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DDC522-810E-4F63-2AA6-B6F039691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A2A96-C412-060F-8CFF-E2777E227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9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5A019-49A2-9C43-26A1-E0C9BD0F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0932A-7554-81DB-55D9-00389BC87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ADBCF-ED24-E8D7-14EB-1C3FE818A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5782A-C760-B8D1-8CA6-6938F80BF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74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5109-C3DD-EC28-2C50-90713DA3D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97308-4235-B373-ADA5-F8CBC2274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Insight Flow Wheel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3A6BB24-64BC-9B6C-BD00-FFAA563B6760}"/>
              </a:ext>
            </a:extLst>
          </p:cNvPr>
          <p:cNvSpPr/>
          <p:nvPr/>
        </p:nvSpPr>
        <p:spPr>
          <a:xfrm>
            <a:off x="6118305" y="3630011"/>
            <a:ext cx="1867241" cy="2068216"/>
          </a:xfrm>
          <a:custGeom>
            <a:avLst/>
            <a:gdLst>
              <a:gd name="csX0" fmla="*/ 837686 w 1867241"/>
              <a:gd name="csY0" fmla="*/ 0 h 2068216"/>
              <a:gd name="csX1" fmla="*/ 1126755 w 1867241"/>
              <a:gd name="csY1" fmla="*/ 83043 h 2068216"/>
              <a:gd name="csX2" fmla="*/ 1744293 w 1867241"/>
              <a:gd name="csY2" fmla="*/ 670020 h 2068216"/>
              <a:gd name="csX3" fmla="*/ 1844320 w 1867241"/>
              <a:gd name="csY3" fmla="*/ 901326 h 2068216"/>
              <a:gd name="csX4" fmla="*/ 1851034 w 1867241"/>
              <a:gd name="csY4" fmla="*/ 1104144 h 2068216"/>
              <a:gd name="csX5" fmla="*/ 1772287 w 1867241"/>
              <a:gd name="csY5" fmla="*/ 1222685 h 2068216"/>
              <a:gd name="csX6" fmla="*/ 1528096 w 1867241"/>
              <a:gd name="csY6" fmla="*/ 1496993 h 2068216"/>
              <a:gd name="csX7" fmla="*/ 482408 w 1867241"/>
              <a:gd name="csY7" fmla="*/ 2031982 h 2068216"/>
              <a:gd name="csX8" fmla="*/ 77365 w 1867241"/>
              <a:gd name="csY8" fmla="*/ 2064616 h 2068216"/>
              <a:gd name="csX9" fmla="*/ 7060 w 1867241"/>
              <a:gd name="csY9" fmla="*/ 1955653 h 2068216"/>
              <a:gd name="csX10" fmla="*/ 52926 w 1867241"/>
              <a:gd name="csY10" fmla="*/ 1902727 h 2068216"/>
              <a:gd name="csX11" fmla="*/ 118590 w 1867241"/>
              <a:gd name="csY11" fmla="*/ 1825115 h 2068216"/>
              <a:gd name="csX12" fmla="*/ 292822 w 1867241"/>
              <a:gd name="csY12" fmla="*/ 1535305 h 2068216"/>
              <a:gd name="csX13" fmla="*/ 424644 w 1867241"/>
              <a:gd name="csY13" fmla="*/ 878121 h 2068216"/>
              <a:gd name="csX14" fmla="*/ 394428 w 1867241"/>
              <a:gd name="csY14" fmla="*/ 696237 h 2068216"/>
              <a:gd name="csX15" fmla="*/ 367176 w 1867241"/>
              <a:gd name="csY15" fmla="*/ 591767 h 2068216"/>
              <a:gd name="csX16" fmla="*/ 767874 w 1867241"/>
              <a:gd name="csY16" fmla="*/ 188649 h 2068216"/>
              <a:gd name="csX17" fmla="*/ 813148 w 1867241"/>
              <a:gd name="csY17" fmla="*/ 76230 h 2068216"/>
              <a:gd name="csX18" fmla="*/ 837686 w 1867241"/>
              <a:gd name="csY18" fmla="*/ 0 h 2068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67241" h="2068216">
                <a:moveTo>
                  <a:pt x="837686" y="0"/>
                </a:moveTo>
                <a:cubicBezTo>
                  <a:pt x="936675" y="8294"/>
                  <a:pt x="1036406" y="43298"/>
                  <a:pt x="1126755" y="83043"/>
                </a:cubicBezTo>
                <a:cubicBezTo>
                  <a:pt x="1395731" y="201287"/>
                  <a:pt x="1598450" y="419954"/>
                  <a:pt x="1744293" y="670020"/>
                </a:cubicBezTo>
                <a:cubicBezTo>
                  <a:pt x="1786802" y="742991"/>
                  <a:pt x="1819190" y="820801"/>
                  <a:pt x="1844320" y="901326"/>
                </a:cubicBezTo>
                <a:cubicBezTo>
                  <a:pt x="1865698" y="969903"/>
                  <a:pt x="1879768" y="1034678"/>
                  <a:pt x="1851034" y="1104144"/>
                </a:cubicBezTo>
                <a:cubicBezTo>
                  <a:pt x="1833212" y="1147146"/>
                  <a:pt x="1799639" y="1185360"/>
                  <a:pt x="1772287" y="1222685"/>
                </a:cubicBezTo>
                <a:cubicBezTo>
                  <a:pt x="1699859" y="1321428"/>
                  <a:pt x="1617409" y="1413209"/>
                  <a:pt x="1528096" y="1496993"/>
                </a:cubicBezTo>
                <a:cubicBezTo>
                  <a:pt x="1238483" y="1768683"/>
                  <a:pt x="871999" y="1955456"/>
                  <a:pt x="482408" y="2031982"/>
                </a:cubicBezTo>
                <a:cubicBezTo>
                  <a:pt x="351130" y="2057753"/>
                  <a:pt x="211359" y="2076366"/>
                  <a:pt x="77365" y="2064616"/>
                </a:cubicBezTo>
                <a:cubicBezTo>
                  <a:pt x="23452" y="2059877"/>
                  <a:pt x="-16886" y="2008135"/>
                  <a:pt x="7060" y="1955653"/>
                </a:cubicBezTo>
                <a:cubicBezTo>
                  <a:pt x="17033" y="1933733"/>
                  <a:pt x="36634" y="1919761"/>
                  <a:pt x="52926" y="1902727"/>
                </a:cubicBezTo>
                <a:cubicBezTo>
                  <a:pt x="76230" y="1878239"/>
                  <a:pt x="97706" y="1851677"/>
                  <a:pt x="118590" y="1825115"/>
                </a:cubicBezTo>
                <a:cubicBezTo>
                  <a:pt x="187661" y="1737333"/>
                  <a:pt x="246215" y="1636665"/>
                  <a:pt x="292822" y="1535305"/>
                </a:cubicBezTo>
                <a:cubicBezTo>
                  <a:pt x="387516" y="1329278"/>
                  <a:pt x="442565" y="1106020"/>
                  <a:pt x="424644" y="878121"/>
                </a:cubicBezTo>
                <a:cubicBezTo>
                  <a:pt x="419904" y="817296"/>
                  <a:pt x="409487" y="755384"/>
                  <a:pt x="394428" y="696237"/>
                </a:cubicBezTo>
                <a:cubicBezTo>
                  <a:pt x="385789" y="662368"/>
                  <a:pt x="367472" y="626376"/>
                  <a:pt x="367176" y="591767"/>
                </a:cubicBezTo>
                <a:cubicBezTo>
                  <a:pt x="540420" y="508526"/>
                  <a:pt x="684930" y="361942"/>
                  <a:pt x="767874" y="188649"/>
                </a:cubicBezTo>
                <a:cubicBezTo>
                  <a:pt x="785303" y="152311"/>
                  <a:pt x="800756" y="114591"/>
                  <a:pt x="813148" y="76230"/>
                </a:cubicBezTo>
                <a:cubicBezTo>
                  <a:pt x="821344" y="51001"/>
                  <a:pt x="827515" y="24390"/>
                  <a:pt x="837686" y="0"/>
                </a:cubicBezTo>
                <a:close/>
              </a:path>
            </a:pathLst>
          </a:custGeom>
          <a:solidFill>
            <a:srgbClr val="941651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067F554-43E6-8D8A-5DAA-4F0ADE5CA9D7}"/>
              </a:ext>
            </a:extLst>
          </p:cNvPr>
          <p:cNvSpPr/>
          <p:nvPr/>
        </p:nvSpPr>
        <p:spPr>
          <a:xfrm>
            <a:off x="5755220" y="1159774"/>
            <a:ext cx="2218009" cy="1556467"/>
          </a:xfrm>
          <a:custGeom>
            <a:avLst/>
            <a:gdLst>
              <a:gd name="csX0" fmla="*/ 655740 w 2218009"/>
              <a:gd name="csY0" fmla="*/ 382 h 1556467"/>
              <a:gd name="csX1" fmla="*/ 731742 w 2218009"/>
              <a:gd name="csY1" fmla="*/ 6948 h 1556467"/>
              <a:gd name="csX2" fmla="*/ 1053939 w 2218009"/>
              <a:gd name="csY2" fmla="*/ 75723 h 1556467"/>
              <a:gd name="csX3" fmla="*/ 1285837 w 2218009"/>
              <a:gd name="csY3" fmla="*/ 165135 h 1556467"/>
              <a:gd name="csX4" fmla="*/ 1974668 w 2218009"/>
              <a:gd name="csY4" fmla="*/ 671241 h 1556467"/>
              <a:gd name="csX5" fmla="*/ 2207454 w 2218009"/>
              <a:gd name="csY5" fmla="*/ 996253 h 1556467"/>
              <a:gd name="csX6" fmla="*/ 2153788 w 2218009"/>
              <a:gd name="csY6" fmla="*/ 1115683 h 1556467"/>
              <a:gd name="csX7" fmla="*/ 2094393 w 2218009"/>
              <a:gd name="csY7" fmla="*/ 1109956 h 1556467"/>
              <a:gd name="csX8" fmla="*/ 1990713 w 2218009"/>
              <a:gd name="csY8" fmla="*/ 1100773 h 1556467"/>
              <a:gd name="csX9" fmla="*/ 1694485 w 2218009"/>
              <a:gd name="csY9" fmla="*/ 1119633 h 1556467"/>
              <a:gd name="csX10" fmla="*/ 1035969 w 2218009"/>
              <a:gd name="csY10" fmla="*/ 1378882 h 1556467"/>
              <a:gd name="csX11" fmla="*/ 932511 w 2218009"/>
              <a:gd name="csY11" fmla="*/ 1464202 h 1556467"/>
              <a:gd name="csX12" fmla="*/ 835635 w 2218009"/>
              <a:gd name="csY12" fmla="*/ 1556467 h 1556467"/>
              <a:gd name="csX13" fmla="*/ 826468 w 2218009"/>
              <a:gd name="csY13" fmla="*/ 1548903 h 1556467"/>
              <a:gd name="csX14" fmla="*/ 826443 w 2218009"/>
              <a:gd name="csY14" fmla="*/ 1548890 h 1556467"/>
              <a:gd name="csX15" fmla="*/ 717389 w 2218009"/>
              <a:gd name="csY15" fmla="*/ 1486208 h 1556467"/>
              <a:gd name="csX16" fmla="*/ 693939 w 2218009"/>
              <a:gd name="csY16" fmla="*/ 1476969 h 1556467"/>
              <a:gd name="csX17" fmla="*/ 678910 w 2218009"/>
              <a:gd name="csY17" fmla="*/ 1468811 h 1556467"/>
              <a:gd name="csX18" fmla="*/ 652161 w 2218009"/>
              <a:gd name="csY18" fmla="*/ 1460508 h 1556467"/>
              <a:gd name="csX19" fmla="*/ 599099 w 2218009"/>
              <a:gd name="csY19" fmla="*/ 1439601 h 1556467"/>
              <a:gd name="csX20" fmla="*/ 543623 w 2218009"/>
              <a:gd name="csY20" fmla="*/ 1426816 h 1556467"/>
              <a:gd name="csX21" fmla="*/ 515850 w 2218009"/>
              <a:gd name="csY21" fmla="*/ 1418195 h 1556467"/>
              <a:gd name="csX22" fmla="*/ 487326 w 2218009"/>
              <a:gd name="csY22" fmla="*/ 1413841 h 1556467"/>
              <a:gd name="csX23" fmla="*/ 473072 w 2218009"/>
              <a:gd name="csY23" fmla="*/ 1410556 h 1556467"/>
              <a:gd name="csX24" fmla="*/ 458653 w 2218009"/>
              <a:gd name="csY24" fmla="*/ 1409465 h 1556467"/>
              <a:gd name="csX25" fmla="*/ 429598 w 2218009"/>
              <a:gd name="csY25" fmla="*/ 1405031 h 1556467"/>
              <a:gd name="csX26" fmla="*/ 340780 w 2218009"/>
              <a:gd name="csY26" fmla="*/ 1400546 h 1556467"/>
              <a:gd name="csX27" fmla="*/ 165711 w 2218009"/>
              <a:gd name="csY27" fmla="*/ 1418195 h 1556467"/>
              <a:gd name="csX28" fmla="*/ 73993 w 2218009"/>
              <a:gd name="csY28" fmla="*/ 1446665 h 1556467"/>
              <a:gd name="csX29" fmla="*/ 68609 w 2218009"/>
              <a:gd name="csY29" fmla="*/ 1435530 h 1556467"/>
              <a:gd name="csX30" fmla="*/ 56537 w 2218009"/>
              <a:gd name="csY30" fmla="*/ 1399272 h 1556467"/>
              <a:gd name="csX31" fmla="*/ 7215 w 2218009"/>
              <a:gd name="csY31" fmla="*/ 1181051 h 1556467"/>
              <a:gd name="csX32" fmla="*/ 274760 w 2218009"/>
              <a:gd name="csY32" fmla="*/ 267136 h 1556467"/>
              <a:gd name="csX33" fmla="*/ 579924 w 2218009"/>
              <a:gd name="csY33" fmla="*/ 5368 h 1556467"/>
              <a:gd name="csX34" fmla="*/ 655740 w 2218009"/>
              <a:gd name="csY34" fmla="*/ 382 h 1556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218009" h="1556467">
                <a:moveTo>
                  <a:pt x="655740" y="382"/>
                </a:moveTo>
                <a:cubicBezTo>
                  <a:pt x="681173" y="1419"/>
                  <a:pt x="706636" y="4381"/>
                  <a:pt x="731742" y="6948"/>
                </a:cubicBezTo>
                <a:cubicBezTo>
                  <a:pt x="841494" y="18107"/>
                  <a:pt x="948137" y="45655"/>
                  <a:pt x="1053939" y="75723"/>
                </a:cubicBezTo>
                <a:cubicBezTo>
                  <a:pt x="1133230" y="98236"/>
                  <a:pt x="1211385" y="130081"/>
                  <a:pt x="1285837" y="165135"/>
                </a:cubicBezTo>
                <a:cubicBezTo>
                  <a:pt x="1547259" y="288365"/>
                  <a:pt x="1781033" y="456081"/>
                  <a:pt x="1974668" y="671241"/>
                </a:cubicBezTo>
                <a:cubicBezTo>
                  <a:pt x="2064375" y="770972"/>
                  <a:pt x="2147171" y="875935"/>
                  <a:pt x="2207454" y="996253"/>
                </a:cubicBezTo>
                <a:cubicBezTo>
                  <a:pt x="2232535" y="1046316"/>
                  <a:pt x="2212243" y="1105660"/>
                  <a:pt x="2153788" y="1115683"/>
                </a:cubicBezTo>
                <a:cubicBezTo>
                  <a:pt x="2133841" y="1119139"/>
                  <a:pt x="2114092" y="1112622"/>
                  <a:pt x="2094393" y="1109956"/>
                </a:cubicBezTo>
                <a:cubicBezTo>
                  <a:pt x="2060081" y="1105217"/>
                  <a:pt x="2025323" y="1102501"/>
                  <a:pt x="1990713" y="1100773"/>
                </a:cubicBezTo>
                <a:cubicBezTo>
                  <a:pt x="1891921" y="1095934"/>
                  <a:pt x="1792092" y="1104969"/>
                  <a:pt x="1694485" y="1119633"/>
                </a:cubicBezTo>
                <a:cubicBezTo>
                  <a:pt x="1460662" y="1154736"/>
                  <a:pt x="1228270" y="1239753"/>
                  <a:pt x="1035969" y="1378882"/>
                </a:cubicBezTo>
                <a:cubicBezTo>
                  <a:pt x="999310" y="1405395"/>
                  <a:pt x="965380" y="1434203"/>
                  <a:pt x="932511" y="1464202"/>
                </a:cubicBezTo>
                <a:lnTo>
                  <a:pt x="835635" y="1556467"/>
                </a:lnTo>
                <a:lnTo>
                  <a:pt x="826468" y="1548903"/>
                </a:lnTo>
                <a:lnTo>
                  <a:pt x="826443" y="1548890"/>
                </a:lnTo>
                <a:lnTo>
                  <a:pt x="717389" y="1486208"/>
                </a:lnTo>
                <a:lnTo>
                  <a:pt x="693939" y="1476969"/>
                </a:lnTo>
                <a:lnTo>
                  <a:pt x="678910" y="1468811"/>
                </a:lnTo>
                <a:lnTo>
                  <a:pt x="652161" y="1460508"/>
                </a:lnTo>
                <a:lnTo>
                  <a:pt x="599099" y="1439601"/>
                </a:lnTo>
                <a:lnTo>
                  <a:pt x="543623" y="1426816"/>
                </a:lnTo>
                <a:lnTo>
                  <a:pt x="515850" y="1418195"/>
                </a:lnTo>
                <a:lnTo>
                  <a:pt x="487326" y="1413841"/>
                </a:lnTo>
                <a:lnTo>
                  <a:pt x="473072" y="1410556"/>
                </a:lnTo>
                <a:lnTo>
                  <a:pt x="458653" y="1409465"/>
                </a:lnTo>
                <a:lnTo>
                  <a:pt x="429598" y="1405031"/>
                </a:lnTo>
                <a:cubicBezTo>
                  <a:pt x="400395" y="1402065"/>
                  <a:pt x="370765" y="1400546"/>
                  <a:pt x="340780" y="1400546"/>
                </a:cubicBezTo>
                <a:cubicBezTo>
                  <a:pt x="280810" y="1400546"/>
                  <a:pt x="222260" y="1406623"/>
                  <a:pt x="165711" y="1418195"/>
                </a:cubicBezTo>
                <a:lnTo>
                  <a:pt x="73993" y="1446665"/>
                </a:lnTo>
                <a:lnTo>
                  <a:pt x="68609" y="1435530"/>
                </a:lnTo>
                <a:cubicBezTo>
                  <a:pt x="64276" y="1423304"/>
                  <a:pt x="60660" y="1410677"/>
                  <a:pt x="56537" y="1399272"/>
                </a:cubicBezTo>
                <a:cubicBezTo>
                  <a:pt x="31111" y="1329066"/>
                  <a:pt x="16546" y="1254861"/>
                  <a:pt x="7215" y="1181051"/>
                </a:cubicBezTo>
                <a:cubicBezTo>
                  <a:pt x="-31640" y="873565"/>
                  <a:pt x="90555" y="513302"/>
                  <a:pt x="274760" y="267136"/>
                </a:cubicBezTo>
                <a:cubicBezTo>
                  <a:pt x="346842" y="170763"/>
                  <a:pt x="456743" y="30745"/>
                  <a:pt x="579924" y="5368"/>
                </a:cubicBezTo>
                <a:cubicBezTo>
                  <a:pt x="604906" y="234"/>
                  <a:pt x="630308" y="-655"/>
                  <a:pt x="655740" y="382"/>
                </a:cubicBezTo>
                <a:close/>
              </a:path>
            </a:pathLst>
          </a:custGeom>
          <a:solidFill>
            <a:schemeClr val="accent2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DA85E9B-FC0A-C456-FEF3-33AE83EF2CBE}"/>
              </a:ext>
            </a:extLst>
          </p:cNvPr>
          <p:cNvSpPr/>
          <p:nvPr/>
        </p:nvSpPr>
        <p:spPr>
          <a:xfrm>
            <a:off x="4225222" y="4146338"/>
            <a:ext cx="2182535" cy="1531324"/>
          </a:xfrm>
          <a:custGeom>
            <a:avLst/>
            <a:gdLst>
              <a:gd name="csX0" fmla="*/ 1358242 w 2182535"/>
              <a:gd name="csY0" fmla="*/ 0 h 1531324"/>
              <a:gd name="csX1" fmla="*/ 1881333 w 2182535"/>
              <a:gd name="csY1" fmla="*/ 169493 h 1531324"/>
              <a:gd name="csX2" fmla="*/ 2034631 w 2182535"/>
              <a:gd name="csY2" fmla="*/ 151719 h 1531324"/>
              <a:gd name="csX3" fmla="*/ 2123500 w 2182535"/>
              <a:gd name="csY3" fmla="*/ 130786 h 1531324"/>
              <a:gd name="csX4" fmla="*/ 2171094 w 2182535"/>
              <a:gd name="csY4" fmla="*/ 317360 h 1531324"/>
              <a:gd name="csX5" fmla="*/ 1891899 w 2182535"/>
              <a:gd name="csY5" fmla="*/ 1253492 h 1531324"/>
              <a:gd name="csX6" fmla="*/ 1697079 w 2182535"/>
              <a:gd name="csY6" fmla="*/ 1453446 h 1531324"/>
              <a:gd name="csX7" fmla="*/ 1535980 w 2182535"/>
              <a:gd name="csY7" fmla="*/ 1529972 h 1531324"/>
              <a:gd name="csX8" fmla="*/ 1402677 w 2182535"/>
              <a:gd name="csY8" fmla="*/ 1520098 h 1531324"/>
              <a:gd name="csX9" fmla="*/ 1101215 w 2182535"/>
              <a:gd name="csY9" fmla="*/ 1451224 h 1531324"/>
              <a:gd name="csX10" fmla="*/ 201913 w 2182535"/>
              <a:gd name="csY10" fmla="*/ 844203 h 1531324"/>
              <a:gd name="csX11" fmla="*/ 152147 w 2182535"/>
              <a:gd name="csY11" fmla="*/ 790240 h 1531324"/>
              <a:gd name="csX12" fmla="*/ 9414 w 2182535"/>
              <a:gd name="csY12" fmla="*/ 567772 h 1531324"/>
              <a:gd name="csX13" fmla="*/ 64710 w 2182535"/>
              <a:gd name="csY13" fmla="*/ 452194 h 1531324"/>
              <a:gd name="csX14" fmla="*/ 124203 w 2182535"/>
              <a:gd name="csY14" fmla="*/ 456439 h 1531324"/>
              <a:gd name="csX15" fmla="*/ 222699 w 2182535"/>
              <a:gd name="csY15" fmla="*/ 461623 h 1531324"/>
              <a:gd name="csX16" fmla="*/ 538380 w 2182535"/>
              <a:gd name="csY16" fmla="*/ 432001 h 1531324"/>
              <a:gd name="csX17" fmla="*/ 1140810 w 2182535"/>
              <a:gd name="csY17" fmla="*/ 181489 h 1531324"/>
              <a:gd name="csX18" fmla="*/ 1278952 w 2182535"/>
              <a:gd name="csY18" fmla="*/ 72774 h 1531324"/>
              <a:gd name="csX19" fmla="*/ 1358242 w 2182535"/>
              <a:gd name="csY19" fmla="*/ 0 h 1531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182535" h="1531324">
                <a:moveTo>
                  <a:pt x="1358242" y="0"/>
                </a:moveTo>
                <a:cubicBezTo>
                  <a:pt x="1509319" y="109308"/>
                  <a:pt x="1692685" y="177491"/>
                  <a:pt x="1881333" y="169493"/>
                </a:cubicBezTo>
                <a:cubicBezTo>
                  <a:pt x="1932285" y="167370"/>
                  <a:pt x="1984668" y="162334"/>
                  <a:pt x="2034631" y="151719"/>
                </a:cubicBezTo>
                <a:cubicBezTo>
                  <a:pt x="2064254" y="145448"/>
                  <a:pt x="2093630" y="134439"/>
                  <a:pt x="2123500" y="130786"/>
                </a:cubicBezTo>
                <a:cubicBezTo>
                  <a:pt x="2147396" y="190179"/>
                  <a:pt x="2161368" y="254263"/>
                  <a:pt x="2171094" y="317360"/>
                </a:cubicBezTo>
                <a:cubicBezTo>
                  <a:pt x="2222983" y="653974"/>
                  <a:pt x="2092890" y="988071"/>
                  <a:pt x="1891899" y="1253492"/>
                </a:cubicBezTo>
                <a:cubicBezTo>
                  <a:pt x="1835269" y="1328240"/>
                  <a:pt x="1770494" y="1395089"/>
                  <a:pt x="1697079" y="1453446"/>
                </a:cubicBezTo>
                <a:cubicBezTo>
                  <a:pt x="1648695" y="1491907"/>
                  <a:pt x="1599224" y="1523208"/>
                  <a:pt x="1535980" y="1529972"/>
                </a:cubicBezTo>
                <a:cubicBezTo>
                  <a:pt x="1492187" y="1534663"/>
                  <a:pt x="1446075" y="1526121"/>
                  <a:pt x="1402677" y="1520098"/>
                </a:cubicBezTo>
                <a:cubicBezTo>
                  <a:pt x="1299885" y="1505977"/>
                  <a:pt x="1200155" y="1482230"/>
                  <a:pt x="1101215" y="1451224"/>
                </a:cubicBezTo>
                <a:cubicBezTo>
                  <a:pt x="748604" y="1340682"/>
                  <a:pt x="442402" y="1121571"/>
                  <a:pt x="201913" y="844203"/>
                </a:cubicBezTo>
                <a:cubicBezTo>
                  <a:pt x="185917" y="825738"/>
                  <a:pt x="167403" y="809248"/>
                  <a:pt x="152147" y="790240"/>
                </a:cubicBezTo>
                <a:cubicBezTo>
                  <a:pt x="96554" y="721120"/>
                  <a:pt x="50096" y="646470"/>
                  <a:pt x="9414" y="567772"/>
                </a:cubicBezTo>
                <a:cubicBezTo>
                  <a:pt x="-15074" y="520524"/>
                  <a:pt x="9907" y="460734"/>
                  <a:pt x="64710" y="452194"/>
                </a:cubicBezTo>
                <a:cubicBezTo>
                  <a:pt x="84706" y="449083"/>
                  <a:pt x="104405" y="454316"/>
                  <a:pt x="124203" y="456439"/>
                </a:cubicBezTo>
                <a:cubicBezTo>
                  <a:pt x="156590" y="459945"/>
                  <a:pt x="190114" y="461278"/>
                  <a:pt x="222699" y="461623"/>
                </a:cubicBezTo>
                <a:cubicBezTo>
                  <a:pt x="328403" y="462660"/>
                  <a:pt x="434650" y="451848"/>
                  <a:pt x="538380" y="432001"/>
                </a:cubicBezTo>
                <a:cubicBezTo>
                  <a:pt x="753442" y="390825"/>
                  <a:pt x="960703" y="306400"/>
                  <a:pt x="1140810" y="181489"/>
                </a:cubicBezTo>
                <a:cubicBezTo>
                  <a:pt x="1188701" y="148313"/>
                  <a:pt x="1235999" y="112222"/>
                  <a:pt x="1278952" y="72774"/>
                </a:cubicBezTo>
                <a:cubicBezTo>
                  <a:pt x="1304131" y="49619"/>
                  <a:pt x="1329212" y="17132"/>
                  <a:pt x="1358242" y="0"/>
                </a:cubicBezTo>
                <a:close/>
              </a:path>
            </a:pathLst>
          </a:custGeom>
          <a:solidFill>
            <a:schemeClr val="accent6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9590501-9AF3-67CB-DC1B-64074D14D37F}"/>
              </a:ext>
            </a:extLst>
          </p:cNvPr>
          <p:cNvSpPr/>
          <p:nvPr/>
        </p:nvSpPr>
        <p:spPr>
          <a:xfrm>
            <a:off x="4236190" y="1188349"/>
            <a:ext cx="1723000" cy="2047368"/>
          </a:xfrm>
          <a:custGeom>
            <a:avLst/>
            <a:gdLst>
              <a:gd name="csX0" fmla="*/ 1643453 w 1723000"/>
              <a:gd name="csY0" fmla="*/ 392 h 2047368"/>
              <a:gd name="csX1" fmla="*/ 1717511 w 1723000"/>
              <a:gd name="csY1" fmla="*/ 113057 h 2047368"/>
              <a:gd name="csX2" fmla="*/ 1679741 w 1723000"/>
              <a:gd name="csY2" fmla="*/ 164008 h 2047368"/>
              <a:gd name="csX3" fmla="*/ 1617237 w 1723000"/>
              <a:gd name="csY3" fmla="*/ 254705 h 2047368"/>
              <a:gd name="csX4" fmla="*/ 1481465 w 1723000"/>
              <a:gd name="csY4" fmla="*/ 528914 h 2047368"/>
              <a:gd name="csX5" fmla="*/ 1385635 w 1723000"/>
              <a:gd name="csY5" fmla="*/ 1157116 h 2047368"/>
              <a:gd name="csX6" fmla="*/ 1435945 w 1723000"/>
              <a:gd name="csY6" fmla="*/ 1387335 h 2047368"/>
              <a:gd name="csX7" fmla="*/ 1466158 w 1723000"/>
              <a:gd name="csY7" fmla="*/ 1470373 h 2047368"/>
              <a:gd name="csX8" fmla="*/ 1374123 w 1723000"/>
              <a:gd name="csY8" fmla="*/ 1520328 h 2047368"/>
              <a:gd name="csX9" fmla="*/ 1030184 w 1723000"/>
              <a:gd name="csY9" fmla="*/ 1982332 h 2047368"/>
              <a:gd name="csX10" fmla="*/ 1013462 w 1723000"/>
              <a:gd name="csY10" fmla="*/ 2047368 h 2047368"/>
              <a:gd name="csX11" fmla="*/ 888175 w 1723000"/>
              <a:gd name="csY11" fmla="*/ 2023341 h 2047368"/>
              <a:gd name="csX12" fmla="*/ 131996 w 1723000"/>
              <a:gd name="csY12" fmla="*/ 1397654 h 2047368"/>
              <a:gd name="csX13" fmla="*/ 24415 w 1723000"/>
              <a:gd name="csY13" fmla="*/ 1159189 h 2047368"/>
              <a:gd name="csX14" fmla="*/ 7382 w 1723000"/>
              <a:gd name="csY14" fmla="*/ 984760 h 2047368"/>
              <a:gd name="csX15" fmla="*/ 92596 w 1723000"/>
              <a:gd name="csY15" fmla="*/ 838028 h 2047368"/>
              <a:gd name="csX16" fmla="*/ 288355 w 1723000"/>
              <a:gd name="csY16" fmla="*/ 609389 h 2047368"/>
              <a:gd name="csX17" fmla="*/ 1306888 w 1723000"/>
              <a:gd name="csY17" fmla="*/ 42308 h 2047368"/>
              <a:gd name="csX18" fmla="*/ 1589194 w 1723000"/>
              <a:gd name="csY18" fmla="*/ 3304 h 2047368"/>
              <a:gd name="csX19" fmla="*/ 1643453 w 1723000"/>
              <a:gd name="csY19" fmla="*/ 392 h 2047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723000" h="2047368">
                <a:moveTo>
                  <a:pt x="1643453" y="392"/>
                </a:moveTo>
                <a:cubicBezTo>
                  <a:pt x="1701267" y="5428"/>
                  <a:pt x="1737358" y="58156"/>
                  <a:pt x="1717511" y="113057"/>
                </a:cubicBezTo>
                <a:cubicBezTo>
                  <a:pt x="1710154" y="133399"/>
                  <a:pt x="1692577" y="147272"/>
                  <a:pt x="1679741" y="164008"/>
                </a:cubicBezTo>
                <a:cubicBezTo>
                  <a:pt x="1657426" y="193138"/>
                  <a:pt x="1637232" y="223995"/>
                  <a:pt x="1617237" y="254705"/>
                </a:cubicBezTo>
                <a:cubicBezTo>
                  <a:pt x="1561496" y="340215"/>
                  <a:pt x="1519975" y="434762"/>
                  <a:pt x="1481465" y="528914"/>
                </a:cubicBezTo>
                <a:cubicBezTo>
                  <a:pt x="1403656" y="719043"/>
                  <a:pt x="1359123" y="952718"/>
                  <a:pt x="1385635" y="1157116"/>
                </a:cubicBezTo>
                <a:cubicBezTo>
                  <a:pt x="1395757" y="1235518"/>
                  <a:pt x="1412444" y="1311895"/>
                  <a:pt x="1435945" y="1387335"/>
                </a:cubicBezTo>
                <a:lnTo>
                  <a:pt x="1466158" y="1470373"/>
                </a:lnTo>
                <a:lnTo>
                  <a:pt x="1374123" y="1520328"/>
                </a:lnTo>
                <a:cubicBezTo>
                  <a:pt x="1212374" y="1629604"/>
                  <a:pt x="1089407" y="1791925"/>
                  <a:pt x="1030184" y="1982332"/>
                </a:cubicBezTo>
                <a:lnTo>
                  <a:pt x="1013462" y="2047368"/>
                </a:lnTo>
                <a:lnTo>
                  <a:pt x="888175" y="2023341"/>
                </a:lnTo>
                <a:cubicBezTo>
                  <a:pt x="562937" y="1935439"/>
                  <a:pt x="300216" y="1686316"/>
                  <a:pt x="131996" y="1397654"/>
                </a:cubicBezTo>
                <a:cubicBezTo>
                  <a:pt x="87709" y="1321671"/>
                  <a:pt x="50582" y="1243269"/>
                  <a:pt x="24415" y="1159189"/>
                </a:cubicBezTo>
                <a:cubicBezTo>
                  <a:pt x="6443" y="1101425"/>
                  <a:pt x="-9998" y="1045289"/>
                  <a:pt x="7382" y="984760"/>
                </a:cubicBezTo>
                <a:cubicBezTo>
                  <a:pt x="22835" y="930895"/>
                  <a:pt x="60012" y="882758"/>
                  <a:pt x="92596" y="838028"/>
                </a:cubicBezTo>
                <a:cubicBezTo>
                  <a:pt x="151892" y="756664"/>
                  <a:pt x="217507" y="680977"/>
                  <a:pt x="288355" y="609389"/>
                </a:cubicBezTo>
                <a:cubicBezTo>
                  <a:pt x="558911" y="335970"/>
                  <a:pt x="930826" y="124116"/>
                  <a:pt x="1306888" y="42308"/>
                </a:cubicBezTo>
                <a:cubicBezTo>
                  <a:pt x="1400348" y="21967"/>
                  <a:pt x="1493512" y="7896"/>
                  <a:pt x="1589194" y="3304"/>
                </a:cubicBezTo>
                <a:cubicBezTo>
                  <a:pt x="1607066" y="2466"/>
                  <a:pt x="1625630" y="-1188"/>
                  <a:pt x="1643453" y="392"/>
                </a:cubicBezTo>
                <a:close/>
              </a:path>
            </a:pathLst>
          </a:custGeom>
          <a:solidFill>
            <a:schemeClr val="accent5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2D2240B-FCE3-2A14-2DFB-83B0713D4751}"/>
              </a:ext>
            </a:extLst>
          </p:cNvPr>
          <p:cNvSpPr/>
          <p:nvPr/>
        </p:nvSpPr>
        <p:spPr>
          <a:xfrm>
            <a:off x="6698864" y="2392606"/>
            <a:ext cx="1699371" cy="1981602"/>
          </a:xfrm>
          <a:custGeom>
            <a:avLst/>
            <a:gdLst>
              <a:gd name="csX0" fmla="*/ 1042133 w 1699371"/>
              <a:gd name="csY0" fmla="*/ 403 h 1981602"/>
              <a:gd name="csX1" fmla="*/ 1313379 w 1699371"/>
              <a:gd name="csY1" fmla="*/ 40295 h 1981602"/>
              <a:gd name="csX2" fmla="*/ 1450682 w 1699371"/>
              <a:gd name="csY2" fmla="*/ 114747 h 1981602"/>
              <a:gd name="csX3" fmla="*/ 1531403 w 1699371"/>
              <a:gd name="csY3" fmla="*/ 260986 h 1981602"/>
              <a:gd name="csX4" fmla="*/ 1638787 w 1699371"/>
              <a:gd name="csY4" fmla="*/ 568966 h 1981602"/>
              <a:gd name="csX5" fmla="*/ 1608226 w 1699371"/>
              <a:gd name="csY5" fmla="*/ 1632180 h 1981602"/>
              <a:gd name="csX6" fmla="*/ 1471763 w 1699371"/>
              <a:gd name="csY6" fmla="*/ 1940406 h 1981602"/>
              <a:gd name="csX7" fmla="*/ 1340336 w 1699371"/>
              <a:gd name="csY7" fmla="*/ 1958131 h 1981602"/>
              <a:gd name="csX8" fmla="*/ 1315255 w 1699371"/>
              <a:gd name="csY8" fmla="*/ 1904019 h 1981602"/>
              <a:gd name="csX9" fmla="*/ 1276302 w 1699371"/>
              <a:gd name="csY9" fmla="*/ 1829666 h 1981602"/>
              <a:gd name="csX10" fmla="*/ 1103649 w 1699371"/>
              <a:gd name="csY10" fmla="*/ 1582611 h 1981602"/>
              <a:gd name="csX11" fmla="*/ 281763 w 1699371"/>
              <a:gd name="csY11" fmla="*/ 1098475 h 1981602"/>
              <a:gd name="csX12" fmla="*/ 280726 w 1699371"/>
              <a:gd name="csY12" fmla="*/ 1004669 h 1981602"/>
              <a:gd name="csX13" fmla="*/ 262804 w 1699371"/>
              <a:gd name="csY13" fmla="*/ 862479 h 1981602"/>
              <a:gd name="csX14" fmla="*/ 94695 w 1699371"/>
              <a:gd name="csY14" fmla="*/ 512781 h 1981602"/>
              <a:gd name="csX15" fmla="*/ 47755 w 1699371"/>
              <a:gd name="csY15" fmla="*/ 461922 h 1981602"/>
              <a:gd name="csX16" fmla="*/ 22602 w 1699371"/>
              <a:gd name="csY16" fmla="*/ 435739 h 1981602"/>
              <a:gd name="csX17" fmla="*/ 11386 w 1699371"/>
              <a:gd name="csY17" fmla="*/ 422145 h 1981602"/>
              <a:gd name="csX18" fmla="*/ 2499 w 1699371"/>
              <a:gd name="csY18" fmla="*/ 414812 h 1981602"/>
              <a:gd name="csX19" fmla="*/ 0 w 1699371"/>
              <a:gd name="csY19" fmla="*/ 412211 h 1981602"/>
              <a:gd name="csX20" fmla="*/ 49026 w 1699371"/>
              <a:gd name="csY20" fmla="*/ 359680 h 1981602"/>
              <a:gd name="csX21" fmla="*/ 216840 w 1699371"/>
              <a:gd name="csY21" fmla="*/ 226475 h 1981602"/>
              <a:gd name="csX22" fmla="*/ 1042133 w 1699371"/>
              <a:gd name="csY22" fmla="*/ 403 h 19816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699371" h="1981602">
                <a:moveTo>
                  <a:pt x="1042133" y="403"/>
                </a:moveTo>
                <a:cubicBezTo>
                  <a:pt x="1134013" y="2477"/>
                  <a:pt x="1225350" y="13388"/>
                  <a:pt x="1313379" y="40295"/>
                </a:cubicBezTo>
                <a:cubicBezTo>
                  <a:pt x="1364726" y="55996"/>
                  <a:pt x="1413307" y="74313"/>
                  <a:pt x="1450682" y="114747"/>
                </a:cubicBezTo>
                <a:cubicBezTo>
                  <a:pt x="1487068" y="154196"/>
                  <a:pt x="1510273" y="212207"/>
                  <a:pt x="1531403" y="260986"/>
                </a:cubicBezTo>
                <a:cubicBezTo>
                  <a:pt x="1575048" y="361507"/>
                  <a:pt x="1612225" y="462471"/>
                  <a:pt x="1638787" y="568966"/>
                </a:cubicBezTo>
                <a:cubicBezTo>
                  <a:pt x="1725779" y="917725"/>
                  <a:pt x="1722076" y="1289937"/>
                  <a:pt x="1608226" y="1632180"/>
                </a:cubicBezTo>
                <a:cubicBezTo>
                  <a:pt x="1573024" y="1738082"/>
                  <a:pt x="1531157" y="1845366"/>
                  <a:pt x="1471763" y="1940406"/>
                </a:cubicBezTo>
                <a:cubicBezTo>
                  <a:pt x="1444115" y="1984643"/>
                  <a:pt x="1377957" y="1997380"/>
                  <a:pt x="1340336" y="1958131"/>
                </a:cubicBezTo>
                <a:cubicBezTo>
                  <a:pt x="1325475" y="1942627"/>
                  <a:pt x="1323007" y="1923175"/>
                  <a:pt x="1315255" y="1904019"/>
                </a:cubicBezTo>
                <a:cubicBezTo>
                  <a:pt x="1304888" y="1878395"/>
                  <a:pt x="1289978" y="1853661"/>
                  <a:pt x="1276302" y="1829666"/>
                </a:cubicBezTo>
                <a:cubicBezTo>
                  <a:pt x="1226634" y="1742377"/>
                  <a:pt x="1167832" y="1659878"/>
                  <a:pt x="1103649" y="1582611"/>
                </a:cubicBezTo>
                <a:cubicBezTo>
                  <a:pt x="891451" y="1327064"/>
                  <a:pt x="610675" y="1153474"/>
                  <a:pt x="281763" y="1098475"/>
                </a:cubicBezTo>
                <a:cubicBezTo>
                  <a:pt x="276036" y="1068358"/>
                  <a:pt x="281665" y="1035674"/>
                  <a:pt x="280726" y="1004669"/>
                </a:cubicBezTo>
                <a:cubicBezTo>
                  <a:pt x="279295" y="957074"/>
                  <a:pt x="272383" y="909085"/>
                  <a:pt x="262804" y="862479"/>
                </a:cubicBezTo>
                <a:cubicBezTo>
                  <a:pt x="236885" y="735644"/>
                  <a:pt x="175664" y="613350"/>
                  <a:pt x="94695" y="512781"/>
                </a:cubicBezTo>
                <a:cubicBezTo>
                  <a:pt x="80106" y="494661"/>
                  <a:pt x="63998" y="478196"/>
                  <a:pt x="47755" y="461922"/>
                </a:cubicBezTo>
                <a:lnTo>
                  <a:pt x="22602" y="435739"/>
                </a:lnTo>
                <a:lnTo>
                  <a:pt x="11386" y="422145"/>
                </a:lnTo>
                <a:lnTo>
                  <a:pt x="2499" y="414812"/>
                </a:lnTo>
                <a:lnTo>
                  <a:pt x="0" y="412211"/>
                </a:lnTo>
                <a:cubicBezTo>
                  <a:pt x="12788" y="392462"/>
                  <a:pt x="32289" y="376219"/>
                  <a:pt x="49026" y="359680"/>
                </a:cubicBezTo>
                <a:cubicBezTo>
                  <a:pt x="100224" y="309222"/>
                  <a:pt x="157199" y="266367"/>
                  <a:pt x="216840" y="226475"/>
                </a:cubicBezTo>
                <a:cubicBezTo>
                  <a:pt x="457871" y="65080"/>
                  <a:pt x="754297" y="-6065"/>
                  <a:pt x="1042133" y="403"/>
                </a:cubicBezTo>
                <a:close/>
              </a:path>
            </a:pathLst>
          </a:custGeom>
          <a:solidFill>
            <a:schemeClr val="accent1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6C5E3E9-26C2-DA05-7A7C-DC3BAB04DB59}"/>
              </a:ext>
            </a:extLst>
          </p:cNvPr>
          <p:cNvSpPr/>
          <p:nvPr/>
        </p:nvSpPr>
        <p:spPr>
          <a:xfrm>
            <a:off x="3831821" y="2494870"/>
            <a:ext cx="1646679" cy="1984234"/>
          </a:xfrm>
          <a:custGeom>
            <a:avLst/>
            <a:gdLst>
              <a:gd name="csX0" fmla="*/ 283645 w 1646679"/>
              <a:gd name="csY0" fmla="*/ 388 h 1984234"/>
              <a:gd name="csX1" fmla="*/ 349741 w 1646679"/>
              <a:gd name="csY1" fmla="*/ 25765 h 1984234"/>
              <a:gd name="csX2" fmla="*/ 374574 w 1646679"/>
              <a:gd name="csY2" fmla="*/ 79975 h 1984234"/>
              <a:gd name="csX3" fmla="*/ 416886 w 1646679"/>
              <a:gd name="csY3" fmla="*/ 161092 h 1984234"/>
              <a:gd name="csX4" fmla="*/ 583860 w 1646679"/>
              <a:gd name="csY4" fmla="*/ 398964 h 1984234"/>
              <a:gd name="csX5" fmla="*/ 1124329 w 1646679"/>
              <a:gd name="csY5" fmla="*/ 801786 h 1984234"/>
              <a:gd name="csX6" fmla="*/ 1264606 w 1646679"/>
              <a:gd name="csY6" fmla="*/ 847158 h 1984234"/>
              <a:gd name="csX7" fmla="*/ 1401345 w 1646679"/>
              <a:gd name="csY7" fmla="*/ 876137 h 1984234"/>
              <a:gd name="csX8" fmla="*/ 1395499 w 1646679"/>
              <a:gd name="csY8" fmla="*/ 934130 h 1984234"/>
              <a:gd name="csX9" fmla="*/ 1463764 w 1646679"/>
              <a:gd name="csY9" fmla="*/ 1272260 h 1984234"/>
              <a:gd name="csX10" fmla="*/ 1465195 w 1646679"/>
              <a:gd name="csY10" fmla="*/ 1274895 h 1984234"/>
              <a:gd name="csX11" fmla="*/ 1467621 w 1646679"/>
              <a:gd name="csY11" fmla="*/ 1283305 h 1984234"/>
              <a:gd name="csX12" fmla="*/ 1547146 w 1646679"/>
              <a:gd name="csY12" fmla="*/ 1434925 h 1984234"/>
              <a:gd name="csX13" fmla="*/ 1611230 w 1646679"/>
              <a:gd name="csY13" fmla="*/ 1519153 h 1984234"/>
              <a:gd name="csX14" fmla="*/ 1646679 w 1646679"/>
              <a:gd name="csY14" fmla="*/ 1559045 h 1984234"/>
              <a:gd name="csX15" fmla="*/ 1421446 w 1646679"/>
              <a:gd name="csY15" fmla="*/ 1749471 h 1984234"/>
              <a:gd name="csX16" fmla="*/ 635848 w 1646679"/>
              <a:gd name="csY16" fmla="*/ 1984183 h 1984234"/>
              <a:gd name="csX17" fmla="*/ 368896 w 1646679"/>
              <a:gd name="csY17" fmla="*/ 1952437 h 1984234"/>
              <a:gd name="csX18" fmla="*/ 243395 w 1646679"/>
              <a:gd name="csY18" fmla="*/ 1889686 h 1984234"/>
              <a:gd name="csX19" fmla="*/ 165388 w 1646679"/>
              <a:gd name="csY19" fmla="*/ 1745719 h 1984234"/>
              <a:gd name="csX20" fmla="*/ 58992 w 1646679"/>
              <a:gd name="csY20" fmla="*/ 1436702 h 1984234"/>
              <a:gd name="csX21" fmla="*/ 88368 w 1646679"/>
              <a:gd name="csY21" fmla="*/ 352851 h 1984234"/>
              <a:gd name="csX22" fmla="*/ 193134 w 1646679"/>
              <a:gd name="csY22" fmla="*/ 91922 h 1984234"/>
              <a:gd name="csX23" fmla="*/ 221622 w 1646679"/>
              <a:gd name="csY23" fmla="*/ 36478 h 1984234"/>
              <a:gd name="csX24" fmla="*/ 283645 w 1646679"/>
              <a:gd name="csY24" fmla="*/ 388 h 1984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646679" h="1984234">
                <a:moveTo>
                  <a:pt x="283645" y="388"/>
                </a:moveTo>
                <a:cubicBezTo>
                  <a:pt x="307689" y="-1920"/>
                  <a:pt x="332411" y="6016"/>
                  <a:pt x="349741" y="25765"/>
                </a:cubicBezTo>
                <a:cubicBezTo>
                  <a:pt x="363812" y="41810"/>
                  <a:pt x="366576" y="60818"/>
                  <a:pt x="374574" y="79975"/>
                </a:cubicBezTo>
                <a:cubicBezTo>
                  <a:pt x="386127" y="107821"/>
                  <a:pt x="401975" y="134875"/>
                  <a:pt x="416886" y="161092"/>
                </a:cubicBezTo>
                <a:cubicBezTo>
                  <a:pt x="464529" y="244826"/>
                  <a:pt x="521306" y="325696"/>
                  <a:pt x="583860" y="398964"/>
                </a:cubicBezTo>
                <a:cubicBezTo>
                  <a:pt x="732073" y="572554"/>
                  <a:pt x="911637" y="715583"/>
                  <a:pt x="1124329" y="801786"/>
                </a:cubicBezTo>
                <a:cubicBezTo>
                  <a:pt x="1170195" y="820399"/>
                  <a:pt x="1217073" y="835012"/>
                  <a:pt x="1264606" y="847158"/>
                </a:cubicBezTo>
                <a:lnTo>
                  <a:pt x="1401345" y="876137"/>
                </a:lnTo>
                <a:lnTo>
                  <a:pt x="1395499" y="934130"/>
                </a:lnTo>
                <a:cubicBezTo>
                  <a:pt x="1395499" y="1054070"/>
                  <a:pt x="1419807" y="1168332"/>
                  <a:pt x="1463764" y="1272260"/>
                </a:cubicBezTo>
                <a:lnTo>
                  <a:pt x="1465195" y="1274895"/>
                </a:lnTo>
                <a:lnTo>
                  <a:pt x="1467621" y="1283305"/>
                </a:lnTo>
                <a:cubicBezTo>
                  <a:pt x="1488826" y="1336614"/>
                  <a:pt x="1515376" y="1387775"/>
                  <a:pt x="1547146" y="1434925"/>
                </a:cubicBezTo>
                <a:cubicBezTo>
                  <a:pt x="1566796" y="1464104"/>
                  <a:pt x="1588025" y="1492690"/>
                  <a:pt x="1611230" y="1519153"/>
                </a:cubicBezTo>
                <a:cubicBezTo>
                  <a:pt x="1623030" y="1532632"/>
                  <a:pt x="1636360" y="1544382"/>
                  <a:pt x="1646679" y="1559045"/>
                </a:cubicBezTo>
                <a:cubicBezTo>
                  <a:pt x="1600319" y="1623672"/>
                  <a:pt x="1488838" y="1705086"/>
                  <a:pt x="1421446" y="1749471"/>
                </a:cubicBezTo>
                <a:cubicBezTo>
                  <a:pt x="1189796" y="1902078"/>
                  <a:pt x="912723" y="1982306"/>
                  <a:pt x="635848" y="1984183"/>
                </a:cubicBezTo>
                <a:cubicBezTo>
                  <a:pt x="544462" y="1984824"/>
                  <a:pt x="456531" y="1979789"/>
                  <a:pt x="368896" y="1952437"/>
                </a:cubicBezTo>
                <a:cubicBezTo>
                  <a:pt x="322487" y="1937971"/>
                  <a:pt x="278053" y="1926319"/>
                  <a:pt x="243395" y="1889686"/>
                </a:cubicBezTo>
                <a:cubicBezTo>
                  <a:pt x="210266" y="1854681"/>
                  <a:pt x="184396" y="1790301"/>
                  <a:pt x="165388" y="1745719"/>
                </a:cubicBezTo>
                <a:cubicBezTo>
                  <a:pt x="122434" y="1645001"/>
                  <a:pt x="84319" y="1543443"/>
                  <a:pt x="58992" y="1436702"/>
                </a:cubicBezTo>
                <a:cubicBezTo>
                  <a:pt x="-27951" y="1070465"/>
                  <a:pt x="-19311" y="713707"/>
                  <a:pt x="88368" y="352851"/>
                </a:cubicBezTo>
                <a:cubicBezTo>
                  <a:pt x="115177" y="262945"/>
                  <a:pt x="149441" y="175015"/>
                  <a:pt x="193134" y="91922"/>
                </a:cubicBezTo>
                <a:cubicBezTo>
                  <a:pt x="202663" y="73803"/>
                  <a:pt x="210019" y="53364"/>
                  <a:pt x="221622" y="36478"/>
                </a:cubicBezTo>
                <a:cubicBezTo>
                  <a:pt x="236236" y="15249"/>
                  <a:pt x="259601" y="2696"/>
                  <a:pt x="283645" y="388"/>
                </a:cubicBezTo>
                <a:close/>
              </a:path>
            </a:pathLst>
          </a:custGeom>
          <a:solidFill>
            <a:schemeClr val="accent4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0A696883-48CA-7DC3-E8D0-65848C6C29DA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27B3BD2-9116-72B7-EEE2-77D8D96377D3}"/>
              </a:ext>
            </a:extLst>
          </p:cNvPr>
          <p:cNvSpPr/>
          <p:nvPr/>
        </p:nvSpPr>
        <p:spPr>
          <a:xfrm>
            <a:off x="4685269" y="1899520"/>
            <a:ext cx="714775" cy="754544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47BA6A4-A402-0DA7-F3AD-5BBFE9D966AD}"/>
              </a:ext>
            </a:extLst>
          </p:cNvPr>
          <p:cNvSpPr/>
          <p:nvPr/>
        </p:nvSpPr>
        <p:spPr>
          <a:xfrm>
            <a:off x="6213296" y="1623173"/>
            <a:ext cx="780328" cy="516769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33415FB-590A-E4E0-AD4A-98CC577097E6}"/>
              </a:ext>
            </a:extLst>
          </p:cNvPr>
          <p:cNvSpPr/>
          <p:nvPr/>
        </p:nvSpPr>
        <p:spPr>
          <a:xfrm>
            <a:off x="4190212" y="3359489"/>
            <a:ext cx="675194" cy="694094"/>
          </a:xfrm>
          <a:custGeom>
            <a:avLst/>
            <a:gdLst>
              <a:gd name="csX0" fmla="*/ 379488 w 819393"/>
              <a:gd name="csY0" fmla="*/ 272697 h 842329"/>
              <a:gd name="csX1" fmla="*/ 448474 w 819393"/>
              <a:gd name="csY1" fmla="*/ 295983 h 842329"/>
              <a:gd name="csX2" fmla="*/ 383401 w 819393"/>
              <a:gd name="csY2" fmla="*/ 364062 h 842329"/>
              <a:gd name="csX3" fmla="*/ 312880 w 819393"/>
              <a:gd name="csY3" fmla="*/ 381034 h 842329"/>
              <a:gd name="csX4" fmla="*/ 291460 w 819393"/>
              <a:gd name="csY4" fmla="*/ 551263 h 842329"/>
              <a:gd name="csX5" fmla="*/ 458746 w 819393"/>
              <a:gd name="csY5" fmla="*/ 520887 h 842329"/>
              <a:gd name="csX6" fmla="*/ 472962 w 819393"/>
              <a:gd name="csY6" fmla="*/ 454061 h 842329"/>
              <a:gd name="csX7" fmla="*/ 543797 w 819393"/>
              <a:gd name="csY7" fmla="*/ 386295 h 842329"/>
              <a:gd name="csX8" fmla="*/ 218684 w 819393"/>
              <a:gd name="csY8" fmla="*/ 611639 h 842329"/>
              <a:gd name="csX9" fmla="*/ 191565 w 819393"/>
              <a:gd name="csY9" fmla="*/ 372705 h 842329"/>
              <a:gd name="csX10" fmla="*/ 379488 w 819393"/>
              <a:gd name="csY10" fmla="*/ 272697 h 842329"/>
              <a:gd name="csX11" fmla="*/ 331531 w 819393"/>
              <a:gd name="csY11" fmla="*/ 107691 h 842329"/>
              <a:gd name="csX12" fmla="*/ 418536 w 819393"/>
              <a:gd name="csY12" fmla="*/ 109908 h 842329"/>
              <a:gd name="csX13" fmla="*/ 556698 w 819393"/>
              <a:gd name="csY13" fmla="*/ 164459 h 842329"/>
              <a:gd name="csX14" fmla="*/ 506218 w 819393"/>
              <a:gd name="csY14" fmla="*/ 234605 h 842329"/>
              <a:gd name="csX15" fmla="*/ 454110 w 819393"/>
              <a:gd name="csY15" fmla="*/ 213875 h 842329"/>
              <a:gd name="csX16" fmla="*/ 275864 w 819393"/>
              <a:gd name="csY16" fmla="*/ 213123 h 842329"/>
              <a:gd name="csX17" fmla="*/ 174905 w 819393"/>
              <a:gd name="csY17" fmla="*/ 674269 h 842329"/>
              <a:gd name="csX18" fmla="*/ 608493 w 819393"/>
              <a:gd name="csY18" fmla="*/ 595480 h 842329"/>
              <a:gd name="csX19" fmla="*/ 596781 w 819393"/>
              <a:gd name="csY19" fmla="*/ 333561 h 842329"/>
              <a:gd name="csX20" fmla="*/ 662793 w 819393"/>
              <a:gd name="csY20" fmla="*/ 273937 h 842329"/>
              <a:gd name="csX21" fmla="*/ 717219 w 819393"/>
              <a:gd name="csY21" fmla="*/ 389615 h 842329"/>
              <a:gd name="csX22" fmla="*/ 609495 w 819393"/>
              <a:gd name="csY22" fmla="*/ 746920 h 842329"/>
              <a:gd name="csX23" fmla="*/ 102817 w 819393"/>
              <a:gd name="csY23" fmla="*/ 733830 h 842329"/>
              <a:gd name="csX24" fmla="*/ 103068 w 819393"/>
              <a:gd name="csY24" fmla="*/ 215440 h 842329"/>
              <a:gd name="csX25" fmla="*/ 331531 w 819393"/>
              <a:gd name="csY25" fmla="*/ 107691 h 842329"/>
              <a:gd name="csX26" fmla="*/ 719161 w 819393"/>
              <a:gd name="csY26" fmla="*/ 681 h 842329"/>
              <a:gd name="csX27" fmla="*/ 731687 w 819393"/>
              <a:gd name="csY27" fmla="*/ 99512 h 842329"/>
              <a:gd name="csX28" fmla="*/ 819369 w 819393"/>
              <a:gd name="csY28" fmla="*/ 112852 h 842329"/>
              <a:gd name="csX29" fmla="*/ 737950 w 819393"/>
              <a:gd name="csY29" fmla="*/ 211432 h 842329"/>
              <a:gd name="csX30" fmla="*/ 704693 w 819393"/>
              <a:gd name="csY30" fmla="*/ 239866 h 842329"/>
              <a:gd name="csX31" fmla="*/ 632981 w 819393"/>
              <a:gd name="csY31" fmla="*/ 244000 h 842329"/>
              <a:gd name="csX32" fmla="*/ 578180 w 819393"/>
              <a:gd name="csY32" fmla="*/ 295983 h 842329"/>
              <a:gd name="csX33" fmla="*/ 469078 w 819393"/>
              <a:gd name="csY33" fmla="*/ 405961 h 842329"/>
              <a:gd name="csX34" fmla="*/ 413275 w 819393"/>
              <a:gd name="csY34" fmla="*/ 462767 h 842329"/>
              <a:gd name="csX35" fmla="*/ 342503 w 819393"/>
              <a:gd name="csY35" fmla="*/ 471347 h 842329"/>
              <a:gd name="csX36" fmla="*/ 365112 w 819393"/>
              <a:gd name="csY36" fmla="*/ 439468 h 842329"/>
              <a:gd name="csX37" fmla="*/ 374131 w 819393"/>
              <a:gd name="csY37" fmla="*/ 417109 h 842329"/>
              <a:gd name="csX38" fmla="*/ 416219 w 819393"/>
              <a:gd name="csY38" fmla="*/ 378153 h 842329"/>
              <a:gd name="csX39" fmla="*/ 514548 w 819393"/>
              <a:gd name="csY39" fmla="*/ 276129 h 842329"/>
              <a:gd name="csX40" fmla="*/ 582376 w 819393"/>
              <a:gd name="csY40" fmla="*/ 206296 h 842329"/>
              <a:gd name="csX41" fmla="*/ 603357 w 819393"/>
              <a:gd name="csY41" fmla="*/ 101892 h 842329"/>
              <a:gd name="csX42" fmla="*/ 674380 w 819393"/>
              <a:gd name="csY42" fmla="*/ 28802 h 842329"/>
              <a:gd name="csX43" fmla="*/ 702751 w 819393"/>
              <a:gd name="csY43" fmla="*/ 1182 h 842329"/>
              <a:gd name="csX44" fmla="*/ 719161 w 819393"/>
              <a:gd name="csY44" fmla="*/ 681 h 842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19393" h="842329">
                <a:moveTo>
                  <a:pt x="379488" y="272697"/>
                </a:moveTo>
                <a:cubicBezTo>
                  <a:pt x="403815" y="274509"/>
                  <a:pt x="427430" y="281860"/>
                  <a:pt x="448474" y="295983"/>
                </a:cubicBezTo>
                <a:cubicBezTo>
                  <a:pt x="432942" y="313018"/>
                  <a:pt x="402128" y="353665"/>
                  <a:pt x="383401" y="364062"/>
                </a:cubicBezTo>
                <a:cubicBezTo>
                  <a:pt x="362608" y="375711"/>
                  <a:pt x="335427" y="367569"/>
                  <a:pt x="312880" y="381034"/>
                </a:cubicBezTo>
                <a:cubicBezTo>
                  <a:pt x="252129" y="417297"/>
                  <a:pt x="240292" y="501222"/>
                  <a:pt x="291460" y="551263"/>
                </a:cubicBezTo>
                <a:cubicBezTo>
                  <a:pt x="342066" y="600741"/>
                  <a:pt x="427618" y="582641"/>
                  <a:pt x="458746" y="520887"/>
                </a:cubicBezTo>
                <a:cubicBezTo>
                  <a:pt x="469330" y="499906"/>
                  <a:pt x="461188" y="472787"/>
                  <a:pt x="472962" y="454061"/>
                </a:cubicBezTo>
                <a:cubicBezTo>
                  <a:pt x="487743" y="430449"/>
                  <a:pt x="520374" y="400137"/>
                  <a:pt x="543797" y="386295"/>
                </a:cubicBezTo>
                <a:cubicBezTo>
                  <a:pt x="640623" y="588403"/>
                  <a:pt x="374758" y="775667"/>
                  <a:pt x="218684" y="611639"/>
                </a:cubicBezTo>
                <a:cubicBezTo>
                  <a:pt x="159436" y="549384"/>
                  <a:pt x="148413" y="446921"/>
                  <a:pt x="191565" y="372705"/>
                </a:cubicBezTo>
                <a:cubicBezTo>
                  <a:pt x="227123" y="311687"/>
                  <a:pt x="306507" y="267263"/>
                  <a:pt x="379488" y="272697"/>
                </a:cubicBezTo>
                <a:close/>
                <a:moveTo>
                  <a:pt x="331531" y="107691"/>
                </a:moveTo>
                <a:cubicBezTo>
                  <a:pt x="360110" y="105207"/>
                  <a:pt x="389272" y="105931"/>
                  <a:pt x="418536" y="109908"/>
                </a:cubicBezTo>
                <a:cubicBezTo>
                  <a:pt x="463818" y="116109"/>
                  <a:pt x="523253" y="131265"/>
                  <a:pt x="556698" y="164459"/>
                </a:cubicBezTo>
                <a:cubicBezTo>
                  <a:pt x="555383" y="194584"/>
                  <a:pt x="527512" y="214814"/>
                  <a:pt x="506218" y="234605"/>
                </a:cubicBezTo>
                <a:cubicBezTo>
                  <a:pt x="488243" y="229720"/>
                  <a:pt x="472210" y="219574"/>
                  <a:pt x="454110" y="213875"/>
                </a:cubicBezTo>
                <a:cubicBezTo>
                  <a:pt x="395864" y="195586"/>
                  <a:pt x="334110" y="192706"/>
                  <a:pt x="275864" y="213123"/>
                </a:cubicBezTo>
                <a:cubicBezTo>
                  <a:pt x="85343" y="279761"/>
                  <a:pt x="30166" y="533100"/>
                  <a:pt x="174905" y="674269"/>
                </a:cubicBezTo>
                <a:cubicBezTo>
                  <a:pt x="304549" y="800781"/>
                  <a:pt x="532210" y="761137"/>
                  <a:pt x="608493" y="595480"/>
                </a:cubicBezTo>
                <a:cubicBezTo>
                  <a:pt x="649265" y="506921"/>
                  <a:pt x="639370" y="418738"/>
                  <a:pt x="596781" y="333561"/>
                </a:cubicBezTo>
                <a:cubicBezTo>
                  <a:pt x="611938" y="310826"/>
                  <a:pt x="636927" y="283143"/>
                  <a:pt x="662793" y="273937"/>
                </a:cubicBezTo>
                <a:cubicBezTo>
                  <a:pt x="691854" y="302496"/>
                  <a:pt x="707449" y="350533"/>
                  <a:pt x="717219" y="389615"/>
                </a:cubicBezTo>
                <a:cubicBezTo>
                  <a:pt x="748973" y="517004"/>
                  <a:pt x="706259" y="658047"/>
                  <a:pt x="609495" y="746920"/>
                </a:cubicBezTo>
                <a:cubicBezTo>
                  <a:pt x="464757" y="879696"/>
                  <a:pt x="240541" y="872556"/>
                  <a:pt x="102817" y="733830"/>
                </a:cubicBezTo>
                <a:cubicBezTo>
                  <a:pt x="-35595" y="594353"/>
                  <a:pt x="-33027" y="355231"/>
                  <a:pt x="103068" y="215440"/>
                </a:cubicBezTo>
                <a:cubicBezTo>
                  <a:pt x="165307" y="151464"/>
                  <a:pt x="245794" y="115142"/>
                  <a:pt x="331531" y="107691"/>
                </a:cubicBezTo>
                <a:close/>
                <a:moveTo>
                  <a:pt x="719161" y="681"/>
                </a:moveTo>
                <a:cubicBezTo>
                  <a:pt x="735131" y="29679"/>
                  <a:pt x="721916" y="68009"/>
                  <a:pt x="731687" y="99512"/>
                </a:cubicBezTo>
                <a:cubicBezTo>
                  <a:pt x="760309" y="109470"/>
                  <a:pt x="792939" y="97320"/>
                  <a:pt x="819369" y="112852"/>
                </a:cubicBezTo>
                <a:cubicBezTo>
                  <a:pt x="820809" y="142539"/>
                  <a:pt x="759432" y="188760"/>
                  <a:pt x="737950" y="211432"/>
                </a:cubicBezTo>
                <a:cubicBezTo>
                  <a:pt x="728618" y="221327"/>
                  <a:pt x="718472" y="236296"/>
                  <a:pt x="704693" y="239866"/>
                </a:cubicBezTo>
                <a:cubicBezTo>
                  <a:pt x="681833" y="245816"/>
                  <a:pt x="655215" y="235106"/>
                  <a:pt x="632981" y="244000"/>
                </a:cubicBezTo>
                <a:cubicBezTo>
                  <a:pt x="613879" y="251703"/>
                  <a:pt x="592648" y="281327"/>
                  <a:pt x="578180" y="295983"/>
                </a:cubicBezTo>
                <a:cubicBezTo>
                  <a:pt x="541855" y="332684"/>
                  <a:pt x="505592" y="369448"/>
                  <a:pt x="469078" y="405961"/>
                </a:cubicBezTo>
                <a:cubicBezTo>
                  <a:pt x="450602" y="424437"/>
                  <a:pt x="433505" y="446295"/>
                  <a:pt x="413275" y="462767"/>
                </a:cubicBezTo>
                <a:cubicBezTo>
                  <a:pt x="391480" y="480553"/>
                  <a:pt x="358348" y="507359"/>
                  <a:pt x="342503" y="471347"/>
                </a:cubicBezTo>
                <a:cubicBezTo>
                  <a:pt x="347826" y="457255"/>
                  <a:pt x="357221" y="451493"/>
                  <a:pt x="365112" y="439468"/>
                </a:cubicBezTo>
                <a:cubicBezTo>
                  <a:pt x="369622" y="432516"/>
                  <a:pt x="369935" y="424124"/>
                  <a:pt x="374131" y="417109"/>
                </a:cubicBezTo>
                <a:cubicBezTo>
                  <a:pt x="382711" y="402767"/>
                  <a:pt x="404068" y="390241"/>
                  <a:pt x="416219" y="378153"/>
                </a:cubicBezTo>
                <a:cubicBezTo>
                  <a:pt x="449663" y="344772"/>
                  <a:pt x="480978" y="309323"/>
                  <a:pt x="514548" y="276129"/>
                </a:cubicBezTo>
                <a:cubicBezTo>
                  <a:pt x="536969" y="253895"/>
                  <a:pt x="564402" y="232538"/>
                  <a:pt x="582376" y="206296"/>
                </a:cubicBezTo>
                <a:cubicBezTo>
                  <a:pt x="603420" y="175420"/>
                  <a:pt x="575049" y="131766"/>
                  <a:pt x="603357" y="101892"/>
                </a:cubicBezTo>
                <a:cubicBezTo>
                  <a:pt x="626718" y="77278"/>
                  <a:pt x="650142" y="52602"/>
                  <a:pt x="674380" y="28802"/>
                </a:cubicBezTo>
                <a:cubicBezTo>
                  <a:pt x="681833" y="21412"/>
                  <a:pt x="692793" y="4690"/>
                  <a:pt x="702751" y="1182"/>
                </a:cubicBezTo>
                <a:cubicBezTo>
                  <a:pt x="709515" y="-1260"/>
                  <a:pt x="712459" y="869"/>
                  <a:pt x="719161" y="6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1DC44253-F399-28E1-C56D-8B132D3ADA41}"/>
              </a:ext>
            </a:extLst>
          </p:cNvPr>
          <p:cNvSpPr/>
          <p:nvPr/>
        </p:nvSpPr>
        <p:spPr>
          <a:xfrm>
            <a:off x="7372515" y="2880403"/>
            <a:ext cx="556548" cy="541104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C441C27-94C1-C7E9-96C8-E06751C33EE4}"/>
              </a:ext>
            </a:extLst>
          </p:cNvPr>
          <p:cNvSpPr/>
          <p:nvPr/>
        </p:nvSpPr>
        <p:spPr>
          <a:xfrm>
            <a:off x="5201286" y="4582495"/>
            <a:ext cx="651844" cy="659010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A98620-7332-6DA9-BBBC-BCFFEF5E5914}"/>
              </a:ext>
            </a:extLst>
          </p:cNvPr>
          <p:cNvSpPr/>
          <p:nvPr/>
        </p:nvSpPr>
        <p:spPr>
          <a:xfrm>
            <a:off x="6839598" y="4304500"/>
            <a:ext cx="575930" cy="696893"/>
          </a:xfrm>
          <a:custGeom>
            <a:avLst/>
            <a:gdLst>
              <a:gd name="csX0" fmla="*/ 683319 w 698930"/>
              <a:gd name="csY0" fmla="*/ 7 h 845727"/>
              <a:gd name="csX1" fmla="*/ 698538 w 698930"/>
              <a:gd name="csY1" fmla="*/ 71969 h 845727"/>
              <a:gd name="csX2" fmla="*/ 689833 w 698930"/>
              <a:gd name="csY2" fmla="*/ 245329 h 845727"/>
              <a:gd name="csX3" fmla="*/ 355200 w 698930"/>
              <a:gd name="csY3" fmla="*/ 723636 h 845727"/>
              <a:gd name="csX4" fmla="*/ 219856 w 698930"/>
              <a:gd name="csY4" fmla="*/ 744303 h 845727"/>
              <a:gd name="csX5" fmla="*/ 157790 w 698930"/>
              <a:gd name="csY5" fmla="*/ 742112 h 845727"/>
              <a:gd name="csX6" fmla="*/ 82070 w 698930"/>
              <a:gd name="csY6" fmla="*/ 836683 h 845727"/>
              <a:gd name="csX7" fmla="*/ 114825 w 698930"/>
              <a:gd name="csY7" fmla="*/ 702968 h 845727"/>
              <a:gd name="csX8" fmla="*/ 307100 w 698930"/>
              <a:gd name="csY8" fmla="*/ 412990 h 845727"/>
              <a:gd name="csX9" fmla="*/ 389271 w 698930"/>
              <a:gd name="csY9" fmla="*/ 344598 h 845727"/>
              <a:gd name="csX10" fmla="*/ 429417 w 698930"/>
              <a:gd name="csY10" fmla="*/ 303701 h 845727"/>
              <a:gd name="csX11" fmla="*/ 303217 w 698930"/>
              <a:gd name="csY11" fmla="*/ 365266 h 845727"/>
              <a:gd name="csX12" fmla="*/ 129168 w 698930"/>
              <a:gd name="csY12" fmla="*/ 554597 h 845727"/>
              <a:gd name="csX13" fmla="*/ 69544 w 698930"/>
              <a:gd name="csY13" fmla="*/ 679106 h 845727"/>
              <a:gd name="csX14" fmla="*/ 27770 w 698930"/>
              <a:gd name="csY14" fmla="*/ 617916 h 845727"/>
              <a:gd name="csX15" fmla="*/ 48939 w 698930"/>
              <a:gd name="csY15" fmla="*/ 311216 h 845727"/>
              <a:gd name="csX16" fmla="*/ 513717 w 698930"/>
              <a:gd name="csY16" fmla="*/ 67773 h 845727"/>
              <a:gd name="csX17" fmla="*/ 612547 w 698930"/>
              <a:gd name="csY17" fmla="*/ 29255 h 845727"/>
              <a:gd name="csX18" fmla="*/ 683319 w 698930"/>
              <a:gd name="csY18" fmla="*/ 7 h 8457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98930" h="845727">
                <a:moveTo>
                  <a:pt x="683319" y="7"/>
                </a:moveTo>
                <a:cubicBezTo>
                  <a:pt x="700292" y="19610"/>
                  <a:pt x="697850" y="46667"/>
                  <a:pt x="698538" y="71969"/>
                </a:cubicBezTo>
                <a:cubicBezTo>
                  <a:pt x="699979" y="129777"/>
                  <a:pt x="697536" y="188023"/>
                  <a:pt x="689833" y="245329"/>
                </a:cubicBezTo>
                <a:cubicBezTo>
                  <a:pt x="663528" y="441675"/>
                  <a:pt x="557370" y="658375"/>
                  <a:pt x="355200" y="723636"/>
                </a:cubicBezTo>
                <a:cubicBezTo>
                  <a:pt x="311108" y="737915"/>
                  <a:pt x="266203" y="744993"/>
                  <a:pt x="219856" y="744303"/>
                </a:cubicBezTo>
                <a:cubicBezTo>
                  <a:pt x="198562" y="743928"/>
                  <a:pt x="178458" y="739732"/>
                  <a:pt x="157790" y="742112"/>
                </a:cubicBezTo>
                <a:cubicBezTo>
                  <a:pt x="139940" y="776057"/>
                  <a:pt x="138249" y="876078"/>
                  <a:pt x="82070" y="836683"/>
                </a:cubicBezTo>
                <a:cubicBezTo>
                  <a:pt x="74116" y="801297"/>
                  <a:pt x="100546" y="736976"/>
                  <a:pt x="114825" y="702968"/>
                </a:cubicBezTo>
                <a:cubicBezTo>
                  <a:pt x="160921" y="592926"/>
                  <a:pt x="221046" y="496288"/>
                  <a:pt x="307100" y="412990"/>
                </a:cubicBezTo>
                <a:cubicBezTo>
                  <a:pt x="332590" y="388314"/>
                  <a:pt x="360524" y="365329"/>
                  <a:pt x="389271" y="344598"/>
                </a:cubicBezTo>
                <a:cubicBezTo>
                  <a:pt x="408435" y="330820"/>
                  <a:pt x="424156" y="326498"/>
                  <a:pt x="429417" y="303701"/>
                </a:cubicBezTo>
                <a:cubicBezTo>
                  <a:pt x="395283" y="302260"/>
                  <a:pt x="331776" y="344410"/>
                  <a:pt x="303217" y="365266"/>
                </a:cubicBezTo>
                <a:cubicBezTo>
                  <a:pt x="232633" y="416873"/>
                  <a:pt x="172821" y="478439"/>
                  <a:pt x="129168" y="554597"/>
                </a:cubicBezTo>
                <a:cubicBezTo>
                  <a:pt x="106120" y="594805"/>
                  <a:pt x="92216" y="639148"/>
                  <a:pt x="69544" y="679106"/>
                </a:cubicBezTo>
                <a:cubicBezTo>
                  <a:pt x="49377" y="663010"/>
                  <a:pt x="38417" y="641277"/>
                  <a:pt x="27770" y="617916"/>
                </a:cubicBezTo>
                <a:cubicBezTo>
                  <a:pt x="-17450" y="519086"/>
                  <a:pt x="-5362" y="403846"/>
                  <a:pt x="48939" y="311216"/>
                </a:cubicBezTo>
                <a:cubicBezTo>
                  <a:pt x="157915" y="125205"/>
                  <a:pt x="332027" y="124516"/>
                  <a:pt x="513717" y="67773"/>
                </a:cubicBezTo>
                <a:cubicBezTo>
                  <a:pt x="547036" y="57376"/>
                  <a:pt x="581483" y="45351"/>
                  <a:pt x="612547" y="29255"/>
                </a:cubicBezTo>
                <a:cubicBezTo>
                  <a:pt x="637349" y="16353"/>
                  <a:pt x="654823" y="-369"/>
                  <a:pt x="683319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FFF76E3-1A25-E913-2353-0167205B88B5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3CABDED-80E8-A2D5-3DA4-36F0ABC627D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F63869-3532-4CDB-70B2-B08B608B6FB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E6A8371-8133-E217-7FFF-18F770E57BF8}"/>
              </a:ext>
            </a:extLst>
          </p:cNvPr>
          <p:cNvGrpSpPr/>
          <p:nvPr/>
        </p:nvGrpSpPr>
        <p:grpSpPr>
          <a:xfrm>
            <a:off x="8636901" y="4489018"/>
            <a:ext cx="2926080" cy="1290153"/>
            <a:chOff x="8921977" y="4652338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FBC74FA-9829-F75A-1D5F-0164AC788BB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224EA2C-C576-67E0-E85F-FBBE85DB5C2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4B99DB-72FA-5F3F-9866-C07BE666B9FB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C4B5D7-5F0D-CAAE-49A5-11A2C7A4C38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F69CC0-F3D9-9497-807E-6AAE95274E1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6DB8B71-7F8B-B68D-7A89-CCC201127A3C}"/>
              </a:ext>
            </a:extLst>
          </p:cNvPr>
          <p:cNvGrpSpPr/>
          <p:nvPr/>
        </p:nvGrpSpPr>
        <p:grpSpPr>
          <a:xfrm>
            <a:off x="629021" y="448901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6048A21-1DBC-6B9C-9301-C58C0D39A29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3185210-ED67-0329-50FA-7FB23C28135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1E6CEA-4018-65A9-5C82-CBC906C699B2}"/>
              </a:ext>
            </a:extLst>
          </p:cNvPr>
          <p:cNvGrpSpPr/>
          <p:nvPr/>
        </p:nvGrpSpPr>
        <p:grpSpPr>
          <a:xfrm>
            <a:off x="8636901" y="1078830"/>
            <a:ext cx="2926080" cy="1290153"/>
            <a:chOff x="8921977" y="1242150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6FCE91B-9558-07B8-ACB4-573A8E40035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940DF27-CC57-81FB-4152-C873C3B373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7A58438-A98D-B3BA-BF2F-5556ED0240D6}"/>
              </a:ext>
            </a:extLst>
          </p:cNvPr>
          <p:cNvGrpSpPr/>
          <p:nvPr/>
        </p:nvGrpSpPr>
        <p:grpSpPr>
          <a:xfrm>
            <a:off x="629021" y="107883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7E70A9A-C952-97DD-BF1F-73419B5222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F07BC86-4C74-8907-1DC3-16D7608E5D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5126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9128-B91D-EDB5-3E42-F1E659BB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C5A30-6B8A-C0E0-F811-1F629F06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Insight Flow Wheel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1C22B47-F099-1B24-87F7-D7B1563EE56E}"/>
              </a:ext>
            </a:extLst>
          </p:cNvPr>
          <p:cNvSpPr/>
          <p:nvPr/>
        </p:nvSpPr>
        <p:spPr>
          <a:xfrm>
            <a:off x="6118305" y="3630011"/>
            <a:ext cx="1867241" cy="2068216"/>
          </a:xfrm>
          <a:custGeom>
            <a:avLst/>
            <a:gdLst>
              <a:gd name="csX0" fmla="*/ 837686 w 1867241"/>
              <a:gd name="csY0" fmla="*/ 0 h 2068216"/>
              <a:gd name="csX1" fmla="*/ 1126755 w 1867241"/>
              <a:gd name="csY1" fmla="*/ 83043 h 2068216"/>
              <a:gd name="csX2" fmla="*/ 1744293 w 1867241"/>
              <a:gd name="csY2" fmla="*/ 670020 h 2068216"/>
              <a:gd name="csX3" fmla="*/ 1844320 w 1867241"/>
              <a:gd name="csY3" fmla="*/ 901326 h 2068216"/>
              <a:gd name="csX4" fmla="*/ 1851034 w 1867241"/>
              <a:gd name="csY4" fmla="*/ 1104144 h 2068216"/>
              <a:gd name="csX5" fmla="*/ 1772287 w 1867241"/>
              <a:gd name="csY5" fmla="*/ 1222685 h 2068216"/>
              <a:gd name="csX6" fmla="*/ 1528096 w 1867241"/>
              <a:gd name="csY6" fmla="*/ 1496993 h 2068216"/>
              <a:gd name="csX7" fmla="*/ 482408 w 1867241"/>
              <a:gd name="csY7" fmla="*/ 2031982 h 2068216"/>
              <a:gd name="csX8" fmla="*/ 77365 w 1867241"/>
              <a:gd name="csY8" fmla="*/ 2064616 h 2068216"/>
              <a:gd name="csX9" fmla="*/ 7060 w 1867241"/>
              <a:gd name="csY9" fmla="*/ 1955653 h 2068216"/>
              <a:gd name="csX10" fmla="*/ 52926 w 1867241"/>
              <a:gd name="csY10" fmla="*/ 1902727 h 2068216"/>
              <a:gd name="csX11" fmla="*/ 118590 w 1867241"/>
              <a:gd name="csY11" fmla="*/ 1825115 h 2068216"/>
              <a:gd name="csX12" fmla="*/ 292822 w 1867241"/>
              <a:gd name="csY12" fmla="*/ 1535305 h 2068216"/>
              <a:gd name="csX13" fmla="*/ 424644 w 1867241"/>
              <a:gd name="csY13" fmla="*/ 878121 h 2068216"/>
              <a:gd name="csX14" fmla="*/ 394428 w 1867241"/>
              <a:gd name="csY14" fmla="*/ 696237 h 2068216"/>
              <a:gd name="csX15" fmla="*/ 367176 w 1867241"/>
              <a:gd name="csY15" fmla="*/ 591767 h 2068216"/>
              <a:gd name="csX16" fmla="*/ 767874 w 1867241"/>
              <a:gd name="csY16" fmla="*/ 188649 h 2068216"/>
              <a:gd name="csX17" fmla="*/ 813148 w 1867241"/>
              <a:gd name="csY17" fmla="*/ 76230 h 2068216"/>
              <a:gd name="csX18" fmla="*/ 837686 w 1867241"/>
              <a:gd name="csY18" fmla="*/ 0 h 2068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67241" h="2068216">
                <a:moveTo>
                  <a:pt x="837686" y="0"/>
                </a:moveTo>
                <a:cubicBezTo>
                  <a:pt x="936675" y="8294"/>
                  <a:pt x="1036406" y="43298"/>
                  <a:pt x="1126755" y="83043"/>
                </a:cubicBezTo>
                <a:cubicBezTo>
                  <a:pt x="1395731" y="201287"/>
                  <a:pt x="1598450" y="419954"/>
                  <a:pt x="1744293" y="670020"/>
                </a:cubicBezTo>
                <a:cubicBezTo>
                  <a:pt x="1786802" y="742991"/>
                  <a:pt x="1819190" y="820801"/>
                  <a:pt x="1844320" y="901326"/>
                </a:cubicBezTo>
                <a:cubicBezTo>
                  <a:pt x="1865698" y="969903"/>
                  <a:pt x="1879768" y="1034678"/>
                  <a:pt x="1851034" y="1104144"/>
                </a:cubicBezTo>
                <a:cubicBezTo>
                  <a:pt x="1833212" y="1147146"/>
                  <a:pt x="1799639" y="1185360"/>
                  <a:pt x="1772287" y="1222685"/>
                </a:cubicBezTo>
                <a:cubicBezTo>
                  <a:pt x="1699859" y="1321428"/>
                  <a:pt x="1617409" y="1413209"/>
                  <a:pt x="1528096" y="1496993"/>
                </a:cubicBezTo>
                <a:cubicBezTo>
                  <a:pt x="1238483" y="1768683"/>
                  <a:pt x="871999" y="1955456"/>
                  <a:pt x="482408" y="2031982"/>
                </a:cubicBezTo>
                <a:cubicBezTo>
                  <a:pt x="351130" y="2057753"/>
                  <a:pt x="211359" y="2076366"/>
                  <a:pt x="77365" y="2064616"/>
                </a:cubicBezTo>
                <a:cubicBezTo>
                  <a:pt x="23452" y="2059877"/>
                  <a:pt x="-16886" y="2008135"/>
                  <a:pt x="7060" y="1955653"/>
                </a:cubicBezTo>
                <a:cubicBezTo>
                  <a:pt x="17033" y="1933733"/>
                  <a:pt x="36634" y="1919761"/>
                  <a:pt x="52926" y="1902727"/>
                </a:cubicBezTo>
                <a:cubicBezTo>
                  <a:pt x="76230" y="1878239"/>
                  <a:pt x="97706" y="1851677"/>
                  <a:pt x="118590" y="1825115"/>
                </a:cubicBezTo>
                <a:cubicBezTo>
                  <a:pt x="187661" y="1737333"/>
                  <a:pt x="246215" y="1636665"/>
                  <a:pt x="292822" y="1535305"/>
                </a:cubicBezTo>
                <a:cubicBezTo>
                  <a:pt x="387516" y="1329278"/>
                  <a:pt x="442565" y="1106020"/>
                  <a:pt x="424644" y="878121"/>
                </a:cubicBezTo>
                <a:cubicBezTo>
                  <a:pt x="419904" y="817296"/>
                  <a:pt x="409487" y="755384"/>
                  <a:pt x="394428" y="696237"/>
                </a:cubicBezTo>
                <a:cubicBezTo>
                  <a:pt x="385789" y="662368"/>
                  <a:pt x="367472" y="626376"/>
                  <a:pt x="367176" y="591767"/>
                </a:cubicBezTo>
                <a:cubicBezTo>
                  <a:pt x="540420" y="508526"/>
                  <a:pt x="684930" y="361942"/>
                  <a:pt x="767874" y="188649"/>
                </a:cubicBezTo>
                <a:cubicBezTo>
                  <a:pt x="785303" y="152311"/>
                  <a:pt x="800756" y="114591"/>
                  <a:pt x="813148" y="76230"/>
                </a:cubicBezTo>
                <a:cubicBezTo>
                  <a:pt x="821344" y="51001"/>
                  <a:pt x="827515" y="24390"/>
                  <a:pt x="837686" y="0"/>
                </a:cubicBezTo>
                <a:close/>
              </a:path>
            </a:pathLst>
          </a:custGeom>
          <a:solidFill>
            <a:srgbClr val="F595A6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6B6579E-CBCB-375F-D3BB-6FBA818F22B5}"/>
              </a:ext>
            </a:extLst>
          </p:cNvPr>
          <p:cNvSpPr/>
          <p:nvPr/>
        </p:nvSpPr>
        <p:spPr>
          <a:xfrm>
            <a:off x="5755220" y="1159774"/>
            <a:ext cx="2218009" cy="1556467"/>
          </a:xfrm>
          <a:custGeom>
            <a:avLst/>
            <a:gdLst>
              <a:gd name="csX0" fmla="*/ 655740 w 2218009"/>
              <a:gd name="csY0" fmla="*/ 382 h 1556467"/>
              <a:gd name="csX1" fmla="*/ 731742 w 2218009"/>
              <a:gd name="csY1" fmla="*/ 6948 h 1556467"/>
              <a:gd name="csX2" fmla="*/ 1053939 w 2218009"/>
              <a:gd name="csY2" fmla="*/ 75723 h 1556467"/>
              <a:gd name="csX3" fmla="*/ 1285837 w 2218009"/>
              <a:gd name="csY3" fmla="*/ 165135 h 1556467"/>
              <a:gd name="csX4" fmla="*/ 1974668 w 2218009"/>
              <a:gd name="csY4" fmla="*/ 671241 h 1556467"/>
              <a:gd name="csX5" fmla="*/ 2207454 w 2218009"/>
              <a:gd name="csY5" fmla="*/ 996253 h 1556467"/>
              <a:gd name="csX6" fmla="*/ 2153788 w 2218009"/>
              <a:gd name="csY6" fmla="*/ 1115683 h 1556467"/>
              <a:gd name="csX7" fmla="*/ 2094393 w 2218009"/>
              <a:gd name="csY7" fmla="*/ 1109956 h 1556467"/>
              <a:gd name="csX8" fmla="*/ 1990713 w 2218009"/>
              <a:gd name="csY8" fmla="*/ 1100773 h 1556467"/>
              <a:gd name="csX9" fmla="*/ 1694485 w 2218009"/>
              <a:gd name="csY9" fmla="*/ 1119633 h 1556467"/>
              <a:gd name="csX10" fmla="*/ 1035969 w 2218009"/>
              <a:gd name="csY10" fmla="*/ 1378882 h 1556467"/>
              <a:gd name="csX11" fmla="*/ 932511 w 2218009"/>
              <a:gd name="csY11" fmla="*/ 1464202 h 1556467"/>
              <a:gd name="csX12" fmla="*/ 835635 w 2218009"/>
              <a:gd name="csY12" fmla="*/ 1556467 h 1556467"/>
              <a:gd name="csX13" fmla="*/ 826468 w 2218009"/>
              <a:gd name="csY13" fmla="*/ 1548903 h 1556467"/>
              <a:gd name="csX14" fmla="*/ 826443 w 2218009"/>
              <a:gd name="csY14" fmla="*/ 1548890 h 1556467"/>
              <a:gd name="csX15" fmla="*/ 717389 w 2218009"/>
              <a:gd name="csY15" fmla="*/ 1486208 h 1556467"/>
              <a:gd name="csX16" fmla="*/ 693939 w 2218009"/>
              <a:gd name="csY16" fmla="*/ 1476969 h 1556467"/>
              <a:gd name="csX17" fmla="*/ 678910 w 2218009"/>
              <a:gd name="csY17" fmla="*/ 1468811 h 1556467"/>
              <a:gd name="csX18" fmla="*/ 652161 w 2218009"/>
              <a:gd name="csY18" fmla="*/ 1460508 h 1556467"/>
              <a:gd name="csX19" fmla="*/ 599099 w 2218009"/>
              <a:gd name="csY19" fmla="*/ 1439601 h 1556467"/>
              <a:gd name="csX20" fmla="*/ 543623 w 2218009"/>
              <a:gd name="csY20" fmla="*/ 1426816 h 1556467"/>
              <a:gd name="csX21" fmla="*/ 515850 w 2218009"/>
              <a:gd name="csY21" fmla="*/ 1418195 h 1556467"/>
              <a:gd name="csX22" fmla="*/ 487326 w 2218009"/>
              <a:gd name="csY22" fmla="*/ 1413841 h 1556467"/>
              <a:gd name="csX23" fmla="*/ 473072 w 2218009"/>
              <a:gd name="csY23" fmla="*/ 1410556 h 1556467"/>
              <a:gd name="csX24" fmla="*/ 458653 w 2218009"/>
              <a:gd name="csY24" fmla="*/ 1409465 h 1556467"/>
              <a:gd name="csX25" fmla="*/ 429598 w 2218009"/>
              <a:gd name="csY25" fmla="*/ 1405031 h 1556467"/>
              <a:gd name="csX26" fmla="*/ 340780 w 2218009"/>
              <a:gd name="csY26" fmla="*/ 1400546 h 1556467"/>
              <a:gd name="csX27" fmla="*/ 165711 w 2218009"/>
              <a:gd name="csY27" fmla="*/ 1418195 h 1556467"/>
              <a:gd name="csX28" fmla="*/ 73993 w 2218009"/>
              <a:gd name="csY28" fmla="*/ 1446665 h 1556467"/>
              <a:gd name="csX29" fmla="*/ 68609 w 2218009"/>
              <a:gd name="csY29" fmla="*/ 1435530 h 1556467"/>
              <a:gd name="csX30" fmla="*/ 56537 w 2218009"/>
              <a:gd name="csY30" fmla="*/ 1399272 h 1556467"/>
              <a:gd name="csX31" fmla="*/ 7215 w 2218009"/>
              <a:gd name="csY31" fmla="*/ 1181051 h 1556467"/>
              <a:gd name="csX32" fmla="*/ 274760 w 2218009"/>
              <a:gd name="csY32" fmla="*/ 267136 h 1556467"/>
              <a:gd name="csX33" fmla="*/ 579924 w 2218009"/>
              <a:gd name="csY33" fmla="*/ 5368 h 1556467"/>
              <a:gd name="csX34" fmla="*/ 655740 w 2218009"/>
              <a:gd name="csY34" fmla="*/ 382 h 1556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218009" h="1556467">
                <a:moveTo>
                  <a:pt x="655740" y="382"/>
                </a:moveTo>
                <a:cubicBezTo>
                  <a:pt x="681173" y="1419"/>
                  <a:pt x="706636" y="4381"/>
                  <a:pt x="731742" y="6948"/>
                </a:cubicBezTo>
                <a:cubicBezTo>
                  <a:pt x="841494" y="18107"/>
                  <a:pt x="948137" y="45655"/>
                  <a:pt x="1053939" y="75723"/>
                </a:cubicBezTo>
                <a:cubicBezTo>
                  <a:pt x="1133230" y="98236"/>
                  <a:pt x="1211385" y="130081"/>
                  <a:pt x="1285837" y="165135"/>
                </a:cubicBezTo>
                <a:cubicBezTo>
                  <a:pt x="1547259" y="288365"/>
                  <a:pt x="1781033" y="456081"/>
                  <a:pt x="1974668" y="671241"/>
                </a:cubicBezTo>
                <a:cubicBezTo>
                  <a:pt x="2064375" y="770972"/>
                  <a:pt x="2147171" y="875935"/>
                  <a:pt x="2207454" y="996253"/>
                </a:cubicBezTo>
                <a:cubicBezTo>
                  <a:pt x="2232535" y="1046316"/>
                  <a:pt x="2212243" y="1105660"/>
                  <a:pt x="2153788" y="1115683"/>
                </a:cubicBezTo>
                <a:cubicBezTo>
                  <a:pt x="2133841" y="1119139"/>
                  <a:pt x="2114092" y="1112622"/>
                  <a:pt x="2094393" y="1109956"/>
                </a:cubicBezTo>
                <a:cubicBezTo>
                  <a:pt x="2060081" y="1105217"/>
                  <a:pt x="2025323" y="1102501"/>
                  <a:pt x="1990713" y="1100773"/>
                </a:cubicBezTo>
                <a:cubicBezTo>
                  <a:pt x="1891921" y="1095934"/>
                  <a:pt x="1792092" y="1104969"/>
                  <a:pt x="1694485" y="1119633"/>
                </a:cubicBezTo>
                <a:cubicBezTo>
                  <a:pt x="1460662" y="1154736"/>
                  <a:pt x="1228270" y="1239753"/>
                  <a:pt x="1035969" y="1378882"/>
                </a:cubicBezTo>
                <a:cubicBezTo>
                  <a:pt x="999310" y="1405395"/>
                  <a:pt x="965380" y="1434203"/>
                  <a:pt x="932511" y="1464202"/>
                </a:cubicBezTo>
                <a:lnTo>
                  <a:pt x="835635" y="1556467"/>
                </a:lnTo>
                <a:lnTo>
                  <a:pt x="826468" y="1548903"/>
                </a:lnTo>
                <a:lnTo>
                  <a:pt x="826443" y="1548890"/>
                </a:lnTo>
                <a:lnTo>
                  <a:pt x="717389" y="1486208"/>
                </a:lnTo>
                <a:lnTo>
                  <a:pt x="693939" y="1476969"/>
                </a:lnTo>
                <a:lnTo>
                  <a:pt x="678910" y="1468811"/>
                </a:lnTo>
                <a:lnTo>
                  <a:pt x="652161" y="1460508"/>
                </a:lnTo>
                <a:lnTo>
                  <a:pt x="599099" y="1439601"/>
                </a:lnTo>
                <a:lnTo>
                  <a:pt x="543623" y="1426816"/>
                </a:lnTo>
                <a:lnTo>
                  <a:pt x="515850" y="1418195"/>
                </a:lnTo>
                <a:lnTo>
                  <a:pt x="487326" y="1413841"/>
                </a:lnTo>
                <a:lnTo>
                  <a:pt x="473072" y="1410556"/>
                </a:lnTo>
                <a:lnTo>
                  <a:pt x="458653" y="1409465"/>
                </a:lnTo>
                <a:lnTo>
                  <a:pt x="429598" y="1405031"/>
                </a:lnTo>
                <a:cubicBezTo>
                  <a:pt x="400395" y="1402065"/>
                  <a:pt x="370765" y="1400546"/>
                  <a:pt x="340780" y="1400546"/>
                </a:cubicBezTo>
                <a:cubicBezTo>
                  <a:pt x="280810" y="1400546"/>
                  <a:pt x="222260" y="1406623"/>
                  <a:pt x="165711" y="1418195"/>
                </a:cubicBezTo>
                <a:lnTo>
                  <a:pt x="73993" y="1446665"/>
                </a:lnTo>
                <a:lnTo>
                  <a:pt x="68609" y="1435530"/>
                </a:lnTo>
                <a:cubicBezTo>
                  <a:pt x="64276" y="1423304"/>
                  <a:pt x="60660" y="1410677"/>
                  <a:pt x="56537" y="1399272"/>
                </a:cubicBezTo>
                <a:cubicBezTo>
                  <a:pt x="31111" y="1329066"/>
                  <a:pt x="16546" y="1254861"/>
                  <a:pt x="7215" y="1181051"/>
                </a:cubicBezTo>
                <a:cubicBezTo>
                  <a:pt x="-31640" y="873565"/>
                  <a:pt x="90555" y="513302"/>
                  <a:pt x="274760" y="267136"/>
                </a:cubicBezTo>
                <a:cubicBezTo>
                  <a:pt x="346842" y="170763"/>
                  <a:pt x="456743" y="30745"/>
                  <a:pt x="579924" y="5368"/>
                </a:cubicBezTo>
                <a:cubicBezTo>
                  <a:pt x="604906" y="234"/>
                  <a:pt x="630308" y="-655"/>
                  <a:pt x="655740" y="382"/>
                </a:cubicBezTo>
                <a:close/>
              </a:path>
            </a:pathLst>
          </a:custGeom>
          <a:solidFill>
            <a:schemeClr val="accent2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FDFBB64-D173-9570-D4E6-BE774D44CFC2}"/>
              </a:ext>
            </a:extLst>
          </p:cNvPr>
          <p:cNvSpPr/>
          <p:nvPr/>
        </p:nvSpPr>
        <p:spPr>
          <a:xfrm>
            <a:off x="4225222" y="4146338"/>
            <a:ext cx="2182535" cy="1531324"/>
          </a:xfrm>
          <a:custGeom>
            <a:avLst/>
            <a:gdLst>
              <a:gd name="csX0" fmla="*/ 1358242 w 2182535"/>
              <a:gd name="csY0" fmla="*/ 0 h 1531324"/>
              <a:gd name="csX1" fmla="*/ 1881333 w 2182535"/>
              <a:gd name="csY1" fmla="*/ 169493 h 1531324"/>
              <a:gd name="csX2" fmla="*/ 2034631 w 2182535"/>
              <a:gd name="csY2" fmla="*/ 151719 h 1531324"/>
              <a:gd name="csX3" fmla="*/ 2123500 w 2182535"/>
              <a:gd name="csY3" fmla="*/ 130786 h 1531324"/>
              <a:gd name="csX4" fmla="*/ 2171094 w 2182535"/>
              <a:gd name="csY4" fmla="*/ 317360 h 1531324"/>
              <a:gd name="csX5" fmla="*/ 1891899 w 2182535"/>
              <a:gd name="csY5" fmla="*/ 1253492 h 1531324"/>
              <a:gd name="csX6" fmla="*/ 1697079 w 2182535"/>
              <a:gd name="csY6" fmla="*/ 1453446 h 1531324"/>
              <a:gd name="csX7" fmla="*/ 1535980 w 2182535"/>
              <a:gd name="csY7" fmla="*/ 1529972 h 1531324"/>
              <a:gd name="csX8" fmla="*/ 1402677 w 2182535"/>
              <a:gd name="csY8" fmla="*/ 1520098 h 1531324"/>
              <a:gd name="csX9" fmla="*/ 1101215 w 2182535"/>
              <a:gd name="csY9" fmla="*/ 1451224 h 1531324"/>
              <a:gd name="csX10" fmla="*/ 201913 w 2182535"/>
              <a:gd name="csY10" fmla="*/ 844203 h 1531324"/>
              <a:gd name="csX11" fmla="*/ 152147 w 2182535"/>
              <a:gd name="csY11" fmla="*/ 790240 h 1531324"/>
              <a:gd name="csX12" fmla="*/ 9414 w 2182535"/>
              <a:gd name="csY12" fmla="*/ 567772 h 1531324"/>
              <a:gd name="csX13" fmla="*/ 64710 w 2182535"/>
              <a:gd name="csY13" fmla="*/ 452194 h 1531324"/>
              <a:gd name="csX14" fmla="*/ 124203 w 2182535"/>
              <a:gd name="csY14" fmla="*/ 456439 h 1531324"/>
              <a:gd name="csX15" fmla="*/ 222699 w 2182535"/>
              <a:gd name="csY15" fmla="*/ 461623 h 1531324"/>
              <a:gd name="csX16" fmla="*/ 538380 w 2182535"/>
              <a:gd name="csY16" fmla="*/ 432001 h 1531324"/>
              <a:gd name="csX17" fmla="*/ 1140810 w 2182535"/>
              <a:gd name="csY17" fmla="*/ 181489 h 1531324"/>
              <a:gd name="csX18" fmla="*/ 1278952 w 2182535"/>
              <a:gd name="csY18" fmla="*/ 72774 h 1531324"/>
              <a:gd name="csX19" fmla="*/ 1358242 w 2182535"/>
              <a:gd name="csY19" fmla="*/ 0 h 1531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182535" h="1531324">
                <a:moveTo>
                  <a:pt x="1358242" y="0"/>
                </a:moveTo>
                <a:cubicBezTo>
                  <a:pt x="1509319" y="109308"/>
                  <a:pt x="1692685" y="177491"/>
                  <a:pt x="1881333" y="169493"/>
                </a:cubicBezTo>
                <a:cubicBezTo>
                  <a:pt x="1932285" y="167370"/>
                  <a:pt x="1984668" y="162334"/>
                  <a:pt x="2034631" y="151719"/>
                </a:cubicBezTo>
                <a:cubicBezTo>
                  <a:pt x="2064254" y="145448"/>
                  <a:pt x="2093630" y="134439"/>
                  <a:pt x="2123500" y="130786"/>
                </a:cubicBezTo>
                <a:cubicBezTo>
                  <a:pt x="2147396" y="190179"/>
                  <a:pt x="2161368" y="254263"/>
                  <a:pt x="2171094" y="317360"/>
                </a:cubicBezTo>
                <a:cubicBezTo>
                  <a:pt x="2222983" y="653974"/>
                  <a:pt x="2092890" y="988071"/>
                  <a:pt x="1891899" y="1253492"/>
                </a:cubicBezTo>
                <a:cubicBezTo>
                  <a:pt x="1835269" y="1328240"/>
                  <a:pt x="1770494" y="1395089"/>
                  <a:pt x="1697079" y="1453446"/>
                </a:cubicBezTo>
                <a:cubicBezTo>
                  <a:pt x="1648695" y="1491907"/>
                  <a:pt x="1599224" y="1523208"/>
                  <a:pt x="1535980" y="1529972"/>
                </a:cubicBezTo>
                <a:cubicBezTo>
                  <a:pt x="1492187" y="1534663"/>
                  <a:pt x="1446075" y="1526121"/>
                  <a:pt x="1402677" y="1520098"/>
                </a:cubicBezTo>
                <a:cubicBezTo>
                  <a:pt x="1299885" y="1505977"/>
                  <a:pt x="1200155" y="1482230"/>
                  <a:pt x="1101215" y="1451224"/>
                </a:cubicBezTo>
                <a:cubicBezTo>
                  <a:pt x="748604" y="1340682"/>
                  <a:pt x="442402" y="1121571"/>
                  <a:pt x="201913" y="844203"/>
                </a:cubicBezTo>
                <a:cubicBezTo>
                  <a:pt x="185917" y="825738"/>
                  <a:pt x="167403" y="809248"/>
                  <a:pt x="152147" y="790240"/>
                </a:cubicBezTo>
                <a:cubicBezTo>
                  <a:pt x="96554" y="721120"/>
                  <a:pt x="50096" y="646470"/>
                  <a:pt x="9414" y="567772"/>
                </a:cubicBezTo>
                <a:cubicBezTo>
                  <a:pt x="-15074" y="520524"/>
                  <a:pt x="9907" y="460734"/>
                  <a:pt x="64710" y="452194"/>
                </a:cubicBezTo>
                <a:cubicBezTo>
                  <a:pt x="84706" y="449083"/>
                  <a:pt x="104405" y="454316"/>
                  <a:pt x="124203" y="456439"/>
                </a:cubicBezTo>
                <a:cubicBezTo>
                  <a:pt x="156590" y="459945"/>
                  <a:pt x="190114" y="461278"/>
                  <a:pt x="222699" y="461623"/>
                </a:cubicBezTo>
                <a:cubicBezTo>
                  <a:pt x="328403" y="462660"/>
                  <a:pt x="434650" y="451848"/>
                  <a:pt x="538380" y="432001"/>
                </a:cubicBezTo>
                <a:cubicBezTo>
                  <a:pt x="753442" y="390825"/>
                  <a:pt x="960703" y="306400"/>
                  <a:pt x="1140810" y="181489"/>
                </a:cubicBezTo>
                <a:cubicBezTo>
                  <a:pt x="1188701" y="148313"/>
                  <a:pt x="1235999" y="112222"/>
                  <a:pt x="1278952" y="72774"/>
                </a:cubicBezTo>
                <a:cubicBezTo>
                  <a:pt x="1304131" y="49619"/>
                  <a:pt x="1329212" y="17132"/>
                  <a:pt x="1358242" y="0"/>
                </a:cubicBezTo>
                <a:close/>
              </a:path>
            </a:pathLst>
          </a:custGeom>
          <a:solidFill>
            <a:schemeClr val="accent3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C8E1C5F-A6DA-1A64-1CCE-3A4D64D5EC73}"/>
              </a:ext>
            </a:extLst>
          </p:cNvPr>
          <p:cNvSpPr/>
          <p:nvPr/>
        </p:nvSpPr>
        <p:spPr>
          <a:xfrm>
            <a:off x="4236190" y="1188349"/>
            <a:ext cx="1723000" cy="2047368"/>
          </a:xfrm>
          <a:custGeom>
            <a:avLst/>
            <a:gdLst>
              <a:gd name="csX0" fmla="*/ 1643453 w 1723000"/>
              <a:gd name="csY0" fmla="*/ 392 h 2047368"/>
              <a:gd name="csX1" fmla="*/ 1717511 w 1723000"/>
              <a:gd name="csY1" fmla="*/ 113057 h 2047368"/>
              <a:gd name="csX2" fmla="*/ 1679741 w 1723000"/>
              <a:gd name="csY2" fmla="*/ 164008 h 2047368"/>
              <a:gd name="csX3" fmla="*/ 1617237 w 1723000"/>
              <a:gd name="csY3" fmla="*/ 254705 h 2047368"/>
              <a:gd name="csX4" fmla="*/ 1481465 w 1723000"/>
              <a:gd name="csY4" fmla="*/ 528914 h 2047368"/>
              <a:gd name="csX5" fmla="*/ 1385635 w 1723000"/>
              <a:gd name="csY5" fmla="*/ 1157116 h 2047368"/>
              <a:gd name="csX6" fmla="*/ 1435945 w 1723000"/>
              <a:gd name="csY6" fmla="*/ 1387335 h 2047368"/>
              <a:gd name="csX7" fmla="*/ 1466158 w 1723000"/>
              <a:gd name="csY7" fmla="*/ 1470373 h 2047368"/>
              <a:gd name="csX8" fmla="*/ 1374123 w 1723000"/>
              <a:gd name="csY8" fmla="*/ 1520328 h 2047368"/>
              <a:gd name="csX9" fmla="*/ 1030184 w 1723000"/>
              <a:gd name="csY9" fmla="*/ 1982332 h 2047368"/>
              <a:gd name="csX10" fmla="*/ 1013462 w 1723000"/>
              <a:gd name="csY10" fmla="*/ 2047368 h 2047368"/>
              <a:gd name="csX11" fmla="*/ 888175 w 1723000"/>
              <a:gd name="csY11" fmla="*/ 2023341 h 2047368"/>
              <a:gd name="csX12" fmla="*/ 131996 w 1723000"/>
              <a:gd name="csY12" fmla="*/ 1397654 h 2047368"/>
              <a:gd name="csX13" fmla="*/ 24415 w 1723000"/>
              <a:gd name="csY13" fmla="*/ 1159189 h 2047368"/>
              <a:gd name="csX14" fmla="*/ 7382 w 1723000"/>
              <a:gd name="csY14" fmla="*/ 984760 h 2047368"/>
              <a:gd name="csX15" fmla="*/ 92596 w 1723000"/>
              <a:gd name="csY15" fmla="*/ 838028 h 2047368"/>
              <a:gd name="csX16" fmla="*/ 288355 w 1723000"/>
              <a:gd name="csY16" fmla="*/ 609389 h 2047368"/>
              <a:gd name="csX17" fmla="*/ 1306888 w 1723000"/>
              <a:gd name="csY17" fmla="*/ 42308 h 2047368"/>
              <a:gd name="csX18" fmla="*/ 1589194 w 1723000"/>
              <a:gd name="csY18" fmla="*/ 3304 h 2047368"/>
              <a:gd name="csX19" fmla="*/ 1643453 w 1723000"/>
              <a:gd name="csY19" fmla="*/ 392 h 2047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723000" h="2047368">
                <a:moveTo>
                  <a:pt x="1643453" y="392"/>
                </a:moveTo>
                <a:cubicBezTo>
                  <a:pt x="1701267" y="5428"/>
                  <a:pt x="1737358" y="58156"/>
                  <a:pt x="1717511" y="113057"/>
                </a:cubicBezTo>
                <a:cubicBezTo>
                  <a:pt x="1710154" y="133399"/>
                  <a:pt x="1692577" y="147272"/>
                  <a:pt x="1679741" y="164008"/>
                </a:cubicBezTo>
                <a:cubicBezTo>
                  <a:pt x="1657426" y="193138"/>
                  <a:pt x="1637232" y="223995"/>
                  <a:pt x="1617237" y="254705"/>
                </a:cubicBezTo>
                <a:cubicBezTo>
                  <a:pt x="1561496" y="340215"/>
                  <a:pt x="1519975" y="434762"/>
                  <a:pt x="1481465" y="528914"/>
                </a:cubicBezTo>
                <a:cubicBezTo>
                  <a:pt x="1403656" y="719043"/>
                  <a:pt x="1359123" y="952718"/>
                  <a:pt x="1385635" y="1157116"/>
                </a:cubicBezTo>
                <a:cubicBezTo>
                  <a:pt x="1395757" y="1235518"/>
                  <a:pt x="1412444" y="1311895"/>
                  <a:pt x="1435945" y="1387335"/>
                </a:cubicBezTo>
                <a:lnTo>
                  <a:pt x="1466158" y="1470373"/>
                </a:lnTo>
                <a:lnTo>
                  <a:pt x="1374123" y="1520328"/>
                </a:lnTo>
                <a:cubicBezTo>
                  <a:pt x="1212374" y="1629604"/>
                  <a:pt x="1089407" y="1791925"/>
                  <a:pt x="1030184" y="1982332"/>
                </a:cubicBezTo>
                <a:lnTo>
                  <a:pt x="1013462" y="2047368"/>
                </a:lnTo>
                <a:lnTo>
                  <a:pt x="888175" y="2023341"/>
                </a:lnTo>
                <a:cubicBezTo>
                  <a:pt x="562937" y="1935439"/>
                  <a:pt x="300216" y="1686316"/>
                  <a:pt x="131996" y="1397654"/>
                </a:cubicBezTo>
                <a:cubicBezTo>
                  <a:pt x="87709" y="1321671"/>
                  <a:pt x="50582" y="1243269"/>
                  <a:pt x="24415" y="1159189"/>
                </a:cubicBezTo>
                <a:cubicBezTo>
                  <a:pt x="6443" y="1101425"/>
                  <a:pt x="-9998" y="1045289"/>
                  <a:pt x="7382" y="984760"/>
                </a:cubicBezTo>
                <a:cubicBezTo>
                  <a:pt x="22835" y="930895"/>
                  <a:pt x="60012" y="882758"/>
                  <a:pt x="92596" y="838028"/>
                </a:cubicBezTo>
                <a:cubicBezTo>
                  <a:pt x="151892" y="756664"/>
                  <a:pt x="217507" y="680977"/>
                  <a:pt x="288355" y="609389"/>
                </a:cubicBezTo>
                <a:cubicBezTo>
                  <a:pt x="558911" y="335970"/>
                  <a:pt x="930826" y="124116"/>
                  <a:pt x="1306888" y="42308"/>
                </a:cubicBezTo>
                <a:cubicBezTo>
                  <a:pt x="1400348" y="21967"/>
                  <a:pt x="1493512" y="7896"/>
                  <a:pt x="1589194" y="3304"/>
                </a:cubicBezTo>
                <a:cubicBezTo>
                  <a:pt x="1607066" y="2466"/>
                  <a:pt x="1625630" y="-1188"/>
                  <a:pt x="1643453" y="392"/>
                </a:cubicBezTo>
                <a:close/>
              </a:path>
            </a:pathLst>
          </a:custGeom>
          <a:solidFill>
            <a:schemeClr val="accent5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3D926FE-47F2-65C9-D63E-347224DCB7DF}"/>
              </a:ext>
            </a:extLst>
          </p:cNvPr>
          <p:cNvSpPr/>
          <p:nvPr/>
        </p:nvSpPr>
        <p:spPr>
          <a:xfrm>
            <a:off x="6698864" y="2392606"/>
            <a:ext cx="1699371" cy="1981602"/>
          </a:xfrm>
          <a:custGeom>
            <a:avLst/>
            <a:gdLst>
              <a:gd name="csX0" fmla="*/ 1042133 w 1699371"/>
              <a:gd name="csY0" fmla="*/ 403 h 1981602"/>
              <a:gd name="csX1" fmla="*/ 1313379 w 1699371"/>
              <a:gd name="csY1" fmla="*/ 40295 h 1981602"/>
              <a:gd name="csX2" fmla="*/ 1450682 w 1699371"/>
              <a:gd name="csY2" fmla="*/ 114747 h 1981602"/>
              <a:gd name="csX3" fmla="*/ 1531403 w 1699371"/>
              <a:gd name="csY3" fmla="*/ 260986 h 1981602"/>
              <a:gd name="csX4" fmla="*/ 1638787 w 1699371"/>
              <a:gd name="csY4" fmla="*/ 568966 h 1981602"/>
              <a:gd name="csX5" fmla="*/ 1608226 w 1699371"/>
              <a:gd name="csY5" fmla="*/ 1632180 h 1981602"/>
              <a:gd name="csX6" fmla="*/ 1471763 w 1699371"/>
              <a:gd name="csY6" fmla="*/ 1940406 h 1981602"/>
              <a:gd name="csX7" fmla="*/ 1340336 w 1699371"/>
              <a:gd name="csY7" fmla="*/ 1958131 h 1981602"/>
              <a:gd name="csX8" fmla="*/ 1315255 w 1699371"/>
              <a:gd name="csY8" fmla="*/ 1904019 h 1981602"/>
              <a:gd name="csX9" fmla="*/ 1276302 w 1699371"/>
              <a:gd name="csY9" fmla="*/ 1829666 h 1981602"/>
              <a:gd name="csX10" fmla="*/ 1103649 w 1699371"/>
              <a:gd name="csY10" fmla="*/ 1582611 h 1981602"/>
              <a:gd name="csX11" fmla="*/ 281763 w 1699371"/>
              <a:gd name="csY11" fmla="*/ 1098475 h 1981602"/>
              <a:gd name="csX12" fmla="*/ 280726 w 1699371"/>
              <a:gd name="csY12" fmla="*/ 1004669 h 1981602"/>
              <a:gd name="csX13" fmla="*/ 262804 w 1699371"/>
              <a:gd name="csY13" fmla="*/ 862479 h 1981602"/>
              <a:gd name="csX14" fmla="*/ 94695 w 1699371"/>
              <a:gd name="csY14" fmla="*/ 512781 h 1981602"/>
              <a:gd name="csX15" fmla="*/ 47755 w 1699371"/>
              <a:gd name="csY15" fmla="*/ 461922 h 1981602"/>
              <a:gd name="csX16" fmla="*/ 22602 w 1699371"/>
              <a:gd name="csY16" fmla="*/ 435739 h 1981602"/>
              <a:gd name="csX17" fmla="*/ 11386 w 1699371"/>
              <a:gd name="csY17" fmla="*/ 422145 h 1981602"/>
              <a:gd name="csX18" fmla="*/ 2499 w 1699371"/>
              <a:gd name="csY18" fmla="*/ 414812 h 1981602"/>
              <a:gd name="csX19" fmla="*/ 0 w 1699371"/>
              <a:gd name="csY19" fmla="*/ 412211 h 1981602"/>
              <a:gd name="csX20" fmla="*/ 49026 w 1699371"/>
              <a:gd name="csY20" fmla="*/ 359680 h 1981602"/>
              <a:gd name="csX21" fmla="*/ 216840 w 1699371"/>
              <a:gd name="csY21" fmla="*/ 226475 h 1981602"/>
              <a:gd name="csX22" fmla="*/ 1042133 w 1699371"/>
              <a:gd name="csY22" fmla="*/ 403 h 19816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699371" h="1981602">
                <a:moveTo>
                  <a:pt x="1042133" y="403"/>
                </a:moveTo>
                <a:cubicBezTo>
                  <a:pt x="1134013" y="2477"/>
                  <a:pt x="1225350" y="13388"/>
                  <a:pt x="1313379" y="40295"/>
                </a:cubicBezTo>
                <a:cubicBezTo>
                  <a:pt x="1364726" y="55996"/>
                  <a:pt x="1413307" y="74313"/>
                  <a:pt x="1450682" y="114747"/>
                </a:cubicBezTo>
                <a:cubicBezTo>
                  <a:pt x="1487068" y="154196"/>
                  <a:pt x="1510273" y="212207"/>
                  <a:pt x="1531403" y="260986"/>
                </a:cubicBezTo>
                <a:cubicBezTo>
                  <a:pt x="1575048" y="361507"/>
                  <a:pt x="1612225" y="462471"/>
                  <a:pt x="1638787" y="568966"/>
                </a:cubicBezTo>
                <a:cubicBezTo>
                  <a:pt x="1725779" y="917725"/>
                  <a:pt x="1722076" y="1289937"/>
                  <a:pt x="1608226" y="1632180"/>
                </a:cubicBezTo>
                <a:cubicBezTo>
                  <a:pt x="1573024" y="1738082"/>
                  <a:pt x="1531157" y="1845366"/>
                  <a:pt x="1471763" y="1940406"/>
                </a:cubicBezTo>
                <a:cubicBezTo>
                  <a:pt x="1444115" y="1984643"/>
                  <a:pt x="1377957" y="1997380"/>
                  <a:pt x="1340336" y="1958131"/>
                </a:cubicBezTo>
                <a:cubicBezTo>
                  <a:pt x="1325475" y="1942627"/>
                  <a:pt x="1323007" y="1923175"/>
                  <a:pt x="1315255" y="1904019"/>
                </a:cubicBezTo>
                <a:cubicBezTo>
                  <a:pt x="1304888" y="1878395"/>
                  <a:pt x="1289978" y="1853661"/>
                  <a:pt x="1276302" y="1829666"/>
                </a:cubicBezTo>
                <a:cubicBezTo>
                  <a:pt x="1226634" y="1742377"/>
                  <a:pt x="1167832" y="1659878"/>
                  <a:pt x="1103649" y="1582611"/>
                </a:cubicBezTo>
                <a:cubicBezTo>
                  <a:pt x="891451" y="1327064"/>
                  <a:pt x="610675" y="1153474"/>
                  <a:pt x="281763" y="1098475"/>
                </a:cubicBezTo>
                <a:cubicBezTo>
                  <a:pt x="276036" y="1068358"/>
                  <a:pt x="281665" y="1035674"/>
                  <a:pt x="280726" y="1004669"/>
                </a:cubicBezTo>
                <a:cubicBezTo>
                  <a:pt x="279295" y="957074"/>
                  <a:pt x="272383" y="909085"/>
                  <a:pt x="262804" y="862479"/>
                </a:cubicBezTo>
                <a:cubicBezTo>
                  <a:pt x="236885" y="735644"/>
                  <a:pt x="175664" y="613350"/>
                  <a:pt x="94695" y="512781"/>
                </a:cubicBezTo>
                <a:cubicBezTo>
                  <a:pt x="80106" y="494661"/>
                  <a:pt x="63998" y="478196"/>
                  <a:pt x="47755" y="461922"/>
                </a:cubicBezTo>
                <a:lnTo>
                  <a:pt x="22602" y="435739"/>
                </a:lnTo>
                <a:lnTo>
                  <a:pt x="11386" y="422145"/>
                </a:lnTo>
                <a:lnTo>
                  <a:pt x="2499" y="414812"/>
                </a:lnTo>
                <a:lnTo>
                  <a:pt x="0" y="412211"/>
                </a:lnTo>
                <a:cubicBezTo>
                  <a:pt x="12788" y="392462"/>
                  <a:pt x="32289" y="376219"/>
                  <a:pt x="49026" y="359680"/>
                </a:cubicBezTo>
                <a:cubicBezTo>
                  <a:pt x="100224" y="309222"/>
                  <a:pt x="157199" y="266367"/>
                  <a:pt x="216840" y="226475"/>
                </a:cubicBezTo>
                <a:cubicBezTo>
                  <a:pt x="457871" y="65080"/>
                  <a:pt x="754297" y="-6065"/>
                  <a:pt x="1042133" y="403"/>
                </a:cubicBezTo>
                <a:close/>
              </a:path>
            </a:pathLst>
          </a:custGeom>
          <a:solidFill>
            <a:schemeClr val="accent1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8B34E66-8739-7B48-EC0C-265173C9D4D0}"/>
              </a:ext>
            </a:extLst>
          </p:cNvPr>
          <p:cNvSpPr/>
          <p:nvPr/>
        </p:nvSpPr>
        <p:spPr>
          <a:xfrm>
            <a:off x="3831821" y="2494870"/>
            <a:ext cx="1646679" cy="1984234"/>
          </a:xfrm>
          <a:custGeom>
            <a:avLst/>
            <a:gdLst>
              <a:gd name="csX0" fmla="*/ 283645 w 1646679"/>
              <a:gd name="csY0" fmla="*/ 388 h 1984234"/>
              <a:gd name="csX1" fmla="*/ 349741 w 1646679"/>
              <a:gd name="csY1" fmla="*/ 25765 h 1984234"/>
              <a:gd name="csX2" fmla="*/ 374574 w 1646679"/>
              <a:gd name="csY2" fmla="*/ 79975 h 1984234"/>
              <a:gd name="csX3" fmla="*/ 416886 w 1646679"/>
              <a:gd name="csY3" fmla="*/ 161092 h 1984234"/>
              <a:gd name="csX4" fmla="*/ 583860 w 1646679"/>
              <a:gd name="csY4" fmla="*/ 398964 h 1984234"/>
              <a:gd name="csX5" fmla="*/ 1124329 w 1646679"/>
              <a:gd name="csY5" fmla="*/ 801786 h 1984234"/>
              <a:gd name="csX6" fmla="*/ 1264606 w 1646679"/>
              <a:gd name="csY6" fmla="*/ 847158 h 1984234"/>
              <a:gd name="csX7" fmla="*/ 1401345 w 1646679"/>
              <a:gd name="csY7" fmla="*/ 876137 h 1984234"/>
              <a:gd name="csX8" fmla="*/ 1395499 w 1646679"/>
              <a:gd name="csY8" fmla="*/ 934130 h 1984234"/>
              <a:gd name="csX9" fmla="*/ 1463764 w 1646679"/>
              <a:gd name="csY9" fmla="*/ 1272260 h 1984234"/>
              <a:gd name="csX10" fmla="*/ 1465195 w 1646679"/>
              <a:gd name="csY10" fmla="*/ 1274895 h 1984234"/>
              <a:gd name="csX11" fmla="*/ 1467621 w 1646679"/>
              <a:gd name="csY11" fmla="*/ 1283305 h 1984234"/>
              <a:gd name="csX12" fmla="*/ 1547146 w 1646679"/>
              <a:gd name="csY12" fmla="*/ 1434925 h 1984234"/>
              <a:gd name="csX13" fmla="*/ 1611230 w 1646679"/>
              <a:gd name="csY13" fmla="*/ 1519153 h 1984234"/>
              <a:gd name="csX14" fmla="*/ 1646679 w 1646679"/>
              <a:gd name="csY14" fmla="*/ 1559045 h 1984234"/>
              <a:gd name="csX15" fmla="*/ 1421446 w 1646679"/>
              <a:gd name="csY15" fmla="*/ 1749471 h 1984234"/>
              <a:gd name="csX16" fmla="*/ 635848 w 1646679"/>
              <a:gd name="csY16" fmla="*/ 1984183 h 1984234"/>
              <a:gd name="csX17" fmla="*/ 368896 w 1646679"/>
              <a:gd name="csY17" fmla="*/ 1952437 h 1984234"/>
              <a:gd name="csX18" fmla="*/ 243395 w 1646679"/>
              <a:gd name="csY18" fmla="*/ 1889686 h 1984234"/>
              <a:gd name="csX19" fmla="*/ 165388 w 1646679"/>
              <a:gd name="csY19" fmla="*/ 1745719 h 1984234"/>
              <a:gd name="csX20" fmla="*/ 58992 w 1646679"/>
              <a:gd name="csY20" fmla="*/ 1436702 h 1984234"/>
              <a:gd name="csX21" fmla="*/ 88368 w 1646679"/>
              <a:gd name="csY21" fmla="*/ 352851 h 1984234"/>
              <a:gd name="csX22" fmla="*/ 193134 w 1646679"/>
              <a:gd name="csY22" fmla="*/ 91922 h 1984234"/>
              <a:gd name="csX23" fmla="*/ 221622 w 1646679"/>
              <a:gd name="csY23" fmla="*/ 36478 h 1984234"/>
              <a:gd name="csX24" fmla="*/ 283645 w 1646679"/>
              <a:gd name="csY24" fmla="*/ 388 h 1984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646679" h="1984234">
                <a:moveTo>
                  <a:pt x="283645" y="388"/>
                </a:moveTo>
                <a:cubicBezTo>
                  <a:pt x="307689" y="-1920"/>
                  <a:pt x="332411" y="6016"/>
                  <a:pt x="349741" y="25765"/>
                </a:cubicBezTo>
                <a:cubicBezTo>
                  <a:pt x="363812" y="41810"/>
                  <a:pt x="366576" y="60818"/>
                  <a:pt x="374574" y="79975"/>
                </a:cubicBezTo>
                <a:cubicBezTo>
                  <a:pt x="386127" y="107821"/>
                  <a:pt x="401975" y="134875"/>
                  <a:pt x="416886" y="161092"/>
                </a:cubicBezTo>
                <a:cubicBezTo>
                  <a:pt x="464529" y="244826"/>
                  <a:pt x="521306" y="325696"/>
                  <a:pt x="583860" y="398964"/>
                </a:cubicBezTo>
                <a:cubicBezTo>
                  <a:pt x="732073" y="572554"/>
                  <a:pt x="911637" y="715583"/>
                  <a:pt x="1124329" y="801786"/>
                </a:cubicBezTo>
                <a:cubicBezTo>
                  <a:pt x="1170195" y="820399"/>
                  <a:pt x="1217073" y="835012"/>
                  <a:pt x="1264606" y="847158"/>
                </a:cubicBezTo>
                <a:lnTo>
                  <a:pt x="1401345" y="876137"/>
                </a:lnTo>
                <a:lnTo>
                  <a:pt x="1395499" y="934130"/>
                </a:lnTo>
                <a:cubicBezTo>
                  <a:pt x="1395499" y="1054070"/>
                  <a:pt x="1419807" y="1168332"/>
                  <a:pt x="1463764" y="1272260"/>
                </a:cubicBezTo>
                <a:lnTo>
                  <a:pt x="1465195" y="1274895"/>
                </a:lnTo>
                <a:lnTo>
                  <a:pt x="1467621" y="1283305"/>
                </a:lnTo>
                <a:cubicBezTo>
                  <a:pt x="1488826" y="1336614"/>
                  <a:pt x="1515376" y="1387775"/>
                  <a:pt x="1547146" y="1434925"/>
                </a:cubicBezTo>
                <a:cubicBezTo>
                  <a:pt x="1566796" y="1464104"/>
                  <a:pt x="1588025" y="1492690"/>
                  <a:pt x="1611230" y="1519153"/>
                </a:cubicBezTo>
                <a:cubicBezTo>
                  <a:pt x="1623030" y="1532632"/>
                  <a:pt x="1636360" y="1544382"/>
                  <a:pt x="1646679" y="1559045"/>
                </a:cubicBezTo>
                <a:cubicBezTo>
                  <a:pt x="1600319" y="1623672"/>
                  <a:pt x="1488838" y="1705086"/>
                  <a:pt x="1421446" y="1749471"/>
                </a:cubicBezTo>
                <a:cubicBezTo>
                  <a:pt x="1189796" y="1902078"/>
                  <a:pt x="912723" y="1982306"/>
                  <a:pt x="635848" y="1984183"/>
                </a:cubicBezTo>
                <a:cubicBezTo>
                  <a:pt x="544462" y="1984824"/>
                  <a:pt x="456531" y="1979789"/>
                  <a:pt x="368896" y="1952437"/>
                </a:cubicBezTo>
                <a:cubicBezTo>
                  <a:pt x="322487" y="1937971"/>
                  <a:pt x="278053" y="1926319"/>
                  <a:pt x="243395" y="1889686"/>
                </a:cubicBezTo>
                <a:cubicBezTo>
                  <a:pt x="210266" y="1854681"/>
                  <a:pt x="184396" y="1790301"/>
                  <a:pt x="165388" y="1745719"/>
                </a:cubicBezTo>
                <a:cubicBezTo>
                  <a:pt x="122434" y="1645001"/>
                  <a:pt x="84319" y="1543443"/>
                  <a:pt x="58992" y="1436702"/>
                </a:cubicBezTo>
                <a:cubicBezTo>
                  <a:pt x="-27951" y="1070465"/>
                  <a:pt x="-19311" y="713707"/>
                  <a:pt x="88368" y="352851"/>
                </a:cubicBezTo>
                <a:cubicBezTo>
                  <a:pt x="115177" y="262945"/>
                  <a:pt x="149441" y="175015"/>
                  <a:pt x="193134" y="91922"/>
                </a:cubicBezTo>
                <a:cubicBezTo>
                  <a:pt x="202663" y="73803"/>
                  <a:pt x="210019" y="53364"/>
                  <a:pt x="221622" y="36478"/>
                </a:cubicBezTo>
                <a:cubicBezTo>
                  <a:pt x="236236" y="15249"/>
                  <a:pt x="259601" y="2696"/>
                  <a:pt x="283645" y="388"/>
                </a:cubicBezTo>
                <a:close/>
              </a:path>
            </a:pathLst>
          </a:custGeom>
          <a:solidFill>
            <a:schemeClr val="accent4"/>
          </a:solidFill>
          <a:ln w="163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95C46A90-BB49-0245-27A1-59F3ADFC2913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008D1F1-C1B6-5107-A421-3915AEF6DE78}"/>
              </a:ext>
            </a:extLst>
          </p:cNvPr>
          <p:cNvSpPr/>
          <p:nvPr/>
        </p:nvSpPr>
        <p:spPr>
          <a:xfrm>
            <a:off x="4685269" y="1899520"/>
            <a:ext cx="714775" cy="754544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8934A71-916A-E20E-547F-8D1EFD020506}"/>
              </a:ext>
            </a:extLst>
          </p:cNvPr>
          <p:cNvSpPr/>
          <p:nvPr/>
        </p:nvSpPr>
        <p:spPr>
          <a:xfrm>
            <a:off x="6213296" y="1623173"/>
            <a:ext cx="780328" cy="516769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28EA093-5847-C0E3-DF37-2536584D9186}"/>
              </a:ext>
            </a:extLst>
          </p:cNvPr>
          <p:cNvSpPr/>
          <p:nvPr/>
        </p:nvSpPr>
        <p:spPr>
          <a:xfrm>
            <a:off x="4190212" y="3359489"/>
            <a:ext cx="675194" cy="694094"/>
          </a:xfrm>
          <a:custGeom>
            <a:avLst/>
            <a:gdLst>
              <a:gd name="csX0" fmla="*/ 379488 w 819393"/>
              <a:gd name="csY0" fmla="*/ 272697 h 842329"/>
              <a:gd name="csX1" fmla="*/ 448474 w 819393"/>
              <a:gd name="csY1" fmla="*/ 295983 h 842329"/>
              <a:gd name="csX2" fmla="*/ 383401 w 819393"/>
              <a:gd name="csY2" fmla="*/ 364062 h 842329"/>
              <a:gd name="csX3" fmla="*/ 312880 w 819393"/>
              <a:gd name="csY3" fmla="*/ 381034 h 842329"/>
              <a:gd name="csX4" fmla="*/ 291460 w 819393"/>
              <a:gd name="csY4" fmla="*/ 551263 h 842329"/>
              <a:gd name="csX5" fmla="*/ 458746 w 819393"/>
              <a:gd name="csY5" fmla="*/ 520887 h 842329"/>
              <a:gd name="csX6" fmla="*/ 472962 w 819393"/>
              <a:gd name="csY6" fmla="*/ 454061 h 842329"/>
              <a:gd name="csX7" fmla="*/ 543797 w 819393"/>
              <a:gd name="csY7" fmla="*/ 386295 h 842329"/>
              <a:gd name="csX8" fmla="*/ 218684 w 819393"/>
              <a:gd name="csY8" fmla="*/ 611639 h 842329"/>
              <a:gd name="csX9" fmla="*/ 191565 w 819393"/>
              <a:gd name="csY9" fmla="*/ 372705 h 842329"/>
              <a:gd name="csX10" fmla="*/ 379488 w 819393"/>
              <a:gd name="csY10" fmla="*/ 272697 h 842329"/>
              <a:gd name="csX11" fmla="*/ 331531 w 819393"/>
              <a:gd name="csY11" fmla="*/ 107691 h 842329"/>
              <a:gd name="csX12" fmla="*/ 418536 w 819393"/>
              <a:gd name="csY12" fmla="*/ 109908 h 842329"/>
              <a:gd name="csX13" fmla="*/ 556698 w 819393"/>
              <a:gd name="csY13" fmla="*/ 164459 h 842329"/>
              <a:gd name="csX14" fmla="*/ 506218 w 819393"/>
              <a:gd name="csY14" fmla="*/ 234605 h 842329"/>
              <a:gd name="csX15" fmla="*/ 454110 w 819393"/>
              <a:gd name="csY15" fmla="*/ 213875 h 842329"/>
              <a:gd name="csX16" fmla="*/ 275864 w 819393"/>
              <a:gd name="csY16" fmla="*/ 213123 h 842329"/>
              <a:gd name="csX17" fmla="*/ 174905 w 819393"/>
              <a:gd name="csY17" fmla="*/ 674269 h 842329"/>
              <a:gd name="csX18" fmla="*/ 608493 w 819393"/>
              <a:gd name="csY18" fmla="*/ 595480 h 842329"/>
              <a:gd name="csX19" fmla="*/ 596781 w 819393"/>
              <a:gd name="csY19" fmla="*/ 333561 h 842329"/>
              <a:gd name="csX20" fmla="*/ 662793 w 819393"/>
              <a:gd name="csY20" fmla="*/ 273937 h 842329"/>
              <a:gd name="csX21" fmla="*/ 717219 w 819393"/>
              <a:gd name="csY21" fmla="*/ 389615 h 842329"/>
              <a:gd name="csX22" fmla="*/ 609495 w 819393"/>
              <a:gd name="csY22" fmla="*/ 746920 h 842329"/>
              <a:gd name="csX23" fmla="*/ 102817 w 819393"/>
              <a:gd name="csY23" fmla="*/ 733830 h 842329"/>
              <a:gd name="csX24" fmla="*/ 103068 w 819393"/>
              <a:gd name="csY24" fmla="*/ 215440 h 842329"/>
              <a:gd name="csX25" fmla="*/ 331531 w 819393"/>
              <a:gd name="csY25" fmla="*/ 107691 h 842329"/>
              <a:gd name="csX26" fmla="*/ 719161 w 819393"/>
              <a:gd name="csY26" fmla="*/ 681 h 842329"/>
              <a:gd name="csX27" fmla="*/ 731687 w 819393"/>
              <a:gd name="csY27" fmla="*/ 99512 h 842329"/>
              <a:gd name="csX28" fmla="*/ 819369 w 819393"/>
              <a:gd name="csY28" fmla="*/ 112852 h 842329"/>
              <a:gd name="csX29" fmla="*/ 737950 w 819393"/>
              <a:gd name="csY29" fmla="*/ 211432 h 842329"/>
              <a:gd name="csX30" fmla="*/ 704693 w 819393"/>
              <a:gd name="csY30" fmla="*/ 239866 h 842329"/>
              <a:gd name="csX31" fmla="*/ 632981 w 819393"/>
              <a:gd name="csY31" fmla="*/ 244000 h 842329"/>
              <a:gd name="csX32" fmla="*/ 578180 w 819393"/>
              <a:gd name="csY32" fmla="*/ 295983 h 842329"/>
              <a:gd name="csX33" fmla="*/ 469078 w 819393"/>
              <a:gd name="csY33" fmla="*/ 405961 h 842329"/>
              <a:gd name="csX34" fmla="*/ 413275 w 819393"/>
              <a:gd name="csY34" fmla="*/ 462767 h 842329"/>
              <a:gd name="csX35" fmla="*/ 342503 w 819393"/>
              <a:gd name="csY35" fmla="*/ 471347 h 842329"/>
              <a:gd name="csX36" fmla="*/ 365112 w 819393"/>
              <a:gd name="csY36" fmla="*/ 439468 h 842329"/>
              <a:gd name="csX37" fmla="*/ 374131 w 819393"/>
              <a:gd name="csY37" fmla="*/ 417109 h 842329"/>
              <a:gd name="csX38" fmla="*/ 416219 w 819393"/>
              <a:gd name="csY38" fmla="*/ 378153 h 842329"/>
              <a:gd name="csX39" fmla="*/ 514548 w 819393"/>
              <a:gd name="csY39" fmla="*/ 276129 h 842329"/>
              <a:gd name="csX40" fmla="*/ 582376 w 819393"/>
              <a:gd name="csY40" fmla="*/ 206296 h 842329"/>
              <a:gd name="csX41" fmla="*/ 603357 w 819393"/>
              <a:gd name="csY41" fmla="*/ 101892 h 842329"/>
              <a:gd name="csX42" fmla="*/ 674380 w 819393"/>
              <a:gd name="csY42" fmla="*/ 28802 h 842329"/>
              <a:gd name="csX43" fmla="*/ 702751 w 819393"/>
              <a:gd name="csY43" fmla="*/ 1182 h 842329"/>
              <a:gd name="csX44" fmla="*/ 719161 w 819393"/>
              <a:gd name="csY44" fmla="*/ 681 h 842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19393" h="842329">
                <a:moveTo>
                  <a:pt x="379488" y="272697"/>
                </a:moveTo>
                <a:cubicBezTo>
                  <a:pt x="403815" y="274509"/>
                  <a:pt x="427430" y="281860"/>
                  <a:pt x="448474" y="295983"/>
                </a:cubicBezTo>
                <a:cubicBezTo>
                  <a:pt x="432942" y="313018"/>
                  <a:pt x="402128" y="353665"/>
                  <a:pt x="383401" y="364062"/>
                </a:cubicBezTo>
                <a:cubicBezTo>
                  <a:pt x="362608" y="375711"/>
                  <a:pt x="335427" y="367569"/>
                  <a:pt x="312880" y="381034"/>
                </a:cubicBezTo>
                <a:cubicBezTo>
                  <a:pt x="252129" y="417297"/>
                  <a:pt x="240292" y="501222"/>
                  <a:pt x="291460" y="551263"/>
                </a:cubicBezTo>
                <a:cubicBezTo>
                  <a:pt x="342066" y="600741"/>
                  <a:pt x="427618" y="582641"/>
                  <a:pt x="458746" y="520887"/>
                </a:cubicBezTo>
                <a:cubicBezTo>
                  <a:pt x="469330" y="499906"/>
                  <a:pt x="461188" y="472787"/>
                  <a:pt x="472962" y="454061"/>
                </a:cubicBezTo>
                <a:cubicBezTo>
                  <a:pt x="487743" y="430449"/>
                  <a:pt x="520374" y="400137"/>
                  <a:pt x="543797" y="386295"/>
                </a:cubicBezTo>
                <a:cubicBezTo>
                  <a:pt x="640623" y="588403"/>
                  <a:pt x="374758" y="775667"/>
                  <a:pt x="218684" y="611639"/>
                </a:cubicBezTo>
                <a:cubicBezTo>
                  <a:pt x="159436" y="549384"/>
                  <a:pt x="148413" y="446921"/>
                  <a:pt x="191565" y="372705"/>
                </a:cubicBezTo>
                <a:cubicBezTo>
                  <a:pt x="227123" y="311687"/>
                  <a:pt x="306507" y="267263"/>
                  <a:pt x="379488" y="272697"/>
                </a:cubicBezTo>
                <a:close/>
                <a:moveTo>
                  <a:pt x="331531" y="107691"/>
                </a:moveTo>
                <a:cubicBezTo>
                  <a:pt x="360110" y="105207"/>
                  <a:pt x="389272" y="105931"/>
                  <a:pt x="418536" y="109908"/>
                </a:cubicBezTo>
                <a:cubicBezTo>
                  <a:pt x="463818" y="116109"/>
                  <a:pt x="523253" y="131265"/>
                  <a:pt x="556698" y="164459"/>
                </a:cubicBezTo>
                <a:cubicBezTo>
                  <a:pt x="555383" y="194584"/>
                  <a:pt x="527512" y="214814"/>
                  <a:pt x="506218" y="234605"/>
                </a:cubicBezTo>
                <a:cubicBezTo>
                  <a:pt x="488243" y="229720"/>
                  <a:pt x="472210" y="219574"/>
                  <a:pt x="454110" y="213875"/>
                </a:cubicBezTo>
                <a:cubicBezTo>
                  <a:pt x="395864" y="195586"/>
                  <a:pt x="334110" y="192706"/>
                  <a:pt x="275864" y="213123"/>
                </a:cubicBezTo>
                <a:cubicBezTo>
                  <a:pt x="85343" y="279761"/>
                  <a:pt x="30166" y="533100"/>
                  <a:pt x="174905" y="674269"/>
                </a:cubicBezTo>
                <a:cubicBezTo>
                  <a:pt x="304549" y="800781"/>
                  <a:pt x="532210" y="761137"/>
                  <a:pt x="608493" y="595480"/>
                </a:cubicBezTo>
                <a:cubicBezTo>
                  <a:pt x="649265" y="506921"/>
                  <a:pt x="639370" y="418738"/>
                  <a:pt x="596781" y="333561"/>
                </a:cubicBezTo>
                <a:cubicBezTo>
                  <a:pt x="611938" y="310826"/>
                  <a:pt x="636927" y="283143"/>
                  <a:pt x="662793" y="273937"/>
                </a:cubicBezTo>
                <a:cubicBezTo>
                  <a:pt x="691854" y="302496"/>
                  <a:pt x="707449" y="350533"/>
                  <a:pt x="717219" y="389615"/>
                </a:cubicBezTo>
                <a:cubicBezTo>
                  <a:pt x="748973" y="517004"/>
                  <a:pt x="706259" y="658047"/>
                  <a:pt x="609495" y="746920"/>
                </a:cubicBezTo>
                <a:cubicBezTo>
                  <a:pt x="464757" y="879696"/>
                  <a:pt x="240541" y="872556"/>
                  <a:pt x="102817" y="733830"/>
                </a:cubicBezTo>
                <a:cubicBezTo>
                  <a:pt x="-35595" y="594353"/>
                  <a:pt x="-33027" y="355231"/>
                  <a:pt x="103068" y="215440"/>
                </a:cubicBezTo>
                <a:cubicBezTo>
                  <a:pt x="165307" y="151464"/>
                  <a:pt x="245794" y="115142"/>
                  <a:pt x="331531" y="107691"/>
                </a:cubicBezTo>
                <a:close/>
                <a:moveTo>
                  <a:pt x="719161" y="681"/>
                </a:moveTo>
                <a:cubicBezTo>
                  <a:pt x="735131" y="29679"/>
                  <a:pt x="721916" y="68009"/>
                  <a:pt x="731687" y="99512"/>
                </a:cubicBezTo>
                <a:cubicBezTo>
                  <a:pt x="760309" y="109470"/>
                  <a:pt x="792939" y="97320"/>
                  <a:pt x="819369" y="112852"/>
                </a:cubicBezTo>
                <a:cubicBezTo>
                  <a:pt x="820809" y="142539"/>
                  <a:pt x="759432" y="188760"/>
                  <a:pt x="737950" y="211432"/>
                </a:cubicBezTo>
                <a:cubicBezTo>
                  <a:pt x="728618" y="221327"/>
                  <a:pt x="718472" y="236296"/>
                  <a:pt x="704693" y="239866"/>
                </a:cubicBezTo>
                <a:cubicBezTo>
                  <a:pt x="681833" y="245816"/>
                  <a:pt x="655215" y="235106"/>
                  <a:pt x="632981" y="244000"/>
                </a:cubicBezTo>
                <a:cubicBezTo>
                  <a:pt x="613879" y="251703"/>
                  <a:pt x="592648" y="281327"/>
                  <a:pt x="578180" y="295983"/>
                </a:cubicBezTo>
                <a:cubicBezTo>
                  <a:pt x="541855" y="332684"/>
                  <a:pt x="505592" y="369448"/>
                  <a:pt x="469078" y="405961"/>
                </a:cubicBezTo>
                <a:cubicBezTo>
                  <a:pt x="450602" y="424437"/>
                  <a:pt x="433505" y="446295"/>
                  <a:pt x="413275" y="462767"/>
                </a:cubicBezTo>
                <a:cubicBezTo>
                  <a:pt x="391480" y="480553"/>
                  <a:pt x="358348" y="507359"/>
                  <a:pt x="342503" y="471347"/>
                </a:cubicBezTo>
                <a:cubicBezTo>
                  <a:pt x="347826" y="457255"/>
                  <a:pt x="357221" y="451493"/>
                  <a:pt x="365112" y="439468"/>
                </a:cubicBezTo>
                <a:cubicBezTo>
                  <a:pt x="369622" y="432516"/>
                  <a:pt x="369935" y="424124"/>
                  <a:pt x="374131" y="417109"/>
                </a:cubicBezTo>
                <a:cubicBezTo>
                  <a:pt x="382711" y="402767"/>
                  <a:pt x="404068" y="390241"/>
                  <a:pt x="416219" y="378153"/>
                </a:cubicBezTo>
                <a:cubicBezTo>
                  <a:pt x="449663" y="344772"/>
                  <a:pt x="480978" y="309323"/>
                  <a:pt x="514548" y="276129"/>
                </a:cubicBezTo>
                <a:cubicBezTo>
                  <a:pt x="536969" y="253895"/>
                  <a:pt x="564402" y="232538"/>
                  <a:pt x="582376" y="206296"/>
                </a:cubicBezTo>
                <a:cubicBezTo>
                  <a:pt x="603420" y="175420"/>
                  <a:pt x="575049" y="131766"/>
                  <a:pt x="603357" y="101892"/>
                </a:cubicBezTo>
                <a:cubicBezTo>
                  <a:pt x="626718" y="77278"/>
                  <a:pt x="650142" y="52602"/>
                  <a:pt x="674380" y="28802"/>
                </a:cubicBezTo>
                <a:cubicBezTo>
                  <a:pt x="681833" y="21412"/>
                  <a:pt x="692793" y="4690"/>
                  <a:pt x="702751" y="1182"/>
                </a:cubicBezTo>
                <a:cubicBezTo>
                  <a:pt x="709515" y="-1260"/>
                  <a:pt x="712459" y="869"/>
                  <a:pt x="719161" y="681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E9CC25F-9792-CE03-7D8F-4369B4D24A4E}"/>
              </a:ext>
            </a:extLst>
          </p:cNvPr>
          <p:cNvSpPr/>
          <p:nvPr/>
        </p:nvSpPr>
        <p:spPr>
          <a:xfrm>
            <a:off x="7372515" y="2880403"/>
            <a:ext cx="556548" cy="541104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B2671C9-1985-2EC7-950D-2097615B8A57}"/>
              </a:ext>
            </a:extLst>
          </p:cNvPr>
          <p:cNvSpPr/>
          <p:nvPr/>
        </p:nvSpPr>
        <p:spPr>
          <a:xfrm>
            <a:off x="5201286" y="4582495"/>
            <a:ext cx="651844" cy="659010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AC39DA40-5902-DE75-DA46-AD2C7E09F429}"/>
              </a:ext>
            </a:extLst>
          </p:cNvPr>
          <p:cNvSpPr/>
          <p:nvPr/>
        </p:nvSpPr>
        <p:spPr>
          <a:xfrm>
            <a:off x="6839598" y="4304500"/>
            <a:ext cx="575930" cy="696893"/>
          </a:xfrm>
          <a:custGeom>
            <a:avLst/>
            <a:gdLst>
              <a:gd name="csX0" fmla="*/ 683319 w 698930"/>
              <a:gd name="csY0" fmla="*/ 7 h 845727"/>
              <a:gd name="csX1" fmla="*/ 698538 w 698930"/>
              <a:gd name="csY1" fmla="*/ 71969 h 845727"/>
              <a:gd name="csX2" fmla="*/ 689833 w 698930"/>
              <a:gd name="csY2" fmla="*/ 245329 h 845727"/>
              <a:gd name="csX3" fmla="*/ 355200 w 698930"/>
              <a:gd name="csY3" fmla="*/ 723636 h 845727"/>
              <a:gd name="csX4" fmla="*/ 219856 w 698930"/>
              <a:gd name="csY4" fmla="*/ 744303 h 845727"/>
              <a:gd name="csX5" fmla="*/ 157790 w 698930"/>
              <a:gd name="csY5" fmla="*/ 742112 h 845727"/>
              <a:gd name="csX6" fmla="*/ 82070 w 698930"/>
              <a:gd name="csY6" fmla="*/ 836683 h 845727"/>
              <a:gd name="csX7" fmla="*/ 114825 w 698930"/>
              <a:gd name="csY7" fmla="*/ 702968 h 845727"/>
              <a:gd name="csX8" fmla="*/ 307100 w 698930"/>
              <a:gd name="csY8" fmla="*/ 412990 h 845727"/>
              <a:gd name="csX9" fmla="*/ 389271 w 698930"/>
              <a:gd name="csY9" fmla="*/ 344598 h 845727"/>
              <a:gd name="csX10" fmla="*/ 429417 w 698930"/>
              <a:gd name="csY10" fmla="*/ 303701 h 845727"/>
              <a:gd name="csX11" fmla="*/ 303217 w 698930"/>
              <a:gd name="csY11" fmla="*/ 365266 h 845727"/>
              <a:gd name="csX12" fmla="*/ 129168 w 698930"/>
              <a:gd name="csY12" fmla="*/ 554597 h 845727"/>
              <a:gd name="csX13" fmla="*/ 69544 w 698930"/>
              <a:gd name="csY13" fmla="*/ 679106 h 845727"/>
              <a:gd name="csX14" fmla="*/ 27770 w 698930"/>
              <a:gd name="csY14" fmla="*/ 617916 h 845727"/>
              <a:gd name="csX15" fmla="*/ 48939 w 698930"/>
              <a:gd name="csY15" fmla="*/ 311216 h 845727"/>
              <a:gd name="csX16" fmla="*/ 513717 w 698930"/>
              <a:gd name="csY16" fmla="*/ 67773 h 845727"/>
              <a:gd name="csX17" fmla="*/ 612547 w 698930"/>
              <a:gd name="csY17" fmla="*/ 29255 h 845727"/>
              <a:gd name="csX18" fmla="*/ 683319 w 698930"/>
              <a:gd name="csY18" fmla="*/ 7 h 8457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98930" h="845727">
                <a:moveTo>
                  <a:pt x="683319" y="7"/>
                </a:moveTo>
                <a:cubicBezTo>
                  <a:pt x="700292" y="19610"/>
                  <a:pt x="697850" y="46667"/>
                  <a:pt x="698538" y="71969"/>
                </a:cubicBezTo>
                <a:cubicBezTo>
                  <a:pt x="699979" y="129777"/>
                  <a:pt x="697536" y="188023"/>
                  <a:pt x="689833" y="245329"/>
                </a:cubicBezTo>
                <a:cubicBezTo>
                  <a:pt x="663528" y="441675"/>
                  <a:pt x="557370" y="658375"/>
                  <a:pt x="355200" y="723636"/>
                </a:cubicBezTo>
                <a:cubicBezTo>
                  <a:pt x="311108" y="737915"/>
                  <a:pt x="266203" y="744993"/>
                  <a:pt x="219856" y="744303"/>
                </a:cubicBezTo>
                <a:cubicBezTo>
                  <a:pt x="198562" y="743928"/>
                  <a:pt x="178458" y="739732"/>
                  <a:pt x="157790" y="742112"/>
                </a:cubicBezTo>
                <a:cubicBezTo>
                  <a:pt x="139940" y="776057"/>
                  <a:pt x="138249" y="876078"/>
                  <a:pt x="82070" y="836683"/>
                </a:cubicBezTo>
                <a:cubicBezTo>
                  <a:pt x="74116" y="801297"/>
                  <a:pt x="100546" y="736976"/>
                  <a:pt x="114825" y="702968"/>
                </a:cubicBezTo>
                <a:cubicBezTo>
                  <a:pt x="160921" y="592926"/>
                  <a:pt x="221046" y="496288"/>
                  <a:pt x="307100" y="412990"/>
                </a:cubicBezTo>
                <a:cubicBezTo>
                  <a:pt x="332590" y="388314"/>
                  <a:pt x="360524" y="365329"/>
                  <a:pt x="389271" y="344598"/>
                </a:cubicBezTo>
                <a:cubicBezTo>
                  <a:pt x="408435" y="330820"/>
                  <a:pt x="424156" y="326498"/>
                  <a:pt x="429417" y="303701"/>
                </a:cubicBezTo>
                <a:cubicBezTo>
                  <a:pt x="395283" y="302260"/>
                  <a:pt x="331776" y="344410"/>
                  <a:pt x="303217" y="365266"/>
                </a:cubicBezTo>
                <a:cubicBezTo>
                  <a:pt x="232633" y="416873"/>
                  <a:pt x="172821" y="478439"/>
                  <a:pt x="129168" y="554597"/>
                </a:cubicBezTo>
                <a:cubicBezTo>
                  <a:pt x="106120" y="594805"/>
                  <a:pt x="92216" y="639148"/>
                  <a:pt x="69544" y="679106"/>
                </a:cubicBezTo>
                <a:cubicBezTo>
                  <a:pt x="49377" y="663010"/>
                  <a:pt x="38417" y="641277"/>
                  <a:pt x="27770" y="617916"/>
                </a:cubicBezTo>
                <a:cubicBezTo>
                  <a:pt x="-17450" y="519086"/>
                  <a:pt x="-5362" y="403846"/>
                  <a:pt x="48939" y="311216"/>
                </a:cubicBezTo>
                <a:cubicBezTo>
                  <a:pt x="157915" y="125205"/>
                  <a:pt x="332027" y="124516"/>
                  <a:pt x="513717" y="67773"/>
                </a:cubicBezTo>
                <a:cubicBezTo>
                  <a:pt x="547036" y="57376"/>
                  <a:pt x="581483" y="45351"/>
                  <a:pt x="612547" y="29255"/>
                </a:cubicBezTo>
                <a:cubicBezTo>
                  <a:pt x="637349" y="16353"/>
                  <a:pt x="654823" y="-369"/>
                  <a:pt x="683319" y="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3AC2EA6-4249-E916-D21E-D9A46E3B3BFE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C681C42-67F9-1AF4-66AD-2AAFD820C99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CB2EAD5-A956-0E3D-BECC-453214C38CC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B48FAA0-2B58-C9BB-6EEC-4AE1D5395BE0}"/>
              </a:ext>
            </a:extLst>
          </p:cNvPr>
          <p:cNvGrpSpPr/>
          <p:nvPr/>
        </p:nvGrpSpPr>
        <p:grpSpPr>
          <a:xfrm>
            <a:off x="8636901" y="4489018"/>
            <a:ext cx="2926080" cy="1290153"/>
            <a:chOff x="8921977" y="4652338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D79B000-F437-284A-8E5F-0AB985F05FF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38E300C-B75E-D113-A616-0A49FA3FE5F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3C47BB3-D4DE-2E09-6F9C-29CE7575D60E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314C9A2-9758-76C7-8146-589D59E9D2C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A6AD524-034C-CCEC-1387-404AF5E2CE1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3F2544C-53C2-E585-4B8A-4604D6E79FB2}"/>
              </a:ext>
            </a:extLst>
          </p:cNvPr>
          <p:cNvGrpSpPr/>
          <p:nvPr/>
        </p:nvGrpSpPr>
        <p:grpSpPr>
          <a:xfrm>
            <a:off x="629021" y="448901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630E9AC-8A6E-4333-79EE-3F4192F7415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4E59194-E671-51AE-A772-11B0C706599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2191207-FED4-4999-AB8C-84DF5A0E4CFE}"/>
              </a:ext>
            </a:extLst>
          </p:cNvPr>
          <p:cNvGrpSpPr/>
          <p:nvPr/>
        </p:nvGrpSpPr>
        <p:grpSpPr>
          <a:xfrm>
            <a:off x="8636901" y="1078830"/>
            <a:ext cx="2926080" cy="1290153"/>
            <a:chOff x="8921977" y="1242150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2661A3C-1DCE-9496-5641-31594B92088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847CF37-68ED-5A70-91F2-8C38EB8950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582CB5-C9A0-8CE9-1192-8FFAFB4545B6}"/>
              </a:ext>
            </a:extLst>
          </p:cNvPr>
          <p:cNvGrpSpPr/>
          <p:nvPr/>
        </p:nvGrpSpPr>
        <p:grpSpPr>
          <a:xfrm>
            <a:off x="629021" y="107883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5C11EC3-AD41-4C81-F405-CE951C9BC1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8D121EA-0EF5-FEEC-6AF1-E720081EDB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970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9540</TotalTime>
  <Words>542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Insight Flow Wheel – Slide Template</vt:lpstr>
      <vt:lpstr>6-Step Insight Flow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Insight Flow Wheel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2026-09-18T17:44:30Z</dcterms:modified>
  <cp:category>Charts &amp; Diagrams</cp:category>
</cp:coreProperties>
</file>