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92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76375-3A36-7177-228D-CD8F60DC2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5DB98-0359-5AC4-2136-66D2D692E1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F81CF8-2C2B-9699-5888-913FD192A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2DB6A-5D43-647E-49F6-D960DDDAF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1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C292A-ECD1-9FC7-8DB9-A25EFA69F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E2969A-3476-E21D-44E4-01C1A2AD21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35D75B-2452-A2C1-8BE2-E7C6E6824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43DB0-60C5-AE96-7137-ABBAC2228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39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EBE7-AB76-59F3-E78E-809016DA2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56274-1F2E-332C-E894-43CAFDACF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Insight Flow Wheel – Slide Template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7B79A09-04CA-D0BA-81C4-8D787D1AC2B6}"/>
              </a:ext>
            </a:extLst>
          </p:cNvPr>
          <p:cNvSpPr/>
          <p:nvPr/>
        </p:nvSpPr>
        <p:spPr>
          <a:xfrm>
            <a:off x="5756071" y="3629893"/>
            <a:ext cx="2330983" cy="2068334"/>
          </a:xfrm>
          <a:custGeom>
            <a:avLst/>
            <a:gdLst>
              <a:gd name="csX0" fmla="*/ 1200287 w 2330983"/>
              <a:gd name="csY0" fmla="*/ 685 h 2068334"/>
              <a:gd name="csX1" fmla="*/ 1423655 w 2330983"/>
              <a:gd name="csY1" fmla="*/ 29965 h 2068334"/>
              <a:gd name="csX2" fmla="*/ 2166913 w 2330983"/>
              <a:gd name="csY2" fmla="*/ 488909 h 2068334"/>
              <a:gd name="csX3" fmla="*/ 2320467 w 2330983"/>
              <a:gd name="csY3" fmla="*/ 891679 h 2068334"/>
              <a:gd name="csX4" fmla="*/ 2300009 w 2330983"/>
              <a:gd name="csY4" fmla="*/ 932880 h 2068334"/>
              <a:gd name="csX5" fmla="*/ 2227286 w 2330983"/>
              <a:gd name="csY5" fmla="*/ 1060492 h 2068334"/>
              <a:gd name="csX6" fmla="*/ 1959759 w 2330983"/>
              <a:gd name="csY6" fmla="*/ 1389154 h 2068334"/>
              <a:gd name="csX7" fmla="*/ 597660 w 2330983"/>
              <a:gd name="csY7" fmla="*/ 2050152 h 2068334"/>
              <a:gd name="csX8" fmla="*/ 77962 w 2330983"/>
              <a:gd name="csY8" fmla="*/ 2043618 h 2068334"/>
              <a:gd name="csX9" fmla="*/ 11198 w 2330983"/>
              <a:gd name="csY9" fmla="*/ 1896407 h 2068334"/>
              <a:gd name="csX10" fmla="*/ 50064 w 2330983"/>
              <a:gd name="csY10" fmla="*/ 1854203 h 2068334"/>
              <a:gd name="csX11" fmla="*/ 112582 w 2330983"/>
              <a:gd name="csY11" fmla="*/ 1787918 h 2068334"/>
              <a:gd name="csX12" fmla="*/ 301234 w 2330983"/>
              <a:gd name="csY12" fmla="*/ 1528307 h 2068334"/>
              <a:gd name="csX13" fmla="*/ 499042 w 2330983"/>
              <a:gd name="csY13" fmla="*/ 921054 h 2068334"/>
              <a:gd name="csX14" fmla="*/ 500282 w 2330983"/>
              <a:gd name="csY14" fmla="*/ 744610 h 2068334"/>
              <a:gd name="csX15" fmla="*/ 497420 w 2330983"/>
              <a:gd name="csY15" fmla="*/ 664066 h 2068334"/>
              <a:gd name="csX16" fmla="*/ 1098093 w 2330983"/>
              <a:gd name="csY16" fmla="*/ 246132 h 2068334"/>
              <a:gd name="csX17" fmla="*/ 1170053 w 2330983"/>
              <a:gd name="csY17" fmla="*/ 94200 h 2068334"/>
              <a:gd name="csX18" fmla="*/ 1200287 w 2330983"/>
              <a:gd name="csY18" fmla="*/ 685 h 206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30983" h="2068334">
                <a:moveTo>
                  <a:pt x="1200287" y="685"/>
                </a:moveTo>
                <a:cubicBezTo>
                  <a:pt x="1273487" y="-3846"/>
                  <a:pt x="1352219" y="15039"/>
                  <a:pt x="1423655" y="29965"/>
                </a:cubicBezTo>
                <a:cubicBezTo>
                  <a:pt x="1719557" y="91672"/>
                  <a:pt x="1975543" y="257195"/>
                  <a:pt x="2166913" y="488909"/>
                </a:cubicBezTo>
                <a:cubicBezTo>
                  <a:pt x="2250843" y="590579"/>
                  <a:pt x="2366629" y="755053"/>
                  <a:pt x="2320467" y="891679"/>
                </a:cubicBezTo>
                <a:cubicBezTo>
                  <a:pt x="2315412" y="906652"/>
                  <a:pt x="2307114" y="919004"/>
                  <a:pt x="2300009" y="932880"/>
                </a:cubicBezTo>
                <a:cubicBezTo>
                  <a:pt x="2277453" y="976753"/>
                  <a:pt x="2253704" y="1018814"/>
                  <a:pt x="2227286" y="1060492"/>
                </a:cubicBezTo>
                <a:cubicBezTo>
                  <a:pt x="2151558" y="1179711"/>
                  <a:pt x="2059760" y="1289487"/>
                  <a:pt x="1959759" y="1389154"/>
                </a:cubicBezTo>
                <a:cubicBezTo>
                  <a:pt x="1596142" y="1751580"/>
                  <a:pt x="1106677" y="1987156"/>
                  <a:pt x="597660" y="2050152"/>
                </a:cubicBezTo>
                <a:cubicBezTo>
                  <a:pt x="441054" y="2069560"/>
                  <a:pt x="231611" y="2081291"/>
                  <a:pt x="77962" y="2043618"/>
                </a:cubicBezTo>
                <a:cubicBezTo>
                  <a:pt x="12915" y="2027691"/>
                  <a:pt x="-18368" y="1955444"/>
                  <a:pt x="11198" y="1896407"/>
                </a:cubicBezTo>
                <a:cubicBezTo>
                  <a:pt x="20402" y="1878047"/>
                  <a:pt x="35806" y="1868081"/>
                  <a:pt x="50064" y="1854203"/>
                </a:cubicBezTo>
                <a:cubicBezTo>
                  <a:pt x="71762" y="1833078"/>
                  <a:pt x="92744" y="1810856"/>
                  <a:pt x="112582" y="1787918"/>
                </a:cubicBezTo>
                <a:cubicBezTo>
                  <a:pt x="182969" y="1706562"/>
                  <a:pt x="246012" y="1620630"/>
                  <a:pt x="301234" y="1528307"/>
                </a:cubicBezTo>
                <a:cubicBezTo>
                  <a:pt x="410772" y="1345043"/>
                  <a:pt x="481302" y="1133883"/>
                  <a:pt x="499042" y="921054"/>
                </a:cubicBezTo>
                <a:cubicBezTo>
                  <a:pt x="503953" y="861921"/>
                  <a:pt x="502189" y="803743"/>
                  <a:pt x="500282" y="744610"/>
                </a:cubicBezTo>
                <a:cubicBezTo>
                  <a:pt x="499424" y="717858"/>
                  <a:pt x="493272" y="690246"/>
                  <a:pt x="497420" y="664066"/>
                </a:cubicBezTo>
                <a:cubicBezTo>
                  <a:pt x="746016" y="616950"/>
                  <a:pt x="969003" y="464922"/>
                  <a:pt x="1098093" y="246132"/>
                </a:cubicBezTo>
                <a:cubicBezTo>
                  <a:pt x="1126706" y="197682"/>
                  <a:pt x="1151121" y="147228"/>
                  <a:pt x="1170053" y="94200"/>
                </a:cubicBezTo>
                <a:cubicBezTo>
                  <a:pt x="1180974" y="63584"/>
                  <a:pt x="1187793" y="30251"/>
                  <a:pt x="1200287" y="685"/>
                </a:cubicBezTo>
                <a:close/>
              </a:path>
            </a:pathLst>
          </a:custGeom>
          <a:solidFill>
            <a:schemeClr val="accent4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FA644DB-3E21-1853-1CBE-E54FC29EA91E}"/>
              </a:ext>
            </a:extLst>
          </p:cNvPr>
          <p:cNvSpPr/>
          <p:nvPr/>
        </p:nvSpPr>
        <p:spPr>
          <a:xfrm>
            <a:off x="3904169" y="3790663"/>
            <a:ext cx="2200359" cy="1777494"/>
          </a:xfrm>
          <a:custGeom>
            <a:avLst/>
            <a:gdLst>
              <a:gd name="csX0" fmla="*/ 1400341 w 2200359"/>
              <a:gd name="csY0" fmla="*/ 0 h 1777494"/>
              <a:gd name="csX1" fmla="*/ 1492807 w 2200359"/>
              <a:gd name="csY1" fmla="*/ 160135 h 1777494"/>
              <a:gd name="csX2" fmla="*/ 1954613 w 2200359"/>
              <a:gd name="csY2" fmla="*/ 484505 h 1777494"/>
              <a:gd name="csX3" fmla="*/ 2110932 w 2200359"/>
              <a:gd name="csY3" fmla="*/ 513499 h 1777494"/>
              <a:gd name="csX4" fmla="*/ 2191954 w 2200359"/>
              <a:gd name="csY4" fmla="*/ 518078 h 1777494"/>
              <a:gd name="csX5" fmla="*/ 2195054 w 2200359"/>
              <a:gd name="csY5" fmla="*/ 741207 h 1777494"/>
              <a:gd name="csX6" fmla="*/ 1806019 w 2200359"/>
              <a:gd name="csY6" fmla="*/ 1564199 h 1777494"/>
              <a:gd name="csX7" fmla="*/ 1414838 w 2200359"/>
              <a:gd name="csY7" fmla="*/ 1772975 h 1777494"/>
              <a:gd name="csX8" fmla="*/ 1256134 w 2200359"/>
              <a:gd name="csY8" fmla="*/ 1717801 h 1777494"/>
              <a:gd name="csX9" fmla="*/ 903533 w 2200359"/>
              <a:gd name="csY9" fmla="*/ 1521662 h 1777494"/>
              <a:gd name="csX10" fmla="*/ 153217 w 2200359"/>
              <a:gd name="csY10" fmla="*/ 622037 h 1777494"/>
              <a:gd name="csX11" fmla="*/ 1475 w 2200359"/>
              <a:gd name="csY11" fmla="*/ 168813 h 1777494"/>
              <a:gd name="csX12" fmla="*/ 107723 w 2200359"/>
              <a:gd name="csY12" fmla="*/ 44493 h 1777494"/>
              <a:gd name="csX13" fmla="*/ 163136 w 2200359"/>
              <a:gd name="csY13" fmla="*/ 63854 h 1777494"/>
              <a:gd name="csX14" fmla="*/ 241534 w 2200359"/>
              <a:gd name="csY14" fmla="*/ 90368 h 1777494"/>
              <a:gd name="csX15" fmla="*/ 513448 w 2200359"/>
              <a:gd name="csY15" fmla="*/ 145972 h 1777494"/>
              <a:gd name="csX16" fmla="*/ 1113214 w 2200359"/>
              <a:gd name="csY16" fmla="*/ 98236 h 1777494"/>
              <a:gd name="csX17" fmla="*/ 1318557 w 2200359"/>
              <a:gd name="csY17" fmla="*/ 31999 h 1777494"/>
              <a:gd name="csX18" fmla="*/ 1400341 w 2200359"/>
              <a:gd name="csY18" fmla="*/ 0 h 1777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200359" h="1777494">
                <a:moveTo>
                  <a:pt x="1400341" y="0"/>
                </a:moveTo>
                <a:cubicBezTo>
                  <a:pt x="1430432" y="54364"/>
                  <a:pt x="1455658" y="109777"/>
                  <a:pt x="1492807" y="160135"/>
                </a:cubicBezTo>
                <a:cubicBezTo>
                  <a:pt x="1606065" y="313784"/>
                  <a:pt x="1769681" y="433242"/>
                  <a:pt x="1954613" y="484505"/>
                </a:cubicBezTo>
                <a:cubicBezTo>
                  <a:pt x="2005591" y="498621"/>
                  <a:pt x="2058285" y="508063"/>
                  <a:pt x="2110932" y="513499"/>
                </a:cubicBezTo>
                <a:cubicBezTo>
                  <a:pt x="2137733" y="516266"/>
                  <a:pt x="2165582" y="513309"/>
                  <a:pt x="2191954" y="518078"/>
                </a:cubicBezTo>
                <a:cubicBezTo>
                  <a:pt x="2204781" y="589943"/>
                  <a:pt x="2200489" y="668675"/>
                  <a:pt x="2195054" y="741207"/>
                </a:cubicBezTo>
                <a:cubicBezTo>
                  <a:pt x="2171687" y="1050986"/>
                  <a:pt x="2015986" y="1340306"/>
                  <a:pt x="1806019" y="1564199"/>
                </a:cubicBezTo>
                <a:cubicBezTo>
                  <a:pt x="1710119" y="1666489"/>
                  <a:pt x="1567152" y="1804258"/>
                  <a:pt x="1414838" y="1772975"/>
                </a:cubicBezTo>
                <a:cubicBezTo>
                  <a:pt x="1360713" y="1761864"/>
                  <a:pt x="1307254" y="1738211"/>
                  <a:pt x="1256134" y="1717801"/>
                </a:cubicBezTo>
                <a:cubicBezTo>
                  <a:pt x="1131288" y="1667919"/>
                  <a:pt x="1012975" y="1599392"/>
                  <a:pt x="903533" y="1521662"/>
                </a:cubicBezTo>
                <a:cubicBezTo>
                  <a:pt x="579972" y="1291903"/>
                  <a:pt x="325321" y="978834"/>
                  <a:pt x="153217" y="622037"/>
                </a:cubicBezTo>
                <a:cubicBezTo>
                  <a:pt x="84451" y="479450"/>
                  <a:pt x="26415" y="325658"/>
                  <a:pt x="1475" y="168813"/>
                </a:cubicBezTo>
                <a:cubicBezTo>
                  <a:pt x="-9112" y="102099"/>
                  <a:pt x="38433" y="41250"/>
                  <a:pt x="107723" y="44493"/>
                </a:cubicBezTo>
                <a:cubicBezTo>
                  <a:pt x="128943" y="45494"/>
                  <a:pt x="144204" y="56176"/>
                  <a:pt x="163136" y="63854"/>
                </a:cubicBezTo>
                <a:cubicBezTo>
                  <a:pt x="188553" y="74202"/>
                  <a:pt x="215449" y="81928"/>
                  <a:pt x="241534" y="90368"/>
                </a:cubicBezTo>
                <a:cubicBezTo>
                  <a:pt x="328850" y="118504"/>
                  <a:pt x="422222" y="136911"/>
                  <a:pt x="513448" y="145972"/>
                </a:cubicBezTo>
                <a:cubicBezTo>
                  <a:pt x="715452" y="166096"/>
                  <a:pt x="916837" y="150121"/>
                  <a:pt x="1113214" y="98236"/>
                </a:cubicBezTo>
                <a:cubicBezTo>
                  <a:pt x="1182838" y="79829"/>
                  <a:pt x="1250840" y="56415"/>
                  <a:pt x="1318557" y="31999"/>
                </a:cubicBezTo>
                <a:cubicBezTo>
                  <a:pt x="1346120" y="22080"/>
                  <a:pt x="1371823" y="7106"/>
                  <a:pt x="1400341" y="0"/>
                </a:cubicBezTo>
                <a:close/>
              </a:path>
            </a:pathLst>
          </a:custGeom>
          <a:solidFill>
            <a:schemeClr val="accent6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6E737D2-5A45-ADDD-9D50-EA00AC3F0762}"/>
              </a:ext>
            </a:extLst>
          </p:cNvPr>
          <p:cNvSpPr/>
          <p:nvPr/>
        </p:nvSpPr>
        <p:spPr>
          <a:xfrm>
            <a:off x="5153740" y="1159773"/>
            <a:ext cx="2345287" cy="1575240"/>
          </a:xfrm>
          <a:custGeom>
            <a:avLst/>
            <a:gdLst>
              <a:gd name="csX0" fmla="*/ 990194 w 2345287"/>
              <a:gd name="csY0" fmla="*/ 1 h 1575240"/>
              <a:gd name="csX1" fmla="*/ 1892796 w 2345287"/>
              <a:gd name="csY1" fmla="*/ 187335 h 1575240"/>
              <a:gd name="csX2" fmla="*/ 2311253 w 2345287"/>
              <a:gd name="csY2" fmla="*/ 446183 h 1575240"/>
              <a:gd name="csX3" fmla="*/ 2300190 w 2345287"/>
              <a:gd name="csY3" fmla="*/ 607175 h 1575240"/>
              <a:gd name="csX4" fmla="*/ 2225321 w 2345287"/>
              <a:gd name="csY4" fmla="*/ 632736 h 1575240"/>
              <a:gd name="csX5" fmla="*/ 2129946 w 2345287"/>
              <a:gd name="csY5" fmla="*/ 666260 h 1575240"/>
              <a:gd name="csX6" fmla="*/ 1866186 w 2345287"/>
              <a:gd name="csY6" fmla="*/ 802647 h 1575240"/>
              <a:gd name="csX7" fmla="*/ 1427222 w 2345287"/>
              <a:gd name="csY7" fmla="*/ 1208039 h 1575240"/>
              <a:gd name="csX8" fmla="*/ 1324121 w 2345287"/>
              <a:gd name="csY8" fmla="*/ 1371845 h 1575240"/>
              <a:gd name="csX9" fmla="*/ 1276196 w 2345287"/>
              <a:gd name="csY9" fmla="*/ 1460401 h 1575240"/>
              <a:gd name="csX10" fmla="*/ 1118303 w 2345287"/>
              <a:gd name="csY10" fmla="*/ 1416052 h 1575240"/>
              <a:gd name="csX11" fmla="*/ 999749 w 2345287"/>
              <a:gd name="csY11" fmla="*/ 1402828 h 1575240"/>
              <a:gd name="csX12" fmla="*/ 970512 w 2345287"/>
              <a:gd name="csY12" fmla="*/ 1403395 h 1575240"/>
              <a:gd name="csX13" fmla="*/ 942260 w 2345287"/>
              <a:gd name="csY13" fmla="*/ 1400547 h 1575240"/>
              <a:gd name="csX14" fmla="*/ 900545 w 2345287"/>
              <a:gd name="csY14" fmla="*/ 1404752 h 1575240"/>
              <a:gd name="csX15" fmla="*/ 880038 w 2345287"/>
              <a:gd name="csY15" fmla="*/ 1405149 h 1575240"/>
              <a:gd name="csX16" fmla="*/ 849603 w 2345287"/>
              <a:gd name="csY16" fmla="*/ 1409888 h 1575240"/>
              <a:gd name="csX17" fmla="*/ 767191 w 2345287"/>
              <a:gd name="csY17" fmla="*/ 1418196 h 1575240"/>
              <a:gd name="csX18" fmla="*/ 456573 w 2345287"/>
              <a:gd name="csY18" fmla="*/ 1548904 h 1575240"/>
              <a:gd name="csX19" fmla="*/ 424653 w 2345287"/>
              <a:gd name="csY19" fmla="*/ 1575240 h 1575240"/>
              <a:gd name="csX20" fmla="*/ 386251 w 2345287"/>
              <a:gd name="csY20" fmla="*/ 1536749 h 1575240"/>
              <a:gd name="csX21" fmla="*/ 254395 w 2345287"/>
              <a:gd name="csY21" fmla="*/ 1377663 h 1575240"/>
              <a:gd name="csX22" fmla="*/ 30 w 2345287"/>
              <a:gd name="csY22" fmla="*/ 572841 h 1575240"/>
              <a:gd name="csX23" fmla="*/ 134318 w 2345287"/>
              <a:gd name="csY23" fmla="*/ 172504 h 1575240"/>
              <a:gd name="csX24" fmla="*/ 311573 w 2345287"/>
              <a:gd name="csY24" fmla="*/ 101402 h 1575240"/>
              <a:gd name="csX25" fmla="*/ 684680 w 2345287"/>
              <a:gd name="csY25" fmla="*/ 20667 h 1575240"/>
              <a:gd name="csX26" fmla="*/ 990194 w 2345287"/>
              <a:gd name="csY26" fmla="*/ 1 h 1575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345287" h="1575240">
                <a:moveTo>
                  <a:pt x="990194" y="1"/>
                </a:moveTo>
                <a:cubicBezTo>
                  <a:pt x="1299712" y="226"/>
                  <a:pt x="1616077" y="63013"/>
                  <a:pt x="1892796" y="187335"/>
                </a:cubicBezTo>
                <a:cubicBezTo>
                  <a:pt x="2041390" y="254097"/>
                  <a:pt x="2190270" y="335499"/>
                  <a:pt x="2311253" y="446183"/>
                </a:cubicBezTo>
                <a:cubicBezTo>
                  <a:pt x="2360849" y="491533"/>
                  <a:pt x="2355460" y="569312"/>
                  <a:pt x="2300190" y="607175"/>
                </a:cubicBezTo>
                <a:cubicBezTo>
                  <a:pt x="2277444" y="622769"/>
                  <a:pt x="2251262" y="625297"/>
                  <a:pt x="2225321" y="632736"/>
                </a:cubicBezTo>
                <a:cubicBezTo>
                  <a:pt x="2192988" y="642035"/>
                  <a:pt x="2161372" y="654148"/>
                  <a:pt x="2129946" y="666260"/>
                </a:cubicBezTo>
                <a:cubicBezTo>
                  <a:pt x="2037480" y="701835"/>
                  <a:pt x="1950068" y="750191"/>
                  <a:pt x="1866186" y="802647"/>
                </a:cubicBezTo>
                <a:cubicBezTo>
                  <a:pt x="1695894" y="909086"/>
                  <a:pt x="1548253" y="1048381"/>
                  <a:pt x="1427222" y="1208039"/>
                </a:cubicBezTo>
                <a:cubicBezTo>
                  <a:pt x="1388452" y="1259207"/>
                  <a:pt x="1354451" y="1315288"/>
                  <a:pt x="1324121" y="1371845"/>
                </a:cubicBezTo>
                <a:cubicBezTo>
                  <a:pt x="1310150" y="1397883"/>
                  <a:pt x="1295700" y="1439800"/>
                  <a:pt x="1276196" y="1460401"/>
                </a:cubicBezTo>
                <a:cubicBezTo>
                  <a:pt x="1223978" y="1443424"/>
                  <a:pt x="1172571" y="1425733"/>
                  <a:pt x="1118303" y="1416052"/>
                </a:cubicBezTo>
                <a:cubicBezTo>
                  <a:pt x="1079271" y="1409113"/>
                  <a:pt x="1039606" y="1404675"/>
                  <a:pt x="999749" y="1402828"/>
                </a:cubicBezTo>
                <a:lnTo>
                  <a:pt x="970512" y="1403395"/>
                </a:lnTo>
                <a:lnTo>
                  <a:pt x="942260" y="1400547"/>
                </a:lnTo>
                <a:lnTo>
                  <a:pt x="900545" y="1404752"/>
                </a:lnTo>
                <a:lnTo>
                  <a:pt x="880038" y="1405149"/>
                </a:lnTo>
                <a:lnTo>
                  <a:pt x="849603" y="1409888"/>
                </a:lnTo>
                <a:lnTo>
                  <a:pt x="767191" y="1418196"/>
                </a:lnTo>
                <a:cubicBezTo>
                  <a:pt x="654093" y="1441339"/>
                  <a:pt x="549001" y="1486461"/>
                  <a:pt x="456573" y="1548904"/>
                </a:cubicBezTo>
                <a:lnTo>
                  <a:pt x="424653" y="1575240"/>
                </a:lnTo>
                <a:lnTo>
                  <a:pt x="386251" y="1536749"/>
                </a:lnTo>
                <a:cubicBezTo>
                  <a:pt x="339041" y="1486296"/>
                  <a:pt x="294309" y="1434221"/>
                  <a:pt x="254395" y="1377663"/>
                </a:cubicBezTo>
                <a:cubicBezTo>
                  <a:pt x="97790" y="1155869"/>
                  <a:pt x="-1974" y="844326"/>
                  <a:pt x="30" y="572841"/>
                </a:cubicBezTo>
                <a:cubicBezTo>
                  <a:pt x="936" y="449759"/>
                  <a:pt x="20058" y="245084"/>
                  <a:pt x="134318" y="172504"/>
                </a:cubicBezTo>
                <a:cubicBezTo>
                  <a:pt x="187060" y="139027"/>
                  <a:pt x="252392" y="120000"/>
                  <a:pt x="311573" y="101402"/>
                </a:cubicBezTo>
                <a:cubicBezTo>
                  <a:pt x="433510" y="63109"/>
                  <a:pt x="558260" y="38215"/>
                  <a:pt x="684680" y="20667"/>
                </a:cubicBezTo>
                <a:cubicBezTo>
                  <a:pt x="784609" y="6801"/>
                  <a:pt x="887021" y="-75"/>
                  <a:pt x="990194" y="1"/>
                </a:cubicBezTo>
                <a:close/>
              </a:path>
            </a:pathLst>
          </a:custGeom>
          <a:solidFill>
            <a:schemeClr val="accent2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4C109E7-9375-60DB-80D6-57994D2F4F68}"/>
              </a:ext>
            </a:extLst>
          </p:cNvPr>
          <p:cNvSpPr/>
          <p:nvPr/>
        </p:nvSpPr>
        <p:spPr>
          <a:xfrm>
            <a:off x="6570137" y="1910061"/>
            <a:ext cx="1817866" cy="2233112"/>
          </a:xfrm>
          <a:custGeom>
            <a:avLst/>
            <a:gdLst>
              <a:gd name="csX0" fmla="*/ 535926 w 2387484"/>
              <a:gd name="csY0" fmla="*/ 2052950 h 2932844"/>
              <a:gd name="csX1" fmla="*/ 524966 w 2387484"/>
              <a:gd name="csY1" fmla="*/ 1834058 h 2932844"/>
              <a:gd name="csX2" fmla="*/ 240875 w 2387484"/>
              <a:gd name="csY2" fmla="*/ 1217902 h 2932844"/>
              <a:gd name="csX3" fmla="*/ 80855 w 2387484"/>
              <a:gd name="csY3" fmla="*/ 1076985 h 2932844"/>
              <a:gd name="csX4" fmla="*/ 0 w 2387484"/>
              <a:gd name="csY4" fmla="*/ 1019553 h 2932844"/>
              <a:gd name="csX5" fmla="*/ 166784 w 2387484"/>
              <a:gd name="csY5" fmla="*/ 728573 h 2932844"/>
              <a:gd name="csX6" fmla="*/ 1012103 w 2387484"/>
              <a:gd name="csY6" fmla="*/ 83483 h 2932844"/>
              <a:gd name="csX7" fmla="*/ 1375358 w 2387484"/>
              <a:gd name="csY7" fmla="*/ 936 h 2932844"/>
              <a:gd name="csX8" fmla="*/ 1578718 w 2387484"/>
              <a:gd name="csY8" fmla="*/ 36573 h 2932844"/>
              <a:gd name="csX9" fmla="*/ 1735105 w 2387484"/>
              <a:gd name="csY9" fmla="*/ 180685 h 2932844"/>
              <a:gd name="csX10" fmla="*/ 2029717 w 2387484"/>
              <a:gd name="csY10" fmla="*/ 600119 h 2932844"/>
              <a:gd name="csX11" fmla="*/ 2381260 w 2387484"/>
              <a:gd name="csY11" fmla="*/ 2178210 h 2932844"/>
              <a:gd name="csX12" fmla="*/ 2235019 w 2387484"/>
              <a:gd name="csY12" fmla="*/ 2853175 h 2932844"/>
              <a:gd name="csX13" fmla="*/ 2034164 w 2387484"/>
              <a:gd name="csY13" fmla="*/ 2906787 h 2932844"/>
              <a:gd name="csX14" fmla="*/ 1978611 w 2387484"/>
              <a:gd name="csY14" fmla="*/ 2830754 h 2932844"/>
              <a:gd name="csX15" fmla="*/ 1919551 w 2387484"/>
              <a:gd name="csY15" fmla="*/ 2752153 h 2932844"/>
              <a:gd name="csX16" fmla="*/ 1647673 w 2387484"/>
              <a:gd name="csY16" fmla="*/ 2478898 h 2932844"/>
              <a:gd name="csX17" fmla="*/ 861477 w 2387484"/>
              <a:gd name="csY17" fmla="*/ 2100862 h 2932844"/>
              <a:gd name="csX18" fmla="*/ 642585 w 2387484"/>
              <a:gd name="csY18" fmla="*/ 2063096 h 2932844"/>
              <a:gd name="csX19" fmla="*/ 535926 w 2387484"/>
              <a:gd name="csY19" fmla="*/ 2052950 h 2932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387484" h="2932844">
                <a:moveTo>
                  <a:pt x="535926" y="2052950"/>
                </a:moveTo>
                <a:cubicBezTo>
                  <a:pt x="528661" y="1980299"/>
                  <a:pt x="535237" y="1907147"/>
                  <a:pt x="524966" y="1834058"/>
                </a:cubicBezTo>
                <a:cubicBezTo>
                  <a:pt x="492962" y="1606460"/>
                  <a:pt x="395948" y="1388570"/>
                  <a:pt x="240875" y="1217902"/>
                </a:cubicBezTo>
                <a:cubicBezTo>
                  <a:pt x="192901" y="1165168"/>
                  <a:pt x="137724" y="1119636"/>
                  <a:pt x="80855" y="1076985"/>
                </a:cubicBezTo>
                <a:cubicBezTo>
                  <a:pt x="54926" y="1057569"/>
                  <a:pt x="21294" y="1043415"/>
                  <a:pt x="0" y="1019553"/>
                </a:cubicBezTo>
                <a:cubicBezTo>
                  <a:pt x="48163" y="918092"/>
                  <a:pt x="102651" y="820827"/>
                  <a:pt x="166784" y="728573"/>
                </a:cubicBezTo>
                <a:cubicBezTo>
                  <a:pt x="367952" y="439034"/>
                  <a:pt x="687553" y="212689"/>
                  <a:pt x="1012103" y="83483"/>
                </a:cubicBezTo>
                <a:cubicBezTo>
                  <a:pt x="1127217" y="37637"/>
                  <a:pt x="1251475" y="7011"/>
                  <a:pt x="1375358" y="936"/>
                </a:cubicBezTo>
                <a:cubicBezTo>
                  <a:pt x="1445128" y="-2509"/>
                  <a:pt x="1516213" y="2314"/>
                  <a:pt x="1578718" y="36573"/>
                </a:cubicBezTo>
                <a:cubicBezTo>
                  <a:pt x="1641285" y="70894"/>
                  <a:pt x="1687381" y="128764"/>
                  <a:pt x="1735105" y="180685"/>
                </a:cubicBezTo>
                <a:cubicBezTo>
                  <a:pt x="1850407" y="306195"/>
                  <a:pt x="1947735" y="451059"/>
                  <a:pt x="2029717" y="600119"/>
                </a:cubicBezTo>
                <a:cubicBezTo>
                  <a:pt x="2291762" y="1076609"/>
                  <a:pt x="2417899" y="1635207"/>
                  <a:pt x="2381260" y="2178210"/>
                </a:cubicBezTo>
                <a:cubicBezTo>
                  <a:pt x="2366354" y="2400046"/>
                  <a:pt x="2327900" y="2649252"/>
                  <a:pt x="2235019" y="2853175"/>
                </a:cubicBezTo>
                <a:cubicBezTo>
                  <a:pt x="2199758" y="2930461"/>
                  <a:pt x="2103057" y="2957955"/>
                  <a:pt x="2034164" y="2906787"/>
                </a:cubicBezTo>
                <a:cubicBezTo>
                  <a:pt x="2007859" y="2887246"/>
                  <a:pt x="1996649" y="2856996"/>
                  <a:pt x="1978611" y="2830754"/>
                </a:cubicBezTo>
                <a:cubicBezTo>
                  <a:pt x="1960073" y="2803760"/>
                  <a:pt x="1940031" y="2777643"/>
                  <a:pt x="1919551" y="2752153"/>
                </a:cubicBezTo>
                <a:cubicBezTo>
                  <a:pt x="1839134" y="2651882"/>
                  <a:pt x="1747067" y="2560191"/>
                  <a:pt x="1647673" y="2478898"/>
                </a:cubicBezTo>
                <a:cubicBezTo>
                  <a:pt x="1419199" y="2291884"/>
                  <a:pt x="1148010" y="2168127"/>
                  <a:pt x="861477" y="2100862"/>
                </a:cubicBezTo>
                <a:cubicBezTo>
                  <a:pt x="789891" y="2084077"/>
                  <a:pt x="715549" y="2071989"/>
                  <a:pt x="642585" y="2063096"/>
                </a:cubicBezTo>
                <a:cubicBezTo>
                  <a:pt x="607262" y="2058837"/>
                  <a:pt x="570936" y="2058837"/>
                  <a:pt x="535926" y="2052950"/>
                </a:cubicBezTo>
                <a:close/>
              </a:path>
            </a:pathLst>
          </a:custGeom>
          <a:solidFill>
            <a:schemeClr val="accent1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BBEE10D-6555-3AFC-DDF1-220C58C962B9}"/>
              </a:ext>
            </a:extLst>
          </p:cNvPr>
          <p:cNvSpPr/>
          <p:nvPr/>
        </p:nvSpPr>
        <p:spPr>
          <a:xfrm>
            <a:off x="3831820" y="1535090"/>
            <a:ext cx="1627451" cy="2256167"/>
          </a:xfrm>
          <a:custGeom>
            <a:avLst/>
            <a:gdLst>
              <a:gd name="csX0" fmla="*/ 1053112 w 1627451"/>
              <a:gd name="csY0" fmla="*/ 119 h 2256167"/>
              <a:gd name="csX1" fmla="*/ 1155520 w 1627451"/>
              <a:gd name="csY1" fmla="*/ 73678 h 2256167"/>
              <a:gd name="csX2" fmla="*/ 1153040 w 1627451"/>
              <a:gd name="csY2" fmla="*/ 141537 h 2256167"/>
              <a:gd name="csX3" fmla="*/ 1150942 w 1627451"/>
              <a:gd name="csY3" fmla="*/ 240441 h 2256167"/>
              <a:gd name="csX4" fmla="*/ 1189903 w 1627451"/>
              <a:gd name="csY4" fmla="*/ 531145 h 2256167"/>
              <a:gd name="csX5" fmla="*/ 1463248 w 1627451"/>
              <a:gd name="csY5" fmla="*/ 1124950 h 2256167"/>
              <a:gd name="csX6" fmla="*/ 1557716 w 1627451"/>
              <a:gd name="csY6" fmla="*/ 1235537 h 2256167"/>
              <a:gd name="csX7" fmla="*/ 1595098 w 1627451"/>
              <a:gd name="csY7" fmla="*/ 1270838 h 2256167"/>
              <a:gd name="csX8" fmla="*/ 1627451 w 1627451"/>
              <a:gd name="csY8" fmla="*/ 1306906 h 2256167"/>
              <a:gd name="csX9" fmla="*/ 1543857 w 1627451"/>
              <a:gd name="csY9" fmla="*/ 1408223 h 2256167"/>
              <a:gd name="csX10" fmla="*/ 1505578 w 1627451"/>
              <a:gd name="csY10" fmla="*/ 1478746 h 2256167"/>
              <a:gd name="csX11" fmla="*/ 1500491 w 1627451"/>
              <a:gd name="csY11" fmla="*/ 1486422 h 2256167"/>
              <a:gd name="csX12" fmla="*/ 1496822 w 1627451"/>
              <a:gd name="csY12" fmla="*/ 1494879 h 2256167"/>
              <a:gd name="csX13" fmla="*/ 1463765 w 1627451"/>
              <a:gd name="csY13" fmla="*/ 1555781 h 2256167"/>
              <a:gd name="csX14" fmla="*/ 1447097 w 1627451"/>
              <a:gd name="csY14" fmla="*/ 1609477 h 2256167"/>
              <a:gd name="csX15" fmla="*/ 1436975 w 1627451"/>
              <a:gd name="csY15" fmla="*/ 1632804 h 2256167"/>
              <a:gd name="csX16" fmla="*/ 1429661 w 1627451"/>
              <a:gd name="csY16" fmla="*/ 1665647 h 2256167"/>
              <a:gd name="csX17" fmla="*/ 1413149 w 1627451"/>
              <a:gd name="csY17" fmla="*/ 1718841 h 2256167"/>
              <a:gd name="csX18" fmla="*/ 1402990 w 1627451"/>
              <a:gd name="csY18" fmla="*/ 1785404 h 2256167"/>
              <a:gd name="csX19" fmla="*/ 1402345 w 1627451"/>
              <a:gd name="csY19" fmla="*/ 1788302 h 2256167"/>
              <a:gd name="csX20" fmla="*/ 1402289 w 1627451"/>
              <a:gd name="csY20" fmla="*/ 1789999 h 2256167"/>
              <a:gd name="csX21" fmla="*/ 1399985 w 1627451"/>
              <a:gd name="csY21" fmla="*/ 1805093 h 2256167"/>
              <a:gd name="csX22" fmla="*/ 1395500 w 1627451"/>
              <a:gd name="csY22" fmla="*/ 1893910 h 2256167"/>
              <a:gd name="csX23" fmla="*/ 1397539 w 1627451"/>
              <a:gd name="csY23" fmla="*/ 1934292 h 2256167"/>
              <a:gd name="csX24" fmla="*/ 1397104 w 1627451"/>
              <a:gd name="csY24" fmla="*/ 1947510 h 2256167"/>
              <a:gd name="csX25" fmla="*/ 1398732 w 1627451"/>
              <a:gd name="csY25" fmla="*/ 1957908 h 2256167"/>
              <a:gd name="csX26" fmla="*/ 1399985 w 1627451"/>
              <a:gd name="csY26" fmla="*/ 1982728 h 2256167"/>
              <a:gd name="csX27" fmla="*/ 1413149 w 1627451"/>
              <a:gd name="csY27" fmla="*/ 2068980 h 2256167"/>
              <a:gd name="csX28" fmla="*/ 1419138 w 1627451"/>
              <a:gd name="csY28" fmla="*/ 2088272 h 2256167"/>
              <a:gd name="csX29" fmla="*/ 1421760 w 1627451"/>
              <a:gd name="csY29" fmla="*/ 2105024 h 2256167"/>
              <a:gd name="csX30" fmla="*/ 1340595 w 1627451"/>
              <a:gd name="csY30" fmla="*/ 2142507 h 2256167"/>
              <a:gd name="csX31" fmla="*/ 1153994 w 1627451"/>
              <a:gd name="csY31" fmla="*/ 2204214 h 2256167"/>
              <a:gd name="csX32" fmla="*/ 337249 w 1627451"/>
              <a:gd name="csY32" fmla="*/ 2189336 h 2256167"/>
              <a:gd name="csX33" fmla="*/ 7824 w 1627451"/>
              <a:gd name="csY33" fmla="*/ 1937116 h 2256167"/>
              <a:gd name="csX34" fmla="*/ 1958 w 1627451"/>
              <a:gd name="csY34" fmla="*/ 1766443 h 2256167"/>
              <a:gd name="csX35" fmla="*/ 62378 w 1627451"/>
              <a:gd name="csY35" fmla="*/ 1346363 h 2256167"/>
              <a:gd name="csX36" fmla="*/ 627667 w 1627451"/>
              <a:gd name="csY36" fmla="*/ 318125 h 2256167"/>
              <a:gd name="csX37" fmla="*/ 1008786 w 1627451"/>
              <a:gd name="csY37" fmla="*/ 12352 h 2256167"/>
              <a:gd name="csX38" fmla="*/ 1053112 w 1627451"/>
              <a:gd name="csY38" fmla="*/ 119 h 2256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627451" h="2256167">
                <a:moveTo>
                  <a:pt x="1053112" y="119"/>
                </a:moveTo>
                <a:cubicBezTo>
                  <a:pt x="1098769" y="-2038"/>
                  <a:pt x="1144540" y="25144"/>
                  <a:pt x="1155520" y="73678"/>
                </a:cubicBezTo>
                <a:cubicBezTo>
                  <a:pt x="1160765" y="96854"/>
                  <a:pt x="1155043" y="118409"/>
                  <a:pt x="1153040" y="141537"/>
                </a:cubicBezTo>
                <a:cubicBezTo>
                  <a:pt x="1150275" y="174203"/>
                  <a:pt x="1149892" y="207680"/>
                  <a:pt x="1150942" y="240441"/>
                </a:cubicBezTo>
                <a:cubicBezTo>
                  <a:pt x="1154041" y="338821"/>
                  <a:pt x="1168396" y="435198"/>
                  <a:pt x="1189903" y="531145"/>
                </a:cubicBezTo>
                <a:cubicBezTo>
                  <a:pt x="1237781" y="744689"/>
                  <a:pt x="1331582" y="950127"/>
                  <a:pt x="1463248" y="1124950"/>
                </a:cubicBezTo>
                <a:cubicBezTo>
                  <a:pt x="1492289" y="1163481"/>
                  <a:pt x="1524192" y="1200821"/>
                  <a:pt x="1557716" y="1235537"/>
                </a:cubicBezTo>
                <a:cubicBezTo>
                  <a:pt x="1569209" y="1247435"/>
                  <a:pt x="1582443" y="1258928"/>
                  <a:pt x="1595098" y="1270838"/>
                </a:cubicBezTo>
                <a:lnTo>
                  <a:pt x="1627451" y="1306906"/>
                </a:lnTo>
                <a:lnTo>
                  <a:pt x="1543857" y="1408223"/>
                </a:lnTo>
                <a:lnTo>
                  <a:pt x="1505578" y="1478746"/>
                </a:lnTo>
                <a:lnTo>
                  <a:pt x="1500491" y="1486422"/>
                </a:lnTo>
                <a:lnTo>
                  <a:pt x="1496822" y="1494879"/>
                </a:lnTo>
                <a:lnTo>
                  <a:pt x="1463765" y="1555781"/>
                </a:lnTo>
                <a:lnTo>
                  <a:pt x="1447097" y="1609477"/>
                </a:lnTo>
                <a:lnTo>
                  <a:pt x="1436975" y="1632804"/>
                </a:lnTo>
                <a:lnTo>
                  <a:pt x="1429661" y="1665647"/>
                </a:lnTo>
                <a:lnTo>
                  <a:pt x="1413149" y="1718841"/>
                </a:lnTo>
                <a:lnTo>
                  <a:pt x="1402990" y="1785404"/>
                </a:lnTo>
                <a:lnTo>
                  <a:pt x="1402345" y="1788302"/>
                </a:lnTo>
                <a:lnTo>
                  <a:pt x="1402289" y="1789999"/>
                </a:lnTo>
                <a:lnTo>
                  <a:pt x="1399985" y="1805093"/>
                </a:lnTo>
                <a:cubicBezTo>
                  <a:pt x="1397020" y="1834295"/>
                  <a:pt x="1395500" y="1863925"/>
                  <a:pt x="1395500" y="1893910"/>
                </a:cubicBezTo>
                <a:lnTo>
                  <a:pt x="1397539" y="1934292"/>
                </a:lnTo>
                <a:lnTo>
                  <a:pt x="1397104" y="1947510"/>
                </a:lnTo>
                <a:lnTo>
                  <a:pt x="1398732" y="1957908"/>
                </a:lnTo>
                <a:lnTo>
                  <a:pt x="1399985" y="1982728"/>
                </a:lnTo>
                <a:cubicBezTo>
                  <a:pt x="1402951" y="2011930"/>
                  <a:pt x="1407363" y="2040705"/>
                  <a:pt x="1413149" y="2068980"/>
                </a:cubicBezTo>
                <a:lnTo>
                  <a:pt x="1419138" y="2088272"/>
                </a:lnTo>
                <a:lnTo>
                  <a:pt x="1421760" y="2105024"/>
                </a:lnTo>
                <a:cubicBezTo>
                  <a:pt x="1399585" y="2122955"/>
                  <a:pt x="1366871" y="2131586"/>
                  <a:pt x="1340595" y="2142507"/>
                </a:cubicBezTo>
                <a:cubicBezTo>
                  <a:pt x="1279984" y="2167734"/>
                  <a:pt x="1217323" y="2187142"/>
                  <a:pt x="1153994" y="2204214"/>
                </a:cubicBezTo>
                <a:cubicBezTo>
                  <a:pt x="888279" y="2275698"/>
                  <a:pt x="599626" y="2275889"/>
                  <a:pt x="337249" y="2189336"/>
                </a:cubicBezTo>
                <a:cubicBezTo>
                  <a:pt x="216505" y="2149517"/>
                  <a:pt x="38058" y="2075363"/>
                  <a:pt x="7824" y="1937116"/>
                </a:cubicBezTo>
                <a:cubicBezTo>
                  <a:pt x="-4003" y="1882943"/>
                  <a:pt x="766" y="1821617"/>
                  <a:pt x="1958" y="1766443"/>
                </a:cubicBezTo>
                <a:cubicBezTo>
                  <a:pt x="5010" y="1624382"/>
                  <a:pt x="29235" y="1484132"/>
                  <a:pt x="62378" y="1346363"/>
                </a:cubicBezTo>
                <a:cubicBezTo>
                  <a:pt x="154653" y="962574"/>
                  <a:pt x="353940" y="602152"/>
                  <a:pt x="627667" y="318125"/>
                </a:cubicBezTo>
                <a:cubicBezTo>
                  <a:pt x="739065" y="202482"/>
                  <a:pt x="866772" y="89272"/>
                  <a:pt x="1008786" y="12352"/>
                </a:cubicBezTo>
                <a:cubicBezTo>
                  <a:pt x="1022687" y="4817"/>
                  <a:pt x="1037893" y="838"/>
                  <a:pt x="1053112" y="119"/>
                </a:cubicBezTo>
                <a:close/>
              </a:path>
            </a:pathLst>
          </a:custGeom>
          <a:solidFill>
            <a:schemeClr val="accent5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B68A2613-A419-0C8A-AC6B-B6705FFE0323}"/>
              </a:ext>
            </a:extLst>
          </p:cNvPr>
          <p:cNvSpPr/>
          <p:nvPr/>
        </p:nvSpPr>
        <p:spPr>
          <a:xfrm>
            <a:off x="5400044" y="2733109"/>
            <a:ext cx="1391912" cy="1391783"/>
          </a:xfrm>
          <a:prstGeom prst="donut">
            <a:avLst>
              <a:gd name="adj" fmla="val 17991"/>
            </a:avLst>
          </a:prstGeom>
          <a:solidFill>
            <a:srgbClr val="D8D5D5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76675A4-4823-4DCC-759C-2C0B5F10580E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EC6CCEA-C092-CF0A-480C-D0E974C958F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902B6BE-546C-29DE-D08F-8136FD3DDB2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F10B209-01D5-167A-5B5E-FD6A36F1B7CA}"/>
              </a:ext>
            </a:extLst>
          </p:cNvPr>
          <p:cNvGrpSpPr/>
          <p:nvPr/>
        </p:nvGrpSpPr>
        <p:grpSpPr>
          <a:xfrm>
            <a:off x="8636901" y="4489018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C447B3-3143-1968-13D7-116637AA725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CB8C226-A82F-2D6B-CD8F-C60E4D11087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92A2FB0-6204-AC76-A35F-7085DBF55D93}"/>
              </a:ext>
            </a:extLst>
          </p:cNvPr>
          <p:cNvGrpSpPr/>
          <p:nvPr/>
        </p:nvGrpSpPr>
        <p:grpSpPr>
          <a:xfrm>
            <a:off x="629021" y="3636471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356E3CE-AB7A-6CCD-08EA-4D6C2136D43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98F3FB-6BCE-C3C4-52A6-62B8523974A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FED98D9-FF88-AF5A-572A-82DEFE07C469}"/>
              </a:ext>
            </a:extLst>
          </p:cNvPr>
          <p:cNvGrpSpPr/>
          <p:nvPr/>
        </p:nvGrpSpPr>
        <p:grpSpPr>
          <a:xfrm>
            <a:off x="8636901" y="1078830"/>
            <a:ext cx="2926080" cy="1290153"/>
            <a:chOff x="8921977" y="1242150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DC30B07-B85E-7DB8-5791-F8695BC90BF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0BEAD76-15A7-C8FA-46BD-9608CD742B7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A1EEE1B-2CD0-D51B-55B4-59F316DAD931}"/>
              </a:ext>
            </a:extLst>
          </p:cNvPr>
          <p:cNvGrpSpPr/>
          <p:nvPr/>
        </p:nvGrpSpPr>
        <p:grpSpPr>
          <a:xfrm>
            <a:off x="629021" y="1931377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A1D6A4B-BE72-8B55-EB41-67D9D746BDF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C24D9AC-861A-B2DA-506B-5B1BB50504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02117D4E-B3CD-742A-F4C5-0C2DD2E206C2}"/>
              </a:ext>
            </a:extLst>
          </p:cNvPr>
          <p:cNvSpPr/>
          <p:nvPr/>
        </p:nvSpPr>
        <p:spPr>
          <a:xfrm>
            <a:off x="4297566" y="2447530"/>
            <a:ext cx="772336" cy="815308"/>
          </a:xfrm>
          <a:custGeom>
            <a:avLst/>
            <a:gdLst>
              <a:gd name="csX0" fmla="*/ 435169 w 867427"/>
              <a:gd name="csY0" fmla="*/ 856476 h 915689"/>
              <a:gd name="csX1" fmla="*/ 503749 w 867427"/>
              <a:gd name="csY1" fmla="*/ 865612 h 915689"/>
              <a:gd name="csX2" fmla="*/ 366025 w 867427"/>
              <a:gd name="csY2" fmla="*/ 865612 h 915689"/>
              <a:gd name="csX3" fmla="*/ 435169 w 867427"/>
              <a:gd name="csY3" fmla="*/ 856476 h 915689"/>
              <a:gd name="csX4" fmla="*/ 390091 w 867427"/>
              <a:gd name="csY4" fmla="*/ 772215 h 915689"/>
              <a:gd name="csX5" fmla="*/ 451453 w 867427"/>
              <a:gd name="csY5" fmla="*/ 774234 h 915689"/>
              <a:gd name="csX6" fmla="*/ 534751 w 867427"/>
              <a:gd name="csY6" fmla="*/ 777929 h 915689"/>
              <a:gd name="csX7" fmla="*/ 534751 w 867427"/>
              <a:gd name="csY7" fmla="*/ 821771 h 915689"/>
              <a:gd name="csX8" fmla="*/ 413938 w 867427"/>
              <a:gd name="csY8" fmla="*/ 827908 h 915689"/>
              <a:gd name="csX9" fmla="*/ 329951 w 867427"/>
              <a:gd name="csY9" fmla="*/ 822585 h 915689"/>
              <a:gd name="csX10" fmla="*/ 329951 w 867427"/>
              <a:gd name="csY10" fmla="*/ 779119 h 915689"/>
              <a:gd name="csX11" fmla="*/ 390091 w 867427"/>
              <a:gd name="csY11" fmla="*/ 772215 h 915689"/>
              <a:gd name="csX12" fmla="*/ 59334 w 867427"/>
              <a:gd name="csY12" fmla="*/ 414698 h 915689"/>
              <a:gd name="csX13" fmla="*/ 115255 w 867427"/>
              <a:gd name="csY13" fmla="*/ 422065 h 915689"/>
              <a:gd name="csX14" fmla="*/ 126340 w 867427"/>
              <a:gd name="csY14" fmla="*/ 452253 h 915689"/>
              <a:gd name="csX15" fmla="*/ 109117 w 867427"/>
              <a:gd name="csY15" fmla="*/ 470165 h 915689"/>
              <a:gd name="csX16" fmla="*/ 69409 w 867427"/>
              <a:gd name="csY16" fmla="*/ 473359 h 915689"/>
              <a:gd name="csX17" fmla="*/ 4024 w 867427"/>
              <a:gd name="csY17" fmla="*/ 427201 h 915689"/>
              <a:gd name="csX18" fmla="*/ 59334 w 867427"/>
              <a:gd name="csY18" fmla="*/ 414698 h 915689"/>
              <a:gd name="csX19" fmla="*/ 804766 w 867427"/>
              <a:gd name="csY19" fmla="*/ 413485 h 915689"/>
              <a:gd name="csX20" fmla="*/ 862558 w 867427"/>
              <a:gd name="csY20" fmla="*/ 427201 h 915689"/>
              <a:gd name="csX21" fmla="*/ 808445 w 867427"/>
              <a:gd name="csY21" fmla="*/ 472858 h 915689"/>
              <a:gd name="csX22" fmla="*/ 748070 w 867427"/>
              <a:gd name="csY22" fmla="*/ 464779 h 915689"/>
              <a:gd name="csX23" fmla="*/ 746880 w 867427"/>
              <a:gd name="csY23" fmla="*/ 427201 h 915689"/>
              <a:gd name="csX24" fmla="*/ 804766 w 867427"/>
              <a:gd name="csY24" fmla="*/ 413485 h 915689"/>
              <a:gd name="csX25" fmla="*/ 426401 w 867427"/>
              <a:gd name="csY25" fmla="*/ 191148 h 915689"/>
              <a:gd name="csX26" fmla="*/ 671911 w 867427"/>
              <a:gd name="csY26" fmla="*/ 476929 h 915689"/>
              <a:gd name="csX27" fmla="*/ 578780 w 867427"/>
              <a:gd name="csY27" fmla="*/ 639078 h 915689"/>
              <a:gd name="csX28" fmla="*/ 546338 w 867427"/>
              <a:gd name="csY28" fmla="*/ 727825 h 915689"/>
              <a:gd name="csX29" fmla="*/ 463979 w 867427"/>
              <a:gd name="csY29" fmla="*/ 732898 h 915689"/>
              <a:gd name="csX30" fmla="*/ 322561 w 867427"/>
              <a:gd name="csY30" fmla="*/ 727825 h 915689"/>
              <a:gd name="csX31" fmla="*/ 292060 w 867427"/>
              <a:gd name="csY31" fmla="*/ 646030 h 915689"/>
              <a:gd name="csX32" fmla="*/ 194106 w 867427"/>
              <a:gd name="csY32" fmla="*/ 469476 h 915689"/>
              <a:gd name="csX33" fmla="*/ 426401 w 867427"/>
              <a:gd name="csY33" fmla="*/ 191148 h 915689"/>
              <a:gd name="csX34" fmla="*/ 725611 w 867427"/>
              <a:gd name="csY34" fmla="*/ 127610 h 915689"/>
              <a:gd name="csX35" fmla="*/ 751890 w 867427"/>
              <a:gd name="csY35" fmla="*/ 151628 h 915689"/>
              <a:gd name="csX36" fmla="*/ 670659 w 867427"/>
              <a:gd name="csY36" fmla="*/ 229039 h 915689"/>
              <a:gd name="csX37" fmla="*/ 648863 w 867427"/>
              <a:gd name="csY37" fmla="*/ 207995 h 915689"/>
              <a:gd name="csX38" fmla="*/ 725611 w 867427"/>
              <a:gd name="csY38" fmla="*/ 127610 h 915689"/>
              <a:gd name="csX39" fmla="*/ 149512 w 867427"/>
              <a:gd name="csY39" fmla="*/ 125323 h 915689"/>
              <a:gd name="csX40" fmla="*/ 219533 w 867427"/>
              <a:gd name="csY40" fmla="*/ 192087 h 915689"/>
              <a:gd name="csX41" fmla="*/ 221099 w 867427"/>
              <a:gd name="csY41" fmla="*/ 207995 h 915689"/>
              <a:gd name="csX42" fmla="*/ 200932 w 867427"/>
              <a:gd name="csY42" fmla="*/ 228788 h 915689"/>
              <a:gd name="csX43" fmla="*/ 180201 w 867427"/>
              <a:gd name="csY43" fmla="*/ 225657 h 915689"/>
              <a:gd name="csX44" fmla="*/ 117947 w 867427"/>
              <a:gd name="csY44" fmla="*/ 162901 h 915689"/>
              <a:gd name="csX45" fmla="*/ 125776 w 867427"/>
              <a:gd name="csY45" fmla="*/ 130021 h 915689"/>
              <a:gd name="csX46" fmla="*/ 149512 w 867427"/>
              <a:gd name="csY46" fmla="*/ 125323 h 915689"/>
              <a:gd name="csX47" fmla="*/ 420138 w 867427"/>
              <a:gd name="csY47" fmla="*/ 0 h 915689"/>
              <a:gd name="csX48" fmla="*/ 451453 w 867427"/>
              <a:gd name="csY48" fmla="*/ 0 h 915689"/>
              <a:gd name="csX49" fmla="*/ 451453 w 867427"/>
              <a:gd name="csY49" fmla="*/ 123883 h 915689"/>
              <a:gd name="csX50" fmla="*/ 413875 w 867427"/>
              <a:gd name="csY50" fmla="*/ 121315 h 915689"/>
              <a:gd name="csX51" fmla="*/ 420138 w 867427"/>
              <a:gd name="csY51" fmla="*/ 0 h 91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67427" h="915689">
                <a:moveTo>
                  <a:pt x="435169" y="856476"/>
                </a:moveTo>
                <a:cubicBezTo>
                  <a:pt x="460221" y="856186"/>
                  <a:pt x="485179" y="858942"/>
                  <a:pt x="503749" y="865612"/>
                </a:cubicBezTo>
                <a:cubicBezTo>
                  <a:pt x="480513" y="933628"/>
                  <a:pt x="391265" y="931123"/>
                  <a:pt x="366025" y="865612"/>
                </a:cubicBezTo>
                <a:cubicBezTo>
                  <a:pt x="384971" y="860101"/>
                  <a:pt x="410117" y="856765"/>
                  <a:pt x="435169" y="856476"/>
                </a:cubicBezTo>
                <a:close/>
                <a:moveTo>
                  <a:pt x="390091" y="772215"/>
                </a:moveTo>
                <a:cubicBezTo>
                  <a:pt x="410884" y="772387"/>
                  <a:pt x="431881" y="774047"/>
                  <a:pt x="451453" y="774234"/>
                </a:cubicBezTo>
                <a:cubicBezTo>
                  <a:pt x="479073" y="774485"/>
                  <a:pt x="508134" y="770664"/>
                  <a:pt x="534751" y="777929"/>
                </a:cubicBezTo>
                <a:cubicBezTo>
                  <a:pt x="541891" y="794151"/>
                  <a:pt x="541202" y="805174"/>
                  <a:pt x="534751" y="821771"/>
                </a:cubicBezTo>
                <a:cubicBezTo>
                  <a:pt x="497674" y="835612"/>
                  <a:pt x="453207" y="827721"/>
                  <a:pt x="413938" y="827908"/>
                </a:cubicBezTo>
                <a:cubicBezTo>
                  <a:pt x="385253" y="827971"/>
                  <a:pt x="357320" y="831854"/>
                  <a:pt x="329951" y="822585"/>
                </a:cubicBezTo>
                <a:cubicBezTo>
                  <a:pt x="329951" y="808117"/>
                  <a:pt x="329951" y="793650"/>
                  <a:pt x="329951" y="779119"/>
                </a:cubicBezTo>
                <a:cubicBezTo>
                  <a:pt x="348709" y="773358"/>
                  <a:pt x="369298" y="772043"/>
                  <a:pt x="390091" y="772215"/>
                </a:cubicBezTo>
                <a:close/>
                <a:moveTo>
                  <a:pt x="59334" y="414698"/>
                </a:moveTo>
                <a:cubicBezTo>
                  <a:pt x="82452" y="413406"/>
                  <a:pt x="105673" y="415426"/>
                  <a:pt x="115255" y="422065"/>
                </a:cubicBezTo>
                <a:cubicBezTo>
                  <a:pt x="126027" y="429518"/>
                  <a:pt x="125651" y="440854"/>
                  <a:pt x="126340" y="452253"/>
                </a:cubicBezTo>
                <a:cubicBezTo>
                  <a:pt x="121643" y="459330"/>
                  <a:pt x="117447" y="466720"/>
                  <a:pt x="109117" y="470165"/>
                </a:cubicBezTo>
                <a:cubicBezTo>
                  <a:pt x="97593" y="474862"/>
                  <a:pt x="81685" y="472921"/>
                  <a:pt x="69409" y="473359"/>
                </a:cubicBezTo>
                <a:cubicBezTo>
                  <a:pt x="34023" y="474549"/>
                  <a:pt x="-14327" y="478996"/>
                  <a:pt x="4024" y="427201"/>
                </a:cubicBezTo>
                <a:cubicBezTo>
                  <a:pt x="13199" y="420594"/>
                  <a:pt x="36216" y="415990"/>
                  <a:pt x="59334" y="414698"/>
                </a:cubicBezTo>
                <a:close/>
                <a:moveTo>
                  <a:pt x="804766" y="413485"/>
                </a:moveTo>
                <a:cubicBezTo>
                  <a:pt x="827109" y="413407"/>
                  <a:pt x="849437" y="417901"/>
                  <a:pt x="862558" y="427201"/>
                </a:cubicBezTo>
                <a:cubicBezTo>
                  <a:pt x="881347" y="474737"/>
                  <a:pt x="842015" y="472420"/>
                  <a:pt x="808445" y="472858"/>
                </a:cubicBezTo>
                <a:cubicBezTo>
                  <a:pt x="786650" y="473109"/>
                  <a:pt x="766671" y="476616"/>
                  <a:pt x="748070" y="464779"/>
                </a:cubicBezTo>
                <a:cubicBezTo>
                  <a:pt x="741681" y="450186"/>
                  <a:pt x="741368" y="442295"/>
                  <a:pt x="746880" y="427201"/>
                </a:cubicBezTo>
                <a:cubicBezTo>
                  <a:pt x="760064" y="418214"/>
                  <a:pt x="782423" y="413563"/>
                  <a:pt x="804766" y="413485"/>
                </a:cubicBezTo>
                <a:close/>
                <a:moveTo>
                  <a:pt x="426401" y="191148"/>
                </a:moveTo>
                <a:cubicBezTo>
                  <a:pt x="578217" y="188141"/>
                  <a:pt x="695711" y="327744"/>
                  <a:pt x="671911" y="476929"/>
                </a:cubicBezTo>
                <a:cubicBezTo>
                  <a:pt x="659511" y="554277"/>
                  <a:pt x="613728" y="579079"/>
                  <a:pt x="578780" y="639078"/>
                </a:cubicBezTo>
                <a:cubicBezTo>
                  <a:pt x="562559" y="667012"/>
                  <a:pt x="562497" y="701395"/>
                  <a:pt x="546338" y="727825"/>
                </a:cubicBezTo>
                <a:cubicBezTo>
                  <a:pt x="520534" y="735905"/>
                  <a:pt x="491098" y="732711"/>
                  <a:pt x="463979" y="732898"/>
                </a:cubicBezTo>
                <a:cubicBezTo>
                  <a:pt x="419073" y="733337"/>
                  <a:pt x="365525" y="739725"/>
                  <a:pt x="322561" y="727825"/>
                </a:cubicBezTo>
                <a:cubicBezTo>
                  <a:pt x="308406" y="702272"/>
                  <a:pt x="307404" y="672022"/>
                  <a:pt x="292060" y="646030"/>
                </a:cubicBezTo>
                <a:cubicBezTo>
                  <a:pt x="254481" y="582273"/>
                  <a:pt x="206569" y="550018"/>
                  <a:pt x="194106" y="469476"/>
                </a:cubicBezTo>
                <a:cubicBezTo>
                  <a:pt x="172749" y="330938"/>
                  <a:pt x="285984" y="193903"/>
                  <a:pt x="426401" y="191148"/>
                </a:cubicBezTo>
                <a:close/>
                <a:moveTo>
                  <a:pt x="725611" y="127610"/>
                </a:moveTo>
                <a:cubicBezTo>
                  <a:pt x="736158" y="128208"/>
                  <a:pt x="745533" y="135156"/>
                  <a:pt x="751890" y="151628"/>
                </a:cubicBezTo>
                <a:cubicBezTo>
                  <a:pt x="740930" y="180939"/>
                  <a:pt x="701723" y="223402"/>
                  <a:pt x="670659" y="229039"/>
                </a:cubicBezTo>
                <a:cubicBezTo>
                  <a:pt x="663394" y="222024"/>
                  <a:pt x="656129" y="215010"/>
                  <a:pt x="648863" y="207995"/>
                </a:cubicBezTo>
                <a:cubicBezTo>
                  <a:pt x="651776" y="181174"/>
                  <a:pt x="693969" y="125816"/>
                  <a:pt x="725611" y="127610"/>
                </a:cubicBezTo>
                <a:close/>
                <a:moveTo>
                  <a:pt x="149512" y="125323"/>
                </a:moveTo>
                <a:cubicBezTo>
                  <a:pt x="160410" y="127829"/>
                  <a:pt x="215900" y="181503"/>
                  <a:pt x="219533" y="192087"/>
                </a:cubicBezTo>
                <a:cubicBezTo>
                  <a:pt x="221474" y="197724"/>
                  <a:pt x="220535" y="202233"/>
                  <a:pt x="221099" y="207995"/>
                </a:cubicBezTo>
                <a:cubicBezTo>
                  <a:pt x="214397" y="214947"/>
                  <a:pt x="207633" y="221836"/>
                  <a:pt x="200932" y="228788"/>
                </a:cubicBezTo>
                <a:cubicBezTo>
                  <a:pt x="193040" y="228225"/>
                  <a:pt x="187592" y="229289"/>
                  <a:pt x="180201" y="225657"/>
                </a:cubicBezTo>
                <a:cubicBezTo>
                  <a:pt x="170180" y="220709"/>
                  <a:pt x="121078" y="172672"/>
                  <a:pt x="117947" y="162901"/>
                </a:cubicBezTo>
                <a:cubicBezTo>
                  <a:pt x="113625" y="149311"/>
                  <a:pt x="118135" y="140417"/>
                  <a:pt x="125776" y="130021"/>
                </a:cubicBezTo>
                <a:cubicBezTo>
                  <a:pt x="134356" y="126388"/>
                  <a:pt x="139492" y="123006"/>
                  <a:pt x="149512" y="125323"/>
                </a:cubicBezTo>
                <a:close/>
                <a:moveTo>
                  <a:pt x="420138" y="0"/>
                </a:moveTo>
                <a:cubicBezTo>
                  <a:pt x="430598" y="0"/>
                  <a:pt x="440994" y="0"/>
                  <a:pt x="451453" y="0"/>
                </a:cubicBezTo>
                <a:cubicBezTo>
                  <a:pt x="467174" y="25929"/>
                  <a:pt x="470117" y="99457"/>
                  <a:pt x="451453" y="123883"/>
                </a:cubicBezTo>
                <a:cubicBezTo>
                  <a:pt x="435671" y="129958"/>
                  <a:pt x="428593" y="129332"/>
                  <a:pt x="413875" y="121315"/>
                </a:cubicBezTo>
                <a:cubicBezTo>
                  <a:pt x="400598" y="97140"/>
                  <a:pt x="401161" y="21044"/>
                  <a:pt x="4201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B75F877-C512-ACE4-524F-0C46D1449A04}"/>
              </a:ext>
            </a:extLst>
          </p:cNvPr>
          <p:cNvSpPr/>
          <p:nvPr/>
        </p:nvSpPr>
        <p:spPr>
          <a:xfrm>
            <a:off x="5725106" y="1516454"/>
            <a:ext cx="843169" cy="558385"/>
          </a:xfrm>
          <a:custGeom>
            <a:avLst/>
            <a:gdLst>
              <a:gd name="csX0" fmla="*/ 151156 w 946980"/>
              <a:gd name="csY0" fmla="*/ 375778 h 627133"/>
              <a:gd name="csX1" fmla="*/ 213786 w 946980"/>
              <a:gd name="csY1" fmla="*/ 383607 h 627133"/>
              <a:gd name="csX2" fmla="*/ 184851 w 946980"/>
              <a:gd name="csY2" fmla="*/ 459139 h 627133"/>
              <a:gd name="csX3" fmla="*/ 174267 w 946980"/>
              <a:gd name="csY3" fmla="*/ 584399 h 627133"/>
              <a:gd name="csX4" fmla="*/ 6105 w 946980"/>
              <a:gd name="csY4" fmla="*/ 584399 h 627133"/>
              <a:gd name="csX5" fmla="*/ 30 w 946980"/>
              <a:gd name="csY5" fmla="*/ 534295 h 627133"/>
              <a:gd name="csX6" fmla="*/ 151156 w 946980"/>
              <a:gd name="csY6" fmla="*/ 375778 h 627133"/>
              <a:gd name="csX7" fmla="*/ 764133 w 946980"/>
              <a:gd name="csY7" fmla="*/ 375238 h 627133"/>
              <a:gd name="csX8" fmla="*/ 796247 w 946980"/>
              <a:gd name="csY8" fmla="*/ 375402 h 627133"/>
              <a:gd name="csX9" fmla="*/ 946809 w 946980"/>
              <a:gd name="csY9" fmla="*/ 528032 h 627133"/>
              <a:gd name="csX10" fmla="*/ 937728 w 946980"/>
              <a:gd name="csY10" fmla="*/ 584399 h 627133"/>
              <a:gd name="csX11" fmla="*/ 771194 w 946980"/>
              <a:gd name="csY11" fmla="*/ 585025 h 627133"/>
              <a:gd name="csX12" fmla="*/ 765182 w 946980"/>
              <a:gd name="csY12" fmla="*/ 486571 h 627133"/>
              <a:gd name="csX13" fmla="*/ 733616 w 946980"/>
              <a:gd name="csY13" fmla="*/ 383106 h 627133"/>
              <a:gd name="csX14" fmla="*/ 764133 w 946980"/>
              <a:gd name="csY14" fmla="*/ 375238 h 627133"/>
              <a:gd name="csX15" fmla="*/ 456188 w 946980"/>
              <a:gd name="csY15" fmla="*/ 295230 h 627133"/>
              <a:gd name="csX16" fmla="*/ 505661 w 946980"/>
              <a:gd name="csY16" fmla="*/ 295793 h 627133"/>
              <a:gd name="csX17" fmla="*/ 697417 w 946980"/>
              <a:gd name="csY17" fmla="*/ 423189 h 627133"/>
              <a:gd name="csX18" fmla="*/ 718774 w 946980"/>
              <a:gd name="csY18" fmla="*/ 528032 h 627133"/>
              <a:gd name="csX19" fmla="*/ 711947 w 946980"/>
              <a:gd name="csY19" fmla="*/ 615714 h 627133"/>
              <a:gd name="csX20" fmla="*/ 595831 w 946980"/>
              <a:gd name="csY20" fmla="*/ 624545 h 627133"/>
              <a:gd name="csX21" fmla="*/ 339047 w 946980"/>
              <a:gd name="csY21" fmla="*/ 624482 h 627133"/>
              <a:gd name="csX22" fmla="*/ 233328 w 946980"/>
              <a:gd name="csY22" fmla="*/ 615714 h 627133"/>
              <a:gd name="csX23" fmla="*/ 226376 w 946980"/>
              <a:gd name="csY23" fmla="*/ 514378 h 627133"/>
              <a:gd name="csX24" fmla="*/ 456188 w 946980"/>
              <a:gd name="csY24" fmla="*/ 295230 h 627133"/>
              <a:gd name="csX25" fmla="*/ 181195 w 946980"/>
              <a:gd name="csY25" fmla="*/ 161233 h 627133"/>
              <a:gd name="csX26" fmla="*/ 179214 w 946980"/>
              <a:gd name="csY26" fmla="*/ 340016 h 627133"/>
              <a:gd name="csX27" fmla="*/ 139570 w 946980"/>
              <a:gd name="csY27" fmla="*/ 163274 h 627133"/>
              <a:gd name="csX28" fmla="*/ 181195 w 946980"/>
              <a:gd name="csY28" fmla="*/ 161233 h 627133"/>
              <a:gd name="csX29" fmla="*/ 795433 w 946980"/>
              <a:gd name="csY29" fmla="*/ 159819 h 627133"/>
              <a:gd name="csX30" fmla="*/ 798689 w 946980"/>
              <a:gd name="csY30" fmla="*/ 339766 h 627133"/>
              <a:gd name="csX31" fmla="*/ 754222 w 946980"/>
              <a:gd name="csY31" fmla="*/ 164025 h 627133"/>
              <a:gd name="csX32" fmla="*/ 795433 w 946980"/>
              <a:gd name="csY32" fmla="*/ 159819 h 627133"/>
              <a:gd name="csX33" fmla="*/ 453597 w 946980"/>
              <a:gd name="csY33" fmla="*/ 1688 h 627133"/>
              <a:gd name="csX34" fmla="*/ 487730 w 946980"/>
              <a:gd name="csY34" fmla="*/ 252898 h 627133"/>
              <a:gd name="csX35" fmla="*/ 453597 w 946980"/>
              <a:gd name="csY35" fmla="*/ 1688 h 627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946980" h="627133">
                <a:moveTo>
                  <a:pt x="151156" y="375778"/>
                </a:moveTo>
                <a:cubicBezTo>
                  <a:pt x="173202" y="374713"/>
                  <a:pt x="193494" y="375089"/>
                  <a:pt x="213786" y="383607"/>
                </a:cubicBezTo>
                <a:cubicBezTo>
                  <a:pt x="210467" y="408909"/>
                  <a:pt x="190613" y="432959"/>
                  <a:pt x="184851" y="459139"/>
                </a:cubicBezTo>
                <a:cubicBezTo>
                  <a:pt x="175832" y="499911"/>
                  <a:pt x="186980" y="545693"/>
                  <a:pt x="174267" y="584399"/>
                </a:cubicBezTo>
                <a:cubicBezTo>
                  <a:pt x="135248" y="594608"/>
                  <a:pt x="44434" y="596612"/>
                  <a:pt x="6105" y="584399"/>
                </a:cubicBezTo>
                <a:cubicBezTo>
                  <a:pt x="-785" y="567677"/>
                  <a:pt x="30" y="552583"/>
                  <a:pt x="30" y="534295"/>
                </a:cubicBezTo>
                <a:cubicBezTo>
                  <a:pt x="155" y="446362"/>
                  <a:pt x="62347" y="379974"/>
                  <a:pt x="151156" y="375778"/>
                </a:cubicBezTo>
                <a:close/>
                <a:moveTo>
                  <a:pt x="764133" y="375238"/>
                </a:moveTo>
                <a:cubicBezTo>
                  <a:pt x="774561" y="374291"/>
                  <a:pt x="785255" y="374682"/>
                  <a:pt x="796247" y="375402"/>
                </a:cubicBezTo>
                <a:cubicBezTo>
                  <a:pt x="879106" y="380726"/>
                  <a:pt x="945494" y="443293"/>
                  <a:pt x="946809" y="528032"/>
                </a:cubicBezTo>
                <a:cubicBezTo>
                  <a:pt x="947123" y="548700"/>
                  <a:pt x="948062" y="566549"/>
                  <a:pt x="937728" y="584399"/>
                </a:cubicBezTo>
                <a:cubicBezTo>
                  <a:pt x="898271" y="596361"/>
                  <a:pt x="811466" y="594733"/>
                  <a:pt x="771194" y="585025"/>
                </a:cubicBezTo>
                <a:cubicBezTo>
                  <a:pt x="762176" y="553522"/>
                  <a:pt x="769879" y="519076"/>
                  <a:pt x="765182" y="486571"/>
                </a:cubicBezTo>
                <a:cubicBezTo>
                  <a:pt x="759984" y="450558"/>
                  <a:pt x="737875" y="417615"/>
                  <a:pt x="733616" y="383106"/>
                </a:cubicBezTo>
                <a:cubicBezTo>
                  <a:pt x="743543" y="378471"/>
                  <a:pt x="753705" y="376185"/>
                  <a:pt x="764133" y="375238"/>
                </a:cubicBezTo>
                <a:close/>
                <a:moveTo>
                  <a:pt x="456188" y="295230"/>
                </a:moveTo>
                <a:cubicBezTo>
                  <a:pt x="472664" y="293999"/>
                  <a:pt x="489252" y="294174"/>
                  <a:pt x="505661" y="295793"/>
                </a:cubicBezTo>
                <a:cubicBezTo>
                  <a:pt x="584425" y="303564"/>
                  <a:pt x="659064" y="344604"/>
                  <a:pt x="697417" y="423189"/>
                </a:cubicBezTo>
                <a:cubicBezTo>
                  <a:pt x="713826" y="456696"/>
                  <a:pt x="718711" y="491143"/>
                  <a:pt x="718774" y="528032"/>
                </a:cubicBezTo>
                <a:cubicBezTo>
                  <a:pt x="718837" y="556341"/>
                  <a:pt x="724348" y="590411"/>
                  <a:pt x="711947" y="615714"/>
                </a:cubicBezTo>
                <a:cubicBezTo>
                  <a:pt x="682386" y="634378"/>
                  <a:pt x="630278" y="624545"/>
                  <a:pt x="595831" y="624545"/>
                </a:cubicBezTo>
                <a:cubicBezTo>
                  <a:pt x="510216" y="624420"/>
                  <a:pt x="424663" y="624608"/>
                  <a:pt x="339047" y="624482"/>
                </a:cubicBezTo>
                <a:cubicBezTo>
                  <a:pt x="306355" y="624482"/>
                  <a:pt x="261324" y="633125"/>
                  <a:pt x="233328" y="615714"/>
                </a:cubicBezTo>
                <a:cubicBezTo>
                  <a:pt x="220238" y="586340"/>
                  <a:pt x="225249" y="546257"/>
                  <a:pt x="226376" y="514378"/>
                </a:cubicBezTo>
                <a:cubicBezTo>
                  <a:pt x="231001" y="381313"/>
                  <a:pt x="340855" y="303842"/>
                  <a:pt x="456188" y="295230"/>
                </a:cubicBezTo>
                <a:close/>
                <a:moveTo>
                  <a:pt x="181195" y="161233"/>
                </a:moveTo>
                <a:cubicBezTo>
                  <a:pt x="268706" y="176373"/>
                  <a:pt x="286297" y="318972"/>
                  <a:pt x="179214" y="340016"/>
                </a:cubicBezTo>
                <a:cubicBezTo>
                  <a:pt x="72242" y="361060"/>
                  <a:pt x="34351" y="189391"/>
                  <a:pt x="139570" y="163274"/>
                </a:cubicBezTo>
                <a:cubicBezTo>
                  <a:pt x="154766" y="159508"/>
                  <a:pt x="168694" y="159070"/>
                  <a:pt x="181195" y="161233"/>
                </a:cubicBezTo>
                <a:close/>
                <a:moveTo>
                  <a:pt x="795433" y="159819"/>
                </a:moveTo>
                <a:cubicBezTo>
                  <a:pt x="882611" y="170895"/>
                  <a:pt x="904017" y="316037"/>
                  <a:pt x="798689" y="339766"/>
                </a:cubicBezTo>
                <a:cubicBezTo>
                  <a:pt x="691591" y="363878"/>
                  <a:pt x="650694" y="196092"/>
                  <a:pt x="754222" y="164025"/>
                </a:cubicBezTo>
                <a:cubicBezTo>
                  <a:pt x="769183" y="159390"/>
                  <a:pt x="782979" y="158237"/>
                  <a:pt x="795433" y="159819"/>
                </a:cubicBezTo>
                <a:close/>
                <a:moveTo>
                  <a:pt x="453597" y="1688"/>
                </a:moveTo>
                <a:cubicBezTo>
                  <a:pt x="618690" y="-23051"/>
                  <a:pt x="656706" y="231916"/>
                  <a:pt x="487730" y="252898"/>
                </a:cubicBezTo>
                <a:cubicBezTo>
                  <a:pt x="324454" y="273127"/>
                  <a:pt x="296771" y="25174"/>
                  <a:pt x="453597" y="16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939B6FDD-4C00-5DAC-4FB3-F6E7C768A173}"/>
              </a:ext>
            </a:extLst>
          </p:cNvPr>
          <p:cNvSpPr/>
          <p:nvPr/>
        </p:nvSpPr>
        <p:spPr>
          <a:xfrm>
            <a:off x="7331434" y="2597773"/>
            <a:ext cx="601368" cy="584680"/>
          </a:xfrm>
          <a:custGeom>
            <a:avLst/>
            <a:gdLst>
              <a:gd name="csX0" fmla="*/ 90517 w 675408"/>
              <a:gd name="csY0" fmla="*/ 370537 h 656666"/>
              <a:gd name="csX1" fmla="*/ 173205 w 675408"/>
              <a:gd name="csY1" fmla="*/ 381646 h 656666"/>
              <a:gd name="csX2" fmla="*/ 178654 w 675408"/>
              <a:gd name="csY2" fmla="*/ 456802 h 656666"/>
              <a:gd name="csX3" fmla="*/ 173017 w 675408"/>
              <a:gd name="csY3" fmla="*/ 644692 h 656666"/>
              <a:gd name="csX4" fmla="*/ 12559 w 675408"/>
              <a:gd name="csY4" fmla="*/ 649201 h 656666"/>
              <a:gd name="csX5" fmla="*/ 2976 w 675408"/>
              <a:gd name="csY5" fmla="*/ 575799 h 656666"/>
              <a:gd name="csX6" fmla="*/ 7360 w 675408"/>
              <a:gd name="csY6" fmla="*/ 381646 h 656666"/>
              <a:gd name="csX7" fmla="*/ 90517 w 675408"/>
              <a:gd name="csY7" fmla="*/ 370537 h 656666"/>
              <a:gd name="csX8" fmla="*/ 336246 w 675408"/>
              <a:gd name="csY8" fmla="*/ 207620 h 656666"/>
              <a:gd name="csX9" fmla="*/ 419654 w 675408"/>
              <a:gd name="csY9" fmla="*/ 218557 h 656666"/>
              <a:gd name="csX10" fmla="*/ 425291 w 675408"/>
              <a:gd name="csY10" fmla="*/ 337805 h 656666"/>
              <a:gd name="csX11" fmla="*/ 425416 w 675408"/>
              <a:gd name="csY11" fmla="*/ 544484 h 656666"/>
              <a:gd name="csX12" fmla="*/ 419654 w 675408"/>
              <a:gd name="csY12" fmla="*/ 645632 h 656666"/>
              <a:gd name="csX13" fmla="*/ 256815 w 675408"/>
              <a:gd name="csY13" fmla="*/ 648888 h 656666"/>
              <a:gd name="csX14" fmla="*/ 247671 w 675408"/>
              <a:gd name="csY14" fmla="*/ 538221 h 656666"/>
              <a:gd name="csX15" fmla="*/ 247734 w 675408"/>
              <a:gd name="csY15" fmla="*/ 325279 h 656666"/>
              <a:gd name="csX16" fmla="*/ 253308 w 675408"/>
              <a:gd name="csY16" fmla="*/ 218807 h 656666"/>
              <a:gd name="csX17" fmla="*/ 336246 w 675408"/>
              <a:gd name="csY17" fmla="*/ 207620 h 656666"/>
              <a:gd name="csX18" fmla="*/ 581695 w 675408"/>
              <a:gd name="csY18" fmla="*/ 17 h 656666"/>
              <a:gd name="csX19" fmla="*/ 663912 w 675408"/>
              <a:gd name="csY19" fmla="*/ 8182 h 656666"/>
              <a:gd name="csX20" fmla="*/ 672806 w 675408"/>
              <a:gd name="csY20" fmla="*/ 156177 h 656666"/>
              <a:gd name="csX21" fmla="*/ 672806 w 675408"/>
              <a:gd name="csY21" fmla="*/ 506906 h 656666"/>
              <a:gd name="csX22" fmla="*/ 663912 w 675408"/>
              <a:gd name="csY22" fmla="*/ 648137 h 656666"/>
              <a:gd name="csX23" fmla="*/ 501512 w 675408"/>
              <a:gd name="csY23" fmla="*/ 644692 h 656666"/>
              <a:gd name="csX24" fmla="*/ 495124 w 675408"/>
              <a:gd name="csY24" fmla="*/ 494380 h 656666"/>
              <a:gd name="csX25" fmla="*/ 495061 w 675408"/>
              <a:gd name="csY25" fmla="*/ 181229 h 656666"/>
              <a:gd name="csX26" fmla="*/ 501074 w 675408"/>
              <a:gd name="csY26" fmla="*/ 10875 h 656666"/>
              <a:gd name="csX27" fmla="*/ 581695 w 675408"/>
              <a:gd name="csY27" fmla="*/ 17 h 65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5408" h="656666">
                <a:moveTo>
                  <a:pt x="90517" y="370537"/>
                </a:moveTo>
                <a:cubicBezTo>
                  <a:pt x="126091" y="370404"/>
                  <a:pt x="161587" y="373974"/>
                  <a:pt x="173205" y="381646"/>
                </a:cubicBezTo>
                <a:cubicBezTo>
                  <a:pt x="182474" y="404694"/>
                  <a:pt x="178466" y="431875"/>
                  <a:pt x="178654" y="456802"/>
                </a:cubicBezTo>
                <a:cubicBezTo>
                  <a:pt x="178904" y="502898"/>
                  <a:pt x="188675" y="606237"/>
                  <a:pt x="173017" y="644692"/>
                </a:cubicBezTo>
                <a:cubicBezTo>
                  <a:pt x="147276" y="660413"/>
                  <a:pt x="42308" y="658909"/>
                  <a:pt x="12559" y="649201"/>
                </a:cubicBezTo>
                <a:cubicBezTo>
                  <a:pt x="-1846" y="628033"/>
                  <a:pt x="2914" y="600977"/>
                  <a:pt x="2976" y="575799"/>
                </a:cubicBezTo>
                <a:cubicBezTo>
                  <a:pt x="3039" y="525820"/>
                  <a:pt x="-6105" y="425111"/>
                  <a:pt x="7360" y="381646"/>
                </a:cubicBezTo>
                <a:cubicBezTo>
                  <a:pt x="19291" y="374506"/>
                  <a:pt x="54943" y="370670"/>
                  <a:pt x="90517" y="370537"/>
                </a:cubicBezTo>
                <a:close/>
                <a:moveTo>
                  <a:pt x="336246" y="207620"/>
                </a:moveTo>
                <a:cubicBezTo>
                  <a:pt x="371538" y="207738"/>
                  <a:pt x="406909" y="211543"/>
                  <a:pt x="419654" y="218557"/>
                </a:cubicBezTo>
                <a:cubicBezTo>
                  <a:pt x="432869" y="253692"/>
                  <a:pt x="425103" y="300352"/>
                  <a:pt x="425291" y="337805"/>
                </a:cubicBezTo>
                <a:cubicBezTo>
                  <a:pt x="425541" y="406698"/>
                  <a:pt x="425604" y="475591"/>
                  <a:pt x="425416" y="544484"/>
                </a:cubicBezTo>
                <a:cubicBezTo>
                  <a:pt x="425353" y="576551"/>
                  <a:pt x="430927" y="615820"/>
                  <a:pt x="419654" y="645632"/>
                </a:cubicBezTo>
                <a:cubicBezTo>
                  <a:pt x="391721" y="659849"/>
                  <a:pt x="286815" y="659661"/>
                  <a:pt x="256815" y="648888"/>
                </a:cubicBezTo>
                <a:cubicBezTo>
                  <a:pt x="238152" y="620893"/>
                  <a:pt x="247609" y="571478"/>
                  <a:pt x="247671" y="538221"/>
                </a:cubicBezTo>
                <a:cubicBezTo>
                  <a:pt x="247671" y="467261"/>
                  <a:pt x="247546" y="396239"/>
                  <a:pt x="247734" y="325279"/>
                </a:cubicBezTo>
                <a:cubicBezTo>
                  <a:pt x="247797" y="291521"/>
                  <a:pt x="240907" y="250185"/>
                  <a:pt x="253308" y="218807"/>
                </a:cubicBezTo>
                <a:cubicBezTo>
                  <a:pt x="265740" y="211073"/>
                  <a:pt x="300954" y="207503"/>
                  <a:pt x="336246" y="207620"/>
                </a:cubicBezTo>
                <a:close/>
                <a:moveTo>
                  <a:pt x="581695" y="17"/>
                </a:moveTo>
                <a:cubicBezTo>
                  <a:pt x="615499" y="-257"/>
                  <a:pt x="649570" y="2640"/>
                  <a:pt x="663912" y="8182"/>
                </a:cubicBezTo>
                <a:cubicBezTo>
                  <a:pt x="682639" y="36867"/>
                  <a:pt x="672868" y="119351"/>
                  <a:pt x="672806" y="156177"/>
                </a:cubicBezTo>
                <a:cubicBezTo>
                  <a:pt x="672618" y="273108"/>
                  <a:pt x="672367" y="389976"/>
                  <a:pt x="672806" y="506906"/>
                </a:cubicBezTo>
                <a:cubicBezTo>
                  <a:pt x="672931" y="542668"/>
                  <a:pt x="682263" y="619891"/>
                  <a:pt x="663912" y="648137"/>
                </a:cubicBezTo>
                <a:cubicBezTo>
                  <a:pt x="634288" y="659160"/>
                  <a:pt x="528005" y="660350"/>
                  <a:pt x="501512" y="644692"/>
                </a:cubicBezTo>
                <a:cubicBezTo>
                  <a:pt x="485542" y="600851"/>
                  <a:pt x="495249" y="540914"/>
                  <a:pt x="495124" y="494380"/>
                </a:cubicBezTo>
                <a:cubicBezTo>
                  <a:pt x="494936" y="390038"/>
                  <a:pt x="494310" y="285571"/>
                  <a:pt x="495061" y="181229"/>
                </a:cubicBezTo>
                <a:cubicBezTo>
                  <a:pt x="495437" y="132440"/>
                  <a:pt x="485041" y="55155"/>
                  <a:pt x="501074" y="10875"/>
                </a:cubicBezTo>
                <a:cubicBezTo>
                  <a:pt x="514352" y="3736"/>
                  <a:pt x="547890" y="291"/>
                  <a:pt x="581695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4DD1BB5-0C49-4CD9-D0FA-1924D7395298}"/>
              </a:ext>
            </a:extLst>
          </p:cNvPr>
          <p:cNvSpPr/>
          <p:nvPr/>
        </p:nvSpPr>
        <p:spPr>
          <a:xfrm>
            <a:off x="4740577" y="4277195"/>
            <a:ext cx="704338" cy="712081"/>
          </a:xfrm>
          <a:custGeom>
            <a:avLst/>
            <a:gdLst>
              <a:gd name="csX0" fmla="*/ 398122 w 791056"/>
              <a:gd name="csY0" fmla="*/ 11 h 799753"/>
              <a:gd name="csX1" fmla="*/ 463688 w 791056"/>
              <a:gd name="csY1" fmla="*/ 10541 h 799753"/>
              <a:gd name="csX2" fmla="*/ 482540 w 791056"/>
              <a:gd name="csY2" fmla="*/ 89267 h 799753"/>
              <a:gd name="csX3" fmla="*/ 557696 w 791056"/>
              <a:gd name="csY3" fmla="*/ 121271 h 799753"/>
              <a:gd name="csX4" fmla="*/ 632852 w 791056"/>
              <a:gd name="csY4" fmla="*/ 78557 h 799753"/>
              <a:gd name="csX5" fmla="*/ 718969 w 791056"/>
              <a:gd name="csY5" fmla="*/ 167116 h 799753"/>
              <a:gd name="csX6" fmla="*/ 676380 w 791056"/>
              <a:gd name="csY6" fmla="*/ 242273 h 799753"/>
              <a:gd name="csX7" fmla="*/ 708009 w 791056"/>
              <a:gd name="csY7" fmla="*/ 314297 h 799753"/>
              <a:gd name="csX8" fmla="*/ 791056 w 791056"/>
              <a:gd name="csY8" fmla="*/ 336218 h 799753"/>
              <a:gd name="csX9" fmla="*/ 791056 w 791056"/>
              <a:gd name="csY9" fmla="*/ 461478 h 799753"/>
              <a:gd name="csX10" fmla="*/ 708009 w 791056"/>
              <a:gd name="csY10" fmla="*/ 486718 h 799753"/>
              <a:gd name="csX11" fmla="*/ 675504 w 791056"/>
              <a:gd name="csY11" fmla="*/ 561686 h 799753"/>
              <a:gd name="csX12" fmla="*/ 717967 w 791056"/>
              <a:gd name="csY12" fmla="*/ 636842 h 799753"/>
              <a:gd name="csX13" fmla="*/ 632852 w 791056"/>
              <a:gd name="csY13" fmla="*/ 722019 h 799753"/>
              <a:gd name="csX14" fmla="*/ 557696 w 791056"/>
              <a:gd name="csY14" fmla="*/ 681873 h 799753"/>
              <a:gd name="csX15" fmla="*/ 482665 w 791056"/>
              <a:gd name="csY15" fmla="*/ 711999 h 799753"/>
              <a:gd name="csX16" fmla="*/ 463751 w 791056"/>
              <a:gd name="csY16" fmla="*/ 789722 h 799753"/>
              <a:gd name="csX17" fmla="*/ 332228 w 791056"/>
              <a:gd name="csY17" fmla="*/ 792416 h 799753"/>
              <a:gd name="csX18" fmla="*/ 313439 w 791056"/>
              <a:gd name="csY18" fmla="*/ 711560 h 799753"/>
              <a:gd name="csX19" fmla="*/ 238282 w 791056"/>
              <a:gd name="csY19" fmla="*/ 682625 h 799753"/>
              <a:gd name="csX20" fmla="*/ 163126 w 791056"/>
              <a:gd name="csY20" fmla="*/ 722708 h 799753"/>
              <a:gd name="csX21" fmla="*/ 77511 w 791056"/>
              <a:gd name="csY21" fmla="*/ 624316 h 799753"/>
              <a:gd name="csX22" fmla="*/ 118033 w 791056"/>
              <a:gd name="csY22" fmla="*/ 561686 h 799753"/>
              <a:gd name="csX23" fmla="*/ 87970 w 791056"/>
              <a:gd name="csY23" fmla="*/ 485215 h 799753"/>
              <a:gd name="csX24" fmla="*/ 7240 w 791056"/>
              <a:gd name="csY24" fmla="*/ 461478 h 799753"/>
              <a:gd name="csX25" fmla="*/ 7992 w 791056"/>
              <a:gd name="csY25" fmla="*/ 336218 h 799753"/>
              <a:gd name="csX26" fmla="*/ 87970 w 791056"/>
              <a:gd name="csY26" fmla="*/ 313295 h 799753"/>
              <a:gd name="csX27" fmla="*/ 118909 w 791056"/>
              <a:gd name="csY27" fmla="*/ 242273 h 799753"/>
              <a:gd name="csX28" fmla="*/ 78388 w 791056"/>
              <a:gd name="csY28" fmla="*/ 160853 h 799753"/>
              <a:gd name="csX29" fmla="*/ 163126 w 791056"/>
              <a:gd name="csY29" fmla="*/ 78307 h 799753"/>
              <a:gd name="csX30" fmla="*/ 238282 w 791056"/>
              <a:gd name="csY30" fmla="*/ 120582 h 799753"/>
              <a:gd name="csX31" fmla="*/ 313439 w 791056"/>
              <a:gd name="csY31" fmla="*/ 87827 h 799753"/>
              <a:gd name="csX32" fmla="*/ 332228 w 791056"/>
              <a:gd name="csY32" fmla="*/ 9351 h 799753"/>
              <a:gd name="csX33" fmla="*/ 398122 w 791056"/>
              <a:gd name="csY33" fmla="*/ 11 h 799753"/>
              <a:gd name="csX34" fmla="*/ 425507 w 791056"/>
              <a:gd name="csY34" fmla="*/ 225947 h 799753"/>
              <a:gd name="csX35" fmla="*/ 359221 w 791056"/>
              <a:gd name="csY35" fmla="*/ 229183 h 799753"/>
              <a:gd name="csX36" fmla="*/ 424482 w 791056"/>
              <a:gd name="csY36" fmla="*/ 574838 h 799753"/>
              <a:gd name="csX37" fmla="*/ 492060 w 791056"/>
              <a:gd name="csY37" fmla="*/ 549348 h 799753"/>
              <a:gd name="csX38" fmla="*/ 425507 w 791056"/>
              <a:gd name="csY38" fmla="*/ 225947 h 799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91056" h="799753">
                <a:moveTo>
                  <a:pt x="398122" y="11"/>
                </a:moveTo>
                <a:cubicBezTo>
                  <a:pt x="424247" y="223"/>
                  <a:pt x="450317" y="3746"/>
                  <a:pt x="463688" y="10541"/>
                </a:cubicBezTo>
                <a:cubicBezTo>
                  <a:pt x="470014" y="36783"/>
                  <a:pt x="476277" y="63025"/>
                  <a:pt x="482540" y="89267"/>
                </a:cubicBezTo>
                <a:cubicBezTo>
                  <a:pt x="507592" y="99914"/>
                  <a:pt x="532644" y="110624"/>
                  <a:pt x="557696" y="121271"/>
                </a:cubicBezTo>
                <a:cubicBezTo>
                  <a:pt x="581997" y="106177"/>
                  <a:pt x="603980" y="82127"/>
                  <a:pt x="632852" y="78557"/>
                </a:cubicBezTo>
                <a:cubicBezTo>
                  <a:pt x="659595" y="93776"/>
                  <a:pt x="705503" y="139810"/>
                  <a:pt x="718969" y="167116"/>
                </a:cubicBezTo>
                <a:cubicBezTo>
                  <a:pt x="704752" y="192168"/>
                  <a:pt x="690535" y="217220"/>
                  <a:pt x="676380" y="242273"/>
                </a:cubicBezTo>
                <a:cubicBezTo>
                  <a:pt x="686902" y="266260"/>
                  <a:pt x="697487" y="290247"/>
                  <a:pt x="708009" y="314297"/>
                </a:cubicBezTo>
                <a:cubicBezTo>
                  <a:pt x="735691" y="321562"/>
                  <a:pt x="763374" y="328890"/>
                  <a:pt x="791056" y="336218"/>
                </a:cubicBezTo>
                <a:cubicBezTo>
                  <a:pt x="791056" y="377992"/>
                  <a:pt x="791056" y="419704"/>
                  <a:pt x="791056" y="461478"/>
                </a:cubicBezTo>
                <a:cubicBezTo>
                  <a:pt x="763374" y="469871"/>
                  <a:pt x="735691" y="478326"/>
                  <a:pt x="708009" y="486718"/>
                </a:cubicBezTo>
                <a:cubicBezTo>
                  <a:pt x="697173" y="511707"/>
                  <a:pt x="686339" y="536697"/>
                  <a:pt x="675504" y="561686"/>
                </a:cubicBezTo>
                <a:cubicBezTo>
                  <a:pt x="691098" y="586488"/>
                  <a:pt x="714209" y="607594"/>
                  <a:pt x="717967" y="636842"/>
                </a:cubicBezTo>
                <a:cubicBezTo>
                  <a:pt x="689595" y="665214"/>
                  <a:pt x="661224" y="693648"/>
                  <a:pt x="632852" y="722019"/>
                </a:cubicBezTo>
                <a:cubicBezTo>
                  <a:pt x="603667" y="718763"/>
                  <a:pt x="582373" y="697218"/>
                  <a:pt x="557696" y="681873"/>
                </a:cubicBezTo>
                <a:cubicBezTo>
                  <a:pt x="532707" y="691957"/>
                  <a:pt x="507655" y="701978"/>
                  <a:pt x="482665" y="711999"/>
                </a:cubicBezTo>
                <a:cubicBezTo>
                  <a:pt x="476340" y="737928"/>
                  <a:pt x="470077" y="763794"/>
                  <a:pt x="463751" y="789722"/>
                </a:cubicBezTo>
                <a:cubicBezTo>
                  <a:pt x="437822" y="802938"/>
                  <a:pt x="359973" y="802311"/>
                  <a:pt x="332228" y="792416"/>
                </a:cubicBezTo>
                <a:cubicBezTo>
                  <a:pt x="325965" y="765422"/>
                  <a:pt x="319702" y="738491"/>
                  <a:pt x="313439" y="711560"/>
                </a:cubicBezTo>
                <a:cubicBezTo>
                  <a:pt x="288387" y="701915"/>
                  <a:pt x="263335" y="692270"/>
                  <a:pt x="238282" y="682625"/>
                </a:cubicBezTo>
                <a:cubicBezTo>
                  <a:pt x="212667" y="697594"/>
                  <a:pt x="193189" y="719577"/>
                  <a:pt x="163126" y="722708"/>
                </a:cubicBezTo>
                <a:cubicBezTo>
                  <a:pt x="132876" y="702228"/>
                  <a:pt x="83837" y="660517"/>
                  <a:pt x="77511" y="624316"/>
                </a:cubicBezTo>
                <a:cubicBezTo>
                  <a:pt x="91039" y="603460"/>
                  <a:pt x="104505" y="582542"/>
                  <a:pt x="118033" y="561686"/>
                </a:cubicBezTo>
                <a:cubicBezTo>
                  <a:pt x="108012" y="536196"/>
                  <a:pt x="97991" y="510705"/>
                  <a:pt x="87970" y="485215"/>
                </a:cubicBezTo>
                <a:cubicBezTo>
                  <a:pt x="60664" y="476196"/>
                  <a:pt x="30350" y="479077"/>
                  <a:pt x="7240" y="461478"/>
                </a:cubicBezTo>
                <a:cubicBezTo>
                  <a:pt x="-1591" y="427157"/>
                  <a:pt x="-3470" y="369787"/>
                  <a:pt x="7992" y="336218"/>
                </a:cubicBezTo>
                <a:cubicBezTo>
                  <a:pt x="34672" y="328577"/>
                  <a:pt x="61290" y="320936"/>
                  <a:pt x="87970" y="313295"/>
                </a:cubicBezTo>
                <a:cubicBezTo>
                  <a:pt x="98304" y="289621"/>
                  <a:pt x="108576" y="265947"/>
                  <a:pt x="118909" y="242273"/>
                </a:cubicBezTo>
                <a:cubicBezTo>
                  <a:pt x="106697" y="213087"/>
                  <a:pt x="80580" y="192920"/>
                  <a:pt x="78388" y="160853"/>
                </a:cubicBezTo>
                <a:cubicBezTo>
                  <a:pt x="106634" y="133359"/>
                  <a:pt x="134880" y="105802"/>
                  <a:pt x="163126" y="78307"/>
                </a:cubicBezTo>
                <a:cubicBezTo>
                  <a:pt x="191936" y="81125"/>
                  <a:pt x="214107" y="105238"/>
                  <a:pt x="238282" y="120582"/>
                </a:cubicBezTo>
                <a:cubicBezTo>
                  <a:pt x="263335" y="109685"/>
                  <a:pt x="288387" y="98724"/>
                  <a:pt x="313439" y="87827"/>
                </a:cubicBezTo>
                <a:cubicBezTo>
                  <a:pt x="319702" y="61710"/>
                  <a:pt x="325965" y="35530"/>
                  <a:pt x="332228" y="9351"/>
                </a:cubicBezTo>
                <a:cubicBezTo>
                  <a:pt x="345819" y="2900"/>
                  <a:pt x="371998" y="-200"/>
                  <a:pt x="398122" y="11"/>
                </a:cubicBezTo>
                <a:close/>
                <a:moveTo>
                  <a:pt x="425507" y="225947"/>
                </a:moveTo>
                <a:cubicBezTo>
                  <a:pt x="404938" y="222869"/>
                  <a:pt x="382723" y="223648"/>
                  <a:pt x="359221" y="229183"/>
                </a:cubicBezTo>
                <a:cubicBezTo>
                  <a:pt x="143836" y="279913"/>
                  <a:pt x="206404" y="609849"/>
                  <a:pt x="424482" y="574838"/>
                </a:cubicBezTo>
                <a:cubicBezTo>
                  <a:pt x="448281" y="571018"/>
                  <a:pt x="471830" y="562438"/>
                  <a:pt x="492060" y="549348"/>
                </a:cubicBezTo>
                <a:cubicBezTo>
                  <a:pt x="632790" y="458049"/>
                  <a:pt x="569488" y="247495"/>
                  <a:pt x="425507" y="225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451049E5-A3F4-7E1F-075B-422900A918A2}"/>
              </a:ext>
            </a:extLst>
          </p:cNvPr>
          <p:cNvSpPr/>
          <p:nvPr/>
        </p:nvSpPr>
        <p:spPr>
          <a:xfrm>
            <a:off x="6726841" y="4302903"/>
            <a:ext cx="622310" cy="753014"/>
          </a:xfrm>
          <a:custGeom>
            <a:avLst/>
            <a:gdLst>
              <a:gd name="csX0" fmla="*/ 683319 w 698930"/>
              <a:gd name="csY0" fmla="*/ 7 h 845727"/>
              <a:gd name="csX1" fmla="*/ 698538 w 698930"/>
              <a:gd name="csY1" fmla="*/ 71969 h 845727"/>
              <a:gd name="csX2" fmla="*/ 689833 w 698930"/>
              <a:gd name="csY2" fmla="*/ 245329 h 845727"/>
              <a:gd name="csX3" fmla="*/ 355200 w 698930"/>
              <a:gd name="csY3" fmla="*/ 723636 h 845727"/>
              <a:gd name="csX4" fmla="*/ 219856 w 698930"/>
              <a:gd name="csY4" fmla="*/ 744303 h 845727"/>
              <a:gd name="csX5" fmla="*/ 157790 w 698930"/>
              <a:gd name="csY5" fmla="*/ 742112 h 845727"/>
              <a:gd name="csX6" fmla="*/ 82070 w 698930"/>
              <a:gd name="csY6" fmla="*/ 836683 h 845727"/>
              <a:gd name="csX7" fmla="*/ 114825 w 698930"/>
              <a:gd name="csY7" fmla="*/ 702968 h 845727"/>
              <a:gd name="csX8" fmla="*/ 307100 w 698930"/>
              <a:gd name="csY8" fmla="*/ 412990 h 845727"/>
              <a:gd name="csX9" fmla="*/ 389271 w 698930"/>
              <a:gd name="csY9" fmla="*/ 344598 h 845727"/>
              <a:gd name="csX10" fmla="*/ 429417 w 698930"/>
              <a:gd name="csY10" fmla="*/ 303701 h 845727"/>
              <a:gd name="csX11" fmla="*/ 303217 w 698930"/>
              <a:gd name="csY11" fmla="*/ 365266 h 845727"/>
              <a:gd name="csX12" fmla="*/ 129168 w 698930"/>
              <a:gd name="csY12" fmla="*/ 554597 h 845727"/>
              <a:gd name="csX13" fmla="*/ 69544 w 698930"/>
              <a:gd name="csY13" fmla="*/ 679106 h 845727"/>
              <a:gd name="csX14" fmla="*/ 27770 w 698930"/>
              <a:gd name="csY14" fmla="*/ 617916 h 845727"/>
              <a:gd name="csX15" fmla="*/ 48939 w 698930"/>
              <a:gd name="csY15" fmla="*/ 311216 h 845727"/>
              <a:gd name="csX16" fmla="*/ 513717 w 698930"/>
              <a:gd name="csY16" fmla="*/ 67773 h 845727"/>
              <a:gd name="csX17" fmla="*/ 612547 w 698930"/>
              <a:gd name="csY17" fmla="*/ 29255 h 845727"/>
              <a:gd name="csX18" fmla="*/ 683319 w 698930"/>
              <a:gd name="csY18" fmla="*/ 7 h 8457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98930" h="845727">
                <a:moveTo>
                  <a:pt x="683319" y="7"/>
                </a:moveTo>
                <a:cubicBezTo>
                  <a:pt x="700292" y="19610"/>
                  <a:pt x="697850" y="46667"/>
                  <a:pt x="698538" y="71969"/>
                </a:cubicBezTo>
                <a:cubicBezTo>
                  <a:pt x="699979" y="129777"/>
                  <a:pt x="697536" y="188023"/>
                  <a:pt x="689833" y="245329"/>
                </a:cubicBezTo>
                <a:cubicBezTo>
                  <a:pt x="663528" y="441675"/>
                  <a:pt x="557370" y="658375"/>
                  <a:pt x="355200" y="723636"/>
                </a:cubicBezTo>
                <a:cubicBezTo>
                  <a:pt x="311108" y="737915"/>
                  <a:pt x="266203" y="744993"/>
                  <a:pt x="219856" y="744303"/>
                </a:cubicBezTo>
                <a:cubicBezTo>
                  <a:pt x="198562" y="743928"/>
                  <a:pt x="178458" y="739732"/>
                  <a:pt x="157790" y="742112"/>
                </a:cubicBezTo>
                <a:cubicBezTo>
                  <a:pt x="139940" y="776057"/>
                  <a:pt x="138249" y="876078"/>
                  <a:pt x="82070" y="836683"/>
                </a:cubicBezTo>
                <a:cubicBezTo>
                  <a:pt x="74116" y="801297"/>
                  <a:pt x="100546" y="736976"/>
                  <a:pt x="114825" y="702968"/>
                </a:cubicBezTo>
                <a:cubicBezTo>
                  <a:pt x="160921" y="592926"/>
                  <a:pt x="221046" y="496288"/>
                  <a:pt x="307100" y="412990"/>
                </a:cubicBezTo>
                <a:cubicBezTo>
                  <a:pt x="332590" y="388314"/>
                  <a:pt x="360524" y="365329"/>
                  <a:pt x="389271" y="344598"/>
                </a:cubicBezTo>
                <a:cubicBezTo>
                  <a:pt x="408435" y="330820"/>
                  <a:pt x="424156" y="326498"/>
                  <a:pt x="429417" y="303701"/>
                </a:cubicBezTo>
                <a:cubicBezTo>
                  <a:pt x="395283" y="302260"/>
                  <a:pt x="331776" y="344410"/>
                  <a:pt x="303217" y="365266"/>
                </a:cubicBezTo>
                <a:cubicBezTo>
                  <a:pt x="232633" y="416873"/>
                  <a:pt x="172821" y="478439"/>
                  <a:pt x="129168" y="554597"/>
                </a:cubicBezTo>
                <a:cubicBezTo>
                  <a:pt x="106120" y="594805"/>
                  <a:pt x="92216" y="639148"/>
                  <a:pt x="69544" y="679106"/>
                </a:cubicBezTo>
                <a:cubicBezTo>
                  <a:pt x="49377" y="663010"/>
                  <a:pt x="38417" y="641277"/>
                  <a:pt x="27770" y="617916"/>
                </a:cubicBezTo>
                <a:cubicBezTo>
                  <a:pt x="-17450" y="519086"/>
                  <a:pt x="-5362" y="403846"/>
                  <a:pt x="48939" y="311216"/>
                </a:cubicBezTo>
                <a:cubicBezTo>
                  <a:pt x="157915" y="125205"/>
                  <a:pt x="332027" y="124516"/>
                  <a:pt x="513717" y="67773"/>
                </a:cubicBezTo>
                <a:cubicBezTo>
                  <a:pt x="547036" y="57376"/>
                  <a:pt x="581483" y="45351"/>
                  <a:pt x="612547" y="29255"/>
                </a:cubicBezTo>
                <a:cubicBezTo>
                  <a:pt x="637349" y="16353"/>
                  <a:pt x="654823" y="-369"/>
                  <a:pt x="683319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06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CCD36-8F6F-96A9-25A2-120645609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5720-00F4-4C07-FCEB-745A2B8B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Insight Flow Wheel – Slide Template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02296088-23E4-1CF8-7D2B-CEBC6E4250DC}"/>
              </a:ext>
            </a:extLst>
          </p:cNvPr>
          <p:cNvSpPr/>
          <p:nvPr/>
        </p:nvSpPr>
        <p:spPr>
          <a:xfrm>
            <a:off x="5756071" y="3629893"/>
            <a:ext cx="2330983" cy="2068334"/>
          </a:xfrm>
          <a:custGeom>
            <a:avLst/>
            <a:gdLst>
              <a:gd name="csX0" fmla="*/ 1200287 w 2330983"/>
              <a:gd name="csY0" fmla="*/ 685 h 2068334"/>
              <a:gd name="csX1" fmla="*/ 1423655 w 2330983"/>
              <a:gd name="csY1" fmla="*/ 29965 h 2068334"/>
              <a:gd name="csX2" fmla="*/ 2166913 w 2330983"/>
              <a:gd name="csY2" fmla="*/ 488909 h 2068334"/>
              <a:gd name="csX3" fmla="*/ 2320467 w 2330983"/>
              <a:gd name="csY3" fmla="*/ 891679 h 2068334"/>
              <a:gd name="csX4" fmla="*/ 2300009 w 2330983"/>
              <a:gd name="csY4" fmla="*/ 932880 h 2068334"/>
              <a:gd name="csX5" fmla="*/ 2227286 w 2330983"/>
              <a:gd name="csY5" fmla="*/ 1060492 h 2068334"/>
              <a:gd name="csX6" fmla="*/ 1959759 w 2330983"/>
              <a:gd name="csY6" fmla="*/ 1389154 h 2068334"/>
              <a:gd name="csX7" fmla="*/ 597660 w 2330983"/>
              <a:gd name="csY7" fmla="*/ 2050152 h 2068334"/>
              <a:gd name="csX8" fmla="*/ 77962 w 2330983"/>
              <a:gd name="csY8" fmla="*/ 2043618 h 2068334"/>
              <a:gd name="csX9" fmla="*/ 11198 w 2330983"/>
              <a:gd name="csY9" fmla="*/ 1896407 h 2068334"/>
              <a:gd name="csX10" fmla="*/ 50064 w 2330983"/>
              <a:gd name="csY10" fmla="*/ 1854203 h 2068334"/>
              <a:gd name="csX11" fmla="*/ 112582 w 2330983"/>
              <a:gd name="csY11" fmla="*/ 1787918 h 2068334"/>
              <a:gd name="csX12" fmla="*/ 301234 w 2330983"/>
              <a:gd name="csY12" fmla="*/ 1528307 h 2068334"/>
              <a:gd name="csX13" fmla="*/ 499042 w 2330983"/>
              <a:gd name="csY13" fmla="*/ 921054 h 2068334"/>
              <a:gd name="csX14" fmla="*/ 500282 w 2330983"/>
              <a:gd name="csY14" fmla="*/ 744610 h 2068334"/>
              <a:gd name="csX15" fmla="*/ 497420 w 2330983"/>
              <a:gd name="csY15" fmla="*/ 664066 h 2068334"/>
              <a:gd name="csX16" fmla="*/ 1098093 w 2330983"/>
              <a:gd name="csY16" fmla="*/ 246132 h 2068334"/>
              <a:gd name="csX17" fmla="*/ 1170053 w 2330983"/>
              <a:gd name="csY17" fmla="*/ 94200 h 2068334"/>
              <a:gd name="csX18" fmla="*/ 1200287 w 2330983"/>
              <a:gd name="csY18" fmla="*/ 685 h 20683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30983" h="2068334">
                <a:moveTo>
                  <a:pt x="1200287" y="685"/>
                </a:moveTo>
                <a:cubicBezTo>
                  <a:pt x="1273487" y="-3846"/>
                  <a:pt x="1352219" y="15039"/>
                  <a:pt x="1423655" y="29965"/>
                </a:cubicBezTo>
                <a:cubicBezTo>
                  <a:pt x="1719557" y="91672"/>
                  <a:pt x="1975543" y="257195"/>
                  <a:pt x="2166913" y="488909"/>
                </a:cubicBezTo>
                <a:cubicBezTo>
                  <a:pt x="2250843" y="590579"/>
                  <a:pt x="2366629" y="755053"/>
                  <a:pt x="2320467" y="891679"/>
                </a:cubicBezTo>
                <a:cubicBezTo>
                  <a:pt x="2315412" y="906652"/>
                  <a:pt x="2307114" y="919004"/>
                  <a:pt x="2300009" y="932880"/>
                </a:cubicBezTo>
                <a:cubicBezTo>
                  <a:pt x="2277453" y="976753"/>
                  <a:pt x="2253704" y="1018814"/>
                  <a:pt x="2227286" y="1060492"/>
                </a:cubicBezTo>
                <a:cubicBezTo>
                  <a:pt x="2151558" y="1179711"/>
                  <a:pt x="2059760" y="1289487"/>
                  <a:pt x="1959759" y="1389154"/>
                </a:cubicBezTo>
                <a:cubicBezTo>
                  <a:pt x="1596142" y="1751580"/>
                  <a:pt x="1106677" y="1987156"/>
                  <a:pt x="597660" y="2050152"/>
                </a:cubicBezTo>
                <a:cubicBezTo>
                  <a:pt x="441054" y="2069560"/>
                  <a:pt x="231611" y="2081291"/>
                  <a:pt x="77962" y="2043618"/>
                </a:cubicBezTo>
                <a:cubicBezTo>
                  <a:pt x="12915" y="2027691"/>
                  <a:pt x="-18368" y="1955444"/>
                  <a:pt x="11198" y="1896407"/>
                </a:cubicBezTo>
                <a:cubicBezTo>
                  <a:pt x="20402" y="1878047"/>
                  <a:pt x="35806" y="1868081"/>
                  <a:pt x="50064" y="1854203"/>
                </a:cubicBezTo>
                <a:cubicBezTo>
                  <a:pt x="71762" y="1833078"/>
                  <a:pt x="92744" y="1810856"/>
                  <a:pt x="112582" y="1787918"/>
                </a:cubicBezTo>
                <a:cubicBezTo>
                  <a:pt x="182969" y="1706562"/>
                  <a:pt x="246012" y="1620630"/>
                  <a:pt x="301234" y="1528307"/>
                </a:cubicBezTo>
                <a:cubicBezTo>
                  <a:pt x="410772" y="1345043"/>
                  <a:pt x="481302" y="1133883"/>
                  <a:pt x="499042" y="921054"/>
                </a:cubicBezTo>
                <a:cubicBezTo>
                  <a:pt x="503953" y="861921"/>
                  <a:pt x="502189" y="803743"/>
                  <a:pt x="500282" y="744610"/>
                </a:cubicBezTo>
                <a:cubicBezTo>
                  <a:pt x="499424" y="717858"/>
                  <a:pt x="493272" y="690246"/>
                  <a:pt x="497420" y="664066"/>
                </a:cubicBezTo>
                <a:cubicBezTo>
                  <a:pt x="746016" y="616950"/>
                  <a:pt x="969003" y="464922"/>
                  <a:pt x="1098093" y="246132"/>
                </a:cubicBezTo>
                <a:cubicBezTo>
                  <a:pt x="1126706" y="197682"/>
                  <a:pt x="1151121" y="147228"/>
                  <a:pt x="1170053" y="94200"/>
                </a:cubicBezTo>
                <a:cubicBezTo>
                  <a:pt x="1180974" y="63584"/>
                  <a:pt x="1187793" y="30251"/>
                  <a:pt x="1200287" y="685"/>
                </a:cubicBezTo>
                <a:close/>
              </a:path>
            </a:pathLst>
          </a:custGeom>
          <a:solidFill>
            <a:schemeClr val="accent4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F76F49F-2A8F-4D01-438E-672E3503E293}"/>
              </a:ext>
            </a:extLst>
          </p:cNvPr>
          <p:cNvSpPr/>
          <p:nvPr/>
        </p:nvSpPr>
        <p:spPr>
          <a:xfrm>
            <a:off x="3904169" y="3790663"/>
            <a:ext cx="2200359" cy="1777494"/>
          </a:xfrm>
          <a:custGeom>
            <a:avLst/>
            <a:gdLst>
              <a:gd name="csX0" fmla="*/ 1400341 w 2200359"/>
              <a:gd name="csY0" fmla="*/ 0 h 1777494"/>
              <a:gd name="csX1" fmla="*/ 1492807 w 2200359"/>
              <a:gd name="csY1" fmla="*/ 160135 h 1777494"/>
              <a:gd name="csX2" fmla="*/ 1954613 w 2200359"/>
              <a:gd name="csY2" fmla="*/ 484505 h 1777494"/>
              <a:gd name="csX3" fmla="*/ 2110932 w 2200359"/>
              <a:gd name="csY3" fmla="*/ 513499 h 1777494"/>
              <a:gd name="csX4" fmla="*/ 2191954 w 2200359"/>
              <a:gd name="csY4" fmla="*/ 518078 h 1777494"/>
              <a:gd name="csX5" fmla="*/ 2195054 w 2200359"/>
              <a:gd name="csY5" fmla="*/ 741207 h 1777494"/>
              <a:gd name="csX6" fmla="*/ 1806019 w 2200359"/>
              <a:gd name="csY6" fmla="*/ 1564199 h 1777494"/>
              <a:gd name="csX7" fmla="*/ 1414838 w 2200359"/>
              <a:gd name="csY7" fmla="*/ 1772975 h 1777494"/>
              <a:gd name="csX8" fmla="*/ 1256134 w 2200359"/>
              <a:gd name="csY8" fmla="*/ 1717801 h 1777494"/>
              <a:gd name="csX9" fmla="*/ 903533 w 2200359"/>
              <a:gd name="csY9" fmla="*/ 1521662 h 1777494"/>
              <a:gd name="csX10" fmla="*/ 153217 w 2200359"/>
              <a:gd name="csY10" fmla="*/ 622037 h 1777494"/>
              <a:gd name="csX11" fmla="*/ 1475 w 2200359"/>
              <a:gd name="csY11" fmla="*/ 168813 h 1777494"/>
              <a:gd name="csX12" fmla="*/ 107723 w 2200359"/>
              <a:gd name="csY12" fmla="*/ 44493 h 1777494"/>
              <a:gd name="csX13" fmla="*/ 163136 w 2200359"/>
              <a:gd name="csY13" fmla="*/ 63854 h 1777494"/>
              <a:gd name="csX14" fmla="*/ 241534 w 2200359"/>
              <a:gd name="csY14" fmla="*/ 90368 h 1777494"/>
              <a:gd name="csX15" fmla="*/ 513448 w 2200359"/>
              <a:gd name="csY15" fmla="*/ 145972 h 1777494"/>
              <a:gd name="csX16" fmla="*/ 1113214 w 2200359"/>
              <a:gd name="csY16" fmla="*/ 98236 h 1777494"/>
              <a:gd name="csX17" fmla="*/ 1318557 w 2200359"/>
              <a:gd name="csY17" fmla="*/ 31999 h 1777494"/>
              <a:gd name="csX18" fmla="*/ 1400341 w 2200359"/>
              <a:gd name="csY18" fmla="*/ 0 h 17774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200359" h="1777494">
                <a:moveTo>
                  <a:pt x="1400341" y="0"/>
                </a:moveTo>
                <a:cubicBezTo>
                  <a:pt x="1430432" y="54364"/>
                  <a:pt x="1455658" y="109777"/>
                  <a:pt x="1492807" y="160135"/>
                </a:cubicBezTo>
                <a:cubicBezTo>
                  <a:pt x="1606065" y="313784"/>
                  <a:pt x="1769681" y="433242"/>
                  <a:pt x="1954613" y="484505"/>
                </a:cubicBezTo>
                <a:cubicBezTo>
                  <a:pt x="2005591" y="498621"/>
                  <a:pt x="2058285" y="508063"/>
                  <a:pt x="2110932" y="513499"/>
                </a:cubicBezTo>
                <a:cubicBezTo>
                  <a:pt x="2137733" y="516266"/>
                  <a:pt x="2165582" y="513309"/>
                  <a:pt x="2191954" y="518078"/>
                </a:cubicBezTo>
                <a:cubicBezTo>
                  <a:pt x="2204781" y="589943"/>
                  <a:pt x="2200489" y="668675"/>
                  <a:pt x="2195054" y="741207"/>
                </a:cubicBezTo>
                <a:cubicBezTo>
                  <a:pt x="2171687" y="1050986"/>
                  <a:pt x="2015986" y="1340306"/>
                  <a:pt x="1806019" y="1564199"/>
                </a:cubicBezTo>
                <a:cubicBezTo>
                  <a:pt x="1710119" y="1666489"/>
                  <a:pt x="1567152" y="1804258"/>
                  <a:pt x="1414838" y="1772975"/>
                </a:cubicBezTo>
                <a:cubicBezTo>
                  <a:pt x="1360713" y="1761864"/>
                  <a:pt x="1307254" y="1738211"/>
                  <a:pt x="1256134" y="1717801"/>
                </a:cubicBezTo>
                <a:cubicBezTo>
                  <a:pt x="1131288" y="1667919"/>
                  <a:pt x="1012975" y="1599392"/>
                  <a:pt x="903533" y="1521662"/>
                </a:cubicBezTo>
                <a:cubicBezTo>
                  <a:pt x="579972" y="1291903"/>
                  <a:pt x="325321" y="978834"/>
                  <a:pt x="153217" y="622037"/>
                </a:cubicBezTo>
                <a:cubicBezTo>
                  <a:pt x="84451" y="479450"/>
                  <a:pt x="26415" y="325658"/>
                  <a:pt x="1475" y="168813"/>
                </a:cubicBezTo>
                <a:cubicBezTo>
                  <a:pt x="-9112" y="102099"/>
                  <a:pt x="38433" y="41250"/>
                  <a:pt x="107723" y="44493"/>
                </a:cubicBezTo>
                <a:cubicBezTo>
                  <a:pt x="128943" y="45494"/>
                  <a:pt x="144204" y="56176"/>
                  <a:pt x="163136" y="63854"/>
                </a:cubicBezTo>
                <a:cubicBezTo>
                  <a:pt x="188553" y="74202"/>
                  <a:pt x="215449" y="81928"/>
                  <a:pt x="241534" y="90368"/>
                </a:cubicBezTo>
                <a:cubicBezTo>
                  <a:pt x="328850" y="118504"/>
                  <a:pt x="422222" y="136911"/>
                  <a:pt x="513448" y="145972"/>
                </a:cubicBezTo>
                <a:cubicBezTo>
                  <a:pt x="715452" y="166096"/>
                  <a:pt x="916837" y="150121"/>
                  <a:pt x="1113214" y="98236"/>
                </a:cubicBezTo>
                <a:cubicBezTo>
                  <a:pt x="1182838" y="79829"/>
                  <a:pt x="1250840" y="56415"/>
                  <a:pt x="1318557" y="31999"/>
                </a:cubicBezTo>
                <a:cubicBezTo>
                  <a:pt x="1346120" y="22080"/>
                  <a:pt x="1371823" y="7106"/>
                  <a:pt x="1400341" y="0"/>
                </a:cubicBezTo>
                <a:close/>
              </a:path>
            </a:pathLst>
          </a:custGeom>
          <a:solidFill>
            <a:schemeClr val="accent3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674052C-356D-B710-EAEB-A371DC450322}"/>
              </a:ext>
            </a:extLst>
          </p:cNvPr>
          <p:cNvSpPr/>
          <p:nvPr/>
        </p:nvSpPr>
        <p:spPr>
          <a:xfrm>
            <a:off x="5153740" y="1159773"/>
            <a:ext cx="2345287" cy="1575240"/>
          </a:xfrm>
          <a:custGeom>
            <a:avLst/>
            <a:gdLst>
              <a:gd name="csX0" fmla="*/ 990194 w 2345287"/>
              <a:gd name="csY0" fmla="*/ 1 h 1575240"/>
              <a:gd name="csX1" fmla="*/ 1892796 w 2345287"/>
              <a:gd name="csY1" fmla="*/ 187335 h 1575240"/>
              <a:gd name="csX2" fmla="*/ 2311253 w 2345287"/>
              <a:gd name="csY2" fmla="*/ 446183 h 1575240"/>
              <a:gd name="csX3" fmla="*/ 2300190 w 2345287"/>
              <a:gd name="csY3" fmla="*/ 607175 h 1575240"/>
              <a:gd name="csX4" fmla="*/ 2225321 w 2345287"/>
              <a:gd name="csY4" fmla="*/ 632736 h 1575240"/>
              <a:gd name="csX5" fmla="*/ 2129946 w 2345287"/>
              <a:gd name="csY5" fmla="*/ 666260 h 1575240"/>
              <a:gd name="csX6" fmla="*/ 1866186 w 2345287"/>
              <a:gd name="csY6" fmla="*/ 802647 h 1575240"/>
              <a:gd name="csX7" fmla="*/ 1427222 w 2345287"/>
              <a:gd name="csY7" fmla="*/ 1208039 h 1575240"/>
              <a:gd name="csX8" fmla="*/ 1324121 w 2345287"/>
              <a:gd name="csY8" fmla="*/ 1371845 h 1575240"/>
              <a:gd name="csX9" fmla="*/ 1276196 w 2345287"/>
              <a:gd name="csY9" fmla="*/ 1460401 h 1575240"/>
              <a:gd name="csX10" fmla="*/ 1118303 w 2345287"/>
              <a:gd name="csY10" fmla="*/ 1416052 h 1575240"/>
              <a:gd name="csX11" fmla="*/ 999749 w 2345287"/>
              <a:gd name="csY11" fmla="*/ 1402828 h 1575240"/>
              <a:gd name="csX12" fmla="*/ 970512 w 2345287"/>
              <a:gd name="csY12" fmla="*/ 1403395 h 1575240"/>
              <a:gd name="csX13" fmla="*/ 942260 w 2345287"/>
              <a:gd name="csY13" fmla="*/ 1400547 h 1575240"/>
              <a:gd name="csX14" fmla="*/ 900545 w 2345287"/>
              <a:gd name="csY14" fmla="*/ 1404752 h 1575240"/>
              <a:gd name="csX15" fmla="*/ 880038 w 2345287"/>
              <a:gd name="csY15" fmla="*/ 1405149 h 1575240"/>
              <a:gd name="csX16" fmla="*/ 849603 w 2345287"/>
              <a:gd name="csY16" fmla="*/ 1409888 h 1575240"/>
              <a:gd name="csX17" fmla="*/ 767191 w 2345287"/>
              <a:gd name="csY17" fmla="*/ 1418196 h 1575240"/>
              <a:gd name="csX18" fmla="*/ 456573 w 2345287"/>
              <a:gd name="csY18" fmla="*/ 1548904 h 1575240"/>
              <a:gd name="csX19" fmla="*/ 424653 w 2345287"/>
              <a:gd name="csY19" fmla="*/ 1575240 h 1575240"/>
              <a:gd name="csX20" fmla="*/ 386251 w 2345287"/>
              <a:gd name="csY20" fmla="*/ 1536749 h 1575240"/>
              <a:gd name="csX21" fmla="*/ 254395 w 2345287"/>
              <a:gd name="csY21" fmla="*/ 1377663 h 1575240"/>
              <a:gd name="csX22" fmla="*/ 30 w 2345287"/>
              <a:gd name="csY22" fmla="*/ 572841 h 1575240"/>
              <a:gd name="csX23" fmla="*/ 134318 w 2345287"/>
              <a:gd name="csY23" fmla="*/ 172504 h 1575240"/>
              <a:gd name="csX24" fmla="*/ 311573 w 2345287"/>
              <a:gd name="csY24" fmla="*/ 101402 h 1575240"/>
              <a:gd name="csX25" fmla="*/ 684680 w 2345287"/>
              <a:gd name="csY25" fmla="*/ 20667 h 1575240"/>
              <a:gd name="csX26" fmla="*/ 990194 w 2345287"/>
              <a:gd name="csY26" fmla="*/ 1 h 15752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345287" h="1575240">
                <a:moveTo>
                  <a:pt x="990194" y="1"/>
                </a:moveTo>
                <a:cubicBezTo>
                  <a:pt x="1299712" y="226"/>
                  <a:pt x="1616077" y="63013"/>
                  <a:pt x="1892796" y="187335"/>
                </a:cubicBezTo>
                <a:cubicBezTo>
                  <a:pt x="2041390" y="254097"/>
                  <a:pt x="2190270" y="335499"/>
                  <a:pt x="2311253" y="446183"/>
                </a:cubicBezTo>
                <a:cubicBezTo>
                  <a:pt x="2360849" y="491533"/>
                  <a:pt x="2355460" y="569312"/>
                  <a:pt x="2300190" y="607175"/>
                </a:cubicBezTo>
                <a:cubicBezTo>
                  <a:pt x="2277444" y="622769"/>
                  <a:pt x="2251262" y="625297"/>
                  <a:pt x="2225321" y="632736"/>
                </a:cubicBezTo>
                <a:cubicBezTo>
                  <a:pt x="2192988" y="642035"/>
                  <a:pt x="2161372" y="654148"/>
                  <a:pt x="2129946" y="666260"/>
                </a:cubicBezTo>
                <a:cubicBezTo>
                  <a:pt x="2037480" y="701835"/>
                  <a:pt x="1950068" y="750191"/>
                  <a:pt x="1866186" y="802647"/>
                </a:cubicBezTo>
                <a:cubicBezTo>
                  <a:pt x="1695894" y="909086"/>
                  <a:pt x="1548253" y="1048381"/>
                  <a:pt x="1427222" y="1208039"/>
                </a:cubicBezTo>
                <a:cubicBezTo>
                  <a:pt x="1388452" y="1259207"/>
                  <a:pt x="1354451" y="1315288"/>
                  <a:pt x="1324121" y="1371845"/>
                </a:cubicBezTo>
                <a:cubicBezTo>
                  <a:pt x="1310150" y="1397883"/>
                  <a:pt x="1295700" y="1439800"/>
                  <a:pt x="1276196" y="1460401"/>
                </a:cubicBezTo>
                <a:cubicBezTo>
                  <a:pt x="1223978" y="1443424"/>
                  <a:pt x="1172571" y="1425733"/>
                  <a:pt x="1118303" y="1416052"/>
                </a:cubicBezTo>
                <a:cubicBezTo>
                  <a:pt x="1079271" y="1409113"/>
                  <a:pt x="1039606" y="1404675"/>
                  <a:pt x="999749" y="1402828"/>
                </a:cubicBezTo>
                <a:lnTo>
                  <a:pt x="970512" y="1403395"/>
                </a:lnTo>
                <a:lnTo>
                  <a:pt x="942260" y="1400547"/>
                </a:lnTo>
                <a:lnTo>
                  <a:pt x="900545" y="1404752"/>
                </a:lnTo>
                <a:lnTo>
                  <a:pt x="880038" y="1405149"/>
                </a:lnTo>
                <a:lnTo>
                  <a:pt x="849603" y="1409888"/>
                </a:lnTo>
                <a:lnTo>
                  <a:pt x="767191" y="1418196"/>
                </a:lnTo>
                <a:cubicBezTo>
                  <a:pt x="654093" y="1441339"/>
                  <a:pt x="549001" y="1486461"/>
                  <a:pt x="456573" y="1548904"/>
                </a:cubicBezTo>
                <a:lnTo>
                  <a:pt x="424653" y="1575240"/>
                </a:lnTo>
                <a:lnTo>
                  <a:pt x="386251" y="1536749"/>
                </a:lnTo>
                <a:cubicBezTo>
                  <a:pt x="339041" y="1486296"/>
                  <a:pt x="294309" y="1434221"/>
                  <a:pt x="254395" y="1377663"/>
                </a:cubicBezTo>
                <a:cubicBezTo>
                  <a:pt x="97790" y="1155869"/>
                  <a:pt x="-1974" y="844326"/>
                  <a:pt x="30" y="572841"/>
                </a:cubicBezTo>
                <a:cubicBezTo>
                  <a:pt x="936" y="449759"/>
                  <a:pt x="20058" y="245084"/>
                  <a:pt x="134318" y="172504"/>
                </a:cubicBezTo>
                <a:cubicBezTo>
                  <a:pt x="187060" y="139027"/>
                  <a:pt x="252392" y="120000"/>
                  <a:pt x="311573" y="101402"/>
                </a:cubicBezTo>
                <a:cubicBezTo>
                  <a:pt x="433510" y="63109"/>
                  <a:pt x="558260" y="38215"/>
                  <a:pt x="684680" y="20667"/>
                </a:cubicBezTo>
                <a:cubicBezTo>
                  <a:pt x="784609" y="6801"/>
                  <a:pt x="887021" y="-75"/>
                  <a:pt x="990194" y="1"/>
                </a:cubicBezTo>
                <a:close/>
              </a:path>
            </a:pathLst>
          </a:custGeom>
          <a:solidFill>
            <a:schemeClr val="accent2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939715E-7DB2-DDFC-F62C-067DADDB9955}"/>
              </a:ext>
            </a:extLst>
          </p:cNvPr>
          <p:cNvSpPr/>
          <p:nvPr/>
        </p:nvSpPr>
        <p:spPr>
          <a:xfrm>
            <a:off x="6570137" y="1910061"/>
            <a:ext cx="1817866" cy="2233112"/>
          </a:xfrm>
          <a:custGeom>
            <a:avLst/>
            <a:gdLst>
              <a:gd name="csX0" fmla="*/ 535926 w 2387484"/>
              <a:gd name="csY0" fmla="*/ 2052950 h 2932844"/>
              <a:gd name="csX1" fmla="*/ 524966 w 2387484"/>
              <a:gd name="csY1" fmla="*/ 1834058 h 2932844"/>
              <a:gd name="csX2" fmla="*/ 240875 w 2387484"/>
              <a:gd name="csY2" fmla="*/ 1217902 h 2932844"/>
              <a:gd name="csX3" fmla="*/ 80855 w 2387484"/>
              <a:gd name="csY3" fmla="*/ 1076985 h 2932844"/>
              <a:gd name="csX4" fmla="*/ 0 w 2387484"/>
              <a:gd name="csY4" fmla="*/ 1019553 h 2932844"/>
              <a:gd name="csX5" fmla="*/ 166784 w 2387484"/>
              <a:gd name="csY5" fmla="*/ 728573 h 2932844"/>
              <a:gd name="csX6" fmla="*/ 1012103 w 2387484"/>
              <a:gd name="csY6" fmla="*/ 83483 h 2932844"/>
              <a:gd name="csX7" fmla="*/ 1375358 w 2387484"/>
              <a:gd name="csY7" fmla="*/ 936 h 2932844"/>
              <a:gd name="csX8" fmla="*/ 1578718 w 2387484"/>
              <a:gd name="csY8" fmla="*/ 36573 h 2932844"/>
              <a:gd name="csX9" fmla="*/ 1735105 w 2387484"/>
              <a:gd name="csY9" fmla="*/ 180685 h 2932844"/>
              <a:gd name="csX10" fmla="*/ 2029717 w 2387484"/>
              <a:gd name="csY10" fmla="*/ 600119 h 2932844"/>
              <a:gd name="csX11" fmla="*/ 2381260 w 2387484"/>
              <a:gd name="csY11" fmla="*/ 2178210 h 2932844"/>
              <a:gd name="csX12" fmla="*/ 2235019 w 2387484"/>
              <a:gd name="csY12" fmla="*/ 2853175 h 2932844"/>
              <a:gd name="csX13" fmla="*/ 2034164 w 2387484"/>
              <a:gd name="csY13" fmla="*/ 2906787 h 2932844"/>
              <a:gd name="csX14" fmla="*/ 1978611 w 2387484"/>
              <a:gd name="csY14" fmla="*/ 2830754 h 2932844"/>
              <a:gd name="csX15" fmla="*/ 1919551 w 2387484"/>
              <a:gd name="csY15" fmla="*/ 2752153 h 2932844"/>
              <a:gd name="csX16" fmla="*/ 1647673 w 2387484"/>
              <a:gd name="csY16" fmla="*/ 2478898 h 2932844"/>
              <a:gd name="csX17" fmla="*/ 861477 w 2387484"/>
              <a:gd name="csY17" fmla="*/ 2100862 h 2932844"/>
              <a:gd name="csX18" fmla="*/ 642585 w 2387484"/>
              <a:gd name="csY18" fmla="*/ 2063096 h 2932844"/>
              <a:gd name="csX19" fmla="*/ 535926 w 2387484"/>
              <a:gd name="csY19" fmla="*/ 2052950 h 29328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387484" h="2932844">
                <a:moveTo>
                  <a:pt x="535926" y="2052950"/>
                </a:moveTo>
                <a:cubicBezTo>
                  <a:pt x="528661" y="1980299"/>
                  <a:pt x="535237" y="1907147"/>
                  <a:pt x="524966" y="1834058"/>
                </a:cubicBezTo>
                <a:cubicBezTo>
                  <a:pt x="492962" y="1606460"/>
                  <a:pt x="395948" y="1388570"/>
                  <a:pt x="240875" y="1217902"/>
                </a:cubicBezTo>
                <a:cubicBezTo>
                  <a:pt x="192901" y="1165168"/>
                  <a:pt x="137724" y="1119636"/>
                  <a:pt x="80855" y="1076985"/>
                </a:cubicBezTo>
                <a:cubicBezTo>
                  <a:pt x="54926" y="1057569"/>
                  <a:pt x="21294" y="1043415"/>
                  <a:pt x="0" y="1019553"/>
                </a:cubicBezTo>
                <a:cubicBezTo>
                  <a:pt x="48163" y="918092"/>
                  <a:pt x="102651" y="820827"/>
                  <a:pt x="166784" y="728573"/>
                </a:cubicBezTo>
                <a:cubicBezTo>
                  <a:pt x="367952" y="439034"/>
                  <a:pt x="687553" y="212689"/>
                  <a:pt x="1012103" y="83483"/>
                </a:cubicBezTo>
                <a:cubicBezTo>
                  <a:pt x="1127217" y="37637"/>
                  <a:pt x="1251475" y="7011"/>
                  <a:pt x="1375358" y="936"/>
                </a:cubicBezTo>
                <a:cubicBezTo>
                  <a:pt x="1445128" y="-2509"/>
                  <a:pt x="1516213" y="2314"/>
                  <a:pt x="1578718" y="36573"/>
                </a:cubicBezTo>
                <a:cubicBezTo>
                  <a:pt x="1641285" y="70894"/>
                  <a:pt x="1687381" y="128764"/>
                  <a:pt x="1735105" y="180685"/>
                </a:cubicBezTo>
                <a:cubicBezTo>
                  <a:pt x="1850407" y="306195"/>
                  <a:pt x="1947735" y="451059"/>
                  <a:pt x="2029717" y="600119"/>
                </a:cubicBezTo>
                <a:cubicBezTo>
                  <a:pt x="2291762" y="1076609"/>
                  <a:pt x="2417899" y="1635207"/>
                  <a:pt x="2381260" y="2178210"/>
                </a:cubicBezTo>
                <a:cubicBezTo>
                  <a:pt x="2366354" y="2400046"/>
                  <a:pt x="2327900" y="2649252"/>
                  <a:pt x="2235019" y="2853175"/>
                </a:cubicBezTo>
                <a:cubicBezTo>
                  <a:pt x="2199758" y="2930461"/>
                  <a:pt x="2103057" y="2957955"/>
                  <a:pt x="2034164" y="2906787"/>
                </a:cubicBezTo>
                <a:cubicBezTo>
                  <a:pt x="2007859" y="2887246"/>
                  <a:pt x="1996649" y="2856996"/>
                  <a:pt x="1978611" y="2830754"/>
                </a:cubicBezTo>
                <a:cubicBezTo>
                  <a:pt x="1960073" y="2803760"/>
                  <a:pt x="1940031" y="2777643"/>
                  <a:pt x="1919551" y="2752153"/>
                </a:cubicBezTo>
                <a:cubicBezTo>
                  <a:pt x="1839134" y="2651882"/>
                  <a:pt x="1747067" y="2560191"/>
                  <a:pt x="1647673" y="2478898"/>
                </a:cubicBezTo>
                <a:cubicBezTo>
                  <a:pt x="1419199" y="2291884"/>
                  <a:pt x="1148010" y="2168127"/>
                  <a:pt x="861477" y="2100862"/>
                </a:cubicBezTo>
                <a:cubicBezTo>
                  <a:pt x="789891" y="2084077"/>
                  <a:pt x="715549" y="2071989"/>
                  <a:pt x="642585" y="2063096"/>
                </a:cubicBezTo>
                <a:cubicBezTo>
                  <a:pt x="607262" y="2058837"/>
                  <a:pt x="570936" y="2058837"/>
                  <a:pt x="535926" y="2052950"/>
                </a:cubicBezTo>
                <a:close/>
              </a:path>
            </a:pathLst>
          </a:custGeom>
          <a:solidFill>
            <a:schemeClr val="accent1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DE2C488-6B60-BAF9-531A-51EE2D1210DB}"/>
              </a:ext>
            </a:extLst>
          </p:cNvPr>
          <p:cNvSpPr/>
          <p:nvPr/>
        </p:nvSpPr>
        <p:spPr>
          <a:xfrm>
            <a:off x="3831820" y="1535090"/>
            <a:ext cx="1627451" cy="2256167"/>
          </a:xfrm>
          <a:custGeom>
            <a:avLst/>
            <a:gdLst>
              <a:gd name="csX0" fmla="*/ 1053112 w 1627451"/>
              <a:gd name="csY0" fmla="*/ 119 h 2256167"/>
              <a:gd name="csX1" fmla="*/ 1155520 w 1627451"/>
              <a:gd name="csY1" fmla="*/ 73678 h 2256167"/>
              <a:gd name="csX2" fmla="*/ 1153040 w 1627451"/>
              <a:gd name="csY2" fmla="*/ 141537 h 2256167"/>
              <a:gd name="csX3" fmla="*/ 1150942 w 1627451"/>
              <a:gd name="csY3" fmla="*/ 240441 h 2256167"/>
              <a:gd name="csX4" fmla="*/ 1189903 w 1627451"/>
              <a:gd name="csY4" fmla="*/ 531145 h 2256167"/>
              <a:gd name="csX5" fmla="*/ 1463248 w 1627451"/>
              <a:gd name="csY5" fmla="*/ 1124950 h 2256167"/>
              <a:gd name="csX6" fmla="*/ 1557716 w 1627451"/>
              <a:gd name="csY6" fmla="*/ 1235537 h 2256167"/>
              <a:gd name="csX7" fmla="*/ 1595098 w 1627451"/>
              <a:gd name="csY7" fmla="*/ 1270838 h 2256167"/>
              <a:gd name="csX8" fmla="*/ 1627451 w 1627451"/>
              <a:gd name="csY8" fmla="*/ 1306906 h 2256167"/>
              <a:gd name="csX9" fmla="*/ 1543857 w 1627451"/>
              <a:gd name="csY9" fmla="*/ 1408223 h 2256167"/>
              <a:gd name="csX10" fmla="*/ 1505578 w 1627451"/>
              <a:gd name="csY10" fmla="*/ 1478746 h 2256167"/>
              <a:gd name="csX11" fmla="*/ 1500491 w 1627451"/>
              <a:gd name="csY11" fmla="*/ 1486422 h 2256167"/>
              <a:gd name="csX12" fmla="*/ 1496822 w 1627451"/>
              <a:gd name="csY12" fmla="*/ 1494879 h 2256167"/>
              <a:gd name="csX13" fmla="*/ 1463765 w 1627451"/>
              <a:gd name="csY13" fmla="*/ 1555781 h 2256167"/>
              <a:gd name="csX14" fmla="*/ 1447097 w 1627451"/>
              <a:gd name="csY14" fmla="*/ 1609477 h 2256167"/>
              <a:gd name="csX15" fmla="*/ 1436975 w 1627451"/>
              <a:gd name="csY15" fmla="*/ 1632804 h 2256167"/>
              <a:gd name="csX16" fmla="*/ 1429661 w 1627451"/>
              <a:gd name="csY16" fmla="*/ 1665647 h 2256167"/>
              <a:gd name="csX17" fmla="*/ 1413149 w 1627451"/>
              <a:gd name="csY17" fmla="*/ 1718841 h 2256167"/>
              <a:gd name="csX18" fmla="*/ 1402990 w 1627451"/>
              <a:gd name="csY18" fmla="*/ 1785404 h 2256167"/>
              <a:gd name="csX19" fmla="*/ 1402345 w 1627451"/>
              <a:gd name="csY19" fmla="*/ 1788302 h 2256167"/>
              <a:gd name="csX20" fmla="*/ 1402289 w 1627451"/>
              <a:gd name="csY20" fmla="*/ 1789999 h 2256167"/>
              <a:gd name="csX21" fmla="*/ 1399985 w 1627451"/>
              <a:gd name="csY21" fmla="*/ 1805093 h 2256167"/>
              <a:gd name="csX22" fmla="*/ 1395500 w 1627451"/>
              <a:gd name="csY22" fmla="*/ 1893910 h 2256167"/>
              <a:gd name="csX23" fmla="*/ 1397539 w 1627451"/>
              <a:gd name="csY23" fmla="*/ 1934292 h 2256167"/>
              <a:gd name="csX24" fmla="*/ 1397104 w 1627451"/>
              <a:gd name="csY24" fmla="*/ 1947510 h 2256167"/>
              <a:gd name="csX25" fmla="*/ 1398732 w 1627451"/>
              <a:gd name="csY25" fmla="*/ 1957908 h 2256167"/>
              <a:gd name="csX26" fmla="*/ 1399985 w 1627451"/>
              <a:gd name="csY26" fmla="*/ 1982728 h 2256167"/>
              <a:gd name="csX27" fmla="*/ 1413149 w 1627451"/>
              <a:gd name="csY27" fmla="*/ 2068980 h 2256167"/>
              <a:gd name="csX28" fmla="*/ 1419138 w 1627451"/>
              <a:gd name="csY28" fmla="*/ 2088272 h 2256167"/>
              <a:gd name="csX29" fmla="*/ 1421760 w 1627451"/>
              <a:gd name="csY29" fmla="*/ 2105024 h 2256167"/>
              <a:gd name="csX30" fmla="*/ 1340595 w 1627451"/>
              <a:gd name="csY30" fmla="*/ 2142507 h 2256167"/>
              <a:gd name="csX31" fmla="*/ 1153994 w 1627451"/>
              <a:gd name="csY31" fmla="*/ 2204214 h 2256167"/>
              <a:gd name="csX32" fmla="*/ 337249 w 1627451"/>
              <a:gd name="csY32" fmla="*/ 2189336 h 2256167"/>
              <a:gd name="csX33" fmla="*/ 7824 w 1627451"/>
              <a:gd name="csY33" fmla="*/ 1937116 h 2256167"/>
              <a:gd name="csX34" fmla="*/ 1958 w 1627451"/>
              <a:gd name="csY34" fmla="*/ 1766443 h 2256167"/>
              <a:gd name="csX35" fmla="*/ 62378 w 1627451"/>
              <a:gd name="csY35" fmla="*/ 1346363 h 2256167"/>
              <a:gd name="csX36" fmla="*/ 627667 w 1627451"/>
              <a:gd name="csY36" fmla="*/ 318125 h 2256167"/>
              <a:gd name="csX37" fmla="*/ 1008786 w 1627451"/>
              <a:gd name="csY37" fmla="*/ 12352 h 2256167"/>
              <a:gd name="csX38" fmla="*/ 1053112 w 1627451"/>
              <a:gd name="csY38" fmla="*/ 119 h 2256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627451" h="2256167">
                <a:moveTo>
                  <a:pt x="1053112" y="119"/>
                </a:moveTo>
                <a:cubicBezTo>
                  <a:pt x="1098769" y="-2038"/>
                  <a:pt x="1144540" y="25144"/>
                  <a:pt x="1155520" y="73678"/>
                </a:cubicBezTo>
                <a:cubicBezTo>
                  <a:pt x="1160765" y="96854"/>
                  <a:pt x="1155043" y="118409"/>
                  <a:pt x="1153040" y="141537"/>
                </a:cubicBezTo>
                <a:cubicBezTo>
                  <a:pt x="1150275" y="174203"/>
                  <a:pt x="1149892" y="207680"/>
                  <a:pt x="1150942" y="240441"/>
                </a:cubicBezTo>
                <a:cubicBezTo>
                  <a:pt x="1154041" y="338821"/>
                  <a:pt x="1168396" y="435198"/>
                  <a:pt x="1189903" y="531145"/>
                </a:cubicBezTo>
                <a:cubicBezTo>
                  <a:pt x="1237781" y="744689"/>
                  <a:pt x="1331582" y="950127"/>
                  <a:pt x="1463248" y="1124950"/>
                </a:cubicBezTo>
                <a:cubicBezTo>
                  <a:pt x="1492289" y="1163481"/>
                  <a:pt x="1524192" y="1200821"/>
                  <a:pt x="1557716" y="1235537"/>
                </a:cubicBezTo>
                <a:cubicBezTo>
                  <a:pt x="1569209" y="1247435"/>
                  <a:pt x="1582443" y="1258928"/>
                  <a:pt x="1595098" y="1270838"/>
                </a:cubicBezTo>
                <a:lnTo>
                  <a:pt x="1627451" y="1306906"/>
                </a:lnTo>
                <a:lnTo>
                  <a:pt x="1543857" y="1408223"/>
                </a:lnTo>
                <a:lnTo>
                  <a:pt x="1505578" y="1478746"/>
                </a:lnTo>
                <a:lnTo>
                  <a:pt x="1500491" y="1486422"/>
                </a:lnTo>
                <a:lnTo>
                  <a:pt x="1496822" y="1494879"/>
                </a:lnTo>
                <a:lnTo>
                  <a:pt x="1463765" y="1555781"/>
                </a:lnTo>
                <a:lnTo>
                  <a:pt x="1447097" y="1609477"/>
                </a:lnTo>
                <a:lnTo>
                  <a:pt x="1436975" y="1632804"/>
                </a:lnTo>
                <a:lnTo>
                  <a:pt x="1429661" y="1665647"/>
                </a:lnTo>
                <a:lnTo>
                  <a:pt x="1413149" y="1718841"/>
                </a:lnTo>
                <a:lnTo>
                  <a:pt x="1402990" y="1785404"/>
                </a:lnTo>
                <a:lnTo>
                  <a:pt x="1402345" y="1788302"/>
                </a:lnTo>
                <a:lnTo>
                  <a:pt x="1402289" y="1789999"/>
                </a:lnTo>
                <a:lnTo>
                  <a:pt x="1399985" y="1805093"/>
                </a:lnTo>
                <a:cubicBezTo>
                  <a:pt x="1397020" y="1834295"/>
                  <a:pt x="1395500" y="1863925"/>
                  <a:pt x="1395500" y="1893910"/>
                </a:cubicBezTo>
                <a:lnTo>
                  <a:pt x="1397539" y="1934292"/>
                </a:lnTo>
                <a:lnTo>
                  <a:pt x="1397104" y="1947510"/>
                </a:lnTo>
                <a:lnTo>
                  <a:pt x="1398732" y="1957908"/>
                </a:lnTo>
                <a:lnTo>
                  <a:pt x="1399985" y="1982728"/>
                </a:lnTo>
                <a:cubicBezTo>
                  <a:pt x="1402951" y="2011930"/>
                  <a:pt x="1407363" y="2040705"/>
                  <a:pt x="1413149" y="2068980"/>
                </a:cubicBezTo>
                <a:lnTo>
                  <a:pt x="1419138" y="2088272"/>
                </a:lnTo>
                <a:lnTo>
                  <a:pt x="1421760" y="2105024"/>
                </a:lnTo>
                <a:cubicBezTo>
                  <a:pt x="1399585" y="2122955"/>
                  <a:pt x="1366871" y="2131586"/>
                  <a:pt x="1340595" y="2142507"/>
                </a:cubicBezTo>
                <a:cubicBezTo>
                  <a:pt x="1279984" y="2167734"/>
                  <a:pt x="1217323" y="2187142"/>
                  <a:pt x="1153994" y="2204214"/>
                </a:cubicBezTo>
                <a:cubicBezTo>
                  <a:pt x="888279" y="2275698"/>
                  <a:pt x="599626" y="2275889"/>
                  <a:pt x="337249" y="2189336"/>
                </a:cubicBezTo>
                <a:cubicBezTo>
                  <a:pt x="216505" y="2149517"/>
                  <a:pt x="38058" y="2075363"/>
                  <a:pt x="7824" y="1937116"/>
                </a:cubicBezTo>
                <a:cubicBezTo>
                  <a:pt x="-4003" y="1882943"/>
                  <a:pt x="766" y="1821617"/>
                  <a:pt x="1958" y="1766443"/>
                </a:cubicBezTo>
                <a:cubicBezTo>
                  <a:pt x="5010" y="1624382"/>
                  <a:pt x="29235" y="1484132"/>
                  <a:pt x="62378" y="1346363"/>
                </a:cubicBezTo>
                <a:cubicBezTo>
                  <a:pt x="154653" y="962574"/>
                  <a:pt x="353940" y="602152"/>
                  <a:pt x="627667" y="318125"/>
                </a:cubicBezTo>
                <a:cubicBezTo>
                  <a:pt x="739065" y="202482"/>
                  <a:pt x="866772" y="89272"/>
                  <a:pt x="1008786" y="12352"/>
                </a:cubicBezTo>
                <a:cubicBezTo>
                  <a:pt x="1022687" y="4817"/>
                  <a:pt x="1037893" y="838"/>
                  <a:pt x="1053112" y="119"/>
                </a:cubicBezTo>
                <a:close/>
              </a:path>
            </a:pathLst>
          </a:custGeom>
          <a:solidFill>
            <a:schemeClr val="accent5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20C03A93-116D-98DE-59EE-8531F13EE026}"/>
              </a:ext>
            </a:extLst>
          </p:cNvPr>
          <p:cNvSpPr/>
          <p:nvPr/>
        </p:nvSpPr>
        <p:spPr>
          <a:xfrm>
            <a:off x="5400044" y="2733109"/>
            <a:ext cx="1391912" cy="1391783"/>
          </a:xfrm>
          <a:prstGeom prst="donut">
            <a:avLst>
              <a:gd name="adj" fmla="val 17991"/>
            </a:avLst>
          </a:prstGeom>
          <a:solidFill>
            <a:srgbClr val="D8D5D5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E528BAA-3843-F525-DD21-0FE118909F52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138983B-FEF1-2232-9342-2EB20DFA364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DA9D8D3-D72B-4278-CDC8-F28C0F0B6B1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A8AB81C-3821-4FA1-D62C-72ADA6BB8115}"/>
              </a:ext>
            </a:extLst>
          </p:cNvPr>
          <p:cNvGrpSpPr/>
          <p:nvPr/>
        </p:nvGrpSpPr>
        <p:grpSpPr>
          <a:xfrm>
            <a:off x="8636901" y="4489018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FFDFF28-B6AA-337B-F795-D3990BFED36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B28C318-990B-1A1A-A304-F98279425A6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7A57EF6-D6DE-E6A9-26B2-753F32494E90}"/>
              </a:ext>
            </a:extLst>
          </p:cNvPr>
          <p:cNvGrpSpPr/>
          <p:nvPr/>
        </p:nvGrpSpPr>
        <p:grpSpPr>
          <a:xfrm>
            <a:off x="629021" y="3636471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C0D624-D858-787A-B068-D882B45AEF7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30C5D6-D5E1-58DD-72BD-E31652D1ECB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AD5224F-2EE1-ACA5-5CB1-64A0E88FB12B}"/>
              </a:ext>
            </a:extLst>
          </p:cNvPr>
          <p:cNvGrpSpPr/>
          <p:nvPr/>
        </p:nvGrpSpPr>
        <p:grpSpPr>
          <a:xfrm>
            <a:off x="8636901" y="1078830"/>
            <a:ext cx="2926080" cy="1290153"/>
            <a:chOff x="8921977" y="1242150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8DF47B9-CAB8-6204-BA83-3F09AF5916B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5499C64-AECF-9804-C905-67CAFA018CA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230CAC-1BB7-97EF-108B-861E33BFA6EF}"/>
              </a:ext>
            </a:extLst>
          </p:cNvPr>
          <p:cNvGrpSpPr/>
          <p:nvPr/>
        </p:nvGrpSpPr>
        <p:grpSpPr>
          <a:xfrm>
            <a:off x="629021" y="1931377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5EBDF11-406D-FD4B-704F-1F602342C04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85E10E6-A973-1E35-736B-E2D3ECFAED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61F7A65-C62B-84E7-B40A-AB83B9005ED1}"/>
              </a:ext>
            </a:extLst>
          </p:cNvPr>
          <p:cNvSpPr/>
          <p:nvPr/>
        </p:nvSpPr>
        <p:spPr>
          <a:xfrm>
            <a:off x="4297566" y="2447530"/>
            <a:ext cx="772336" cy="815308"/>
          </a:xfrm>
          <a:custGeom>
            <a:avLst/>
            <a:gdLst>
              <a:gd name="csX0" fmla="*/ 435169 w 867427"/>
              <a:gd name="csY0" fmla="*/ 856476 h 915689"/>
              <a:gd name="csX1" fmla="*/ 503749 w 867427"/>
              <a:gd name="csY1" fmla="*/ 865612 h 915689"/>
              <a:gd name="csX2" fmla="*/ 366025 w 867427"/>
              <a:gd name="csY2" fmla="*/ 865612 h 915689"/>
              <a:gd name="csX3" fmla="*/ 435169 w 867427"/>
              <a:gd name="csY3" fmla="*/ 856476 h 915689"/>
              <a:gd name="csX4" fmla="*/ 390091 w 867427"/>
              <a:gd name="csY4" fmla="*/ 772215 h 915689"/>
              <a:gd name="csX5" fmla="*/ 451453 w 867427"/>
              <a:gd name="csY5" fmla="*/ 774234 h 915689"/>
              <a:gd name="csX6" fmla="*/ 534751 w 867427"/>
              <a:gd name="csY6" fmla="*/ 777929 h 915689"/>
              <a:gd name="csX7" fmla="*/ 534751 w 867427"/>
              <a:gd name="csY7" fmla="*/ 821771 h 915689"/>
              <a:gd name="csX8" fmla="*/ 413938 w 867427"/>
              <a:gd name="csY8" fmla="*/ 827908 h 915689"/>
              <a:gd name="csX9" fmla="*/ 329951 w 867427"/>
              <a:gd name="csY9" fmla="*/ 822585 h 915689"/>
              <a:gd name="csX10" fmla="*/ 329951 w 867427"/>
              <a:gd name="csY10" fmla="*/ 779119 h 915689"/>
              <a:gd name="csX11" fmla="*/ 390091 w 867427"/>
              <a:gd name="csY11" fmla="*/ 772215 h 915689"/>
              <a:gd name="csX12" fmla="*/ 59334 w 867427"/>
              <a:gd name="csY12" fmla="*/ 414698 h 915689"/>
              <a:gd name="csX13" fmla="*/ 115255 w 867427"/>
              <a:gd name="csY13" fmla="*/ 422065 h 915689"/>
              <a:gd name="csX14" fmla="*/ 126340 w 867427"/>
              <a:gd name="csY14" fmla="*/ 452253 h 915689"/>
              <a:gd name="csX15" fmla="*/ 109117 w 867427"/>
              <a:gd name="csY15" fmla="*/ 470165 h 915689"/>
              <a:gd name="csX16" fmla="*/ 69409 w 867427"/>
              <a:gd name="csY16" fmla="*/ 473359 h 915689"/>
              <a:gd name="csX17" fmla="*/ 4024 w 867427"/>
              <a:gd name="csY17" fmla="*/ 427201 h 915689"/>
              <a:gd name="csX18" fmla="*/ 59334 w 867427"/>
              <a:gd name="csY18" fmla="*/ 414698 h 915689"/>
              <a:gd name="csX19" fmla="*/ 804766 w 867427"/>
              <a:gd name="csY19" fmla="*/ 413485 h 915689"/>
              <a:gd name="csX20" fmla="*/ 862558 w 867427"/>
              <a:gd name="csY20" fmla="*/ 427201 h 915689"/>
              <a:gd name="csX21" fmla="*/ 808445 w 867427"/>
              <a:gd name="csY21" fmla="*/ 472858 h 915689"/>
              <a:gd name="csX22" fmla="*/ 748070 w 867427"/>
              <a:gd name="csY22" fmla="*/ 464779 h 915689"/>
              <a:gd name="csX23" fmla="*/ 746880 w 867427"/>
              <a:gd name="csY23" fmla="*/ 427201 h 915689"/>
              <a:gd name="csX24" fmla="*/ 804766 w 867427"/>
              <a:gd name="csY24" fmla="*/ 413485 h 915689"/>
              <a:gd name="csX25" fmla="*/ 426401 w 867427"/>
              <a:gd name="csY25" fmla="*/ 191148 h 915689"/>
              <a:gd name="csX26" fmla="*/ 671911 w 867427"/>
              <a:gd name="csY26" fmla="*/ 476929 h 915689"/>
              <a:gd name="csX27" fmla="*/ 578780 w 867427"/>
              <a:gd name="csY27" fmla="*/ 639078 h 915689"/>
              <a:gd name="csX28" fmla="*/ 546338 w 867427"/>
              <a:gd name="csY28" fmla="*/ 727825 h 915689"/>
              <a:gd name="csX29" fmla="*/ 463979 w 867427"/>
              <a:gd name="csY29" fmla="*/ 732898 h 915689"/>
              <a:gd name="csX30" fmla="*/ 322561 w 867427"/>
              <a:gd name="csY30" fmla="*/ 727825 h 915689"/>
              <a:gd name="csX31" fmla="*/ 292060 w 867427"/>
              <a:gd name="csY31" fmla="*/ 646030 h 915689"/>
              <a:gd name="csX32" fmla="*/ 194106 w 867427"/>
              <a:gd name="csY32" fmla="*/ 469476 h 915689"/>
              <a:gd name="csX33" fmla="*/ 426401 w 867427"/>
              <a:gd name="csY33" fmla="*/ 191148 h 915689"/>
              <a:gd name="csX34" fmla="*/ 725611 w 867427"/>
              <a:gd name="csY34" fmla="*/ 127610 h 915689"/>
              <a:gd name="csX35" fmla="*/ 751890 w 867427"/>
              <a:gd name="csY35" fmla="*/ 151628 h 915689"/>
              <a:gd name="csX36" fmla="*/ 670659 w 867427"/>
              <a:gd name="csY36" fmla="*/ 229039 h 915689"/>
              <a:gd name="csX37" fmla="*/ 648863 w 867427"/>
              <a:gd name="csY37" fmla="*/ 207995 h 915689"/>
              <a:gd name="csX38" fmla="*/ 725611 w 867427"/>
              <a:gd name="csY38" fmla="*/ 127610 h 915689"/>
              <a:gd name="csX39" fmla="*/ 149512 w 867427"/>
              <a:gd name="csY39" fmla="*/ 125323 h 915689"/>
              <a:gd name="csX40" fmla="*/ 219533 w 867427"/>
              <a:gd name="csY40" fmla="*/ 192087 h 915689"/>
              <a:gd name="csX41" fmla="*/ 221099 w 867427"/>
              <a:gd name="csY41" fmla="*/ 207995 h 915689"/>
              <a:gd name="csX42" fmla="*/ 200932 w 867427"/>
              <a:gd name="csY42" fmla="*/ 228788 h 915689"/>
              <a:gd name="csX43" fmla="*/ 180201 w 867427"/>
              <a:gd name="csY43" fmla="*/ 225657 h 915689"/>
              <a:gd name="csX44" fmla="*/ 117947 w 867427"/>
              <a:gd name="csY44" fmla="*/ 162901 h 915689"/>
              <a:gd name="csX45" fmla="*/ 125776 w 867427"/>
              <a:gd name="csY45" fmla="*/ 130021 h 915689"/>
              <a:gd name="csX46" fmla="*/ 149512 w 867427"/>
              <a:gd name="csY46" fmla="*/ 125323 h 915689"/>
              <a:gd name="csX47" fmla="*/ 420138 w 867427"/>
              <a:gd name="csY47" fmla="*/ 0 h 915689"/>
              <a:gd name="csX48" fmla="*/ 451453 w 867427"/>
              <a:gd name="csY48" fmla="*/ 0 h 915689"/>
              <a:gd name="csX49" fmla="*/ 451453 w 867427"/>
              <a:gd name="csY49" fmla="*/ 123883 h 915689"/>
              <a:gd name="csX50" fmla="*/ 413875 w 867427"/>
              <a:gd name="csY50" fmla="*/ 121315 h 915689"/>
              <a:gd name="csX51" fmla="*/ 420138 w 867427"/>
              <a:gd name="csY51" fmla="*/ 0 h 91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67427" h="915689">
                <a:moveTo>
                  <a:pt x="435169" y="856476"/>
                </a:moveTo>
                <a:cubicBezTo>
                  <a:pt x="460221" y="856186"/>
                  <a:pt x="485179" y="858942"/>
                  <a:pt x="503749" y="865612"/>
                </a:cubicBezTo>
                <a:cubicBezTo>
                  <a:pt x="480513" y="933628"/>
                  <a:pt x="391265" y="931123"/>
                  <a:pt x="366025" y="865612"/>
                </a:cubicBezTo>
                <a:cubicBezTo>
                  <a:pt x="384971" y="860101"/>
                  <a:pt x="410117" y="856765"/>
                  <a:pt x="435169" y="856476"/>
                </a:cubicBezTo>
                <a:close/>
                <a:moveTo>
                  <a:pt x="390091" y="772215"/>
                </a:moveTo>
                <a:cubicBezTo>
                  <a:pt x="410884" y="772387"/>
                  <a:pt x="431881" y="774047"/>
                  <a:pt x="451453" y="774234"/>
                </a:cubicBezTo>
                <a:cubicBezTo>
                  <a:pt x="479073" y="774485"/>
                  <a:pt x="508134" y="770664"/>
                  <a:pt x="534751" y="777929"/>
                </a:cubicBezTo>
                <a:cubicBezTo>
                  <a:pt x="541891" y="794151"/>
                  <a:pt x="541202" y="805174"/>
                  <a:pt x="534751" y="821771"/>
                </a:cubicBezTo>
                <a:cubicBezTo>
                  <a:pt x="497674" y="835612"/>
                  <a:pt x="453207" y="827721"/>
                  <a:pt x="413938" y="827908"/>
                </a:cubicBezTo>
                <a:cubicBezTo>
                  <a:pt x="385253" y="827971"/>
                  <a:pt x="357320" y="831854"/>
                  <a:pt x="329951" y="822585"/>
                </a:cubicBezTo>
                <a:cubicBezTo>
                  <a:pt x="329951" y="808117"/>
                  <a:pt x="329951" y="793650"/>
                  <a:pt x="329951" y="779119"/>
                </a:cubicBezTo>
                <a:cubicBezTo>
                  <a:pt x="348709" y="773358"/>
                  <a:pt x="369298" y="772043"/>
                  <a:pt x="390091" y="772215"/>
                </a:cubicBezTo>
                <a:close/>
                <a:moveTo>
                  <a:pt x="59334" y="414698"/>
                </a:moveTo>
                <a:cubicBezTo>
                  <a:pt x="82452" y="413406"/>
                  <a:pt x="105673" y="415426"/>
                  <a:pt x="115255" y="422065"/>
                </a:cubicBezTo>
                <a:cubicBezTo>
                  <a:pt x="126027" y="429518"/>
                  <a:pt x="125651" y="440854"/>
                  <a:pt x="126340" y="452253"/>
                </a:cubicBezTo>
                <a:cubicBezTo>
                  <a:pt x="121643" y="459330"/>
                  <a:pt x="117447" y="466720"/>
                  <a:pt x="109117" y="470165"/>
                </a:cubicBezTo>
                <a:cubicBezTo>
                  <a:pt x="97593" y="474862"/>
                  <a:pt x="81685" y="472921"/>
                  <a:pt x="69409" y="473359"/>
                </a:cubicBezTo>
                <a:cubicBezTo>
                  <a:pt x="34023" y="474549"/>
                  <a:pt x="-14327" y="478996"/>
                  <a:pt x="4024" y="427201"/>
                </a:cubicBezTo>
                <a:cubicBezTo>
                  <a:pt x="13199" y="420594"/>
                  <a:pt x="36216" y="415990"/>
                  <a:pt x="59334" y="414698"/>
                </a:cubicBezTo>
                <a:close/>
                <a:moveTo>
                  <a:pt x="804766" y="413485"/>
                </a:moveTo>
                <a:cubicBezTo>
                  <a:pt x="827109" y="413407"/>
                  <a:pt x="849437" y="417901"/>
                  <a:pt x="862558" y="427201"/>
                </a:cubicBezTo>
                <a:cubicBezTo>
                  <a:pt x="881347" y="474737"/>
                  <a:pt x="842015" y="472420"/>
                  <a:pt x="808445" y="472858"/>
                </a:cubicBezTo>
                <a:cubicBezTo>
                  <a:pt x="786650" y="473109"/>
                  <a:pt x="766671" y="476616"/>
                  <a:pt x="748070" y="464779"/>
                </a:cubicBezTo>
                <a:cubicBezTo>
                  <a:pt x="741681" y="450186"/>
                  <a:pt x="741368" y="442295"/>
                  <a:pt x="746880" y="427201"/>
                </a:cubicBezTo>
                <a:cubicBezTo>
                  <a:pt x="760064" y="418214"/>
                  <a:pt x="782423" y="413563"/>
                  <a:pt x="804766" y="413485"/>
                </a:cubicBezTo>
                <a:close/>
                <a:moveTo>
                  <a:pt x="426401" y="191148"/>
                </a:moveTo>
                <a:cubicBezTo>
                  <a:pt x="578217" y="188141"/>
                  <a:pt x="695711" y="327744"/>
                  <a:pt x="671911" y="476929"/>
                </a:cubicBezTo>
                <a:cubicBezTo>
                  <a:pt x="659511" y="554277"/>
                  <a:pt x="613728" y="579079"/>
                  <a:pt x="578780" y="639078"/>
                </a:cubicBezTo>
                <a:cubicBezTo>
                  <a:pt x="562559" y="667012"/>
                  <a:pt x="562497" y="701395"/>
                  <a:pt x="546338" y="727825"/>
                </a:cubicBezTo>
                <a:cubicBezTo>
                  <a:pt x="520534" y="735905"/>
                  <a:pt x="491098" y="732711"/>
                  <a:pt x="463979" y="732898"/>
                </a:cubicBezTo>
                <a:cubicBezTo>
                  <a:pt x="419073" y="733337"/>
                  <a:pt x="365525" y="739725"/>
                  <a:pt x="322561" y="727825"/>
                </a:cubicBezTo>
                <a:cubicBezTo>
                  <a:pt x="308406" y="702272"/>
                  <a:pt x="307404" y="672022"/>
                  <a:pt x="292060" y="646030"/>
                </a:cubicBezTo>
                <a:cubicBezTo>
                  <a:pt x="254481" y="582273"/>
                  <a:pt x="206569" y="550018"/>
                  <a:pt x="194106" y="469476"/>
                </a:cubicBezTo>
                <a:cubicBezTo>
                  <a:pt x="172749" y="330938"/>
                  <a:pt x="285984" y="193903"/>
                  <a:pt x="426401" y="191148"/>
                </a:cubicBezTo>
                <a:close/>
                <a:moveTo>
                  <a:pt x="725611" y="127610"/>
                </a:moveTo>
                <a:cubicBezTo>
                  <a:pt x="736158" y="128208"/>
                  <a:pt x="745533" y="135156"/>
                  <a:pt x="751890" y="151628"/>
                </a:cubicBezTo>
                <a:cubicBezTo>
                  <a:pt x="740930" y="180939"/>
                  <a:pt x="701723" y="223402"/>
                  <a:pt x="670659" y="229039"/>
                </a:cubicBezTo>
                <a:cubicBezTo>
                  <a:pt x="663394" y="222024"/>
                  <a:pt x="656129" y="215010"/>
                  <a:pt x="648863" y="207995"/>
                </a:cubicBezTo>
                <a:cubicBezTo>
                  <a:pt x="651776" y="181174"/>
                  <a:pt x="693969" y="125816"/>
                  <a:pt x="725611" y="127610"/>
                </a:cubicBezTo>
                <a:close/>
                <a:moveTo>
                  <a:pt x="149512" y="125323"/>
                </a:moveTo>
                <a:cubicBezTo>
                  <a:pt x="160410" y="127829"/>
                  <a:pt x="215900" y="181503"/>
                  <a:pt x="219533" y="192087"/>
                </a:cubicBezTo>
                <a:cubicBezTo>
                  <a:pt x="221474" y="197724"/>
                  <a:pt x="220535" y="202233"/>
                  <a:pt x="221099" y="207995"/>
                </a:cubicBezTo>
                <a:cubicBezTo>
                  <a:pt x="214397" y="214947"/>
                  <a:pt x="207633" y="221836"/>
                  <a:pt x="200932" y="228788"/>
                </a:cubicBezTo>
                <a:cubicBezTo>
                  <a:pt x="193040" y="228225"/>
                  <a:pt x="187592" y="229289"/>
                  <a:pt x="180201" y="225657"/>
                </a:cubicBezTo>
                <a:cubicBezTo>
                  <a:pt x="170180" y="220709"/>
                  <a:pt x="121078" y="172672"/>
                  <a:pt x="117947" y="162901"/>
                </a:cubicBezTo>
                <a:cubicBezTo>
                  <a:pt x="113625" y="149311"/>
                  <a:pt x="118135" y="140417"/>
                  <a:pt x="125776" y="130021"/>
                </a:cubicBezTo>
                <a:cubicBezTo>
                  <a:pt x="134356" y="126388"/>
                  <a:pt x="139492" y="123006"/>
                  <a:pt x="149512" y="125323"/>
                </a:cubicBezTo>
                <a:close/>
                <a:moveTo>
                  <a:pt x="420138" y="0"/>
                </a:moveTo>
                <a:cubicBezTo>
                  <a:pt x="430598" y="0"/>
                  <a:pt x="440994" y="0"/>
                  <a:pt x="451453" y="0"/>
                </a:cubicBezTo>
                <a:cubicBezTo>
                  <a:pt x="467174" y="25929"/>
                  <a:pt x="470117" y="99457"/>
                  <a:pt x="451453" y="123883"/>
                </a:cubicBezTo>
                <a:cubicBezTo>
                  <a:pt x="435671" y="129958"/>
                  <a:pt x="428593" y="129332"/>
                  <a:pt x="413875" y="121315"/>
                </a:cubicBezTo>
                <a:cubicBezTo>
                  <a:pt x="400598" y="97140"/>
                  <a:pt x="401161" y="21044"/>
                  <a:pt x="420138" y="0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4ED87D1-C7D0-978D-0F4E-9D51F394E6E0}"/>
              </a:ext>
            </a:extLst>
          </p:cNvPr>
          <p:cNvSpPr/>
          <p:nvPr/>
        </p:nvSpPr>
        <p:spPr>
          <a:xfrm>
            <a:off x="5725106" y="1516454"/>
            <a:ext cx="843169" cy="558385"/>
          </a:xfrm>
          <a:custGeom>
            <a:avLst/>
            <a:gdLst>
              <a:gd name="csX0" fmla="*/ 151156 w 946980"/>
              <a:gd name="csY0" fmla="*/ 375778 h 627133"/>
              <a:gd name="csX1" fmla="*/ 213786 w 946980"/>
              <a:gd name="csY1" fmla="*/ 383607 h 627133"/>
              <a:gd name="csX2" fmla="*/ 184851 w 946980"/>
              <a:gd name="csY2" fmla="*/ 459139 h 627133"/>
              <a:gd name="csX3" fmla="*/ 174267 w 946980"/>
              <a:gd name="csY3" fmla="*/ 584399 h 627133"/>
              <a:gd name="csX4" fmla="*/ 6105 w 946980"/>
              <a:gd name="csY4" fmla="*/ 584399 h 627133"/>
              <a:gd name="csX5" fmla="*/ 30 w 946980"/>
              <a:gd name="csY5" fmla="*/ 534295 h 627133"/>
              <a:gd name="csX6" fmla="*/ 151156 w 946980"/>
              <a:gd name="csY6" fmla="*/ 375778 h 627133"/>
              <a:gd name="csX7" fmla="*/ 764133 w 946980"/>
              <a:gd name="csY7" fmla="*/ 375238 h 627133"/>
              <a:gd name="csX8" fmla="*/ 796247 w 946980"/>
              <a:gd name="csY8" fmla="*/ 375402 h 627133"/>
              <a:gd name="csX9" fmla="*/ 946809 w 946980"/>
              <a:gd name="csY9" fmla="*/ 528032 h 627133"/>
              <a:gd name="csX10" fmla="*/ 937728 w 946980"/>
              <a:gd name="csY10" fmla="*/ 584399 h 627133"/>
              <a:gd name="csX11" fmla="*/ 771194 w 946980"/>
              <a:gd name="csY11" fmla="*/ 585025 h 627133"/>
              <a:gd name="csX12" fmla="*/ 765182 w 946980"/>
              <a:gd name="csY12" fmla="*/ 486571 h 627133"/>
              <a:gd name="csX13" fmla="*/ 733616 w 946980"/>
              <a:gd name="csY13" fmla="*/ 383106 h 627133"/>
              <a:gd name="csX14" fmla="*/ 764133 w 946980"/>
              <a:gd name="csY14" fmla="*/ 375238 h 627133"/>
              <a:gd name="csX15" fmla="*/ 456188 w 946980"/>
              <a:gd name="csY15" fmla="*/ 295230 h 627133"/>
              <a:gd name="csX16" fmla="*/ 505661 w 946980"/>
              <a:gd name="csY16" fmla="*/ 295793 h 627133"/>
              <a:gd name="csX17" fmla="*/ 697417 w 946980"/>
              <a:gd name="csY17" fmla="*/ 423189 h 627133"/>
              <a:gd name="csX18" fmla="*/ 718774 w 946980"/>
              <a:gd name="csY18" fmla="*/ 528032 h 627133"/>
              <a:gd name="csX19" fmla="*/ 711947 w 946980"/>
              <a:gd name="csY19" fmla="*/ 615714 h 627133"/>
              <a:gd name="csX20" fmla="*/ 595831 w 946980"/>
              <a:gd name="csY20" fmla="*/ 624545 h 627133"/>
              <a:gd name="csX21" fmla="*/ 339047 w 946980"/>
              <a:gd name="csY21" fmla="*/ 624482 h 627133"/>
              <a:gd name="csX22" fmla="*/ 233328 w 946980"/>
              <a:gd name="csY22" fmla="*/ 615714 h 627133"/>
              <a:gd name="csX23" fmla="*/ 226376 w 946980"/>
              <a:gd name="csY23" fmla="*/ 514378 h 627133"/>
              <a:gd name="csX24" fmla="*/ 456188 w 946980"/>
              <a:gd name="csY24" fmla="*/ 295230 h 627133"/>
              <a:gd name="csX25" fmla="*/ 181195 w 946980"/>
              <a:gd name="csY25" fmla="*/ 161233 h 627133"/>
              <a:gd name="csX26" fmla="*/ 179214 w 946980"/>
              <a:gd name="csY26" fmla="*/ 340016 h 627133"/>
              <a:gd name="csX27" fmla="*/ 139570 w 946980"/>
              <a:gd name="csY27" fmla="*/ 163274 h 627133"/>
              <a:gd name="csX28" fmla="*/ 181195 w 946980"/>
              <a:gd name="csY28" fmla="*/ 161233 h 627133"/>
              <a:gd name="csX29" fmla="*/ 795433 w 946980"/>
              <a:gd name="csY29" fmla="*/ 159819 h 627133"/>
              <a:gd name="csX30" fmla="*/ 798689 w 946980"/>
              <a:gd name="csY30" fmla="*/ 339766 h 627133"/>
              <a:gd name="csX31" fmla="*/ 754222 w 946980"/>
              <a:gd name="csY31" fmla="*/ 164025 h 627133"/>
              <a:gd name="csX32" fmla="*/ 795433 w 946980"/>
              <a:gd name="csY32" fmla="*/ 159819 h 627133"/>
              <a:gd name="csX33" fmla="*/ 453597 w 946980"/>
              <a:gd name="csY33" fmla="*/ 1688 h 627133"/>
              <a:gd name="csX34" fmla="*/ 487730 w 946980"/>
              <a:gd name="csY34" fmla="*/ 252898 h 627133"/>
              <a:gd name="csX35" fmla="*/ 453597 w 946980"/>
              <a:gd name="csY35" fmla="*/ 1688 h 627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946980" h="627133">
                <a:moveTo>
                  <a:pt x="151156" y="375778"/>
                </a:moveTo>
                <a:cubicBezTo>
                  <a:pt x="173202" y="374713"/>
                  <a:pt x="193494" y="375089"/>
                  <a:pt x="213786" y="383607"/>
                </a:cubicBezTo>
                <a:cubicBezTo>
                  <a:pt x="210467" y="408909"/>
                  <a:pt x="190613" y="432959"/>
                  <a:pt x="184851" y="459139"/>
                </a:cubicBezTo>
                <a:cubicBezTo>
                  <a:pt x="175832" y="499911"/>
                  <a:pt x="186980" y="545693"/>
                  <a:pt x="174267" y="584399"/>
                </a:cubicBezTo>
                <a:cubicBezTo>
                  <a:pt x="135248" y="594608"/>
                  <a:pt x="44434" y="596612"/>
                  <a:pt x="6105" y="584399"/>
                </a:cubicBezTo>
                <a:cubicBezTo>
                  <a:pt x="-785" y="567677"/>
                  <a:pt x="30" y="552583"/>
                  <a:pt x="30" y="534295"/>
                </a:cubicBezTo>
                <a:cubicBezTo>
                  <a:pt x="155" y="446362"/>
                  <a:pt x="62347" y="379974"/>
                  <a:pt x="151156" y="375778"/>
                </a:cubicBezTo>
                <a:close/>
                <a:moveTo>
                  <a:pt x="764133" y="375238"/>
                </a:moveTo>
                <a:cubicBezTo>
                  <a:pt x="774561" y="374291"/>
                  <a:pt x="785255" y="374682"/>
                  <a:pt x="796247" y="375402"/>
                </a:cubicBezTo>
                <a:cubicBezTo>
                  <a:pt x="879106" y="380726"/>
                  <a:pt x="945494" y="443293"/>
                  <a:pt x="946809" y="528032"/>
                </a:cubicBezTo>
                <a:cubicBezTo>
                  <a:pt x="947123" y="548700"/>
                  <a:pt x="948062" y="566549"/>
                  <a:pt x="937728" y="584399"/>
                </a:cubicBezTo>
                <a:cubicBezTo>
                  <a:pt x="898271" y="596361"/>
                  <a:pt x="811466" y="594733"/>
                  <a:pt x="771194" y="585025"/>
                </a:cubicBezTo>
                <a:cubicBezTo>
                  <a:pt x="762176" y="553522"/>
                  <a:pt x="769879" y="519076"/>
                  <a:pt x="765182" y="486571"/>
                </a:cubicBezTo>
                <a:cubicBezTo>
                  <a:pt x="759984" y="450558"/>
                  <a:pt x="737875" y="417615"/>
                  <a:pt x="733616" y="383106"/>
                </a:cubicBezTo>
                <a:cubicBezTo>
                  <a:pt x="743543" y="378471"/>
                  <a:pt x="753705" y="376185"/>
                  <a:pt x="764133" y="375238"/>
                </a:cubicBezTo>
                <a:close/>
                <a:moveTo>
                  <a:pt x="456188" y="295230"/>
                </a:moveTo>
                <a:cubicBezTo>
                  <a:pt x="472664" y="293999"/>
                  <a:pt x="489252" y="294174"/>
                  <a:pt x="505661" y="295793"/>
                </a:cubicBezTo>
                <a:cubicBezTo>
                  <a:pt x="584425" y="303564"/>
                  <a:pt x="659064" y="344604"/>
                  <a:pt x="697417" y="423189"/>
                </a:cubicBezTo>
                <a:cubicBezTo>
                  <a:pt x="713826" y="456696"/>
                  <a:pt x="718711" y="491143"/>
                  <a:pt x="718774" y="528032"/>
                </a:cubicBezTo>
                <a:cubicBezTo>
                  <a:pt x="718837" y="556341"/>
                  <a:pt x="724348" y="590411"/>
                  <a:pt x="711947" y="615714"/>
                </a:cubicBezTo>
                <a:cubicBezTo>
                  <a:pt x="682386" y="634378"/>
                  <a:pt x="630278" y="624545"/>
                  <a:pt x="595831" y="624545"/>
                </a:cubicBezTo>
                <a:cubicBezTo>
                  <a:pt x="510216" y="624420"/>
                  <a:pt x="424663" y="624608"/>
                  <a:pt x="339047" y="624482"/>
                </a:cubicBezTo>
                <a:cubicBezTo>
                  <a:pt x="306355" y="624482"/>
                  <a:pt x="261324" y="633125"/>
                  <a:pt x="233328" y="615714"/>
                </a:cubicBezTo>
                <a:cubicBezTo>
                  <a:pt x="220238" y="586340"/>
                  <a:pt x="225249" y="546257"/>
                  <a:pt x="226376" y="514378"/>
                </a:cubicBezTo>
                <a:cubicBezTo>
                  <a:pt x="231001" y="381313"/>
                  <a:pt x="340855" y="303842"/>
                  <a:pt x="456188" y="295230"/>
                </a:cubicBezTo>
                <a:close/>
                <a:moveTo>
                  <a:pt x="181195" y="161233"/>
                </a:moveTo>
                <a:cubicBezTo>
                  <a:pt x="268706" y="176373"/>
                  <a:pt x="286297" y="318972"/>
                  <a:pt x="179214" y="340016"/>
                </a:cubicBezTo>
                <a:cubicBezTo>
                  <a:pt x="72242" y="361060"/>
                  <a:pt x="34351" y="189391"/>
                  <a:pt x="139570" y="163274"/>
                </a:cubicBezTo>
                <a:cubicBezTo>
                  <a:pt x="154766" y="159508"/>
                  <a:pt x="168694" y="159070"/>
                  <a:pt x="181195" y="161233"/>
                </a:cubicBezTo>
                <a:close/>
                <a:moveTo>
                  <a:pt x="795433" y="159819"/>
                </a:moveTo>
                <a:cubicBezTo>
                  <a:pt x="882611" y="170895"/>
                  <a:pt x="904017" y="316037"/>
                  <a:pt x="798689" y="339766"/>
                </a:cubicBezTo>
                <a:cubicBezTo>
                  <a:pt x="691591" y="363878"/>
                  <a:pt x="650694" y="196092"/>
                  <a:pt x="754222" y="164025"/>
                </a:cubicBezTo>
                <a:cubicBezTo>
                  <a:pt x="769183" y="159390"/>
                  <a:pt x="782979" y="158237"/>
                  <a:pt x="795433" y="159819"/>
                </a:cubicBezTo>
                <a:close/>
                <a:moveTo>
                  <a:pt x="453597" y="1688"/>
                </a:moveTo>
                <a:cubicBezTo>
                  <a:pt x="618690" y="-23051"/>
                  <a:pt x="656706" y="231916"/>
                  <a:pt x="487730" y="252898"/>
                </a:cubicBezTo>
                <a:cubicBezTo>
                  <a:pt x="324454" y="273127"/>
                  <a:pt x="296771" y="25174"/>
                  <a:pt x="453597" y="1688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E6C6735-99D1-1947-6FCF-427F306D2E26}"/>
              </a:ext>
            </a:extLst>
          </p:cNvPr>
          <p:cNvSpPr/>
          <p:nvPr/>
        </p:nvSpPr>
        <p:spPr>
          <a:xfrm>
            <a:off x="7331434" y="2597773"/>
            <a:ext cx="601368" cy="584680"/>
          </a:xfrm>
          <a:custGeom>
            <a:avLst/>
            <a:gdLst>
              <a:gd name="csX0" fmla="*/ 90517 w 675408"/>
              <a:gd name="csY0" fmla="*/ 370537 h 656666"/>
              <a:gd name="csX1" fmla="*/ 173205 w 675408"/>
              <a:gd name="csY1" fmla="*/ 381646 h 656666"/>
              <a:gd name="csX2" fmla="*/ 178654 w 675408"/>
              <a:gd name="csY2" fmla="*/ 456802 h 656666"/>
              <a:gd name="csX3" fmla="*/ 173017 w 675408"/>
              <a:gd name="csY3" fmla="*/ 644692 h 656666"/>
              <a:gd name="csX4" fmla="*/ 12559 w 675408"/>
              <a:gd name="csY4" fmla="*/ 649201 h 656666"/>
              <a:gd name="csX5" fmla="*/ 2976 w 675408"/>
              <a:gd name="csY5" fmla="*/ 575799 h 656666"/>
              <a:gd name="csX6" fmla="*/ 7360 w 675408"/>
              <a:gd name="csY6" fmla="*/ 381646 h 656666"/>
              <a:gd name="csX7" fmla="*/ 90517 w 675408"/>
              <a:gd name="csY7" fmla="*/ 370537 h 656666"/>
              <a:gd name="csX8" fmla="*/ 336246 w 675408"/>
              <a:gd name="csY8" fmla="*/ 207620 h 656666"/>
              <a:gd name="csX9" fmla="*/ 419654 w 675408"/>
              <a:gd name="csY9" fmla="*/ 218557 h 656666"/>
              <a:gd name="csX10" fmla="*/ 425291 w 675408"/>
              <a:gd name="csY10" fmla="*/ 337805 h 656666"/>
              <a:gd name="csX11" fmla="*/ 425416 w 675408"/>
              <a:gd name="csY11" fmla="*/ 544484 h 656666"/>
              <a:gd name="csX12" fmla="*/ 419654 w 675408"/>
              <a:gd name="csY12" fmla="*/ 645632 h 656666"/>
              <a:gd name="csX13" fmla="*/ 256815 w 675408"/>
              <a:gd name="csY13" fmla="*/ 648888 h 656666"/>
              <a:gd name="csX14" fmla="*/ 247671 w 675408"/>
              <a:gd name="csY14" fmla="*/ 538221 h 656666"/>
              <a:gd name="csX15" fmla="*/ 247734 w 675408"/>
              <a:gd name="csY15" fmla="*/ 325279 h 656666"/>
              <a:gd name="csX16" fmla="*/ 253308 w 675408"/>
              <a:gd name="csY16" fmla="*/ 218807 h 656666"/>
              <a:gd name="csX17" fmla="*/ 336246 w 675408"/>
              <a:gd name="csY17" fmla="*/ 207620 h 656666"/>
              <a:gd name="csX18" fmla="*/ 581695 w 675408"/>
              <a:gd name="csY18" fmla="*/ 17 h 656666"/>
              <a:gd name="csX19" fmla="*/ 663912 w 675408"/>
              <a:gd name="csY19" fmla="*/ 8182 h 656666"/>
              <a:gd name="csX20" fmla="*/ 672806 w 675408"/>
              <a:gd name="csY20" fmla="*/ 156177 h 656666"/>
              <a:gd name="csX21" fmla="*/ 672806 w 675408"/>
              <a:gd name="csY21" fmla="*/ 506906 h 656666"/>
              <a:gd name="csX22" fmla="*/ 663912 w 675408"/>
              <a:gd name="csY22" fmla="*/ 648137 h 656666"/>
              <a:gd name="csX23" fmla="*/ 501512 w 675408"/>
              <a:gd name="csY23" fmla="*/ 644692 h 656666"/>
              <a:gd name="csX24" fmla="*/ 495124 w 675408"/>
              <a:gd name="csY24" fmla="*/ 494380 h 656666"/>
              <a:gd name="csX25" fmla="*/ 495061 w 675408"/>
              <a:gd name="csY25" fmla="*/ 181229 h 656666"/>
              <a:gd name="csX26" fmla="*/ 501074 w 675408"/>
              <a:gd name="csY26" fmla="*/ 10875 h 656666"/>
              <a:gd name="csX27" fmla="*/ 581695 w 675408"/>
              <a:gd name="csY27" fmla="*/ 17 h 65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5408" h="656666">
                <a:moveTo>
                  <a:pt x="90517" y="370537"/>
                </a:moveTo>
                <a:cubicBezTo>
                  <a:pt x="126091" y="370404"/>
                  <a:pt x="161587" y="373974"/>
                  <a:pt x="173205" y="381646"/>
                </a:cubicBezTo>
                <a:cubicBezTo>
                  <a:pt x="182474" y="404694"/>
                  <a:pt x="178466" y="431875"/>
                  <a:pt x="178654" y="456802"/>
                </a:cubicBezTo>
                <a:cubicBezTo>
                  <a:pt x="178904" y="502898"/>
                  <a:pt x="188675" y="606237"/>
                  <a:pt x="173017" y="644692"/>
                </a:cubicBezTo>
                <a:cubicBezTo>
                  <a:pt x="147276" y="660413"/>
                  <a:pt x="42308" y="658909"/>
                  <a:pt x="12559" y="649201"/>
                </a:cubicBezTo>
                <a:cubicBezTo>
                  <a:pt x="-1846" y="628033"/>
                  <a:pt x="2914" y="600977"/>
                  <a:pt x="2976" y="575799"/>
                </a:cubicBezTo>
                <a:cubicBezTo>
                  <a:pt x="3039" y="525820"/>
                  <a:pt x="-6105" y="425111"/>
                  <a:pt x="7360" y="381646"/>
                </a:cubicBezTo>
                <a:cubicBezTo>
                  <a:pt x="19291" y="374506"/>
                  <a:pt x="54943" y="370670"/>
                  <a:pt x="90517" y="370537"/>
                </a:cubicBezTo>
                <a:close/>
                <a:moveTo>
                  <a:pt x="336246" y="207620"/>
                </a:moveTo>
                <a:cubicBezTo>
                  <a:pt x="371538" y="207738"/>
                  <a:pt x="406909" y="211543"/>
                  <a:pt x="419654" y="218557"/>
                </a:cubicBezTo>
                <a:cubicBezTo>
                  <a:pt x="432869" y="253692"/>
                  <a:pt x="425103" y="300352"/>
                  <a:pt x="425291" y="337805"/>
                </a:cubicBezTo>
                <a:cubicBezTo>
                  <a:pt x="425541" y="406698"/>
                  <a:pt x="425604" y="475591"/>
                  <a:pt x="425416" y="544484"/>
                </a:cubicBezTo>
                <a:cubicBezTo>
                  <a:pt x="425353" y="576551"/>
                  <a:pt x="430927" y="615820"/>
                  <a:pt x="419654" y="645632"/>
                </a:cubicBezTo>
                <a:cubicBezTo>
                  <a:pt x="391721" y="659849"/>
                  <a:pt x="286815" y="659661"/>
                  <a:pt x="256815" y="648888"/>
                </a:cubicBezTo>
                <a:cubicBezTo>
                  <a:pt x="238152" y="620893"/>
                  <a:pt x="247609" y="571478"/>
                  <a:pt x="247671" y="538221"/>
                </a:cubicBezTo>
                <a:cubicBezTo>
                  <a:pt x="247671" y="467261"/>
                  <a:pt x="247546" y="396239"/>
                  <a:pt x="247734" y="325279"/>
                </a:cubicBezTo>
                <a:cubicBezTo>
                  <a:pt x="247797" y="291521"/>
                  <a:pt x="240907" y="250185"/>
                  <a:pt x="253308" y="218807"/>
                </a:cubicBezTo>
                <a:cubicBezTo>
                  <a:pt x="265740" y="211073"/>
                  <a:pt x="300954" y="207503"/>
                  <a:pt x="336246" y="207620"/>
                </a:cubicBezTo>
                <a:close/>
                <a:moveTo>
                  <a:pt x="581695" y="17"/>
                </a:moveTo>
                <a:cubicBezTo>
                  <a:pt x="615499" y="-257"/>
                  <a:pt x="649570" y="2640"/>
                  <a:pt x="663912" y="8182"/>
                </a:cubicBezTo>
                <a:cubicBezTo>
                  <a:pt x="682639" y="36867"/>
                  <a:pt x="672868" y="119351"/>
                  <a:pt x="672806" y="156177"/>
                </a:cubicBezTo>
                <a:cubicBezTo>
                  <a:pt x="672618" y="273108"/>
                  <a:pt x="672367" y="389976"/>
                  <a:pt x="672806" y="506906"/>
                </a:cubicBezTo>
                <a:cubicBezTo>
                  <a:pt x="672931" y="542668"/>
                  <a:pt x="682263" y="619891"/>
                  <a:pt x="663912" y="648137"/>
                </a:cubicBezTo>
                <a:cubicBezTo>
                  <a:pt x="634288" y="659160"/>
                  <a:pt x="528005" y="660350"/>
                  <a:pt x="501512" y="644692"/>
                </a:cubicBezTo>
                <a:cubicBezTo>
                  <a:pt x="485542" y="600851"/>
                  <a:pt x="495249" y="540914"/>
                  <a:pt x="495124" y="494380"/>
                </a:cubicBezTo>
                <a:cubicBezTo>
                  <a:pt x="494936" y="390038"/>
                  <a:pt x="494310" y="285571"/>
                  <a:pt x="495061" y="181229"/>
                </a:cubicBezTo>
                <a:cubicBezTo>
                  <a:pt x="495437" y="132440"/>
                  <a:pt x="485041" y="55155"/>
                  <a:pt x="501074" y="10875"/>
                </a:cubicBezTo>
                <a:cubicBezTo>
                  <a:pt x="514352" y="3736"/>
                  <a:pt x="547890" y="291"/>
                  <a:pt x="581695" y="1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E83B9F24-E2B5-90F3-7A7E-594191730436}"/>
              </a:ext>
            </a:extLst>
          </p:cNvPr>
          <p:cNvSpPr/>
          <p:nvPr/>
        </p:nvSpPr>
        <p:spPr>
          <a:xfrm>
            <a:off x="4740577" y="4277195"/>
            <a:ext cx="704338" cy="712081"/>
          </a:xfrm>
          <a:custGeom>
            <a:avLst/>
            <a:gdLst>
              <a:gd name="csX0" fmla="*/ 398122 w 791056"/>
              <a:gd name="csY0" fmla="*/ 11 h 799753"/>
              <a:gd name="csX1" fmla="*/ 463688 w 791056"/>
              <a:gd name="csY1" fmla="*/ 10541 h 799753"/>
              <a:gd name="csX2" fmla="*/ 482540 w 791056"/>
              <a:gd name="csY2" fmla="*/ 89267 h 799753"/>
              <a:gd name="csX3" fmla="*/ 557696 w 791056"/>
              <a:gd name="csY3" fmla="*/ 121271 h 799753"/>
              <a:gd name="csX4" fmla="*/ 632852 w 791056"/>
              <a:gd name="csY4" fmla="*/ 78557 h 799753"/>
              <a:gd name="csX5" fmla="*/ 718969 w 791056"/>
              <a:gd name="csY5" fmla="*/ 167116 h 799753"/>
              <a:gd name="csX6" fmla="*/ 676380 w 791056"/>
              <a:gd name="csY6" fmla="*/ 242273 h 799753"/>
              <a:gd name="csX7" fmla="*/ 708009 w 791056"/>
              <a:gd name="csY7" fmla="*/ 314297 h 799753"/>
              <a:gd name="csX8" fmla="*/ 791056 w 791056"/>
              <a:gd name="csY8" fmla="*/ 336218 h 799753"/>
              <a:gd name="csX9" fmla="*/ 791056 w 791056"/>
              <a:gd name="csY9" fmla="*/ 461478 h 799753"/>
              <a:gd name="csX10" fmla="*/ 708009 w 791056"/>
              <a:gd name="csY10" fmla="*/ 486718 h 799753"/>
              <a:gd name="csX11" fmla="*/ 675504 w 791056"/>
              <a:gd name="csY11" fmla="*/ 561686 h 799753"/>
              <a:gd name="csX12" fmla="*/ 717967 w 791056"/>
              <a:gd name="csY12" fmla="*/ 636842 h 799753"/>
              <a:gd name="csX13" fmla="*/ 632852 w 791056"/>
              <a:gd name="csY13" fmla="*/ 722019 h 799753"/>
              <a:gd name="csX14" fmla="*/ 557696 w 791056"/>
              <a:gd name="csY14" fmla="*/ 681873 h 799753"/>
              <a:gd name="csX15" fmla="*/ 482665 w 791056"/>
              <a:gd name="csY15" fmla="*/ 711999 h 799753"/>
              <a:gd name="csX16" fmla="*/ 463751 w 791056"/>
              <a:gd name="csY16" fmla="*/ 789722 h 799753"/>
              <a:gd name="csX17" fmla="*/ 332228 w 791056"/>
              <a:gd name="csY17" fmla="*/ 792416 h 799753"/>
              <a:gd name="csX18" fmla="*/ 313439 w 791056"/>
              <a:gd name="csY18" fmla="*/ 711560 h 799753"/>
              <a:gd name="csX19" fmla="*/ 238282 w 791056"/>
              <a:gd name="csY19" fmla="*/ 682625 h 799753"/>
              <a:gd name="csX20" fmla="*/ 163126 w 791056"/>
              <a:gd name="csY20" fmla="*/ 722708 h 799753"/>
              <a:gd name="csX21" fmla="*/ 77511 w 791056"/>
              <a:gd name="csY21" fmla="*/ 624316 h 799753"/>
              <a:gd name="csX22" fmla="*/ 118033 w 791056"/>
              <a:gd name="csY22" fmla="*/ 561686 h 799753"/>
              <a:gd name="csX23" fmla="*/ 87970 w 791056"/>
              <a:gd name="csY23" fmla="*/ 485215 h 799753"/>
              <a:gd name="csX24" fmla="*/ 7240 w 791056"/>
              <a:gd name="csY24" fmla="*/ 461478 h 799753"/>
              <a:gd name="csX25" fmla="*/ 7992 w 791056"/>
              <a:gd name="csY25" fmla="*/ 336218 h 799753"/>
              <a:gd name="csX26" fmla="*/ 87970 w 791056"/>
              <a:gd name="csY26" fmla="*/ 313295 h 799753"/>
              <a:gd name="csX27" fmla="*/ 118909 w 791056"/>
              <a:gd name="csY27" fmla="*/ 242273 h 799753"/>
              <a:gd name="csX28" fmla="*/ 78388 w 791056"/>
              <a:gd name="csY28" fmla="*/ 160853 h 799753"/>
              <a:gd name="csX29" fmla="*/ 163126 w 791056"/>
              <a:gd name="csY29" fmla="*/ 78307 h 799753"/>
              <a:gd name="csX30" fmla="*/ 238282 w 791056"/>
              <a:gd name="csY30" fmla="*/ 120582 h 799753"/>
              <a:gd name="csX31" fmla="*/ 313439 w 791056"/>
              <a:gd name="csY31" fmla="*/ 87827 h 799753"/>
              <a:gd name="csX32" fmla="*/ 332228 w 791056"/>
              <a:gd name="csY32" fmla="*/ 9351 h 799753"/>
              <a:gd name="csX33" fmla="*/ 398122 w 791056"/>
              <a:gd name="csY33" fmla="*/ 11 h 799753"/>
              <a:gd name="csX34" fmla="*/ 425507 w 791056"/>
              <a:gd name="csY34" fmla="*/ 225947 h 799753"/>
              <a:gd name="csX35" fmla="*/ 359221 w 791056"/>
              <a:gd name="csY35" fmla="*/ 229183 h 799753"/>
              <a:gd name="csX36" fmla="*/ 424482 w 791056"/>
              <a:gd name="csY36" fmla="*/ 574838 h 799753"/>
              <a:gd name="csX37" fmla="*/ 492060 w 791056"/>
              <a:gd name="csY37" fmla="*/ 549348 h 799753"/>
              <a:gd name="csX38" fmla="*/ 425507 w 791056"/>
              <a:gd name="csY38" fmla="*/ 225947 h 799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91056" h="799753">
                <a:moveTo>
                  <a:pt x="398122" y="11"/>
                </a:moveTo>
                <a:cubicBezTo>
                  <a:pt x="424247" y="223"/>
                  <a:pt x="450317" y="3746"/>
                  <a:pt x="463688" y="10541"/>
                </a:cubicBezTo>
                <a:cubicBezTo>
                  <a:pt x="470014" y="36783"/>
                  <a:pt x="476277" y="63025"/>
                  <a:pt x="482540" y="89267"/>
                </a:cubicBezTo>
                <a:cubicBezTo>
                  <a:pt x="507592" y="99914"/>
                  <a:pt x="532644" y="110624"/>
                  <a:pt x="557696" y="121271"/>
                </a:cubicBezTo>
                <a:cubicBezTo>
                  <a:pt x="581997" y="106177"/>
                  <a:pt x="603980" y="82127"/>
                  <a:pt x="632852" y="78557"/>
                </a:cubicBezTo>
                <a:cubicBezTo>
                  <a:pt x="659595" y="93776"/>
                  <a:pt x="705503" y="139810"/>
                  <a:pt x="718969" y="167116"/>
                </a:cubicBezTo>
                <a:cubicBezTo>
                  <a:pt x="704752" y="192168"/>
                  <a:pt x="690535" y="217220"/>
                  <a:pt x="676380" y="242273"/>
                </a:cubicBezTo>
                <a:cubicBezTo>
                  <a:pt x="686902" y="266260"/>
                  <a:pt x="697487" y="290247"/>
                  <a:pt x="708009" y="314297"/>
                </a:cubicBezTo>
                <a:cubicBezTo>
                  <a:pt x="735691" y="321562"/>
                  <a:pt x="763374" y="328890"/>
                  <a:pt x="791056" y="336218"/>
                </a:cubicBezTo>
                <a:cubicBezTo>
                  <a:pt x="791056" y="377992"/>
                  <a:pt x="791056" y="419704"/>
                  <a:pt x="791056" y="461478"/>
                </a:cubicBezTo>
                <a:cubicBezTo>
                  <a:pt x="763374" y="469871"/>
                  <a:pt x="735691" y="478326"/>
                  <a:pt x="708009" y="486718"/>
                </a:cubicBezTo>
                <a:cubicBezTo>
                  <a:pt x="697173" y="511707"/>
                  <a:pt x="686339" y="536697"/>
                  <a:pt x="675504" y="561686"/>
                </a:cubicBezTo>
                <a:cubicBezTo>
                  <a:pt x="691098" y="586488"/>
                  <a:pt x="714209" y="607594"/>
                  <a:pt x="717967" y="636842"/>
                </a:cubicBezTo>
                <a:cubicBezTo>
                  <a:pt x="689595" y="665214"/>
                  <a:pt x="661224" y="693648"/>
                  <a:pt x="632852" y="722019"/>
                </a:cubicBezTo>
                <a:cubicBezTo>
                  <a:pt x="603667" y="718763"/>
                  <a:pt x="582373" y="697218"/>
                  <a:pt x="557696" y="681873"/>
                </a:cubicBezTo>
                <a:cubicBezTo>
                  <a:pt x="532707" y="691957"/>
                  <a:pt x="507655" y="701978"/>
                  <a:pt x="482665" y="711999"/>
                </a:cubicBezTo>
                <a:cubicBezTo>
                  <a:pt x="476340" y="737928"/>
                  <a:pt x="470077" y="763794"/>
                  <a:pt x="463751" y="789722"/>
                </a:cubicBezTo>
                <a:cubicBezTo>
                  <a:pt x="437822" y="802938"/>
                  <a:pt x="359973" y="802311"/>
                  <a:pt x="332228" y="792416"/>
                </a:cubicBezTo>
                <a:cubicBezTo>
                  <a:pt x="325965" y="765422"/>
                  <a:pt x="319702" y="738491"/>
                  <a:pt x="313439" y="711560"/>
                </a:cubicBezTo>
                <a:cubicBezTo>
                  <a:pt x="288387" y="701915"/>
                  <a:pt x="263335" y="692270"/>
                  <a:pt x="238282" y="682625"/>
                </a:cubicBezTo>
                <a:cubicBezTo>
                  <a:pt x="212667" y="697594"/>
                  <a:pt x="193189" y="719577"/>
                  <a:pt x="163126" y="722708"/>
                </a:cubicBezTo>
                <a:cubicBezTo>
                  <a:pt x="132876" y="702228"/>
                  <a:pt x="83837" y="660517"/>
                  <a:pt x="77511" y="624316"/>
                </a:cubicBezTo>
                <a:cubicBezTo>
                  <a:pt x="91039" y="603460"/>
                  <a:pt x="104505" y="582542"/>
                  <a:pt x="118033" y="561686"/>
                </a:cubicBezTo>
                <a:cubicBezTo>
                  <a:pt x="108012" y="536196"/>
                  <a:pt x="97991" y="510705"/>
                  <a:pt x="87970" y="485215"/>
                </a:cubicBezTo>
                <a:cubicBezTo>
                  <a:pt x="60664" y="476196"/>
                  <a:pt x="30350" y="479077"/>
                  <a:pt x="7240" y="461478"/>
                </a:cubicBezTo>
                <a:cubicBezTo>
                  <a:pt x="-1591" y="427157"/>
                  <a:pt x="-3470" y="369787"/>
                  <a:pt x="7992" y="336218"/>
                </a:cubicBezTo>
                <a:cubicBezTo>
                  <a:pt x="34672" y="328577"/>
                  <a:pt x="61290" y="320936"/>
                  <a:pt x="87970" y="313295"/>
                </a:cubicBezTo>
                <a:cubicBezTo>
                  <a:pt x="98304" y="289621"/>
                  <a:pt x="108576" y="265947"/>
                  <a:pt x="118909" y="242273"/>
                </a:cubicBezTo>
                <a:cubicBezTo>
                  <a:pt x="106697" y="213087"/>
                  <a:pt x="80580" y="192920"/>
                  <a:pt x="78388" y="160853"/>
                </a:cubicBezTo>
                <a:cubicBezTo>
                  <a:pt x="106634" y="133359"/>
                  <a:pt x="134880" y="105802"/>
                  <a:pt x="163126" y="78307"/>
                </a:cubicBezTo>
                <a:cubicBezTo>
                  <a:pt x="191936" y="81125"/>
                  <a:pt x="214107" y="105238"/>
                  <a:pt x="238282" y="120582"/>
                </a:cubicBezTo>
                <a:cubicBezTo>
                  <a:pt x="263335" y="109685"/>
                  <a:pt x="288387" y="98724"/>
                  <a:pt x="313439" y="87827"/>
                </a:cubicBezTo>
                <a:cubicBezTo>
                  <a:pt x="319702" y="61710"/>
                  <a:pt x="325965" y="35530"/>
                  <a:pt x="332228" y="9351"/>
                </a:cubicBezTo>
                <a:cubicBezTo>
                  <a:pt x="345819" y="2900"/>
                  <a:pt x="371998" y="-200"/>
                  <a:pt x="398122" y="11"/>
                </a:cubicBezTo>
                <a:close/>
                <a:moveTo>
                  <a:pt x="425507" y="225947"/>
                </a:moveTo>
                <a:cubicBezTo>
                  <a:pt x="404938" y="222869"/>
                  <a:pt x="382723" y="223648"/>
                  <a:pt x="359221" y="229183"/>
                </a:cubicBezTo>
                <a:cubicBezTo>
                  <a:pt x="143836" y="279913"/>
                  <a:pt x="206404" y="609849"/>
                  <a:pt x="424482" y="574838"/>
                </a:cubicBezTo>
                <a:cubicBezTo>
                  <a:pt x="448281" y="571018"/>
                  <a:pt x="471830" y="562438"/>
                  <a:pt x="492060" y="549348"/>
                </a:cubicBezTo>
                <a:cubicBezTo>
                  <a:pt x="632790" y="458049"/>
                  <a:pt x="569488" y="247495"/>
                  <a:pt x="425507" y="22594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1B524F5-E7F3-FDD1-889F-32E3D4833568}"/>
              </a:ext>
            </a:extLst>
          </p:cNvPr>
          <p:cNvSpPr/>
          <p:nvPr/>
        </p:nvSpPr>
        <p:spPr>
          <a:xfrm>
            <a:off x="6726841" y="4302903"/>
            <a:ext cx="622310" cy="753014"/>
          </a:xfrm>
          <a:custGeom>
            <a:avLst/>
            <a:gdLst>
              <a:gd name="csX0" fmla="*/ 683319 w 698930"/>
              <a:gd name="csY0" fmla="*/ 7 h 845727"/>
              <a:gd name="csX1" fmla="*/ 698538 w 698930"/>
              <a:gd name="csY1" fmla="*/ 71969 h 845727"/>
              <a:gd name="csX2" fmla="*/ 689833 w 698930"/>
              <a:gd name="csY2" fmla="*/ 245329 h 845727"/>
              <a:gd name="csX3" fmla="*/ 355200 w 698930"/>
              <a:gd name="csY3" fmla="*/ 723636 h 845727"/>
              <a:gd name="csX4" fmla="*/ 219856 w 698930"/>
              <a:gd name="csY4" fmla="*/ 744303 h 845727"/>
              <a:gd name="csX5" fmla="*/ 157790 w 698930"/>
              <a:gd name="csY5" fmla="*/ 742112 h 845727"/>
              <a:gd name="csX6" fmla="*/ 82070 w 698930"/>
              <a:gd name="csY6" fmla="*/ 836683 h 845727"/>
              <a:gd name="csX7" fmla="*/ 114825 w 698930"/>
              <a:gd name="csY7" fmla="*/ 702968 h 845727"/>
              <a:gd name="csX8" fmla="*/ 307100 w 698930"/>
              <a:gd name="csY8" fmla="*/ 412990 h 845727"/>
              <a:gd name="csX9" fmla="*/ 389271 w 698930"/>
              <a:gd name="csY9" fmla="*/ 344598 h 845727"/>
              <a:gd name="csX10" fmla="*/ 429417 w 698930"/>
              <a:gd name="csY10" fmla="*/ 303701 h 845727"/>
              <a:gd name="csX11" fmla="*/ 303217 w 698930"/>
              <a:gd name="csY11" fmla="*/ 365266 h 845727"/>
              <a:gd name="csX12" fmla="*/ 129168 w 698930"/>
              <a:gd name="csY12" fmla="*/ 554597 h 845727"/>
              <a:gd name="csX13" fmla="*/ 69544 w 698930"/>
              <a:gd name="csY13" fmla="*/ 679106 h 845727"/>
              <a:gd name="csX14" fmla="*/ 27770 w 698930"/>
              <a:gd name="csY14" fmla="*/ 617916 h 845727"/>
              <a:gd name="csX15" fmla="*/ 48939 w 698930"/>
              <a:gd name="csY15" fmla="*/ 311216 h 845727"/>
              <a:gd name="csX16" fmla="*/ 513717 w 698930"/>
              <a:gd name="csY16" fmla="*/ 67773 h 845727"/>
              <a:gd name="csX17" fmla="*/ 612547 w 698930"/>
              <a:gd name="csY17" fmla="*/ 29255 h 845727"/>
              <a:gd name="csX18" fmla="*/ 683319 w 698930"/>
              <a:gd name="csY18" fmla="*/ 7 h 8457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98930" h="845727">
                <a:moveTo>
                  <a:pt x="683319" y="7"/>
                </a:moveTo>
                <a:cubicBezTo>
                  <a:pt x="700292" y="19610"/>
                  <a:pt x="697850" y="46667"/>
                  <a:pt x="698538" y="71969"/>
                </a:cubicBezTo>
                <a:cubicBezTo>
                  <a:pt x="699979" y="129777"/>
                  <a:pt x="697536" y="188023"/>
                  <a:pt x="689833" y="245329"/>
                </a:cubicBezTo>
                <a:cubicBezTo>
                  <a:pt x="663528" y="441675"/>
                  <a:pt x="557370" y="658375"/>
                  <a:pt x="355200" y="723636"/>
                </a:cubicBezTo>
                <a:cubicBezTo>
                  <a:pt x="311108" y="737915"/>
                  <a:pt x="266203" y="744993"/>
                  <a:pt x="219856" y="744303"/>
                </a:cubicBezTo>
                <a:cubicBezTo>
                  <a:pt x="198562" y="743928"/>
                  <a:pt x="178458" y="739732"/>
                  <a:pt x="157790" y="742112"/>
                </a:cubicBezTo>
                <a:cubicBezTo>
                  <a:pt x="139940" y="776057"/>
                  <a:pt x="138249" y="876078"/>
                  <a:pt x="82070" y="836683"/>
                </a:cubicBezTo>
                <a:cubicBezTo>
                  <a:pt x="74116" y="801297"/>
                  <a:pt x="100546" y="736976"/>
                  <a:pt x="114825" y="702968"/>
                </a:cubicBezTo>
                <a:cubicBezTo>
                  <a:pt x="160921" y="592926"/>
                  <a:pt x="221046" y="496288"/>
                  <a:pt x="307100" y="412990"/>
                </a:cubicBezTo>
                <a:cubicBezTo>
                  <a:pt x="332590" y="388314"/>
                  <a:pt x="360524" y="365329"/>
                  <a:pt x="389271" y="344598"/>
                </a:cubicBezTo>
                <a:cubicBezTo>
                  <a:pt x="408435" y="330820"/>
                  <a:pt x="424156" y="326498"/>
                  <a:pt x="429417" y="303701"/>
                </a:cubicBezTo>
                <a:cubicBezTo>
                  <a:pt x="395283" y="302260"/>
                  <a:pt x="331776" y="344410"/>
                  <a:pt x="303217" y="365266"/>
                </a:cubicBezTo>
                <a:cubicBezTo>
                  <a:pt x="232633" y="416873"/>
                  <a:pt x="172821" y="478439"/>
                  <a:pt x="129168" y="554597"/>
                </a:cubicBezTo>
                <a:cubicBezTo>
                  <a:pt x="106120" y="594805"/>
                  <a:pt x="92216" y="639148"/>
                  <a:pt x="69544" y="679106"/>
                </a:cubicBezTo>
                <a:cubicBezTo>
                  <a:pt x="49377" y="663010"/>
                  <a:pt x="38417" y="641277"/>
                  <a:pt x="27770" y="617916"/>
                </a:cubicBezTo>
                <a:cubicBezTo>
                  <a:pt x="-17450" y="519086"/>
                  <a:pt x="-5362" y="403846"/>
                  <a:pt x="48939" y="311216"/>
                </a:cubicBezTo>
                <a:cubicBezTo>
                  <a:pt x="157915" y="125205"/>
                  <a:pt x="332027" y="124516"/>
                  <a:pt x="513717" y="67773"/>
                </a:cubicBezTo>
                <a:cubicBezTo>
                  <a:pt x="547036" y="57376"/>
                  <a:pt x="581483" y="45351"/>
                  <a:pt x="612547" y="29255"/>
                </a:cubicBezTo>
                <a:cubicBezTo>
                  <a:pt x="637349" y="16353"/>
                  <a:pt x="654823" y="-369"/>
                  <a:pt x="683319" y="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64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9540</TotalTime>
  <Words>464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Insight Flow Wheel – Slide Template</vt:lpstr>
      <vt:lpstr>5-Step Insight Flow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Insight Flow Wheel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2026-09-18T17:44:08Z</dcterms:modified>
  <cp:category>Charts &amp; Diagrams</cp:category>
</cp:coreProperties>
</file>