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92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2D369-D54B-9D65-43A2-EDEAB012B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81286-52DB-648D-B779-B84F8DDB5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C10B4-30DB-E853-E136-EC006A03A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30CB1-4EF2-25B1-DF7F-2D882907B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72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66041-9DAC-69FF-8344-74C8BEBAA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AC3E0F-4A8B-DC97-380E-5F5BA8518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F4E91F-33AA-AABD-60A0-D693AFF9E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CECB4-B5FD-F815-96A3-59417325B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3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357B7-3A5A-3BF9-0411-A803C737F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58DE-7E22-8B02-8049-D60ACFFC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Insight Flow Wheel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2071AE6-3663-62B7-828C-7DBE1B72635B}"/>
              </a:ext>
            </a:extLst>
          </p:cNvPr>
          <p:cNvSpPr/>
          <p:nvPr/>
        </p:nvSpPr>
        <p:spPr>
          <a:xfrm>
            <a:off x="5947321" y="1159773"/>
            <a:ext cx="2412859" cy="2252358"/>
          </a:xfrm>
          <a:custGeom>
            <a:avLst/>
            <a:gdLst>
              <a:gd name="csX0" fmla="*/ 526099 w 2412859"/>
              <a:gd name="csY0" fmla="*/ 451 h 2252358"/>
              <a:gd name="csX1" fmla="*/ 592807 w 2412859"/>
              <a:gd name="csY1" fmla="*/ 8178 h 2252358"/>
              <a:gd name="csX2" fmla="*/ 801891 w 2412859"/>
              <a:gd name="csY2" fmla="*/ 54444 h 2252358"/>
              <a:gd name="csX3" fmla="*/ 1637795 w 2412859"/>
              <a:gd name="csY3" fmla="*/ 518685 h 2252358"/>
              <a:gd name="csX4" fmla="*/ 2367641 w 2412859"/>
              <a:gd name="csY4" fmla="*/ 1739154 h 2252358"/>
              <a:gd name="csX5" fmla="*/ 2412846 w 2412859"/>
              <a:gd name="csY5" fmla="*/ 2076346 h 2252358"/>
              <a:gd name="csX6" fmla="*/ 2329030 w 2412859"/>
              <a:gd name="csY6" fmla="*/ 2240561 h 2252358"/>
              <a:gd name="csX7" fmla="*/ 2098570 w 2412859"/>
              <a:gd name="csY7" fmla="*/ 2185871 h 2252358"/>
              <a:gd name="csX8" fmla="*/ 1805525 w 2412859"/>
              <a:gd name="csY8" fmla="*/ 2084627 h 2252358"/>
              <a:gd name="csX9" fmla="*/ 1228533 w 2412859"/>
              <a:gd name="csY9" fmla="*/ 2056126 h 2252358"/>
              <a:gd name="csX10" fmla="*/ 1092728 w 2412859"/>
              <a:gd name="csY10" fmla="*/ 2083098 h 2252358"/>
              <a:gd name="csX11" fmla="*/ 1001595 w 2412859"/>
              <a:gd name="csY11" fmla="*/ 2106494 h 2252358"/>
              <a:gd name="csX12" fmla="*/ 999712 w 2412859"/>
              <a:gd name="csY12" fmla="*/ 2094158 h 2252358"/>
              <a:gd name="csX13" fmla="*/ 148680 w 2412859"/>
              <a:gd name="csY13" fmla="*/ 1400547 h 2252358"/>
              <a:gd name="csX14" fmla="*/ 92833 w 2412859"/>
              <a:gd name="csY14" fmla="*/ 1403367 h 2252358"/>
              <a:gd name="csX15" fmla="*/ 58457 w 2412859"/>
              <a:gd name="csY15" fmla="*/ 1310710 h 2252358"/>
              <a:gd name="csX16" fmla="*/ 168717 w 2412859"/>
              <a:gd name="csY16" fmla="*/ 311478 h 2252358"/>
              <a:gd name="csX17" fmla="*/ 459355 w 2412859"/>
              <a:gd name="csY17" fmla="*/ 5723 h 2252358"/>
              <a:gd name="csX18" fmla="*/ 526099 w 2412859"/>
              <a:gd name="csY18" fmla="*/ 451 h 2252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12859" h="2252358">
                <a:moveTo>
                  <a:pt x="526099" y="451"/>
                </a:moveTo>
                <a:cubicBezTo>
                  <a:pt x="548215" y="1643"/>
                  <a:pt x="570324" y="5001"/>
                  <a:pt x="592807" y="8178"/>
                </a:cubicBezTo>
                <a:cubicBezTo>
                  <a:pt x="663721" y="18144"/>
                  <a:pt x="733047" y="34801"/>
                  <a:pt x="801891" y="54444"/>
                </a:cubicBezTo>
                <a:cubicBezTo>
                  <a:pt x="1108994" y="142160"/>
                  <a:pt x="1401848" y="302716"/>
                  <a:pt x="1637795" y="518685"/>
                </a:cubicBezTo>
                <a:cubicBezTo>
                  <a:pt x="1994630" y="845237"/>
                  <a:pt x="2250461" y="1269761"/>
                  <a:pt x="2367641" y="1739154"/>
                </a:cubicBezTo>
                <a:cubicBezTo>
                  <a:pt x="2395034" y="1848823"/>
                  <a:pt x="2411884" y="1963258"/>
                  <a:pt x="2412846" y="2076346"/>
                </a:cubicBezTo>
                <a:cubicBezTo>
                  <a:pt x="2413424" y="2142302"/>
                  <a:pt x="2395805" y="2212253"/>
                  <a:pt x="2329030" y="2240561"/>
                </a:cubicBezTo>
                <a:cubicBezTo>
                  <a:pt x="2243962" y="2276619"/>
                  <a:pt x="2171988" y="2221833"/>
                  <a:pt x="2098570" y="2185871"/>
                </a:cubicBezTo>
                <a:cubicBezTo>
                  <a:pt x="2006425" y="2140713"/>
                  <a:pt x="1904892" y="2109131"/>
                  <a:pt x="1805525" y="2084627"/>
                </a:cubicBezTo>
                <a:cubicBezTo>
                  <a:pt x="1617864" y="2038361"/>
                  <a:pt x="1419756" y="2029696"/>
                  <a:pt x="1228533" y="2056126"/>
                </a:cubicBezTo>
                <a:cubicBezTo>
                  <a:pt x="1182364" y="2062529"/>
                  <a:pt x="1137399" y="2072194"/>
                  <a:pt x="1092728" y="2083098"/>
                </a:cubicBezTo>
                <a:lnTo>
                  <a:pt x="1001595" y="2106494"/>
                </a:lnTo>
                <a:lnTo>
                  <a:pt x="999712" y="2094158"/>
                </a:lnTo>
                <a:cubicBezTo>
                  <a:pt x="918711" y="1698315"/>
                  <a:pt x="568469" y="1400547"/>
                  <a:pt x="148680" y="1400547"/>
                </a:cubicBezTo>
                <a:lnTo>
                  <a:pt x="92833" y="1403367"/>
                </a:lnTo>
                <a:lnTo>
                  <a:pt x="58457" y="1310710"/>
                </a:lnTo>
                <a:cubicBezTo>
                  <a:pt x="-46542" y="972724"/>
                  <a:pt x="-10272" y="631670"/>
                  <a:pt x="168717" y="311478"/>
                </a:cubicBezTo>
                <a:cubicBezTo>
                  <a:pt x="231447" y="199209"/>
                  <a:pt x="325807" y="38267"/>
                  <a:pt x="459355" y="5723"/>
                </a:cubicBezTo>
                <a:cubicBezTo>
                  <a:pt x="481862" y="235"/>
                  <a:pt x="503984" y="-740"/>
                  <a:pt x="526099" y="451"/>
                </a:cubicBezTo>
                <a:close/>
              </a:path>
            </a:pathLst>
          </a:custGeom>
          <a:solidFill>
            <a:schemeClr val="accent2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7940EB3-D08D-7982-7198-4298D74DCF1B}"/>
              </a:ext>
            </a:extLst>
          </p:cNvPr>
          <p:cNvSpPr/>
          <p:nvPr/>
        </p:nvSpPr>
        <p:spPr>
          <a:xfrm>
            <a:off x="6072915" y="3366367"/>
            <a:ext cx="2265246" cy="2331860"/>
          </a:xfrm>
          <a:custGeom>
            <a:avLst/>
            <a:gdLst>
              <a:gd name="csX0" fmla="*/ 1330085 w 2265246"/>
              <a:gd name="csY0" fmla="*/ 150 h 2331860"/>
              <a:gd name="csX1" fmla="*/ 1962384 w 2265246"/>
              <a:gd name="csY1" fmla="*/ 158272 h 2331860"/>
              <a:gd name="csX2" fmla="*/ 2263228 w 2265246"/>
              <a:gd name="csY2" fmla="*/ 453387 h 2331860"/>
              <a:gd name="csX3" fmla="*/ 2247389 w 2265246"/>
              <a:gd name="csY3" fmla="*/ 606722 h 2331860"/>
              <a:gd name="csX4" fmla="*/ 2165738 w 2265246"/>
              <a:gd name="csY4" fmla="*/ 867512 h 2331860"/>
              <a:gd name="csX5" fmla="*/ 1528520 w 2265246"/>
              <a:gd name="csY5" fmla="*/ 1780878 h 2331860"/>
              <a:gd name="csX6" fmla="*/ 450843 w 2265246"/>
              <a:gd name="csY6" fmla="*/ 2306019 h 2331860"/>
              <a:gd name="csX7" fmla="*/ 361442 w 2265246"/>
              <a:gd name="csY7" fmla="*/ 2319307 h 2331860"/>
              <a:gd name="csX8" fmla="*/ 6918 w 2265246"/>
              <a:gd name="csY8" fmla="*/ 2204920 h 2331860"/>
              <a:gd name="csX9" fmla="*/ 58672 w 2265246"/>
              <a:gd name="csY9" fmla="*/ 2005753 h 2331860"/>
              <a:gd name="csX10" fmla="*/ 169352 w 2265246"/>
              <a:gd name="csY10" fmla="*/ 1726717 h 2331860"/>
              <a:gd name="csX11" fmla="*/ 223128 w 2265246"/>
              <a:gd name="csY11" fmla="*/ 1107070 h 2331860"/>
              <a:gd name="csX12" fmla="*/ 203750 w 2265246"/>
              <a:gd name="csY12" fmla="*/ 1005405 h 2331860"/>
              <a:gd name="csX13" fmla="*/ 182185 w 2265246"/>
              <a:gd name="csY13" fmla="*/ 916102 h 2331860"/>
              <a:gd name="csX14" fmla="*/ 198155 w 2265246"/>
              <a:gd name="csY14" fmla="*/ 913665 h 2331860"/>
              <a:gd name="csX15" fmla="*/ 887280 w 2265246"/>
              <a:gd name="csY15" fmla="*/ 151451 h 2331860"/>
              <a:gd name="csX16" fmla="*/ 891588 w 2265246"/>
              <a:gd name="csY16" fmla="*/ 66135 h 2331860"/>
              <a:gd name="csX17" fmla="*/ 911054 w 2265246"/>
              <a:gd name="csY17" fmla="*/ 58692 h 2331860"/>
              <a:gd name="csX18" fmla="*/ 1112085 w 2265246"/>
              <a:gd name="csY18" fmla="*/ 15336 h 2331860"/>
              <a:gd name="csX19" fmla="*/ 1330085 w 2265246"/>
              <a:gd name="csY19" fmla="*/ 150 h 2331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265246" h="2331860">
                <a:moveTo>
                  <a:pt x="1330085" y="150"/>
                </a:moveTo>
                <a:cubicBezTo>
                  <a:pt x="1548975" y="3436"/>
                  <a:pt x="1767839" y="60639"/>
                  <a:pt x="1962384" y="158272"/>
                </a:cubicBezTo>
                <a:cubicBezTo>
                  <a:pt x="2079130" y="216861"/>
                  <a:pt x="2244597" y="311751"/>
                  <a:pt x="2263228" y="453387"/>
                </a:cubicBezTo>
                <a:cubicBezTo>
                  <a:pt x="2270064" y="505093"/>
                  <a:pt x="2258221" y="556462"/>
                  <a:pt x="2247389" y="606722"/>
                </a:cubicBezTo>
                <a:cubicBezTo>
                  <a:pt x="2228372" y="695353"/>
                  <a:pt x="2199727" y="783600"/>
                  <a:pt x="2165738" y="867512"/>
                </a:cubicBezTo>
                <a:cubicBezTo>
                  <a:pt x="2024680" y="1216018"/>
                  <a:pt x="1811889" y="1531883"/>
                  <a:pt x="1528520" y="1780878"/>
                </a:cubicBezTo>
                <a:cubicBezTo>
                  <a:pt x="1224354" y="2048215"/>
                  <a:pt x="848984" y="2232120"/>
                  <a:pt x="450843" y="2306019"/>
                </a:cubicBezTo>
                <a:cubicBezTo>
                  <a:pt x="421091" y="2311508"/>
                  <a:pt x="391483" y="2315937"/>
                  <a:pt x="361442" y="2319307"/>
                </a:cubicBezTo>
                <a:cubicBezTo>
                  <a:pt x="231889" y="2333750"/>
                  <a:pt x="54676" y="2365524"/>
                  <a:pt x="6918" y="2204920"/>
                </a:cubicBezTo>
                <a:cubicBezTo>
                  <a:pt x="-16769" y="2125340"/>
                  <a:pt x="25309" y="2072382"/>
                  <a:pt x="58672" y="2005753"/>
                </a:cubicBezTo>
                <a:cubicBezTo>
                  <a:pt x="103300" y="1916545"/>
                  <a:pt x="141237" y="1822473"/>
                  <a:pt x="169352" y="1726717"/>
                </a:cubicBezTo>
                <a:cubicBezTo>
                  <a:pt x="228616" y="1524902"/>
                  <a:pt x="250184" y="1316492"/>
                  <a:pt x="223128" y="1107070"/>
                </a:cubicBezTo>
                <a:cubicBezTo>
                  <a:pt x="218675" y="1072648"/>
                  <a:pt x="211622" y="1038936"/>
                  <a:pt x="203750" y="1005405"/>
                </a:cubicBezTo>
                <a:lnTo>
                  <a:pt x="182185" y="916102"/>
                </a:lnTo>
                <a:lnTo>
                  <a:pt x="198155" y="913665"/>
                </a:lnTo>
                <a:cubicBezTo>
                  <a:pt x="565723" y="838449"/>
                  <a:pt x="848727" y="531083"/>
                  <a:pt x="887280" y="151451"/>
                </a:cubicBezTo>
                <a:lnTo>
                  <a:pt x="891588" y="66135"/>
                </a:lnTo>
                <a:lnTo>
                  <a:pt x="911054" y="58692"/>
                </a:lnTo>
                <a:cubicBezTo>
                  <a:pt x="976304" y="37714"/>
                  <a:pt x="1045901" y="25807"/>
                  <a:pt x="1112085" y="15336"/>
                </a:cubicBezTo>
                <a:cubicBezTo>
                  <a:pt x="1184155" y="3950"/>
                  <a:pt x="1257121" y="-945"/>
                  <a:pt x="1330085" y="150"/>
                </a:cubicBezTo>
                <a:close/>
              </a:path>
            </a:pathLst>
          </a:custGeom>
          <a:solidFill>
            <a:schemeClr val="accent1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486DEA0-15B5-B43A-A8A2-5256F520F070}"/>
              </a:ext>
            </a:extLst>
          </p:cNvPr>
          <p:cNvSpPr/>
          <p:nvPr/>
        </p:nvSpPr>
        <p:spPr>
          <a:xfrm>
            <a:off x="3847008" y="1177617"/>
            <a:ext cx="2143497" cy="2341955"/>
          </a:xfrm>
          <a:custGeom>
            <a:avLst/>
            <a:gdLst>
              <a:gd name="csX0" fmla="*/ 1946904 w 2143497"/>
              <a:gd name="csY0" fmla="*/ 203 h 2341955"/>
              <a:gd name="csX1" fmla="*/ 2134951 w 2143497"/>
              <a:gd name="csY1" fmla="*/ 96103 h 2341955"/>
              <a:gd name="csX2" fmla="*/ 2074724 w 2143497"/>
              <a:gd name="csY2" fmla="*/ 311157 h 2341955"/>
              <a:gd name="csX3" fmla="*/ 1960529 w 2143497"/>
              <a:gd name="csY3" fmla="*/ 634389 h 2341955"/>
              <a:gd name="csX4" fmla="*/ 1960240 w 2143497"/>
              <a:gd name="csY4" fmla="*/ 1201126 h 2341955"/>
              <a:gd name="csX5" fmla="*/ 2008624 w 2143497"/>
              <a:gd name="csY5" fmla="*/ 1378484 h 2341955"/>
              <a:gd name="csX6" fmla="*/ 2021963 w 2143497"/>
              <a:gd name="csY6" fmla="*/ 1413712 h 2341955"/>
              <a:gd name="csX7" fmla="*/ 1990673 w 2143497"/>
              <a:gd name="csY7" fmla="*/ 1421757 h 2341955"/>
              <a:gd name="csX8" fmla="*/ 1380312 w 2143497"/>
              <a:gd name="csY8" fmla="*/ 2251383 h 2341955"/>
              <a:gd name="csX9" fmla="*/ 1380864 w 2143497"/>
              <a:gd name="csY9" fmla="*/ 2262301 h 2341955"/>
              <a:gd name="csX10" fmla="*/ 1355813 w 2143497"/>
              <a:gd name="csY10" fmla="*/ 2273790 h 2341955"/>
              <a:gd name="csX11" fmla="*/ 1302850 w 2143497"/>
              <a:gd name="csY11" fmla="*/ 2288817 h 2341955"/>
              <a:gd name="csX12" fmla="*/ 1123951 w 2143497"/>
              <a:gd name="csY12" fmla="*/ 2327235 h 2341955"/>
              <a:gd name="csX13" fmla="*/ 287807 w 2143497"/>
              <a:gd name="csY13" fmla="*/ 2189065 h 2341955"/>
              <a:gd name="csX14" fmla="*/ 48200 w 2143497"/>
              <a:gd name="csY14" fmla="*/ 2014354 h 2341955"/>
              <a:gd name="csX15" fmla="*/ 731 w 2143497"/>
              <a:gd name="csY15" fmla="*/ 1890002 h 2341955"/>
              <a:gd name="csX16" fmla="*/ 22492 w 2143497"/>
              <a:gd name="csY16" fmla="*/ 1730841 h 2341955"/>
              <a:gd name="csX17" fmla="*/ 121762 w 2143497"/>
              <a:gd name="csY17" fmla="*/ 1410306 h 2341955"/>
              <a:gd name="csX18" fmla="*/ 891132 w 2143497"/>
              <a:gd name="csY18" fmla="*/ 403158 h 2341955"/>
              <a:gd name="csX19" fmla="*/ 1778356 w 2143497"/>
              <a:gd name="csY19" fmla="*/ 18979 h 2341955"/>
              <a:gd name="csX20" fmla="*/ 1946904 w 2143497"/>
              <a:gd name="csY20" fmla="*/ 203 h 23419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143497" h="2341955">
                <a:moveTo>
                  <a:pt x="1946904" y="203"/>
                </a:moveTo>
                <a:cubicBezTo>
                  <a:pt x="2028410" y="-1675"/>
                  <a:pt x="2104861" y="7906"/>
                  <a:pt x="2134951" y="96103"/>
                </a:cubicBezTo>
                <a:cubicBezTo>
                  <a:pt x="2164317" y="182327"/>
                  <a:pt x="2111505" y="239232"/>
                  <a:pt x="2074724" y="311157"/>
                </a:cubicBezTo>
                <a:cubicBezTo>
                  <a:pt x="2023066" y="412257"/>
                  <a:pt x="1983348" y="523131"/>
                  <a:pt x="1960529" y="634389"/>
                </a:cubicBezTo>
                <a:cubicBezTo>
                  <a:pt x="1921678" y="823686"/>
                  <a:pt x="1923122" y="1011732"/>
                  <a:pt x="1960240" y="1201126"/>
                </a:cubicBezTo>
                <a:cubicBezTo>
                  <a:pt x="1971939" y="1260967"/>
                  <a:pt x="1988934" y="1320809"/>
                  <a:pt x="2008624" y="1378484"/>
                </a:cubicBezTo>
                <a:lnTo>
                  <a:pt x="2021963" y="1413712"/>
                </a:lnTo>
                <a:lnTo>
                  <a:pt x="1990673" y="1421757"/>
                </a:lnTo>
                <a:cubicBezTo>
                  <a:pt x="1637061" y="1531742"/>
                  <a:pt x="1380312" y="1861579"/>
                  <a:pt x="1380312" y="2251383"/>
                </a:cubicBezTo>
                <a:lnTo>
                  <a:pt x="1380864" y="2262301"/>
                </a:lnTo>
                <a:lnTo>
                  <a:pt x="1355813" y="2273790"/>
                </a:lnTo>
                <a:cubicBezTo>
                  <a:pt x="1337982" y="2279730"/>
                  <a:pt x="1319580" y="2284387"/>
                  <a:pt x="1302850" y="2288817"/>
                </a:cubicBezTo>
                <a:cubicBezTo>
                  <a:pt x="1243394" y="2304559"/>
                  <a:pt x="1184997" y="2318713"/>
                  <a:pt x="1123951" y="2327235"/>
                </a:cubicBezTo>
                <a:cubicBezTo>
                  <a:pt x="828355" y="2368349"/>
                  <a:pt x="553170" y="2323672"/>
                  <a:pt x="287807" y="2189065"/>
                </a:cubicBezTo>
                <a:cubicBezTo>
                  <a:pt x="211452" y="2150310"/>
                  <a:pt x="100531" y="2082428"/>
                  <a:pt x="48200" y="2014354"/>
                </a:cubicBezTo>
                <a:cubicBezTo>
                  <a:pt x="20373" y="1978199"/>
                  <a:pt x="4390" y="1935352"/>
                  <a:pt x="731" y="1890002"/>
                </a:cubicBezTo>
                <a:cubicBezTo>
                  <a:pt x="-3554" y="1837141"/>
                  <a:pt x="11949" y="1782258"/>
                  <a:pt x="22492" y="1730841"/>
                </a:cubicBezTo>
                <a:cubicBezTo>
                  <a:pt x="45070" y="1621220"/>
                  <a:pt x="80552" y="1514199"/>
                  <a:pt x="121762" y="1410306"/>
                </a:cubicBezTo>
                <a:cubicBezTo>
                  <a:pt x="279189" y="1013272"/>
                  <a:pt x="548548" y="658604"/>
                  <a:pt x="891132" y="403158"/>
                </a:cubicBezTo>
                <a:cubicBezTo>
                  <a:pt x="1152115" y="208565"/>
                  <a:pt x="1458448" y="77184"/>
                  <a:pt x="1778356" y="18979"/>
                </a:cubicBezTo>
                <a:cubicBezTo>
                  <a:pt x="1833962" y="8869"/>
                  <a:pt x="1890337" y="1503"/>
                  <a:pt x="1946904" y="203"/>
                </a:cubicBezTo>
                <a:close/>
              </a:path>
            </a:pathLst>
          </a:custGeom>
          <a:solidFill>
            <a:schemeClr val="accent5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9D5C554-3EEA-4AA2-638A-0AA4E8A00151}"/>
              </a:ext>
            </a:extLst>
          </p:cNvPr>
          <p:cNvSpPr/>
          <p:nvPr/>
        </p:nvSpPr>
        <p:spPr>
          <a:xfrm>
            <a:off x="3831821" y="3480955"/>
            <a:ext cx="2308606" cy="2183979"/>
          </a:xfrm>
          <a:custGeom>
            <a:avLst/>
            <a:gdLst>
              <a:gd name="csX0" fmla="*/ 133139 w 2308606"/>
              <a:gd name="csY0" fmla="*/ 89 h 2183979"/>
              <a:gd name="csX1" fmla="*/ 277816 w 2308606"/>
              <a:gd name="csY1" fmla="*/ 55239 h 2183979"/>
              <a:gd name="csX2" fmla="*/ 566865 w 2308606"/>
              <a:gd name="csY2" fmla="*/ 160478 h 2183979"/>
              <a:gd name="csX3" fmla="*/ 1186271 w 2308606"/>
              <a:gd name="csY3" fmla="*/ 184262 h 2183979"/>
              <a:gd name="csX4" fmla="*/ 1364495 w 2308606"/>
              <a:gd name="csY4" fmla="*/ 146373 h 2183979"/>
              <a:gd name="csX5" fmla="*/ 1415439 w 2308606"/>
              <a:gd name="csY5" fmla="*/ 132024 h 2183979"/>
              <a:gd name="csX6" fmla="*/ 1434553 w 2308606"/>
              <a:gd name="csY6" fmla="*/ 206364 h 2183979"/>
              <a:gd name="csX7" fmla="*/ 2175362 w 2308606"/>
              <a:gd name="csY7" fmla="*/ 812240 h 2183979"/>
              <a:gd name="csX8" fmla="*/ 2249513 w 2308606"/>
              <a:gd name="csY8" fmla="*/ 815985 h 2183979"/>
              <a:gd name="csX9" fmla="*/ 2268567 w 2308606"/>
              <a:gd name="csY9" fmla="*/ 867272 h 2183979"/>
              <a:gd name="csX10" fmla="*/ 2303521 w 2308606"/>
              <a:gd name="csY10" fmla="*/ 1073604 h 2183979"/>
              <a:gd name="csX11" fmla="*/ 2105462 w 2308606"/>
              <a:gd name="csY11" fmla="*/ 1889143 h 2183979"/>
              <a:gd name="csX12" fmla="*/ 1910676 w 2308606"/>
              <a:gd name="csY12" fmla="*/ 2132746 h 2183979"/>
              <a:gd name="csX13" fmla="*/ 1791811 w 2308606"/>
              <a:gd name="csY13" fmla="*/ 2181707 h 2183979"/>
              <a:gd name="csX14" fmla="*/ 1460059 w 2308606"/>
              <a:gd name="csY14" fmla="*/ 2113488 h 2183979"/>
              <a:gd name="csX15" fmla="*/ 683467 w 2308606"/>
              <a:gd name="csY15" fmla="*/ 1618725 h 2183979"/>
              <a:gd name="csX16" fmla="*/ 46971 w 2308606"/>
              <a:gd name="csY16" fmla="*/ 482891 h 2183979"/>
              <a:gd name="csX17" fmla="*/ 224 w 2308606"/>
              <a:gd name="csY17" fmla="*/ 154749 h 2183979"/>
              <a:gd name="csX18" fmla="*/ 76675 w 2308606"/>
              <a:gd name="csY18" fmla="*/ 14654 h 2183979"/>
              <a:gd name="csX19" fmla="*/ 133139 w 2308606"/>
              <a:gd name="csY19" fmla="*/ 89 h 2183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08606" h="2183979">
                <a:moveTo>
                  <a:pt x="133139" y="89"/>
                </a:moveTo>
                <a:cubicBezTo>
                  <a:pt x="184912" y="-1893"/>
                  <a:pt x="225244" y="29530"/>
                  <a:pt x="277816" y="55239"/>
                </a:cubicBezTo>
                <a:cubicBezTo>
                  <a:pt x="369961" y="100300"/>
                  <a:pt x="466921" y="136888"/>
                  <a:pt x="566865" y="160478"/>
                </a:cubicBezTo>
                <a:cubicBezTo>
                  <a:pt x="769932" y="208333"/>
                  <a:pt x="979979" y="216758"/>
                  <a:pt x="1186271" y="184262"/>
                </a:cubicBezTo>
                <a:cubicBezTo>
                  <a:pt x="1246016" y="174874"/>
                  <a:pt x="1306002" y="161971"/>
                  <a:pt x="1364495" y="146373"/>
                </a:cubicBezTo>
                <a:lnTo>
                  <a:pt x="1415439" y="132024"/>
                </a:lnTo>
                <a:lnTo>
                  <a:pt x="1434553" y="206364"/>
                </a:lnTo>
                <a:cubicBezTo>
                  <a:pt x="1536078" y="532776"/>
                  <a:pt x="1824932" y="776652"/>
                  <a:pt x="2175362" y="812240"/>
                </a:cubicBezTo>
                <a:lnTo>
                  <a:pt x="2249513" y="815985"/>
                </a:lnTo>
                <a:lnTo>
                  <a:pt x="2268567" y="867272"/>
                </a:lnTo>
                <a:cubicBezTo>
                  <a:pt x="2287842" y="933869"/>
                  <a:pt x="2298106" y="1015002"/>
                  <a:pt x="2303521" y="1073604"/>
                </a:cubicBezTo>
                <a:cubicBezTo>
                  <a:pt x="2330048" y="1360583"/>
                  <a:pt x="2251142" y="1643422"/>
                  <a:pt x="2105462" y="1889143"/>
                </a:cubicBezTo>
                <a:cubicBezTo>
                  <a:pt x="2061459" y="1963379"/>
                  <a:pt x="1979279" y="2081377"/>
                  <a:pt x="1910676" y="2132746"/>
                </a:cubicBezTo>
                <a:cubicBezTo>
                  <a:pt x="1875146" y="2159320"/>
                  <a:pt x="1835766" y="2175593"/>
                  <a:pt x="1791811" y="2181707"/>
                </a:cubicBezTo>
                <a:cubicBezTo>
                  <a:pt x="1694611" y="2195187"/>
                  <a:pt x="1552734" y="2145648"/>
                  <a:pt x="1460059" y="2113488"/>
                </a:cubicBezTo>
                <a:cubicBezTo>
                  <a:pt x="1169084" y="2012582"/>
                  <a:pt x="899965" y="1837293"/>
                  <a:pt x="683467" y="1618725"/>
                </a:cubicBezTo>
                <a:cubicBezTo>
                  <a:pt x="368421" y="1300597"/>
                  <a:pt x="156400" y="916321"/>
                  <a:pt x="46971" y="482891"/>
                </a:cubicBezTo>
                <a:cubicBezTo>
                  <a:pt x="20348" y="377410"/>
                  <a:pt x="-2521" y="264034"/>
                  <a:pt x="224" y="154749"/>
                </a:cubicBezTo>
                <a:cubicBezTo>
                  <a:pt x="1668" y="98904"/>
                  <a:pt x="22803" y="39544"/>
                  <a:pt x="76675" y="14654"/>
                </a:cubicBezTo>
                <a:cubicBezTo>
                  <a:pt x="97352" y="5122"/>
                  <a:pt x="115881" y="750"/>
                  <a:pt x="133139" y="89"/>
                </a:cubicBezTo>
                <a:close/>
              </a:path>
            </a:pathLst>
          </a:custGeom>
          <a:solidFill>
            <a:schemeClr val="accent4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9A65B34A-360C-B81B-E5E9-69125A28E3B3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BE949C-C086-BC48-0BFE-B398E9FBAE22}"/>
              </a:ext>
            </a:extLst>
          </p:cNvPr>
          <p:cNvGrpSpPr/>
          <p:nvPr/>
        </p:nvGrpSpPr>
        <p:grpSpPr>
          <a:xfrm>
            <a:off x="8636901" y="4133784"/>
            <a:ext cx="2926080" cy="1290153"/>
            <a:chOff x="8921977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D8D75E-B5CA-6146-BB02-701BA0A79F6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607D02-1932-C4A0-31BC-DFE140BC24E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DADCB8-C776-26D3-DA68-9D90A3469A46}"/>
              </a:ext>
            </a:extLst>
          </p:cNvPr>
          <p:cNvGrpSpPr/>
          <p:nvPr/>
        </p:nvGrpSpPr>
        <p:grpSpPr>
          <a:xfrm>
            <a:off x="629021" y="4133784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7CB5F6-018A-009B-7DBF-5EF30A3E99B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E05BBDD-757E-11B3-78A3-2EDD7B18EE1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BA579A-14F4-C9CF-9556-79BA649CC2FF}"/>
              </a:ext>
            </a:extLst>
          </p:cNvPr>
          <p:cNvGrpSpPr/>
          <p:nvPr/>
        </p:nvGrpSpPr>
        <p:grpSpPr>
          <a:xfrm>
            <a:off x="8636901" y="1434064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3136BD-2787-BA14-81DD-D73FD289647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060A52B-C862-7C57-4253-3F4E25B2B66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4D6097B-27C9-B506-0086-19B41AE502CB}"/>
              </a:ext>
            </a:extLst>
          </p:cNvPr>
          <p:cNvGrpSpPr/>
          <p:nvPr/>
        </p:nvGrpSpPr>
        <p:grpSpPr>
          <a:xfrm>
            <a:off x="629021" y="143406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7862F72-3173-80CA-4A8D-D61A108EB4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0D206E-21B1-0930-6F83-0BE4EF5494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054851D-3326-F75A-1513-18ADF1B85BF3}"/>
              </a:ext>
            </a:extLst>
          </p:cNvPr>
          <p:cNvSpPr/>
          <p:nvPr/>
        </p:nvSpPr>
        <p:spPr>
          <a:xfrm>
            <a:off x="4469416" y="2028387"/>
            <a:ext cx="893030" cy="942717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F4A2240-73E2-EE2D-BB8E-3BCD30DC2ADC}"/>
              </a:ext>
            </a:extLst>
          </p:cNvPr>
          <p:cNvSpPr/>
          <p:nvPr/>
        </p:nvSpPr>
        <p:spPr>
          <a:xfrm>
            <a:off x="6666284" y="1868924"/>
            <a:ext cx="974931" cy="645644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4F4DDBB-75C3-5DC4-DA75-EECD5B2FFE42}"/>
              </a:ext>
            </a:extLst>
          </p:cNvPr>
          <p:cNvSpPr/>
          <p:nvPr/>
        </p:nvSpPr>
        <p:spPr>
          <a:xfrm>
            <a:off x="6891622" y="4045389"/>
            <a:ext cx="695343" cy="676047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A2C0579-35DA-549B-2F02-E0A36BAEB24F}"/>
              </a:ext>
            </a:extLst>
          </p:cNvPr>
          <p:cNvSpPr/>
          <p:nvPr/>
        </p:nvSpPr>
        <p:spPr>
          <a:xfrm>
            <a:off x="4606981" y="4158291"/>
            <a:ext cx="814405" cy="823358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01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3A4CC-5DB9-3F0B-AF9F-96F537F0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90293-5A6E-B864-302A-00B1D5C8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Insight Flow Wheel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A2FAB9-6488-AEAA-EEFF-F049AAABC1A1}"/>
              </a:ext>
            </a:extLst>
          </p:cNvPr>
          <p:cNvSpPr/>
          <p:nvPr/>
        </p:nvSpPr>
        <p:spPr>
          <a:xfrm>
            <a:off x="5947321" y="1159773"/>
            <a:ext cx="2412859" cy="2252358"/>
          </a:xfrm>
          <a:custGeom>
            <a:avLst/>
            <a:gdLst>
              <a:gd name="csX0" fmla="*/ 526099 w 2412859"/>
              <a:gd name="csY0" fmla="*/ 451 h 2252358"/>
              <a:gd name="csX1" fmla="*/ 592807 w 2412859"/>
              <a:gd name="csY1" fmla="*/ 8178 h 2252358"/>
              <a:gd name="csX2" fmla="*/ 801891 w 2412859"/>
              <a:gd name="csY2" fmla="*/ 54444 h 2252358"/>
              <a:gd name="csX3" fmla="*/ 1637795 w 2412859"/>
              <a:gd name="csY3" fmla="*/ 518685 h 2252358"/>
              <a:gd name="csX4" fmla="*/ 2367641 w 2412859"/>
              <a:gd name="csY4" fmla="*/ 1739154 h 2252358"/>
              <a:gd name="csX5" fmla="*/ 2412846 w 2412859"/>
              <a:gd name="csY5" fmla="*/ 2076346 h 2252358"/>
              <a:gd name="csX6" fmla="*/ 2329030 w 2412859"/>
              <a:gd name="csY6" fmla="*/ 2240561 h 2252358"/>
              <a:gd name="csX7" fmla="*/ 2098570 w 2412859"/>
              <a:gd name="csY7" fmla="*/ 2185871 h 2252358"/>
              <a:gd name="csX8" fmla="*/ 1805525 w 2412859"/>
              <a:gd name="csY8" fmla="*/ 2084627 h 2252358"/>
              <a:gd name="csX9" fmla="*/ 1228533 w 2412859"/>
              <a:gd name="csY9" fmla="*/ 2056126 h 2252358"/>
              <a:gd name="csX10" fmla="*/ 1092728 w 2412859"/>
              <a:gd name="csY10" fmla="*/ 2083098 h 2252358"/>
              <a:gd name="csX11" fmla="*/ 1001595 w 2412859"/>
              <a:gd name="csY11" fmla="*/ 2106494 h 2252358"/>
              <a:gd name="csX12" fmla="*/ 999712 w 2412859"/>
              <a:gd name="csY12" fmla="*/ 2094158 h 2252358"/>
              <a:gd name="csX13" fmla="*/ 148680 w 2412859"/>
              <a:gd name="csY13" fmla="*/ 1400547 h 2252358"/>
              <a:gd name="csX14" fmla="*/ 92833 w 2412859"/>
              <a:gd name="csY14" fmla="*/ 1403367 h 2252358"/>
              <a:gd name="csX15" fmla="*/ 58457 w 2412859"/>
              <a:gd name="csY15" fmla="*/ 1310710 h 2252358"/>
              <a:gd name="csX16" fmla="*/ 168717 w 2412859"/>
              <a:gd name="csY16" fmla="*/ 311478 h 2252358"/>
              <a:gd name="csX17" fmla="*/ 459355 w 2412859"/>
              <a:gd name="csY17" fmla="*/ 5723 h 2252358"/>
              <a:gd name="csX18" fmla="*/ 526099 w 2412859"/>
              <a:gd name="csY18" fmla="*/ 451 h 2252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12859" h="2252358">
                <a:moveTo>
                  <a:pt x="526099" y="451"/>
                </a:moveTo>
                <a:cubicBezTo>
                  <a:pt x="548215" y="1643"/>
                  <a:pt x="570324" y="5001"/>
                  <a:pt x="592807" y="8178"/>
                </a:cubicBezTo>
                <a:cubicBezTo>
                  <a:pt x="663721" y="18144"/>
                  <a:pt x="733047" y="34801"/>
                  <a:pt x="801891" y="54444"/>
                </a:cubicBezTo>
                <a:cubicBezTo>
                  <a:pt x="1108994" y="142160"/>
                  <a:pt x="1401848" y="302716"/>
                  <a:pt x="1637795" y="518685"/>
                </a:cubicBezTo>
                <a:cubicBezTo>
                  <a:pt x="1994630" y="845237"/>
                  <a:pt x="2250461" y="1269761"/>
                  <a:pt x="2367641" y="1739154"/>
                </a:cubicBezTo>
                <a:cubicBezTo>
                  <a:pt x="2395034" y="1848823"/>
                  <a:pt x="2411884" y="1963258"/>
                  <a:pt x="2412846" y="2076346"/>
                </a:cubicBezTo>
                <a:cubicBezTo>
                  <a:pt x="2413424" y="2142302"/>
                  <a:pt x="2395805" y="2212253"/>
                  <a:pt x="2329030" y="2240561"/>
                </a:cubicBezTo>
                <a:cubicBezTo>
                  <a:pt x="2243962" y="2276619"/>
                  <a:pt x="2171988" y="2221833"/>
                  <a:pt x="2098570" y="2185871"/>
                </a:cubicBezTo>
                <a:cubicBezTo>
                  <a:pt x="2006425" y="2140713"/>
                  <a:pt x="1904892" y="2109131"/>
                  <a:pt x="1805525" y="2084627"/>
                </a:cubicBezTo>
                <a:cubicBezTo>
                  <a:pt x="1617864" y="2038361"/>
                  <a:pt x="1419756" y="2029696"/>
                  <a:pt x="1228533" y="2056126"/>
                </a:cubicBezTo>
                <a:cubicBezTo>
                  <a:pt x="1182364" y="2062529"/>
                  <a:pt x="1137399" y="2072194"/>
                  <a:pt x="1092728" y="2083098"/>
                </a:cubicBezTo>
                <a:lnTo>
                  <a:pt x="1001595" y="2106494"/>
                </a:lnTo>
                <a:lnTo>
                  <a:pt x="999712" y="2094158"/>
                </a:lnTo>
                <a:cubicBezTo>
                  <a:pt x="918711" y="1698315"/>
                  <a:pt x="568469" y="1400547"/>
                  <a:pt x="148680" y="1400547"/>
                </a:cubicBezTo>
                <a:lnTo>
                  <a:pt x="92833" y="1403367"/>
                </a:lnTo>
                <a:lnTo>
                  <a:pt x="58457" y="1310710"/>
                </a:lnTo>
                <a:cubicBezTo>
                  <a:pt x="-46542" y="972724"/>
                  <a:pt x="-10272" y="631670"/>
                  <a:pt x="168717" y="311478"/>
                </a:cubicBezTo>
                <a:cubicBezTo>
                  <a:pt x="231447" y="199209"/>
                  <a:pt x="325807" y="38267"/>
                  <a:pt x="459355" y="5723"/>
                </a:cubicBezTo>
                <a:cubicBezTo>
                  <a:pt x="481862" y="235"/>
                  <a:pt x="503984" y="-740"/>
                  <a:pt x="526099" y="451"/>
                </a:cubicBezTo>
                <a:close/>
              </a:path>
            </a:pathLst>
          </a:custGeom>
          <a:solidFill>
            <a:schemeClr val="accent2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ECB77FE-993A-E7AD-088E-EA6200FD5155}"/>
              </a:ext>
            </a:extLst>
          </p:cNvPr>
          <p:cNvSpPr/>
          <p:nvPr/>
        </p:nvSpPr>
        <p:spPr>
          <a:xfrm>
            <a:off x="6072915" y="3366367"/>
            <a:ext cx="2265246" cy="2331860"/>
          </a:xfrm>
          <a:custGeom>
            <a:avLst/>
            <a:gdLst>
              <a:gd name="csX0" fmla="*/ 1330085 w 2265246"/>
              <a:gd name="csY0" fmla="*/ 150 h 2331860"/>
              <a:gd name="csX1" fmla="*/ 1962384 w 2265246"/>
              <a:gd name="csY1" fmla="*/ 158272 h 2331860"/>
              <a:gd name="csX2" fmla="*/ 2263228 w 2265246"/>
              <a:gd name="csY2" fmla="*/ 453387 h 2331860"/>
              <a:gd name="csX3" fmla="*/ 2247389 w 2265246"/>
              <a:gd name="csY3" fmla="*/ 606722 h 2331860"/>
              <a:gd name="csX4" fmla="*/ 2165738 w 2265246"/>
              <a:gd name="csY4" fmla="*/ 867512 h 2331860"/>
              <a:gd name="csX5" fmla="*/ 1528520 w 2265246"/>
              <a:gd name="csY5" fmla="*/ 1780878 h 2331860"/>
              <a:gd name="csX6" fmla="*/ 450843 w 2265246"/>
              <a:gd name="csY6" fmla="*/ 2306019 h 2331860"/>
              <a:gd name="csX7" fmla="*/ 361442 w 2265246"/>
              <a:gd name="csY7" fmla="*/ 2319307 h 2331860"/>
              <a:gd name="csX8" fmla="*/ 6918 w 2265246"/>
              <a:gd name="csY8" fmla="*/ 2204920 h 2331860"/>
              <a:gd name="csX9" fmla="*/ 58672 w 2265246"/>
              <a:gd name="csY9" fmla="*/ 2005753 h 2331860"/>
              <a:gd name="csX10" fmla="*/ 169352 w 2265246"/>
              <a:gd name="csY10" fmla="*/ 1726717 h 2331860"/>
              <a:gd name="csX11" fmla="*/ 223128 w 2265246"/>
              <a:gd name="csY11" fmla="*/ 1107070 h 2331860"/>
              <a:gd name="csX12" fmla="*/ 203750 w 2265246"/>
              <a:gd name="csY12" fmla="*/ 1005405 h 2331860"/>
              <a:gd name="csX13" fmla="*/ 182185 w 2265246"/>
              <a:gd name="csY13" fmla="*/ 916102 h 2331860"/>
              <a:gd name="csX14" fmla="*/ 198155 w 2265246"/>
              <a:gd name="csY14" fmla="*/ 913665 h 2331860"/>
              <a:gd name="csX15" fmla="*/ 887280 w 2265246"/>
              <a:gd name="csY15" fmla="*/ 151451 h 2331860"/>
              <a:gd name="csX16" fmla="*/ 891588 w 2265246"/>
              <a:gd name="csY16" fmla="*/ 66135 h 2331860"/>
              <a:gd name="csX17" fmla="*/ 911054 w 2265246"/>
              <a:gd name="csY17" fmla="*/ 58692 h 2331860"/>
              <a:gd name="csX18" fmla="*/ 1112085 w 2265246"/>
              <a:gd name="csY18" fmla="*/ 15336 h 2331860"/>
              <a:gd name="csX19" fmla="*/ 1330085 w 2265246"/>
              <a:gd name="csY19" fmla="*/ 150 h 23318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265246" h="2331860">
                <a:moveTo>
                  <a:pt x="1330085" y="150"/>
                </a:moveTo>
                <a:cubicBezTo>
                  <a:pt x="1548975" y="3436"/>
                  <a:pt x="1767839" y="60639"/>
                  <a:pt x="1962384" y="158272"/>
                </a:cubicBezTo>
                <a:cubicBezTo>
                  <a:pt x="2079130" y="216861"/>
                  <a:pt x="2244597" y="311751"/>
                  <a:pt x="2263228" y="453387"/>
                </a:cubicBezTo>
                <a:cubicBezTo>
                  <a:pt x="2270064" y="505093"/>
                  <a:pt x="2258221" y="556462"/>
                  <a:pt x="2247389" y="606722"/>
                </a:cubicBezTo>
                <a:cubicBezTo>
                  <a:pt x="2228372" y="695353"/>
                  <a:pt x="2199727" y="783600"/>
                  <a:pt x="2165738" y="867512"/>
                </a:cubicBezTo>
                <a:cubicBezTo>
                  <a:pt x="2024680" y="1216018"/>
                  <a:pt x="1811889" y="1531883"/>
                  <a:pt x="1528520" y="1780878"/>
                </a:cubicBezTo>
                <a:cubicBezTo>
                  <a:pt x="1224354" y="2048215"/>
                  <a:pt x="848984" y="2232120"/>
                  <a:pt x="450843" y="2306019"/>
                </a:cubicBezTo>
                <a:cubicBezTo>
                  <a:pt x="421091" y="2311508"/>
                  <a:pt x="391483" y="2315937"/>
                  <a:pt x="361442" y="2319307"/>
                </a:cubicBezTo>
                <a:cubicBezTo>
                  <a:pt x="231889" y="2333750"/>
                  <a:pt x="54676" y="2365524"/>
                  <a:pt x="6918" y="2204920"/>
                </a:cubicBezTo>
                <a:cubicBezTo>
                  <a:pt x="-16769" y="2125340"/>
                  <a:pt x="25309" y="2072382"/>
                  <a:pt x="58672" y="2005753"/>
                </a:cubicBezTo>
                <a:cubicBezTo>
                  <a:pt x="103300" y="1916545"/>
                  <a:pt x="141237" y="1822473"/>
                  <a:pt x="169352" y="1726717"/>
                </a:cubicBezTo>
                <a:cubicBezTo>
                  <a:pt x="228616" y="1524902"/>
                  <a:pt x="250184" y="1316492"/>
                  <a:pt x="223128" y="1107070"/>
                </a:cubicBezTo>
                <a:cubicBezTo>
                  <a:pt x="218675" y="1072648"/>
                  <a:pt x="211622" y="1038936"/>
                  <a:pt x="203750" y="1005405"/>
                </a:cubicBezTo>
                <a:lnTo>
                  <a:pt x="182185" y="916102"/>
                </a:lnTo>
                <a:lnTo>
                  <a:pt x="198155" y="913665"/>
                </a:lnTo>
                <a:cubicBezTo>
                  <a:pt x="565723" y="838449"/>
                  <a:pt x="848727" y="531083"/>
                  <a:pt x="887280" y="151451"/>
                </a:cubicBezTo>
                <a:lnTo>
                  <a:pt x="891588" y="66135"/>
                </a:lnTo>
                <a:lnTo>
                  <a:pt x="911054" y="58692"/>
                </a:lnTo>
                <a:cubicBezTo>
                  <a:pt x="976304" y="37714"/>
                  <a:pt x="1045901" y="25807"/>
                  <a:pt x="1112085" y="15336"/>
                </a:cubicBezTo>
                <a:cubicBezTo>
                  <a:pt x="1184155" y="3950"/>
                  <a:pt x="1257121" y="-945"/>
                  <a:pt x="1330085" y="150"/>
                </a:cubicBezTo>
                <a:close/>
              </a:path>
            </a:pathLst>
          </a:custGeom>
          <a:solidFill>
            <a:schemeClr val="accent1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6C499C-BD53-0A30-7D34-B190464FCDB5}"/>
              </a:ext>
            </a:extLst>
          </p:cNvPr>
          <p:cNvSpPr/>
          <p:nvPr/>
        </p:nvSpPr>
        <p:spPr>
          <a:xfrm>
            <a:off x="3847008" y="1177617"/>
            <a:ext cx="2143497" cy="2341955"/>
          </a:xfrm>
          <a:custGeom>
            <a:avLst/>
            <a:gdLst>
              <a:gd name="csX0" fmla="*/ 1946904 w 2143497"/>
              <a:gd name="csY0" fmla="*/ 203 h 2341955"/>
              <a:gd name="csX1" fmla="*/ 2134951 w 2143497"/>
              <a:gd name="csY1" fmla="*/ 96103 h 2341955"/>
              <a:gd name="csX2" fmla="*/ 2074724 w 2143497"/>
              <a:gd name="csY2" fmla="*/ 311157 h 2341955"/>
              <a:gd name="csX3" fmla="*/ 1960529 w 2143497"/>
              <a:gd name="csY3" fmla="*/ 634389 h 2341955"/>
              <a:gd name="csX4" fmla="*/ 1960240 w 2143497"/>
              <a:gd name="csY4" fmla="*/ 1201126 h 2341955"/>
              <a:gd name="csX5" fmla="*/ 2008624 w 2143497"/>
              <a:gd name="csY5" fmla="*/ 1378484 h 2341955"/>
              <a:gd name="csX6" fmla="*/ 2021963 w 2143497"/>
              <a:gd name="csY6" fmla="*/ 1413712 h 2341955"/>
              <a:gd name="csX7" fmla="*/ 1990673 w 2143497"/>
              <a:gd name="csY7" fmla="*/ 1421757 h 2341955"/>
              <a:gd name="csX8" fmla="*/ 1380312 w 2143497"/>
              <a:gd name="csY8" fmla="*/ 2251383 h 2341955"/>
              <a:gd name="csX9" fmla="*/ 1380864 w 2143497"/>
              <a:gd name="csY9" fmla="*/ 2262301 h 2341955"/>
              <a:gd name="csX10" fmla="*/ 1355813 w 2143497"/>
              <a:gd name="csY10" fmla="*/ 2273790 h 2341955"/>
              <a:gd name="csX11" fmla="*/ 1302850 w 2143497"/>
              <a:gd name="csY11" fmla="*/ 2288817 h 2341955"/>
              <a:gd name="csX12" fmla="*/ 1123951 w 2143497"/>
              <a:gd name="csY12" fmla="*/ 2327235 h 2341955"/>
              <a:gd name="csX13" fmla="*/ 287807 w 2143497"/>
              <a:gd name="csY13" fmla="*/ 2189065 h 2341955"/>
              <a:gd name="csX14" fmla="*/ 48200 w 2143497"/>
              <a:gd name="csY14" fmla="*/ 2014354 h 2341955"/>
              <a:gd name="csX15" fmla="*/ 731 w 2143497"/>
              <a:gd name="csY15" fmla="*/ 1890002 h 2341955"/>
              <a:gd name="csX16" fmla="*/ 22492 w 2143497"/>
              <a:gd name="csY16" fmla="*/ 1730841 h 2341955"/>
              <a:gd name="csX17" fmla="*/ 121762 w 2143497"/>
              <a:gd name="csY17" fmla="*/ 1410306 h 2341955"/>
              <a:gd name="csX18" fmla="*/ 891132 w 2143497"/>
              <a:gd name="csY18" fmla="*/ 403158 h 2341955"/>
              <a:gd name="csX19" fmla="*/ 1778356 w 2143497"/>
              <a:gd name="csY19" fmla="*/ 18979 h 2341955"/>
              <a:gd name="csX20" fmla="*/ 1946904 w 2143497"/>
              <a:gd name="csY20" fmla="*/ 203 h 23419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143497" h="2341955">
                <a:moveTo>
                  <a:pt x="1946904" y="203"/>
                </a:moveTo>
                <a:cubicBezTo>
                  <a:pt x="2028410" y="-1675"/>
                  <a:pt x="2104861" y="7906"/>
                  <a:pt x="2134951" y="96103"/>
                </a:cubicBezTo>
                <a:cubicBezTo>
                  <a:pt x="2164317" y="182327"/>
                  <a:pt x="2111505" y="239232"/>
                  <a:pt x="2074724" y="311157"/>
                </a:cubicBezTo>
                <a:cubicBezTo>
                  <a:pt x="2023066" y="412257"/>
                  <a:pt x="1983348" y="523131"/>
                  <a:pt x="1960529" y="634389"/>
                </a:cubicBezTo>
                <a:cubicBezTo>
                  <a:pt x="1921678" y="823686"/>
                  <a:pt x="1923122" y="1011732"/>
                  <a:pt x="1960240" y="1201126"/>
                </a:cubicBezTo>
                <a:cubicBezTo>
                  <a:pt x="1971939" y="1260967"/>
                  <a:pt x="1988934" y="1320809"/>
                  <a:pt x="2008624" y="1378484"/>
                </a:cubicBezTo>
                <a:lnTo>
                  <a:pt x="2021963" y="1413712"/>
                </a:lnTo>
                <a:lnTo>
                  <a:pt x="1990673" y="1421757"/>
                </a:lnTo>
                <a:cubicBezTo>
                  <a:pt x="1637061" y="1531742"/>
                  <a:pt x="1380312" y="1861579"/>
                  <a:pt x="1380312" y="2251383"/>
                </a:cubicBezTo>
                <a:lnTo>
                  <a:pt x="1380864" y="2262301"/>
                </a:lnTo>
                <a:lnTo>
                  <a:pt x="1355813" y="2273790"/>
                </a:lnTo>
                <a:cubicBezTo>
                  <a:pt x="1337982" y="2279730"/>
                  <a:pt x="1319580" y="2284387"/>
                  <a:pt x="1302850" y="2288817"/>
                </a:cubicBezTo>
                <a:cubicBezTo>
                  <a:pt x="1243394" y="2304559"/>
                  <a:pt x="1184997" y="2318713"/>
                  <a:pt x="1123951" y="2327235"/>
                </a:cubicBezTo>
                <a:cubicBezTo>
                  <a:pt x="828355" y="2368349"/>
                  <a:pt x="553170" y="2323672"/>
                  <a:pt x="287807" y="2189065"/>
                </a:cubicBezTo>
                <a:cubicBezTo>
                  <a:pt x="211452" y="2150310"/>
                  <a:pt x="100531" y="2082428"/>
                  <a:pt x="48200" y="2014354"/>
                </a:cubicBezTo>
                <a:cubicBezTo>
                  <a:pt x="20373" y="1978199"/>
                  <a:pt x="4390" y="1935352"/>
                  <a:pt x="731" y="1890002"/>
                </a:cubicBezTo>
                <a:cubicBezTo>
                  <a:pt x="-3554" y="1837141"/>
                  <a:pt x="11949" y="1782258"/>
                  <a:pt x="22492" y="1730841"/>
                </a:cubicBezTo>
                <a:cubicBezTo>
                  <a:pt x="45070" y="1621220"/>
                  <a:pt x="80552" y="1514199"/>
                  <a:pt x="121762" y="1410306"/>
                </a:cubicBezTo>
                <a:cubicBezTo>
                  <a:pt x="279189" y="1013272"/>
                  <a:pt x="548548" y="658604"/>
                  <a:pt x="891132" y="403158"/>
                </a:cubicBezTo>
                <a:cubicBezTo>
                  <a:pt x="1152115" y="208565"/>
                  <a:pt x="1458448" y="77184"/>
                  <a:pt x="1778356" y="18979"/>
                </a:cubicBezTo>
                <a:cubicBezTo>
                  <a:pt x="1833962" y="8869"/>
                  <a:pt x="1890337" y="1503"/>
                  <a:pt x="1946904" y="203"/>
                </a:cubicBezTo>
                <a:close/>
              </a:path>
            </a:pathLst>
          </a:custGeom>
          <a:solidFill>
            <a:schemeClr val="accent5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13E7BBB-2669-EC0A-95CB-E200D3C69408}"/>
              </a:ext>
            </a:extLst>
          </p:cNvPr>
          <p:cNvSpPr/>
          <p:nvPr/>
        </p:nvSpPr>
        <p:spPr>
          <a:xfrm>
            <a:off x="3831821" y="3480955"/>
            <a:ext cx="2308606" cy="2183979"/>
          </a:xfrm>
          <a:custGeom>
            <a:avLst/>
            <a:gdLst>
              <a:gd name="csX0" fmla="*/ 133139 w 2308606"/>
              <a:gd name="csY0" fmla="*/ 89 h 2183979"/>
              <a:gd name="csX1" fmla="*/ 277816 w 2308606"/>
              <a:gd name="csY1" fmla="*/ 55239 h 2183979"/>
              <a:gd name="csX2" fmla="*/ 566865 w 2308606"/>
              <a:gd name="csY2" fmla="*/ 160478 h 2183979"/>
              <a:gd name="csX3" fmla="*/ 1186271 w 2308606"/>
              <a:gd name="csY3" fmla="*/ 184262 h 2183979"/>
              <a:gd name="csX4" fmla="*/ 1364495 w 2308606"/>
              <a:gd name="csY4" fmla="*/ 146373 h 2183979"/>
              <a:gd name="csX5" fmla="*/ 1415439 w 2308606"/>
              <a:gd name="csY5" fmla="*/ 132024 h 2183979"/>
              <a:gd name="csX6" fmla="*/ 1434553 w 2308606"/>
              <a:gd name="csY6" fmla="*/ 206364 h 2183979"/>
              <a:gd name="csX7" fmla="*/ 2175362 w 2308606"/>
              <a:gd name="csY7" fmla="*/ 812240 h 2183979"/>
              <a:gd name="csX8" fmla="*/ 2249513 w 2308606"/>
              <a:gd name="csY8" fmla="*/ 815985 h 2183979"/>
              <a:gd name="csX9" fmla="*/ 2268567 w 2308606"/>
              <a:gd name="csY9" fmla="*/ 867272 h 2183979"/>
              <a:gd name="csX10" fmla="*/ 2303521 w 2308606"/>
              <a:gd name="csY10" fmla="*/ 1073604 h 2183979"/>
              <a:gd name="csX11" fmla="*/ 2105462 w 2308606"/>
              <a:gd name="csY11" fmla="*/ 1889143 h 2183979"/>
              <a:gd name="csX12" fmla="*/ 1910676 w 2308606"/>
              <a:gd name="csY12" fmla="*/ 2132746 h 2183979"/>
              <a:gd name="csX13" fmla="*/ 1791811 w 2308606"/>
              <a:gd name="csY13" fmla="*/ 2181707 h 2183979"/>
              <a:gd name="csX14" fmla="*/ 1460059 w 2308606"/>
              <a:gd name="csY14" fmla="*/ 2113488 h 2183979"/>
              <a:gd name="csX15" fmla="*/ 683467 w 2308606"/>
              <a:gd name="csY15" fmla="*/ 1618725 h 2183979"/>
              <a:gd name="csX16" fmla="*/ 46971 w 2308606"/>
              <a:gd name="csY16" fmla="*/ 482891 h 2183979"/>
              <a:gd name="csX17" fmla="*/ 224 w 2308606"/>
              <a:gd name="csY17" fmla="*/ 154749 h 2183979"/>
              <a:gd name="csX18" fmla="*/ 76675 w 2308606"/>
              <a:gd name="csY18" fmla="*/ 14654 h 2183979"/>
              <a:gd name="csX19" fmla="*/ 133139 w 2308606"/>
              <a:gd name="csY19" fmla="*/ 89 h 2183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08606" h="2183979">
                <a:moveTo>
                  <a:pt x="133139" y="89"/>
                </a:moveTo>
                <a:cubicBezTo>
                  <a:pt x="184912" y="-1893"/>
                  <a:pt x="225244" y="29530"/>
                  <a:pt x="277816" y="55239"/>
                </a:cubicBezTo>
                <a:cubicBezTo>
                  <a:pt x="369961" y="100300"/>
                  <a:pt x="466921" y="136888"/>
                  <a:pt x="566865" y="160478"/>
                </a:cubicBezTo>
                <a:cubicBezTo>
                  <a:pt x="769932" y="208333"/>
                  <a:pt x="979979" y="216758"/>
                  <a:pt x="1186271" y="184262"/>
                </a:cubicBezTo>
                <a:cubicBezTo>
                  <a:pt x="1246016" y="174874"/>
                  <a:pt x="1306002" y="161971"/>
                  <a:pt x="1364495" y="146373"/>
                </a:cubicBezTo>
                <a:lnTo>
                  <a:pt x="1415439" y="132024"/>
                </a:lnTo>
                <a:lnTo>
                  <a:pt x="1434553" y="206364"/>
                </a:lnTo>
                <a:cubicBezTo>
                  <a:pt x="1536078" y="532776"/>
                  <a:pt x="1824932" y="776652"/>
                  <a:pt x="2175362" y="812240"/>
                </a:cubicBezTo>
                <a:lnTo>
                  <a:pt x="2249513" y="815985"/>
                </a:lnTo>
                <a:lnTo>
                  <a:pt x="2268567" y="867272"/>
                </a:lnTo>
                <a:cubicBezTo>
                  <a:pt x="2287842" y="933869"/>
                  <a:pt x="2298106" y="1015002"/>
                  <a:pt x="2303521" y="1073604"/>
                </a:cubicBezTo>
                <a:cubicBezTo>
                  <a:pt x="2330048" y="1360583"/>
                  <a:pt x="2251142" y="1643422"/>
                  <a:pt x="2105462" y="1889143"/>
                </a:cubicBezTo>
                <a:cubicBezTo>
                  <a:pt x="2061459" y="1963379"/>
                  <a:pt x="1979279" y="2081377"/>
                  <a:pt x="1910676" y="2132746"/>
                </a:cubicBezTo>
                <a:cubicBezTo>
                  <a:pt x="1875146" y="2159320"/>
                  <a:pt x="1835766" y="2175593"/>
                  <a:pt x="1791811" y="2181707"/>
                </a:cubicBezTo>
                <a:cubicBezTo>
                  <a:pt x="1694611" y="2195187"/>
                  <a:pt x="1552734" y="2145648"/>
                  <a:pt x="1460059" y="2113488"/>
                </a:cubicBezTo>
                <a:cubicBezTo>
                  <a:pt x="1169084" y="2012582"/>
                  <a:pt x="899965" y="1837293"/>
                  <a:pt x="683467" y="1618725"/>
                </a:cubicBezTo>
                <a:cubicBezTo>
                  <a:pt x="368421" y="1300597"/>
                  <a:pt x="156400" y="916321"/>
                  <a:pt x="46971" y="482891"/>
                </a:cubicBezTo>
                <a:cubicBezTo>
                  <a:pt x="20348" y="377410"/>
                  <a:pt x="-2521" y="264034"/>
                  <a:pt x="224" y="154749"/>
                </a:cubicBezTo>
                <a:cubicBezTo>
                  <a:pt x="1668" y="98904"/>
                  <a:pt x="22803" y="39544"/>
                  <a:pt x="76675" y="14654"/>
                </a:cubicBezTo>
                <a:cubicBezTo>
                  <a:pt x="97352" y="5122"/>
                  <a:pt x="115881" y="750"/>
                  <a:pt x="133139" y="89"/>
                </a:cubicBezTo>
                <a:close/>
              </a:path>
            </a:pathLst>
          </a:custGeom>
          <a:solidFill>
            <a:schemeClr val="accent4"/>
          </a:solidFill>
          <a:ln w="156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78628914-92F4-DC34-7DF7-2047B34287E5}"/>
              </a:ext>
            </a:extLst>
          </p:cNvPr>
          <p:cNvSpPr/>
          <p:nvPr/>
        </p:nvSpPr>
        <p:spPr>
          <a:xfrm>
            <a:off x="5400044" y="2733109"/>
            <a:ext cx="1391912" cy="1391783"/>
          </a:xfrm>
          <a:prstGeom prst="donut">
            <a:avLst>
              <a:gd name="adj" fmla="val 17991"/>
            </a:avLst>
          </a:prstGeom>
          <a:solidFill>
            <a:srgbClr val="D8D5D5"/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2BFF65D-6680-5214-768D-038E41099F20}"/>
              </a:ext>
            </a:extLst>
          </p:cNvPr>
          <p:cNvGrpSpPr/>
          <p:nvPr/>
        </p:nvGrpSpPr>
        <p:grpSpPr>
          <a:xfrm>
            <a:off x="8636901" y="4133784"/>
            <a:ext cx="2926080" cy="1290153"/>
            <a:chOff x="8921977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0756315-D509-21F0-021F-758007809F9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B4A4A1-DA98-262B-C305-A3983316CA9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42DA447-8A39-B290-B89D-DCEFFB891F0C}"/>
              </a:ext>
            </a:extLst>
          </p:cNvPr>
          <p:cNvGrpSpPr/>
          <p:nvPr/>
        </p:nvGrpSpPr>
        <p:grpSpPr>
          <a:xfrm>
            <a:off x="629021" y="4133784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D89183-9470-3B9F-0B51-5C065FA2084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58BDFD-63E7-0C01-357F-AFF6FCE123A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6E177D4-D8AC-1204-BCDD-C5D502075083}"/>
              </a:ext>
            </a:extLst>
          </p:cNvPr>
          <p:cNvGrpSpPr/>
          <p:nvPr/>
        </p:nvGrpSpPr>
        <p:grpSpPr>
          <a:xfrm>
            <a:off x="8636901" y="1434064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B783698-EFC0-8A2B-6322-5E3E75395C3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422A63-D96E-49E0-6687-7614E1F8A02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F147A1A-044C-8867-8A76-A29F92B92061}"/>
              </a:ext>
            </a:extLst>
          </p:cNvPr>
          <p:cNvGrpSpPr/>
          <p:nvPr/>
        </p:nvGrpSpPr>
        <p:grpSpPr>
          <a:xfrm>
            <a:off x="629021" y="1434064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217C603-3672-6BBF-CE34-4AEEEDDF8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2B7041-13B6-56F6-509D-162AFA054A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4E03A21-9A40-1B27-FC56-5E2AA3310314}"/>
              </a:ext>
            </a:extLst>
          </p:cNvPr>
          <p:cNvSpPr/>
          <p:nvPr/>
        </p:nvSpPr>
        <p:spPr>
          <a:xfrm>
            <a:off x="4469416" y="2028387"/>
            <a:ext cx="893030" cy="942717"/>
          </a:xfrm>
          <a:custGeom>
            <a:avLst/>
            <a:gdLst>
              <a:gd name="csX0" fmla="*/ 435169 w 867427"/>
              <a:gd name="csY0" fmla="*/ 856476 h 915689"/>
              <a:gd name="csX1" fmla="*/ 503749 w 867427"/>
              <a:gd name="csY1" fmla="*/ 865612 h 915689"/>
              <a:gd name="csX2" fmla="*/ 366025 w 867427"/>
              <a:gd name="csY2" fmla="*/ 865612 h 915689"/>
              <a:gd name="csX3" fmla="*/ 435169 w 867427"/>
              <a:gd name="csY3" fmla="*/ 856476 h 915689"/>
              <a:gd name="csX4" fmla="*/ 390091 w 867427"/>
              <a:gd name="csY4" fmla="*/ 772215 h 915689"/>
              <a:gd name="csX5" fmla="*/ 451453 w 867427"/>
              <a:gd name="csY5" fmla="*/ 774234 h 915689"/>
              <a:gd name="csX6" fmla="*/ 534751 w 867427"/>
              <a:gd name="csY6" fmla="*/ 777929 h 915689"/>
              <a:gd name="csX7" fmla="*/ 534751 w 867427"/>
              <a:gd name="csY7" fmla="*/ 821771 h 915689"/>
              <a:gd name="csX8" fmla="*/ 413938 w 867427"/>
              <a:gd name="csY8" fmla="*/ 827908 h 915689"/>
              <a:gd name="csX9" fmla="*/ 329951 w 867427"/>
              <a:gd name="csY9" fmla="*/ 822585 h 915689"/>
              <a:gd name="csX10" fmla="*/ 329951 w 867427"/>
              <a:gd name="csY10" fmla="*/ 779119 h 915689"/>
              <a:gd name="csX11" fmla="*/ 390091 w 867427"/>
              <a:gd name="csY11" fmla="*/ 772215 h 915689"/>
              <a:gd name="csX12" fmla="*/ 59334 w 867427"/>
              <a:gd name="csY12" fmla="*/ 414698 h 915689"/>
              <a:gd name="csX13" fmla="*/ 115255 w 867427"/>
              <a:gd name="csY13" fmla="*/ 422065 h 915689"/>
              <a:gd name="csX14" fmla="*/ 126340 w 867427"/>
              <a:gd name="csY14" fmla="*/ 452253 h 915689"/>
              <a:gd name="csX15" fmla="*/ 109117 w 867427"/>
              <a:gd name="csY15" fmla="*/ 470165 h 915689"/>
              <a:gd name="csX16" fmla="*/ 69409 w 867427"/>
              <a:gd name="csY16" fmla="*/ 473359 h 915689"/>
              <a:gd name="csX17" fmla="*/ 4024 w 867427"/>
              <a:gd name="csY17" fmla="*/ 427201 h 915689"/>
              <a:gd name="csX18" fmla="*/ 59334 w 867427"/>
              <a:gd name="csY18" fmla="*/ 414698 h 915689"/>
              <a:gd name="csX19" fmla="*/ 804766 w 867427"/>
              <a:gd name="csY19" fmla="*/ 413485 h 915689"/>
              <a:gd name="csX20" fmla="*/ 862558 w 867427"/>
              <a:gd name="csY20" fmla="*/ 427201 h 915689"/>
              <a:gd name="csX21" fmla="*/ 808445 w 867427"/>
              <a:gd name="csY21" fmla="*/ 472858 h 915689"/>
              <a:gd name="csX22" fmla="*/ 748070 w 867427"/>
              <a:gd name="csY22" fmla="*/ 464779 h 915689"/>
              <a:gd name="csX23" fmla="*/ 746880 w 867427"/>
              <a:gd name="csY23" fmla="*/ 427201 h 915689"/>
              <a:gd name="csX24" fmla="*/ 804766 w 867427"/>
              <a:gd name="csY24" fmla="*/ 413485 h 915689"/>
              <a:gd name="csX25" fmla="*/ 426401 w 867427"/>
              <a:gd name="csY25" fmla="*/ 191148 h 915689"/>
              <a:gd name="csX26" fmla="*/ 671911 w 867427"/>
              <a:gd name="csY26" fmla="*/ 476929 h 915689"/>
              <a:gd name="csX27" fmla="*/ 578780 w 867427"/>
              <a:gd name="csY27" fmla="*/ 639078 h 915689"/>
              <a:gd name="csX28" fmla="*/ 546338 w 867427"/>
              <a:gd name="csY28" fmla="*/ 727825 h 915689"/>
              <a:gd name="csX29" fmla="*/ 463979 w 867427"/>
              <a:gd name="csY29" fmla="*/ 732898 h 915689"/>
              <a:gd name="csX30" fmla="*/ 322561 w 867427"/>
              <a:gd name="csY30" fmla="*/ 727825 h 915689"/>
              <a:gd name="csX31" fmla="*/ 292060 w 867427"/>
              <a:gd name="csY31" fmla="*/ 646030 h 915689"/>
              <a:gd name="csX32" fmla="*/ 194106 w 867427"/>
              <a:gd name="csY32" fmla="*/ 469476 h 915689"/>
              <a:gd name="csX33" fmla="*/ 426401 w 867427"/>
              <a:gd name="csY33" fmla="*/ 191148 h 915689"/>
              <a:gd name="csX34" fmla="*/ 725611 w 867427"/>
              <a:gd name="csY34" fmla="*/ 127610 h 915689"/>
              <a:gd name="csX35" fmla="*/ 751890 w 867427"/>
              <a:gd name="csY35" fmla="*/ 151628 h 915689"/>
              <a:gd name="csX36" fmla="*/ 670659 w 867427"/>
              <a:gd name="csY36" fmla="*/ 229039 h 915689"/>
              <a:gd name="csX37" fmla="*/ 648863 w 867427"/>
              <a:gd name="csY37" fmla="*/ 207995 h 915689"/>
              <a:gd name="csX38" fmla="*/ 725611 w 867427"/>
              <a:gd name="csY38" fmla="*/ 127610 h 915689"/>
              <a:gd name="csX39" fmla="*/ 149512 w 867427"/>
              <a:gd name="csY39" fmla="*/ 125323 h 915689"/>
              <a:gd name="csX40" fmla="*/ 219533 w 867427"/>
              <a:gd name="csY40" fmla="*/ 192087 h 915689"/>
              <a:gd name="csX41" fmla="*/ 221099 w 867427"/>
              <a:gd name="csY41" fmla="*/ 207995 h 915689"/>
              <a:gd name="csX42" fmla="*/ 200932 w 867427"/>
              <a:gd name="csY42" fmla="*/ 228788 h 915689"/>
              <a:gd name="csX43" fmla="*/ 180201 w 867427"/>
              <a:gd name="csY43" fmla="*/ 225657 h 915689"/>
              <a:gd name="csX44" fmla="*/ 117947 w 867427"/>
              <a:gd name="csY44" fmla="*/ 162901 h 915689"/>
              <a:gd name="csX45" fmla="*/ 125776 w 867427"/>
              <a:gd name="csY45" fmla="*/ 130021 h 915689"/>
              <a:gd name="csX46" fmla="*/ 149512 w 867427"/>
              <a:gd name="csY46" fmla="*/ 125323 h 915689"/>
              <a:gd name="csX47" fmla="*/ 420138 w 867427"/>
              <a:gd name="csY47" fmla="*/ 0 h 915689"/>
              <a:gd name="csX48" fmla="*/ 451453 w 867427"/>
              <a:gd name="csY48" fmla="*/ 0 h 915689"/>
              <a:gd name="csX49" fmla="*/ 451453 w 867427"/>
              <a:gd name="csY49" fmla="*/ 123883 h 915689"/>
              <a:gd name="csX50" fmla="*/ 413875 w 867427"/>
              <a:gd name="csY50" fmla="*/ 121315 h 915689"/>
              <a:gd name="csX51" fmla="*/ 420138 w 867427"/>
              <a:gd name="csY51" fmla="*/ 0 h 915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</a:cxnLst>
            <a:rect l="l" t="t" r="r" b="b"/>
            <a:pathLst>
              <a:path w="867427" h="915689">
                <a:moveTo>
                  <a:pt x="435169" y="856476"/>
                </a:moveTo>
                <a:cubicBezTo>
                  <a:pt x="460221" y="856186"/>
                  <a:pt x="485179" y="858942"/>
                  <a:pt x="503749" y="865612"/>
                </a:cubicBezTo>
                <a:cubicBezTo>
                  <a:pt x="480513" y="933628"/>
                  <a:pt x="391265" y="931123"/>
                  <a:pt x="366025" y="865612"/>
                </a:cubicBezTo>
                <a:cubicBezTo>
                  <a:pt x="384971" y="860101"/>
                  <a:pt x="410117" y="856765"/>
                  <a:pt x="435169" y="856476"/>
                </a:cubicBezTo>
                <a:close/>
                <a:moveTo>
                  <a:pt x="390091" y="772215"/>
                </a:moveTo>
                <a:cubicBezTo>
                  <a:pt x="410884" y="772387"/>
                  <a:pt x="431881" y="774047"/>
                  <a:pt x="451453" y="774234"/>
                </a:cubicBezTo>
                <a:cubicBezTo>
                  <a:pt x="479073" y="774485"/>
                  <a:pt x="508134" y="770664"/>
                  <a:pt x="534751" y="777929"/>
                </a:cubicBezTo>
                <a:cubicBezTo>
                  <a:pt x="541891" y="794151"/>
                  <a:pt x="541202" y="805174"/>
                  <a:pt x="534751" y="821771"/>
                </a:cubicBezTo>
                <a:cubicBezTo>
                  <a:pt x="497674" y="835612"/>
                  <a:pt x="453207" y="827721"/>
                  <a:pt x="413938" y="827908"/>
                </a:cubicBezTo>
                <a:cubicBezTo>
                  <a:pt x="385253" y="827971"/>
                  <a:pt x="357320" y="831854"/>
                  <a:pt x="329951" y="822585"/>
                </a:cubicBezTo>
                <a:cubicBezTo>
                  <a:pt x="329951" y="808117"/>
                  <a:pt x="329951" y="793650"/>
                  <a:pt x="329951" y="779119"/>
                </a:cubicBezTo>
                <a:cubicBezTo>
                  <a:pt x="348709" y="773358"/>
                  <a:pt x="369298" y="772043"/>
                  <a:pt x="390091" y="772215"/>
                </a:cubicBezTo>
                <a:close/>
                <a:moveTo>
                  <a:pt x="59334" y="414698"/>
                </a:moveTo>
                <a:cubicBezTo>
                  <a:pt x="82452" y="413406"/>
                  <a:pt x="105673" y="415426"/>
                  <a:pt x="115255" y="422065"/>
                </a:cubicBezTo>
                <a:cubicBezTo>
                  <a:pt x="126027" y="429518"/>
                  <a:pt x="125651" y="440854"/>
                  <a:pt x="126340" y="452253"/>
                </a:cubicBezTo>
                <a:cubicBezTo>
                  <a:pt x="121643" y="459330"/>
                  <a:pt x="117447" y="466720"/>
                  <a:pt x="109117" y="470165"/>
                </a:cubicBezTo>
                <a:cubicBezTo>
                  <a:pt x="97593" y="474862"/>
                  <a:pt x="81685" y="472921"/>
                  <a:pt x="69409" y="473359"/>
                </a:cubicBezTo>
                <a:cubicBezTo>
                  <a:pt x="34023" y="474549"/>
                  <a:pt x="-14327" y="478996"/>
                  <a:pt x="4024" y="427201"/>
                </a:cubicBezTo>
                <a:cubicBezTo>
                  <a:pt x="13199" y="420594"/>
                  <a:pt x="36216" y="415990"/>
                  <a:pt x="59334" y="414698"/>
                </a:cubicBezTo>
                <a:close/>
                <a:moveTo>
                  <a:pt x="804766" y="413485"/>
                </a:moveTo>
                <a:cubicBezTo>
                  <a:pt x="827109" y="413407"/>
                  <a:pt x="849437" y="417901"/>
                  <a:pt x="862558" y="427201"/>
                </a:cubicBezTo>
                <a:cubicBezTo>
                  <a:pt x="881347" y="474737"/>
                  <a:pt x="842015" y="472420"/>
                  <a:pt x="808445" y="472858"/>
                </a:cubicBezTo>
                <a:cubicBezTo>
                  <a:pt x="786650" y="473109"/>
                  <a:pt x="766671" y="476616"/>
                  <a:pt x="748070" y="464779"/>
                </a:cubicBezTo>
                <a:cubicBezTo>
                  <a:pt x="741681" y="450186"/>
                  <a:pt x="741368" y="442295"/>
                  <a:pt x="746880" y="427201"/>
                </a:cubicBezTo>
                <a:cubicBezTo>
                  <a:pt x="760064" y="418214"/>
                  <a:pt x="782423" y="413563"/>
                  <a:pt x="804766" y="413485"/>
                </a:cubicBezTo>
                <a:close/>
                <a:moveTo>
                  <a:pt x="426401" y="191148"/>
                </a:moveTo>
                <a:cubicBezTo>
                  <a:pt x="578217" y="188141"/>
                  <a:pt x="695711" y="327744"/>
                  <a:pt x="671911" y="476929"/>
                </a:cubicBezTo>
                <a:cubicBezTo>
                  <a:pt x="659511" y="554277"/>
                  <a:pt x="613728" y="579079"/>
                  <a:pt x="578780" y="639078"/>
                </a:cubicBezTo>
                <a:cubicBezTo>
                  <a:pt x="562559" y="667012"/>
                  <a:pt x="562497" y="701395"/>
                  <a:pt x="546338" y="727825"/>
                </a:cubicBezTo>
                <a:cubicBezTo>
                  <a:pt x="520534" y="735905"/>
                  <a:pt x="491098" y="732711"/>
                  <a:pt x="463979" y="732898"/>
                </a:cubicBezTo>
                <a:cubicBezTo>
                  <a:pt x="419073" y="733337"/>
                  <a:pt x="365525" y="739725"/>
                  <a:pt x="322561" y="727825"/>
                </a:cubicBezTo>
                <a:cubicBezTo>
                  <a:pt x="308406" y="702272"/>
                  <a:pt x="307404" y="672022"/>
                  <a:pt x="292060" y="646030"/>
                </a:cubicBezTo>
                <a:cubicBezTo>
                  <a:pt x="254481" y="582273"/>
                  <a:pt x="206569" y="550018"/>
                  <a:pt x="194106" y="469476"/>
                </a:cubicBezTo>
                <a:cubicBezTo>
                  <a:pt x="172749" y="330938"/>
                  <a:pt x="285984" y="193903"/>
                  <a:pt x="426401" y="191148"/>
                </a:cubicBezTo>
                <a:close/>
                <a:moveTo>
                  <a:pt x="725611" y="127610"/>
                </a:moveTo>
                <a:cubicBezTo>
                  <a:pt x="736158" y="128208"/>
                  <a:pt x="745533" y="135156"/>
                  <a:pt x="751890" y="151628"/>
                </a:cubicBezTo>
                <a:cubicBezTo>
                  <a:pt x="740930" y="180939"/>
                  <a:pt x="701723" y="223402"/>
                  <a:pt x="670659" y="229039"/>
                </a:cubicBezTo>
                <a:cubicBezTo>
                  <a:pt x="663394" y="222024"/>
                  <a:pt x="656129" y="215010"/>
                  <a:pt x="648863" y="207995"/>
                </a:cubicBezTo>
                <a:cubicBezTo>
                  <a:pt x="651776" y="181174"/>
                  <a:pt x="693969" y="125816"/>
                  <a:pt x="725611" y="127610"/>
                </a:cubicBezTo>
                <a:close/>
                <a:moveTo>
                  <a:pt x="149512" y="125323"/>
                </a:moveTo>
                <a:cubicBezTo>
                  <a:pt x="160410" y="127829"/>
                  <a:pt x="215900" y="181503"/>
                  <a:pt x="219533" y="192087"/>
                </a:cubicBezTo>
                <a:cubicBezTo>
                  <a:pt x="221474" y="197724"/>
                  <a:pt x="220535" y="202233"/>
                  <a:pt x="221099" y="207995"/>
                </a:cubicBezTo>
                <a:cubicBezTo>
                  <a:pt x="214397" y="214947"/>
                  <a:pt x="207633" y="221836"/>
                  <a:pt x="200932" y="228788"/>
                </a:cubicBezTo>
                <a:cubicBezTo>
                  <a:pt x="193040" y="228225"/>
                  <a:pt x="187592" y="229289"/>
                  <a:pt x="180201" y="225657"/>
                </a:cubicBezTo>
                <a:cubicBezTo>
                  <a:pt x="170180" y="220709"/>
                  <a:pt x="121078" y="172672"/>
                  <a:pt x="117947" y="162901"/>
                </a:cubicBezTo>
                <a:cubicBezTo>
                  <a:pt x="113625" y="149311"/>
                  <a:pt x="118135" y="140417"/>
                  <a:pt x="125776" y="130021"/>
                </a:cubicBezTo>
                <a:cubicBezTo>
                  <a:pt x="134356" y="126388"/>
                  <a:pt x="139492" y="123006"/>
                  <a:pt x="149512" y="125323"/>
                </a:cubicBezTo>
                <a:close/>
                <a:moveTo>
                  <a:pt x="420138" y="0"/>
                </a:moveTo>
                <a:cubicBezTo>
                  <a:pt x="430598" y="0"/>
                  <a:pt x="440994" y="0"/>
                  <a:pt x="451453" y="0"/>
                </a:cubicBezTo>
                <a:cubicBezTo>
                  <a:pt x="467174" y="25929"/>
                  <a:pt x="470117" y="99457"/>
                  <a:pt x="451453" y="123883"/>
                </a:cubicBezTo>
                <a:cubicBezTo>
                  <a:pt x="435671" y="129958"/>
                  <a:pt x="428593" y="129332"/>
                  <a:pt x="413875" y="121315"/>
                </a:cubicBezTo>
                <a:cubicBezTo>
                  <a:pt x="400598" y="97140"/>
                  <a:pt x="401161" y="21044"/>
                  <a:pt x="420138" y="0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BBA41F7-618D-0665-2D50-A1F2861163C3}"/>
              </a:ext>
            </a:extLst>
          </p:cNvPr>
          <p:cNvSpPr/>
          <p:nvPr/>
        </p:nvSpPr>
        <p:spPr>
          <a:xfrm>
            <a:off x="6666284" y="1868924"/>
            <a:ext cx="974931" cy="645644"/>
          </a:xfrm>
          <a:custGeom>
            <a:avLst/>
            <a:gdLst>
              <a:gd name="csX0" fmla="*/ 151156 w 946980"/>
              <a:gd name="csY0" fmla="*/ 375778 h 627133"/>
              <a:gd name="csX1" fmla="*/ 213786 w 946980"/>
              <a:gd name="csY1" fmla="*/ 383607 h 627133"/>
              <a:gd name="csX2" fmla="*/ 184851 w 946980"/>
              <a:gd name="csY2" fmla="*/ 459139 h 627133"/>
              <a:gd name="csX3" fmla="*/ 174267 w 946980"/>
              <a:gd name="csY3" fmla="*/ 584399 h 627133"/>
              <a:gd name="csX4" fmla="*/ 6105 w 946980"/>
              <a:gd name="csY4" fmla="*/ 584399 h 627133"/>
              <a:gd name="csX5" fmla="*/ 30 w 946980"/>
              <a:gd name="csY5" fmla="*/ 534295 h 627133"/>
              <a:gd name="csX6" fmla="*/ 151156 w 946980"/>
              <a:gd name="csY6" fmla="*/ 375778 h 627133"/>
              <a:gd name="csX7" fmla="*/ 764133 w 946980"/>
              <a:gd name="csY7" fmla="*/ 375238 h 627133"/>
              <a:gd name="csX8" fmla="*/ 796247 w 946980"/>
              <a:gd name="csY8" fmla="*/ 375402 h 627133"/>
              <a:gd name="csX9" fmla="*/ 946809 w 946980"/>
              <a:gd name="csY9" fmla="*/ 528032 h 627133"/>
              <a:gd name="csX10" fmla="*/ 937728 w 946980"/>
              <a:gd name="csY10" fmla="*/ 584399 h 627133"/>
              <a:gd name="csX11" fmla="*/ 771194 w 946980"/>
              <a:gd name="csY11" fmla="*/ 585025 h 627133"/>
              <a:gd name="csX12" fmla="*/ 765182 w 946980"/>
              <a:gd name="csY12" fmla="*/ 486571 h 627133"/>
              <a:gd name="csX13" fmla="*/ 733616 w 946980"/>
              <a:gd name="csY13" fmla="*/ 383106 h 627133"/>
              <a:gd name="csX14" fmla="*/ 764133 w 946980"/>
              <a:gd name="csY14" fmla="*/ 375238 h 627133"/>
              <a:gd name="csX15" fmla="*/ 456188 w 946980"/>
              <a:gd name="csY15" fmla="*/ 295230 h 627133"/>
              <a:gd name="csX16" fmla="*/ 505661 w 946980"/>
              <a:gd name="csY16" fmla="*/ 295793 h 627133"/>
              <a:gd name="csX17" fmla="*/ 697417 w 946980"/>
              <a:gd name="csY17" fmla="*/ 423189 h 627133"/>
              <a:gd name="csX18" fmla="*/ 718774 w 946980"/>
              <a:gd name="csY18" fmla="*/ 528032 h 627133"/>
              <a:gd name="csX19" fmla="*/ 711947 w 946980"/>
              <a:gd name="csY19" fmla="*/ 615714 h 627133"/>
              <a:gd name="csX20" fmla="*/ 595831 w 946980"/>
              <a:gd name="csY20" fmla="*/ 624545 h 627133"/>
              <a:gd name="csX21" fmla="*/ 339047 w 946980"/>
              <a:gd name="csY21" fmla="*/ 624482 h 627133"/>
              <a:gd name="csX22" fmla="*/ 233328 w 946980"/>
              <a:gd name="csY22" fmla="*/ 615714 h 627133"/>
              <a:gd name="csX23" fmla="*/ 226376 w 946980"/>
              <a:gd name="csY23" fmla="*/ 514378 h 627133"/>
              <a:gd name="csX24" fmla="*/ 456188 w 946980"/>
              <a:gd name="csY24" fmla="*/ 295230 h 627133"/>
              <a:gd name="csX25" fmla="*/ 181195 w 946980"/>
              <a:gd name="csY25" fmla="*/ 161233 h 627133"/>
              <a:gd name="csX26" fmla="*/ 179214 w 946980"/>
              <a:gd name="csY26" fmla="*/ 340016 h 627133"/>
              <a:gd name="csX27" fmla="*/ 139570 w 946980"/>
              <a:gd name="csY27" fmla="*/ 163274 h 627133"/>
              <a:gd name="csX28" fmla="*/ 181195 w 946980"/>
              <a:gd name="csY28" fmla="*/ 161233 h 627133"/>
              <a:gd name="csX29" fmla="*/ 795433 w 946980"/>
              <a:gd name="csY29" fmla="*/ 159819 h 627133"/>
              <a:gd name="csX30" fmla="*/ 798689 w 946980"/>
              <a:gd name="csY30" fmla="*/ 339766 h 627133"/>
              <a:gd name="csX31" fmla="*/ 754222 w 946980"/>
              <a:gd name="csY31" fmla="*/ 164025 h 627133"/>
              <a:gd name="csX32" fmla="*/ 795433 w 946980"/>
              <a:gd name="csY32" fmla="*/ 159819 h 627133"/>
              <a:gd name="csX33" fmla="*/ 453597 w 946980"/>
              <a:gd name="csY33" fmla="*/ 1688 h 627133"/>
              <a:gd name="csX34" fmla="*/ 487730 w 946980"/>
              <a:gd name="csY34" fmla="*/ 252898 h 627133"/>
              <a:gd name="csX35" fmla="*/ 453597 w 946980"/>
              <a:gd name="csY35" fmla="*/ 1688 h 6271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946980" h="627133">
                <a:moveTo>
                  <a:pt x="151156" y="375778"/>
                </a:moveTo>
                <a:cubicBezTo>
                  <a:pt x="173202" y="374713"/>
                  <a:pt x="193494" y="375089"/>
                  <a:pt x="213786" y="383607"/>
                </a:cubicBezTo>
                <a:cubicBezTo>
                  <a:pt x="210467" y="408909"/>
                  <a:pt x="190613" y="432959"/>
                  <a:pt x="184851" y="459139"/>
                </a:cubicBezTo>
                <a:cubicBezTo>
                  <a:pt x="175832" y="499911"/>
                  <a:pt x="186980" y="545693"/>
                  <a:pt x="174267" y="584399"/>
                </a:cubicBezTo>
                <a:cubicBezTo>
                  <a:pt x="135248" y="594608"/>
                  <a:pt x="44434" y="596612"/>
                  <a:pt x="6105" y="584399"/>
                </a:cubicBezTo>
                <a:cubicBezTo>
                  <a:pt x="-785" y="567677"/>
                  <a:pt x="30" y="552583"/>
                  <a:pt x="30" y="534295"/>
                </a:cubicBezTo>
                <a:cubicBezTo>
                  <a:pt x="155" y="446362"/>
                  <a:pt x="62347" y="379974"/>
                  <a:pt x="151156" y="375778"/>
                </a:cubicBezTo>
                <a:close/>
                <a:moveTo>
                  <a:pt x="764133" y="375238"/>
                </a:moveTo>
                <a:cubicBezTo>
                  <a:pt x="774561" y="374291"/>
                  <a:pt x="785255" y="374682"/>
                  <a:pt x="796247" y="375402"/>
                </a:cubicBezTo>
                <a:cubicBezTo>
                  <a:pt x="879106" y="380726"/>
                  <a:pt x="945494" y="443293"/>
                  <a:pt x="946809" y="528032"/>
                </a:cubicBezTo>
                <a:cubicBezTo>
                  <a:pt x="947123" y="548700"/>
                  <a:pt x="948062" y="566549"/>
                  <a:pt x="937728" y="584399"/>
                </a:cubicBezTo>
                <a:cubicBezTo>
                  <a:pt x="898271" y="596361"/>
                  <a:pt x="811466" y="594733"/>
                  <a:pt x="771194" y="585025"/>
                </a:cubicBezTo>
                <a:cubicBezTo>
                  <a:pt x="762176" y="553522"/>
                  <a:pt x="769879" y="519076"/>
                  <a:pt x="765182" y="486571"/>
                </a:cubicBezTo>
                <a:cubicBezTo>
                  <a:pt x="759984" y="450558"/>
                  <a:pt x="737875" y="417615"/>
                  <a:pt x="733616" y="383106"/>
                </a:cubicBezTo>
                <a:cubicBezTo>
                  <a:pt x="743543" y="378471"/>
                  <a:pt x="753705" y="376185"/>
                  <a:pt x="764133" y="375238"/>
                </a:cubicBezTo>
                <a:close/>
                <a:moveTo>
                  <a:pt x="456188" y="295230"/>
                </a:moveTo>
                <a:cubicBezTo>
                  <a:pt x="472664" y="293999"/>
                  <a:pt x="489252" y="294174"/>
                  <a:pt x="505661" y="295793"/>
                </a:cubicBezTo>
                <a:cubicBezTo>
                  <a:pt x="584425" y="303564"/>
                  <a:pt x="659064" y="344604"/>
                  <a:pt x="697417" y="423189"/>
                </a:cubicBezTo>
                <a:cubicBezTo>
                  <a:pt x="713826" y="456696"/>
                  <a:pt x="718711" y="491143"/>
                  <a:pt x="718774" y="528032"/>
                </a:cubicBezTo>
                <a:cubicBezTo>
                  <a:pt x="718837" y="556341"/>
                  <a:pt x="724348" y="590411"/>
                  <a:pt x="711947" y="615714"/>
                </a:cubicBezTo>
                <a:cubicBezTo>
                  <a:pt x="682386" y="634378"/>
                  <a:pt x="630278" y="624545"/>
                  <a:pt x="595831" y="624545"/>
                </a:cubicBezTo>
                <a:cubicBezTo>
                  <a:pt x="510216" y="624420"/>
                  <a:pt x="424663" y="624608"/>
                  <a:pt x="339047" y="624482"/>
                </a:cubicBezTo>
                <a:cubicBezTo>
                  <a:pt x="306355" y="624482"/>
                  <a:pt x="261324" y="633125"/>
                  <a:pt x="233328" y="615714"/>
                </a:cubicBezTo>
                <a:cubicBezTo>
                  <a:pt x="220238" y="586340"/>
                  <a:pt x="225249" y="546257"/>
                  <a:pt x="226376" y="514378"/>
                </a:cubicBezTo>
                <a:cubicBezTo>
                  <a:pt x="231001" y="381313"/>
                  <a:pt x="340855" y="303842"/>
                  <a:pt x="456188" y="295230"/>
                </a:cubicBezTo>
                <a:close/>
                <a:moveTo>
                  <a:pt x="181195" y="161233"/>
                </a:moveTo>
                <a:cubicBezTo>
                  <a:pt x="268706" y="176373"/>
                  <a:pt x="286297" y="318972"/>
                  <a:pt x="179214" y="340016"/>
                </a:cubicBezTo>
                <a:cubicBezTo>
                  <a:pt x="72242" y="361060"/>
                  <a:pt x="34351" y="189391"/>
                  <a:pt x="139570" y="163274"/>
                </a:cubicBezTo>
                <a:cubicBezTo>
                  <a:pt x="154766" y="159508"/>
                  <a:pt x="168694" y="159070"/>
                  <a:pt x="181195" y="161233"/>
                </a:cubicBezTo>
                <a:close/>
                <a:moveTo>
                  <a:pt x="795433" y="159819"/>
                </a:moveTo>
                <a:cubicBezTo>
                  <a:pt x="882611" y="170895"/>
                  <a:pt x="904017" y="316037"/>
                  <a:pt x="798689" y="339766"/>
                </a:cubicBezTo>
                <a:cubicBezTo>
                  <a:pt x="691591" y="363878"/>
                  <a:pt x="650694" y="196092"/>
                  <a:pt x="754222" y="164025"/>
                </a:cubicBezTo>
                <a:cubicBezTo>
                  <a:pt x="769183" y="159390"/>
                  <a:pt x="782979" y="158237"/>
                  <a:pt x="795433" y="159819"/>
                </a:cubicBezTo>
                <a:close/>
                <a:moveTo>
                  <a:pt x="453597" y="1688"/>
                </a:moveTo>
                <a:cubicBezTo>
                  <a:pt x="618690" y="-23051"/>
                  <a:pt x="656706" y="231916"/>
                  <a:pt x="487730" y="252898"/>
                </a:cubicBezTo>
                <a:cubicBezTo>
                  <a:pt x="324454" y="273127"/>
                  <a:pt x="296771" y="25174"/>
                  <a:pt x="453597" y="1688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852CDA0-EB46-0EC5-CA1B-453382C37E40}"/>
              </a:ext>
            </a:extLst>
          </p:cNvPr>
          <p:cNvSpPr/>
          <p:nvPr/>
        </p:nvSpPr>
        <p:spPr>
          <a:xfrm>
            <a:off x="6891622" y="4045389"/>
            <a:ext cx="695343" cy="676047"/>
          </a:xfrm>
          <a:custGeom>
            <a:avLst/>
            <a:gdLst>
              <a:gd name="csX0" fmla="*/ 90517 w 675408"/>
              <a:gd name="csY0" fmla="*/ 370537 h 656666"/>
              <a:gd name="csX1" fmla="*/ 173205 w 675408"/>
              <a:gd name="csY1" fmla="*/ 381646 h 656666"/>
              <a:gd name="csX2" fmla="*/ 178654 w 675408"/>
              <a:gd name="csY2" fmla="*/ 456802 h 656666"/>
              <a:gd name="csX3" fmla="*/ 173017 w 675408"/>
              <a:gd name="csY3" fmla="*/ 644692 h 656666"/>
              <a:gd name="csX4" fmla="*/ 12559 w 675408"/>
              <a:gd name="csY4" fmla="*/ 649201 h 656666"/>
              <a:gd name="csX5" fmla="*/ 2976 w 675408"/>
              <a:gd name="csY5" fmla="*/ 575799 h 656666"/>
              <a:gd name="csX6" fmla="*/ 7360 w 675408"/>
              <a:gd name="csY6" fmla="*/ 381646 h 656666"/>
              <a:gd name="csX7" fmla="*/ 90517 w 675408"/>
              <a:gd name="csY7" fmla="*/ 370537 h 656666"/>
              <a:gd name="csX8" fmla="*/ 336246 w 675408"/>
              <a:gd name="csY8" fmla="*/ 207620 h 656666"/>
              <a:gd name="csX9" fmla="*/ 419654 w 675408"/>
              <a:gd name="csY9" fmla="*/ 218557 h 656666"/>
              <a:gd name="csX10" fmla="*/ 425291 w 675408"/>
              <a:gd name="csY10" fmla="*/ 337805 h 656666"/>
              <a:gd name="csX11" fmla="*/ 425416 w 675408"/>
              <a:gd name="csY11" fmla="*/ 544484 h 656666"/>
              <a:gd name="csX12" fmla="*/ 419654 w 675408"/>
              <a:gd name="csY12" fmla="*/ 645632 h 656666"/>
              <a:gd name="csX13" fmla="*/ 256815 w 675408"/>
              <a:gd name="csY13" fmla="*/ 648888 h 656666"/>
              <a:gd name="csX14" fmla="*/ 247671 w 675408"/>
              <a:gd name="csY14" fmla="*/ 538221 h 656666"/>
              <a:gd name="csX15" fmla="*/ 247734 w 675408"/>
              <a:gd name="csY15" fmla="*/ 325279 h 656666"/>
              <a:gd name="csX16" fmla="*/ 253308 w 675408"/>
              <a:gd name="csY16" fmla="*/ 218807 h 656666"/>
              <a:gd name="csX17" fmla="*/ 336246 w 675408"/>
              <a:gd name="csY17" fmla="*/ 207620 h 656666"/>
              <a:gd name="csX18" fmla="*/ 581695 w 675408"/>
              <a:gd name="csY18" fmla="*/ 17 h 656666"/>
              <a:gd name="csX19" fmla="*/ 663912 w 675408"/>
              <a:gd name="csY19" fmla="*/ 8182 h 656666"/>
              <a:gd name="csX20" fmla="*/ 672806 w 675408"/>
              <a:gd name="csY20" fmla="*/ 156177 h 656666"/>
              <a:gd name="csX21" fmla="*/ 672806 w 675408"/>
              <a:gd name="csY21" fmla="*/ 506906 h 656666"/>
              <a:gd name="csX22" fmla="*/ 663912 w 675408"/>
              <a:gd name="csY22" fmla="*/ 648137 h 656666"/>
              <a:gd name="csX23" fmla="*/ 501512 w 675408"/>
              <a:gd name="csY23" fmla="*/ 644692 h 656666"/>
              <a:gd name="csX24" fmla="*/ 495124 w 675408"/>
              <a:gd name="csY24" fmla="*/ 494380 h 656666"/>
              <a:gd name="csX25" fmla="*/ 495061 w 675408"/>
              <a:gd name="csY25" fmla="*/ 181229 h 656666"/>
              <a:gd name="csX26" fmla="*/ 501074 w 675408"/>
              <a:gd name="csY26" fmla="*/ 10875 h 656666"/>
              <a:gd name="csX27" fmla="*/ 581695 w 675408"/>
              <a:gd name="csY27" fmla="*/ 17 h 6566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5408" h="656666">
                <a:moveTo>
                  <a:pt x="90517" y="370537"/>
                </a:moveTo>
                <a:cubicBezTo>
                  <a:pt x="126091" y="370404"/>
                  <a:pt x="161587" y="373974"/>
                  <a:pt x="173205" y="381646"/>
                </a:cubicBezTo>
                <a:cubicBezTo>
                  <a:pt x="182474" y="404694"/>
                  <a:pt x="178466" y="431875"/>
                  <a:pt x="178654" y="456802"/>
                </a:cubicBezTo>
                <a:cubicBezTo>
                  <a:pt x="178904" y="502898"/>
                  <a:pt x="188675" y="606237"/>
                  <a:pt x="173017" y="644692"/>
                </a:cubicBezTo>
                <a:cubicBezTo>
                  <a:pt x="147276" y="660413"/>
                  <a:pt x="42308" y="658909"/>
                  <a:pt x="12559" y="649201"/>
                </a:cubicBezTo>
                <a:cubicBezTo>
                  <a:pt x="-1846" y="628033"/>
                  <a:pt x="2914" y="600977"/>
                  <a:pt x="2976" y="575799"/>
                </a:cubicBezTo>
                <a:cubicBezTo>
                  <a:pt x="3039" y="525820"/>
                  <a:pt x="-6105" y="425111"/>
                  <a:pt x="7360" y="381646"/>
                </a:cubicBezTo>
                <a:cubicBezTo>
                  <a:pt x="19291" y="374506"/>
                  <a:pt x="54943" y="370670"/>
                  <a:pt x="90517" y="370537"/>
                </a:cubicBezTo>
                <a:close/>
                <a:moveTo>
                  <a:pt x="336246" y="207620"/>
                </a:moveTo>
                <a:cubicBezTo>
                  <a:pt x="371538" y="207738"/>
                  <a:pt x="406909" y="211543"/>
                  <a:pt x="419654" y="218557"/>
                </a:cubicBezTo>
                <a:cubicBezTo>
                  <a:pt x="432869" y="253692"/>
                  <a:pt x="425103" y="300352"/>
                  <a:pt x="425291" y="337805"/>
                </a:cubicBezTo>
                <a:cubicBezTo>
                  <a:pt x="425541" y="406698"/>
                  <a:pt x="425604" y="475591"/>
                  <a:pt x="425416" y="544484"/>
                </a:cubicBezTo>
                <a:cubicBezTo>
                  <a:pt x="425353" y="576551"/>
                  <a:pt x="430927" y="615820"/>
                  <a:pt x="419654" y="645632"/>
                </a:cubicBezTo>
                <a:cubicBezTo>
                  <a:pt x="391721" y="659849"/>
                  <a:pt x="286815" y="659661"/>
                  <a:pt x="256815" y="648888"/>
                </a:cubicBezTo>
                <a:cubicBezTo>
                  <a:pt x="238152" y="620893"/>
                  <a:pt x="247609" y="571478"/>
                  <a:pt x="247671" y="538221"/>
                </a:cubicBezTo>
                <a:cubicBezTo>
                  <a:pt x="247671" y="467261"/>
                  <a:pt x="247546" y="396239"/>
                  <a:pt x="247734" y="325279"/>
                </a:cubicBezTo>
                <a:cubicBezTo>
                  <a:pt x="247797" y="291521"/>
                  <a:pt x="240907" y="250185"/>
                  <a:pt x="253308" y="218807"/>
                </a:cubicBezTo>
                <a:cubicBezTo>
                  <a:pt x="265740" y="211073"/>
                  <a:pt x="300954" y="207503"/>
                  <a:pt x="336246" y="207620"/>
                </a:cubicBezTo>
                <a:close/>
                <a:moveTo>
                  <a:pt x="581695" y="17"/>
                </a:moveTo>
                <a:cubicBezTo>
                  <a:pt x="615499" y="-257"/>
                  <a:pt x="649570" y="2640"/>
                  <a:pt x="663912" y="8182"/>
                </a:cubicBezTo>
                <a:cubicBezTo>
                  <a:pt x="682639" y="36867"/>
                  <a:pt x="672868" y="119351"/>
                  <a:pt x="672806" y="156177"/>
                </a:cubicBezTo>
                <a:cubicBezTo>
                  <a:pt x="672618" y="273108"/>
                  <a:pt x="672367" y="389976"/>
                  <a:pt x="672806" y="506906"/>
                </a:cubicBezTo>
                <a:cubicBezTo>
                  <a:pt x="672931" y="542668"/>
                  <a:pt x="682263" y="619891"/>
                  <a:pt x="663912" y="648137"/>
                </a:cubicBezTo>
                <a:cubicBezTo>
                  <a:pt x="634288" y="659160"/>
                  <a:pt x="528005" y="660350"/>
                  <a:pt x="501512" y="644692"/>
                </a:cubicBezTo>
                <a:cubicBezTo>
                  <a:pt x="485542" y="600851"/>
                  <a:pt x="495249" y="540914"/>
                  <a:pt x="495124" y="494380"/>
                </a:cubicBezTo>
                <a:cubicBezTo>
                  <a:pt x="494936" y="390038"/>
                  <a:pt x="494310" y="285571"/>
                  <a:pt x="495061" y="181229"/>
                </a:cubicBezTo>
                <a:cubicBezTo>
                  <a:pt x="495437" y="132440"/>
                  <a:pt x="485041" y="55155"/>
                  <a:pt x="501074" y="10875"/>
                </a:cubicBezTo>
                <a:cubicBezTo>
                  <a:pt x="514352" y="3736"/>
                  <a:pt x="547890" y="291"/>
                  <a:pt x="581695" y="1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C4C49F7-6F11-DCA0-88FE-DBDF6C2F5E63}"/>
              </a:ext>
            </a:extLst>
          </p:cNvPr>
          <p:cNvSpPr/>
          <p:nvPr/>
        </p:nvSpPr>
        <p:spPr>
          <a:xfrm>
            <a:off x="4606981" y="4158291"/>
            <a:ext cx="814405" cy="823358"/>
          </a:xfrm>
          <a:custGeom>
            <a:avLst/>
            <a:gdLst>
              <a:gd name="csX0" fmla="*/ 398122 w 791056"/>
              <a:gd name="csY0" fmla="*/ 11 h 799753"/>
              <a:gd name="csX1" fmla="*/ 463688 w 791056"/>
              <a:gd name="csY1" fmla="*/ 10541 h 799753"/>
              <a:gd name="csX2" fmla="*/ 482540 w 791056"/>
              <a:gd name="csY2" fmla="*/ 89267 h 799753"/>
              <a:gd name="csX3" fmla="*/ 557696 w 791056"/>
              <a:gd name="csY3" fmla="*/ 121271 h 799753"/>
              <a:gd name="csX4" fmla="*/ 632852 w 791056"/>
              <a:gd name="csY4" fmla="*/ 78557 h 799753"/>
              <a:gd name="csX5" fmla="*/ 718969 w 791056"/>
              <a:gd name="csY5" fmla="*/ 167116 h 799753"/>
              <a:gd name="csX6" fmla="*/ 676380 w 791056"/>
              <a:gd name="csY6" fmla="*/ 242273 h 799753"/>
              <a:gd name="csX7" fmla="*/ 708009 w 791056"/>
              <a:gd name="csY7" fmla="*/ 314297 h 799753"/>
              <a:gd name="csX8" fmla="*/ 791056 w 791056"/>
              <a:gd name="csY8" fmla="*/ 336218 h 799753"/>
              <a:gd name="csX9" fmla="*/ 791056 w 791056"/>
              <a:gd name="csY9" fmla="*/ 461478 h 799753"/>
              <a:gd name="csX10" fmla="*/ 708009 w 791056"/>
              <a:gd name="csY10" fmla="*/ 486718 h 799753"/>
              <a:gd name="csX11" fmla="*/ 675504 w 791056"/>
              <a:gd name="csY11" fmla="*/ 561686 h 799753"/>
              <a:gd name="csX12" fmla="*/ 717967 w 791056"/>
              <a:gd name="csY12" fmla="*/ 636842 h 799753"/>
              <a:gd name="csX13" fmla="*/ 632852 w 791056"/>
              <a:gd name="csY13" fmla="*/ 722019 h 799753"/>
              <a:gd name="csX14" fmla="*/ 557696 w 791056"/>
              <a:gd name="csY14" fmla="*/ 681873 h 799753"/>
              <a:gd name="csX15" fmla="*/ 482665 w 791056"/>
              <a:gd name="csY15" fmla="*/ 711999 h 799753"/>
              <a:gd name="csX16" fmla="*/ 463751 w 791056"/>
              <a:gd name="csY16" fmla="*/ 789722 h 799753"/>
              <a:gd name="csX17" fmla="*/ 332228 w 791056"/>
              <a:gd name="csY17" fmla="*/ 792416 h 799753"/>
              <a:gd name="csX18" fmla="*/ 313439 w 791056"/>
              <a:gd name="csY18" fmla="*/ 711560 h 799753"/>
              <a:gd name="csX19" fmla="*/ 238282 w 791056"/>
              <a:gd name="csY19" fmla="*/ 682625 h 799753"/>
              <a:gd name="csX20" fmla="*/ 163126 w 791056"/>
              <a:gd name="csY20" fmla="*/ 722708 h 799753"/>
              <a:gd name="csX21" fmla="*/ 77511 w 791056"/>
              <a:gd name="csY21" fmla="*/ 624316 h 799753"/>
              <a:gd name="csX22" fmla="*/ 118033 w 791056"/>
              <a:gd name="csY22" fmla="*/ 561686 h 799753"/>
              <a:gd name="csX23" fmla="*/ 87970 w 791056"/>
              <a:gd name="csY23" fmla="*/ 485215 h 799753"/>
              <a:gd name="csX24" fmla="*/ 7240 w 791056"/>
              <a:gd name="csY24" fmla="*/ 461478 h 799753"/>
              <a:gd name="csX25" fmla="*/ 7992 w 791056"/>
              <a:gd name="csY25" fmla="*/ 336218 h 799753"/>
              <a:gd name="csX26" fmla="*/ 87970 w 791056"/>
              <a:gd name="csY26" fmla="*/ 313295 h 799753"/>
              <a:gd name="csX27" fmla="*/ 118909 w 791056"/>
              <a:gd name="csY27" fmla="*/ 242273 h 799753"/>
              <a:gd name="csX28" fmla="*/ 78388 w 791056"/>
              <a:gd name="csY28" fmla="*/ 160853 h 799753"/>
              <a:gd name="csX29" fmla="*/ 163126 w 791056"/>
              <a:gd name="csY29" fmla="*/ 78307 h 799753"/>
              <a:gd name="csX30" fmla="*/ 238282 w 791056"/>
              <a:gd name="csY30" fmla="*/ 120582 h 799753"/>
              <a:gd name="csX31" fmla="*/ 313439 w 791056"/>
              <a:gd name="csY31" fmla="*/ 87827 h 799753"/>
              <a:gd name="csX32" fmla="*/ 332228 w 791056"/>
              <a:gd name="csY32" fmla="*/ 9351 h 799753"/>
              <a:gd name="csX33" fmla="*/ 398122 w 791056"/>
              <a:gd name="csY33" fmla="*/ 11 h 799753"/>
              <a:gd name="csX34" fmla="*/ 425507 w 791056"/>
              <a:gd name="csY34" fmla="*/ 225947 h 799753"/>
              <a:gd name="csX35" fmla="*/ 359221 w 791056"/>
              <a:gd name="csY35" fmla="*/ 229183 h 799753"/>
              <a:gd name="csX36" fmla="*/ 424482 w 791056"/>
              <a:gd name="csY36" fmla="*/ 574838 h 799753"/>
              <a:gd name="csX37" fmla="*/ 492060 w 791056"/>
              <a:gd name="csY37" fmla="*/ 549348 h 799753"/>
              <a:gd name="csX38" fmla="*/ 425507 w 791056"/>
              <a:gd name="csY38" fmla="*/ 225947 h 799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91056" h="799753">
                <a:moveTo>
                  <a:pt x="398122" y="11"/>
                </a:moveTo>
                <a:cubicBezTo>
                  <a:pt x="424247" y="223"/>
                  <a:pt x="450317" y="3746"/>
                  <a:pt x="463688" y="10541"/>
                </a:cubicBezTo>
                <a:cubicBezTo>
                  <a:pt x="470014" y="36783"/>
                  <a:pt x="476277" y="63025"/>
                  <a:pt x="482540" y="89267"/>
                </a:cubicBezTo>
                <a:cubicBezTo>
                  <a:pt x="507592" y="99914"/>
                  <a:pt x="532644" y="110624"/>
                  <a:pt x="557696" y="121271"/>
                </a:cubicBezTo>
                <a:cubicBezTo>
                  <a:pt x="581997" y="106177"/>
                  <a:pt x="603980" y="82127"/>
                  <a:pt x="632852" y="78557"/>
                </a:cubicBezTo>
                <a:cubicBezTo>
                  <a:pt x="659595" y="93776"/>
                  <a:pt x="705503" y="139810"/>
                  <a:pt x="718969" y="167116"/>
                </a:cubicBezTo>
                <a:cubicBezTo>
                  <a:pt x="704752" y="192168"/>
                  <a:pt x="690535" y="217220"/>
                  <a:pt x="676380" y="242273"/>
                </a:cubicBezTo>
                <a:cubicBezTo>
                  <a:pt x="686902" y="266260"/>
                  <a:pt x="697487" y="290247"/>
                  <a:pt x="708009" y="314297"/>
                </a:cubicBezTo>
                <a:cubicBezTo>
                  <a:pt x="735691" y="321562"/>
                  <a:pt x="763374" y="328890"/>
                  <a:pt x="791056" y="336218"/>
                </a:cubicBezTo>
                <a:cubicBezTo>
                  <a:pt x="791056" y="377992"/>
                  <a:pt x="791056" y="419704"/>
                  <a:pt x="791056" y="461478"/>
                </a:cubicBezTo>
                <a:cubicBezTo>
                  <a:pt x="763374" y="469871"/>
                  <a:pt x="735691" y="478326"/>
                  <a:pt x="708009" y="486718"/>
                </a:cubicBezTo>
                <a:cubicBezTo>
                  <a:pt x="697173" y="511707"/>
                  <a:pt x="686339" y="536697"/>
                  <a:pt x="675504" y="561686"/>
                </a:cubicBezTo>
                <a:cubicBezTo>
                  <a:pt x="691098" y="586488"/>
                  <a:pt x="714209" y="607594"/>
                  <a:pt x="717967" y="636842"/>
                </a:cubicBezTo>
                <a:cubicBezTo>
                  <a:pt x="689595" y="665214"/>
                  <a:pt x="661224" y="693648"/>
                  <a:pt x="632852" y="722019"/>
                </a:cubicBezTo>
                <a:cubicBezTo>
                  <a:pt x="603667" y="718763"/>
                  <a:pt x="582373" y="697218"/>
                  <a:pt x="557696" y="681873"/>
                </a:cubicBezTo>
                <a:cubicBezTo>
                  <a:pt x="532707" y="691957"/>
                  <a:pt x="507655" y="701978"/>
                  <a:pt x="482665" y="711999"/>
                </a:cubicBezTo>
                <a:cubicBezTo>
                  <a:pt x="476340" y="737928"/>
                  <a:pt x="470077" y="763794"/>
                  <a:pt x="463751" y="789722"/>
                </a:cubicBezTo>
                <a:cubicBezTo>
                  <a:pt x="437822" y="802938"/>
                  <a:pt x="359973" y="802311"/>
                  <a:pt x="332228" y="792416"/>
                </a:cubicBezTo>
                <a:cubicBezTo>
                  <a:pt x="325965" y="765422"/>
                  <a:pt x="319702" y="738491"/>
                  <a:pt x="313439" y="711560"/>
                </a:cubicBezTo>
                <a:cubicBezTo>
                  <a:pt x="288387" y="701915"/>
                  <a:pt x="263335" y="692270"/>
                  <a:pt x="238282" y="682625"/>
                </a:cubicBezTo>
                <a:cubicBezTo>
                  <a:pt x="212667" y="697594"/>
                  <a:pt x="193189" y="719577"/>
                  <a:pt x="163126" y="722708"/>
                </a:cubicBezTo>
                <a:cubicBezTo>
                  <a:pt x="132876" y="702228"/>
                  <a:pt x="83837" y="660517"/>
                  <a:pt x="77511" y="624316"/>
                </a:cubicBezTo>
                <a:cubicBezTo>
                  <a:pt x="91039" y="603460"/>
                  <a:pt x="104505" y="582542"/>
                  <a:pt x="118033" y="561686"/>
                </a:cubicBezTo>
                <a:cubicBezTo>
                  <a:pt x="108012" y="536196"/>
                  <a:pt x="97991" y="510705"/>
                  <a:pt x="87970" y="485215"/>
                </a:cubicBezTo>
                <a:cubicBezTo>
                  <a:pt x="60664" y="476196"/>
                  <a:pt x="30350" y="479077"/>
                  <a:pt x="7240" y="461478"/>
                </a:cubicBezTo>
                <a:cubicBezTo>
                  <a:pt x="-1591" y="427157"/>
                  <a:pt x="-3470" y="369787"/>
                  <a:pt x="7992" y="336218"/>
                </a:cubicBezTo>
                <a:cubicBezTo>
                  <a:pt x="34672" y="328577"/>
                  <a:pt x="61290" y="320936"/>
                  <a:pt x="87970" y="313295"/>
                </a:cubicBezTo>
                <a:cubicBezTo>
                  <a:pt x="98304" y="289621"/>
                  <a:pt x="108576" y="265947"/>
                  <a:pt x="118909" y="242273"/>
                </a:cubicBezTo>
                <a:cubicBezTo>
                  <a:pt x="106697" y="213087"/>
                  <a:pt x="80580" y="192920"/>
                  <a:pt x="78388" y="160853"/>
                </a:cubicBezTo>
                <a:cubicBezTo>
                  <a:pt x="106634" y="133359"/>
                  <a:pt x="134880" y="105802"/>
                  <a:pt x="163126" y="78307"/>
                </a:cubicBezTo>
                <a:cubicBezTo>
                  <a:pt x="191936" y="81125"/>
                  <a:pt x="214107" y="105238"/>
                  <a:pt x="238282" y="120582"/>
                </a:cubicBezTo>
                <a:cubicBezTo>
                  <a:pt x="263335" y="109685"/>
                  <a:pt x="288387" y="98724"/>
                  <a:pt x="313439" y="87827"/>
                </a:cubicBezTo>
                <a:cubicBezTo>
                  <a:pt x="319702" y="61710"/>
                  <a:pt x="325965" y="35530"/>
                  <a:pt x="332228" y="9351"/>
                </a:cubicBezTo>
                <a:cubicBezTo>
                  <a:pt x="345819" y="2900"/>
                  <a:pt x="371998" y="-200"/>
                  <a:pt x="398122" y="11"/>
                </a:cubicBezTo>
                <a:close/>
                <a:moveTo>
                  <a:pt x="425507" y="225947"/>
                </a:moveTo>
                <a:cubicBezTo>
                  <a:pt x="404938" y="222869"/>
                  <a:pt x="382723" y="223648"/>
                  <a:pt x="359221" y="229183"/>
                </a:cubicBezTo>
                <a:cubicBezTo>
                  <a:pt x="143836" y="279913"/>
                  <a:pt x="206404" y="609849"/>
                  <a:pt x="424482" y="574838"/>
                </a:cubicBezTo>
                <a:cubicBezTo>
                  <a:pt x="448281" y="571018"/>
                  <a:pt x="471830" y="562438"/>
                  <a:pt x="492060" y="549348"/>
                </a:cubicBezTo>
                <a:cubicBezTo>
                  <a:pt x="632790" y="458049"/>
                  <a:pt x="569488" y="247495"/>
                  <a:pt x="425507" y="225947"/>
                </a:cubicBezTo>
                <a:close/>
              </a:path>
            </a:pathLst>
          </a:custGeom>
          <a:solidFill>
            <a:srgbClr val="002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9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9540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Insight Flow Wheel – Slide Template</vt:lpstr>
      <vt:lpstr>4-Step Insight Flow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Insight Flow Wheel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2026-09-18T17:43:49Z</dcterms:modified>
  <cp:category>Charts &amp; Diagrams</cp:category>
</cp:coreProperties>
</file>