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33"/>
    <a:srgbClr val="D0BA94"/>
    <a:srgbClr val="F595A6"/>
    <a:srgbClr val="CEBA8B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91" d="100"/>
          <a:sy n="91" d="100"/>
        </p:scale>
        <p:origin x="71" y="4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4B2073-775E-8F1F-D8EC-847821CBD1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06C1DF-19BB-1A9C-EA00-1F2C1ABC8D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123222-1201-C475-5651-8B9239CAB4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BF2740-A97D-21E8-9480-FF327712D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2288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159CAD3-978B-519E-F499-D04A2FBDA609}"/>
              </a:ext>
            </a:extLst>
          </p:cNvPr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29CB86A-CA87-4819-718E-A662819433C1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51127AB-49CF-0C43-B868-C3E4120AD5CA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9FA7473-4703-38F3-CE56-8D8C29699F14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0BD70E-7D1E-8B35-2194-C99C5578940F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9F6CFE4-8672-58C7-5E38-ABDD6769E94E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EB9A51DD-65F6-7DAF-F0FA-B43CA7B3637A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2" name="Shape">
                <a:extLst>
                  <a:ext uri="{FF2B5EF4-FFF2-40B4-BE49-F238E27FC236}">
                    <a16:creationId xmlns:a16="http://schemas.microsoft.com/office/drawing/2014/main" id="{62BB645B-80BF-0E78-BC08-8FFCAB9E04C2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svg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Four-Step Arrow Workflow – Slide Template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F5EA69-20A1-0CA8-E113-992B6CFD1EDD}"/>
              </a:ext>
            </a:extLst>
          </p:cNvPr>
          <p:cNvSpPr/>
          <p:nvPr/>
        </p:nvSpPr>
        <p:spPr>
          <a:xfrm>
            <a:off x="1677545" y="2189007"/>
            <a:ext cx="1791370" cy="665349"/>
          </a:xfrm>
          <a:custGeom>
            <a:avLst/>
            <a:gdLst>
              <a:gd name="csX0" fmla="*/ 37076 w 5023103"/>
              <a:gd name="csY0" fmla="*/ 2169 h 1865675"/>
              <a:gd name="csX1" fmla="*/ 128609 w 5023103"/>
              <a:gd name="csY1" fmla="*/ 1622 h 1865675"/>
              <a:gd name="csX2" fmla="*/ 299572 w 5023103"/>
              <a:gd name="csY2" fmla="*/ 1588 h 1865675"/>
              <a:gd name="csX3" fmla="*/ 836393 w 5023103"/>
              <a:gd name="csY3" fmla="*/ 1691 h 1865675"/>
              <a:gd name="csX4" fmla="*/ 2556275 w 5023103"/>
              <a:gd name="csY4" fmla="*/ 1554 h 1865675"/>
              <a:gd name="csX5" fmla="*/ 3520503 w 5023103"/>
              <a:gd name="csY5" fmla="*/ 1588 h 1865675"/>
              <a:gd name="csX6" fmla="*/ 3821397 w 5023103"/>
              <a:gd name="csY6" fmla="*/ 1554 h 1865675"/>
              <a:gd name="csX7" fmla="*/ 4060676 w 5023103"/>
              <a:gd name="csY7" fmla="*/ 18035 h 1865675"/>
              <a:gd name="csX8" fmla="*/ 4396207 w 5023103"/>
              <a:gd name="csY8" fmla="*/ 256903 h 1865675"/>
              <a:gd name="csX9" fmla="*/ 4829152 w 5023103"/>
              <a:gd name="csY9" fmla="*/ 685609 h 1865675"/>
              <a:gd name="csX10" fmla="*/ 4942876 w 5023103"/>
              <a:gd name="csY10" fmla="*/ 797555 h 1865675"/>
              <a:gd name="csX11" fmla="*/ 5020561 w 5023103"/>
              <a:gd name="csY11" fmla="*/ 956550 h 1865675"/>
              <a:gd name="csX12" fmla="*/ 4891690 w 5023103"/>
              <a:gd name="csY12" fmla="*/ 1115613 h 1865675"/>
              <a:gd name="csX13" fmla="*/ 4542858 w 5023103"/>
              <a:gd name="csY13" fmla="*/ 1460889 h 1865675"/>
              <a:gd name="csX14" fmla="*/ 4345363 w 5023103"/>
              <a:gd name="csY14" fmla="*/ 1656572 h 1865675"/>
              <a:gd name="csX15" fmla="*/ 4107656 w 5023103"/>
              <a:gd name="csY15" fmla="*/ 1832424 h 1865675"/>
              <a:gd name="csX16" fmla="*/ 3766689 w 5023103"/>
              <a:gd name="csY16" fmla="*/ 1864121 h 1865675"/>
              <a:gd name="csX17" fmla="*/ 3219609 w 5023103"/>
              <a:gd name="csY17" fmla="*/ 1864086 h 1865675"/>
              <a:gd name="csX18" fmla="*/ 1284315 w 5023103"/>
              <a:gd name="csY18" fmla="*/ 1864121 h 1865675"/>
              <a:gd name="csX19" fmla="*/ 354279 w 5023103"/>
              <a:gd name="csY19" fmla="*/ 1864121 h 1865675"/>
              <a:gd name="csX20" fmla="*/ 111513 w 5023103"/>
              <a:gd name="csY20" fmla="*/ 1864155 h 1865675"/>
              <a:gd name="csX21" fmla="*/ 17928 w 5023103"/>
              <a:gd name="csY21" fmla="*/ 1855436 h 1865675"/>
              <a:gd name="csX22" fmla="*/ 13791 w 5023103"/>
              <a:gd name="csY22" fmla="*/ 1787188 h 1865675"/>
              <a:gd name="csX23" fmla="*/ 49248 w 5023103"/>
              <a:gd name="csY23" fmla="*/ 1764484 h 1865675"/>
              <a:gd name="csX24" fmla="*/ 97255 w 5023103"/>
              <a:gd name="csY24" fmla="*/ 1730599 h 1865675"/>
              <a:gd name="csX25" fmla="*/ 256113 w 5023103"/>
              <a:gd name="csY25" fmla="*/ 1571296 h 1865675"/>
              <a:gd name="csX26" fmla="*/ 469371 w 5023103"/>
              <a:gd name="csY26" fmla="*/ 898423 h 1865675"/>
              <a:gd name="csX27" fmla="*/ 239359 w 5023103"/>
              <a:gd name="csY27" fmla="*/ 273179 h 1865675"/>
              <a:gd name="csX28" fmla="*/ 95682 w 5023103"/>
              <a:gd name="csY28" fmla="*/ 132887 h 1865675"/>
              <a:gd name="csX29" fmla="*/ 39162 w 5023103"/>
              <a:gd name="csY29" fmla="*/ 93600 h 1865675"/>
              <a:gd name="csX30" fmla="*/ 12457 w 5023103"/>
              <a:gd name="csY30" fmla="*/ 75957 h 1865675"/>
              <a:gd name="csX31" fmla="*/ 37076 w 5023103"/>
              <a:gd name="csY31" fmla="*/ 2169 h 18656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5023103" h="1865675">
                <a:moveTo>
                  <a:pt x="37076" y="2169"/>
                </a:moveTo>
                <a:cubicBezTo>
                  <a:pt x="66208" y="-2310"/>
                  <a:pt x="99101" y="1520"/>
                  <a:pt x="128609" y="1622"/>
                </a:cubicBezTo>
                <a:cubicBezTo>
                  <a:pt x="185608" y="1827"/>
                  <a:pt x="242573" y="1520"/>
                  <a:pt x="299572" y="1588"/>
                </a:cubicBezTo>
                <a:cubicBezTo>
                  <a:pt x="478501" y="1759"/>
                  <a:pt x="657464" y="2067"/>
                  <a:pt x="836393" y="1691"/>
                </a:cubicBezTo>
                <a:cubicBezTo>
                  <a:pt x="1409699" y="528"/>
                  <a:pt x="1982970" y="1759"/>
                  <a:pt x="2556275" y="1554"/>
                </a:cubicBezTo>
                <a:cubicBezTo>
                  <a:pt x="2877685" y="1451"/>
                  <a:pt x="3199094" y="2682"/>
                  <a:pt x="3520503" y="1588"/>
                </a:cubicBezTo>
                <a:cubicBezTo>
                  <a:pt x="3620790" y="1280"/>
                  <a:pt x="3721111" y="1520"/>
                  <a:pt x="3821397" y="1554"/>
                </a:cubicBezTo>
                <a:cubicBezTo>
                  <a:pt x="3901920" y="1588"/>
                  <a:pt x="3981930" y="-1421"/>
                  <a:pt x="4060676" y="18035"/>
                </a:cubicBezTo>
                <a:cubicBezTo>
                  <a:pt x="4206028" y="53937"/>
                  <a:pt x="4294655" y="156514"/>
                  <a:pt x="4396207" y="256903"/>
                </a:cubicBezTo>
                <a:cubicBezTo>
                  <a:pt x="4540602" y="399725"/>
                  <a:pt x="4684484" y="543094"/>
                  <a:pt x="4829152" y="685609"/>
                </a:cubicBezTo>
                <a:cubicBezTo>
                  <a:pt x="4867037" y="722947"/>
                  <a:pt x="4904820" y="760422"/>
                  <a:pt x="4942876" y="797555"/>
                </a:cubicBezTo>
                <a:cubicBezTo>
                  <a:pt x="4990028" y="843578"/>
                  <a:pt x="5034307" y="883241"/>
                  <a:pt x="5020561" y="956550"/>
                </a:cubicBezTo>
                <a:cubicBezTo>
                  <a:pt x="5009073" y="1017754"/>
                  <a:pt x="4934704" y="1072189"/>
                  <a:pt x="4891690" y="1115613"/>
                </a:cubicBezTo>
                <a:cubicBezTo>
                  <a:pt x="4776598" y="1231868"/>
                  <a:pt x="4659352" y="1346002"/>
                  <a:pt x="4542858" y="1460889"/>
                </a:cubicBezTo>
                <a:cubicBezTo>
                  <a:pt x="4476901" y="1525991"/>
                  <a:pt x="4411354" y="1591538"/>
                  <a:pt x="4345363" y="1656572"/>
                </a:cubicBezTo>
                <a:cubicBezTo>
                  <a:pt x="4272293" y="1728582"/>
                  <a:pt x="4205481" y="1794539"/>
                  <a:pt x="4107656" y="1832424"/>
                </a:cubicBezTo>
                <a:cubicBezTo>
                  <a:pt x="3998788" y="1874618"/>
                  <a:pt x="3881097" y="1864018"/>
                  <a:pt x="3766689" y="1864121"/>
                </a:cubicBezTo>
                <a:cubicBezTo>
                  <a:pt x="3584341" y="1864326"/>
                  <a:pt x="3401958" y="1864155"/>
                  <a:pt x="3219609" y="1864086"/>
                </a:cubicBezTo>
                <a:cubicBezTo>
                  <a:pt x="2574500" y="1863813"/>
                  <a:pt x="1929424" y="1863300"/>
                  <a:pt x="1284315" y="1864121"/>
                </a:cubicBezTo>
                <a:cubicBezTo>
                  <a:pt x="974292" y="1864531"/>
                  <a:pt x="664303" y="1864052"/>
                  <a:pt x="354279" y="1864121"/>
                </a:cubicBezTo>
                <a:cubicBezTo>
                  <a:pt x="273346" y="1864121"/>
                  <a:pt x="192446" y="1864155"/>
                  <a:pt x="111513" y="1864155"/>
                </a:cubicBezTo>
                <a:cubicBezTo>
                  <a:pt x="86416" y="1864155"/>
                  <a:pt x="38273" y="1871062"/>
                  <a:pt x="17928" y="1855436"/>
                </a:cubicBezTo>
                <a:cubicBezTo>
                  <a:pt x="-4092" y="1838545"/>
                  <a:pt x="-6246" y="1806575"/>
                  <a:pt x="13791" y="1787188"/>
                </a:cubicBezTo>
                <a:cubicBezTo>
                  <a:pt x="23638" y="1777682"/>
                  <a:pt x="37794" y="1771904"/>
                  <a:pt x="49248" y="1764484"/>
                </a:cubicBezTo>
                <a:cubicBezTo>
                  <a:pt x="65627" y="1753816"/>
                  <a:pt x="81765" y="1742464"/>
                  <a:pt x="97255" y="1730599"/>
                </a:cubicBezTo>
                <a:cubicBezTo>
                  <a:pt x="157126" y="1684713"/>
                  <a:pt x="210329" y="1631236"/>
                  <a:pt x="256113" y="1571296"/>
                </a:cubicBezTo>
                <a:cubicBezTo>
                  <a:pt x="402217" y="1380126"/>
                  <a:pt x="475184" y="1138249"/>
                  <a:pt x="469371" y="898423"/>
                </a:cubicBezTo>
                <a:cubicBezTo>
                  <a:pt x="463901" y="671453"/>
                  <a:pt x="381565" y="449817"/>
                  <a:pt x="239359" y="273179"/>
                </a:cubicBezTo>
                <a:cubicBezTo>
                  <a:pt x="197370" y="221035"/>
                  <a:pt x="149056" y="173371"/>
                  <a:pt x="95682" y="132887"/>
                </a:cubicBezTo>
                <a:cubicBezTo>
                  <a:pt x="77423" y="119073"/>
                  <a:pt x="58549" y="105909"/>
                  <a:pt x="39162" y="93600"/>
                </a:cubicBezTo>
                <a:cubicBezTo>
                  <a:pt x="30101" y="87890"/>
                  <a:pt x="19877" y="83889"/>
                  <a:pt x="12457" y="75957"/>
                </a:cubicBezTo>
                <a:cubicBezTo>
                  <a:pt x="-11751" y="50175"/>
                  <a:pt x="1379" y="7674"/>
                  <a:pt x="37076" y="2169"/>
                </a:cubicBezTo>
                <a:close/>
              </a:path>
            </a:pathLst>
          </a:custGeom>
          <a:solidFill>
            <a:schemeClr val="accent5"/>
          </a:solidFill>
          <a:ln w="855" cap="flat">
            <a:noFill/>
            <a:prstDash val="solid"/>
            <a:round/>
          </a:ln>
        </p:spPr>
        <p:txBody>
          <a:bodyPr lIns="457200" anchor="ctr"/>
          <a:lstStyle/>
          <a:p>
            <a:r>
              <a:rPr lang="en-US" sz="2400" b="1" cap="all" dirty="0">
                <a:solidFill>
                  <a:schemeClr val="bg1"/>
                </a:solidFill>
              </a:rPr>
              <a:t>STEP 1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1158DD5-4C08-32EF-F852-E5585518921B}"/>
              </a:ext>
            </a:extLst>
          </p:cNvPr>
          <p:cNvSpPr/>
          <p:nvPr/>
        </p:nvSpPr>
        <p:spPr>
          <a:xfrm>
            <a:off x="1021608" y="2066032"/>
            <a:ext cx="2198987" cy="2552026"/>
          </a:xfrm>
          <a:custGeom>
            <a:avLst/>
            <a:gdLst>
              <a:gd name="csX0" fmla="*/ 767028 w 2198987"/>
              <a:gd name="csY0" fmla="*/ 126189 h 2552026"/>
              <a:gd name="csX1" fmla="*/ 802331 w 2198987"/>
              <a:gd name="csY1" fmla="*/ 158798 h 2552026"/>
              <a:gd name="csX2" fmla="*/ 880578 w 2198987"/>
              <a:gd name="csY2" fmla="*/ 284503 h 2552026"/>
              <a:gd name="csX3" fmla="*/ 778893 w 2198987"/>
              <a:gd name="csY3" fmla="*/ 782300 h 2552026"/>
              <a:gd name="csX4" fmla="*/ 675752 w 2198987"/>
              <a:gd name="csY4" fmla="*/ 856981 h 2552026"/>
              <a:gd name="csX5" fmla="*/ 470126 w 2198987"/>
              <a:gd name="csY5" fmla="*/ 915794 h 2552026"/>
              <a:gd name="csX6" fmla="*/ 470490 w 2198987"/>
              <a:gd name="csY6" fmla="*/ 2328974 h 2552026"/>
              <a:gd name="csX7" fmla="*/ 551794 w 2198987"/>
              <a:gd name="csY7" fmla="*/ 2403363 h 2552026"/>
              <a:gd name="csX8" fmla="*/ 448289 w 2198987"/>
              <a:gd name="csY8" fmla="*/ 2551924 h 2552026"/>
              <a:gd name="csX9" fmla="*/ 339180 w 2198987"/>
              <a:gd name="csY9" fmla="*/ 2390771 h 2552026"/>
              <a:gd name="csX10" fmla="*/ 414297 w 2198987"/>
              <a:gd name="csY10" fmla="*/ 2328974 h 2552026"/>
              <a:gd name="csX11" fmla="*/ 411895 w 2198987"/>
              <a:gd name="csY11" fmla="*/ 912081 h 2552026"/>
              <a:gd name="csX12" fmla="*/ 178100 w 2198987"/>
              <a:gd name="csY12" fmla="*/ 819349 h 2552026"/>
              <a:gd name="csX13" fmla="*/ 156919 w 2198987"/>
              <a:gd name="csY13" fmla="*/ 112432 h 2552026"/>
              <a:gd name="csX14" fmla="*/ 668473 w 2198987"/>
              <a:gd name="csY14" fmla="*/ 52381 h 2552026"/>
              <a:gd name="csX15" fmla="*/ 767028 w 2198987"/>
              <a:gd name="csY15" fmla="*/ 126189 h 2552026"/>
              <a:gd name="csX16" fmla="*/ 406800 w 2198987"/>
              <a:gd name="csY16" fmla="*/ 122986 h 2552026"/>
              <a:gd name="csX17" fmla="*/ 120161 w 2198987"/>
              <a:gd name="csY17" fmla="*/ 514804 h 2552026"/>
              <a:gd name="csX18" fmla="*/ 345731 w 2198987"/>
              <a:gd name="csY18" fmla="*/ 775895 h 2552026"/>
              <a:gd name="csX19" fmla="*/ 488396 w 2198987"/>
              <a:gd name="csY19" fmla="*/ 793073 h 2552026"/>
              <a:gd name="csX20" fmla="*/ 634481 w 2198987"/>
              <a:gd name="csY20" fmla="*/ 742704 h 2552026"/>
              <a:gd name="csX21" fmla="*/ 785080 w 2198987"/>
              <a:gd name="csY21" fmla="*/ 544720 h 2552026"/>
              <a:gd name="csX22" fmla="*/ 406800 w 2198987"/>
              <a:gd name="csY22" fmla="*/ 122986 h 2552026"/>
              <a:gd name="csX23" fmla="*/ 2177443 w 2198987"/>
              <a:gd name="csY23" fmla="*/ 294183 h 2552026"/>
              <a:gd name="csX24" fmla="*/ 2198988 w 2198987"/>
              <a:gd name="csY24" fmla="*/ 316020 h 2552026"/>
              <a:gd name="csX25" fmla="*/ 2195203 w 2198987"/>
              <a:gd name="csY25" fmla="*/ 320169 h 2552026"/>
              <a:gd name="csX26" fmla="*/ 2172056 w 2198987"/>
              <a:gd name="csY26" fmla="*/ 298187 h 2552026"/>
              <a:gd name="csX27" fmla="*/ 2177443 w 2198987"/>
              <a:gd name="csY27" fmla="*/ 294183 h 25520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2198987" h="2552026">
                <a:moveTo>
                  <a:pt x="767028" y="126189"/>
                </a:moveTo>
                <a:cubicBezTo>
                  <a:pt x="776709" y="137107"/>
                  <a:pt x="791267" y="146715"/>
                  <a:pt x="802331" y="158798"/>
                </a:cubicBezTo>
                <a:cubicBezTo>
                  <a:pt x="834867" y="194537"/>
                  <a:pt x="861871" y="240102"/>
                  <a:pt x="880578" y="284503"/>
                </a:cubicBezTo>
                <a:cubicBezTo>
                  <a:pt x="952929" y="455991"/>
                  <a:pt x="904525" y="651136"/>
                  <a:pt x="778893" y="782300"/>
                </a:cubicBezTo>
                <a:cubicBezTo>
                  <a:pt x="742353" y="803263"/>
                  <a:pt x="713456" y="836455"/>
                  <a:pt x="675752" y="856981"/>
                </a:cubicBezTo>
                <a:cubicBezTo>
                  <a:pt x="609733" y="892865"/>
                  <a:pt x="542332" y="902255"/>
                  <a:pt x="470126" y="915794"/>
                </a:cubicBezTo>
                <a:cubicBezTo>
                  <a:pt x="470271" y="1386805"/>
                  <a:pt x="470344" y="1857889"/>
                  <a:pt x="470490" y="2328974"/>
                </a:cubicBezTo>
                <a:cubicBezTo>
                  <a:pt x="506229" y="2343240"/>
                  <a:pt x="539420" y="2364567"/>
                  <a:pt x="551794" y="2403363"/>
                </a:cubicBezTo>
                <a:cubicBezTo>
                  <a:pt x="574722" y="2475132"/>
                  <a:pt x="523989" y="2548794"/>
                  <a:pt x="448289" y="2551924"/>
                </a:cubicBezTo>
                <a:cubicBezTo>
                  <a:pt x="362982" y="2555417"/>
                  <a:pt x="304242" y="2469382"/>
                  <a:pt x="339180" y="2390771"/>
                </a:cubicBezTo>
                <a:cubicBezTo>
                  <a:pt x="352937" y="2359617"/>
                  <a:pt x="384454" y="2341420"/>
                  <a:pt x="414297" y="2328974"/>
                </a:cubicBezTo>
                <a:cubicBezTo>
                  <a:pt x="413497" y="1856652"/>
                  <a:pt x="412696" y="1384403"/>
                  <a:pt x="411895" y="912081"/>
                </a:cubicBezTo>
                <a:cubicBezTo>
                  <a:pt x="324623" y="899271"/>
                  <a:pt x="249432" y="871975"/>
                  <a:pt x="178100" y="819349"/>
                </a:cubicBezTo>
                <a:cubicBezTo>
                  <a:pt x="-56641" y="646187"/>
                  <a:pt x="-54822" y="301899"/>
                  <a:pt x="156919" y="112432"/>
                </a:cubicBezTo>
                <a:cubicBezTo>
                  <a:pt x="296017" y="-12036"/>
                  <a:pt x="504555" y="-34819"/>
                  <a:pt x="668473" y="52381"/>
                </a:cubicBezTo>
                <a:cubicBezTo>
                  <a:pt x="705013" y="71816"/>
                  <a:pt x="740897" y="93652"/>
                  <a:pt x="767028" y="126189"/>
                </a:cubicBezTo>
                <a:close/>
                <a:moveTo>
                  <a:pt x="406800" y="122986"/>
                </a:moveTo>
                <a:cubicBezTo>
                  <a:pt x="224175" y="151155"/>
                  <a:pt x="88935" y="331233"/>
                  <a:pt x="120161" y="514804"/>
                </a:cubicBezTo>
                <a:cubicBezTo>
                  <a:pt x="140905" y="636506"/>
                  <a:pt x="231235" y="734624"/>
                  <a:pt x="345731" y="775895"/>
                </a:cubicBezTo>
                <a:cubicBezTo>
                  <a:pt x="390496" y="792054"/>
                  <a:pt x="441011" y="798823"/>
                  <a:pt x="488396" y="793073"/>
                </a:cubicBezTo>
                <a:cubicBezTo>
                  <a:pt x="539784" y="786813"/>
                  <a:pt x="590881" y="770800"/>
                  <a:pt x="634481" y="742704"/>
                </a:cubicBezTo>
                <a:cubicBezTo>
                  <a:pt x="704576" y="697502"/>
                  <a:pt x="763753" y="626898"/>
                  <a:pt x="785080" y="544720"/>
                </a:cubicBezTo>
                <a:cubicBezTo>
                  <a:pt x="845203" y="313618"/>
                  <a:pt x="644235" y="86373"/>
                  <a:pt x="406800" y="122986"/>
                </a:cubicBezTo>
                <a:close/>
                <a:moveTo>
                  <a:pt x="2177443" y="294183"/>
                </a:moveTo>
                <a:cubicBezTo>
                  <a:pt x="2184649" y="301462"/>
                  <a:pt x="2191782" y="308741"/>
                  <a:pt x="2198988" y="316020"/>
                </a:cubicBezTo>
                <a:cubicBezTo>
                  <a:pt x="2197678" y="317403"/>
                  <a:pt x="2196440" y="318786"/>
                  <a:pt x="2195203" y="320169"/>
                </a:cubicBezTo>
                <a:cubicBezTo>
                  <a:pt x="2187487" y="312817"/>
                  <a:pt x="2179772" y="305538"/>
                  <a:pt x="2172056" y="298187"/>
                </a:cubicBezTo>
                <a:cubicBezTo>
                  <a:pt x="2173876" y="296877"/>
                  <a:pt x="2175696" y="295494"/>
                  <a:pt x="2177443" y="294183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820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8331CBC-F655-069E-E713-23438F5A8E25}"/>
              </a:ext>
            </a:extLst>
          </p:cNvPr>
          <p:cNvSpPr/>
          <p:nvPr/>
        </p:nvSpPr>
        <p:spPr>
          <a:xfrm>
            <a:off x="4244704" y="2189007"/>
            <a:ext cx="1791370" cy="665349"/>
          </a:xfrm>
          <a:custGeom>
            <a:avLst/>
            <a:gdLst>
              <a:gd name="csX0" fmla="*/ 37076 w 5023103"/>
              <a:gd name="csY0" fmla="*/ 2169 h 1865675"/>
              <a:gd name="csX1" fmla="*/ 128609 w 5023103"/>
              <a:gd name="csY1" fmla="*/ 1622 h 1865675"/>
              <a:gd name="csX2" fmla="*/ 299572 w 5023103"/>
              <a:gd name="csY2" fmla="*/ 1588 h 1865675"/>
              <a:gd name="csX3" fmla="*/ 836393 w 5023103"/>
              <a:gd name="csY3" fmla="*/ 1691 h 1865675"/>
              <a:gd name="csX4" fmla="*/ 2556275 w 5023103"/>
              <a:gd name="csY4" fmla="*/ 1554 h 1865675"/>
              <a:gd name="csX5" fmla="*/ 3520503 w 5023103"/>
              <a:gd name="csY5" fmla="*/ 1588 h 1865675"/>
              <a:gd name="csX6" fmla="*/ 3821397 w 5023103"/>
              <a:gd name="csY6" fmla="*/ 1554 h 1865675"/>
              <a:gd name="csX7" fmla="*/ 4060676 w 5023103"/>
              <a:gd name="csY7" fmla="*/ 18035 h 1865675"/>
              <a:gd name="csX8" fmla="*/ 4396207 w 5023103"/>
              <a:gd name="csY8" fmla="*/ 256903 h 1865675"/>
              <a:gd name="csX9" fmla="*/ 4829152 w 5023103"/>
              <a:gd name="csY9" fmla="*/ 685609 h 1865675"/>
              <a:gd name="csX10" fmla="*/ 4942876 w 5023103"/>
              <a:gd name="csY10" fmla="*/ 797555 h 1865675"/>
              <a:gd name="csX11" fmla="*/ 5020561 w 5023103"/>
              <a:gd name="csY11" fmla="*/ 956550 h 1865675"/>
              <a:gd name="csX12" fmla="*/ 4891690 w 5023103"/>
              <a:gd name="csY12" fmla="*/ 1115613 h 1865675"/>
              <a:gd name="csX13" fmla="*/ 4542858 w 5023103"/>
              <a:gd name="csY13" fmla="*/ 1460889 h 1865675"/>
              <a:gd name="csX14" fmla="*/ 4345363 w 5023103"/>
              <a:gd name="csY14" fmla="*/ 1656572 h 1865675"/>
              <a:gd name="csX15" fmla="*/ 4107656 w 5023103"/>
              <a:gd name="csY15" fmla="*/ 1832424 h 1865675"/>
              <a:gd name="csX16" fmla="*/ 3766689 w 5023103"/>
              <a:gd name="csY16" fmla="*/ 1864121 h 1865675"/>
              <a:gd name="csX17" fmla="*/ 3219609 w 5023103"/>
              <a:gd name="csY17" fmla="*/ 1864086 h 1865675"/>
              <a:gd name="csX18" fmla="*/ 1284315 w 5023103"/>
              <a:gd name="csY18" fmla="*/ 1864121 h 1865675"/>
              <a:gd name="csX19" fmla="*/ 354279 w 5023103"/>
              <a:gd name="csY19" fmla="*/ 1864121 h 1865675"/>
              <a:gd name="csX20" fmla="*/ 111513 w 5023103"/>
              <a:gd name="csY20" fmla="*/ 1864155 h 1865675"/>
              <a:gd name="csX21" fmla="*/ 17928 w 5023103"/>
              <a:gd name="csY21" fmla="*/ 1855436 h 1865675"/>
              <a:gd name="csX22" fmla="*/ 13791 w 5023103"/>
              <a:gd name="csY22" fmla="*/ 1787188 h 1865675"/>
              <a:gd name="csX23" fmla="*/ 49248 w 5023103"/>
              <a:gd name="csY23" fmla="*/ 1764484 h 1865675"/>
              <a:gd name="csX24" fmla="*/ 97255 w 5023103"/>
              <a:gd name="csY24" fmla="*/ 1730599 h 1865675"/>
              <a:gd name="csX25" fmla="*/ 256113 w 5023103"/>
              <a:gd name="csY25" fmla="*/ 1571296 h 1865675"/>
              <a:gd name="csX26" fmla="*/ 469371 w 5023103"/>
              <a:gd name="csY26" fmla="*/ 898423 h 1865675"/>
              <a:gd name="csX27" fmla="*/ 239359 w 5023103"/>
              <a:gd name="csY27" fmla="*/ 273179 h 1865675"/>
              <a:gd name="csX28" fmla="*/ 95682 w 5023103"/>
              <a:gd name="csY28" fmla="*/ 132887 h 1865675"/>
              <a:gd name="csX29" fmla="*/ 39162 w 5023103"/>
              <a:gd name="csY29" fmla="*/ 93600 h 1865675"/>
              <a:gd name="csX30" fmla="*/ 12457 w 5023103"/>
              <a:gd name="csY30" fmla="*/ 75957 h 1865675"/>
              <a:gd name="csX31" fmla="*/ 37076 w 5023103"/>
              <a:gd name="csY31" fmla="*/ 2169 h 18656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5023103" h="1865675">
                <a:moveTo>
                  <a:pt x="37076" y="2169"/>
                </a:moveTo>
                <a:cubicBezTo>
                  <a:pt x="66208" y="-2310"/>
                  <a:pt x="99101" y="1520"/>
                  <a:pt x="128609" y="1622"/>
                </a:cubicBezTo>
                <a:cubicBezTo>
                  <a:pt x="185608" y="1827"/>
                  <a:pt x="242573" y="1520"/>
                  <a:pt x="299572" y="1588"/>
                </a:cubicBezTo>
                <a:cubicBezTo>
                  <a:pt x="478501" y="1759"/>
                  <a:pt x="657464" y="2067"/>
                  <a:pt x="836393" y="1691"/>
                </a:cubicBezTo>
                <a:cubicBezTo>
                  <a:pt x="1409699" y="528"/>
                  <a:pt x="1982970" y="1759"/>
                  <a:pt x="2556275" y="1554"/>
                </a:cubicBezTo>
                <a:cubicBezTo>
                  <a:pt x="2877685" y="1451"/>
                  <a:pt x="3199094" y="2682"/>
                  <a:pt x="3520503" y="1588"/>
                </a:cubicBezTo>
                <a:cubicBezTo>
                  <a:pt x="3620790" y="1280"/>
                  <a:pt x="3721111" y="1520"/>
                  <a:pt x="3821397" y="1554"/>
                </a:cubicBezTo>
                <a:cubicBezTo>
                  <a:pt x="3901920" y="1588"/>
                  <a:pt x="3981930" y="-1421"/>
                  <a:pt x="4060676" y="18035"/>
                </a:cubicBezTo>
                <a:cubicBezTo>
                  <a:pt x="4206028" y="53937"/>
                  <a:pt x="4294655" y="156514"/>
                  <a:pt x="4396207" y="256903"/>
                </a:cubicBezTo>
                <a:cubicBezTo>
                  <a:pt x="4540602" y="399725"/>
                  <a:pt x="4684484" y="543094"/>
                  <a:pt x="4829152" y="685609"/>
                </a:cubicBezTo>
                <a:cubicBezTo>
                  <a:pt x="4867037" y="722947"/>
                  <a:pt x="4904820" y="760422"/>
                  <a:pt x="4942876" y="797555"/>
                </a:cubicBezTo>
                <a:cubicBezTo>
                  <a:pt x="4990028" y="843578"/>
                  <a:pt x="5034307" y="883241"/>
                  <a:pt x="5020561" y="956550"/>
                </a:cubicBezTo>
                <a:cubicBezTo>
                  <a:pt x="5009073" y="1017754"/>
                  <a:pt x="4934704" y="1072189"/>
                  <a:pt x="4891690" y="1115613"/>
                </a:cubicBezTo>
                <a:cubicBezTo>
                  <a:pt x="4776598" y="1231868"/>
                  <a:pt x="4659352" y="1346002"/>
                  <a:pt x="4542858" y="1460889"/>
                </a:cubicBezTo>
                <a:cubicBezTo>
                  <a:pt x="4476901" y="1525991"/>
                  <a:pt x="4411354" y="1591538"/>
                  <a:pt x="4345363" y="1656572"/>
                </a:cubicBezTo>
                <a:cubicBezTo>
                  <a:pt x="4272293" y="1728582"/>
                  <a:pt x="4205481" y="1794539"/>
                  <a:pt x="4107656" y="1832424"/>
                </a:cubicBezTo>
                <a:cubicBezTo>
                  <a:pt x="3998788" y="1874618"/>
                  <a:pt x="3881097" y="1864018"/>
                  <a:pt x="3766689" y="1864121"/>
                </a:cubicBezTo>
                <a:cubicBezTo>
                  <a:pt x="3584341" y="1864326"/>
                  <a:pt x="3401958" y="1864155"/>
                  <a:pt x="3219609" y="1864086"/>
                </a:cubicBezTo>
                <a:cubicBezTo>
                  <a:pt x="2574500" y="1863813"/>
                  <a:pt x="1929424" y="1863300"/>
                  <a:pt x="1284315" y="1864121"/>
                </a:cubicBezTo>
                <a:cubicBezTo>
                  <a:pt x="974292" y="1864531"/>
                  <a:pt x="664303" y="1864052"/>
                  <a:pt x="354279" y="1864121"/>
                </a:cubicBezTo>
                <a:cubicBezTo>
                  <a:pt x="273346" y="1864121"/>
                  <a:pt x="192446" y="1864155"/>
                  <a:pt x="111513" y="1864155"/>
                </a:cubicBezTo>
                <a:cubicBezTo>
                  <a:pt x="86416" y="1864155"/>
                  <a:pt x="38273" y="1871062"/>
                  <a:pt x="17928" y="1855436"/>
                </a:cubicBezTo>
                <a:cubicBezTo>
                  <a:pt x="-4092" y="1838545"/>
                  <a:pt x="-6246" y="1806575"/>
                  <a:pt x="13791" y="1787188"/>
                </a:cubicBezTo>
                <a:cubicBezTo>
                  <a:pt x="23638" y="1777682"/>
                  <a:pt x="37794" y="1771904"/>
                  <a:pt x="49248" y="1764484"/>
                </a:cubicBezTo>
                <a:cubicBezTo>
                  <a:pt x="65627" y="1753816"/>
                  <a:pt x="81765" y="1742464"/>
                  <a:pt x="97255" y="1730599"/>
                </a:cubicBezTo>
                <a:cubicBezTo>
                  <a:pt x="157126" y="1684713"/>
                  <a:pt x="210329" y="1631236"/>
                  <a:pt x="256113" y="1571296"/>
                </a:cubicBezTo>
                <a:cubicBezTo>
                  <a:pt x="402217" y="1380126"/>
                  <a:pt x="475184" y="1138249"/>
                  <a:pt x="469371" y="898423"/>
                </a:cubicBezTo>
                <a:cubicBezTo>
                  <a:pt x="463901" y="671453"/>
                  <a:pt x="381565" y="449817"/>
                  <a:pt x="239359" y="273179"/>
                </a:cubicBezTo>
                <a:cubicBezTo>
                  <a:pt x="197370" y="221035"/>
                  <a:pt x="149056" y="173371"/>
                  <a:pt x="95682" y="132887"/>
                </a:cubicBezTo>
                <a:cubicBezTo>
                  <a:pt x="77423" y="119073"/>
                  <a:pt x="58549" y="105909"/>
                  <a:pt x="39162" y="93600"/>
                </a:cubicBezTo>
                <a:cubicBezTo>
                  <a:pt x="30101" y="87890"/>
                  <a:pt x="19877" y="83889"/>
                  <a:pt x="12457" y="75957"/>
                </a:cubicBezTo>
                <a:cubicBezTo>
                  <a:pt x="-11751" y="50175"/>
                  <a:pt x="1379" y="7674"/>
                  <a:pt x="37076" y="2169"/>
                </a:cubicBezTo>
                <a:close/>
              </a:path>
            </a:pathLst>
          </a:custGeom>
          <a:solidFill>
            <a:schemeClr val="accent1"/>
          </a:solidFill>
          <a:ln w="855" cap="flat">
            <a:noFill/>
            <a:prstDash val="solid"/>
            <a:round/>
          </a:ln>
        </p:spPr>
        <p:txBody>
          <a:bodyPr lIns="457200" anchor="ctr"/>
          <a:lstStyle/>
          <a:p>
            <a:r>
              <a:rPr lang="en-US" sz="2400" b="1" cap="all" dirty="0">
                <a:solidFill>
                  <a:schemeClr val="bg1"/>
                </a:solidFill>
              </a:rPr>
              <a:t>Step 2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ED9C96EE-1A0D-BBE0-1F2C-8E8802D7084D}"/>
              </a:ext>
            </a:extLst>
          </p:cNvPr>
          <p:cNvSpPr/>
          <p:nvPr/>
        </p:nvSpPr>
        <p:spPr>
          <a:xfrm>
            <a:off x="3588767" y="2066032"/>
            <a:ext cx="2198987" cy="2552026"/>
          </a:xfrm>
          <a:custGeom>
            <a:avLst/>
            <a:gdLst>
              <a:gd name="csX0" fmla="*/ 767028 w 2198987"/>
              <a:gd name="csY0" fmla="*/ 126189 h 2552026"/>
              <a:gd name="csX1" fmla="*/ 802331 w 2198987"/>
              <a:gd name="csY1" fmla="*/ 158798 h 2552026"/>
              <a:gd name="csX2" fmla="*/ 880578 w 2198987"/>
              <a:gd name="csY2" fmla="*/ 284503 h 2552026"/>
              <a:gd name="csX3" fmla="*/ 778893 w 2198987"/>
              <a:gd name="csY3" fmla="*/ 782300 h 2552026"/>
              <a:gd name="csX4" fmla="*/ 675752 w 2198987"/>
              <a:gd name="csY4" fmla="*/ 856981 h 2552026"/>
              <a:gd name="csX5" fmla="*/ 470126 w 2198987"/>
              <a:gd name="csY5" fmla="*/ 915794 h 2552026"/>
              <a:gd name="csX6" fmla="*/ 470490 w 2198987"/>
              <a:gd name="csY6" fmla="*/ 2328974 h 2552026"/>
              <a:gd name="csX7" fmla="*/ 551794 w 2198987"/>
              <a:gd name="csY7" fmla="*/ 2403363 h 2552026"/>
              <a:gd name="csX8" fmla="*/ 448289 w 2198987"/>
              <a:gd name="csY8" fmla="*/ 2551924 h 2552026"/>
              <a:gd name="csX9" fmla="*/ 339180 w 2198987"/>
              <a:gd name="csY9" fmla="*/ 2390771 h 2552026"/>
              <a:gd name="csX10" fmla="*/ 414297 w 2198987"/>
              <a:gd name="csY10" fmla="*/ 2328974 h 2552026"/>
              <a:gd name="csX11" fmla="*/ 411895 w 2198987"/>
              <a:gd name="csY11" fmla="*/ 912081 h 2552026"/>
              <a:gd name="csX12" fmla="*/ 178100 w 2198987"/>
              <a:gd name="csY12" fmla="*/ 819349 h 2552026"/>
              <a:gd name="csX13" fmla="*/ 156919 w 2198987"/>
              <a:gd name="csY13" fmla="*/ 112432 h 2552026"/>
              <a:gd name="csX14" fmla="*/ 668473 w 2198987"/>
              <a:gd name="csY14" fmla="*/ 52381 h 2552026"/>
              <a:gd name="csX15" fmla="*/ 767028 w 2198987"/>
              <a:gd name="csY15" fmla="*/ 126189 h 2552026"/>
              <a:gd name="csX16" fmla="*/ 406800 w 2198987"/>
              <a:gd name="csY16" fmla="*/ 122986 h 2552026"/>
              <a:gd name="csX17" fmla="*/ 120161 w 2198987"/>
              <a:gd name="csY17" fmla="*/ 514804 h 2552026"/>
              <a:gd name="csX18" fmla="*/ 345731 w 2198987"/>
              <a:gd name="csY18" fmla="*/ 775895 h 2552026"/>
              <a:gd name="csX19" fmla="*/ 488396 w 2198987"/>
              <a:gd name="csY19" fmla="*/ 793073 h 2552026"/>
              <a:gd name="csX20" fmla="*/ 634481 w 2198987"/>
              <a:gd name="csY20" fmla="*/ 742704 h 2552026"/>
              <a:gd name="csX21" fmla="*/ 785080 w 2198987"/>
              <a:gd name="csY21" fmla="*/ 544720 h 2552026"/>
              <a:gd name="csX22" fmla="*/ 406800 w 2198987"/>
              <a:gd name="csY22" fmla="*/ 122986 h 2552026"/>
              <a:gd name="csX23" fmla="*/ 2177443 w 2198987"/>
              <a:gd name="csY23" fmla="*/ 294183 h 2552026"/>
              <a:gd name="csX24" fmla="*/ 2198988 w 2198987"/>
              <a:gd name="csY24" fmla="*/ 316020 h 2552026"/>
              <a:gd name="csX25" fmla="*/ 2195203 w 2198987"/>
              <a:gd name="csY25" fmla="*/ 320169 h 2552026"/>
              <a:gd name="csX26" fmla="*/ 2172056 w 2198987"/>
              <a:gd name="csY26" fmla="*/ 298187 h 2552026"/>
              <a:gd name="csX27" fmla="*/ 2177443 w 2198987"/>
              <a:gd name="csY27" fmla="*/ 294183 h 25520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2198987" h="2552026">
                <a:moveTo>
                  <a:pt x="767028" y="126189"/>
                </a:moveTo>
                <a:cubicBezTo>
                  <a:pt x="776709" y="137107"/>
                  <a:pt x="791267" y="146715"/>
                  <a:pt x="802331" y="158798"/>
                </a:cubicBezTo>
                <a:cubicBezTo>
                  <a:pt x="834867" y="194537"/>
                  <a:pt x="861871" y="240102"/>
                  <a:pt x="880578" y="284503"/>
                </a:cubicBezTo>
                <a:cubicBezTo>
                  <a:pt x="952929" y="455991"/>
                  <a:pt x="904525" y="651136"/>
                  <a:pt x="778893" y="782300"/>
                </a:cubicBezTo>
                <a:cubicBezTo>
                  <a:pt x="742353" y="803263"/>
                  <a:pt x="713456" y="836455"/>
                  <a:pt x="675752" y="856981"/>
                </a:cubicBezTo>
                <a:cubicBezTo>
                  <a:pt x="609733" y="892865"/>
                  <a:pt x="542332" y="902255"/>
                  <a:pt x="470126" y="915794"/>
                </a:cubicBezTo>
                <a:cubicBezTo>
                  <a:pt x="470271" y="1386805"/>
                  <a:pt x="470344" y="1857889"/>
                  <a:pt x="470490" y="2328974"/>
                </a:cubicBezTo>
                <a:cubicBezTo>
                  <a:pt x="506229" y="2343240"/>
                  <a:pt x="539420" y="2364567"/>
                  <a:pt x="551794" y="2403363"/>
                </a:cubicBezTo>
                <a:cubicBezTo>
                  <a:pt x="574722" y="2475132"/>
                  <a:pt x="523989" y="2548794"/>
                  <a:pt x="448289" y="2551924"/>
                </a:cubicBezTo>
                <a:cubicBezTo>
                  <a:pt x="362982" y="2555417"/>
                  <a:pt x="304242" y="2469382"/>
                  <a:pt x="339180" y="2390771"/>
                </a:cubicBezTo>
                <a:cubicBezTo>
                  <a:pt x="352937" y="2359617"/>
                  <a:pt x="384454" y="2341420"/>
                  <a:pt x="414297" y="2328974"/>
                </a:cubicBezTo>
                <a:cubicBezTo>
                  <a:pt x="413497" y="1856652"/>
                  <a:pt x="412696" y="1384403"/>
                  <a:pt x="411895" y="912081"/>
                </a:cubicBezTo>
                <a:cubicBezTo>
                  <a:pt x="324623" y="899271"/>
                  <a:pt x="249432" y="871975"/>
                  <a:pt x="178100" y="819349"/>
                </a:cubicBezTo>
                <a:cubicBezTo>
                  <a:pt x="-56641" y="646187"/>
                  <a:pt x="-54822" y="301899"/>
                  <a:pt x="156919" y="112432"/>
                </a:cubicBezTo>
                <a:cubicBezTo>
                  <a:pt x="296017" y="-12036"/>
                  <a:pt x="504555" y="-34819"/>
                  <a:pt x="668473" y="52381"/>
                </a:cubicBezTo>
                <a:cubicBezTo>
                  <a:pt x="705013" y="71816"/>
                  <a:pt x="740897" y="93652"/>
                  <a:pt x="767028" y="126189"/>
                </a:cubicBezTo>
                <a:close/>
                <a:moveTo>
                  <a:pt x="406800" y="122986"/>
                </a:moveTo>
                <a:cubicBezTo>
                  <a:pt x="224175" y="151155"/>
                  <a:pt x="88935" y="331233"/>
                  <a:pt x="120161" y="514804"/>
                </a:cubicBezTo>
                <a:cubicBezTo>
                  <a:pt x="140905" y="636506"/>
                  <a:pt x="231235" y="734624"/>
                  <a:pt x="345731" y="775895"/>
                </a:cubicBezTo>
                <a:cubicBezTo>
                  <a:pt x="390496" y="792054"/>
                  <a:pt x="441011" y="798823"/>
                  <a:pt x="488396" y="793073"/>
                </a:cubicBezTo>
                <a:cubicBezTo>
                  <a:pt x="539784" y="786813"/>
                  <a:pt x="590881" y="770800"/>
                  <a:pt x="634481" y="742704"/>
                </a:cubicBezTo>
                <a:cubicBezTo>
                  <a:pt x="704576" y="697502"/>
                  <a:pt x="763753" y="626898"/>
                  <a:pt x="785080" y="544720"/>
                </a:cubicBezTo>
                <a:cubicBezTo>
                  <a:pt x="845203" y="313618"/>
                  <a:pt x="644235" y="86373"/>
                  <a:pt x="406800" y="122986"/>
                </a:cubicBezTo>
                <a:close/>
                <a:moveTo>
                  <a:pt x="2177443" y="294183"/>
                </a:moveTo>
                <a:cubicBezTo>
                  <a:pt x="2184649" y="301462"/>
                  <a:pt x="2191782" y="308741"/>
                  <a:pt x="2198988" y="316020"/>
                </a:cubicBezTo>
                <a:cubicBezTo>
                  <a:pt x="2197678" y="317403"/>
                  <a:pt x="2196440" y="318786"/>
                  <a:pt x="2195203" y="320169"/>
                </a:cubicBezTo>
                <a:cubicBezTo>
                  <a:pt x="2187487" y="312817"/>
                  <a:pt x="2179772" y="305538"/>
                  <a:pt x="2172056" y="298187"/>
                </a:cubicBezTo>
                <a:cubicBezTo>
                  <a:pt x="2173876" y="296877"/>
                  <a:pt x="2175696" y="295494"/>
                  <a:pt x="2177443" y="294183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820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60587D60-63BF-9390-36C9-1891EEA01461}"/>
              </a:ext>
            </a:extLst>
          </p:cNvPr>
          <p:cNvSpPr/>
          <p:nvPr/>
        </p:nvSpPr>
        <p:spPr>
          <a:xfrm>
            <a:off x="6811863" y="2189007"/>
            <a:ext cx="1791370" cy="665349"/>
          </a:xfrm>
          <a:custGeom>
            <a:avLst/>
            <a:gdLst>
              <a:gd name="csX0" fmla="*/ 37076 w 5023103"/>
              <a:gd name="csY0" fmla="*/ 2169 h 1865675"/>
              <a:gd name="csX1" fmla="*/ 128609 w 5023103"/>
              <a:gd name="csY1" fmla="*/ 1622 h 1865675"/>
              <a:gd name="csX2" fmla="*/ 299572 w 5023103"/>
              <a:gd name="csY2" fmla="*/ 1588 h 1865675"/>
              <a:gd name="csX3" fmla="*/ 836393 w 5023103"/>
              <a:gd name="csY3" fmla="*/ 1691 h 1865675"/>
              <a:gd name="csX4" fmla="*/ 2556275 w 5023103"/>
              <a:gd name="csY4" fmla="*/ 1554 h 1865675"/>
              <a:gd name="csX5" fmla="*/ 3520503 w 5023103"/>
              <a:gd name="csY5" fmla="*/ 1588 h 1865675"/>
              <a:gd name="csX6" fmla="*/ 3821397 w 5023103"/>
              <a:gd name="csY6" fmla="*/ 1554 h 1865675"/>
              <a:gd name="csX7" fmla="*/ 4060676 w 5023103"/>
              <a:gd name="csY7" fmla="*/ 18035 h 1865675"/>
              <a:gd name="csX8" fmla="*/ 4396207 w 5023103"/>
              <a:gd name="csY8" fmla="*/ 256903 h 1865675"/>
              <a:gd name="csX9" fmla="*/ 4829152 w 5023103"/>
              <a:gd name="csY9" fmla="*/ 685609 h 1865675"/>
              <a:gd name="csX10" fmla="*/ 4942876 w 5023103"/>
              <a:gd name="csY10" fmla="*/ 797555 h 1865675"/>
              <a:gd name="csX11" fmla="*/ 5020561 w 5023103"/>
              <a:gd name="csY11" fmla="*/ 956550 h 1865675"/>
              <a:gd name="csX12" fmla="*/ 4891690 w 5023103"/>
              <a:gd name="csY12" fmla="*/ 1115613 h 1865675"/>
              <a:gd name="csX13" fmla="*/ 4542858 w 5023103"/>
              <a:gd name="csY13" fmla="*/ 1460889 h 1865675"/>
              <a:gd name="csX14" fmla="*/ 4345363 w 5023103"/>
              <a:gd name="csY14" fmla="*/ 1656572 h 1865675"/>
              <a:gd name="csX15" fmla="*/ 4107656 w 5023103"/>
              <a:gd name="csY15" fmla="*/ 1832424 h 1865675"/>
              <a:gd name="csX16" fmla="*/ 3766689 w 5023103"/>
              <a:gd name="csY16" fmla="*/ 1864121 h 1865675"/>
              <a:gd name="csX17" fmla="*/ 3219609 w 5023103"/>
              <a:gd name="csY17" fmla="*/ 1864086 h 1865675"/>
              <a:gd name="csX18" fmla="*/ 1284315 w 5023103"/>
              <a:gd name="csY18" fmla="*/ 1864121 h 1865675"/>
              <a:gd name="csX19" fmla="*/ 354279 w 5023103"/>
              <a:gd name="csY19" fmla="*/ 1864121 h 1865675"/>
              <a:gd name="csX20" fmla="*/ 111513 w 5023103"/>
              <a:gd name="csY20" fmla="*/ 1864155 h 1865675"/>
              <a:gd name="csX21" fmla="*/ 17928 w 5023103"/>
              <a:gd name="csY21" fmla="*/ 1855436 h 1865675"/>
              <a:gd name="csX22" fmla="*/ 13791 w 5023103"/>
              <a:gd name="csY22" fmla="*/ 1787188 h 1865675"/>
              <a:gd name="csX23" fmla="*/ 49248 w 5023103"/>
              <a:gd name="csY23" fmla="*/ 1764484 h 1865675"/>
              <a:gd name="csX24" fmla="*/ 97255 w 5023103"/>
              <a:gd name="csY24" fmla="*/ 1730599 h 1865675"/>
              <a:gd name="csX25" fmla="*/ 256113 w 5023103"/>
              <a:gd name="csY25" fmla="*/ 1571296 h 1865675"/>
              <a:gd name="csX26" fmla="*/ 469371 w 5023103"/>
              <a:gd name="csY26" fmla="*/ 898423 h 1865675"/>
              <a:gd name="csX27" fmla="*/ 239359 w 5023103"/>
              <a:gd name="csY27" fmla="*/ 273179 h 1865675"/>
              <a:gd name="csX28" fmla="*/ 95682 w 5023103"/>
              <a:gd name="csY28" fmla="*/ 132887 h 1865675"/>
              <a:gd name="csX29" fmla="*/ 39162 w 5023103"/>
              <a:gd name="csY29" fmla="*/ 93600 h 1865675"/>
              <a:gd name="csX30" fmla="*/ 12457 w 5023103"/>
              <a:gd name="csY30" fmla="*/ 75957 h 1865675"/>
              <a:gd name="csX31" fmla="*/ 37076 w 5023103"/>
              <a:gd name="csY31" fmla="*/ 2169 h 18656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5023103" h="1865675">
                <a:moveTo>
                  <a:pt x="37076" y="2169"/>
                </a:moveTo>
                <a:cubicBezTo>
                  <a:pt x="66208" y="-2310"/>
                  <a:pt x="99101" y="1520"/>
                  <a:pt x="128609" y="1622"/>
                </a:cubicBezTo>
                <a:cubicBezTo>
                  <a:pt x="185608" y="1827"/>
                  <a:pt x="242573" y="1520"/>
                  <a:pt x="299572" y="1588"/>
                </a:cubicBezTo>
                <a:cubicBezTo>
                  <a:pt x="478501" y="1759"/>
                  <a:pt x="657464" y="2067"/>
                  <a:pt x="836393" y="1691"/>
                </a:cubicBezTo>
                <a:cubicBezTo>
                  <a:pt x="1409699" y="528"/>
                  <a:pt x="1982970" y="1759"/>
                  <a:pt x="2556275" y="1554"/>
                </a:cubicBezTo>
                <a:cubicBezTo>
                  <a:pt x="2877685" y="1451"/>
                  <a:pt x="3199094" y="2682"/>
                  <a:pt x="3520503" y="1588"/>
                </a:cubicBezTo>
                <a:cubicBezTo>
                  <a:pt x="3620790" y="1280"/>
                  <a:pt x="3721111" y="1520"/>
                  <a:pt x="3821397" y="1554"/>
                </a:cubicBezTo>
                <a:cubicBezTo>
                  <a:pt x="3901920" y="1588"/>
                  <a:pt x="3981930" y="-1421"/>
                  <a:pt x="4060676" y="18035"/>
                </a:cubicBezTo>
                <a:cubicBezTo>
                  <a:pt x="4206028" y="53937"/>
                  <a:pt x="4294655" y="156514"/>
                  <a:pt x="4396207" y="256903"/>
                </a:cubicBezTo>
                <a:cubicBezTo>
                  <a:pt x="4540602" y="399725"/>
                  <a:pt x="4684484" y="543094"/>
                  <a:pt x="4829152" y="685609"/>
                </a:cubicBezTo>
                <a:cubicBezTo>
                  <a:pt x="4867037" y="722947"/>
                  <a:pt x="4904820" y="760422"/>
                  <a:pt x="4942876" y="797555"/>
                </a:cubicBezTo>
                <a:cubicBezTo>
                  <a:pt x="4990028" y="843578"/>
                  <a:pt x="5034307" y="883241"/>
                  <a:pt x="5020561" y="956550"/>
                </a:cubicBezTo>
                <a:cubicBezTo>
                  <a:pt x="5009073" y="1017754"/>
                  <a:pt x="4934704" y="1072189"/>
                  <a:pt x="4891690" y="1115613"/>
                </a:cubicBezTo>
                <a:cubicBezTo>
                  <a:pt x="4776598" y="1231868"/>
                  <a:pt x="4659352" y="1346002"/>
                  <a:pt x="4542858" y="1460889"/>
                </a:cubicBezTo>
                <a:cubicBezTo>
                  <a:pt x="4476901" y="1525991"/>
                  <a:pt x="4411354" y="1591538"/>
                  <a:pt x="4345363" y="1656572"/>
                </a:cubicBezTo>
                <a:cubicBezTo>
                  <a:pt x="4272293" y="1728582"/>
                  <a:pt x="4205481" y="1794539"/>
                  <a:pt x="4107656" y="1832424"/>
                </a:cubicBezTo>
                <a:cubicBezTo>
                  <a:pt x="3998788" y="1874618"/>
                  <a:pt x="3881097" y="1864018"/>
                  <a:pt x="3766689" y="1864121"/>
                </a:cubicBezTo>
                <a:cubicBezTo>
                  <a:pt x="3584341" y="1864326"/>
                  <a:pt x="3401958" y="1864155"/>
                  <a:pt x="3219609" y="1864086"/>
                </a:cubicBezTo>
                <a:cubicBezTo>
                  <a:pt x="2574500" y="1863813"/>
                  <a:pt x="1929424" y="1863300"/>
                  <a:pt x="1284315" y="1864121"/>
                </a:cubicBezTo>
                <a:cubicBezTo>
                  <a:pt x="974292" y="1864531"/>
                  <a:pt x="664303" y="1864052"/>
                  <a:pt x="354279" y="1864121"/>
                </a:cubicBezTo>
                <a:cubicBezTo>
                  <a:pt x="273346" y="1864121"/>
                  <a:pt x="192446" y="1864155"/>
                  <a:pt x="111513" y="1864155"/>
                </a:cubicBezTo>
                <a:cubicBezTo>
                  <a:pt x="86416" y="1864155"/>
                  <a:pt x="38273" y="1871062"/>
                  <a:pt x="17928" y="1855436"/>
                </a:cubicBezTo>
                <a:cubicBezTo>
                  <a:pt x="-4092" y="1838545"/>
                  <a:pt x="-6246" y="1806575"/>
                  <a:pt x="13791" y="1787188"/>
                </a:cubicBezTo>
                <a:cubicBezTo>
                  <a:pt x="23638" y="1777682"/>
                  <a:pt x="37794" y="1771904"/>
                  <a:pt x="49248" y="1764484"/>
                </a:cubicBezTo>
                <a:cubicBezTo>
                  <a:pt x="65627" y="1753816"/>
                  <a:pt x="81765" y="1742464"/>
                  <a:pt x="97255" y="1730599"/>
                </a:cubicBezTo>
                <a:cubicBezTo>
                  <a:pt x="157126" y="1684713"/>
                  <a:pt x="210329" y="1631236"/>
                  <a:pt x="256113" y="1571296"/>
                </a:cubicBezTo>
                <a:cubicBezTo>
                  <a:pt x="402217" y="1380126"/>
                  <a:pt x="475184" y="1138249"/>
                  <a:pt x="469371" y="898423"/>
                </a:cubicBezTo>
                <a:cubicBezTo>
                  <a:pt x="463901" y="671453"/>
                  <a:pt x="381565" y="449817"/>
                  <a:pt x="239359" y="273179"/>
                </a:cubicBezTo>
                <a:cubicBezTo>
                  <a:pt x="197370" y="221035"/>
                  <a:pt x="149056" y="173371"/>
                  <a:pt x="95682" y="132887"/>
                </a:cubicBezTo>
                <a:cubicBezTo>
                  <a:pt x="77423" y="119073"/>
                  <a:pt x="58549" y="105909"/>
                  <a:pt x="39162" y="93600"/>
                </a:cubicBezTo>
                <a:cubicBezTo>
                  <a:pt x="30101" y="87890"/>
                  <a:pt x="19877" y="83889"/>
                  <a:pt x="12457" y="75957"/>
                </a:cubicBezTo>
                <a:cubicBezTo>
                  <a:pt x="-11751" y="50175"/>
                  <a:pt x="1379" y="7674"/>
                  <a:pt x="37076" y="2169"/>
                </a:cubicBezTo>
                <a:close/>
              </a:path>
            </a:pathLst>
          </a:custGeom>
          <a:solidFill>
            <a:schemeClr val="accent4"/>
          </a:solidFill>
          <a:ln w="855" cap="flat">
            <a:noFill/>
            <a:prstDash val="solid"/>
            <a:round/>
          </a:ln>
        </p:spPr>
        <p:txBody>
          <a:bodyPr lIns="457200" anchor="ctr"/>
          <a:lstStyle/>
          <a:p>
            <a:r>
              <a:rPr lang="en-US" sz="2400" b="1" cap="all" dirty="0">
                <a:solidFill>
                  <a:schemeClr val="bg1"/>
                </a:solidFill>
              </a:rPr>
              <a:t>Step 3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342E271B-FC6E-FB3A-4E4B-35F7CD01987F}"/>
              </a:ext>
            </a:extLst>
          </p:cNvPr>
          <p:cNvSpPr/>
          <p:nvPr/>
        </p:nvSpPr>
        <p:spPr>
          <a:xfrm>
            <a:off x="6155926" y="2066032"/>
            <a:ext cx="2198987" cy="2552026"/>
          </a:xfrm>
          <a:custGeom>
            <a:avLst/>
            <a:gdLst>
              <a:gd name="csX0" fmla="*/ 767028 w 2198987"/>
              <a:gd name="csY0" fmla="*/ 126189 h 2552026"/>
              <a:gd name="csX1" fmla="*/ 802331 w 2198987"/>
              <a:gd name="csY1" fmla="*/ 158798 h 2552026"/>
              <a:gd name="csX2" fmla="*/ 880578 w 2198987"/>
              <a:gd name="csY2" fmla="*/ 284503 h 2552026"/>
              <a:gd name="csX3" fmla="*/ 778893 w 2198987"/>
              <a:gd name="csY3" fmla="*/ 782300 h 2552026"/>
              <a:gd name="csX4" fmla="*/ 675752 w 2198987"/>
              <a:gd name="csY4" fmla="*/ 856981 h 2552026"/>
              <a:gd name="csX5" fmla="*/ 470126 w 2198987"/>
              <a:gd name="csY5" fmla="*/ 915794 h 2552026"/>
              <a:gd name="csX6" fmla="*/ 470490 w 2198987"/>
              <a:gd name="csY6" fmla="*/ 2328974 h 2552026"/>
              <a:gd name="csX7" fmla="*/ 551794 w 2198987"/>
              <a:gd name="csY7" fmla="*/ 2403363 h 2552026"/>
              <a:gd name="csX8" fmla="*/ 448289 w 2198987"/>
              <a:gd name="csY8" fmla="*/ 2551924 h 2552026"/>
              <a:gd name="csX9" fmla="*/ 339180 w 2198987"/>
              <a:gd name="csY9" fmla="*/ 2390771 h 2552026"/>
              <a:gd name="csX10" fmla="*/ 414297 w 2198987"/>
              <a:gd name="csY10" fmla="*/ 2328974 h 2552026"/>
              <a:gd name="csX11" fmla="*/ 411895 w 2198987"/>
              <a:gd name="csY11" fmla="*/ 912081 h 2552026"/>
              <a:gd name="csX12" fmla="*/ 178100 w 2198987"/>
              <a:gd name="csY12" fmla="*/ 819349 h 2552026"/>
              <a:gd name="csX13" fmla="*/ 156919 w 2198987"/>
              <a:gd name="csY13" fmla="*/ 112432 h 2552026"/>
              <a:gd name="csX14" fmla="*/ 668473 w 2198987"/>
              <a:gd name="csY14" fmla="*/ 52381 h 2552026"/>
              <a:gd name="csX15" fmla="*/ 767028 w 2198987"/>
              <a:gd name="csY15" fmla="*/ 126189 h 2552026"/>
              <a:gd name="csX16" fmla="*/ 406800 w 2198987"/>
              <a:gd name="csY16" fmla="*/ 122986 h 2552026"/>
              <a:gd name="csX17" fmla="*/ 120161 w 2198987"/>
              <a:gd name="csY17" fmla="*/ 514804 h 2552026"/>
              <a:gd name="csX18" fmla="*/ 345731 w 2198987"/>
              <a:gd name="csY18" fmla="*/ 775895 h 2552026"/>
              <a:gd name="csX19" fmla="*/ 488396 w 2198987"/>
              <a:gd name="csY19" fmla="*/ 793073 h 2552026"/>
              <a:gd name="csX20" fmla="*/ 634481 w 2198987"/>
              <a:gd name="csY20" fmla="*/ 742704 h 2552026"/>
              <a:gd name="csX21" fmla="*/ 785080 w 2198987"/>
              <a:gd name="csY21" fmla="*/ 544720 h 2552026"/>
              <a:gd name="csX22" fmla="*/ 406800 w 2198987"/>
              <a:gd name="csY22" fmla="*/ 122986 h 2552026"/>
              <a:gd name="csX23" fmla="*/ 2177443 w 2198987"/>
              <a:gd name="csY23" fmla="*/ 294183 h 2552026"/>
              <a:gd name="csX24" fmla="*/ 2198988 w 2198987"/>
              <a:gd name="csY24" fmla="*/ 316020 h 2552026"/>
              <a:gd name="csX25" fmla="*/ 2195203 w 2198987"/>
              <a:gd name="csY25" fmla="*/ 320169 h 2552026"/>
              <a:gd name="csX26" fmla="*/ 2172056 w 2198987"/>
              <a:gd name="csY26" fmla="*/ 298187 h 2552026"/>
              <a:gd name="csX27" fmla="*/ 2177443 w 2198987"/>
              <a:gd name="csY27" fmla="*/ 294183 h 25520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2198987" h="2552026">
                <a:moveTo>
                  <a:pt x="767028" y="126189"/>
                </a:moveTo>
                <a:cubicBezTo>
                  <a:pt x="776709" y="137107"/>
                  <a:pt x="791267" y="146715"/>
                  <a:pt x="802331" y="158798"/>
                </a:cubicBezTo>
                <a:cubicBezTo>
                  <a:pt x="834867" y="194537"/>
                  <a:pt x="861871" y="240102"/>
                  <a:pt x="880578" y="284503"/>
                </a:cubicBezTo>
                <a:cubicBezTo>
                  <a:pt x="952929" y="455991"/>
                  <a:pt x="904525" y="651136"/>
                  <a:pt x="778893" y="782300"/>
                </a:cubicBezTo>
                <a:cubicBezTo>
                  <a:pt x="742353" y="803263"/>
                  <a:pt x="713456" y="836455"/>
                  <a:pt x="675752" y="856981"/>
                </a:cubicBezTo>
                <a:cubicBezTo>
                  <a:pt x="609733" y="892865"/>
                  <a:pt x="542332" y="902255"/>
                  <a:pt x="470126" y="915794"/>
                </a:cubicBezTo>
                <a:cubicBezTo>
                  <a:pt x="470271" y="1386805"/>
                  <a:pt x="470344" y="1857889"/>
                  <a:pt x="470490" y="2328974"/>
                </a:cubicBezTo>
                <a:cubicBezTo>
                  <a:pt x="506229" y="2343240"/>
                  <a:pt x="539420" y="2364567"/>
                  <a:pt x="551794" y="2403363"/>
                </a:cubicBezTo>
                <a:cubicBezTo>
                  <a:pt x="574722" y="2475132"/>
                  <a:pt x="523989" y="2548794"/>
                  <a:pt x="448289" y="2551924"/>
                </a:cubicBezTo>
                <a:cubicBezTo>
                  <a:pt x="362982" y="2555417"/>
                  <a:pt x="304242" y="2469382"/>
                  <a:pt x="339180" y="2390771"/>
                </a:cubicBezTo>
                <a:cubicBezTo>
                  <a:pt x="352937" y="2359617"/>
                  <a:pt x="384454" y="2341420"/>
                  <a:pt x="414297" y="2328974"/>
                </a:cubicBezTo>
                <a:cubicBezTo>
                  <a:pt x="413497" y="1856652"/>
                  <a:pt x="412696" y="1384403"/>
                  <a:pt x="411895" y="912081"/>
                </a:cubicBezTo>
                <a:cubicBezTo>
                  <a:pt x="324623" y="899271"/>
                  <a:pt x="249432" y="871975"/>
                  <a:pt x="178100" y="819349"/>
                </a:cubicBezTo>
                <a:cubicBezTo>
                  <a:pt x="-56641" y="646187"/>
                  <a:pt x="-54822" y="301899"/>
                  <a:pt x="156919" y="112432"/>
                </a:cubicBezTo>
                <a:cubicBezTo>
                  <a:pt x="296017" y="-12036"/>
                  <a:pt x="504555" y="-34819"/>
                  <a:pt x="668473" y="52381"/>
                </a:cubicBezTo>
                <a:cubicBezTo>
                  <a:pt x="705013" y="71816"/>
                  <a:pt x="740897" y="93652"/>
                  <a:pt x="767028" y="126189"/>
                </a:cubicBezTo>
                <a:close/>
                <a:moveTo>
                  <a:pt x="406800" y="122986"/>
                </a:moveTo>
                <a:cubicBezTo>
                  <a:pt x="224175" y="151155"/>
                  <a:pt x="88935" y="331233"/>
                  <a:pt x="120161" y="514804"/>
                </a:cubicBezTo>
                <a:cubicBezTo>
                  <a:pt x="140905" y="636506"/>
                  <a:pt x="231235" y="734624"/>
                  <a:pt x="345731" y="775895"/>
                </a:cubicBezTo>
                <a:cubicBezTo>
                  <a:pt x="390496" y="792054"/>
                  <a:pt x="441011" y="798823"/>
                  <a:pt x="488396" y="793073"/>
                </a:cubicBezTo>
                <a:cubicBezTo>
                  <a:pt x="539784" y="786813"/>
                  <a:pt x="590881" y="770800"/>
                  <a:pt x="634481" y="742704"/>
                </a:cubicBezTo>
                <a:cubicBezTo>
                  <a:pt x="704576" y="697502"/>
                  <a:pt x="763753" y="626898"/>
                  <a:pt x="785080" y="544720"/>
                </a:cubicBezTo>
                <a:cubicBezTo>
                  <a:pt x="845203" y="313618"/>
                  <a:pt x="644235" y="86373"/>
                  <a:pt x="406800" y="122986"/>
                </a:cubicBezTo>
                <a:close/>
                <a:moveTo>
                  <a:pt x="2177443" y="294183"/>
                </a:moveTo>
                <a:cubicBezTo>
                  <a:pt x="2184649" y="301462"/>
                  <a:pt x="2191782" y="308741"/>
                  <a:pt x="2198988" y="316020"/>
                </a:cubicBezTo>
                <a:cubicBezTo>
                  <a:pt x="2197678" y="317403"/>
                  <a:pt x="2196440" y="318786"/>
                  <a:pt x="2195203" y="320169"/>
                </a:cubicBezTo>
                <a:cubicBezTo>
                  <a:pt x="2187487" y="312817"/>
                  <a:pt x="2179772" y="305538"/>
                  <a:pt x="2172056" y="298187"/>
                </a:cubicBezTo>
                <a:cubicBezTo>
                  <a:pt x="2173876" y="296877"/>
                  <a:pt x="2175696" y="295494"/>
                  <a:pt x="2177443" y="294183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820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2FC8252-E897-8CAD-724D-B7E5887CDA8C}"/>
              </a:ext>
            </a:extLst>
          </p:cNvPr>
          <p:cNvSpPr/>
          <p:nvPr/>
        </p:nvSpPr>
        <p:spPr>
          <a:xfrm>
            <a:off x="9379022" y="2189007"/>
            <a:ext cx="1791370" cy="665349"/>
          </a:xfrm>
          <a:custGeom>
            <a:avLst/>
            <a:gdLst>
              <a:gd name="csX0" fmla="*/ 37076 w 5023103"/>
              <a:gd name="csY0" fmla="*/ 2169 h 1865675"/>
              <a:gd name="csX1" fmla="*/ 128609 w 5023103"/>
              <a:gd name="csY1" fmla="*/ 1622 h 1865675"/>
              <a:gd name="csX2" fmla="*/ 299572 w 5023103"/>
              <a:gd name="csY2" fmla="*/ 1588 h 1865675"/>
              <a:gd name="csX3" fmla="*/ 836393 w 5023103"/>
              <a:gd name="csY3" fmla="*/ 1691 h 1865675"/>
              <a:gd name="csX4" fmla="*/ 2556275 w 5023103"/>
              <a:gd name="csY4" fmla="*/ 1554 h 1865675"/>
              <a:gd name="csX5" fmla="*/ 3520503 w 5023103"/>
              <a:gd name="csY5" fmla="*/ 1588 h 1865675"/>
              <a:gd name="csX6" fmla="*/ 3821397 w 5023103"/>
              <a:gd name="csY6" fmla="*/ 1554 h 1865675"/>
              <a:gd name="csX7" fmla="*/ 4060676 w 5023103"/>
              <a:gd name="csY7" fmla="*/ 18035 h 1865675"/>
              <a:gd name="csX8" fmla="*/ 4396207 w 5023103"/>
              <a:gd name="csY8" fmla="*/ 256903 h 1865675"/>
              <a:gd name="csX9" fmla="*/ 4829152 w 5023103"/>
              <a:gd name="csY9" fmla="*/ 685609 h 1865675"/>
              <a:gd name="csX10" fmla="*/ 4942876 w 5023103"/>
              <a:gd name="csY10" fmla="*/ 797555 h 1865675"/>
              <a:gd name="csX11" fmla="*/ 5020561 w 5023103"/>
              <a:gd name="csY11" fmla="*/ 956550 h 1865675"/>
              <a:gd name="csX12" fmla="*/ 4891690 w 5023103"/>
              <a:gd name="csY12" fmla="*/ 1115613 h 1865675"/>
              <a:gd name="csX13" fmla="*/ 4542858 w 5023103"/>
              <a:gd name="csY13" fmla="*/ 1460889 h 1865675"/>
              <a:gd name="csX14" fmla="*/ 4345363 w 5023103"/>
              <a:gd name="csY14" fmla="*/ 1656572 h 1865675"/>
              <a:gd name="csX15" fmla="*/ 4107656 w 5023103"/>
              <a:gd name="csY15" fmla="*/ 1832424 h 1865675"/>
              <a:gd name="csX16" fmla="*/ 3766689 w 5023103"/>
              <a:gd name="csY16" fmla="*/ 1864121 h 1865675"/>
              <a:gd name="csX17" fmla="*/ 3219609 w 5023103"/>
              <a:gd name="csY17" fmla="*/ 1864086 h 1865675"/>
              <a:gd name="csX18" fmla="*/ 1284315 w 5023103"/>
              <a:gd name="csY18" fmla="*/ 1864121 h 1865675"/>
              <a:gd name="csX19" fmla="*/ 354279 w 5023103"/>
              <a:gd name="csY19" fmla="*/ 1864121 h 1865675"/>
              <a:gd name="csX20" fmla="*/ 111513 w 5023103"/>
              <a:gd name="csY20" fmla="*/ 1864155 h 1865675"/>
              <a:gd name="csX21" fmla="*/ 17928 w 5023103"/>
              <a:gd name="csY21" fmla="*/ 1855436 h 1865675"/>
              <a:gd name="csX22" fmla="*/ 13791 w 5023103"/>
              <a:gd name="csY22" fmla="*/ 1787188 h 1865675"/>
              <a:gd name="csX23" fmla="*/ 49248 w 5023103"/>
              <a:gd name="csY23" fmla="*/ 1764484 h 1865675"/>
              <a:gd name="csX24" fmla="*/ 97255 w 5023103"/>
              <a:gd name="csY24" fmla="*/ 1730599 h 1865675"/>
              <a:gd name="csX25" fmla="*/ 256113 w 5023103"/>
              <a:gd name="csY25" fmla="*/ 1571296 h 1865675"/>
              <a:gd name="csX26" fmla="*/ 469371 w 5023103"/>
              <a:gd name="csY26" fmla="*/ 898423 h 1865675"/>
              <a:gd name="csX27" fmla="*/ 239359 w 5023103"/>
              <a:gd name="csY27" fmla="*/ 273179 h 1865675"/>
              <a:gd name="csX28" fmla="*/ 95682 w 5023103"/>
              <a:gd name="csY28" fmla="*/ 132887 h 1865675"/>
              <a:gd name="csX29" fmla="*/ 39162 w 5023103"/>
              <a:gd name="csY29" fmla="*/ 93600 h 1865675"/>
              <a:gd name="csX30" fmla="*/ 12457 w 5023103"/>
              <a:gd name="csY30" fmla="*/ 75957 h 1865675"/>
              <a:gd name="csX31" fmla="*/ 37076 w 5023103"/>
              <a:gd name="csY31" fmla="*/ 2169 h 18656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5023103" h="1865675">
                <a:moveTo>
                  <a:pt x="37076" y="2169"/>
                </a:moveTo>
                <a:cubicBezTo>
                  <a:pt x="66208" y="-2310"/>
                  <a:pt x="99101" y="1520"/>
                  <a:pt x="128609" y="1622"/>
                </a:cubicBezTo>
                <a:cubicBezTo>
                  <a:pt x="185608" y="1827"/>
                  <a:pt x="242573" y="1520"/>
                  <a:pt x="299572" y="1588"/>
                </a:cubicBezTo>
                <a:cubicBezTo>
                  <a:pt x="478501" y="1759"/>
                  <a:pt x="657464" y="2067"/>
                  <a:pt x="836393" y="1691"/>
                </a:cubicBezTo>
                <a:cubicBezTo>
                  <a:pt x="1409699" y="528"/>
                  <a:pt x="1982970" y="1759"/>
                  <a:pt x="2556275" y="1554"/>
                </a:cubicBezTo>
                <a:cubicBezTo>
                  <a:pt x="2877685" y="1451"/>
                  <a:pt x="3199094" y="2682"/>
                  <a:pt x="3520503" y="1588"/>
                </a:cubicBezTo>
                <a:cubicBezTo>
                  <a:pt x="3620790" y="1280"/>
                  <a:pt x="3721111" y="1520"/>
                  <a:pt x="3821397" y="1554"/>
                </a:cubicBezTo>
                <a:cubicBezTo>
                  <a:pt x="3901920" y="1588"/>
                  <a:pt x="3981930" y="-1421"/>
                  <a:pt x="4060676" y="18035"/>
                </a:cubicBezTo>
                <a:cubicBezTo>
                  <a:pt x="4206028" y="53937"/>
                  <a:pt x="4294655" y="156514"/>
                  <a:pt x="4396207" y="256903"/>
                </a:cubicBezTo>
                <a:cubicBezTo>
                  <a:pt x="4540602" y="399725"/>
                  <a:pt x="4684484" y="543094"/>
                  <a:pt x="4829152" y="685609"/>
                </a:cubicBezTo>
                <a:cubicBezTo>
                  <a:pt x="4867037" y="722947"/>
                  <a:pt x="4904820" y="760422"/>
                  <a:pt x="4942876" y="797555"/>
                </a:cubicBezTo>
                <a:cubicBezTo>
                  <a:pt x="4990028" y="843578"/>
                  <a:pt x="5034307" y="883241"/>
                  <a:pt x="5020561" y="956550"/>
                </a:cubicBezTo>
                <a:cubicBezTo>
                  <a:pt x="5009073" y="1017754"/>
                  <a:pt x="4934704" y="1072189"/>
                  <a:pt x="4891690" y="1115613"/>
                </a:cubicBezTo>
                <a:cubicBezTo>
                  <a:pt x="4776598" y="1231868"/>
                  <a:pt x="4659352" y="1346002"/>
                  <a:pt x="4542858" y="1460889"/>
                </a:cubicBezTo>
                <a:cubicBezTo>
                  <a:pt x="4476901" y="1525991"/>
                  <a:pt x="4411354" y="1591538"/>
                  <a:pt x="4345363" y="1656572"/>
                </a:cubicBezTo>
                <a:cubicBezTo>
                  <a:pt x="4272293" y="1728582"/>
                  <a:pt x="4205481" y="1794539"/>
                  <a:pt x="4107656" y="1832424"/>
                </a:cubicBezTo>
                <a:cubicBezTo>
                  <a:pt x="3998788" y="1874618"/>
                  <a:pt x="3881097" y="1864018"/>
                  <a:pt x="3766689" y="1864121"/>
                </a:cubicBezTo>
                <a:cubicBezTo>
                  <a:pt x="3584341" y="1864326"/>
                  <a:pt x="3401958" y="1864155"/>
                  <a:pt x="3219609" y="1864086"/>
                </a:cubicBezTo>
                <a:cubicBezTo>
                  <a:pt x="2574500" y="1863813"/>
                  <a:pt x="1929424" y="1863300"/>
                  <a:pt x="1284315" y="1864121"/>
                </a:cubicBezTo>
                <a:cubicBezTo>
                  <a:pt x="974292" y="1864531"/>
                  <a:pt x="664303" y="1864052"/>
                  <a:pt x="354279" y="1864121"/>
                </a:cubicBezTo>
                <a:cubicBezTo>
                  <a:pt x="273346" y="1864121"/>
                  <a:pt x="192446" y="1864155"/>
                  <a:pt x="111513" y="1864155"/>
                </a:cubicBezTo>
                <a:cubicBezTo>
                  <a:pt x="86416" y="1864155"/>
                  <a:pt x="38273" y="1871062"/>
                  <a:pt x="17928" y="1855436"/>
                </a:cubicBezTo>
                <a:cubicBezTo>
                  <a:pt x="-4092" y="1838545"/>
                  <a:pt x="-6246" y="1806575"/>
                  <a:pt x="13791" y="1787188"/>
                </a:cubicBezTo>
                <a:cubicBezTo>
                  <a:pt x="23638" y="1777682"/>
                  <a:pt x="37794" y="1771904"/>
                  <a:pt x="49248" y="1764484"/>
                </a:cubicBezTo>
                <a:cubicBezTo>
                  <a:pt x="65627" y="1753816"/>
                  <a:pt x="81765" y="1742464"/>
                  <a:pt x="97255" y="1730599"/>
                </a:cubicBezTo>
                <a:cubicBezTo>
                  <a:pt x="157126" y="1684713"/>
                  <a:pt x="210329" y="1631236"/>
                  <a:pt x="256113" y="1571296"/>
                </a:cubicBezTo>
                <a:cubicBezTo>
                  <a:pt x="402217" y="1380126"/>
                  <a:pt x="475184" y="1138249"/>
                  <a:pt x="469371" y="898423"/>
                </a:cubicBezTo>
                <a:cubicBezTo>
                  <a:pt x="463901" y="671453"/>
                  <a:pt x="381565" y="449817"/>
                  <a:pt x="239359" y="273179"/>
                </a:cubicBezTo>
                <a:cubicBezTo>
                  <a:pt x="197370" y="221035"/>
                  <a:pt x="149056" y="173371"/>
                  <a:pt x="95682" y="132887"/>
                </a:cubicBezTo>
                <a:cubicBezTo>
                  <a:pt x="77423" y="119073"/>
                  <a:pt x="58549" y="105909"/>
                  <a:pt x="39162" y="93600"/>
                </a:cubicBezTo>
                <a:cubicBezTo>
                  <a:pt x="30101" y="87890"/>
                  <a:pt x="19877" y="83889"/>
                  <a:pt x="12457" y="75957"/>
                </a:cubicBezTo>
                <a:cubicBezTo>
                  <a:pt x="-11751" y="50175"/>
                  <a:pt x="1379" y="7674"/>
                  <a:pt x="37076" y="2169"/>
                </a:cubicBezTo>
                <a:close/>
              </a:path>
            </a:pathLst>
          </a:custGeom>
          <a:solidFill>
            <a:schemeClr val="accent6"/>
          </a:solidFill>
          <a:ln w="855" cap="flat">
            <a:noFill/>
            <a:prstDash val="solid"/>
            <a:round/>
          </a:ln>
        </p:spPr>
        <p:txBody>
          <a:bodyPr lIns="457200" anchor="ctr"/>
          <a:lstStyle/>
          <a:p>
            <a:r>
              <a:rPr lang="en-US" sz="2400" b="1" cap="all" dirty="0">
                <a:solidFill>
                  <a:schemeClr val="bg1"/>
                </a:solidFill>
              </a:rPr>
              <a:t>Step 4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7A7D9F3B-94CC-7D18-3EE8-358413F72521}"/>
              </a:ext>
            </a:extLst>
          </p:cNvPr>
          <p:cNvSpPr/>
          <p:nvPr/>
        </p:nvSpPr>
        <p:spPr>
          <a:xfrm>
            <a:off x="8723085" y="2066032"/>
            <a:ext cx="2198987" cy="2552026"/>
          </a:xfrm>
          <a:custGeom>
            <a:avLst/>
            <a:gdLst>
              <a:gd name="csX0" fmla="*/ 767028 w 2198987"/>
              <a:gd name="csY0" fmla="*/ 126189 h 2552026"/>
              <a:gd name="csX1" fmla="*/ 802331 w 2198987"/>
              <a:gd name="csY1" fmla="*/ 158798 h 2552026"/>
              <a:gd name="csX2" fmla="*/ 880578 w 2198987"/>
              <a:gd name="csY2" fmla="*/ 284503 h 2552026"/>
              <a:gd name="csX3" fmla="*/ 778893 w 2198987"/>
              <a:gd name="csY3" fmla="*/ 782300 h 2552026"/>
              <a:gd name="csX4" fmla="*/ 675752 w 2198987"/>
              <a:gd name="csY4" fmla="*/ 856981 h 2552026"/>
              <a:gd name="csX5" fmla="*/ 470126 w 2198987"/>
              <a:gd name="csY5" fmla="*/ 915794 h 2552026"/>
              <a:gd name="csX6" fmla="*/ 470490 w 2198987"/>
              <a:gd name="csY6" fmla="*/ 2328974 h 2552026"/>
              <a:gd name="csX7" fmla="*/ 551794 w 2198987"/>
              <a:gd name="csY7" fmla="*/ 2403363 h 2552026"/>
              <a:gd name="csX8" fmla="*/ 448289 w 2198987"/>
              <a:gd name="csY8" fmla="*/ 2551924 h 2552026"/>
              <a:gd name="csX9" fmla="*/ 339180 w 2198987"/>
              <a:gd name="csY9" fmla="*/ 2390771 h 2552026"/>
              <a:gd name="csX10" fmla="*/ 414297 w 2198987"/>
              <a:gd name="csY10" fmla="*/ 2328974 h 2552026"/>
              <a:gd name="csX11" fmla="*/ 411895 w 2198987"/>
              <a:gd name="csY11" fmla="*/ 912081 h 2552026"/>
              <a:gd name="csX12" fmla="*/ 178100 w 2198987"/>
              <a:gd name="csY12" fmla="*/ 819349 h 2552026"/>
              <a:gd name="csX13" fmla="*/ 156919 w 2198987"/>
              <a:gd name="csY13" fmla="*/ 112432 h 2552026"/>
              <a:gd name="csX14" fmla="*/ 668473 w 2198987"/>
              <a:gd name="csY14" fmla="*/ 52381 h 2552026"/>
              <a:gd name="csX15" fmla="*/ 767028 w 2198987"/>
              <a:gd name="csY15" fmla="*/ 126189 h 2552026"/>
              <a:gd name="csX16" fmla="*/ 406800 w 2198987"/>
              <a:gd name="csY16" fmla="*/ 122986 h 2552026"/>
              <a:gd name="csX17" fmla="*/ 120161 w 2198987"/>
              <a:gd name="csY17" fmla="*/ 514804 h 2552026"/>
              <a:gd name="csX18" fmla="*/ 345731 w 2198987"/>
              <a:gd name="csY18" fmla="*/ 775895 h 2552026"/>
              <a:gd name="csX19" fmla="*/ 488396 w 2198987"/>
              <a:gd name="csY19" fmla="*/ 793073 h 2552026"/>
              <a:gd name="csX20" fmla="*/ 634481 w 2198987"/>
              <a:gd name="csY20" fmla="*/ 742704 h 2552026"/>
              <a:gd name="csX21" fmla="*/ 785080 w 2198987"/>
              <a:gd name="csY21" fmla="*/ 544720 h 2552026"/>
              <a:gd name="csX22" fmla="*/ 406800 w 2198987"/>
              <a:gd name="csY22" fmla="*/ 122986 h 2552026"/>
              <a:gd name="csX23" fmla="*/ 2177443 w 2198987"/>
              <a:gd name="csY23" fmla="*/ 294183 h 2552026"/>
              <a:gd name="csX24" fmla="*/ 2198988 w 2198987"/>
              <a:gd name="csY24" fmla="*/ 316020 h 2552026"/>
              <a:gd name="csX25" fmla="*/ 2195203 w 2198987"/>
              <a:gd name="csY25" fmla="*/ 320169 h 2552026"/>
              <a:gd name="csX26" fmla="*/ 2172056 w 2198987"/>
              <a:gd name="csY26" fmla="*/ 298187 h 2552026"/>
              <a:gd name="csX27" fmla="*/ 2177443 w 2198987"/>
              <a:gd name="csY27" fmla="*/ 294183 h 25520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2198987" h="2552026">
                <a:moveTo>
                  <a:pt x="767028" y="126189"/>
                </a:moveTo>
                <a:cubicBezTo>
                  <a:pt x="776709" y="137107"/>
                  <a:pt x="791267" y="146715"/>
                  <a:pt x="802331" y="158798"/>
                </a:cubicBezTo>
                <a:cubicBezTo>
                  <a:pt x="834867" y="194537"/>
                  <a:pt x="861871" y="240102"/>
                  <a:pt x="880578" y="284503"/>
                </a:cubicBezTo>
                <a:cubicBezTo>
                  <a:pt x="952929" y="455991"/>
                  <a:pt x="904525" y="651136"/>
                  <a:pt x="778893" y="782300"/>
                </a:cubicBezTo>
                <a:cubicBezTo>
                  <a:pt x="742353" y="803263"/>
                  <a:pt x="713456" y="836455"/>
                  <a:pt x="675752" y="856981"/>
                </a:cubicBezTo>
                <a:cubicBezTo>
                  <a:pt x="609733" y="892865"/>
                  <a:pt x="542332" y="902255"/>
                  <a:pt x="470126" y="915794"/>
                </a:cubicBezTo>
                <a:cubicBezTo>
                  <a:pt x="470271" y="1386805"/>
                  <a:pt x="470344" y="1857889"/>
                  <a:pt x="470490" y="2328974"/>
                </a:cubicBezTo>
                <a:cubicBezTo>
                  <a:pt x="506229" y="2343240"/>
                  <a:pt x="539420" y="2364567"/>
                  <a:pt x="551794" y="2403363"/>
                </a:cubicBezTo>
                <a:cubicBezTo>
                  <a:pt x="574722" y="2475132"/>
                  <a:pt x="523989" y="2548794"/>
                  <a:pt x="448289" y="2551924"/>
                </a:cubicBezTo>
                <a:cubicBezTo>
                  <a:pt x="362982" y="2555417"/>
                  <a:pt x="304242" y="2469382"/>
                  <a:pt x="339180" y="2390771"/>
                </a:cubicBezTo>
                <a:cubicBezTo>
                  <a:pt x="352937" y="2359617"/>
                  <a:pt x="384454" y="2341420"/>
                  <a:pt x="414297" y="2328974"/>
                </a:cubicBezTo>
                <a:cubicBezTo>
                  <a:pt x="413497" y="1856652"/>
                  <a:pt x="412696" y="1384403"/>
                  <a:pt x="411895" y="912081"/>
                </a:cubicBezTo>
                <a:cubicBezTo>
                  <a:pt x="324623" y="899271"/>
                  <a:pt x="249432" y="871975"/>
                  <a:pt x="178100" y="819349"/>
                </a:cubicBezTo>
                <a:cubicBezTo>
                  <a:pt x="-56641" y="646187"/>
                  <a:pt x="-54822" y="301899"/>
                  <a:pt x="156919" y="112432"/>
                </a:cubicBezTo>
                <a:cubicBezTo>
                  <a:pt x="296017" y="-12036"/>
                  <a:pt x="504555" y="-34819"/>
                  <a:pt x="668473" y="52381"/>
                </a:cubicBezTo>
                <a:cubicBezTo>
                  <a:pt x="705013" y="71816"/>
                  <a:pt x="740897" y="93652"/>
                  <a:pt x="767028" y="126189"/>
                </a:cubicBezTo>
                <a:close/>
                <a:moveTo>
                  <a:pt x="406800" y="122986"/>
                </a:moveTo>
                <a:cubicBezTo>
                  <a:pt x="224175" y="151155"/>
                  <a:pt x="88935" y="331233"/>
                  <a:pt x="120161" y="514804"/>
                </a:cubicBezTo>
                <a:cubicBezTo>
                  <a:pt x="140905" y="636506"/>
                  <a:pt x="231235" y="734624"/>
                  <a:pt x="345731" y="775895"/>
                </a:cubicBezTo>
                <a:cubicBezTo>
                  <a:pt x="390496" y="792054"/>
                  <a:pt x="441011" y="798823"/>
                  <a:pt x="488396" y="793073"/>
                </a:cubicBezTo>
                <a:cubicBezTo>
                  <a:pt x="539784" y="786813"/>
                  <a:pt x="590881" y="770800"/>
                  <a:pt x="634481" y="742704"/>
                </a:cubicBezTo>
                <a:cubicBezTo>
                  <a:pt x="704576" y="697502"/>
                  <a:pt x="763753" y="626898"/>
                  <a:pt x="785080" y="544720"/>
                </a:cubicBezTo>
                <a:cubicBezTo>
                  <a:pt x="845203" y="313618"/>
                  <a:pt x="644235" y="86373"/>
                  <a:pt x="406800" y="122986"/>
                </a:cubicBezTo>
                <a:close/>
                <a:moveTo>
                  <a:pt x="2177443" y="294183"/>
                </a:moveTo>
                <a:cubicBezTo>
                  <a:pt x="2184649" y="301462"/>
                  <a:pt x="2191782" y="308741"/>
                  <a:pt x="2198988" y="316020"/>
                </a:cubicBezTo>
                <a:cubicBezTo>
                  <a:pt x="2197678" y="317403"/>
                  <a:pt x="2196440" y="318786"/>
                  <a:pt x="2195203" y="320169"/>
                </a:cubicBezTo>
                <a:cubicBezTo>
                  <a:pt x="2187487" y="312817"/>
                  <a:pt x="2179772" y="305538"/>
                  <a:pt x="2172056" y="298187"/>
                </a:cubicBezTo>
                <a:cubicBezTo>
                  <a:pt x="2173876" y="296877"/>
                  <a:pt x="2175696" y="295494"/>
                  <a:pt x="2177443" y="294183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820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pic>
        <p:nvPicPr>
          <p:cNvPr id="20" name="Graphic 19" descr="Lights On with solid fill">
            <a:extLst>
              <a:ext uri="{FF2B5EF4-FFF2-40B4-BE49-F238E27FC236}">
                <a16:creationId xmlns:a16="http://schemas.microsoft.com/office/drawing/2014/main" id="{4B349629-91D4-904E-CFCD-9F435D74A66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03037" y="2248800"/>
            <a:ext cx="548640" cy="548640"/>
          </a:xfrm>
          <a:prstGeom prst="rect">
            <a:avLst/>
          </a:prstGeom>
        </p:spPr>
      </p:pic>
      <p:pic>
        <p:nvPicPr>
          <p:cNvPr id="21" name="Graphic 20" descr="Gears with solid fill">
            <a:extLst>
              <a:ext uri="{FF2B5EF4-FFF2-40B4-BE49-F238E27FC236}">
                <a16:creationId xmlns:a16="http://schemas.microsoft.com/office/drawing/2014/main" id="{3B7212D7-50E9-41BD-07D6-A4F1EF04043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770196" y="2248800"/>
            <a:ext cx="548640" cy="548640"/>
          </a:xfrm>
          <a:prstGeom prst="rect">
            <a:avLst/>
          </a:prstGeom>
        </p:spPr>
      </p:pic>
      <p:pic>
        <p:nvPicPr>
          <p:cNvPr id="22" name="Graphic 21" descr="Signal with solid fill">
            <a:extLst>
              <a:ext uri="{FF2B5EF4-FFF2-40B4-BE49-F238E27FC236}">
                <a16:creationId xmlns:a16="http://schemas.microsoft.com/office/drawing/2014/main" id="{9EFD6865-D606-5095-0C16-F08D12C9D6C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337355" y="2248800"/>
            <a:ext cx="548640" cy="548640"/>
          </a:xfrm>
          <a:prstGeom prst="rect">
            <a:avLst/>
          </a:prstGeom>
        </p:spPr>
      </p:pic>
      <p:pic>
        <p:nvPicPr>
          <p:cNvPr id="23" name="Graphic 22" descr="Flag with solid fill">
            <a:extLst>
              <a:ext uri="{FF2B5EF4-FFF2-40B4-BE49-F238E27FC236}">
                <a16:creationId xmlns:a16="http://schemas.microsoft.com/office/drawing/2014/main" id="{3C37A685-F346-4F47-5661-AC354E0496C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904514" y="2248800"/>
            <a:ext cx="548640" cy="548640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D847887D-87AF-48C2-BDE5-1A1D9C0CB42E}"/>
              </a:ext>
            </a:extLst>
          </p:cNvPr>
          <p:cNvGrpSpPr/>
          <p:nvPr/>
        </p:nvGrpSpPr>
        <p:grpSpPr>
          <a:xfrm>
            <a:off x="1677545" y="2977331"/>
            <a:ext cx="1791370" cy="1290153"/>
            <a:chOff x="332936" y="2627766"/>
            <a:chExt cx="2926080" cy="129015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BFF6A9A-689F-5037-0F04-2A6CA57621A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743FD750-C426-6759-4D5A-55B8E8055A4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4B69D40-DD6A-23D5-610B-FC1290E640B8}"/>
              </a:ext>
            </a:extLst>
          </p:cNvPr>
          <p:cNvGrpSpPr/>
          <p:nvPr/>
        </p:nvGrpSpPr>
        <p:grpSpPr>
          <a:xfrm>
            <a:off x="4244704" y="2977331"/>
            <a:ext cx="1791370" cy="1290153"/>
            <a:chOff x="332936" y="2627766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E152DE0-BDBB-A4D0-5E0F-F233CD7EB81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1E234F4-57DC-A2F1-1727-260237EB7ED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A043AF4-AC08-553D-84D0-1875062CFC66}"/>
              </a:ext>
            </a:extLst>
          </p:cNvPr>
          <p:cNvGrpSpPr/>
          <p:nvPr/>
        </p:nvGrpSpPr>
        <p:grpSpPr>
          <a:xfrm>
            <a:off x="6811863" y="2977331"/>
            <a:ext cx="1791370" cy="1290153"/>
            <a:chOff x="332936" y="2627766"/>
            <a:chExt cx="2926080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FEC9F55-D2D4-B3AA-62CA-E8CDEE158BF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A9151C58-ABF5-1FDB-0730-2094560F691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AC15F4A-E074-834C-59ED-80379CAB8680}"/>
              </a:ext>
            </a:extLst>
          </p:cNvPr>
          <p:cNvGrpSpPr/>
          <p:nvPr/>
        </p:nvGrpSpPr>
        <p:grpSpPr>
          <a:xfrm>
            <a:off x="9379022" y="2977331"/>
            <a:ext cx="1791370" cy="1290153"/>
            <a:chOff x="332936" y="2627766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7AE4305-F746-B643-D069-767883C22B5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C42DBB7-3B2C-3BF6-FCC5-3F63FAB44FC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796223-1A4D-D0D1-0286-4AC5C865B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9C018-2F2C-A430-6BA2-EFF2C284A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Four-Step Arrow Workflow </a:t>
            </a:r>
            <a:r>
              <a:rPr lang="en-US" dirty="0"/>
              <a:t>– Slide Template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E028DABA-3CA2-49EE-2FD5-FB67D51F67C9}"/>
              </a:ext>
            </a:extLst>
          </p:cNvPr>
          <p:cNvSpPr/>
          <p:nvPr/>
        </p:nvSpPr>
        <p:spPr>
          <a:xfrm>
            <a:off x="1677545" y="2189007"/>
            <a:ext cx="1791370" cy="665349"/>
          </a:xfrm>
          <a:custGeom>
            <a:avLst/>
            <a:gdLst>
              <a:gd name="csX0" fmla="*/ 37076 w 5023103"/>
              <a:gd name="csY0" fmla="*/ 2169 h 1865675"/>
              <a:gd name="csX1" fmla="*/ 128609 w 5023103"/>
              <a:gd name="csY1" fmla="*/ 1622 h 1865675"/>
              <a:gd name="csX2" fmla="*/ 299572 w 5023103"/>
              <a:gd name="csY2" fmla="*/ 1588 h 1865675"/>
              <a:gd name="csX3" fmla="*/ 836393 w 5023103"/>
              <a:gd name="csY3" fmla="*/ 1691 h 1865675"/>
              <a:gd name="csX4" fmla="*/ 2556275 w 5023103"/>
              <a:gd name="csY4" fmla="*/ 1554 h 1865675"/>
              <a:gd name="csX5" fmla="*/ 3520503 w 5023103"/>
              <a:gd name="csY5" fmla="*/ 1588 h 1865675"/>
              <a:gd name="csX6" fmla="*/ 3821397 w 5023103"/>
              <a:gd name="csY6" fmla="*/ 1554 h 1865675"/>
              <a:gd name="csX7" fmla="*/ 4060676 w 5023103"/>
              <a:gd name="csY7" fmla="*/ 18035 h 1865675"/>
              <a:gd name="csX8" fmla="*/ 4396207 w 5023103"/>
              <a:gd name="csY8" fmla="*/ 256903 h 1865675"/>
              <a:gd name="csX9" fmla="*/ 4829152 w 5023103"/>
              <a:gd name="csY9" fmla="*/ 685609 h 1865675"/>
              <a:gd name="csX10" fmla="*/ 4942876 w 5023103"/>
              <a:gd name="csY10" fmla="*/ 797555 h 1865675"/>
              <a:gd name="csX11" fmla="*/ 5020561 w 5023103"/>
              <a:gd name="csY11" fmla="*/ 956550 h 1865675"/>
              <a:gd name="csX12" fmla="*/ 4891690 w 5023103"/>
              <a:gd name="csY12" fmla="*/ 1115613 h 1865675"/>
              <a:gd name="csX13" fmla="*/ 4542858 w 5023103"/>
              <a:gd name="csY13" fmla="*/ 1460889 h 1865675"/>
              <a:gd name="csX14" fmla="*/ 4345363 w 5023103"/>
              <a:gd name="csY14" fmla="*/ 1656572 h 1865675"/>
              <a:gd name="csX15" fmla="*/ 4107656 w 5023103"/>
              <a:gd name="csY15" fmla="*/ 1832424 h 1865675"/>
              <a:gd name="csX16" fmla="*/ 3766689 w 5023103"/>
              <a:gd name="csY16" fmla="*/ 1864121 h 1865675"/>
              <a:gd name="csX17" fmla="*/ 3219609 w 5023103"/>
              <a:gd name="csY17" fmla="*/ 1864086 h 1865675"/>
              <a:gd name="csX18" fmla="*/ 1284315 w 5023103"/>
              <a:gd name="csY18" fmla="*/ 1864121 h 1865675"/>
              <a:gd name="csX19" fmla="*/ 354279 w 5023103"/>
              <a:gd name="csY19" fmla="*/ 1864121 h 1865675"/>
              <a:gd name="csX20" fmla="*/ 111513 w 5023103"/>
              <a:gd name="csY20" fmla="*/ 1864155 h 1865675"/>
              <a:gd name="csX21" fmla="*/ 17928 w 5023103"/>
              <a:gd name="csY21" fmla="*/ 1855436 h 1865675"/>
              <a:gd name="csX22" fmla="*/ 13791 w 5023103"/>
              <a:gd name="csY22" fmla="*/ 1787188 h 1865675"/>
              <a:gd name="csX23" fmla="*/ 49248 w 5023103"/>
              <a:gd name="csY23" fmla="*/ 1764484 h 1865675"/>
              <a:gd name="csX24" fmla="*/ 97255 w 5023103"/>
              <a:gd name="csY24" fmla="*/ 1730599 h 1865675"/>
              <a:gd name="csX25" fmla="*/ 256113 w 5023103"/>
              <a:gd name="csY25" fmla="*/ 1571296 h 1865675"/>
              <a:gd name="csX26" fmla="*/ 469371 w 5023103"/>
              <a:gd name="csY26" fmla="*/ 898423 h 1865675"/>
              <a:gd name="csX27" fmla="*/ 239359 w 5023103"/>
              <a:gd name="csY27" fmla="*/ 273179 h 1865675"/>
              <a:gd name="csX28" fmla="*/ 95682 w 5023103"/>
              <a:gd name="csY28" fmla="*/ 132887 h 1865675"/>
              <a:gd name="csX29" fmla="*/ 39162 w 5023103"/>
              <a:gd name="csY29" fmla="*/ 93600 h 1865675"/>
              <a:gd name="csX30" fmla="*/ 12457 w 5023103"/>
              <a:gd name="csY30" fmla="*/ 75957 h 1865675"/>
              <a:gd name="csX31" fmla="*/ 37076 w 5023103"/>
              <a:gd name="csY31" fmla="*/ 2169 h 18656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5023103" h="1865675">
                <a:moveTo>
                  <a:pt x="37076" y="2169"/>
                </a:moveTo>
                <a:cubicBezTo>
                  <a:pt x="66208" y="-2310"/>
                  <a:pt x="99101" y="1520"/>
                  <a:pt x="128609" y="1622"/>
                </a:cubicBezTo>
                <a:cubicBezTo>
                  <a:pt x="185608" y="1827"/>
                  <a:pt x="242573" y="1520"/>
                  <a:pt x="299572" y="1588"/>
                </a:cubicBezTo>
                <a:cubicBezTo>
                  <a:pt x="478501" y="1759"/>
                  <a:pt x="657464" y="2067"/>
                  <a:pt x="836393" y="1691"/>
                </a:cubicBezTo>
                <a:cubicBezTo>
                  <a:pt x="1409699" y="528"/>
                  <a:pt x="1982970" y="1759"/>
                  <a:pt x="2556275" y="1554"/>
                </a:cubicBezTo>
                <a:cubicBezTo>
                  <a:pt x="2877685" y="1451"/>
                  <a:pt x="3199094" y="2682"/>
                  <a:pt x="3520503" y="1588"/>
                </a:cubicBezTo>
                <a:cubicBezTo>
                  <a:pt x="3620790" y="1280"/>
                  <a:pt x="3721111" y="1520"/>
                  <a:pt x="3821397" y="1554"/>
                </a:cubicBezTo>
                <a:cubicBezTo>
                  <a:pt x="3901920" y="1588"/>
                  <a:pt x="3981930" y="-1421"/>
                  <a:pt x="4060676" y="18035"/>
                </a:cubicBezTo>
                <a:cubicBezTo>
                  <a:pt x="4206028" y="53937"/>
                  <a:pt x="4294655" y="156514"/>
                  <a:pt x="4396207" y="256903"/>
                </a:cubicBezTo>
                <a:cubicBezTo>
                  <a:pt x="4540602" y="399725"/>
                  <a:pt x="4684484" y="543094"/>
                  <a:pt x="4829152" y="685609"/>
                </a:cubicBezTo>
                <a:cubicBezTo>
                  <a:pt x="4867037" y="722947"/>
                  <a:pt x="4904820" y="760422"/>
                  <a:pt x="4942876" y="797555"/>
                </a:cubicBezTo>
                <a:cubicBezTo>
                  <a:pt x="4990028" y="843578"/>
                  <a:pt x="5034307" y="883241"/>
                  <a:pt x="5020561" y="956550"/>
                </a:cubicBezTo>
                <a:cubicBezTo>
                  <a:pt x="5009073" y="1017754"/>
                  <a:pt x="4934704" y="1072189"/>
                  <a:pt x="4891690" y="1115613"/>
                </a:cubicBezTo>
                <a:cubicBezTo>
                  <a:pt x="4776598" y="1231868"/>
                  <a:pt x="4659352" y="1346002"/>
                  <a:pt x="4542858" y="1460889"/>
                </a:cubicBezTo>
                <a:cubicBezTo>
                  <a:pt x="4476901" y="1525991"/>
                  <a:pt x="4411354" y="1591538"/>
                  <a:pt x="4345363" y="1656572"/>
                </a:cubicBezTo>
                <a:cubicBezTo>
                  <a:pt x="4272293" y="1728582"/>
                  <a:pt x="4205481" y="1794539"/>
                  <a:pt x="4107656" y="1832424"/>
                </a:cubicBezTo>
                <a:cubicBezTo>
                  <a:pt x="3998788" y="1874618"/>
                  <a:pt x="3881097" y="1864018"/>
                  <a:pt x="3766689" y="1864121"/>
                </a:cubicBezTo>
                <a:cubicBezTo>
                  <a:pt x="3584341" y="1864326"/>
                  <a:pt x="3401958" y="1864155"/>
                  <a:pt x="3219609" y="1864086"/>
                </a:cubicBezTo>
                <a:cubicBezTo>
                  <a:pt x="2574500" y="1863813"/>
                  <a:pt x="1929424" y="1863300"/>
                  <a:pt x="1284315" y="1864121"/>
                </a:cubicBezTo>
                <a:cubicBezTo>
                  <a:pt x="974292" y="1864531"/>
                  <a:pt x="664303" y="1864052"/>
                  <a:pt x="354279" y="1864121"/>
                </a:cubicBezTo>
                <a:cubicBezTo>
                  <a:pt x="273346" y="1864121"/>
                  <a:pt x="192446" y="1864155"/>
                  <a:pt x="111513" y="1864155"/>
                </a:cubicBezTo>
                <a:cubicBezTo>
                  <a:pt x="86416" y="1864155"/>
                  <a:pt x="38273" y="1871062"/>
                  <a:pt x="17928" y="1855436"/>
                </a:cubicBezTo>
                <a:cubicBezTo>
                  <a:pt x="-4092" y="1838545"/>
                  <a:pt x="-6246" y="1806575"/>
                  <a:pt x="13791" y="1787188"/>
                </a:cubicBezTo>
                <a:cubicBezTo>
                  <a:pt x="23638" y="1777682"/>
                  <a:pt x="37794" y="1771904"/>
                  <a:pt x="49248" y="1764484"/>
                </a:cubicBezTo>
                <a:cubicBezTo>
                  <a:pt x="65627" y="1753816"/>
                  <a:pt x="81765" y="1742464"/>
                  <a:pt x="97255" y="1730599"/>
                </a:cubicBezTo>
                <a:cubicBezTo>
                  <a:pt x="157126" y="1684713"/>
                  <a:pt x="210329" y="1631236"/>
                  <a:pt x="256113" y="1571296"/>
                </a:cubicBezTo>
                <a:cubicBezTo>
                  <a:pt x="402217" y="1380126"/>
                  <a:pt x="475184" y="1138249"/>
                  <a:pt x="469371" y="898423"/>
                </a:cubicBezTo>
                <a:cubicBezTo>
                  <a:pt x="463901" y="671453"/>
                  <a:pt x="381565" y="449817"/>
                  <a:pt x="239359" y="273179"/>
                </a:cubicBezTo>
                <a:cubicBezTo>
                  <a:pt x="197370" y="221035"/>
                  <a:pt x="149056" y="173371"/>
                  <a:pt x="95682" y="132887"/>
                </a:cubicBezTo>
                <a:cubicBezTo>
                  <a:pt x="77423" y="119073"/>
                  <a:pt x="58549" y="105909"/>
                  <a:pt x="39162" y="93600"/>
                </a:cubicBezTo>
                <a:cubicBezTo>
                  <a:pt x="30101" y="87890"/>
                  <a:pt x="19877" y="83889"/>
                  <a:pt x="12457" y="75957"/>
                </a:cubicBezTo>
                <a:cubicBezTo>
                  <a:pt x="-11751" y="50175"/>
                  <a:pt x="1379" y="7674"/>
                  <a:pt x="37076" y="2169"/>
                </a:cubicBezTo>
                <a:close/>
              </a:path>
            </a:pathLst>
          </a:custGeom>
          <a:solidFill>
            <a:schemeClr val="accent5"/>
          </a:solidFill>
          <a:ln w="855" cap="flat">
            <a:noFill/>
            <a:prstDash val="solid"/>
            <a:round/>
          </a:ln>
        </p:spPr>
        <p:txBody>
          <a:bodyPr lIns="457200" anchor="ctr"/>
          <a:lstStyle/>
          <a:p>
            <a:r>
              <a:rPr lang="en-US" sz="2400" b="1" cap="all" dirty="0">
                <a:solidFill>
                  <a:srgbClr val="002033"/>
                </a:solidFill>
              </a:rPr>
              <a:t>STEP 1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54D9ED7-6CF2-681F-DFAA-F50967242ECE}"/>
              </a:ext>
            </a:extLst>
          </p:cNvPr>
          <p:cNvSpPr/>
          <p:nvPr/>
        </p:nvSpPr>
        <p:spPr>
          <a:xfrm>
            <a:off x="1021608" y="2066032"/>
            <a:ext cx="2198987" cy="2552026"/>
          </a:xfrm>
          <a:custGeom>
            <a:avLst/>
            <a:gdLst>
              <a:gd name="csX0" fmla="*/ 767028 w 2198987"/>
              <a:gd name="csY0" fmla="*/ 126189 h 2552026"/>
              <a:gd name="csX1" fmla="*/ 802331 w 2198987"/>
              <a:gd name="csY1" fmla="*/ 158798 h 2552026"/>
              <a:gd name="csX2" fmla="*/ 880578 w 2198987"/>
              <a:gd name="csY2" fmla="*/ 284503 h 2552026"/>
              <a:gd name="csX3" fmla="*/ 778893 w 2198987"/>
              <a:gd name="csY3" fmla="*/ 782300 h 2552026"/>
              <a:gd name="csX4" fmla="*/ 675752 w 2198987"/>
              <a:gd name="csY4" fmla="*/ 856981 h 2552026"/>
              <a:gd name="csX5" fmla="*/ 470126 w 2198987"/>
              <a:gd name="csY5" fmla="*/ 915794 h 2552026"/>
              <a:gd name="csX6" fmla="*/ 470490 w 2198987"/>
              <a:gd name="csY6" fmla="*/ 2328974 h 2552026"/>
              <a:gd name="csX7" fmla="*/ 551794 w 2198987"/>
              <a:gd name="csY7" fmla="*/ 2403363 h 2552026"/>
              <a:gd name="csX8" fmla="*/ 448289 w 2198987"/>
              <a:gd name="csY8" fmla="*/ 2551924 h 2552026"/>
              <a:gd name="csX9" fmla="*/ 339180 w 2198987"/>
              <a:gd name="csY9" fmla="*/ 2390771 h 2552026"/>
              <a:gd name="csX10" fmla="*/ 414297 w 2198987"/>
              <a:gd name="csY10" fmla="*/ 2328974 h 2552026"/>
              <a:gd name="csX11" fmla="*/ 411895 w 2198987"/>
              <a:gd name="csY11" fmla="*/ 912081 h 2552026"/>
              <a:gd name="csX12" fmla="*/ 178100 w 2198987"/>
              <a:gd name="csY12" fmla="*/ 819349 h 2552026"/>
              <a:gd name="csX13" fmla="*/ 156919 w 2198987"/>
              <a:gd name="csY13" fmla="*/ 112432 h 2552026"/>
              <a:gd name="csX14" fmla="*/ 668473 w 2198987"/>
              <a:gd name="csY14" fmla="*/ 52381 h 2552026"/>
              <a:gd name="csX15" fmla="*/ 767028 w 2198987"/>
              <a:gd name="csY15" fmla="*/ 126189 h 2552026"/>
              <a:gd name="csX16" fmla="*/ 406800 w 2198987"/>
              <a:gd name="csY16" fmla="*/ 122986 h 2552026"/>
              <a:gd name="csX17" fmla="*/ 120161 w 2198987"/>
              <a:gd name="csY17" fmla="*/ 514804 h 2552026"/>
              <a:gd name="csX18" fmla="*/ 345731 w 2198987"/>
              <a:gd name="csY18" fmla="*/ 775895 h 2552026"/>
              <a:gd name="csX19" fmla="*/ 488396 w 2198987"/>
              <a:gd name="csY19" fmla="*/ 793073 h 2552026"/>
              <a:gd name="csX20" fmla="*/ 634481 w 2198987"/>
              <a:gd name="csY20" fmla="*/ 742704 h 2552026"/>
              <a:gd name="csX21" fmla="*/ 785080 w 2198987"/>
              <a:gd name="csY21" fmla="*/ 544720 h 2552026"/>
              <a:gd name="csX22" fmla="*/ 406800 w 2198987"/>
              <a:gd name="csY22" fmla="*/ 122986 h 2552026"/>
              <a:gd name="csX23" fmla="*/ 2177443 w 2198987"/>
              <a:gd name="csY23" fmla="*/ 294183 h 2552026"/>
              <a:gd name="csX24" fmla="*/ 2198988 w 2198987"/>
              <a:gd name="csY24" fmla="*/ 316020 h 2552026"/>
              <a:gd name="csX25" fmla="*/ 2195203 w 2198987"/>
              <a:gd name="csY25" fmla="*/ 320169 h 2552026"/>
              <a:gd name="csX26" fmla="*/ 2172056 w 2198987"/>
              <a:gd name="csY26" fmla="*/ 298187 h 2552026"/>
              <a:gd name="csX27" fmla="*/ 2177443 w 2198987"/>
              <a:gd name="csY27" fmla="*/ 294183 h 25520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2198987" h="2552026">
                <a:moveTo>
                  <a:pt x="767028" y="126189"/>
                </a:moveTo>
                <a:cubicBezTo>
                  <a:pt x="776709" y="137107"/>
                  <a:pt x="791267" y="146715"/>
                  <a:pt x="802331" y="158798"/>
                </a:cubicBezTo>
                <a:cubicBezTo>
                  <a:pt x="834867" y="194537"/>
                  <a:pt x="861871" y="240102"/>
                  <a:pt x="880578" y="284503"/>
                </a:cubicBezTo>
                <a:cubicBezTo>
                  <a:pt x="952929" y="455991"/>
                  <a:pt x="904525" y="651136"/>
                  <a:pt x="778893" y="782300"/>
                </a:cubicBezTo>
                <a:cubicBezTo>
                  <a:pt x="742353" y="803263"/>
                  <a:pt x="713456" y="836455"/>
                  <a:pt x="675752" y="856981"/>
                </a:cubicBezTo>
                <a:cubicBezTo>
                  <a:pt x="609733" y="892865"/>
                  <a:pt x="542332" y="902255"/>
                  <a:pt x="470126" y="915794"/>
                </a:cubicBezTo>
                <a:cubicBezTo>
                  <a:pt x="470271" y="1386805"/>
                  <a:pt x="470344" y="1857889"/>
                  <a:pt x="470490" y="2328974"/>
                </a:cubicBezTo>
                <a:cubicBezTo>
                  <a:pt x="506229" y="2343240"/>
                  <a:pt x="539420" y="2364567"/>
                  <a:pt x="551794" y="2403363"/>
                </a:cubicBezTo>
                <a:cubicBezTo>
                  <a:pt x="574722" y="2475132"/>
                  <a:pt x="523989" y="2548794"/>
                  <a:pt x="448289" y="2551924"/>
                </a:cubicBezTo>
                <a:cubicBezTo>
                  <a:pt x="362982" y="2555417"/>
                  <a:pt x="304242" y="2469382"/>
                  <a:pt x="339180" y="2390771"/>
                </a:cubicBezTo>
                <a:cubicBezTo>
                  <a:pt x="352937" y="2359617"/>
                  <a:pt x="384454" y="2341420"/>
                  <a:pt x="414297" y="2328974"/>
                </a:cubicBezTo>
                <a:cubicBezTo>
                  <a:pt x="413497" y="1856652"/>
                  <a:pt x="412696" y="1384403"/>
                  <a:pt x="411895" y="912081"/>
                </a:cubicBezTo>
                <a:cubicBezTo>
                  <a:pt x="324623" y="899271"/>
                  <a:pt x="249432" y="871975"/>
                  <a:pt x="178100" y="819349"/>
                </a:cubicBezTo>
                <a:cubicBezTo>
                  <a:pt x="-56641" y="646187"/>
                  <a:pt x="-54822" y="301899"/>
                  <a:pt x="156919" y="112432"/>
                </a:cubicBezTo>
                <a:cubicBezTo>
                  <a:pt x="296017" y="-12036"/>
                  <a:pt x="504555" y="-34819"/>
                  <a:pt x="668473" y="52381"/>
                </a:cubicBezTo>
                <a:cubicBezTo>
                  <a:pt x="705013" y="71816"/>
                  <a:pt x="740897" y="93652"/>
                  <a:pt x="767028" y="126189"/>
                </a:cubicBezTo>
                <a:close/>
                <a:moveTo>
                  <a:pt x="406800" y="122986"/>
                </a:moveTo>
                <a:cubicBezTo>
                  <a:pt x="224175" y="151155"/>
                  <a:pt x="88935" y="331233"/>
                  <a:pt x="120161" y="514804"/>
                </a:cubicBezTo>
                <a:cubicBezTo>
                  <a:pt x="140905" y="636506"/>
                  <a:pt x="231235" y="734624"/>
                  <a:pt x="345731" y="775895"/>
                </a:cubicBezTo>
                <a:cubicBezTo>
                  <a:pt x="390496" y="792054"/>
                  <a:pt x="441011" y="798823"/>
                  <a:pt x="488396" y="793073"/>
                </a:cubicBezTo>
                <a:cubicBezTo>
                  <a:pt x="539784" y="786813"/>
                  <a:pt x="590881" y="770800"/>
                  <a:pt x="634481" y="742704"/>
                </a:cubicBezTo>
                <a:cubicBezTo>
                  <a:pt x="704576" y="697502"/>
                  <a:pt x="763753" y="626898"/>
                  <a:pt x="785080" y="544720"/>
                </a:cubicBezTo>
                <a:cubicBezTo>
                  <a:pt x="845203" y="313618"/>
                  <a:pt x="644235" y="86373"/>
                  <a:pt x="406800" y="122986"/>
                </a:cubicBezTo>
                <a:close/>
                <a:moveTo>
                  <a:pt x="2177443" y="294183"/>
                </a:moveTo>
                <a:cubicBezTo>
                  <a:pt x="2184649" y="301462"/>
                  <a:pt x="2191782" y="308741"/>
                  <a:pt x="2198988" y="316020"/>
                </a:cubicBezTo>
                <a:cubicBezTo>
                  <a:pt x="2197678" y="317403"/>
                  <a:pt x="2196440" y="318786"/>
                  <a:pt x="2195203" y="320169"/>
                </a:cubicBezTo>
                <a:cubicBezTo>
                  <a:pt x="2187487" y="312817"/>
                  <a:pt x="2179772" y="305538"/>
                  <a:pt x="2172056" y="298187"/>
                </a:cubicBezTo>
                <a:cubicBezTo>
                  <a:pt x="2173876" y="296877"/>
                  <a:pt x="2175696" y="295494"/>
                  <a:pt x="2177443" y="294183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820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8B52E3D-46EE-F484-600F-88B7EFA8447F}"/>
              </a:ext>
            </a:extLst>
          </p:cNvPr>
          <p:cNvSpPr/>
          <p:nvPr/>
        </p:nvSpPr>
        <p:spPr>
          <a:xfrm>
            <a:off x="4244704" y="2189007"/>
            <a:ext cx="1791370" cy="665349"/>
          </a:xfrm>
          <a:custGeom>
            <a:avLst/>
            <a:gdLst>
              <a:gd name="csX0" fmla="*/ 37076 w 5023103"/>
              <a:gd name="csY0" fmla="*/ 2169 h 1865675"/>
              <a:gd name="csX1" fmla="*/ 128609 w 5023103"/>
              <a:gd name="csY1" fmla="*/ 1622 h 1865675"/>
              <a:gd name="csX2" fmla="*/ 299572 w 5023103"/>
              <a:gd name="csY2" fmla="*/ 1588 h 1865675"/>
              <a:gd name="csX3" fmla="*/ 836393 w 5023103"/>
              <a:gd name="csY3" fmla="*/ 1691 h 1865675"/>
              <a:gd name="csX4" fmla="*/ 2556275 w 5023103"/>
              <a:gd name="csY4" fmla="*/ 1554 h 1865675"/>
              <a:gd name="csX5" fmla="*/ 3520503 w 5023103"/>
              <a:gd name="csY5" fmla="*/ 1588 h 1865675"/>
              <a:gd name="csX6" fmla="*/ 3821397 w 5023103"/>
              <a:gd name="csY6" fmla="*/ 1554 h 1865675"/>
              <a:gd name="csX7" fmla="*/ 4060676 w 5023103"/>
              <a:gd name="csY7" fmla="*/ 18035 h 1865675"/>
              <a:gd name="csX8" fmla="*/ 4396207 w 5023103"/>
              <a:gd name="csY8" fmla="*/ 256903 h 1865675"/>
              <a:gd name="csX9" fmla="*/ 4829152 w 5023103"/>
              <a:gd name="csY9" fmla="*/ 685609 h 1865675"/>
              <a:gd name="csX10" fmla="*/ 4942876 w 5023103"/>
              <a:gd name="csY10" fmla="*/ 797555 h 1865675"/>
              <a:gd name="csX11" fmla="*/ 5020561 w 5023103"/>
              <a:gd name="csY11" fmla="*/ 956550 h 1865675"/>
              <a:gd name="csX12" fmla="*/ 4891690 w 5023103"/>
              <a:gd name="csY12" fmla="*/ 1115613 h 1865675"/>
              <a:gd name="csX13" fmla="*/ 4542858 w 5023103"/>
              <a:gd name="csY13" fmla="*/ 1460889 h 1865675"/>
              <a:gd name="csX14" fmla="*/ 4345363 w 5023103"/>
              <a:gd name="csY14" fmla="*/ 1656572 h 1865675"/>
              <a:gd name="csX15" fmla="*/ 4107656 w 5023103"/>
              <a:gd name="csY15" fmla="*/ 1832424 h 1865675"/>
              <a:gd name="csX16" fmla="*/ 3766689 w 5023103"/>
              <a:gd name="csY16" fmla="*/ 1864121 h 1865675"/>
              <a:gd name="csX17" fmla="*/ 3219609 w 5023103"/>
              <a:gd name="csY17" fmla="*/ 1864086 h 1865675"/>
              <a:gd name="csX18" fmla="*/ 1284315 w 5023103"/>
              <a:gd name="csY18" fmla="*/ 1864121 h 1865675"/>
              <a:gd name="csX19" fmla="*/ 354279 w 5023103"/>
              <a:gd name="csY19" fmla="*/ 1864121 h 1865675"/>
              <a:gd name="csX20" fmla="*/ 111513 w 5023103"/>
              <a:gd name="csY20" fmla="*/ 1864155 h 1865675"/>
              <a:gd name="csX21" fmla="*/ 17928 w 5023103"/>
              <a:gd name="csY21" fmla="*/ 1855436 h 1865675"/>
              <a:gd name="csX22" fmla="*/ 13791 w 5023103"/>
              <a:gd name="csY22" fmla="*/ 1787188 h 1865675"/>
              <a:gd name="csX23" fmla="*/ 49248 w 5023103"/>
              <a:gd name="csY23" fmla="*/ 1764484 h 1865675"/>
              <a:gd name="csX24" fmla="*/ 97255 w 5023103"/>
              <a:gd name="csY24" fmla="*/ 1730599 h 1865675"/>
              <a:gd name="csX25" fmla="*/ 256113 w 5023103"/>
              <a:gd name="csY25" fmla="*/ 1571296 h 1865675"/>
              <a:gd name="csX26" fmla="*/ 469371 w 5023103"/>
              <a:gd name="csY26" fmla="*/ 898423 h 1865675"/>
              <a:gd name="csX27" fmla="*/ 239359 w 5023103"/>
              <a:gd name="csY27" fmla="*/ 273179 h 1865675"/>
              <a:gd name="csX28" fmla="*/ 95682 w 5023103"/>
              <a:gd name="csY28" fmla="*/ 132887 h 1865675"/>
              <a:gd name="csX29" fmla="*/ 39162 w 5023103"/>
              <a:gd name="csY29" fmla="*/ 93600 h 1865675"/>
              <a:gd name="csX30" fmla="*/ 12457 w 5023103"/>
              <a:gd name="csY30" fmla="*/ 75957 h 1865675"/>
              <a:gd name="csX31" fmla="*/ 37076 w 5023103"/>
              <a:gd name="csY31" fmla="*/ 2169 h 18656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5023103" h="1865675">
                <a:moveTo>
                  <a:pt x="37076" y="2169"/>
                </a:moveTo>
                <a:cubicBezTo>
                  <a:pt x="66208" y="-2310"/>
                  <a:pt x="99101" y="1520"/>
                  <a:pt x="128609" y="1622"/>
                </a:cubicBezTo>
                <a:cubicBezTo>
                  <a:pt x="185608" y="1827"/>
                  <a:pt x="242573" y="1520"/>
                  <a:pt x="299572" y="1588"/>
                </a:cubicBezTo>
                <a:cubicBezTo>
                  <a:pt x="478501" y="1759"/>
                  <a:pt x="657464" y="2067"/>
                  <a:pt x="836393" y="1691"/>
                </a:cubicBezTo>
                <a:cubicBezTo>
                  <a:pt x="1409699" y="528"/>
                  <a:pt x="1982970" y="1759"/>
                  <a:pt x="2556275" y="1554"/>
                </a:cubicBezTo>
                <a:cubicBezTo>
                  <a:pt x="2877685" y="1451"/>
                  <a:pt x="3199094" y="2682"/>
                  <a:pt x="3520503" y="1588"/>
                </a:cubicBezTo>
                <a:cubicBezTo>
                  <a:pt x="3620790" y="1280"/>
                  <a:pt x="3721111" y="1520"/>
                  <a:pt x="3821397" y="1554"/>
                </a:cubicBezTo>
                <a:cubicBezTo>
                  <a:pt x="3901920" y="1588"/>
                  <a:pt x="3981930" y="-1421"/>
                  <a:pt x="4060676" y="18035"/>
                </a:cubicBezTo>
                <a:cubicBezTo>
                  <a:pt x="4206028" y="53937"/>
                  <a:pt x="4294655" y="156514"/>
                  <a:pt x="4396207" y="256903"/>
                </a:cubicBezTo>
                <a:cubicBezTo>
                  <a:pt x="4540602" y="399725"/>
                  <a:pt x="4684484" y="543094"/>
                  <a:pt x="4829152" y="685609"/>
                </a:cubicBezTo>
                <a:cubicBezTo>
                  <a:pt x="4867037" y="722947"/>
                  <a:pt x="4904820" y="760422"/>
                  <a:pt x="4942876" y="797555"/>
                </a:cubicBezTo>
                <a:cubicBezTo>
                  <a:pt x="4990028" y="843578"/>
                  <a:pt x="5034307" y="883241"/>
                  <a:pt x="5020561" y="956550"/>
                </a:cubicBezTo>
                <a:cubicBezTo>
                  <a:pt x="5009073" y="1017754"/>
                  <a:pt x="4934704" y="1072189"/>
                  <a:pt x="4891690" y="1115613"/>
                </a:cubicBezTo>
                <a:cubicBezTo>
                  <a:pt x="4776598" y="1231868"/>
                  <a:pt x="4659352" y="1346002"/>
                  <a:pt x="4542858" y="1460889"/>
                </a:cubicBezTo>
                <a:cubicBezTo>
                  <a:pt x="4476901" y="1525991"/>
                  <a:pt x="4411354" y="1591538"/>
                  <a:pt x="4345363" y="1656572"/>
                </a:cubicBezTo>
                <a:cubicBezTo>
                  <a:pt x="4272293" y="1728582"/>
                  <a:pt x="4205481" y="1794539"/>
                  <a:pt x="4107656" y="1832424"/>
                </a:cubicBezTo>
                <a:cubicBezTo>
                  <a:pt x="3998788" y="1874618"/>
                  <a:pt x="3881097" y="1864018"/>
                  <a:pt x="3766689" y="1864121"/>
                </a:cubicBezTo>
                <a:cubicBezTo>
                  <a:pt x="3584341" y="1864326"/>
                  <a:pt x="3401958" y="1864155"/>
                  <a:pt x="3219609" y="1864086"/>
                </a:cubicBezTo>
                <a:cubicBezTo>
                  <a:pt x="2574500" y="1863813"/>
                  <a:pt x="1929424" y="1863300"/>
                  <a:pt x="1284315" y="1864121"/>
                </a:cubicBezTo>
                <a:cubicBezTo>
                  <a:pt x="974292" y="1864531"/>
                  <a:pt x="664303" y="1864052"/>
                  <a:pt x="354279" y="1864121"/>
                </a:cubicBezTo>
                <a:cubicBezTo>
                  <a:pt x="273346" y="1864121"/>
                  <a:pt x="192446" y="1864155"/>
                  <a:pt x="111513" y="1864155"/>
                </a:cubicBezTo>
                <a:cubicBezTo>
                  <a:pt x="86416" y="1864155"/>
                  <a:pt x="38273" y="1871062"/>
                  <a:pt x="17928" y="1855436"/>
                </a:cubicBezTo>
                <a:cubicBezTo>
                  <a:pt x="-4092" y="1838545"/>
                  <a:pt x="-6246" y="1806575"/>
                  <a:pt x="13791" y="1787188"/>
                </a:cubicBezTo>
                <a:cubicBezTo>
                  <a:pt x="23638" y="1777682"/>
                  <a:pt x="37794" y="1771904"/>
                  <a:pt x="49248" y="1764484"/>
                </a:cubicBezTo>
                <a:cubicBezTo>
                  <a:pt x="65627" y="1753816"/>
                  <a:pt x="81765" y="1742464"/>
                  <a:pt x="97255" y="1730599"/>
                </a:cubicBezTo>
                <a:cubicBezTo>
                  <a:pt x="157126" y="1684713"/>
                  <a:pt x="210329" y="1631236"/>
                  <a:pt x="256113" y="1571296"/>
                </a:cubicBezTo>
                <a:cubicBezTo>
                  <a:pt x="402217" y="1380126"/>
                  <a:pt x="475184" y="1138249"/>
                  <a:pt x="469371" y="898423"/>
                </a:cubicBezTo>
                <a:cubicBezTo>
                  <a:pt x="463901" y="671453"/>
                  <a:pt x="381565" y="449817"/>
                  <a:pt x="239359" y="273179"/>
                </a:cubicBezTo>
                <a:cubicBezTo>
                  <a:pt x="197370" y="221035"/>
                  <a:pt x="149056" y="173371"/>
                  <a:pt x="95682" y="132887"/>
                </a:cubicBezTo>
                <a:cubicBezTo>
                  <a:pt x="77423" y="119073"/>
                  <a:pt x="58549" y="105909"/>
                  <a:pt x="39162" y="93600"/>
                </a:cubicBezTo>
                <a:cubicBezTo>
                  <a:pt x="30101" y="87890"/>
                  <a:pt x="19877" y="83889"/>
                  <a:pt x="12457" y="75957"/>
                </a:cubicBezTo>
                <a:cubicBezTo>
                  <a:pt x="-11751" y="50175"/>
                  <a:pt x="1379" y="7674"/>
                  <a:pt x="37076" y="2169"/>
                </a:cubicBezTo>
                <a:close/>
              </a:path>
            </a:pathLst>
          </a:custGeom>
          <a:solidFill>
            <a:schemeClr val="accent1"/>
          </a:solidFill>
          <a:ln w="855" cap="flat">
            <a:noFill/>
            <a:prstDash val="solid"/>
            <a:round/>
          </a:ln>
        </p:spPr>
        <p:txBody>
          <a:bodyPr lIns="457200" anchor="ctr"/>
          <a:lstStyle/>
          <a:p>
            <a:r>
              <a:rPr lang="en-US" sz="2400" b="1" cap="all" dirty="0">
                <a:solidFill>
                  <a:srgbClr val="002033"/>
                </a:solidFill>
              </a:rPr>
              <a:t>Step 2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732BD1A6-9C38-2E15-26FA-9664FB0750F9}"/>
              </a:ext>
            </a:extLst>
          </p:cNvPr>
          <p:cNvSpPr/>
          <p:nvPr/>
        </p:nvSpPr>
        <p:spPr>
          <a:xfrm>
            <a:off x="3588767" y="2066032"/>
            <a:ext cx="2198987" cy="2552026"/>
          </a:xfrm>
          <a:custGeom>
            <a:avLst/>
            <a:gdLst>
              <a:gd name="csX0" fmla="*/ 767028 w 2198987"/>
              <a:gd name="csY0" fmla="*/ 126189 h 2552026"/>
              <a:gd name="csX1" fmla="*/ 802331 w 2198987"/>
              <a:gd name="csY1" fmla="*/ 158798 h 2552026"/>
              <a:gd name="csX2" fmla="*/ 880578 w 2198987"/>
              <a:gd name="csY2" fmla="*/ 284503 h 2552026"/>
              <a:gd name="csX3" fmla="*/ 778893 w 2198987"/>
              <a:gd name="csY3" fmla="*/ 782300 h 2552026"/>
              <a:gd name="csX4" fmla="*/ 675752 w 2198987"/>
              <a:gd name="csY4" fmla="*/ 856981 h 2552026"/>
              <a:gd name="csX5" fmla="*/ 470126 w 2198987"/>
              <a:gd name="csY5" fmla="*/ 915794 h 2552026"/>
              <a:gd name="csX6" fmla="*/ 470490 w 2198987"/>
              <a:gd name="csY6" fmla="*/ 2328974 h 2552026"/>
              <a:gd name="csX7" fmla="*/ 551794 w 2198987"/>
              <a:gd name="csY7" fmla="*/ 2403363 h 2552026"/>
              <a:gd name="csX8" fmla="*/ 448289 w 2198987"/>
              <a:gd name="csY8" fmla="*/ 2551924 h 2552026"/>
              <a:gd name="csX9" fmla="*/ 339180 w 2198987"/>
              <a:gd name="csY9" fmla="*/ 2390771 h 2552026"/>
              <a:gd name="csX10" fmla="*/ 414297 w 2198987"/>
              <a:gd name="csY10" fmla="*/ 2328974 h 2552026"/>
              <a:gd name="csX11" fmla="*/ 411895 w 2198987"/>
              <a:gd name="csY11" fmla="*/ 912081 h 2552026"/>
              <a:gd name="csX12" fmla="*/ 178100 w 2198987"/>
              <a:gd name="csY12" fmla="*/ 819349 h 2552026"/>
              <a:gd name="csX13" fmla="*/ 156919 w 2198987"/>
              <a:gd name="csY13" fmla="*/ 112432 h 2552026"/>
              <a:gd name="csX14" fmla="*/ 668473 w 2198987"/>
              <a:gd name="csY14" fmla="*/ 52381 h 2552026"/>
              <a:gd name="csX15" fmla="*/ 767028 w 2198987"/>
              <a:gd name="csY15" fmla="*/ 126189 h 2552026"/>
              <a:gd name="csX16" fmla="*/ 406800 w 2198987"/>
              <a:gd name="csY16" fmla="*/ 122986 h 2552026"/>
              <a:gd name="csX17" fmla="*/ 120161 w 2198987"/>
              <a:gd name="csY17" fmla="*/ 514804 h 2552026"/>
              <a:gd name="csX18" fmla="*/ 345731 w 2198987"/>
              <a:gd name="csY18" fmla="*/ 775895 h 2552026"/>
              <a:gd name="csX19" fmla="*/ 488396 w 2198987"/>
              <a:gd name="csY19" fmla="*/ 793073 h 2552026"/>
              <a:gd name="csX20" fmla="*/ 634481 w 2198987"/>
              <a:gd name="csY20" fmla="*/ 742704 h 2552026"/>
              <a:gd name="csX21" fmla="*/ 785080 w 2198987"/>
              <a:gd name="csY21" fmla="*/ 544720 h 2552026"/>
              <a:gd name="csX22" fmla="*/ 406800 w 2198987"/>
              <a:gd name="csY22" fmla="*/ 122986 h 2552026"/>
              <a:gd name="csX23" fmla="*/ 2177443 w 2198987"/>
              <a:gd name="csY23" fmla="*/ 294183 h 2552026"/>
              <a:gd name="csX24" fmla="*/ 2198988 w 2198987"/>
              <a:gd name="csY24" fmla="*/ 316020 h 2552026"/>
              <a:gd name="csX25" fmla="*/ 2195203 w 2198987"/>
              <a:gd name="csY25" fmla="*/ 320169 h 2552026"/>
              <a:gd name="csX26" fmla="*/ 2172056 w 2198987"/>
              <a:gd name="csY26" fmla="*/ 298187 h 2552026"/>
              <a:gd name="csX27" fmla="*/ 2177443 w 2198987"/>
              <a:gd name="csY27" fmla="*/ 294183 h 25520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2198987" h="2552026">
                <a:moveTo>
                  <a:pt x="767028" y="126189"/>
                </a:moveTo>
                <a:cubicBezTo>
                  <a:pt x="776709" y="137107"/>
                  <a:pt x="791267" y="146715"/>
                  <a:pt x="802331" y="158798"/>
                </a:cubicBezTo>
                <a:cubicBezTo>
                  <a:pt x="834867" y="194537"/>
                  <a:pt x="861871" y="240102"/>
                  <a:pt x="880578" y="284503"/>
                </a:cubicBezTo>
                <a:cubicBezTo>
                  <a:pt x="952929" y="455991"/>
                  <a:pt x="904525" y="651136"/>
                  <a:pt x="778893" y="782300"/>
                </a:cubicBezTo>
                <a:cubicBezTo>
                  <a:pt x="742353" y="803263"/>
                  <a:pt x="713456" y="836455"/>
                  <a:pt x="675752" y="856981"/>
                </a:cubicBezTo>
                <a:cubicBezTo>
                  <a:pt x="609733" y="892865"/>
                  <a:pt x="542332" y="902255"/>
                  <a:pt x="470126" y="915794"/>
                </a:cubicBezTo>
                <a:cubicBezTo>
                  <a:pt x="470271" y="1386805"/>
                  <a:pt x="470344" y="1857889"/>
                  <a:pt x="470490" y="2328974"/>
                </a:cubicBezTo>
                <a:cubicBezTo>
                  <a:pt x="506229" y="2343240"/>
                  <a:pt x="539420" y="2364567"/>
                  <a:pt x="551794" y="2403363"/>
                </a:cubicBezTo>
                <a:cubicBezTo>
                  <a:pt x="574722" y="2475132"/>
                  <a:pt x="523989" y="2548794"/>
                  <a:pt x="448289" y="2551924"/>
                </a:cubicBezTo>
                <a:cubicBezTo>
                  <a:pt x="362982" y="2555417"/>
                  <a:pt x="304242" y="2469382"/>
                  <a:pt x="339180" y="2390771"/>
                </a:cubicBezTo>
                <a:cubicBezTo>
                  <a:pt x="352937" y="2359617"/>
                  <a:pt x="384454" y="2341420"/>
                  <a:pt x="414297" y="2328974"/>
                </a:cubicBezTo>
                <a:cubicBezTo>
                  <a:pt x="413497" y="1856652"/>
                  <a:pt x="412696" y="1384403"/>
                  <a:pt x="411895" y="912081"/>
                </a:cubicBezTo>
                <a:cubicBezTo>
                  <a:pt x="324623" y="899271"/>
                  <a:pt x="249432" y="871975"/>
                  <a:pt x="178100" y="819349"/>
                </a:cubicBezTo>
                <a:cubicBezTo>
                  <a:pt x="-56641" y="646187"/>
                  <a:pt x="-54822" y="301899"/>
                  <a:pt x="156919" y="112432"/>
                </a:cubicBezTo>
                <a:cubicBezTo>
                  <a:pt x="296017" y="-12036"/>
                  <a:pt x="504555" y="-34819"/>
                  <a:pt x="668473" y="52381"/>
                </a:cubicBezTo>
                <a:cubicBezTo>
                  <a:pt x="705013" y="71816"/>
                  <a:pt x="740897" y="93652"/>
                  <a:pt x="767028" y="126189"/>
                </a:cubicBezTo>
                <a:close/>
                <a:moveTo>
                  <a:pt x="406800" y="122986"/>
                </a:moveTo>
                <a:cubicBezTo>
                  <a:pt x="224175" y="151155"/>
                  <a:pt x="88935" y="331233"/>
                  <a:pt x="120161" y="514804"/>
                </a:cubicBezTo>
                <a:cubicBezTo>
                  <a:pt x="140905" y="636506"/>
                  <a:pt x="231235" y="734624"/>
                  <a:pt x="345731" y="775895"/>
                </a:cubicBezTo>
                <a:cubicBezTo>
                  <a:pt x="390496" y="792054"/>
                  <a:pt x="441011" y="798823"/>
                  <a:pt x="488396" y="793073"/>
                </a:cubicBezTo>
                <a:cubicBezTo>
                  <a:pt x="539784" y="786813"/>
                  <a:pt x="590881" y="770800"/>
                  <a:pt x="634481" y="742704"/>
                </a:cubicBezTo>
                <a:cubicBezTo>
                  <a:pt x="704576" y="697502"/>
                  <a:pt x="763753" y="626898"/>
                  <a:pt x="785080" y="544720"/>
                </a:cubicBezTo>
                <a:cubicBezTo>
                  <a:pt x="845203" y="313618"/>
                  <a:pt x="644235" y="86373"/>
                  <a:pt x="406800" y="122986"/>
                </a:cubicBezTo>
                <a:close/>
                <a:moveTo>
                  <a:pt x="2177443" y="294183"/>
                </a:moveTo>
                <a:cubicBezTo>
                  <a:pt x="2184649" y="301462"/>
                  <a:pt x="2191782" y="308741"/>
                  <a:pt x="2198988" y="316020"/>
                </a:cubicBezTo>
                <a:cubicBezTo>
                  <a:pt x="2197678" y="317403"/>
                  <a:pt x="2196440" y="318786"/>
                  <a:pt x="2195203" y="320169"/>
                </a:cubicBezTo>
                <a:cubicBezTo>
                  <a:pt x="2187487" y="312817"/>
                  <a:pt x="2179772" y="305538"/>
                  <a:pt x="2172056" y="298187"/>
                </a:cubicBezTo>
                <a:cubicBezTo>
                  <a:pt x="2173876" y="296877"/>
                  <a:pt x="2175696" y="295494"/>
                  <a:pt x="2177443" y="2941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820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AA6500A2-BD8D-05EE-B44B-147036124995}"/>
              </a:ext>
            </a:extLst>
          </p:cNvPr>
          <p:cNvSpPr/>
          <p:nvPr/>
        </p:nvSpPr>
        <p:spPr>
          <a:xfrm>
            <a:off x="6811863" y="2189007"/>
            <a:ext cx="1791370" cy="665349"/>
          </a:xfrm>
          <a:custGeom>
            <a:avLst/>
            <a:gdLst>
              <a:gd name="csX0" fmla="*/ 37076 w 5023103"/>
              <a:gd name="csY0" fmla="*/ 2169 h 1865675"/>
              <a:gd name="csX1" fmla="*/ 128609 w 5023103"/>
              <a:gd name="csY1" fmla="*/ 1622 h 1865675"/>
              <a:gd name="csX2" fmla="*/ 299572 w 5023103"/>
              <a:gd name="csY2" fmla="*/ 1588 h 1865675"/>
              <a:gd name="csX3" fmla="*/ 836393 w 5023103"/>
              <a:gd name="csY3" fmla="*/ 1691 h 1865675"/>
              <a:gd name="csX4" fmla="*/ 2556275 w 5023103"/>
              <a:gd name="csY4" fmla="*/ 1554 h 1865675"/>
              <a:gd name="csX5" fmla="*/ 3520503 w 5023103"/>
              <a:gd name="csY5" fmla="*/ 1588 h 1865675"/>
              <a:gd name="csX6" fmla="*/ 3821397 w 5023103"/>
              <a:gd name="csY6" fmla="*/ 1554 h 1865675"/>
              <a:gd name="csX7" fmla="*/ 4060676 w 5023103"/>
              <a:gd name="csY7" fmla="*/ 18035 h 1865675"/>
              <a:gd name="csX8" fmla="*/ 4396207 w 5023103"/>
              <a:gd name="csY8" fmla="*/ 256903 h 1865675"/>
              <a:gd name="csX9" fmla="*/ 4829152 w 5023103"/>
              <a:gd name="csY9" fmla="*/ 685609 h 1865675"/>
              <a:gd name="csX10" fmla="*/ 4942876 w 5023103"/>
              <a:gd name="csY10" fmla="*/ 797555 h 1865675"/>
              <a:gd name="csX11" fmla="*/ 5020561 w 5023103"/>
              <a:gd name="csY11" fmla="*/ 956550 h 1865675"/>
              <a:gd name="csX12" fmla="*/ 4891690 w 5023103"/>
              <a:gd name="csY12" fmla="*/ 1115613 h 1865675"/>
              <a:gd name="csX13" fmla="*/ 4542858 w 5023103"/>
              <a:gd name="csY13" fmla="*/ 1460889 h 1865675"/>
              <a:gd name="csX14" fmla="*/ 4345363 w 5023103"/>
              <a:gd name="csY14" fmla="*/ 1656572 h 1865675"/>
              <a:gd name="csX15" fmla="*/ 4107656 w 5023103"/>
              <a:gd name="csY15" fmla="*/ 1832424 h 1865675"/>
              <a:gd name="csX16" fmla="*/ 3766689 w 5023103"/>
              <a:gd name="csY16" fmla="*/ 1864121 h 1865675"/>
              <a:gd name="csX17" fmla="*/ 3219609 w 5023103"/>
              <a:gd name="csY17" fmla="*/ 1864086 h 1865675"/>
              <a:gd name="csX18" fmla="*/ 1284315 w 5023103"/>
              <a:gd name="csY18" fmla="*/ 1864121 h 1865675"/>
              <a:gd name="csX19" fmla="*/ 354279 w 5023103"/>
              <a:gd name="csY19" fmla="*/ 1864121 h 1865675"/>
              <a:gd name="csX20" fmla="*/ 111513 w 5023103"/>
              <a:gd name="csY20" fmla="*/ 1864155 h 1865675"/>
              <a:gd name="csX21" fmla="*/ 17928 w 5023103"/>
              <a:gd name="csY21" fmla="*/ 1855436 h 1865675"/>
              <a:gd name="csX22" fmla="*/ 13791 w 5023103"/>
              <a:gd name="csY22" fmla="*/ 1787188 h 1865675"/>
              <a:gd name="csX23" fmla="*/ 49248 w 5023103"/>
              <a:gd name="csY23" fmla="*/ 1764484 h 1865675"/>
              <a:gd name="csX24" fmla="*/ 97255 w 5023103"/>
              <a:gd name="csY24" fmla="*/ 1730599 h 1865675"/>
              <a:gd name="csX25" fmla="*/ 256113 w 5023103"/>
              <a:gd name="csY25" fmla="*/ 1571296 h 1865675"/>
              <a:gd name="csX26" fmla="*/ 469371 w 5023103"/>
              <a:gd name="csY26" fmla="*/ 898423 h 1865675"/>
              <a:gd name="csX27" fmla="*/ 239359 w 5023103"/>
              <a:gd name="csY27" fmla="*/ 273179 h 1865675"/>
              <a:gd name="csX28" fmla="*/ 95682 w 5023103"/>
              <a:gd name="csY28" fmla="*/ 132887 h 1865675"/>
              <a:gd name="csX29" fmla="*/ 39162 w 5023103"/>
              <a:gd name="csY29" fmla="*/ 93600 h 1865675"/>
              <a:gd name="csX30" fmla="*/ 12457 w 5023103"/>
              <a:gd name="csY30" fmla="*/ 75957 h 1865675"/>
              <a:gd name="csX31" fmla="*/ 37076 w 5023103"/>
              <a:gd name="csY31" fmla="*/ 2169 h 18656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5023103" h="1865675">
                <a:moveTo>
                  <a:pt x="37076" y="2169"/>
                </a:moveTo>
                <a:cubicBezTo>
                  <a:pt x="66208" y="-2310"/>
                  <a:pt x="99101" y="1520"/>
                  <a:pt x="128609" y="1622"/>
                </a:cubicBezTo>
                <a:cubicBezTo>
                  <a:pt x="185608" y="1827"/>
                  <a:pt x="242573" y="1520"/>
                  <a:pt x="299572" y="1588"/>
                </a:cubicBezTo>
                <a:cubicBezTo>
                  <a:pt x="478501" y="1759"/>
                  <a:pt x="657464" y="2067"/>
                  <a:pt x="836393" y="1691"/>
                </a:cubicBezTo>
                <a:cubicBezTo>
                  <a:pt x="1409699" y="528"/>
                  <a:pt x="1982970" y="1759"/>
                  <a:pt x="2556275" y="1554"/>
                </a:cubicBezTo>
                <a:cubicBezTo>
                  <a:pt x="2877685" y="1451"/>
                  <a:pt x="3199094" y="2682"/>
                  <a:pt x="3520503" y="1588"/>
                </a:cubicBezTo>
                <a:cubicBezTo>
                  <a:pt x="3620790" y="1280"/>
                  <a:pt x="3721111" y="1520"/>
                  <a:pt x="3821397" y="1554"/>
                </a:cubicBezTo>
                <a:cubicBezTo>
                  <a:pt x="3901920" y="1588"/>
                  <a:pt x="3981930" y="-1421"/>
                  <a:pt x="4060676" y="18035"/>
                </a:cubicBezTo>
                <a:cubicBezTo>
                  <a:pt x="4206028" y="53937"/>
                  <a:pt x="4294655" y="156514"/>
                  <a:pt x="4396207" y="256903"/>
                </a:cubicBezTo>
                <a:cubicBezTo>
                  <a:pt x="4540602" y="399725"/>
                  <a:pt x="4684484" y="543094"/>
                  <a:pt x="4829152" y="685609"/>
                </a:cubicBezTo>
                <a:cubicBezTo>
                  <a:pt x="4867037" y="722947"/>
                  <a:pt x="4904820" y="760422"/>
                  <a:pt x="4942876" y="797555"/>
                </a:cubicBezTo>
                <a:cubicBezTo>
                  <a:pt x="4990028" y="843578"/>
                  <a:pt x="5034307" y="883241"/>
                  <a:pt x="5020561" y="956550"/>
                </a:cubicBezTo>
                <a:cubicBezTo>
                  <a:pt x="5009073" y="1017754"/>
                  <a:pt x="4934704" y="1072189"/>
                  <a:pt x="4891690" y="1115613"/>
                </a:cubicBezTo>
                <a:cubicBezTo>
                  <a:pt x="4776598" y="1231868"/>
                  <a:pt x="4659352" y="1346002"/>
                  <a:pt x="4542858" y="1460889"/>
                </a:cubicBezTo>
                <a:cubicBezTo>
                  <a:pt x="4476901" y="1525991"/>
                  <a:pt x="4411354" y="1591538"/>
                  <a:pt x="4345363" y="1656572"/>
                </a:cubicBezTo>
                <a:cubicBezTo>
                  <a:pt x="4272293" y="1728582"/>
                  <a:pt x="4205481" y="1794539"/>
                  <a:pt x="4107656" y="1832424"/>
                </a:cubicBezTo>
                <a:cubicBezTo>
                  <a:pt x="3998788" y="1874618"/>
                  <a:pt x="3881097" y="1864018"/>
                  <a:pt x="3766689" y="1864121"/>
                </a:cubicBezTo>
                <a:cubicBezTo>
                  <a:pt x="3584341" y="1864326"/>
                  <a:pt x="3401958" y="1864155"/>
                  <a:pt x="3219609" y="1864086"/>
                </a:cubicBezTo>
                <a:cubicBezTo>
                  <a:pt x="2574500" y="1863813"/>
                  <a:pt x="1929424" y="1863300"/>
                  <a:pt x="1284315" y="1864121"/>
                </a:cubicBezTo>
                <a:cubicBezTo>
                  <a:pt x="974292" y="1864531"/>
                  <a:pt x="664303" y="1864052"/>
                  <a:pt x="354279" y="1864121"/>
                </a:cubicBezTo>
                <a:cubicBezTo>
                  <a:pt x="273346" y="1864121"/>
                  <a:pt x="192446" y="1864155"/>
                  <a:pt x="111513" y="1864155"/>
                </a:cubicBezTo>
                <a:cubicBezTo>
                  <a:pt x="86416" y="1864155"/>
                  <a:pt x="38273" y="1871062"/>
                  <a:pt x="17928" y="1855436"/>
                </a:cubicBezTo>
                <a:cubicBezTo>
                  <a:pt x="-4092" y="1838545"/>
                  <a:pt x="-6246" y="1806575"/>
                  <a:pt x="13791" y="1787188"/>
                </a:cubicBezTo>
                <a:cubicBezTo>
                  <a:pt x="23638" y="1777682"/>
                  <a:pt x="37794" y="1771904"/>
                  <a:pt x="49248" y="1764484"/>
                </a:cubicBezTo>
                <a:cubicBezTo>
                  <a:pt x="65627" y="1753816"/>
                  <a:pt x="81765" y="1742464"/>
                  <a:pt x="97255" y="1730599"/>
                </a:cubicBezTo>
                <a:cubicBezTo>
                  <a:pt x="157126" y="1684713"/>
                  <a:pt x="210329" y="1631236"/>
                  <a:pt x="256113" y="1571296"/>
                </a:cubicBezTo>
                <a:cubicBezTo>
                  <a:pt x="402217" y="1380126"/>
                  <a:pt x="475184" y="1138249"/>
                  <a:pt x="469371" y="898423"/>
                </a:cubicBezTo>
                <a:cubicBezTo>
                  <a:pt x="463901" y="671453"/>
                  <a:pt x="381565" y="449817"/>
                  <a:pt x="239359" y="273179"/>
                </a:cubicBezTo>
                <a:cubicBezTo>
                  <a:pt x="197370" y="221035"/>
                  <a:pt x="149056" y="173371"/>
                  <a:pt x="95682" y="132887"/>
                </a:cubicBezTo>
                <a:cubicBezTo>
                  <a:pt x="77423" y="119073"/>
                  <a:pt x="58549" y="105909"/>
                  <a:pt x="39162" y="93600"/>
                </a:cubicBezTo>
                <a:cubicBezTo>
                  <a:pt x="30101" y="87890"/>
                  <a:pt x="19877" y="83889"/>
                  <a:pt x="12457" y="75957"/>
                </a:cubicBezTo>
                <a:cubicBezTo>
                  <a:pt x="-11751" y="50175"/>
                  <a:pt x="1379" y="7674"/>
                  <a:pt x="37076" y="2169"/>
                </a:cubicBezTo>
                <a:close/>
              </a:path>
            </a:pathLst>
          </a:custGeom>
          <a:solidFill>
            <a:schemeClr val="accent4"/>
          </a:solidFill>
          <a:ln w="855" cap="flat">
            <a:noFill/>
            <a:prstDash val="solid"/>
            <a:round/>
          </a:ln>
        </p:spPr>
        <p:txBody>
          <a:bodyPr lIns="457200" anchor="ctr"/>
          <a:lstStyle/>
          <a:p>
            <a:r>
              <a:rPr lang="en-US" sz="2400" b="1" cap="all" dirty="0">
                <a:solidFill>
                  <a:srgbClr val="002033"/>
                </a:solidFill>
              </a:rPr>
              <a:t>Step 3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505C707-8D2C-6740-D9CE-0880A4153A2D}"/>
              </a:ext>
            </a:extLst>
          </p:cNvPr>
          <p:cNvSpPr/>
          <p:nvPr/>
        </p:nvSpPr>
        <p:spPr>
          <a:xfrm>
            <a:off x="6155926" y="2066032"/>
            <a:ext cx="2198987" cy="2552026"/>
          </a:xfrm>
          <a:custGeom>
            <a:avLst/>
            <a:gdLst>
              <a:gd name="csX0" fmla="*/ 767028 w 2198987"/>
              <a:gd name="csY0" fmla="*/ 126189 h 2552026"/>
              <a:gd name="csX1" fmla="*/ 802331 w 2198987"/>
              <a:gd name="csY1" fmla="*/ 158798 h 2552026"/>
              <a:gd name="csX2" fmla="*/ 880578 w 2198987"/>
              <a:gd name="csY2" fmla="*/ 284503 h 2552026"/>
              <a:gd name="csX3" fmla="*/ 778893 w 2198987"/>
              <a:gd name="csY3" fmla="*/ 782300 h 2552026"/>
              <a:gd name="csX4" fmla="*/ 675752 w 2198987"/>
              <a:gd name="csY4" fmla="*/ 856981 h 2552026"/>
              <a:gd name="csX5" fmla="*/ 470126 w 2198987"/>
              <a:gd name="csY5" fmla="*/ 915794 h 2552026"/>
              <a:gd name="csX6" fmla="*/ 470490 w 2198987"/>
              <a:gd name="csY6" fmla="*/ 2328974 h 2552026"/>
              <a:gd name="csX7" fmla="*/ 551794 w 2198987"/>
              <a:gd name="csY7" fmla="*/ 2403363 h 2552026"/>
              <a:gd name="csX8" fmla="*/ 448289 w 2198987"/>
              <a:gd name="csY8" fmla="*/ 2551924 h 2552026"/>
              <a:gd name="csX9" fmla="*/ 339180 w 2198987"/>
              <a:gd name="csY9" fmla="*/ 2390771 h 2552026"/>
              <a:gd name="csX10" fmla="*/ 414297 w 2198987"/>
              <a:gd name="csY10" fmla="*/ 2328974 h 2552026"/>
              <a:gd name="csX11" fmla="*/ 411895 w 2198987"/>
              <a:gd name="csY11" fmla="*/ 912081 h 2552026"/>
              <a:gd name="csX12" fmla="*/ 178100 w 2198987"/>
              <a:gd name="csY12" fmla="*/ 819349 h 2552026"/>
              <a:gd name="csX13" fmla="*/ 156919 w 2198987"/>
              <a:gd name="csY13" fmla="*/ 112432 h 2552026"/>
              <a:gd name="csX14" fmla="*/ 668473 w 2198987"/>
              <a:gd name="csY14" fmla="*/ 52381 h 2552026"/>
              <a:gd name="csX15" fmla="*/ 767028 w 2198987"/>
              <a:gd name="csY15" fmla="*/ 126189 h 2552026"/>
              <a:gd name="csX16" fmla="*/ 406800 w 2198987"/>
              <a:gd name="csY16" fmla="*/ 122986 h 2552026"/>
              <a:gd name="csX17" fmla="*/ 120161 w 2198987"/>
              <a:gd name="csY17" fmla="*/ 514804 h 2552026"/>
              <a:gd name="csX18" fmla="*/ 345731 w 2198987"/>
              <a:gd name="csY18" fmla="*/ 775895 h 2552026"/>
              <a:gd name="csX19" fmla="*/ 488396 w 2198987"/>
              <a:gd name="csY19" fmla="*/ 793073 h 2552026"/>
              <a:gd name="csX20" fmla="*/ 634481 w 2198987"/>
              <a:gd name="csY20" fmla="*/ 742704 h 2552026"/>
              <a:gd name="csX21" fmla="*/ 785080 w 2198987"/>
              <a:gd name="csY21" fmla="*/ 544720 h 2552026"/>
              <a:gd name="csX22" fmla="*/ 406800 w 2198987"/>
              <a:gd name="csY22" fmla="*/ 122986 h 2552026"/>
              <a:gd name="csX23" fmla="*/ 2177443 w 2198987"/>
              <a:gd name="csY23" fmla="*/ 294183 h 2552026"/>
              <a:gd name="csX24" fmla="*/ 2198988 w 2198987"/>
              <a:gd name="csY24" fmla="*/ 316020 h 2552026"/>
              <a:gd name="csX25" fmla="*/ 2195203 w 2198987"/>
              <a:gd name="csY25" fmla="*/ 320169 h 2552026"/>
              <a:gd name="csX26" fmla="*/ 2172056 w 2198987"/>
              <a:gd name="csY26" fmla="*/ 298187 h 2552026"/>
              <a:gd name="csX27" fmla="*/ 2177443 w 2198987"/>
              <a:gd name="csY27" fmla="*/ 294183 h 25520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2198987" h="2552026">
                <a:moveTo>
                  <a:pt x="767028" y="126189"/>
                </a:moveTo>
                <a:cubicBezTo>
                  <a:pt x="776709" y="137107"/>
                  <a:pt x="791267" y="146715"/>
                  <a:pt x="802331" y="158798"/>
                </a:cubicBezTo>
                <a:cubicBezTo>
                  <a:pt x="834867" y="194537"/>
                  <a:pt x="861871" y="240102"/>
                  <a:pt x="880578" y="284503"/>
                </a:cubicBezTo>
                <a:cubicBezTo>
                  <a:pt x="952929" y="455991"/>
                  <a:pt x="904525" y="651136"/>
                  <a:pt x="778893" y="782300"/>
                </a:cubicBezTo>
                <a:cubicBezTo>
                  <a:pt x="742353" y="803263"/>
                  <a:pt x="713456" y="836455"/>
                  <a:pt x="675752" y="856981"/>
                </a:cubicBezTo>
                <a:cubicBezTo>
                  <a:pt x="609733" y="892865"/>
                  <a:pt x="542332" y="902255"/>
                  <a:pt x="470126" y="915794"/>
                </a:cubicBezTo>
                <a:cubicBezTo>
                  <a:pt x="470271" y="1386805"/>
                  <a:pt x="470344" y="1857889"/>
                  <a:pt x="470490" y="2328974"/>
                </a:cubicBezTo>
                <a:cubicBezTo>
                  <a:pt x="506229" y="2343240"/>
                  <a:pt x="539420" y="2364567"/>
                  <a:pt x="551794" y="2403363"/>
                </a:cubicBezTo>
                <a:cubicBezTo>
                  <a:pt x="574722" y="2475132"/>
                  <a:pt x="523989" y="2548794"/>
                  <a:pt x="448289" y="2551924"/>
                </a:cubicBezTo>
                <a:cubicBezTo>
                  <a:pt x="362982" y="2555417"/>
                  <a:pt x="304242" y="2469382"/>
                  <a:pt x="339180" y="2390771"/>
                </a:cubicBezTo>
                <a:cubicBezTo>
                  <a:pt x="352937" y="2359617"/>
                  <a:pt x="384454" y="2341420"/>
                  <a:pt x="414297" y="2328974"/>
                </a:cubicBezTo>
                <a:cubicBezTo>
                  <a:pt x="413497" y="1856652"/>
                  <a:pt x="412696" y="1384403"/>
                  <a:pt x="411895" y="912081"/>
                </a:cubicBezTo>
                <a:cubicBezTo>
                  <a:pt x="324623" y="899271"/>
                  <a:pt x="249432" y="871975"/>
                  <a:pt x="178100" y="819349"/>
                </a:cubicBezTo>
                <a:cubicBezTo>
                  <a:pt x="-56641" y="646187"/>
                  <a:pt x="-54822" y="301899"/>
                  <a:pt x="156919" y="112432"/>
                </a:cubicBezTo>
                <a:cubicBezTo>
                  <a:pt x="296017" y="-12036"/>
                  <a:pt x="504555" y="-34819"/>
                  <a:pt x="668473" y="52381"/>
                </a:cubicBezTo>
                <a:cubicBezTo>
                  <a:pt x="705013" y="71816"/>
                  <a:pt x="740897" y="93652"/>
                  <a:pt x="767028" y="126189"/>
                </a:cubicBezTo>
                <a:close/>
                <a:moveTo>
                  <a:pt x="406800" y="122986"/>
                </a:moveTo>
                <a:cubicBezTo>
                  <a:pt x="224175" y="151155"/>
                  <a:pt x="88935" y="331233"/>
                  <a:pt x="120161" y="514804"/>
                </a:cubicBezTo>
                <a:cubicBezTo>
                  <a:pt x="140905" y="636506"/>
                  <a:pt x="231235" y="734624"/>
                  <a:pt x="345731" y="775895"/>
                </a:cubicBezTo>
                <a:cubicBezTo>
                  <a:pt x="390496" y="792054"/>
                  <a:pt x="441011" y="798823"/>
                  <a:pt x="488396" y="793073"/>
                </a:cubicBezTo>
                <a:cubicBezTo>
                  <a:pt x="539784" y="786813"/>
                  <a:pt x="590881" y="770800"/>
                  <a:pt x="634481" y="742704"/>
                </a:cubicBezTo>
                <a:cubicBezTo>
                  <a:pt x="704576" y="697502"/>
                  <a:pt x="763753" y="626898"/>
                  <a:pt x="785080" y="544720"/>
                </a:cubicBezTo>
                <a:cubicBezTo>
                  <a:pt x="845203" y="313618"/>
                  <a:pt x="644235" y="86373"/>
                  <a:pt x="406800" y="122986"/>
                </a:cubicBezTo>
                <a:close/>
                <a:moveTo>
                  <a:pt x="2177443" y="294183"/>
                </a:moveTo>
                <a:cubicBezTo>
                  <a:pt x="2184649" y="301462"/>
                  <a:pt x="2191782" y="308741"/>
                  <a:pt x="2198988" y="316020"/>
                </a:cubicBezTo>
                <a:cubicBezTo>
                  <a:pt x="2197678" y="317403"/>
                  <a:pt x="2196440" y="318786"/>
                  <a:pt x="2195203" y="320169"/>
                </a:cubicBezTo>
                <a:cubicBezTo>
                  <a:pt x="2187487" y="312817"/>
                  <a:pt x="2179772" y="305538"/>
                  <a:pt x="2172056" y="298187"/>
                </a:cubicBezTo>
                <a:cubicBezTo>
                  <a:pt x="2173876" y="296877"/>
                  <a:pt x="2175696" y="295494"/>
                  <a:pt x="2177443" y="294183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820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B8F68795-BAE8-3296-4CF4-B8C15292FCD3}"/>
              </a:ext>
            </a:extLst>
          </p:cNvPr>
          <p:cNvSpPr/>
          <p:nvPr/>
        </p:nvSpPr>
        <p:spPr>
          <a:xfrm>
            <a:off x="9379022" y="2189007"/>
            <a:ext cx="1791370" cy="665349"/>
          </a:xfrm>
          <a:custGeom>
            <a:avLst/>
            <a:gdLst>
              <a:gd name="csX0" fmla="*/ 37076 w 5023103"/>
              <a:gd name="csY0" fmla="*/ 2169 h 1865675"/>
              <a:gd name="csX1" fmla="*/ 128609 w 5023103"/>
              <a:gd name="csY1" fmla="*/ 1622 h 1865675"/>
              <a:gd name="csX2" fmla="*/ 299572 w 5023103"/>
              <a:gd name="csY2" fmla="*/ 1588 h 1865675"/>
              <a:gd name="csX3" fmla="*/ 836393 w 5023103"/>
              <a:gd name="csY3" fmla="*/ 1691 h 1865675"/>
              <a:gd name="csX4" fmla="*/ 2556275 w 5023103"/>
              <a:gd name="csY4" fmla="*/ 1554 h 1865675"/>
              <a:gd name="csX5" fmla="*/ 3520503 w 5023103"/>
              <a:gd name="csY5" fmla="*/ 1588 h 1865675"/>
              <a:gd name="csX6" fmla="*/ 3821397 w 5023103"/>
              <a:gd name="csY6" fmla="*/ 1554 h 1865675"/>
              <a:gd name="csX7" fmla="*/ 4060676 w 5023103"/>
              <a:gd name="csY7" fmla="*/ 18035 h 1865675"/>
              <a:gd name="csX8" fmla="*/ 4396207 w 5023103"/>
              <a:gd name="csY8" fmla="*/ 256903 h 1865675"/>
              <a:gd name="csX9" fmla="*/ 4829152 w 5023103"/>
              <a:gd name="csY9" fmla="*/ 685609 h 1865675"/>
              <a:gd name="csX10" fmla="*/ 4942876 w 5023103"/>
              <a:gd name="csY10" fmla="*/ 797555 h 1865675"/>
              <a:gd name="csX11" fmla="*/ 5020561 w 5023103"/>
              <a:gd name="csY11" fmla="*/ 956550 h 1865675"/>
              <a:gd name="csX12" fmla="*/ 4891690 w 5023103"/>
              <a:gd name="csY12" fmla="*/ 1115613 h 1865675"/>
              <a:gd name="csX13" fmla="*/ 4542858 w 5023103"/>
              <a:gd name="csY13" fmla="*/ 1460889 h 1865675"/>
              <a:gd name="csX14" fmla="*/ 4345363 w 5023103"/>
              <a:gd name="csY14" fmla="*/ 1656572 h 1865675"/>
              <a:gd name="csX15" fmla="*/ 4107656 w 5023103"/>
              <a:gd name="csY15" fmla="*/ 1832424 h 1865675"/>
              <a:gd name="csX16" fmla="*/ 3766689 w 5023103"/>
              <a:gd name="csY16" fmla="*/ 1864121 h 1865675"/>
              <a:gd name="csX17" fmla="*/ 3219609 w 5023103"/>
              <a:gd name="csY17" fmla="*/ 1864086 h 1865675"/>
              <a:gd name="csX18" fmla="*/ 1284315 w 5023103"/>
              <a:gd name="csY18" fmla="*/ 1864121 h 1865675"/>
              <a:gd name="csX19" fmla="*/ 354279 w 5023103"/>
              <a:gd name="csY19" fmla="*/ 1864121 h 1865675"/>
              <a:gd name="csX20" fmla="*/ 111513 w 5023103"/>
              <a:gd name="csY20" fmla="*/ 1864155 h 1865675"/>
              <a:gd name="csX21" fmla="*/ 17928 w 5023103"/>
              <a:gd name="csY21" fmla="*/ 1855436 h 1865675"/>
              <a:gd name="csX22" fmla="*/ 13791 w 5023103"/>
              <a:gd name="csY22" fmla="*/ 1787188 h 1865675"/>
              <a:gd name="csX23" fmla="*/ 49248 w 5023103"/>
              <a:gd name="csY23" fmla="*/ 1764484 h 1865675"/>
              <a:gd name="csX24" fmla="*/ 97255 w 5023103"/>
              <a:gd name="csY24" fmla="*/ 1730599 h 1865675"/>
              <a:gd name="csX25" fmla="*/ 256113 w 5023103"/>
              <a:gd name="csY25" fmla="*/ 1571296 h 1865675"/>
              <a:gd name="csX26" fmla="*/ 469371 w 5023103"/>
              <a:gd name="csY26" fmla="*/ 898423 h 1865675"/>
              <a:gd name="csX27" fmla="*/ 239359 w 5023103"/>
              <a:gd name="csY27" fmla="*/ 273179 h 1865675"/>
              <a:gd name="csX28" fmla="*/ 95682 w 5023103"/>
              <a:gd name="csY28" fmla="*/ 132887 h 1865675"/>
              <a:gd name="csX29" fmla="*/ 39162 w 5023103"/>
              <a:gd name="csY29" fmla="*/ 93600 h 1865675"/>
              <a:gd name="csX30" fmla="*/ 12457 w 5023103"/>
              <a:gd name="csY30" fmla="*/ 75957 h 1865675"/>
              <a:gd name="csX31" fmla="*/ 37076 w 5023103"/>
              <a:gd name="csY31" fmla="*/ 2169 h 18656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5023103" h="1865675">
                <a:moveTo>
                  <a:pt x="37076" y="2169"/>
                </a:moveTo>
                <a:cubicBezTo>
                  <a:pt x="66208" y="-2310"/>
                  <a:pt x="99101" y="1520"/>
                  <a:pt x="128609" y="1622"/>
                </a:cubicBezTo>
                <a:cubicBezTo>
                  <a:pt x="185608" y="1827"/>
                  <a:pt x="242573" y="1520"/>
                  <a:pt x="299572" y="1588"/>
                </a:cubicBezTo>
                <a:cubicBezTo>
                  <a:pt x="478501" y="1759"/>
                  <a:pt x="657464" y="2067"/>
                  <a:pt x="836393" y="1691"/>
                </a:cubicBezTo>
                <a:cubicBezTo>
                  <a:pt x="1409699" y="528"/>
                  <a:pt x="1982970" y="1759"/>
                  <a:pt x="2556275" y="1554"/>
                </a:cubicBezTo>
                <a:cubicBezTo>
                  <a:pt x="2877685" y="1451"/>
                  <a:pt x="3199094" y="2682"/>
                  <a:pt x="3520503" y="1588"/>
                </a:cubicBezTo>
                <a:cubicBezTo>
                  <a:pt x="3620790" y="1280"/>
                  <a:pt x="3721111" y="1520"/>
                  <a:pt x="3821397" y="1554"/>
                </a:cubicBezTo>
                <a:cubicBezTo>
                  <a:pt x="3901920" y="1588"/>
                  <a:pt x="3981930" y="-1421"/>
                  <a:pt x="4060676" y="18035"/>
                </a:cubicBezTo>
                <a:cubicBezTo>
                  <a:pt x="4206028" y="53937"/>
                  <a:pt x="4294655" y="156514"/>
                  <a:pt x="4396207" y="256903"/>
                </a:cubicBezTo>
                <a:cubicBezTo>
                  <a:pt x="4540602" y="399725"/>
                  <a:pt x="4684484" y="543094"/>
                  <a:pt x="4829152" y="685609"/>
                </a:cubicBezTo>
                <a:cubicBezTo>
                  <a:pt x="4867037" y="722947"/>
                  <a:pt x="4904820" y="760422"/>
                  <a:pt x="4942876" y="797555"/>
                </a:cubicBezTo>
                <a:cubicBezTo>
                  <a:pt x="4990028" y="843578"/>
                  <a:pt x="5034307" y="883241"/>
                  <a:pt x="5020561" y="956550"/>
                </a:cubicBezTo>
                <a:cubicBezTo>
                  <a:pt x="5009073" y="1017754"/>
                  <a:pt x="4934704" y="1072189"/>
                  <a:pt x="4891690" y="1115613"/>
                </a:cubicBezTo>
                <a:cubicBezTo>
                  <a:pt x="4776598" y="1231868"/>
                  <a:pt x="4659352" y="1346002"/>
                  <a:pt x="4542858" y="1460889"/>
                </a:cubicBezTo>
                <a:cubicBezTo>
                  <a:pt x="4476901" y="1525991"/>
                  <a:pt x="4411354" y="1591538"/>
                  <a:pt x="4345363" y="1656572"/>
                </a:cubicBezTo>
                <a:cubicBezTo>
                  <a:pt x="4272293" y="1728582"/>
                  <a:pt x="4205481" y="1794539"/>
                  <a:pt x="4107656" y="1832424"/>
                </a:cubicBezTo>
                <a:cubicBezTo>
                  <a:pt x="3998788" y="1874618"/>
                  <a:pt x="3881097" y="1864018"/>
                  <a:pt x="3766689" y="1864121"/>
                </a:cubicBezTo>
                <a:cubicBezTo>
                  <a:pt x="3584341" y="1864326"/>
                  <a:pt x="3401958" y="1864155"/>
                  <a:pt x="3219609" y="1864086"/>
                </a:cubicBezTo>
                <a:cubicBezTo>
                  <a:pt x="2574500" y="1863813"/>
                  <a:pt x="1929424" y="1863300"/>
                  <a:pt x="1284315" y="1864121"/>
                </a:cubicBezTo>
                <a:cubicBezTo>
                  <a:pt x="974292" y="1864531"/>
                  <a:pt x="664303" y="1864052"/>
                  <a:pt x="354279" y="1864121"/>
                </a:cubicBezTo>
                <a:cubicBezTo>
                  <a:pt x="273346" y="1864121"/>
                  <a:pt x="192446" y="1864155"/>
                  <a:pt x="111513" y="1864155"/>
                </a:cubicBezTo>
                <a:cubicBezTo>
                  <a:pt x="86416" y="1864155"/>
                  <a:pt x="38273" y="1871062"/>
                  <a:pt x="17928" y="1855436"/>
                </a:cubicBezTo>
                <a:cubicBezTo>
                  <a:pt x="-4092" y="1838545"/>
                  <a:pt x="-6246" y="1806575"/>
                  <a:pt x="13791" y="1787188"/>
                </a:cubicBezTo>
                <a:cubicBezTo>
                  <a:pt x="23638" y="1777682"/>
                  <a:pt x="37794" y="1771904"/>
                  <a:pt x="49248" y="1764484"/>
                </a:cubicBezTo>
                <a:cubicBezTo>
                  <a:pt x="65627" y="1753816"/>
                  <a:pt x="81765" y="1742464"/>
                  <a:pt x="97255" y="1730599"/>
                </a:cubicBezTo>
                <a:cubicBezTo>
                  <a:pt x="157126" y="1684713"/>
                  <a:pt x="210329" y="1631236"/>
                  <a:pt x="256113" y="1571296"/>
                </a:cubicBezTo>
                <a:cubicBezTo>
                  <a:pt x="402217" y="1380126"/>
                  <a:pt x="475184" y="1138249"/>
                  <a:pt x="469371" y="898423"/>
                </a:cubicBezTo>
                <a:cubicBezTo>
                  <a:pt x="463901" y="671453"/>
                  <a:pt x="381565" y="449817"/>
                  <a:pt x="239359" y="273179"/>
                </a:cubicBezTo>
                <a:cubicBezTo>
                  <a:pt x="197370" y="221035"/>
                  <a:pt x="149056" y="173371"/>
                  <a:pt x="95682" y="132887"/>
                </a:cubicBezTo>
                <a:cubicBezTo>
                  <a:pt x="77423" y="119073"/>
                  <a:pt x="58549" y="105909"/>
                  <a:pt x="39162" y="93600"/>
                </a:cubicBezTo>
                <a:cubicBezTo>
                  <a:pt x="30101" y="87890"/>
                  <a:pt x="19877" y="83889"/>
                  <a:pt x="12457" y="75957"/>
                </a:cubicBezTo>
                <a:cubicBezTo>
                  <a:pt x="-11751" y="50175"/>
                  <a:pt x="1379" y="7674"/>
                  <a:pt x="37076" y="2169"/>
                </a:cubicBezTo>
                <a:close/>
              </a:path>
            </a:pathLst>
          </a:custGeom>
          <a:solidFill>
            <a:schemeClr val="accent3"/>
          </a:solidFill>
          <a:ln w="855" cap="flat">
            <a:noFill/>
            <a:prstDash val="solid"/>
            <a:round/>
          </a:ln>
        </p:spPr>
        <p:txBody>
          <a:bodyPr lIns="457200" anchor="ctr"/>
          <a:lstStyle/>
          <a:p>
            <a:r>
              <a:rPr lang="en-US" sz="2400" b="1" cap="all" dirty="0">
                <a:solidFill>
                  <a:srgbClr val="002033"/>
                </a:solidFill>
              </a:rPr>
              <a:t>Step 4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E042753A-5352-4898-9F60-40DF016D3AAC}"/>
              </a:ext>
            </a:extLst>
          </p:cNvPr>
          <p:cNvSpPr/>
          <p:nvPr/>
        </p:nvSpPr>
        <p:spPr>
          <a:xfrm>
            <a:off x="8723085" y="2066032"/>
            <a:ext cx="2198987" cy="2552026"/>
          </a:xfrm>
          <a:custGeom>
            <a:avLst/>
            <a:gdLst>
              <a:gd name="csX0" fmla="*/ 767028 w 2198987"/>
              <a:gd name="csY0" fmla="*/ 126189 h 2552026"/>
              <a:gd name="csX1" fmla="*/ 802331 w 2198987"/>
              <a:gd name="csY1" fmla="*/ 158798 h 2552026"/>
              <a:gd name="csX2" fmla="*/ 880578 w 2198987"/>
              <a:gd name="csY2" fmla="*/ 284503 h 2552026"/>
              <a:gd name="csX3" fmla="*/ 778893 w 2198987"/>
              <a:gd name="csY3" fmla="*/ 782300 h 2552026"/>
              <a:gd name="csX4" fmla="*/ 675752 w 2198987"/>
              <a:gd name="csY4" fmla="*/ 856981 h 2552026"/>
              <a:gd name="csX5" fmla="*/ 470126 w 2198987"/>
              <a:gd name="csY5" fmla="*/ 915794 h 2552026"/>
              <a:gd name="csX6" fmla="*/ 470490 w 2198987"/>
              <a:gd name="csY6" fmla="*/ 2328974 h 2552026"/>
              <a:gd name="csX7" fmla="*/ 551794 w 2198987"/>
              <a:gd name="csY7" fmla="*/ 2403363 h 2552026"/>
              <a:gd name="csX8" fmla="*/ 448289 w 2198987"/>
              <a:gd name="csY8" fmla="*/ 2551924 h 2552026"/>
              <a:gd name="csX9" fmla="*/ 339180 w 2198987"/>
              <a:gd name="csY9" fmla="*/ 2390771 h 2552026"/>
              <a:gd name="csX10" fmla="*/ 414297 w 2198987"/>
              <a:gd name="csY10" fmla="*/ 2328974 h 2552026"/>
              <a:gd name="csX11" fmla="*/ 411895 w 2198987"/>
              <a:gd name="csY11" fmla="*/ 912081 h 2552026"/>
              <a:gd name="csX12" fmla="*/ 178100 w 2198987"/>
              <a:gd name="csY12" fmla="*/ 819349 h 2552026"/>
              <a:gd name="csX13" fmla="*/ 156919 w 2198987"/>
              <a:gd name="csY13" fmla="*/ 112432 h 2552026"/>
              <a:gd name="csX14" fmla="*/ 668473 w 2198987"/>
              <a:gd name="csY14" fmla="*/ 52381 h 2552026"/>
              <a:gd name="csX15" fmla="*/ 767028 w 2198987"/>
              <a:gd name="csY15" fmla="*/ 126189 h 2552026"/>
              <a:gd name="csX16" fmla="*/ 406800 w 2198987"/>
              <a:gd name="csY16" fmla="*/ 122986 h 2552026"/>
              <a:gd name="csX17" fmla="*/ 120161 w 2198987"/>
              <a:gd name="csY17" fmla="*/ 514804 h 2552026"/>
              <a:gd name="csX18" fmla="*/ 345731 w 2198987"/>
              <a:gd name="csY18" fmla="*/ 775895 h 2552026"/>
              <a:gd name="csX19" fmla="*/ 488396 w 2198987"/>
              <a:gd name="csY19" fmla="*/ 793073 h 2552026"/>
              <a:gd name="csX20" fmla="*/ 634481 w 2198987"/>
              <a:gd name="csY20" fmla="*/ 742704 h 2552026"/>
              <a:gd name="csX21" fmla="*/ 785080 w 2198987"/>
              <a:gd name="csY21" fmla="*/ 544720 h 2552026"/>
              <a:gd name="csX22" fmla="*/ 406800 w 2198987"/>
              <a:gd name="csY22" fmla="*/ 122986 h 2552026"/>
              <a:gd name="csX23" fmla="*/ 2177443 w 2198987"/>
              <a:gd name="csY23" fmla="*/ 294183 h 2552026"/>
              <a:gd name="csX24" fmla="*/ 2198988 w 2198987"/>
              <a:gd name="csY24" fmla="*/ 316020 h 2552026"/>
              <a:gd name="csX25" fmla="*/ 2195203 w 2198987"/>
              <a:gd name="csY25" fmla="*/ 320169 h 2552026"/>
              <a:gd name="csX26" fmla="*/ 2172056 w 2198987"/>
              <a:gd name="csY26" fmla="*/ 298187 h 2552026"/>
              <a:gd name="csX27" fmla="*/ 2177443 w 2198987"/>
              <a:gd name="csY27" fmla="*/ 294183 h 25520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2198987" h="2552026">
                <a:moveTo>
                  <a:pt x="767028" y="126189"/>
                </a:moveTo>
                <a:cubicBezTo>
                  <a:pt x="776709" y="137107"/>
                  <a:pt x="791267" y="146715"/>
                  <a:pt x="802331" y="158798"/>
                </a:cubicBezTo>
                <a:cubicBezTo>
                  <a:pt x="834867" y="194537"/>
                  <a:pt x="861871" y="240102"/>
                  <a:pt x="880578" y="284503"/>
                </a:cubicBezTo>
                <a:cubicBezTo>
                  <a:pt x="952929" y="455991"/>
                  <a:pt x="904525" y="651136"/>
                  <a:pt x="778893" y="782300"/>
                </a:cubicBezTo>
                <a:cubicBezTo>
                  <a:pt x="742353" y="803263"/>
                  <a:pt x="713456" y="836455"/>
                  <a:pt x="675752" y="856981"/>
                </a:cubicBezTo>
                <a:cubicBezTo>
                  <a:pt x="609733" y="892865"/>
                  <a:pt x="542332" y="902255"/>
                  <a:pt x="470126" y="915794"/>
                </a:cubicBezTo>
                <a:cubicBezTo>
                  <a:pt x="470271" y="1386805"/>
                  <a:pt x="470344" y="1857889"/>
                  <a:pt x="470490" y="2328974"/>
                </a:cubicBezTo>
                <a:cubicBezTo>
                  <a:pt x="506229" y="2343240"/>
                  <a:pt x="539420" y="2364567"/>
                  <a:pt x="551794" y="2403363"/>
                </a:cubicBezTo>
                <a:cubicBezTo>
                  <a:pt x="574722" y="2475132"/>
                  <a:pt x="523989" y="2548794"/>
                  <a:pt x="448289" y="2551924"/>
                </a:cubicBezTo>
                <a:cubicBezTo>
                  <a:pt x="362982" y="2555417"/>
                  <a:pt x="304242" y="2469382"/>
                  <a:pt x="339180" y="2390771"/>
                </a:cubicBezTo>
                <a:cubicBezTo>
                  <a:pt x="352937" y="2359617"/>
                  <a:pt x="384454" y="2341420"/>
                  <a:pt x="414297" y="2328974"/>
                </a:cubicBezTo>
                <a:cubicBezTo>
                  <a:pt x="413497" y="1856652"/>
                  <a:pt x="412696" y="1384403"/>
                  <a:pt x="411895" y="912081"/>
                </a:cubicBezTo>
                <a:cubicBezTo>
                  <a:pt x="324623" y="899271"/>
                  <a:pt x="249432" y="871975"/>
                  <a:pt x="178100" y="819349"/>
                </a:cubicBezTo>
                <a:cubicBezTo>
                  <a:pt x="-56641" y="646187"/>
                  <a:pt x="-54822" y="301899"/>
                  <a:pt x="156919" y="112432"/>
                </a:cubicBezTo>
                <a:cubicBezTo>
                  <a:pt x="296017" y="-12036"/>
                  <a:pt x="504555" y="-34819"/>
                  <a:pt x="668473" y="52381"/>
                </a:cubicBezTo>
                <a:cubicBezTo>
                  <a:pt x="705013" y="71816"/>
                  <a:pt x="740897" y="93652"/>
                  <a:pt x="767028" y="126189"/>
                </a:cubicBezTo>
                <a:close/>
                <a:moveTo>
                  <a:pt x="406800" y="122986"/>
                </a:moveTo>
                <a:cubicBezTo>
                  <a:pt x="224175" y="151155"/>
                  <a:pt x="88935" y="331233"/>
                  <a:pt x="120161" y="514804"/>
                </a:cubicBezTo>
                <a:cubicBezTo>
                  <a:pt x="140905" y="636506"/>
                  <a:pt x="231235" y="734624"/>
                  <a:pt x="345731" y="775895"/>
                </a:cubicBezTo>
                <a:cubicBezTo>
                  <a:pt x="390496" y="792054"/>
                  <a:pt x="441011" y="798823"/>
                  <a:pt x="488396" y="793073"/>
                </a:cubicBezTo>
                <a:cubicBezTo>
                  <a:pt x="539784" y="786813"/>
                  <a:pt x="590881" y="770800"/>
                  <a:pt x="634481" y="742704"/>
                </a:cubicBezTo>
                <a:cubicBezTo>
                  <a:pt x="704576" y="697502"/>
                  <a:pt x="763753" y="626898"/>
                  <a:pt x="785080" y="544720"/>
                </a:cubicBezTo>
                <a:cubicBezTo>
                  <a:pt x="845203" y="313618"/>
                  <a:pt x="644235" y="86373"/>
                  <a:pt x="406800" y="122986"/>
                </a:cubicBezTo>
                <a:close/>
                <a:moveTo>
                  <a:pt x="2177443" y="294183"/>
                </a:moveTo>
                <a:cubicBezTo>
                  <a:pt x="2184649" y="301462"/>
                  <a:pt x="2191782" y="308741"/>
                  <a:pt x="2198988" y="316020"/>
                </a:cubicBezTo>
                <a:cubicBezTo>
                  <a:pt x="2197678" y="317403"/>
                  <a:pt x="2196440" y="318786"/>
                  <a:pt x="2195203" y="320169"/>
                </a:cubicBezTo>
                <a:cubicBezTo>
                  <a:pt x="2187487" y="312817"/>
                  <a:pt x="2179772" y="305538"/>
                  <a:pt x="2172056" y="298187"/>
                </a:cubicBezTo>
                <a:cubicBezTo>
                  <a:pt x="2173876" y="296877"/>
                  <a:pt x="2175696" y="295494"/>
                  <a:pt x="2177443" y="294183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820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pic>
        <p:nvPicPr>
          <p:cNvPr id="20" name="Graphic 19" descr="Lights On with solid fill">
            <a:extLst>
              <a:ext uri="{FF2B5EF4-FFF2-40B4-BE49-F238E27FC236}">
                <a16:creationId xmlns:a16="http://schemas.microsoft.com/office/drawing/2014/main" id="{0DA20447-F73D-EADA-0741-D48B3743C9E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03037" y="2248800"/>
            <a:ext cx="548640" cy="548640"/>
          </a:xfrm>
          <a:prstGeom prst="rect">
            <a:avLst/>
          </a:prstGeom>
        </p:spPr>
      </p:pic>
      <p:pic>
        <p:nvPicPr>
          <p:cNvPr id="21" name="Graphic 20" descr="Gears with solid fill">
            <a:extLst>
              <a:ext uri="{FF2B5EF4-FFF2-40B4-BE49-F238E27FC236}">
                <a16:creationId xmlns:a16="http://schemas.microsoft.com/office/drawing/2014/main" id="{2CE69AB4-EB2D-5894-3587-C63376B84F8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770196" y="2248800"/>
            <a:ext cx="548640" cy="548640"/>
          </a:xfrm>
          <a:prstGeom prst="rect">
            <a:avLst/>
          </a:prstGeom>
        </p:spPr>
      </p:pic>
      <p:pic>
        <p:nvPicPr>
          <p:cNvPr id="22" name="Graphic 21" descr="Signal with solid fill">
            <a:extLst>
              <a:ext uri="{FF2B5EF4-FFF2-40B4-BE49-F238E27FC236}">
                <a16:creationId xmlns:a16="http://schemas.microsoft.com/office/drawing/2014/main" id="{30406E95-402D-A5E7-1E86-A2A71A7135F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337355" y="2248800"/>
            <a:ext cx="548640" cy="548640"/>
          </a:xfrm>
          <a:prstGeom prst="rect">
            <a:avLst/>
          </a:prstGeom>
        </p:spPr>
      </p:pic>
      <p:pic>
        <p:nvPicPr>
          <p:cNvPr id="23" name="Graphic 22" descr="Flag with solid fill">
            <a:extLst>
              <a:ext uri="{FF2B5EF4-FFF2-40B4-BE49-F238E27FC236}">
                <a16:creationId xmlns:a16="http://schemas.microsoft.com/office/drawing/2014/main" id="{45F9C0F9-565D-DE0F-1408-7A842A8ACB5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904514" y="2248800"/>
            <a:ext cx="548640" cy="548640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659D953F-D51F-8EAB-8B79-715283BFAE7E}"/>
              </a:ext>
            </a:extLst>
          </p:cNvPr>
          <p:cNvGrpSpPr/>
          <p:nvPr/>
        </p:nvGrpSpPr>
        <p:grpSpPr>
          <a:xfrm>
            <a:off x="1677545" y="2977331"/>
            <a:ext cx="1791370" cy="1290153"/>
            <a:chOff x="332936" y="2627766"/>
            <a:chExt cx="2926080" cy="129015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F032C5B-3AB1-2765-79E0-C2F3AEC1FC9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34A6B0C4-377D-F2EB-AF3A-1A2F82C214C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8BBCD19-88C9-CC5B-5936-E42C1B114C00}"/>
              </a:ext>
            </a:extLst>
          </p:cNvPr>
          <p:cNvGrpSpPr/>
          <p:nvPr/>
        </p:nvGrpSpPr>
        <p:grpSpPr>
          <a:xfrm>
            <a:off x="4244704" y="2977331"/>
            <a:ext cx="1791370" cy="1290153"/>
            <a:chOff x="332936" y="2627766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8691CF6-2DE0-E272-22E1-B64A1C30D1C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3BD4231A-2AE2-0B58-C30D-DAE100A4283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F0F2538-4768-B391-07F6-0D317A70AD43}"/>
              </a:ext>
            </a:extLst>
          </p:cNvPr>
          <p:cNvGrpSpPr/>
          <p:nvPr/>
        </p:nvGrpSpPr>
        <p:grpSpPr>
          <a:xfrm>
            <a:off x="6811863" y="2977331"/>
            <a:ext cx="1791370" cy="1290153"/>
            <a:chOff x="332936" y="2627766"/>
            <a:chExt cx="2926080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731AFA2-9BEE-4CEA-3E6B-F3A2F9526C6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7996CDB-584A-8C2B-B139-AA89331685B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E8D4844-B455-CB1E-0D0B-D628EC99D8BD}"/>
              </a:ext>
            </a:extLst>
          </p:cNvPr>
          <p:cNvGrpSpPr/>
          <p:nvPr/>
        </p:nvGrpSpPr>
        <p:grpSpPr>
          <a:xfrm>
            <a:off x="9379022" y="2977331"/>
            <a:ext cx="1791370" cy="1290153"/>
            <a:chOff x="332936" y="2627766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EEBB2CC-B6AC-C29E-2410-1BD14398220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0A4E7B2-5BA4-3F94-A87E-BC4A82DB054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69592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9495</TotalTime>
  <Words>272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Four-Step Arrow Workflow – Slide Template</vt:lpstr>
      <vt:lpstr>Four-Step Arrow Workflow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Four-Step Arrow Workflow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2026-09-15T18:34:19Z</dcterms:modified>
  <cp:category>Charts &amp; Diagrams</cp:category>
</cp:coreProperties>
</file>