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-16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D3AB5-C954-5B6B-FCF6-7310CA9F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37DE90-981B-23BD-097A-CB4B43CD70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35F38-42CC-E643-36B2-1F5582617C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77CEE-E2A3-B20E-DA49-E45DFA5B7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67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Rising Steps Process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B2301C8-1403-8FF9-B25E-5F147A4E2E93}"/>
              </a:ext>
            </a:extLst>
          </p:cNvPr>
          <p:cNvSpPr/>
          <p:nvPr/>
        </p:nvSpPr>
        <p:spPr>
          <a:xfrm>
            <a:off x="1430686" y="1309114"/>
            <a:ext cx="10016676" cy="3736672"/>
          </a:xfrm>
          <a:custGeom>
            <a:avLst/>
            <a:gdLst>
              <a:gd name="csX0" fmla="*/ 10942182 w 11327161"/>
              <a:gd name="csY0" fmla="*/ 785990 h 4666769"/>
              <a:gd name="csX1" fmla="*/ 10856547 w 11327161"/>
              <a:gd name="csY1" fmla="*/ 896812 h 4666769"/>
              <a:gd name="csX2" fmla="*/ 10646630 w 11327161"/>
              <a:gd name="csY2" fmla="*/ 1150963 h 4666769"/>
              <a:gd name="csX3" fmla="*/ 9925657 w 11327161"/>
              <a:gd name="csY3" fmla="*/ 1823687 h 4666769"/>
              <a:gd name="csX4" fmla="*/ 7313784 w 11327161"/>
              <a:gd name="csY4" fmla="*/ 3257054 h 4666769"/>
              <a:gd name="csX5" fmla="*/ 4047051 w 11327161"/>
              <a:gd name="csY5" fmla="*/ 4208250 h 4666769"/>
              <a:gd name="csX6" fmla="*/ 2859807 w 11327161"/>
              <a:gd name="csY6" fmla="*/ 4408801 h 4666769"/>
              <a:gd name="csX7" fmla="*/ 1316091 w 11327161"/>
              <a:gd name="csY7" fmla="*/ 4586604 h 4666769"/>
              <a:gd name="csX8" fmla="*/ 689411 w 11327161"/>
              <a:gd name="csY8" fmla="*/ 4630287 h 4666769"/>
              <a:gd name="csX9" fmla="*/ 166941 w 11327161"/>
              <a:gd name="csY9" fmla="*/ 4659095 h 4666769"/>
              <a:gd name="csX10" fmla="*/ 11570 w 11327161"/>
              <a:gd name="csY10" fmla="*/ 4663030 h 4666769"/>
              <a:gd name="csX11" fmla="*/ 0 w 11327161"/>
              <a:gd name="csY11" fmla="*/ 4646186 h 4666769"/>
              <a:gd name="csX12" fmla="*/ 64620 w 11327161"/>
              <a:gd name="csY12" fmla="*/ 4627768 h 4666769"/>
              <a:gd name="csX13" fmla="*/ 229909 w 11327161"/>
              <a:gd name="csY13" fmla="*/ 4611869 h 4666769"/>
              <a:gd name="csX14" fmla="*/ 859579 w 11327161"/>
              <a:gd name="csY14" fmla="*/ 4546462 h 4666769"/>
              <a:gd name="csX15" fmla="*/ 3244064 w 11327161"/>
              <a:gd name="csY15" fmla="*/ 4207621 h 4666769"/>
              <a:gd name="csX16" fmla="*/ 5188802 w 11327161"/>
              <a:gd name="csY16" fmla="*/ 3753077 h 4666769"/>
              <a:gd name="csX17" fmla="*/ 6194229 w 11327161"/>
              <a:gd name="csY17" fmla="*/ 3443672 h 4666769"/>
              <a:gd name="csX18" fmla="*/ 6869157 w 11327161"/>
              <a:gd name="csY18" fmla="*/ 3198022 h 4666769"/>
              <a:gd name="csX19" fmla="*/ 7691901 w 11327161"/>
              <a:gd name="csY19" fmla="*/ 2856111 h 4666769"/>
              <a:gd name="csX20" fmla="*/ 8731723 w 11327161"/>
              <a:gd name="csY20" fmla="*/ 2329391 h 4666769"/>
              <a:gd name="csX21" fmla="*/ 10229946 w 11327161"/>
              <a:gd name="csY21" fmla="*/ 1214638 h 4666769"/>
              <a:gd name="csX22" fmla="*/ 10564222 w 11327161"/>
              <a:gd name="csY22" fmla="*/ 840614 h 4666769"/>
              <a:gd name="csX23" fmla="*/ 10718570 w 11327161"/>
              <a:gd name="csY23" fmla="*/ 632035 h 4666769"/>
              <a:gd name="csX24" fmla="*/ 10611290 w 11327161"/>
              <a:gd name="csY24" fmla="*/ 683117 h 4666769"/>
              <a:gd name="csX25" fmla="*/ 10237659 w 11327161"/>
              <a:gd name="csY25" fmla="*/ 757969 h 4666769"/>
              <a:gd name="csX26" fmla="*/ 10196180 w 11327161"/>
              <a:gd name="csY26" fmla="*/ 704920 h 4666769"/>
              <a:gd name="csX27" fmla="*/ 10174771 w 11327161"/>
              <a:gd name="csY27" fmla="*/ 608423 h 4666769"/>
              <a:gd name="csX28" fmla="*/ 10379650 w 11327161"/>
              <a:gd name="csY28" fmla="*/ 396066 h 4666769"/>
              <a:gd name="csX29" fmla="*/ 10940844 w 11327161"/>
              <a:gd name="csY29" fmla="*/ 68086 h 4666769"/>
              <a:gd name="csX30" fmla="*/ 11232539 w 11327161"/>
              <a:gd name="csY30" fmla="*/ 30464 h 4666769"/>
              <a:gd name="csX31" fmla="*/ 11325573 w 11327161"/>
              <a:gd name="csY31" fmla="*/ 309329 h 4666769"/>
              <a:gd name="csX32" fmla="*/ 11308572 w 11327161"/>
              <a:gd name="csY32" fmla="*/ 923258 h 4666769"/>
              <a:gd name="csX33" fmla="*/ 11234349 w 11327161"/>
              <a:gd name="csY33" fmla="*/ 1195512 h 4666769"/>
              <a:gd name="csX34" fmla="*/ 10948085 w 11327161"/>
              <a:gd name="csY34" fmla="*/ 1095394 h 4666769"/>
              <a:gd name="csX35" fmla="*/ 10942182 w 11327161"/>
              <a:gd name="csY35" fmla="*/ 785990 h 46667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1327161" h="4666769">
                <a:moveTo>
                  <a:pt x="10942182" y="785990"/>
                </a:moveTo>
                <a:cubicBezTo>
                  <a:pt x="10911407" y="820700"/>
                  <a:pt x="10885512" y="860527"/>
                  <a:pt x="10856547" y="896812"/>
                </a:cubicBezTo>
                <a:cubicBezTo>
                  <a:pt x="10787913" y="982919"/>
                  <a:pt x="10718807" y="1067925"/>
                  <a:pt x="10646630" y="1150963"/>
                </a:cubicBezTo>
                <a:cubicBezTo>
                  <a:pt x="10432070" y="1397951"/>
                  <a:pt x="10183429" y="1622743"/>
                  <a:pt x="9925657" y="1823687"/>
                </a:cubicBezTo>
                <a:cubicBezTo>
                  <a:pt x="9136365" y="2438797"/>
                  <a:pt x="8238455" y="2884918"/>
                  <a:pt x="7313784" y="3257054"/>
                </a:cubicBezTo>
                <a:cubicBezTo>
                  <a:pt x="6260738" y="3680744"/>
                  <a:pt x="5157240" y="3980073"/>
                  <a:pt x="4047051" y="4208250"/>
                </a:cubicBezTo>
                <a:cubicBezTo>
                  <a:pt x="3653743" y="4289084"/>
                  <a:pt x="3256343" y="4346620"/>
                  <a:pt x="2859807" y="4408801"/>
                </a:cubicBezTo>
                <a:cubicBezTo>
                  <a:pt x="2348672" y="4488926"/>
                  <a:pt x="1831948" y="4545439"/>
                  <a:pt x="1316091" y="4586604"/>
                </a:cubicBezTo>
                <a:cubicBezTo>
                  <a:pt x="1107355" y="4603290"/>
                  <a:pt x="898147" y="4613522"/>
                  <a:pt x="689411" y="4630287"/>
                </a:cubicBezTo>
                <a:cubicBezTo>
                  <a:pt x="515936" y="4644297"/>
                  <a:pt x="340967" y="4653664"/>
                  <a:pt x="166941" y="4659095"/>
                </a:cubicBezTo>
                <a:cubicBezTo>
                  <a:pt x="134750" y="4660118"/>
                  <a:pt x="36049" y="4672947"/>
                  <a:pt x="11570" y="4663030"/>
                </a:cubicBezTo>
                <a:cubicBezTo>
                  <a:pt x="2834" y="4659488"/>
                  <a:pt x="3463" y="4653270"/>
                  <a:pt x="0" y="4646186"/>
                </a:cubicBezTo>
                <a:cubicBezTo>
                  <a:pt x="16608" y="4627847"/>
                  <a:pt x="40299" y="4630051"/>
                  <a:pt x="64620" y="4627768"/>
                </a:cubicBezTo>
                <a:cubicBezTo>
                  <a:pt x="119716" y="4622495"/>
                  <a:pt x="174734" y="4616513"/>
                  <a:pt x="229909" y="4611869"/>
                </a:cubicBezTo>
                <a:cubicBezTo>
                  <a:pt x="440140" y="4594081"/>
                  <a:pt x="649978" y="4570075"/>
                  <a:pt x="859579" y="4546462"/>
                </a:cubicBezTo>
                <a:cubicBezTo>
                  <a:pt x="1659261" y="4456419"/>
                  <a:pt x="2452095" y="4350713"/>
                  <a:pt x="3244064" y="4207621"/>
                </a:cubicBezTo>
                <a:cubicBezTo>
                  <a:pt x="3899000" y="4089242"/>
                  <a:pt x="4548270" y="3933556"/>
                  <a:pt x="5188802" y="3753077"/>
                </a:cubicBezTo>
                <a:cubicBezTo>
                  <a:pt x="5525991" y="3658075"/>
                  <a:pt x="5863180" y="3558430"/>
                  <a:pt x="6194229" y="3443672"/>
                </a:cubicBezTo>
                <a:cubicBezTo>
                  <a:pt x="6420674" y="3365121"/>
                  <a:pt x="6644286" y="3280430"/>
                  <a:pt x="6869157" y="3198022"/>
                </a:cubicBezTo>
                <a:cubicBezTo>
                  <a:pt x="7147944" y="3095858"/>
                  <a:pt x="7421064" y="2977559"/>
                  <a:pt x="7691901" y="2856111"/>
                </a:cubicBezTo>
                <a:cubicBezTo>
                  <a:pt x="8045855" y="2697277"/>
                  <a:pt x="8397525" y="2526793"/>
                  <a:pt x="8731723" y="2329391"/>
                </a:cubicBezTo>
                <a:cubicBezTo>
                  <a:pt x="9269619" y="2011644"/>
                  <a:pt x="9789176" y="1661153"/>
                  <a:pt x="10229946" y="1214638"/>
                </a:cubicBezTo>
                <a:cubicBezTo>
                  <a:pt x="10347852" y="1095158"/>
                  <a:pt x="10458202" y="970641"/>
                  <a:pt x="10564222" y="840614"/>
                </a:cubicBezTo>
                <a:cubicBezTo>
                  <a:pt x="10618374" y="774183"/>
                  <a:pt x="10673943" y="705313"/>
                  <a:pt x="10718570" y="632035"/>
                </a:cubicBezTo>
                <a:cubicBezTo>
                  <a:pt x="10682837" y="632035"/>
                  <a:pt x="10643639" y="665329"/>
                  <a:pt x="10611290" y="683117"/>
                </a:cubicBezTo>
                <a:cubicBezTo>
                  <a:pt x="10499209" y="744589"/>
                  <a:pt x="10360210" y="863675"/>
                  <a:pt x="10237659" y="757969"/>
                </a:cubicBezTo>
                <a:cubicBezTo>
                  <a:pt x="10220186" y="742936"/>
                  <a:pt x="10206884" y="725226"/>
                  <a:pt x="10196180" y="704920"/>
                </a:cubicBezTo>
                <a:cubicBezTo>
                  <a:pt x="10180124" y="674617"/>
                  <a:pt x="10172095" y="642818"/>
                  <a:pt x="10174771" y="608423"/>
                </a:cubicBezTo>
                <a:cubicBezTo>
                  <a:pt x="10183823" y="490202"/>
                  <a:pt x="10289528" y="447384"/>
                  <a:pt x="10379650" y="396066"/>
                </a:cubicBezTo>
                <a:cubicBezTo>
                  <a:pt x="10567843" y="289022"/>
                  <a:pt x="10755091" y="179223"/>
                  <a:pt x="10940844" y="68086"/>
                </a:cubicBezTo>
                <a:cubicBezTo>
                  <a:pt x="11032382" y="13305"/>
                  <a:pt x="11131005" y="-32582"/>
                  <a:pt x="11232539" y="30464"/>
                </a:cubicBezTo>
                <a:cubicBezTo>
                  <a:pt x="11339662" y="96894"/>
                  <a:pt x="11328013" y="199766"/>
                  <a:pt x="11325573" y="309329"/>
                </a:cubicBezTo>
                <a:cubicBezTo>
                  <a:pt x="11321008" y="513972"/>
                  <a:pt x="11311799" y="718615"/>
                  <a:pt x="11308572" y="923258"/>
                </a:cubicBezTo>
                <a:cubicBezTo>
                  <a:pt x="11307076" y="1021329"/>
                  <a:pt x="11321874" y="1128688"/>
                  <a:pt x="11234349" y="1195512"/>
                </a:cubicBezTo>
                <a:cubicBezTo>
                  <a:pt x="11133288" y="1272568"/>
                  <a:pt x="10978940" y="1219203"/>
                  <a:pt x="10948085" y="1095394"/>
                </a:cubicBezTo>
                <a:cubicBezTo>
                  <a:pt x="10925732" y="1005587"/>
                  <a:pt x="10958868" y="880834"/>
                  <a:pt x="10942182" y="7859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68" cap="flat">
            <a:solidFill>
              <a:srgbClr val="AAABAC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2A614A3-08CC-8C70-5732-2921DFCCE61B}"/>
              </a:ext>
            </a:extLst>
          </p:cNvPr>
          <p:cNvSpPr/>
          <p:nvPr/>
        </p:nvSpPr>
        <p:spPr>
          <a:xfrm>
            <a:off x="1384806" y="3309192"/>
            <a:ext cx="1443165" cy="1596327"/>
          </a:xfrm>
          <a:custGeom>
            <a:avLst/>
            <a:gdLst>
              <a:gd name="csX0" fmla="*/ 82010 w 1306719"/>
              <a:gd name="csY0" fmla="*/ 0 h 1596327"/>
              <a:gd name="csX1" fmla="*/ 1224709 w 1306719"/>
              <a:gd name="csY1" fmla="*/ 0 h 1596327"/>
              <a:gd name="csX2" fmla="*/ 1306719 w 1306719"/>
              <a:gd name="csY2" fmla="*/ 82010 h 1596327"/>
              <a:gd name="csX3" fmla="*/ 1306719 w 1306719"/>
              <a:gd name="csY3" fmla="*/ 1375852 h 1596327"/>
              <a:gd name="csX4" fmla="*/ 1305830 w 1306719"/>
              <a:gd name="csY4" fmla="*/ 1380257 h 1596327"/>
              <a:gd name="csX5" fmla="*/ 1306638 w 1306719"/>
              <a:gd name="csY5" fmla="*/ 1413365 h 1596327"/>
              <a:gd name="csX6" fmla="*/ 1295049 w 1306719"/>
              <a:gd name="csY6" fmla="*/ 1456748 h 1596327"/>
              <a:gd name="csX7" fmla="*/ 1215137 w 1306719"/>
              <a:gd name="csY7" fmla="*/ 1478994 h 1596327"/>
              <a:gd name="csX8" fmla="*/ 1001051 w 1306719"/>
              <a:gd name="csY8" fmla="*/ 1504581 h 1596327"/>
              <a:gd name="csX9" fmla="*/ 332766 w 1306719"/>
              <a:gd name="csY9" fmla="*/ 1573339 h 1596327"/>
              <a:gd name="csX10" fmla="*/ 131095 w 1306719"/>
              <a:gd name="csY10" fmla="*/ 1591993 h 1596327"/>
              <a:gd name="csX11" fmla="*/ 44125 w 1306719"/>
              <a:gd name="csY11" fmla="*/ 1584739 h 1596327"/>
              <a:gd name="csX12" fmla="*/ 8770 w 1306719"/>
              <a:gd name="csY12" fmla="*/ 1455424 h 1596327"/>
              <a:gd name="csX13" fmla="*/ 0 w 1306719"/>
              <a:gd name="csY13" fmla="*/ 82010 h 1596327"/>
              <a:gd name="csX14" fmla="*/ 82010 w 1306719"/>
              <a:gd name="csY14" fmla="*/ 0 h 15963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306719" h="1596327">
                <a:moveTo>
                  <a:pt x="82010" y="0"/>
                </a:moveTo>
                <a:lnTo>
                  <a:pt x="1224709" y="0"/>
                </a:lnTo>
                <a:cubicBezTo>
                  <a:pt x="1270002" y="0"/>
                  <a:pt x="1306719" y="36717"/>
                  <a:pt x="1306719" y="82010"/>
                </a:cubicBezTo>
                <a:lnTo>
                  <a:pt x="1306719" y="1375852"/>
                </a:lnTo>
                <a:lnTo>
                  <a:pt x="1305830" y="1380257"/>
                </a:lnTo>
                <a:cubicBezTo>
                  <a:pt x="1306099" y="1391293"/>
                  <a:pt x="1306369" y="1402329"/>
                  <a:pt x="1306638" y="1413365"/>
                </a:cubicBezTo>
                <a:cubicBezTo>
                  <a:pt x="1306173" y="1429270"/>
                  <a:pt x="1303589" y="1444711"/>
                  <a:pt x="1295049" y="1456748"/>
                </a:cubicBezTo>
                <a:cubicBezTo>
                  <a:pt x="1278726" y="1479625"/>
                  <a:pt x="1239968" y="1475907"/>
                  <a:pt x="1215137" y="1478994"/>
                </a:cubicBezTo>
                <a:lnTo>
                  <a:pt x="1001051" y="1504581"/>
                </a:lnTo>
                <a:cubicBezTo>
                  <a:pt x="778836" y="1532059"/>
                  <a:pt x="555801" y="1553613"/>
                  <a:pt x="332766" y="1573339"/>
                </a:cubicBezTo>
                <a:lnTo>
                  <a:pt x="131095" y="1591993"/>
                </a:lnTo>
                <a:cubicBezTo>
                  <a:pt x="103366" y="1594073"/>
                  <a:pt x="65043" y="1603818"/>
                  <a:pt x="44125" y="1584739"/>
                </a:cubicBezTo>
                <a:cubicBezTo>
                  <a:pt x="-2091" y="1542587"/>
                  <a:pt x="8833" y="1490500"/>
                  <a:pt x="8770" y="1455424"/>
                </a:cubicBezTo>
                <a:cubicBezTo>
                  <a:pt x="5847" y="997619"/>
                  <a:pt x="2923" y="539815"/>
                  <a:pt x="0" y="82010"/>
                </a:cubicBezTo>
                <a:cubicBezTo>
                  <a:pt x="0" y="36717"/>
                  <a:pt x="36717" y="0"/>
                  <a:pt x="8201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Graphic 12" descr="Lights On with solid fill">
            <a:extLst>
              <a:ext uri="{FF2B5EF4-FFF2-40B4-BE49-F238E27FC236}">
                <a16:creationId xmlns:a16="http://schemas.microsoft.com/office/drawing/2014/main" id="{B653B8C4-B884-3667-0E67-1B3AE4E11E9A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49188" y="3564275"/>
            <a:ext cx="914400" cy="9144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DC050E1-000B-1B97-9264-C5ED6FEC41BE}"/>
              </a:ext>
            </a:extLst>
          </p:cNvPr>
          <p:cNvSpPr/>
          <p:nvPr/>
        </p:nvSpPr>
        <p:spPr>
          <a:xfrm>
            <a:off x="3092935" y="2783336"/>
            <a:ext cx="1439296" cy="1951549"/>
          </a:xfrm>
          <a:custGeom>
            <a:avLst/>
            <a:gdLst>
              <a:gd name="csX0" fmla="*/ 239622 w 1303216"/>
              <a:gd name="csY0" fmla="*/ 255 h 1951549"/>
              <a:gd name="csX1" fmla="*/ 1054818 w 1303216"/>
              <a:gd name="csY1" fmla="*/ 446 h 1951549"/>
              <a:gd name="csX2" fmla="*/ 1169822 w 1303216"/>
              <a:gd name="csY2" fmla="*/ 939 h 1951549"/>
              <a:gd name="csX3" fmla="*/ 1286034 w 1303216"/>
              <a:gd name="csY3" fmla="*/ 28165 h 1951549"/>
              <a:gd name="csX4" fmla="*/ 1301475 w 1303216"/>
              <a:gd name="csY4" fmla="*/ 141037 h 1951549"/>
              <a:gd name="csX5" fmla="*/ 1300529 w 1303216"/>
              <a:gd name="csY5" fmla="*/ 418334 h 1951549"/>
              <a:gd name="csX6" fmla="*/ 1291706 w 1303216"/>
              <a:gd name="csY6" fmla="*/ 1363664 h 1951549"/>
              <a:gd name="csX7" fmla="*/ 1290005 w 1303216"/>
              <a:gd name="csY7" fmla="*/ 1615752 h 1951549"/>
              <a:gd name="csX8" fmla="*/ 1282253 w 1303216"/>
              <a:gd name="csY8" fmla="*/ 1724969 h 1951549"/>
              <a:gd name="csX9" fmla="*/ 1201459 w 1303216"/>
              <a:gd name="csY9" fmla="*/ 1758307 h 1951549"/>
              <a:gd name="csX10" fmla="*/ 1001112 w 1303216"/>
              <a:gd name="csY10" fmla="*/ 1797444 h 1951549"/>
              <a:gd name="csX11" fmla="*/ 293816 w 1303216"/>
              <a:gd name="csY11" fmla="*/ 1916052 h 1951549"/>
              <a:gd name="csX12" fmla="*/ 117417 w 1303216"/>
              <a:gd name="csY12" fmla="*/ 1941512 h 1951549"/>
              <a:gd name="csX13" fmla="*/ 37002 w 1303216"/>
              <a:gd name="csY13" fmla="*/ 1950399 h 1951549"/>
              <a:gd name="csX14" fmla="*/ 2592 w 1303216"/>
              <a:gd name="csY14" fmla="*/ 1798516 h 1951549"/>
              <a:gd name="csX15" fmla="*/ 2781 w 1303216"/>
              <a:gd name="csY15" fmla="*/ 1300642 h 1951549"/>
              <a:gd name="csX16" fmla="*/ 2906 w 1303216"/>
              <a:gd name="csY16" fmla="*/ 355312 h 1951549"/>
              <a:gd name="csX17" fmla="*/ 2717 w 1303216"/>
              <a:gd name="csY17" fmla="*/ 122130 h 1951549"/>
              <a:gd name="csX18" fmla="*/ 22380 w 1303216"/>
              <a:gd name="csY18" fmla="*/ 24069 h 1951549"/>
              <a:gd name="csX19" fmla="*/ 136261 w 1303216"/>
              <a:gd name="csY19" fmla="*/ 624 h 1951549"/>
              <a:gd name="csX20" fmla="*/ 239622 w 1303216"/>
              <a:gd name="csY20" fmla="*/ 255 h 1951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303216" h="1951549">
                <a:moveTo>
                  <a:pt x="239622" y="255"/>
                </a:moveTo>
                <a:lnTo>
                  <a:pt x="1054818" y="446"/>
                </a:lnTo>
                <a:lnTo>
                  <a:pt x="1169822" y="939"/>
                </a:lnTo>
                <a:cubicBezTo>
                  <a:pt x="1210282" y="498"/>
                  <a:pt x="1257233" y="-6876"/>
                  <a:pt x="1286034" y="28165"/>
                </a:cubicBezTo>
                <a:cubicBezTo>
                  <a:pt x="1310613" y="58226"/>
                  <a:pt x="1301664" y="104989"/>
                  <a:pt x="1301475" y="141037"/>
                </a:cubicBezTo>
                <a:cubicBezTo>
                  <a:pt x="1301033" y="233490"/>
                  <a:pt x="1301097" y="325880"/>
                  <a:pt x="1300529" y="418334"/>
                </a:cubicBezTo>
                <a:cubicBezTo>
                  <a:pt x="1298575" y="733444"/>
                  <a:pt x="1295172" y="1048553"/>
                  <a:pt x="1291706" y="1363664"/>
                </a:cubicBezTo>
                <a:cubicBezTo>
                  <a:pt x="1290824" y="1447672"/>
                  <a:pt x="1291139" y="1531743"/>
                  <a:pt x="1290005" y="1615752"/>
                </a:cubicBezTo>
                <a:cubicBezTo>
                  <a:pt x="1289627" y="1648271"/>
                  <a:pt x="1298765" y="1695475"/>
                  <a:pt x="1282253" y="1724969"/>
                </a:cubicBezTo>
                <a:cubicBezTo>
                  <a:pt x="1267191" y="1752006"/>
                  <a:pt x="1228180" y="1752635"/>
                  <a:pt x="1201459" y="1758307"/>
                </a:cubicBezTo>
                <a:cubicBezTo>
                  <a:pt x="1134907" y="1772424"/>
                  <a:pt x="1067663" y="1783390"/>
                  <a:pt x="1001112" y="1797444"/>
                </a:cubicBezTo>
                <a:cubicBezTo>
                  <a:pt x="769191" y="1846350"/>
                  <a:pt x="529077" y="1886998"/>
                  <a:pt x="293816" y="1916052"/>
                </a:cubicBezTo>
                <a:cubicBezTo>
                  <a:pt x="234953" y="1923299"/>
                  <a:pt x="176154" y="1933067"/>
                  <a:pt x="117417" y="1941512"/>
                </a:cubicBezTo>
                <a:cubicBezTo>
                  <a:pt x="92587" y="1945105"/>
                  <a:pt x="62021" y="1954873"/>
                  <a:pt x="37002" y="1950399"/>
                </a:cubicBezTo>
                <a:cubicBezTo>
                  <a:pt x="-13857" y="1941323"/>
                  <a:pt x="2465" y="1836329"/>
                  <a:pt x="2592" y="1798516"/>
                </a:cubicBezTo>
                <a:cubicBezTo>
                  <a:pt x="3095" y="1632578"/>
                  <a:pt x="2781" y="1466579"/>
                  <a:pt x="2781" y="1300642"/>
                </a:cubicBezTo>
                <a:cubicBezTo>
                  <a:pt x="2906" y="985532"/>
                  <a:pt x="2843" y="670421"/>
                  <a:pt x="2906" y="355312"/>
                </a:cubicBezTo>
                <a:cubicBezTo>
                  <a:pt x="2906" y="277606"/>
                  <a:pt x="2529" y="199836"/>
                  <a:pt x="2717" y="122130"/>
                </a:cubicBezTo>
                <a:cubicBezTo>
                  <a:pt x="2781" y="89359"/>
                  <a:pt x="-2828" y="49466"/>
                  <a:pt x="22380" y="24069"/>
                </a:cubicBezTo>
                <a:cubicBezTo>
                  <a:pt x="52442" y="-6245"/>
                  <a:pt x="97250" y="813"/>
                  <a:pt x="136261" y="624"/>
                </a:cubicBezTo>
                <a:lnTo>
                  <a:pt x="239622" y="2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Graphic 14" descr="Magnifying glass with solid fill">
            <a:extLst>
              <a:ext uri="{FF2B5EF4-FFF2-40B4-BE49-F238E27FC236}">
                <a16:creationId xmlns:a16="http://schemas.microsoft.com/office/drawing/2014/main" id="{B1871E4F-8311-5497-1BD2-6398943B7BC3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55383" y="3038419"/>
            <a:ext cx="914400" cy="9144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8CDA4CA-C959-D3B0-13B8-D558BAA7C821}"/>
              </a:ext>
            </a:extLst>
          </p:cNvPr>
          <p:cNvSpPr/>
          <p:nvPr/>
        </p:nvSpPr>
        <p:spPr>
          <a:xfrm>
            <a:off x="4797195" y="2182473"/>
            <a:ext cx="1469634" cy="2275316"/>
          </a:xfrm>
          <a:custGeom>
            <a:avLst/>
            <a:gdLst>
              <a:gd name="csX0" fmla="*/ 217596 w 1330685"/>
              <a:gd name="csY0" fmla="*/ 2678 h 2275316"/>
              <a:gd name="csX1" fmla="*/ 1032792 w 1330685"/>
              <a:gd name="csY1" fmla="*/ 3714 h 2275316"/>
              <a:gd name="csX2" fmla="*/ 1051332 w 1330685"/>
              <a:gd name="csY2" fmla="*/ 4362 h 2275316"/>
              <a:gd name="csX3" fmla="*/ 1192320 w 1330685"/>
              <a:gd name="csY3" fmla="*/ 1038 h 2275316"/>
              <a:gd name="csX4" fmla="*/ 1314709 w 1330685"/>
              <a:gd name="csY4" fmla="*/ 31793 h 2275316"/>
              <a:gd name="csX5" fmla="*/ 1327880 w 1330685"/>
              <a:gd name="csY5" fmla="*/ 157017 h 2275316"/>
              <a:gd name="csX6" fmla="*/ 1328069 w 1330685"/>
              <a:gd name="csY6" fmla="*/ 465825 h 2275316"/>
              <a:gd name="csX7" fmla="*/ 1328006 w 1330685"/>
              <a:gd name="csY7" fmla="*/ 1518292 h 2275316"/>
              <a:gd name="csX8" fmla="*/ 1327880 w 1330685"/>
              <a:gd name="csY8" fmla="*/ 1801892 h 2275316"/>
              <a:gd name="csX9" fmla="*/ 1319877 w 1330685"/>
              <a:gd name="csY9" fmla="*/ 1919994 h 2275316"/>
              <a:gd name="csX10" fmla="*/ 1242674 w 1330685"/>
              <a:gd name="csY10" fmla="*/ 1956358 h 2275316"/>
              <a:gd name="csX11" fmla="*/ 1022413 w 1330685"/>
              <a:gd name="csY11" fmla="*/ 2020137 h 2275316"/>
              <a:gd name="csX12" fmla="*/ 316503 w 1330685"/>
              <a:gd name="csY12" fmla="*/ 2209076 h 2275316"/>
              <a:gd name="csX13" fmla="*/ 134496 w 1330685"/>
              <a:gd name="csY13" fmla="*/ 2254138 h 2275316"/>
              <a:gd name="csX14" fmla="*/ 41664 w 1330685"/>
              <a:gd name="csY14" fmla="*/ 2274556 h 2275316"/>
              <a:gd name="csX15" fmla="*/ 3221 w 1330685"/>
              <a:gd name="csY15" fmla="*/ 2104397 h 2275316"/>
              <a:gd name="csX16" fmla="*/ 3095 w 1330685"/>
              <a:gd name="csY16" fmla="*/ 1556105 h 2275316"/>
              <a:gd name="csX17" fmla="*/ 3095 w 1330685"/>
              <a:gd name="csY17" fmla="*/ 421709 h 2275316"/>
              <a:gd name="csX18" fmla="*/ 3095 w 1330685"/>
              <a:gd name="csY18" fmla="*/ 138110 h 2275316"/>
              <a:gd name="csX19" fmla="*/ 23073 w 1330685"/>
              <a:gd name="csY19" fmla="*/ 24419 h 2275316"/>
              <a:gd name="csX20" fmla="*/ 139852 w 1330685"/>
              <a:gd name="csY20" fmla="*/ 1100 h 2275316"/>
              <a:gd name="csX21" fmla="*/ 217596 w 1330685"/>
              <a:gd name="csY21" fmla="*/ 2678 h 22753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330685" h="2275316">
                <a:moveTo>
                  <a:pt x="217596" y="2678"/>
                </a:moveTo>
                <a:lnTo>
                  <a:pt x="1032792" y="3714"/>
                </a:lnTo>
                <a:lnTo>
                  <a:pt x="1051332" y="4362"/>
                </a:lnTo>
                <a:lnTo>
                  <a:pt x="1192320" y="1038"/>
                </a:lnTo>
                <a:cubicBezTo>
                  <a:pt x="1234860" y="659"/>
                  <a:pt x="1285845" y="-7029"/>
                  <a:pt x="1314709" y="31793"/>
                </a:cubicBezTo>
                <a:cubicBezTo>
                  <a:pt x="1338594" y="63934"/>
                  <a:pt x="1327754" y="119267"/>
                  <a:pt x="1327880" y="157017"/>
                </a:cubicBezTo>
                <a:cubicBezTo>
                  <a:pt x="1328195" y="259932"/>
                  <a:pt x="1327880" y="362910"/>
                  <a:pt x="1328069" y="465825"/>
                </a:cubicBezTo>
                <a:cubicBezTo>
                  <a:pt x="1328825" y="816669"/>
                  <a:pt x="1327817" y="1167449"/>
                  <a:pt x="1328006" y="1518292"/>
                </a:cubicBezTo>
                <a:cubicBezTo>
                  <a:pt x="1328069" y="1612825"/>
                  <a:pt x="1328006" y="1707359"/>
                  <a:pt x="1327880" y="1801892"/>
                </a:cubicBezTo>
                <a:cubicBezTo>
                  <a:pt x="1327817" y="1835986"/>
                  <a:pt x="1338027" y="1889681"/>
                  <a:pt x="1319877" y="1919994"/>
                </a:cubicBezTo>
                <a:cubicBezTo>
                  <a:pt x="1305382" y="1944258"/>
                  <a:pt x="1267568" y="1948102"/>
                  <a:pt x="1242674" y="1956358"/>
                </a:cubicBezTo>
                <a:cubicBezTo>
                  <a:pt x="1170325" y="1980181"/>
                  <a:pt x="1095833" y="1999781"/>
                  <a:pt x="1022413" y="2020137"/>
                </a:cubicBezTo>
                <a:lnTo>
                  <a:pt x="316503" y="2209076"/>
                </a:lnTo>
                <a:lnTo>
                  <a:pt x="134496" y="2254138"/>
                </a:lnTo>
                <a:cubicBezTo>
                  <a:pt x="107334" y="2261196"/>
                  <a:pt x="69899" y="2279220"/>
                  <a:pt x="41664" y="2274556"/>
                </a:cubicBezTo>
                <a:cubicBezTo>
                  <a:pt x="-16505" y="2264977"/>
                  <a:pt x="3221" y="2148008"/>
                  <a:pt x="3221" y="2104397"/>
                </a:cubicBezTo>
                <a:cubicBezTo>
                  <a:pt x="3031" y="1921633"/>
                  <a:pt x="3284" y="1738869"/>
                  <a:pt x="3095" y="1556105"/>
                </a:cubicBezTo>
                <a:cubicBezTo>
                  <a:pt x="2780" y="1177973"/>
                  <a:pt x="2212" y="799841"/>
                  <a:pt x="3095" y="421709"/>
                </a:cubicBezTo>
                <a:cubicBezTo>
                  <a:pt x="3284" y="327177"/>
                  <a:pt x="2906" y="232644"/>
                  <a:pt x="3095" y="138110"/>
                </a:cubicBezTo>
                <a:cubicBezTo>
                  <a:pt x="3158" y="100108"/>
                  <a:pt x="-5539" y="54417"/>
                  <a:pt x="23073" y="24419"/>
                </a:cubicBezTo>
                <a:cubicBezTo>
                  <a:pt x="53323" y="-7218"/>
                  <a:pt x="100212" y="849"/>
                  <a:pt x="139852" y="1100"/>
                </a:cubicBezTo>
                <a:lnTo>
                  <a:pt x="217596" y="267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Graphic 16" descr="Single gear with solid fill">
            <a:extLst>
              <a:ext uri="{FF2B5EF4-FFF2-40B4-BE49-F238E27FC236}">
                <a16:creationId xmlns:a16="http://schemas.microsoft.com/office/drawing/2014/main" id="{67A5D9FC-A307-9EF7-62D5-363402A40C0F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74812" y="2437556"/>
            <a:ext cx="914400" cy="9144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71C927B-DD68-F4C7-C9E6-6E499CB39E11}"/>
              </a:ext>
            </a:extLst>
          </p:cNvPr>
          <p:cNvSpPr/>
          <p:nvPr/>
        </p:nvSpPr>
        <p:spPr>
          <a:xfrm>
            <a:off x="6531793" y="1549921"/>
            <a:ext cx="1434243" cy="2485789"/>
          </a:xfrm>
          <a:custGeom>
            <a:avLst/>
            <a:gdLst>
              <a:gd name="csX0" fmla="*/ 131921 w 1298640"/>
              <a:gd name="csY0" fmla="*/ 1076 h 2485789"/>
              <a:gd name="csX1" fmla="*/ 1117511 w 1298640"/>
              <a:gd name="csY1" fmla="*/ 369 h 2485789"/>
              <a:gd name="csX2" fmla="*/ 1178087 w 1298640"/>
              <a:gd name="csY2" fmla="*/ 383 h 2485789"/>
              <a:gd name="csX3" fmla="*/ 1281191 w 1298640"/>
              <a:gd name="csY3" fmla="*/ 26915 h 2485789"/>
              <a:gd name="csX4" fmla="*/ 1296064 w 1298640"/>
              <a:gd name="csY4" fmla="*/ 164429 h 2485789"/>
              <a:gd name="csX5" fmla="*/ 1295812 w 1298640"/>
              <a:gd name="csY5" fmla="*/ 485841 h 2485789"/>
              <a:gd name="csX6" fmla="*/ 1292346 w 1298640"/>
              <a:gd name="csY6" fmla="*/ 1557215 h 2485789"/>
              <a:gd name="csX7" fmla="*/ 1292220 w 1298640"/>
              <a:gd name="csY7" fmla="*/ 1859721 h 2485789"/>
              <a:gd name="csX8" fmla="*/ 1286233 w 1298640"/>
              <a:gd name="csY8" fmla="*/ 1990176 h 2485789"/>
              <a:gd name="csX9" fmla="*/ 1211678 w 1298640"/>
              <a:gd name="csY9" fmla="*/ 2035363 h 2485789"/>
              <a:gd name="csX10" fmla="*/ 1012339 w 1298640"/>
              <a:gd name="csY10" fmla="*/ 2125421 h 2485789"/>
              <a:gd name="csX11" fmla="*/ 316261 w 1298640"/>
              <a:gd name="csY11" fmla="*/ 2394273 h 2485789"/>
              <a:gd name="csX12" fmla="*/ 119569 w 1298640"/>
              <a:gd name="csY12" fmla="*/ 2462211 h 2485789"/>
              <a:gd name="csX13" fmla="*/ 37704 w 1298640"/>
              <a:gd name="csY13" fmla="*/ 2485403 h 2485789"/>
              <a:gd name="csX14" fmla="*/ 2726 w 1298640"/>
              <a:gd name="csY14" fmla="*/ 2439523 h 2485789"/>
              <a:gd name="csX15" fmla="*/ 2601 w 1298640"/>
              <a:gd name="csY15" fmla="*/ 2307177 h 2485789"/>
              <a:gd name="csX16" fmla="*/ 2348 w 1298640"/>
              <a:gd name="csY16" fmla="*/ 1739979 h 2485789"/>
              <a:gd name="csX17" fmla="*/ 1844 w 1298640"/>
              <a:gd name="csY17" fmla="*/ 460632 h 2485789"/>
              <a:gd name="csX18" fmla="*/ 1655 w 1298640"/>
              <a:gd name="csY18" fmla="*/ 145522 h 2485789"/>
              <a:gd name="csX19" fmla="*/ 23146 w 1298640"/>
              <a:gd name="csY19" fmla="*/ 21054 h 2485789"/>
              <a:gd name="csX20" fmla="*/ 131921 w 1298640"/>
              <a:gd name="csY20" fmla="*/ 1076 h 2485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298640" h="2485789">
                <a:moveTo>
                  <a:pt x="131921" y="1076"/>
                </a:moveTo>
                <a:lnTo>
                  <a:pt x="1117511" y="369"/>
                </a:lnTo>
                <a:lnTo>
                  <a:pt x="1178087" y="383"/>
                </a:lnTo>
                <a:cubicBezTo>
                  <a:pt x="1214262" y="572"/>
                  <a:pt x="1256739" y="-5730"/>
                  <a:pt x="1281191" y="26915"/>
                </a:cubicBezTo>
                <a:cubicBezTo>
                  <a:pt x="1307723" y="62396"/>
                  <a:pt x="1296128" y="122708"/>
                  <a:pt x="1296064" y="164429"/>
                </a:cubicBezTo>
                <a:cubicBezTo>
                  <a:pt x="1295812" y="271567"/>
                  <a:pt x="1295939" y="378704"/>
                  <a:pt x="1295812" y="485841"/>
                </a:cubicBezTo>
                <a:cubicBezTo>
                  <a:pt x="1295497" y="842987"/>
                  <a:pt x="1292598" y="1200070"/>
                  <a:pt x="1292346" y="1557215"/>
                </a:cubicBezTo>
                <a:cubicBezTo>
                  <a:pt x="1292283" y="1658050"/>
                  <a:pt x="1292094" y="1758885"/>
                  <a:pt x="1292220" y="1859721"/>
                </a:cubicBezTo>
                <a:cubicBezTo>
                  <a:pt x="1292220" y="1894950"/>
                  <a:pt x="1301106" y="1959106"/>
                  <a:pt x="1286233" y="1990176"/>
                </a:cubicBezTo>
                <a:cubicBezTo>
                  <a:pt x="1274259" y="2015259"/>
                  <a:pt x="1235311" y="2024145"/>
                  <a:pt x="1211678" y="2035363"/>
                </a:cubicBezTo>
                <a:cubicBezTo>
                  <a:pt x="1145820" y="2066811"/>
                  <a:pt x="1078828" y="2095423"/>
                  <a:pt x="1012339" y="2125421"/>
                </a:cubicBezTo>
                <a:cubicBezTo>
                  <a:pt x="786217" y="2227580"/>
                  <a:pt x="549884" y="2311211"/>
                  <a:pt x="316261" y="2394273"/>
                </a:cubicBezTo>
                <a:cubicBezTo>
                  <a:pt x="250844" y="2417529"/>
                  <a:pt x="185049" y="2439208"/>
                  <a:pt x="119569" y="2462211"/>
                </a:cubicBezTo>
                <a:cubicBezTo>
                  <a:pt x="94613" y="2470971"/>
                  <a:pt x="64803" y="2488617"/>
                  <a:pt x="37704" y="2485403"/>
                </a:cubicBezTo>
                <a:cubicBezTo>
                  <a:pt x="13504" y="2482567"/>
                  <a:pt x="4365" y="2461076"/>
                  <a:pt x="2726" y="2439523"/>
                </a:cubicBezTo>
                <a:cubicBezTo>
                  <a:pt x="-613" y="2395975"/>
                  <a:pt x="2601" y="2350851"/>
                  <a:pt x="2601" y="2307177"/>
                </a:cubicBezTo>
                <a:cubicBezTo>
                  <a:pt x="2537" y="2118111"/>
                  <a:pt x="2475" y="1929045"/>
                  <a:pt x="2348" y="1739979"/>
                </a:cubicBezTo>
                <a:cubicBezTo>
                  <a:pt x="2160" y="1313509"/>
                  <a:pt x="2285" y="887102"/>
                  <a:pt x="1844" y="460632"/>
                </a:cubicBezTo>
                <a:cubicBezTo>
                  <a:pt x="1718" y="355575"/>
                  <a:pt x="1655" y="250580"/>
                  <a:pt x="1655" y="145522"/>
                </a:cubicBezTo>
                <a:cubicBezTo>
                  <a:pt x="1655" y="105126"/>
                  <a:pt x="-8869" y="52187"/>
                  <a:pt x="23146" y="21054"/>
                </a:cubicBezTo>
                <a:cubicBezTo>
                  <a:pt x="52010" y="-6991"/>
                  <a:pt x="95180" y="1076"/>
                  <a:pt x="131921" y="10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Graphic 18" descr="Signal with solid fill">
            <a:extLst>
              <a:ext uri="{FF2B5EF4-FFF2-40B4-BE49-F238E27FC236}">
                <a16:creationId xmlns:a16="http://schemas.microsoft.com/office/drawing/2014/main" id="{0B681504-E76B-5BB4-A8D6-D5E62D8D109E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91714" y="1805004"/>
            <a:ext cx="914400" cy="91440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9AD5892-E333-59E0-AA65-304081E0AFB8}"/>
              </a:ext>
            </a:extLst>
          </p:cNvPr>
          <p:cNvSpPr/>
          <p:nvPr/>
        </p:nvSpPr>
        <p:spPr>
          <a:xfrm>
            <a:off x="8230999" y="920998"/>
            <a:ext cx="1454353" cy="2507842"/>
          </a:xfrm>
          <a:custGeom>
            <a:avLst/>
            <a:gdLst>
              <a:gd name="csX0" fmla="*/ 242099 w 1316849"/>
              <a:gd name="csY0" fmla="*/ 3044 h 2507842"/>
              <a:gd name="csX1" fmla="*/ 1194929 w 1316849"/>
              <a:gd name="csY1" fmla="*/ 1183 h 2507842"/>
              <a:gd name="csX2" fmla="*/ 1247254 w 1316849"/>
              <a:gd name="csY2" fmla="*/ 1304 h 2507842"/>
              <a:gd name="csX3" fmla="*/ 1299649 w 1316849"/>
              <a:gd name="csY3" fmla="*/ 27443 h 2507842"/>
              <a:gd name="csX4" fmla="*/ 1314774 w 1316849"/>
              <a:gd name="csY4" fmla="*/ 150525 h 2507842"/>
              <a:gd name="csX5" fmla="*/ 1314332 w 1316849"/>
              <a:gd name="csY5" fmla="*/ 446728 h 2507842"/>
              <a:gd name="csX6" fmla="*/ 1309039 w 1316849"/>
              <a:gd name="csY6" fmla="*/ 1404662 h 2507842"/>
              <a:gd name="csX7" fmla="*/ 1308850 w 1316849"/>
              <a:gd name="csY7" fmla="*/ 1669355 h 2507842"/>
              <a:gd name="csX8" fmla="*/ 1301414 w 1316849"/>
              <a:gd name="csY8" fmla="*/ 1781534 h 2507842"/>
              <a:gd name="csX9" fmla="*/ 1243244 w 1316849"/>
              <a:gd name="csY9" fmla="*/ 1830439 h 2507842"/>
              <a:gd name="csX10" fmla="*/ 1111843 w 1316849"/>
              <a:gd name="csY10" fmla="*/ 1919804 h 2507842"/>
              <a:gd name="csX11" fmla="*/ 568720 w 1316849"/>
              <a:gd name="csY11" fmla="*/ 2246258 h 2507842"/>
              <a:gd name="csX12" fmla="*/ 187688 w 1316849"/>
              <a:gd name="csY12" fmla="*/ 2445092 h 2507842"/>
              <a:gd name="csX13" fmla="*/ 41919 w 1316849"/>
              <a:gd name="csY13" fmla="*/ 2507547 h 2507842"/>
              <a:gd name="csX14" fmla="*/ 6060 w 1316849"/>
              <a:gd name="csY14" fmla="*/ 2480763 h 2507842"/>
              <a:gd name="csX15" fmla="*/ 2971 w 1316849"/>
              <a:gd name="csY15" fmla="*/ 2324783 h 2507842"/>
              <a:gd name="csX16" fmla="*/ 2971 w 1316849"/>
              <a:gd name="csY16" fmla="*/ 1738679 h 2507842"/>
              <a:gd name="csX17" fmla="*/ 3035 w 1316849"/>
              <a:gd name="csY17" fmla="*/ 465634 h 2507842"/>
              <a:gd name="csX18" fmla="*/ 3035 w 1316849"/>
              <a:gd name="csY18" fmla="*/ 150525 h 2507842"/>
              <a:gd name="csX19" fmla="*/ 22761 w 1316849"/>
              <a:gd name="csY19" fmla="*/ 23913 h 2507842"/>
              <a:gd name="csX20" fmla="*/ 139855 w 1316849"/>
              <a:gd name="csY20" fmla="*/ 973 h 2507842"/>
              <a:gd name="csX21" fmla="*/ 242099 w 1316849"/>
              <a:gd name="csY21" fmla="*/ 3044 h 25078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316849" h="2507842">
                <a:moveTo>
                  <a:pt x="242099" y="3044"/>
                </a:moveTo>
                <a:lnTo>
                  <a:pt x="1194929" y="1183"/>
                </a:lnTo>
                <a:lnTo>
                  <a:pt x="1247254" y="1304"/>
                </a:lnTo>
                <a:cubicBezTo>
                  <a:pt x="1267397" y="3542"/>
                  <a:pt x="1286068" y="10112"/>
                  <a:pt x="1299649" y="27443"/>
                </a:cubicBezTo>
                <a:cubicBezTo>
                  <a:pt x="1325109" y="59836"/>
                  <a:pt x="1314774" y="112207"/>
                  <a:pt x="1314774" y="150525"/>
                </a:cubicBezTo>
                <a:cubicBezTo>
                  <a:pt x="1314648" y="249217"/>
                  <a:pt x="1316287" y="348036"/>
                  <a:pt x="1314332" y="446728"/>
                </a:cubicBezTo>
                <a:cubicBezTo>
                  <a:pt x="1307968" y="765871"/>
                  <a:pt x="1309354" y="1085393"/>
                  <a:pt x="1309039" y="1404662"/>
                </a:cubicBezTo>
                <a:cubicBezTo>
                  <a:pt x="1308976" y="1492893"/>
                  <a:pt x="1309039" y="1581124"/>
                  <a:pt x="1308850" y="1669355"/>
                </a:cubicBezTo>
                <a:cubicBezTo>
                  <a:pt x="1308787" y="1702882"/>
                  <a:pt x="1317988" y="1751346"/>
                  <a:pt x="1301414" y="1781534"/>
                </a:cubicBezTo>
                <a:cubicBezTo>
                  <a:pt x="1288935" y="1804348"/>
                  <a:pt x="1263978" y="1816259"/>
                  <a:pt x="1243244" y="1830439"/>
                </a:cubicBezTo>
                <a:lnTo>
                  <a:pt x="1111843" y="1919804"/>
                </a:lnTo>
                <a:cubicBezTo>
                  <a:pt x="938595" y="2039609"/>
                  <a:pt x="753563" y="2145612"/>
                  <a:pt x="568720" y="2246258"/>
                </a:cubicBezTo>
                <a:cubicBezTo>
                  <a:pt x="442801" y="2314763"/>
                  <a:pt x="315939" y="2380999"/>
                  <a:pt x="187688" y="2445092"/>
                </a:cubicBezTo>
                <a:cubicBezTo>
                  <a:pt x="157249" y="2460344"/>
                  <a:pt x="72547" y="2512211"/>
                  <a:pt x="41919" y="2507547"/>
                </a:cubicBezTo>
                <a:cubicBezTo>
                  <a:pt x="27172" y="2505278"/>
                  <a:pt x="11353" y="2495573"/>
                  <a:pt x="6060" y="2480763"/>
                </a:cubicBezTo>
                <a:cubicBezTo>
                  <a:pt x="-5536" y="2448496"/>
                  <a:pt x="3098" y="2362849"/>
                  <a:pt x="2971" y="2324783"/>
                </a:cubicBezTo>
                <a:cubicBezTo>
                  <a:pt x="2216" y="2129416"/>
                  <a:pt x="3538" y="1934047"/>
                  <a:pt x="2971" y="1738679"/>
                </a:cubicBezTo>
                <a:cubicBezTo>
                  <a:pt x="1774" y="1314352"/>
                  <a:pt x="2656" y="889962"/>
                  <a:pt x="3035" y="465634"/>
                </a:cubicBezTo>
                <a:cubicBezTo>
                  <a:pt x="3160" y="360577"/>
                  <a:pt x="3035" y="255583"/>
                  <a:pt x="3035" y="150525"/>
                </a:cubicBezTo>
                <a:cubicBezTo>
                  <a:pt x="3035" y="110506"/>
                  <a:pt x="-7616" y="55676"/>
                  <a:pt x="22761" y="23913"/>
                </a:cubicBezTo>
                <a:cubicBezTo>
                  <a:pt x="52318" y="-7094"/>
                  <a:pt x="101223" y="910"/>
                  <a:pt x="139855" y="973"/>
                </a:cubicBezTo>
                <a:lnTo>
                  <a:pt x="242099" y="304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Graphic 20" descr="Flag with solid fill">
            <a:extLst>
              <a:ext uri="{FF2B5EF4-FFF2-40B4-BE49-F238E27FC236}">
                <a16:creationId xmlns:a16="http://schemas.microsoft.com/office/drawing/2014/main" id="{1D6FED63-837D-8EE3-C782-DC36215239DC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00975" y="1176081"/>
            <a:ext cx="914400" cy="9144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A6975FC-39E7-42DB-47F8-509A66E59EBF}"/>
              </a:ext>
            </a:extLst>
          </p:cNvPr>
          <p:cNvGrpSpPr/>
          <p:nvPr/>
        </p:nvGrpSpPr>
        <p:grpSpPr>
          <a:xfrm>
            <a:off x="1284586" y="5196178"/>
            <a:ext cx="1643604" cy="1043932"/>
            <a:chOff x="332936" y="3008799"/>
            <a:chExt cx="2926080" cy="10439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C982B4-5689-CD5D-542D-68F338D043B0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F7BFE7-4C42-5A37-7414-760B99A0846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apex  magna Maecenas.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17B3F36-90B5-514B-D5F2-EDF1964A33BC}"/>
              </a:ext>
            </a:extLst>
          </p:cNvPr>
          <p:cNvGrpSpPr/>
          <p:nvPr/>
        </p:nvGrpSpPr>
        <p:grpSpPr>
          <a:xfrm>
            <a:off x="2997533" y="5045786"/>
            <a:ext cx="1643604" cy="1043932"/>
            <a:chOff x="332936" y="3008799"/>
            <a:chExt cx="2926080" cy="10439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8A1016-5C10-4634-4996-2E7EBA22ABCC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4E1B40-EA23-F2BA-83D8-5C80CF9EB5E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apex  magna Maecenas.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A396E0B-DBA5-7751-A5BD-36DA4BE25FDD}"/>
              </a:ext>
            </a:extLst>
          </p:cNvPr>
          <p:cNvGrpSpPr/>
          <p:nvPr/>
        </p:nvGrpSpPr>
        <p:grpSpPr>
          <a:xfrm>
            <a:off x="4710480" y="4817819"/>
            <a:ext cx="1643604" cy="1043932"/>
            <a:chOff x="332936" y="3008799"/>
            <a:chExt cx="2926080" cy="10439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42492E0-5CBE-D30B-4EA9-06E2AE1D38A5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06158D7-EABB-AB67-B26F-DEF81875999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apex  magna Maecenas.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D82DF54-1FF5-70DA-67A2-7D5F03CEB4D9}"/>
              </a:ext>
            </a:extLst>
          </p:cNvPr>
          <p:cNvGrpSpPr/>
          <p:nvPr/>
        </p:nvGrpSpPr>
        <p:grpSpPr>
          <a:xfrm>
            <a:off x="6423427" y="4387235"/>
            <a:ext cx="1643604" cy="1043932"/>
            <a:chOff x="332936" y="3008799"/>
            <a:chExt cx="2926080" cy="104393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33C6E36-905C-8940-0C28-462C947D1552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08A8700-B69E-AC32-6C6D-C7453DE6FAD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apex  magna Maecenas.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02ED34-AD32-7016-B051-C094A2A80158}"/>
              </a:ext>
            </a:extLst>
          </p:cNvPr>
          <p:cNvGrpSpPr/>
          <p:nvPr/>
        </p:nvGrpSpPr>
        <p:grpSpPr>
          <a:xfrm>
            <a:off x="8136373" y="3861379"/>
            <a:ext cx="1643604" cy="1043932"/>
            <a:chOff x="332936" y="3008799"/>
            <a:chExt cx="2926080" cy="104393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DD9D32E-18C6-B0E8-CB7F-598D2F8D94F2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D9E24E7-4017-52B2-CF3E-FFD3E2E59D9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apex  magna Maecenas.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F56BD-9FBA-8A0A-BA2E-BED442FC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4A444-6E01-119D-CDA8-10015AF71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Rising Steps Process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8EFB5DD-DE5C-CDAD-1D54-4FE11D9BEEBF}"/>
              </a:ext>
            </a:extLst>
          </p:cNvPr>
          <p:cNvSpPr/>
          <p:nvPr/>
        </p:nvSpPr>
        <p:spPr>
          <a:xfrm>
            <a:off x="1430686" y="1309114"/>
            <a:ext cx="10016676" cy="3736672"/>
          </a:xfrm>
          <a:custGeom>
            <a:avLst/>
            <a:gdLst>
              <a:gd name="csX0" fmla="*/ 10942182 w 11327161"/>
              <a:gd name="csY0" fmla="*/ 785990 h 4666769"/>
              <a:gd name="csX1" fmla="*/ 10856547 w 11327161"/>
              <a:gd name="csY1" fmla="*/ 896812 h 4666769"/>
              <a:gd name="csX2" fmla="*/ 10646630 w 11327161"/>
              <a:gd name="csY2" fmla="*/ 1150963 h 4666769"/>
              <a:gd name="csX3" fmla="*/ 9925657 w 11327161"/>
              <a:gd name="csY3" fmla="*/ 1823687 h 4666769"/>
              <a:gd name="csX4" fmla="*/ 7313784 w 11327161"/>
              <a:gd name="csY4" fmla="*/ 3257054 h 4666769"/>
              <a:gd name="csX5" fmla="*/ 4047051 w 11327161"/>
              <a:gd name="csY5" fmla="*/ 4208250 h 4666769"/>
              <a:gd name="csX6" fmla="*/ 2859807 w 11327161"/>
              <a:gd name="csY6" fmla="*/ 4408801 h 4666769"/>
              <a:gd name="csX7" fmla="*/ 1316091 w 11327161"/>
              <a:gd name="csY7" fmla="*/ 4586604 h 4666769"/>
              <a:gd name="csX8" fmla="*/ 689411 w 11327161"/>
              <a:gd name="csY8" fmla="*/ 4630287 h 4666769"/>
              <a:gd name="csX9" fmla="*/ 166941 w 11327161"/>
              <a:gd name="csY9" fmla="*/ 4659095 h 4666769"/>
              <a:gd name="csX10" fmla="*/ 11570 w 11327161"/>
              <a:gd name="csY10" fmla="*/ 4663030 h 4666769"/>
              <a:gd name="csX11" fmla="*/ 0 w 11327161"/>
              <a:gd name="csY11" fmla="*/ 4646186 h 4666769"/>
              <a:gd name="csX12" fmla="*/ 64620 w 11327161"/>
              <a:gd name="csY12" fmla="*/ 4627768 h 4666769"/>
              <a:gd name="csX13" fmla="*/ 229909 w 11327161"/>
              <a:gd name="csY13" fmla="*/ 4611869 h 4666769"/>
              <a:gd name="csX14" fmla="*/ 859579 w 11327161"/>
              <a:gd name="csY14" fmla="*/ 4546462 h 4666769"/>
              <a:gd name="csX15" fmla="*/ 3244064 w 11327161"/>
              <a:gd name="csY15" fmla="*/ 4207621 h 4666769"/>
              <a:gd name="csX16" fmla="*/ 5188802 w 11327161"/>
              <a:gd name="csY16" fmla="*/ 3753077 h 4666769"/>
              <a:gd name="csX17" fmla="*/ 6194229 w 11327161"/>
              <a:gd name="csY17" fmla="*/ 3443672 h 4666769"/>
              <a:gd name="csX18" fmla="*/ 6869157 w 11327161"/>
              <a:gd name="csY18" fmla="*/ 3198022 h 4666769"/>
              <a:gd name="csX19" fmla="*/ 7691901 w 11327161"/>
              <a:gd name="csY19" fmla="*/ 2856111 h 4666769"/>
              <a:gd name="csX20" fmla="*/ 8731723 w 11327161"/>
              <a:gd name="csY20" fmla="*/ 2329391 h 4666769"/>
              <a:gd name="csX21" fmla="*/ 10229946 w 11327161"/>
              <a:gd name="csY21" fmla="*/ 1214638 h 4666769"/>
              <a:gd name="csX22" fmla="*/ 10564222 w 11327161"/>
              <a:gd name="csY22" fmla="*/ 840614 h 4666769"/>
              <a:gd name="csX23" fmla="*/ 10718570 w 11327161"/>
              <a:gd name="csY23" fmla="*/ 632035 h 4666769"/>
              <a:gd name="csX24" fmla="*/ 10611290 w 11327161"/>
              <a:gd name="csY24" fmla="*/ 683117 h 4666769"/>
              <a:gd name="csX25" fmla="*/ 10237659 w 11327161"/>
              <a:gd name="csY25" fmla="*/ 757969 h 4666769"/>
              <a:gd name="csX26" fmla="*/ 10196180 w 11327161"/>
              <a:gd name="csY26" fmla="*/ 704920 h 4666769"/>
              <a:gd name="csX27" fmla="*/ 10174771 w 11327161"/>
              <a:gd name="csY27" fmla="*/ 608423 h 4666769"/>
              <a:gd name="csX28" fmla="*/ 10379650 w 11327161"/>
              <a:gd name="csY28" fmla="*/ 396066 h 4666769"/>
              <a:gd name="csX29" fmla="*/ 10940844 w 11327161"/>
              <a:gd name="csY29" fmla="*/ 68086 h 4666769"/>
              <a:gd name="csX30" fmla="*/ 11232539 w 11327161"/>
              <a:gd name="csY30" fmla="*/ 30464 h 4666769"/>
              <a:gd name="csX31" fmla="*/ 11325573 w 11327161"/>
              <a:gd name="csY31" fmla="*/ 309329 h 4666769"/>
              <a:gd name="csX32" fmla="*/ 11308572 w 11327161"/>
              <a:gd name="csY32" fmla="*/ 923258 h 4666769"/>
              <a:gd name="csX33" fmla="*/ 11234349 w 11327161"/>
              <a:gd name="csY33" fmla="*/ 1195512 h 4666769"/>
              <a:gd name="csX34" fmla="*/ 10948085 w 11327161"/>
              <a:gd name="csY34" fmla="*/ 1095394 h 4666769"/>
              <a:gd name="csX35" fmla="*/ 10942182 w 11327161"/>
              <a:gd name="csY35" fmla="*/ 785990 h 46667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1327161" h="4666769">
                <a:moveTo>
                  <a:pt x="10942182" y="785990"/>
                </a:moveTo>
                <a:cubicBezTo>
                  <a:pt x="10911407" y="820700"/>
                  <a:pt x="10885512" y="860527"/>
                  <a:pt x="10856547" y="896812"/>
                </a:cubicBezTo>
                <a:cubicBezTo>
                  <a:pt x="10787913" y="982919"/>
                  <a:pt x="10718807" y="1067925"/>
                  <a:pt x="10646630" y="1150963"/>
                </a:cubicBezTo>
                <a:cubicBezTo>
                  <a:pt x="10432070" y="1397951"/>
                  <a:pt x="10183429" y="1622743"/>
                  <a:pt x="9925657" y="1823687"/>
                </a:cubicBezTo>
                <a:cubicBezTo>
                  <a:pt x="9136365" y="2438797"/>
                  <a:pt x="8238455" y="2884918"/>
                  <a:pt x="7313784" y="3257054"/>
                </a:cubicBezTo>
                <a:cubicBezTo>
                  <a:pt x="6260738" y="3680744"/>
                  <a:pt x="5157240" y="3980073"/>
                  <a:pt x="4047051" y="4208250"/>
                </a:cubicBezTo>
                <a:cubicBezTo>
                  <a:pt x="3653743" y="4289084"/>
                  <a:pt x="3256343" y="4346620"/>
                  <a:pt x="2859807" y="4408801"/>
                </a:cubicBezTo>
                <a:cubicBezTo>
                  <a:pt x="2348672" y="4488926"/>
                  <a:pt x="1831948" y="4545439"/>
                  <a:pt x="1316091" y="4586604"/>
                </a:cubicBezTo>
                <a:cubicBezTo>
                  <a:pt x="1107355" y="4603290"/>
                  <a:pt x="898147" y="4613522"/>
                  <a:pt x="689411" y="4630287"/>
                </a:cubicBezTo>
                <a:cubicBezTo>
                  <a:pt x="515936" y="4644297"/>
                  <a:pt x="340967" y="4653664"/>
                  <a:pt x="166941" y="4659095"/>
                </a:cubicBezTo>
                <a:cubicBezTo>
                  <a:pt x="134750" y="4660118"/>
                  <a:pt x="36049" y="4672947"/>
                  <a:pt x="11570" y="4663030"/>
                </a:cubicBezTo>
                <a:cubicBezTo>
                  <a:pt x="2834" y="4659488"/>
                  <a:pt x="3463" y="4653270"/>
                  <a:pt x="0" y="4646186"/>
                </a:cubicBezTo>
                <a:cubicBezTo>
                  <a:pt x="16608" y="4627847"/>
                  <a:pt x="40299" y="4630051"/>
                  <a:pt x="64620" y="4627768"/>
                </a:cubicBezTo>
                <a:cubicBezTo>
                  <a:pt x="119716" y="4622495"/>
                  <a:pt x="174734" y="4616513"/>
                  <a:pt x="229909" y="4611869"/>
                </a:cubicBezTo>
                <a:cubicBezTo>
                  <a:pt x="440140" y="4594081"/>
                  <a:pt x="649978" y="4570075"/>
                  <a:pt x="859579" y="4546462"/>
                </a:cubicBezTo>
                <a:cubicBezTo>
                  <a:pt x="1659261" y="4456419"/>
                  <a:pt x="2452095" y="4350713"/>
                  <a:pt x="3244064" y="4207621"/>
                </a:cubicBezTo>
                <a:cubicBezTo>
                  <a:pt x="3899000" y="4089242"/>
                  <a:pt x="4548270" y="3933556"/>
                  <a:pt x="5188802" y="3753077"/>
                </a:cubicBezTo>
                <a:cubicBezTo>
                  <a:pt x="5525991" y="3658075"/>
                  <a:pt x="5863180" y="3558430"/>
                  <a:pt x="6194229" y="3443672"/>
                </a:cubicBezTo>
                <a:cubicBezTo>
                  <a:pt x="6420674" y="3365121"/>
                  <a:pt x="6644286" y="3280430"/>
                  <a:pt x="6869157" y="3198022"/>
                </a:cubicBezTo>
                <a:cubicBezTo>
                  <a:pt x="7147944" y="3095858"/>
                  <a:pt x="7421064" y="2977559"/>
                  <a:pt x="7691901" y="2856111"/>
                </a:cubicBezTo>
                <a:cubicBezTo>
                  <a:pt x="8045855" y="2697277"/>
                  <a:pt x="8397525" y="2526793"/>
                  <a:pt x="8731723" y="2329391"/>
                </a:cubicBezTo>
                <a:cubicBezTo>
                  <a:pt x="9269619" y="2011644"/>
                  <a:pt x="9789176" y="1661153"/>
                  <a:pt x="10229946" y="1214638"/>
                </a:cubicBezTo>
                <a:cubicBezTo>
                  <a:pt x="10347852" y="1095158"/>
                  <a:pt x="10458202" y="970641"/>
                  <a:pt x="10564222" y="840614"/>
                </a:cubicBezTo>
                <a:cubicBezTo>
                  <a:pt x="10618374" y="774183"/>
                  <a:pt x="10673943" y="705313"/>
                  <a:pt x="10718570" y="632035"/>
                </a:cubicBezTo>
                <a:cubicBezTo>
                  <a:pt x="10682837" y="632035"/>
                  <a:pt x="10643639" y="665329"/>
                  <a:pt x="10611290" y="683117"/>
                </a:cubicBezTo>
                <a:cubicBezTo>
                  <a:pt x="10499209" y="744589"/>
                  <a:pt x="10360210" y="863675"/>
                  <a:pt x="10237659" y="757969"/>
                </a:cubicBezTo>
                <a:cubicBezTo>
                  <a:pt x="10220186" y="742936"/>
                  <a:pt x="10206884" y="725226"/>
                  <a:pt x="10196180" y="704920"/>
                </a:cubicBezTo>
                <a:cubicBezTo>
                  <a:pt x="10180124" y="674617"/>
                  <a:pt x="10172095" y="642818"/>
                  <a:pt x="10174771" y="608423"/>
                </a:cubicBezTo>
                <a:cubicBezTo>
                  <a:pt x="10183823" y="490202"/>
                  <a:pt x="10289528" y="447384"/>
                  <a:pt x="10379650" y="396066"/>
                </a:cubicBezTo>
                <a:cubicBezTo>
                  <a:pt x="10567843" y="289022"/>
                  <a:pt x="10755091" y="179223"/>
                  <a:pt x="10940844" y="68086"/>
                </a:cubicBezTo>
                <a:cubicBezTo>
                  <a:pt x="11032382" y="13305"/>
                  <a:pt x="11131005" y="-32582"/>
                  <a:pt x="11232539" y="30464"/>
                </a:cubicBezTo>
                <a:cubicBezTo>
                  <a:pt x="11339662" y="96894"/>
                  <a:pt x="11328013" y="199766"/>
                  <a:pt x="11325573" y="309329"/>
                </a:cubicBezTo>
                <a:cubicBezTo>
                  <a:pt x="11321008" y="513972"/>
                  <a:pt x="11311799" y="718615"/>
                  <a:pt x="11308572" y="923258"/>
                </a:cubicBezTo>
                <a:cubicBezTo>
                  <a:pt x="11307076" y="1021329"/>
                  <a:pt x="11321874" y="1128688"/>
                  <a:pt x="11234349" y="1195512"/>
                </a:cubicBezTo>
                <a:cubicBezTo>
                  <a:pt x="11133288" y="1272568"/>
                  <a:pt x="10978940" y="1219203"/>
                  <a:pt x="10948085" y="1095394"/>
                </a:cubicBezTo>
                <a:cubicBezTo>
                  <a:pt x="10925732" y="1005587"/>
                  <a:pt x="10958868" y="880834"/>
                  <a:pt x="10942182" y="7859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68" cap="flat">
            <a:solidFill>
              <a:srgbClr val="AAABAC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5109D2-A493-D282-7CA3-C0787BE62CED}"/>
              </a:ext>
            </a:extLst>
          </p:cNvPr>
          <p:cNvSpPr/>
          <p:nvPr/>
        </p:nvSpPr>
        <p:spPr>
          <a:xfrm>
            <a:off x="1384806" y="3309192"/>
            <a:ext cx="1443165" cy="1596327"/>
          </a:xfrm>
          <a:custGeom>
            <a:avLst/>
            <a:gdLst>
              <a:gd name="csX0" fmla="*/ 82010 w 1306719"/>
              <a:gd name="csY0" fmla="*/ 0 h 1596327"/>
              <a:gd name="csX1" fmla="*/ 1224709 w 1306719"/>
              <a:gd name="csY1" fmla="*/ 0 h 1596327"/>
              <a:gd name="csX2" fmla="*/ 1306719 w 1306719"/>
              <a:gd name="csY2" fmla="*/ 82010 h 1596327"/>
              <a:gd name="csX3" fmla="*/ 1306719 w 1306719"/>
              <a:gd name="csY3" fmla="*/ 1375852 h 1596327"/>
              <a:gd name="csX4" fmla="*/ 1305830 w 1306719"/>
              <a:gd name="csY4" fmla="*/ 1380257 h 1596327"/>
              <a:gd name="csX5" fmla="*/ 1306638 w 1306719"/>
              <a:gd name="csY5" fmla="*/ 1413365 h 1596327"/>
              <a:gd name="csX6" fmla="*/ 1295049 w 1306719"/>
              <a:gd name="csY6" fmla="*/ 1456748 h 1596327"/>
              <a:gd name="csX7" fmla="*/ 1215137 w 1306719"/>
              <a:gd name="csY7" fmla="*/ 1478994 h 1596327"/>
              <a:gd name="csX8" fmla="*/ 1001051 w 1306719"/>
              <a:gd name="csY8" fmla="*/ 1504581 h 1596327"/>
              <a:gd name="csX9" fmla="*/ 332766 w 1306719"/>
              <a:gd name="csY9" fmla="*/ 1573339 h 1596327"/>
              <a:gd name="csX10" fmla="*/ 131095 w 1306719"/>
              <a:gd name="csY10" fmla="*/ 1591993 h 1596327"/>
              <a:gd name="csX11" fmla="*/ 44125 w 1306719"/>
              <a:gd name="csY11" fmla="*/ 1584739 h 1596327"/>
              <a:gd name="csX12" fmla="*/ 8770 w 1306719"/>
              <a:gd name="csY12" fmla="*/ 1455424 h 1596327"/>
              <a:gd name="csX13" fmla="*/ 0 w 1306719"/>
              <a:gd name="csY13" fmla="*/ 82010 h 1596327"/>
              <a:gd name="csX14" fmla="*/ 82010 w 1306719"/>
              <a:gd name="csY14" fmla="*/ 0 h 15963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306719" h="1596327">
                <a:moveTo>
                  <a:pt x="82010" y="0"/>
                </a:moveTo>
                <a:lnTo>
                  <a:pt x="1224709" y="0"/>
                </a:lnTo>
                <a:cubicBezTo>
                  <a:pt x="1270002" y="0"/>
                  <a:pt x="1306719" y="36717"/>
                  <a:pt x="1306719" y="82010"/>
                </a:cubicBezTo>
                <a:lnTo>
                  <a:pt x="1306719" y="1375852"/>
                </a:lnTo>
                <a:lnTo>
                  <a:pt x="1305830" y="1380257"/>
                </a:lnTo>
                <a:cubicBezTo>
                  <a:pt x="1306099" y="1391293"/>
                  <a:pt x="1306369" y="1402329"/>
                  <a:pt x="1306638" y="1413365"/>
                </a:cubicBezTo>
                <a:cubicBezTo>
                  <a:pt x="1306173" y="1429270"/>
                  <a:pt x="1303589" y="1444711"/>
                  <a:pt x="1295049" y="1456748"/>
                </a:cubicBezTo>
                <a:cubicBezTo>
                  <a:pt x="1278726" y="1479625"/>
                  <a:pt x="1239968" y="1475907"/>
                  <a:pt x="1215137" y="1478994"/>
                </a:cubicBezTo>
                <a:lnTo>
                  <a:pt x="1001051" y="1504581"/>
                </a:lnTo>
                <a:cubicBezTo>
                  <a:pt x="778836" y="1532059"/>
                  <a:pt x="555801" y="1553613"/>
                  <a:pt x="332766" y="1573339"/>
                </a:cubicBezTo>
                <a:lnTo>
                  <a:pt x="131095" y="1591993"/>
                </a:lnTo>
                <a:cubicBezTo>
                  <a:pt x="103366" y="1594073"/>
                  <a:pt x="65043" y="1603818"/>
                  <a:pt x="44125" y="1584739"/>
                </a:cubicBezTo>
                <a:cubicBezTo>
                  <a:pt x="-2091" y="1542587"/>
                  <a:pt x="8833" y="1490500"/>
                  <a:pt x="8770" y="1455424"/>
                </a:cubicBezTo>
                <a:cubicBezTo>
                  <a:pt x="5847" y="997619"/>
                  <a:pt x="2923" y="539815"/>
                  <a:pt x="0" y="82010"/>
                </a:cubicBezTo>
                <a:cubicBezTo>
                  <a:pt x="0" y="36717"/>
                  <a:pt x="36717" y="0"/>
                  <a:pt x="8201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Graphic 12" descr="Lights On with solid fill">
            <a:extLst>
              <a:ext uri="{FF2B5EF4-FFF2-40B4-BE49-F238E27FC236}">
                <a16:creationId xmlns:a16="http://schemas.microsoft.com/office/drawing/2014/main" id="{794DF34E-AC89-C22A-1CD2-72948F4F32A7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49188" y="3564275"/>
            <a:ext cx="914400" cy="9144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2CDFA7-5702-6BF6-71F5-397D4D1033AC}"/>
              </a:ext>
            </a:extLst>
          </p:cNvPr>
          <p:cNvSpPr/>
          <p:nvPr/>
        </p:nvSpPr>
        <p:spPr>
          <a:xfrm>
            <a:off x="3092935" y="2783336"/>
            <a:ext cx="1439296" cy="1951549"/>
          </a:xfrm>
          <a:custGeom>
            <a:avLst/>
            <a:gdLst>
              <a:gd name="csX0" fmla="*/ 239622 w 1303216"/>
              <a:gd name="csY0" fmla="*/ 255 h 1951549"/>
              <a:gd name="csX1" fmla="*/ 1054818 w 1303216"/>
              <a:gd name="csY1" fmla="*/ 446 h 1951549"/>
              <a:gd name="csX2" fmla="*/ 1169822 w 1303216"/>
              <a:gd name="csY2" fmla="*/ 939 h 1951549"/>
              <a:gd name="csX3" fmla="*/ 1286034 w 1303216"/>
              <a:gd name="csY3" fmla="*/ 28165 h 1951549"/>
              <a:gd name="csX4" fmla="*/ 1301475 w 1303216"/>
              <a:gd name="csY4" fmla="*/ 141037 h 1951549"/>
              <a:gd name="csX5" fmla="*/ 1300529 w 1303216"/>
              <a:gd name="csY5" fmla="*/ 418334 h 1951549"/>
              <a:gd name="csX6" fmla="*/ 1291706 w 1303216"/>
              <a:gd name="csY6" fmla="*/ 1363664 h 1951549"/>
              <a:gd name="csX7" fmla="*/ 1290005 w 1303216"/>
              <a:gd name="csY7" fmla="*/ 1615752 h 1951549"/>
              <a:gd name="csX8" fmla="*/ 1282253 w 1303216"/>
              <a:gd name="csY8" fmla="*/ 1724969 h 1951549"/>
              <a:gd name="csX9" fmla="*/ 1201459 w 1303216"/>
              <a:gd name="csY9" fmla="*/ 1758307 h 1951549"/>
              <a:gd name="csX10" fmla="*/ 1001112 w 1303216"/>
              <a:gd name="csY10" fmla="*/ 1797444 h 1951549"/>
              <a:gd name="csX11" fmla="*/ 293816 w 1303216"/>
              <a:gd name="csY11" fmla="*/ 1916052 h 1951549"/>
              <a:gd name="csX12" fmla="*/ 117417 w 1303216"/>
              <a:gd name="csY12" fmla="*/ 1941512 h 1951549"/>
              <a:gd name="csX13" fmla="*/ 37002 w 1303216"/>
              <a:gd name="csY13" fmla="*/ 1950399 h 1951549"/>
              <a:gd name="csX14" fmla="*/ 2592 w 1303216"/>
              <a:gd name="csY14" fmla="*/ 1798516 h 1951549"/>
              <a:gd name="csX15" fmla="*/ 2781 w 1303216"/>
              <a:gd name="csY15" fmla="*/ 1300642 h 1951549"/>
              <a:gd name="csX16" fmla="*/ 2906 w 1303216"/>
              <a:gd name="csY16" fmla="*/ 355312 h 1951549"/>
              <a:gd name="csX17" fmla="*/ 2717 w 1303216"/>
              <a:gd name="csY17" fmla="*/ 122130 h 1951549"/>
              <a:gd name="csX18" fmla="*/ 22380 w 1303216"/>
              <a:gd name="csY18" fmla="*/ 24069 h 1951549"/>
              <a:gd name="csX19" fmla="*/ 136261 w 1303216"/>
              <a:gd name="csY19" fmla="*/ 624 h 1951549"/>
              <a:gd name="csX20" fmla="*/ 239622 w 1303216"/>
              <a:gd name="csY20" fmla="*/ 255 h 1951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303216" h="1951549">
                <a:moveTo>
                  <a:pt x="239622" y="255"/>
                </a:moveTo>
                <a:lnTo>
                  <a:pt x="1054818" y="446"/>
                </a:lnTo>
                <a:lnTo>
                  <a:pt x="1169822" y="939"/>
                </a:lnTo>
                <a:cubicBezTo>
                  <a:pt x="1210282" y="498"/>
                  <a:pt x="1257233" y="-6876"/>
                  <a:pt x="1286034" y="28165"/>
                </a:cubicBezTo>
                <a:cubicBezTo>
                  <a:pt x="1310613" y="58226"/>
                  <a:pt x="1301664" y="104989"/>
                  <a:pt x="1301475" y="141037"/>
                </a:cubicBezTo>
                <a:cubicBezTo>
                  <a:pt x="1301033" y="233490"/>
                  <a:pt x="1301097" y="325880"/>
                  <a:pt x="1300529" y="418334"/>
                </a:cubicBezTo>
                <a:cubicBezTo>
                  <a:pt x="1298575" y="733444"/>
                  <a:pt x="1295172" y="1048553"/>
                  <a:pt x="1291706" y="1363664"/>
                </a:cubicBezTo>
                <a:cubicBezTo>
                  <a:pt x="1290824" y="1447672"/>
                  <a:pt x="1291139" y="1531743"/>
                  <a:pt x="1290005" y="1615752"/>
                </a:cubicBezTo>
                <a:cubicBezTo>
                  <a:pt x="1289627" y="1648271"/>
                  <a:pt x="1298765" y="1695475"/>
                  <a:pt x="1282253" y="1724969"/>
                </a:cubicBezTo>
                <a:cubicBezTo>
                  <a:pt x="1267191" y="1752006"/>
                  <a:pt x="1228180" y="1752635"/>
                  <a:pt x="1201459" y="1758307"/>
                </a:cubicBezTo>
                <a:cubicBezTo>
                  <a:pt x="1134907" y="1772424"/>
                  <a:pt x="1067663" y="1783390"/>
                  <a:pt x="1001112" y="1797444"/>
                </a:cubicBezTo>
                <a:cubicBezTo>
                  <a:pt x="769191" y="1846350"/>
                  <a:pt x="529077" y="1886998"/>
                  <a:pt x="293816" y="1916052"/>
                </a:cubicBezTo>
                <a:cubicBezTo>
                  <a:pt x="234953" y="1923299"/>
                  <a:pt x="176154" y="1933067"/>
                  <a:pt x="117417" y="1941512"/>
                </a:cubicBezTo>
                <a:cubicBezTo>
                  <a:pt x="92587" y="1945105"/>
                  <a:pt x="62021" y="1954873"/>
                  <a:pt x="37002" y="1950399"/>
                </a:cubicBezTo>
                <a:cubicBezTo>
                  <a:pt x="-13857" y="1941323"/>
                  <a:pt x="2465" y="1836329"/>
                  <a:pt x="2592" y="1798516"/>
                </a:cubicBezTo>
                <a:cubicBezTo>
                  <a:pt x="3095" y="1632578"/>
                  <a:pt x="2781" y="1466579"/>
                  <a:pt x="2781" y="1300642"/>
                </a:cubicBezTo>
                <a:cubicBezTo>
                  <a:pt x="2906" y="985532"/>
                  <a:pt x="2843" y="670421"/>
                  <a:pt x="2906" y="355312"/>
                </a:cubicBezTo>
                <a:cubicBezTo>
                  <a:pt x="2906" y="277606"/>
                  <a:pt x="2529" y="199836"/>
                  <a:pt x="2717" y="122130"/>
                </a:cubicBezTo>
                <a:cubicBezTo>
                  <a:pt x="2781" y="89359"/>
                  <a:pt x="-2828" y="49466"/>
                  <a:pt x="22380" y="24069"/>
                </a:cubicBezTo>
                <a:cubicBezTo>
                  <a:pt x="52442" y="-6245"/>
                  <a:pt x="97250" y="813"/>
                  <a:pt x="136261" y="624"/>
                </a:cubicBezTo>
                <a:lnTo>
                  <a:pt x="239622" y="2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Graphic 14" descr="Magnifying glass with solid fill">
            <a:extLst>
              <a:ext uri="{FF2B5EF4-FFF2-40B4-BE49-F238E27FC236}">
                <a16:creationId xmlns:a16="http://schemas.microsoft.com/office/drawing/2014/main" id="{BBBC0E6C-4C30-E8FC-163C-2176089227BD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55383" y="3038419"/>
            <a:ext cx="914400" cy="9144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82888EA-98FC-ECA0-C52B-A9DE8DD20569}"/>
              </a:ext>
            </a:extLst>
          </p:cNvPr>
          <p:cNvSpPr/>
          <p:nvPr/>
        </p:nvSpPr>
        <p:spPr>
          <a:xfrm>
            <a:off x="4797195" y="2182473"/>
            <a:ext cx="1469634" cy="2275316"/>
          </a:xfrm>
          <a:custGeom>
            <a:avLst/>
            <a:gdLst>
              <a:gd name="csX0" fmla="*/ 217596 w 1330685"/>
              <a:gd name="csY0" fmla="*/ 2678 h 2275316"/>
              <a:gd name="csX1" fmla="*/ 1032792 w 1330685"/>
              <a:gd name="csY1" fmla="*/ 3714 h 2275316"/>
              <a:gd name="csX2" fmla="*/ 1051332 w 1330685"/>
              <a:gd name="csY2" fmla="*/ 4362 h 2275316"/>
              <a:gd name="csX3" fmla="*/ 1192320 w 1330685"/>
              <a:gd name="csY3" fmla="*/ 1038 h 2275316"/>
              <a:gd name="csX4" fmla="*/ 1314709 w 1330685"/>
              <a:gd name="csY4" fmla="*/ 31793 h 2275316"/>
              <a:gd name="csX5" fmla="*/ 1327880 w 1330685"/>
              <a:gd name="csY5" fmla="*/ 157017 h 2275316"/>
              <a:gd name="csX6" fmla="*/ 1328069 w 1330685"/>
              <a:gd name="csY6" fmla="*/ 465825 h 2275316"/>
              <a:gd name="csX7" fmla="*/ 1328006 w 1330685"/>
              <a:gd name="csY7" fmla="*/ 1518292 h 2275316"/>
              <a:gd name="csX8" fmla="*/ 1327880 w 1330685"/>
              <a:gd name="csY8" fmla="*/ 1801892 h 2275316"/>
              <a:gd name="csX9" fmla="*/ 1319877 w 1330685"/>
              <a:gd name="csY9" fmla="*/ 1919994 h 2275316"/>
              <a:gd name="csX10" fmla="*/ 1242674 w 1330685"/>
              <a:gd name="csY10" fmla="*/ 1956358 h 2275316"/>
              <a:gd name="csX11" fmla="*/ 1022413 w 1330685"/>
              <a:gd name="csY11" fmla="*/ 2020137 h 2275316"/>
              <a:gd name="csX12" fmla="*/ 316503 w 1330685"/>
              <a:gd name="csY12" fmla="*/ 2209076 h 2275316"/>
              <a:gd name="csX13" fmla="*/ 134496 w 1330685"/>
              <a:gd name="csY13" fmla="*/ 2254138 h 2275316"/>
              <a:gd name="csX14" fmla="*/ 41664 w 1330685"/>
              <a:gd name="csY14" fmla="*/ 2274556 h 2275316"/>
              <a:gd name="csX15" fmla="*/ 3221 w 1330685"/>
              <a:gd name="csY15" fmla="*/ 2104397 h 2275316"/>
              <a:gd name="csX16" fmla="*/ 3095 w 1330685"/>
              <a:gd name="csY16" fmla="*/ 1556105 h 2275316"/>
              <a:gd name="csX17" fmla="*/ 3095 w 1330685"/>
              <a:gd name="csY17" fmla="*/ 421709 h 2275316"/>
              <a:gd name="csX18" fmla="*/ 3095 w 1330685"/>
              <a:gd name="csY18" fmla="*/ 138110 h 2275316"/>
              <a:gd name="csX19" fmla="*/ 23073 w 1330685"/>
              <a:gd name="csY19" fmla="*/ 24419 h 2275316"/>
              <a:gd name="csX20" fmla="*/ 139852 w 1330685"/>
              <a:gd name="csY20" fmla="*/ 1100 h 2275316"/>
              <a:gd name="csX21" fmla="*/ 217596 w 1330685"/>
              <a:gd name="csY21" fmla="*/ 2678 h 22753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330685" h="2275316">
                <a:moveTo>
                  <a:pt x="217596" y="2678"/>
                </a:moveTo>
                <a:lnTo>
                  <a:pt x="1032792" y="3714"/>
                </a:lnTo>
                <a:lnTo>
                  <a:pt x="1051332" y="4362"/>
                </a:lnTo>
                <a:lnTo>
                  <a:pt x="1192320" y="1038"/>
                </a:lnTo>
                <a:cubicBezTo>
                  <a:pt x="1234860" y="659"/>
                  <a:pt x="1285845" y="-7029"/>
                  <a:pt x="1314709" y="31793"/>
                </a:cubicBezTo>
                <a:cubicBezTo>
                  <a:pt x="1338594" y="63934"/>
                  <a:pt x="1327754" y="119267"/>
                  <a:pt x="1327880" y="157017"/>
                </a:cubicBezTo>
                <a:cubicBezTo>
                  <a:pt x="1328195" y="259932"/>
                  <a:pt x="1327880" y="362910"/>
                  <a:pt x="1328069" y="465825"/>
                </a:cubicBezTo>
                <a:cubicBezTo>
                  <a:pt x="1328825" y="816669"/>
                  <a:pt x="1327817" y="1167449"/>
                  <a:pt x="1328006" y="1518292"/>
                </a:cubicBezTo>
                <a:cubicBezTo>
                  <a:pt x="1328069" y="1612825"/>
                  <a:pt x="1328006" y="1707359"/>
                  <a:pt x="1327880" y="1801892"/>
                </a:cubicBezTo>
                <a:cubicBezTo>
                  <a:pt x="1327817" y="1835986"/>
                  <a:pt x="1338027" y="1889681"/>
                  <a:pt x="1319877" y="1919994"/>
                </a:cubicBezTo>
                <a:cubicBezTo>
                  <a:pt x="1305382" y="1944258"/>
                  <a:pt x="1267568" y="1948102"/>
                  <a:pt x="1242674" y="1956358"/>
                </a:cubicBezTo>
                <a:cubicBezTo>
                  <a:pt x="1170325" y="1980181"/>
                  <a:pt x="1095833" y="1999781"/>
                  <a:pt x="1022413" y="2020137"/>
                </a:cubicBezTo>
                <a:lnTo>
                  <a:pt x="316503" y="2209076"/>
                </a:lnTo>
                <a:lnTo>
                  <a:pt x="134496" y="2254138"/>
                </a:lnTo>
                <a:cubicBezTo>
                  <a:pt x="107334" y="2261196"/>
                  <a:pt x="69899" y="2279220"/>
                  <a:pt x="41664" y="2274556"/>
                </a:cubicBezTo>
                <a:cubicBezTo>
                  <a:pt x="-16505" y="2264977"/>
                  <a:pt x="3221" y="2148008"/>
                  <a:pt x="3221" y="2104397"/>
                </a:cubicBezTo>
                <a:cubicBezTo>
                  <a:pt x="3031" y="1921633"/>
                  <a:pt x="3284" y="1738869"/>
                  <a:pt x="3095" y="1556105"/>
                </a:cubicBezTo>
                <a:cubicBezTo>
                  <a:pt x="2780" y="1177973"/>
                  <a:pt x="2212" y="799841"/>
                  <a:pt x="3095" y="421709"/>
                </a:cubicBezTo>
                <a:cubicBezTo>
                  <a:pt x="3284" y="327177"/>
                  <a:pt x="2906" y="232644"/>
                  <a:pt x="3095" y="138110"/>
                </a:cubicBezTo>
                <a:cubicBezTo>
                  <a:pt x="3158" y="100108"/>
                  <a:pt x="-5539" y="54417"/>
                  <a:pt x="23073" y="24419"/>
                </a:cubicBezTo>
                <a:cubicBezTo>
                  <a:pt x="53323" y="-7218"/>
                  <a:pt x="100212" y="849"/>
                  <a:pt x="139852" y="1100"/>
                </a:cubicBezTo>
                <a:lnTo>
                  <a:pt x="217596" y="26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Graphic 16" descr="Single gear with solid fill">
            <a:extLst>
              <a:ext uri="{FF2B5EF4-FFF2-40B4-BE49-F238E27FC236}">
                <a16:creationId xmlns:a16="http://schemas.microsoft.com/office/drawing/2014/main" id="{5E047DDD-DCF4-4EE9-CC81-1A53B0C0AA63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74812" y="2437556"/>
            <a:ext cx="914400" cy="9144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2A3BF1C-F9DA-27F5-297B-2FDA22D0DCF8}"/>
              </a:ext>
            </a:extLst>
          </p:cNvPr>
          <p:cNvSpPr/>
          <p:nvPr/>
        </p:nvSpPr>
        <p:spPr>
          <a:xfrm>
            <a:off x="6531793" y="1549921"/>
            <a:ext cx="1434243" cy="2485789"/>
          </a:xfrm>
          <a:custGeom>
            <a:avLst/>
            <a:gdLst>
              <a:gd name="csX0" fmla="*/ 131921 w 1298640"/>
              <a:gd name="csY0" fmla="*/ 1076 h 2485789"/>
              <a:gd name="csX1" fmla="*/ 1117511 w 1298640"/>
              <a:gd name="csY1" fmla="*/ 369 h 2485789"/>
              <a:gd name="csX2" fmla="*/ 1178087 w 1298640"/>
              <a:gd name="csY2" fmla="*/ 383 h 2485789"/>
              <a:gd name="csX3" fmla="*/ 1281191 w 1298640"/>
              <a:gd name="csY3" fmla="*/ 26915 h 2485789"/>
              <a:gd name="csX4" fmla="*/ 1296064 w 1298640"/>
              <a:gd name="csY4" fmla="*/ 164429 h 2485789"/>
              <a:gd name="csX5" fmla="*/ 1295812 w 1298640"/>
              <a:gd name="csY5" fmla="*/ 485841 h 2485789"/>
              <a:gd name="csX6" fmla="*/ 1292346 w 1298640"/>
              <a:gd name="csY6" fmla="*/ 1557215 h 2485789"/>
              <a:gd name="csX7" fmla="*/ 1292220 w 1298640"/>
              <a:gd name="csY7" fmla="*/ 1859721 h 2485789"/>
              <a:gd name="csX8" fmla="*/ 1286233 w 1298640"/>
              <a:gd name="csY8" fmla="*/ 1990176 h 2485789"/>
              <a:gd name="csX9" fmla="*/ 1211678 w 1298640"/>
              <a:gd name="csY9" fmla="*/ 2035363 h 2485789"/>
              <a:gd name="csX10" fmla="*/ 1012339 w 1298640"/>
              <a:gd name="csY10" fmla="*/ 2125421 h 2485789"/>
              <a:gd name="csX11" fmla="*/ 316261 w 1298640"/>
              <a:gd name="csY11" fmla="*/ 2394273 h 2485789"/>
              <a:gd name="csX12" fmla="*/ 119569 w 1298640"/>
              <a:gd name="csY12" fmla="*/ 2462211 h 2485789"/>
              <a:gd name="csX13" fmla="*/ 37704 w 1298640"/>
              <a:gd name="csY13" fmla="*/ 2485403 h 2485789"/>
              <a:gd name="csX14" fmla="*/ 2726 w 1298640"/>
              <a:gd name="csY14" fmla="*/ 2439523 h 2485789"/>
              <a:gd name="csX15" fmla="*/ 2601 w 1298640"/>
              <a:gd name="csY15" fmla="*/ 2307177 h 2485789"/>
              <a:gd name="csX16" fmla="*/ 2348 w 1298640"/>
              <a:gd name="csY16" fmla="*/ 1739979 h 2485789"/>
              <a:gd name="csX17" fmla="*/ 1844 w 1298640"/>
              <a:gd name="csY17" fmla="*/ 460632 h 2485789"/>
              <a:gd name="csX18" fmla="*/ 1655 w 1298640"/>
              <a:gd name="csY18" fmla="*/ 145522 h 2485789"/>
              <a:gd name="csX19" fmla="*/ 23146 w 1298640"/>
              <a:gd name="csY19" fmla="*/ 21054 h 2485789"/>
              <a:gd name="csX20" fmla="*/ 131921 w 1298640"/>
              <a:gd name="csY20" fmla="*/ 1076 h 24857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298640" h="2485789">
                <a:moveTo>
                  <a:pt x="131921" y="1076"/>
                </a:moveTo>
                <a:lnTo>
                  <a:pt x="1117511" y="369"/>
                </a:lnTo>
                <a:lnTo>
                  <a:pt x="1178087" y="383"/>
                </a:lnTo>
                <a:cubicBezTo>
                  <a:pt x="1214262" y="572"/>
                  <a:pt x="1256739" y="-5730"/>
                  <a:pt x="1281191" y="26915"/>
                </a:cubicBezTo>
                <a:cubicBezTo>
                  <a:pt x="1307723" y="62396"/>
                  <a:pt x="1296128" y="122708"/>
                  <a:pt x="1296064" y="164429"/>
                </a:cubicBezTo>
                <a:cubicBezTo>
                  <a:pt x="1295812" y="271567"/>
                  <a:pt x="1295939" y="378704"/>
                  <a:pt x="1295812" y="485841"/>
                </a:cubicBezTo>
                <a:cubicBezTo>
                  <a:pt x="1295497" y="842987"/>
                  <a:pt x="1292598" y="1200070"/>
                  <a:pt x="1292346" y="1557215"/>
                </a:cubicBezTo>
                <a:cubicBezTo>
                  <a:pt x="1292283" y="1658050"/>
                  <a:pt x="1292094" y="1758885"/>
                  <a:pt x="1292220" y="1859721"/>
                </a:cubicBezTo>
                <a:cubicBezTo>
                  <a:pt x="1292220" y="1894950"/>
                  <a:pt x="1301106" y="1959106"/>
                  <a:pt x="1286233" y="1990176"/>
                </a:cubicBezTo>
                <a:cubicBezTo>
                  <a:pt x="1274259" y="2015259"/>
                  <a:pt x="1235311" y="2024145"/>
                  <a:pt x="1211678" y="2035363"/>
                </a:cubicBezTo>
                <a:cubicBezTo>
                  <a:pt x="1145820" y="2066811"/>
                  <a:pt x="1078828" y="2095423"/>
                  <a:pt x="1012339" y="2125421"/>
                </a:cubicBezTo>
                <a:cubicBezTo>
                  <a:pt x="786217" y="2227580"/>
                  <a:pt x="549884" y="2311211"/>
                  <a:pt x="316261" y="2394273"/>
                </a:cubicBezTo>
                <a:cubicBezTo>
                  <a:pt x="250844" y="2417529"/>
                  <a:pt x="185049" y="2439208"/>
                  <a:pt x="119569" y="2462211"/>
                </a:cubicBezTo>
                <a:cubicBezTo>
                  <a:pt x="94613" y="2470971"/>
                  <a:pt x="64803" y="2488617"/>
                  <a:pt x="37704" y="2485403"/>
                </a:cubicBezTo>
                <a:cubicBezTo>
                  <a:pt x="13504" y="2482567"/>
                  <a:pt x="4365" y="2461076"/>
                  <a:pt x="2726" y="2439523"/>
                </a:cubicBezTo>
                <a:cubicBezTo>
                  <a:pt x="-613" y="2395975"/>
                  <a:pt x="2601" y="2350851"/>
                  <a:pt x="2601" y="2307177"/>
                </a:cubicBezTo>
                <a:cubicBezTo>
                  <a:pt x="2537" y="2118111"/>
                  <a:pt x="2475" y="1929045"/>
                  <a:pt x="2348" y="1739979"/>
                </a:cubicBezTo>
                <a:cubicBezTo>
                  <a:pt x="2160" y="1313509"/>
                  <a:pt x="2285" y="887102"/>
                  <a:pt x="1844" y="460632"/>
                </a:cubicBezTo>
                <a:cubicBezTo>
                  <a:pt x="1718" y="355575"/>
                  <a:pt x="1655" y="250580"/>
                  <a:pt x="1655" y="145522"/>
                </a:cubicBezTo>
                <a:cubicBezTo>
                  <a:pt x="1655" y="105126"/>
                  <a:pt x="-8869" y="52187"/>
                  <a:pt x="23146" y="21054"/>
                </a:cubicBezTo>
                <a:cubicBezTo>
                  <a:pt x="52010" y="-6991"/>
                  <a:pt x="95180" y="1076"/>
                  <a:pt x="131921" y="10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Graphic 18" descr="Signal with solid fill">
            <a:extLst>
              <a:ext uri="{FF2B5EF4-FFF2-40B4-BE49-F238E27FC236}">
                <a16:creationId xmlns:a16="http://schemas.microsoft.com/office/drawing/2014/main" id="{B7290BC8-966B-423B-094A-E1AE8D306F67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91714" y="1805004"/>
            <a:ext cx="914400" cy="91440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AE4F64B-7893-5FAC-40D5-55C5DEE3FD97}"/>
              </a:ext>
            </a:extLst>
          </p:cNvPr>
          <p:cNvSpPr/>
          <p:nvPr/>
        </p:nvSpPr>
        <p:spPr>
          <a:xfrm>
            <a:off x="8230999" y="920998"/>
            <a:ext cx="1454353" cy="2507842"/>
          </a:xfrm>
          <a:custGeom>
            <a:avLst/>
            <a:gdLst>
              <a:gd name="csX0" fmla="*/ 242099 w 1316849"/>
              <a:gd name="csY0" fmla="*/ 3044 h 2507842"/>
              <a:gd name="csX1" fmla="*/ 1194929 w 1316849"/>
              <a:gd name="csY1" fmla="*/ 1183 h 2507842"/>
              <a:gd name="csX2" fmla="*/ 1247254 w 1316849"/>
              <a:gd name="csY2" fmla="*/ 1304 h 2507842"/>
              <a:gd name="csX3" fmla="*/ 1299649 w 1316849"/>
              <a:gd name="csY3" fmla="*/ 27443 h 2507842"/>
              <a:gd name="csX4" fmla="*/ 1314774 w 1316849"/>
              <a:gd name="csY4" fmla="*/ 150525 h 2507842"/>
              <a:gd name="csX5" fmla="*/ 1314332 w 1316849"/>
              <a:gd name="csY5" fmla="*/ 446728 h 2507842"/>
              <a:gd name="csX6" fmla="*/ 1309039 w 1316849"/>
              <a:gd name="csY6" fmla="*/ 1404662 h 2507842"/>
              <a:gd name="csX7" fmla="*/ 1308850 w 1316849"/>
              <a:gd name="csY7" fmla="*/ 1669355 h 2507842"/>
              <a:gd name="csX8" fmla="*/ 1301414 w 1316849"/>
              <a:gd name="csY8" fmla="*/ 1781534 h 2507842"/>
              <a:gd name="csX9" fmla="*/ 1243244 w 1316849"/>
              <a:gd name="csY9" fmla="*/ 1830439 h 2507842"/>
              <a:gd name="csX10" fmla="*/ 1111843 w 1316849"/>
              <a:gd name="csY10" fmla="*/ 1919804 h 2507842"/>
              <a:gd name="csX11" fmla="*/ 568720 w 1316849"/>
              <a:gd name="csY11" fmla="*/ 2246258 h 2507842"/>
              <a:gd name="csX12" fmla="*/ 187688 w 1316849"/>
              <a:gd name="csY12" fmla="*/ 2445092 h 2507842"/>
              <a:gd name="csX13" fmla="*/ 41919 w 1316849"/>
              <a:gd name="csY13" fmla="*/ 2507547 h 2507842"/>
              <a:gd name="csX14" fmla="*/ 6060 w 1316849"/>
              <a:gd name="csY14" fmla="*/ 2480763 h 2507842"/>
              <a:gd name="csX15" fmla="*/ 2971 w 1316849"/>
              <a:gd name="csY15" fmla="*/ 2324783 h 2507842"/>
              <a:gd name="csX16" fmla="*/ 2971 w 1316849"/>
              <a:gd name="csY16" fmla="*/ 1738679 h 2507842"/>
              <a:gd name="csX17" fmla="*/ 3035 w 1316849"/>
              <a:gd name="csY17" fmla="*/ 465634 h 2507842"/>
              <a:gd name="csX18" fmla="*/ 3035 w 1316849"/>
              <a:gd name="csY18" fmla="*/ 150525 h 2507842"/>
              <a:gd name="csX19" fmla="*/ 22761 w 1316849"/>
              <a:gd name="csY19" fmla="*/ 23913 h 2507842"/>
              <a:gd name="csX20" fmla="*/ 139855 w 1316849"/>
              <a:gd name="csY20" fmla="*/ 973 h 2507842"/>
              <a:gd name="csX21" fmla="*/ 242099 w 1316849"/>
              <a:gd name="csY21" fmla="*/ 3044 h 25078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316849" h="2507842">
                <a:moveTo>
                  <a:pt x="242099" y="3044"/>
                </a:moveTo>
                <a:lnTo>
                  <a:pt x="1194929" y="1183"/>
                </a:lnTo>
                <a:lnTo>
                  <a:pt x="1247254" y="1304"/>
                </a:lnTo>
                <a:cubicBezTo>
                  <a:pt x="1267397" y="3542"/>
                  <a:pt x="1286068" y="10112"/>
                  <a:pt x="1299649" y="27443"/>
                </a:cubicBezTo>
                <a:cubicBezTo>
                  <a:pt x="1325109" y="59836"/>
                  <a:pt x="1314774" y="112207"/>
                  <a:pt x="1314774" y="150525"/>
                </a:cubicBezTo>
                <a:cubicBezTo>
                  <a:pt x="1314648" y="249217"/>
                  <a:pt x="1316287" y="348036"/>
                  <a:pt x="1314332" y="446728"/>
                </a:cubicBezTo>
                <a:cubicBezTo>
                  <a:pt x="1307968" y="765871"/>
                  <a:pt x="1309354" y="1085393"/>
                  <a:pt x="1309039" y="1404662"/>
                </a:cubicBezTo>
                <a:cubicBezTo>
                  <a:pt x="1308976" y="1492893"/>
                  <a:pt x="1309039" y="1581124"/>
                  <a:pt x="1308850" y="1669355"/>
                </a:cubicBezTo>
                <a:cubicBezTo>
                  <a:pt x="1308787" y="1702882"/>
                  <a:pt x="1317988" y="1751346"/>
                  <a:pt x="1301414" y="1781534"/>
                </a:cubicBezTo>
                <a:cubicBezTo>
                  <a:pt x="1288935" y="1804348"/>
                  <a:pt x="1263978" y="1816259"/>
                  <a:pt x="1243244" y="1830439"/>
                </a:cubicBezTo>
                <a:lnTo>
                  <a:pt x="1111843" y="1919804"/>
                </a:lnTo>
                <a:cubicBezTo>
                  <a:pt x="938595" y="2039609"/>
                  <a:pt x="753563" y="2145612"/>
                  <a:pt x="568720" y="2246258"/>
                </a:cubicBezTo>
                <a:cubicBezTo>
                  <a:pt x="442801" y="2314763"/>
                  <a:pt x="315939" y="2380999"/>
                  <a:pt x="187688" y="2445092"/>
                </a:cubicBezTo>
                <a:cubicBezTo>
                  <a:pt x="157249" y="2460344"/>
                  <a:pt x="72547" y="2512211"/>
                  <a:pt x="41919" y="2507547"/>
                </a:cubicBezTo>
                <a:cubicBezTo>
                  <a:pt x="27172" y="2505278"/>
                  <a:pt x="11353" y="2495573"/>
                  <a:pt x="6060" y="2480763"/>
                </a:cubicBezTo>
                <a:cubicBezTo>
                  <a:pt x="-5536" y="2448496"/>
                  <a:pt x="3098" y="2362849"/>
                  <a:pt x="2971" y="2324783"/>
                </a:cubicBezTo>
                <a:cubicBezTo>
                  <a:pt x="2216" y="2129416"/>
                  <a:pt x="3538" y="1934047"/>
                  <a:pt x="2971" y="1738679"/>
                </a:cubicBezTo>
                <a:cubicBezTo>
                  <a:pt x="1774" y="1314352"/>
                  <a:pt x="2656" y="889962"/>
                  <a:pt x="3035" y="465634"/>
                </a:cubicBezTo>
                <a:cubicBezTo>
                  <a:pt x="3160" y="360577"/>
                  <a:pt x="3035" y="255583"/>
                  <a:pt x="3035" y="150525"/>
                </a:cubicBezTo>
                <a:cubicBezTo>
                  <a:pt x="3035" y="110506"/>
                  <a:pt x="-7616" y="55676"/>
                  <a:pt x="22761" y="23913"/>
                </a:cubicBezTo>
                <a:cubicBezTo>
                  <a:pt x="52318" y="-7094"/>
                  <a:pt x="101223" y="910"/>
                  <a:pt x="139855" y="973"/>
                </a:cubicBezTo>
                <a:lnTo>
                  <a:pt x="242099" y="304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Graphic 20" descr="Flag with solid fill">
            <a:extLst>
              <a:ext uri="{FF2B5EF4-FFF2-40B4-BE49-F238E27FC236}">
                <a16:creationId xmlns:a16="http://schemas.microsoft.com/office/drawing/2014/main" id="{220BCE8A-81B3-9CB7-6A76-EE84232F1ADB}"/>
              </a:ext>
            </a:extLst>
          </p:cNvPr>
          <p:cNvPicPr preferRelativeResize="0"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00975" y="1176081"/>
            <a:ext cx="914400" cy="9144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460B9E4-CCC8-B74D-434F-936F947168C8}"/>
              </a:ext>
            </a:extLst>
          </p:cNvPr>
          <p:cNvGrpSpPr/>
          <p:nvPr/>
        </p:nvGrpSpPr>
        <p:grpSpPr>
          <a:xfrm>
            <a:off x="1284586" y="5196178"/>
            <a:ext cx="1643604" cy="1043932"/>
            <a:chOff x="332936" y="3008799"/>
            <a:chExt cx="2926080" cy="10439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E78C4E4-4EC8-C363-AB81-A4A1B0E225EB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EA76A22-081F-CE89-52A4-EEE97A832E5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 apex  magna Maecenas.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622A689-73F3-E2D9-B445-2BACC0243CBE}"/>
              </a:ext>
            </a:extLst>
          </p:cNvPr>
          <p:cNvGrpSpPr/>
          <p:nvPr/>
        </p:nvGrpSpPr>
        <p:grpSpPr>
          <a:xfrm>
            <a:off x="2997533" y="5045786"/>
            <a:ext cx="1643604" cy="1043932"/>
            <a:chOff x="332936" y="3008799"/>
            <a:chExt cx="2926080" cy="10439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725D5F8-C86A-C8C5-466A-1C5C0328CC65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C445106-0360-1F5D-A3D0-1AE0D2583AB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 apex  magna Maecenas.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ED1632E-88C3-48A9-3D8A-882C1EB77510}"/>
              </a:ext>
            </a:extLst>
          </p:cNvPr>
          <p:cNvGrpSpPr/>
          <p:nvPr/>
        </p:nvGrpSpPr>
        <p:grpSpPr>
          <a:xfrm>
            <a:off x="4710480" y="4817819"/>
            <a:ext cx="1643604" cy="1043932"/>
            <a:chOff x="332936" y="3008799"/>
            <a:chExt cx="2926080" cy="10439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4426634-79C2-9B3E-244D-050CE1FBF2F9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F2C0D53-663C-B0B6-1A14-0444864AB02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 apex  magna Maecenas.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F042174-8A1E-B8FE-2585-EBCA667E9FFB}"/>
              </a:ext>
            </a:extLst>
          </p:cNvPr>
          <p:cNvGrpSpPr/>
          <p:nvPr/>
        </p:nvGrpSpPr>
        <p:grpSpPr>
          <a:xfrm>
            <a:off x="6423427" y="4387235"/>
            <a:ext cx="1643604" cy="1043932"/>
            <a:chOff x="332936" y="3008799"/>
            <a:chExt cx="2926080" cy="104393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488B5A1-5DDD-5425-5FAF-6F66AD305D15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65848F7-CEF2-2F22-A28B-ABAAAFB7CB4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 apex  magna Maecenas.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F471EEC-0F36-4EF4-E708-BAE68F7FCD4D}"/>
              </a:ext>
            </a:extLst>
          </p:cNvPr>
          <p:cNvGrpSpPr/>
          <p:nvPr/>
        </p:nvGrpSpPr>
        <p:grpSpPr>
          <a:xfrm>
            <a:off x="8136373" y="3861379"/>
            <a:ext cx="1643604" cy="1043932"/>
            <a:chOff x="332936" y="3008799"/>
            <a:chExt cx="2926080" cy="104393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ACD18F3-A1F5-629A-0C3B-F5707CC46830}"/>
                </a:ext>
              </a:extLst>
            </p:cNvPr>
            <p:cNvSpPr txBox="1"/>
            <p:nvPr/>
          </p:nvSpPr>
          <p:spPr>
            <a:xfrm>
              <a:off x="332936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FC6285B-B2FB-CFA9-53AE-A6BEBF8AD4A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 apex  magna Maecenas.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4495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212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Rising Steps Process – Slide Template</vt:lpstr>
      <vt:lpstr>Rising Steps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Rising Steps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2026-09-15T18:25:08Z</dcterms:modified>
  <cp:category>Charts &amp; Diagrams</cp:category>
</cp:coreProperties>
</file>