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682D2-7FE2-E641-8A55-A3A2A7F64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722895-AA47-9118-98C1-302BFEB086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CFEDB9-F587-63F8-7037-6583A54F5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3C32F-9895-80B6-C8A5-2FCBDCA3F8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292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Icon Process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28E126-D594-2066-F1C1-5F9062E2231B}"/>
              </a:ext>
            </a:extLst>
          </p:cNvPr>
          <p:cNvSpPr/>
          <p:nvPr/>
        </p:nvSpPr>
        <p:spPr>
          <a:xfrm>
            <a:off x="772294" y="1958753"/>
            <a:ext cx="2309293" cy="1646286"/>
          </a:xfrm>
          <a:custGeom>
            <a:avLst/>
            <a:gdLst>
              <a:gd name="csX0" fmla="*/ 1771995 w 2494254"/>
              <a:gd name="csY0" fmla="*/ 836267 h 1778144"/>
              <a:gd name="csX1" fmla="*/ 2284927 w 2494254"/>
              <a:gd name="csY1" fmla="*/ 836267 h 1778144"/>
              <a:gd name="csX2" fmla="*/ 2166622 w 2494254"/>
              <a:gd name="csY2" fmla="*/ 705281 h 1778144"/>
              <a:gd name="csX3" fmla="*/ 2239207 w 2494254"/>
              <a:gd name="csY3" fmla="*/ 634115 h 1778144"/>
              <a:gd name="csX4" fmla="*/ 2494254 w 2494254"/>
              <a:gd name="csY4" fmla="*/ 888829 h 1778144"/>
              <a:gd name="csX5" fmla="*/ 2239207 w 2494254"/>
              <a:gd name="csY5" fmla="*/ 1145211 h 1778144"/>
              <a:gd name="csX6" fmla="*/ 2168207 w 2494254"/>
              <a:gd name="csY6" fmla="*/ 1072376 h 1778144"/>
              <a:gd name="csX7" fmla="*/ 2290016 w 2494254"/>
              <a:gd name="csY7" fmla="*/ 944393 h 1778144"/>
              <a:gd name="csX8" fmla="*/ 1769659 w 2494254"/>
              <a:gd name="csY8" fmla="*/ 944393 h 1778144"/>
              <a:gd name="csX9" fmla="*/ 1768324 w 2494254"/>
              <a:gd name="csY9" fmla="*/ 1364383 h 1778144"/>
              <a:gd name="csX10" fmla="*/ 1695239 w 2494254"/>
              <a:gd name="csY10" fmla="*/ 1675413 h 1778144"/>
              <a:gd name="csX11" fmla="*/ 1329813 w 2494254"/>
              <a:gd name="csY11" fmla="*/ 1776614 h 1778144"/>
              <a:gd name="csX12" fmla="*/ 487163 w 2494254"/>
              <a:gd name="csY12" fmla="*/ 1776447 h 1778144"/>
              <a:gd name="csX13" fmla="*/ 99961 w 2494254"/>
              <a:gd name="csY13" fmla="*/ 1697439 h 1778144"/>
              <a:gd name="csX14" fmla="*/ 4600 w 2494254"/>
              <a:gd name="csY14" fmla="*/ 1322668 h 1778144"/>
              <a:gd name="csX15" fmla="*/ 4517 w 2494254"/>
              <a:gd name="csY15" fmla="*/ 563449 h 1778144"/>
              <a:gd name="csX16" fmla="*/ 23706 w 2494254"/>
              <a:gd name="csY16" fmla="*/ 196271 h 1778144"/>
              <a:gd name="csX17" fmla="*/ 245214 w 2494254"/>
              <a:gd name="csY17" fmla="*/ 8051 h 1778144"/>
              <a:gd name="csX18" fmla="*/ 437105 w 2494254"/>
              <a:gd name="csY18" fmla="*/ 2211 h 1778144"/>
              <a:gd name="csX19" fmla="*/ 1271411 w 2494254"/>
              <a:gd name="csY19" fmla="*/ 2128 h 1778144"/>
              <a:gd name="csX20" fmla="*/ 1673130 w 2494254"/>
              <a:gd name="csY20" fmla="*/ 82555 h 1778144"/>
              <a:gd name="csX21" fmla="*/ 1768324 w 2494254"/>
              <a:gd name="csY21" fmla="*/ 388245 h 1778144"/>
              <a:gd name="csX22" fmla="*/ 1768408 w 2494254"/>
              <a:gd name="csY22" fmla="*/ 688595 h 1778144"/>
              <a:gd name="csX23" fmla="*/ 1771995 w 2494254"/>
              <a:gd name="csY23" fmla="*/ 836267 h 1778144"/>
              <a:gd name="csX24" fmla="*/ 270827 w 2494254"/>
              <a:gd name="csY24" fmla="*/ 111005 h 1778144"/>
              <a:gd name="csX25" fmla="*/ 109222 w 2494254"/>
              <a:gd name="csY25" fmla="*/ 271859 h 1778144"/>
              <a:gd name="csX26" fmla="*/ 106886 w 2494254"/>
              <a:gd name="csY26" fmla="*/ 488361 h 1778144"/>
              <a:gd name="csX27" fmla="*/ 106719 w 2494254"/>
              <a:gd name="csY27" fmla="*/ 913858 h 1778144"/>
              <a:gd name="csX28" fmla="*/ 106803 w 2494254"/>
              <a:gd name="csY28" fmla="*/ 1372726 h 1778144"/>
              <a:gd name="csX29" fmla="*/ 148852 w 2494254"/>
              <a:gd name="csY29" fmla="*/ 1598573 h 1778144"/>
              <a:gd name="csX30" fmla="*/ 478820 w 2494254"/>
              <a:gd name="csY30" fmla="*/ 1669906 h 1778144"/>
              <a:gd name="csX31" fmla="*/ 1279754 w 2494254"/>
              <a:gd name="csY31" fmla="*/ 1669906 h 1778144"/>
              <a:gd name="csX32" fmla="*/ 1600962 w 2494254"/>
              <a:gd name="csY32" fmla="*/ 1623018 h 1778144"/>
              <a:gd name="csX33" fmla="*/ 1666372 w 2494254"/>
              <a:gd name="csY33" fmla="*/ 1389413 h 1778144"/>
              <a:gd name="csX34" fmla="*/ 1666038 w 2494254"/>
              <a:gd name="csY34" fmla="*/ 947230 h 1778144"/>
              <a:gd name="csX35" fmla="*/ 1666539 w 2494254"/>
              <a:gd name="csY35" fmla="*/ 438303 h 1778144"/>
              <a:gd name="csX36" fmla="*/ 1628494 w 2494254"/>
              <a:gd name="csY36" fmla="*/ 185675 h 1778144"/>
              <a:gd name="csX37" fmla="*/ 1279754 w 2494254"/>
              <a:gd name="csY37" fmla="*/ 108585 h 1778144"/>
              <a:gd name="csX38" fmla="*/ 603966 w 2494254"/>
              <a:gd name="csY38" fmla="*/ 108669 h 1778144"/>
              <a:gd name="csX39" fmla="*/ 387046 w 2494254"/>
              <a:gd name="csY39" fmla="*/ 108669 h 1778144"/>
              <a:gd name="csX40" fmla="*/ 270827 w 2494254"/>
              <a:gd name="csY40" fmla="*/ 111005 h 1778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2494254" h="1778144">
                <a:moveTo>
                  <a:pt x="1771995" y="836267"/>
                </a:moveTo>
                <a:cubicBezTo>
                  <a:pt x="1942944" y="836267"/>
                  <a:pt x="2113977" y="836267"/>
                  <a:pt x="2284927" y="836267"/>
                </a:cubicBezTo>
                <a:cubicBezTo>
                  <a:pt x="2245548" y="792550"/>
                  <a:pt x="2206085" y="748915"/>
                  <a:pt x="2166622" y="705281"/>
                </a:cubicBezTo>
                <a:cubicBezTo>
                  <a:pt x="2190817" y="681587"/>
                  <a:pt x="2215012" y="657809"/>
                  <a:pt x="2239207" y="634115"/>
                </a:cubicBezTo>
                <a:cubicBezTo>
                  <a:pt x="2324223" y="719047"/>
                  <a:pt x="2409239" y="803896"/>
                  <a:pt x="2494254" y="888829"/>
                </a:cubicBezTo>
                <a:cubicBezTo>
                  <a:pt x="2409239" y="974261"/>
                  <a:pt x="2324223" y="1059778"/>
                  <a:pt x="2239207" y="1145211"/>
                </a:cubicBezTo>
                <a:cubicBezTo>
                  <a:pt x="2215513" y="1120933"/>
                  <a:pt x="2191902" y="1096654"/>
                  <a:pt x="2168207" y="1072376"/>
                </a:cubicBezTo>
                <a:cubicBezTo>
                  <a:pt x="2208755" y="1029743"/>
                  <a:pt x="2249385" y="987026"/>
                  <a:pt x="2290016" y="944393"/>
                </a:cubicBezTo>
                <a:cubicBezTo>
                  <a:pt x="2116564" y="944393"/>
                  <a:pt x="1943111" y="944393"/>
                  <a:pt x="1769659" y="944393"/>
                </a:cubicBezTo>
                <a:cubicBezTo>
                  <a:pt x="1763485" y="1083973"/>
                  <a:pt x="1768491" y="1224721"/>
                  <a:pt x="1768324" y="1364383"/>
                </a:cubicBezTo>
                <a:cubicBezTo>
                  <a:pt x="1768157" y="1479601"/>
                  <a:pt x="1772496" y="1582054"/>
                  <a:pt x="1695239" y="1675413"/>
                </a:cubicBezTo>
                <a:cubicBezTo>
                  <a:pt x="1602547" y="1787544"/>
                  <a:pt x="1461132" y="1777031"/>
                  <a:pt x="1329813" y="1776614"/>
                </a:cubicBezTo>
                <a:cubicBezTo>
                  <a:pt x="1048902" y="1775696"/>
                  <a:pt x="768074" y="1776197"/>
                  <a:pt x="487163" y="1776447"/>
                </a:cubicBezTo>
                <a:cubicBezTo>
                  <a:pt x="353006" y="1776531"/>
                  <a:pt x="206752" y="1796471"/>
                  <a:pt x="99961" y="1697439"/>
                </a:cubicBezTo>
                <a:cubicBezTo>
                  <a:pt x="-8749" y="1596487"/>
                  <a:pt x="4183" y="1458994"/>
                  <a:pt x="4600" y="1322668"/>
                </a:cubicBezTo>
                <a:cubicBezTo>
                  <a:pt x="5267" y="1069623"/>
                  <a:pt x="4350" y="816494"/>
                  <a:pt x="4517" y="563449"/>
                </a:cubicBezTo>
                <a:cubicBezTo>
                  <a:pt x="4600" y="455990"/>
                  <a:pt x="-14005" y="294969"/>
                  <a:pt x="23706" y="196271"/>
                </a:cubicBezTo>
                <a:cubicBezTo>
                  <a:pt x="59748" y="102328"/>
                  <a:pt x="146182" y="27657"/>
                  <a:pt x="245214" y="8051"/>
                </a:cubicBezTo>
                <a:cubicBezTo>
                  <a:pt x="307370" y="-4297"/>
                  <a:pt x="374114" y="2294"/>
                  <a:pt x="437105" y="2211"/>
                </a:cubicBezTo>
                <a:cubicBezTo>
                  <a:pt x="715179" y="2211"/>
                  <a:pt x="993337" y="1710"/>
                  <a:pt x="1271411" y="2128"/>
                </a:cubicBezTo>
                <a:cubicBezTo>
                  <a:pt x="1409906" y="2294"/>
                  <a:pt x="1563585" y="-20983"/>
                  <a:pt x="1673130" y="82555"/>
                </a:cubicBezTo>
                <a:cubicBezTo>
                  <a:pt x="1763151" y="167654"/>
                  <a:pt x="1768324" y="271442"/>
                  <a:pt x="1768324" y="388245"/>
                </a:cubicBezTo>
                <a:cubicBezTo>
                  <a:pt x="1768324" y="488361"/>
                  <a:pt x="1767907" y="588478"/>
                  <a:pt x="1768408" y="688595"/>
                </a:cubicBezTo>
                <a:cubicBezTo>
                  <a:pt x="1768574" y="737569"/>
                  <a:pt x="1764653" y="787877"/>
                  <a:pt x="1771995" y="836267"/>
                </a:cubicBezTo>
                <a:close/>
                <a:moveTo>
                  <a:pt x="270827" y="111005"/>
                </a:moveTo>
                <a:cubicBezTo>
                  <a:pt x="190901" y="123769"/>
                  <a:pt x="122070" y="191849"/>
                  <a:pt x="109222" y="271859"/>
                </a:cubicBezTo>
                <a:cubicBezTo>
                  <a:pt x="98126" y="341273"/>
                  <a:pt x="106886" y="418113"/>
                  <a:pt x="106886" y="488361"/>
                </a:cubicBezTo>
                <a:cubicBezTo>
                  <a:pt x="106886" y="630194"/>
                  <a:pt x="107053" y="772026"/>
                  <a:pt x="106719" y="913858"/>
                </a:cubicBezTo>
                <a:cubicBezTo>
                  <a:pt x="106469" y="1066786"/>
                  <a:pt x="106969" y="1219798"/>
                  <a:pt x="106803" y="1372726"/>
                </a:cubicBezTo>
                <a:cubicBezTo>
                  <a:pt x="106719" y="1451819"/>
                  <a:pt x="96374" y="1532746"/>
                  <a:pt x="148852" y="1598573"/>
                </a:cubicBezTo>
                <a:cubicBezTo>
                  <a:pt x="227110" y="1696855"/>
                  <a:pt x="367690" y="1670073"/>
                  <a:pt x="478820" y="1669906"/>
                </a:cubicBezTo>
                <a:cubicBezTo>
                  <a:pt x="745798" y="1669406"/>
                  <a:pt x="1012776" y="1670407"/>
                  <a:pt x="1279754" y="1669906"/>
                </a:cubicBezTo>
                <a:cubicBezTo>
                  <a:pt x="1382708" y="1669740"/>
                  <a:pt x="1517031" y="1696521"/>
                  <a:pt x="1600962" y="1623018"/>
                </a:cubicBezTo>
                <a:cubicBezTo>
                  <a:pt x="1672129" y="1560612"/>
                  <a:pt x="1666122" y="1476347"/>
                  <a:pt x="1666372" y="1389413"/>
                </a:cubicBezTo>
                <a:cubicBezTo>
                  <a:pt x="1666706" y="1242074"/>
                  <a:pt x="1667373" y="1094569"/>
                  <a:pt x="1666038" y="947230"/>
                </a:cubicBezTo>
                <a:cubicBezTo>
                  <a:pt x="1664453" y="777699"/>
                  <a:pt x="1665704" y="607917"/>
                  <a:pt x="1666539" y="438303"/>
                </a:cubicBezTo>
                <a:cubicBezTo>
                  <a:pt x="1666956" y="354455"/>
                  <a:pt x="1681306" y="257592"/>
                  <a:pt x="1628494" y="185675"/>
                </a:cubicBezTo>
                <a:cubicBezTo>
                  <a:pt x="1549652" y="78300"/>
                  <a:pt x="1395139" y="108502"/>
                  <a:pt x="1279754" y="108585"/>
                </a:cubicBezTo>
                <a:cubicBezTo>
                  <a:pt x="1054491" y="108752"/>
                  <a:pt x="829229" y="108251"/>
                  <a:pt x="603966" y="108669"/>
                </a:cubicBezTo>
                <a:cubicBezTo>
                  <a:pt x="531631" y="108835"/>
                  <a:pt x="459380" y="108669"/>
                  <a:pt x="387046" y="108669"/>
                </a:cubicBezTo>
                <a:cubicBezTo>
                  <a:pt x="348835" y="108669"/>
                  <a:pt x="308705" y="104998"/>
                  <a:pt x="270827" y="111005"/>
                </a:cubicBezTo>
                <a:close/>
              </a:path>
            </a:pathLst>
          </a:custGeom>
          <a:solidFill>
            <a:schemeClr val="accent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7D9CF80-8C5D-8B20-66E9-5746F5E1E8AA}"/>
              </a:ext>
            </a:extLst>
          </p:cNvPr>
          <p:cNvSpPr/>
          <p:nvPr/>
        </p:nvSpPr>
        <p:spPr>
          <a:xfrm>
            <a:off x="5269515" y="1958478"/>
            <a:ext cx="2305501" cy="1647255"/>
          </a:xfrm>
          <a:custGeom>
            <a:avLst/>
            <a:gdLst>
              <a:gd name="csX0" fmla="*/ 1770237 w 2490159"/>
              <a:gd name="csY0" fmla="*/ 836564 h 1779191"/>
              <a:gd name="csX1" fmla="*/ 2282751 w 2490159"/>
              <a:gd name="csY1" fmla="*/ 836564 h 1779191"/>
              <a:gd name="csX2" fmla="*/ 2164780 w 2490159"/>
              <a:gd name="csY2" fmla="*/ 705578 h 1779191"/>
              <a:gd name="csX3" fmla="*/ 2229105 w 2490159"/>
              <a:gd name="csY3" fmla="*/ 637081 h 1779191"/>
              <a:gd name="csX4" fmla="*/ 2490160 w 2490159"/>
              <a:gd name="csY4" fmla="*/ 889125 h 1779191"/>
              <a:gd name="csX5" fmla="*/ 2237448 w 2490159"/>
              <a:gd name="csY5" fmla="*/ 1144256 h 1779191"/>
              <a:gd name="csX6" fmla="*/ 2165198 w 2490159"/>
              <a:gd name="csY6" fmla="*/ 1072672 h 1779191"/>
              <a:gd name="csX7" fmla="*/ 2283502 w 2490159"/>
              <a:gd name="csY7" fmla="*/ 944606 h 1779191"/>
              <a:gd name="csX8" fmla="*/ 1767066 w 2490159"/>
              <a:gd name="csY8" fmla="*/ 944606 h 1779191"/>
              <a:gd name="csX9" fmla="*/ 1765564 w 2490159"/>
              <a:gd name="csY9" fmla="*/ 1373023 h 1779191"/>
              <a:gd name="csX10" fmla="*/ 1653684 w 2490159"/>
              <a:gd name="csY10" fmla="*/ 1711251 h 1779191"/>
              <a:gd name="csX11" fmla="*/ 1361426 w 2490159"/>
              <a:gd name="csY11" fmla="*/ 1776744 h 1779191"/>
              <a:gd name="csX12" fmla="*/ 994331 w 2490159"/>
              <a:gd name="csY12" fmla="*/ 1776827 h 1779191"/>
              <a:gd name="csX13" fmla="*/ 460375 w 2490159"/>
              <a:gd name="csY13" fmla="*/ 1776744 h 1779191"/>
              <a:gd name="csX14" fmla="*/ 235112 w 2490159"/>
              <a:gd name="csY14" fmla="*/ 1769902 h 1779191"/>
              <a:gd name="csX15" fmla="*/ 16691 w 2490159"/>
              <a:gd name="csY15" fmla="*/ 1571087 h 1779191"/>
              <a:gd name="csX16" fmla="*/ 2258 w 2490159"/>
              <a:gd name="csY16" fmla="*/ 1356337 h 1779191"/>
              <a:gd name="csX17" fmla="*/ 7513 w 2490159"/>
              <a:gd name="csY17" fmla="*/ 1146425 h 1779191"/>
              <a:gd name="csX18" fmla="*/ 101623 w 2490159"/>
              <a:gd name="csY18" fmla="*/ 1146425 h 1779191"/>
              <a:gd name="csX19" fmla="*/ 104377 w 2490159"/>
              <a:gd name="csY19" fmla="*/ 1423081 h 1779191"/>
              <a:gd name="csX20" fmla="*/ 185555 w 2490159"/>
              <a:gd name="csY20" fmla="*/ 1635496 h 1779191"/>
              <a:gd name="csX21" fmla="*/ 535463 w 2490159"/>
              <a:gd name="csY21" fmla="*/ 1670286 h 1779191"/>
              <a:gd name="csX22" fmla="*/ 1353083 w 2490159"/>
              <a:gd name="csY22" fmla="*/ 1670286 h 1779191"/>
              <a:gd name="csX23" fmla="*/ 1655269 w 2490159"/>
              <a:gd name="csY23" fmla="*/ 1530206 h 1779191"/>
              <a:gd name="csX24" fmla="*/ 1661026 w 2490159"/>
              <a:gd name="csY24" fmla="*/ 1398052 h 1779191"/>
              <a:gd name="csX25" fmla="*/ 1661109 w 2490159"/>
              <a:gd name="csY25" fmla="*/ 1181132 h 1779191"/>
              <a:gd name="csX26" fmla="*/ 1661026 w 2490159"/>
              <a:gd name="csY26" fmla="*/ 522030 h 1779191"/>
              <a:gd name="csX27" fmla="*/ 1604877 w 2490159"/>
              <a:gd name="csY27" fmla="*/ 165865 h 1779191"/>
              <a:gd name="csX28" fmla="*/ 1277996 w 2490159"/>
              <a:gd name="csY28" fmla="*/ 109048 h 1779191"/>
              <a:gd name="csX29" fmla="*/ 493747 w 2490159"/>
              <a:gd name="csY29" fmla="*/ 109382 h 1779191"/>
              <a:gd name="csX30" fmla="*/ 164613 w 2490159"/>
              <a:gd name="csY30" fmla="*/ 163612 h 1779191"/>
              <a:gd name="csX31" fmla="*/ 101623 w 2490159"/>
              <a:gd name="csY31" fmla="*/ 633744 h 1779191"/>
              <a:gd name="csX32" fmla="*/ 4426 w 2490159"/>
              <a:gd name="csY32" fmla="*/ 633744 h 1779191"/>
              <a:gd name="csX33" fmla="*/ 1840 w 2490159"/>
              <a:gd name="csY33" fmla="*/ 413570 h 1779191"/>
              <a:gd name="csX34" fmla="*/ 6262 w 2490159"/>
              <a:gd name="csY34" fmla="*/ 246876 h 1779191"/>
              <a:gd name="csX35" fmla="*/ 228271 w 2490159"/>
              <a:gd name="csY35" fmla="*/ 11434 h 1779191"/>
              <a:gd name="csX36" fmla="*/ 493747 w 2490159"/>
              <a:gd name="csY36" fmla="*/ 2674 h 1779191"/>
              <a:gd name="csX37" fmla="*/ 985988 w 2490159"/>
              <a:gd name="csY37" fmla="*/ 2591 h 1779191"/>
              <a:gd name="csX38" fmla="*/ 1369769 w 2490159"/>
              <a:gd name="csY38" fmla="*/ 2841 h 1779191"/>
              <a:gd name="csX39" fmla="*/ 1647844 w 2490159"/>
              <a:gd name="csY39" fmla="*/ 64413 h 1779191"/>
              <a:gd name="csX40" fmla="*/ 1765731 w 2490159"/>
              <a:gd name="csY40" fmla="*/ 380198 h 1779191"/>
              <a:gd name="csX41" fmla="*/ 1765481 w 2490159"/>
              <a:gd name="csY41" fmla="*/ 672205 h 1779191"/>
              <a:gd name="csX42" fmla="*/ 1770237 w 2490159"/>
              <a:gd name="csY42" fmla="*/ 836564 h 1779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2490159" h="1779191">
                <a:moveTo>
                  <a:pt x="1770237" y="836564"/>
                </a:moveTo>
                <a:cubicBezTo>
                  <a:pt x="1941102" y="836564"/>
                  <a:pt x="2111885" y="836564"/>
                  <a:pt x="2282751" y="836564"/>
                </a:cubicBezTo>
                <a:cubicBezTo>
                  <a:pt x="2243372" y="792929"/>
                  <a:pt x="2204076" y="749212"/>
                  <a:pt x="2164780" y="705578"/>
                </a:cubicBezTo>
                <a:cubicBezTo>
                  <a:pt x="2186222" y="682718"/>
                  <a:pt x="2207663" y="659941"/>
                  <a:pt x="2229105" y="637081"/>
                </a:cubicBezTo>
                <a:cubicBezTo>
                  <a:pt x="2316123" y="721095"/>
                  <a:pt x="2403141" y="805110"/>
                  <a:pt x="2490160" y="889125"/>
                </a:cubicBezTo>
                <a:cubicBezTo>
                  <a:pt x="2405978" y="974141"/>
                  <a:pt x="2321713" y="1059157"/>
                  <a:pt x="2237448" y="1144256"/>
                </a:cubicBezTo>
                <a:cubicBezTo>
                  <a:pt x="2213337" y="1120395"/>
                  <a:pt x="2189309" y="1096533"/>
                  <a:pt x="2165198" y="1072672"/>
                </a:cubicBezTo>
                <a:cubicBezTo>
                  <a:pt x="2204660" y="1029956"/>
                  <a:pt x="2244039" y="987323"/>
                  <a:pt x="2283502" y="944606"/>
                </a:cubicBezTo>
                <a:cubicBezTo>
                  <a:pt x="2111301" y="944606"/>
                  <a:pt x="1939184" y="944606"/>
                  <a:pt x="1767066" y="944606"/>
                </a:cubicBezTo>
                <a:cubicBezTo>
                  <a:pt x="1760475" y="1086939"/>
                  <a:pt x="1765898" y="1230523"/>
                  <a:pt x="1765564" y="1373023"/>
                </a:cubicBezTo>
                <a:cubicBezTo>
                  <a:pt x="1765314" y="1505594"/>
                  <a:pt x="1766399" y="1620311"/>
                  <a:pt x="1653684" y="1711251"/>
                </a:cubicBezTo>
                <a:cubicBezTo>
                  <a:pt x="1566833" y="1781416"/>
                  <a:pt x="1467216" y="1776827"/>
                  <a:pt x="1361426" y="1776744"/>
                </a:cubicBezTo>
                <a:cubicBezTo>
                  <a:pt x="1239034" y="1776744"/>
                  <a:pt x="1116724" y="1776660"/>
                  <a:pt x="994331" y="1776827"/>
                </a:cubicBezTo>
                <a:cubicBezTo>
                  <a:pt x="816374" y="1777077"/>
                  <a:pt x="638333" y="1776493"/>
                  <a:pt x="460375" y="1776744"/>
                </a:cubicBezTo>
                <a:cubicBezTo>
                  <a:pt x="386873" y="1776827"/>
                  <a:pt x="307363" y="1785420"/>
                  <a:pt x="235112" y="1769902"/>
                </a:cubicBezTo>
                <a:cubicBezTo>
                  <a:pt x="133744" y="1748127"/>
                  <a:pt x="50397" y="1667700"/>
                  <a:pt x="16691" y="1571087"/>
                </a:cubicBezTo>
                <a:cubicBezTo>
                  <a:pt x="-6837" y="1503675"/>
                  <a:pt x="1924" y="1426585"/>
                  <a:pt x="2258" y="1356337"/>
                </a:cubicBezTo>
                <a:cubicBezTo>
                  <a:pt x="2675" y="1287340"/>
                  <a:pt x="-5752" y="1214171"/>
                  <a:pt x="7513" y="1146425"/>
                </a:cubicBezTo>
                <a:cubicBezTo>
                  <a:pt x="38883" y="1146425"/>
                  <a:pt x="70253" y="1146425"/>
                  <a:pt x="101623" y="1146425"/>
                </a:cubicBezTo>
                <a:cubicBezTo>
                  <a:pt x="111301" y="1237198"/>
                  <a:pt x="104210" y="1331725"/>
                  <a:pt x="104377" y="1423081"/>
                </a:cubicBezTo>
                <a:cubicBezTo>
                  <a:pt x="104543" y="1506929"/>
                  <a:pt x="110634" y="1583602"/>
                  <a:pt x="185555" y="1635496"/>
                </a:cubicBezTo>
                <a:cubicBezTo>
                  <a:pt x="264480" y="1690143"/>
                  <a:pt x="438683" y="1670787"/>
                  <a:pt x="535463" y="1670286"/>
                </a:cubicBezTo>
                <a:cubicBezTo>
                  <a:pt x="808031" y="1669035"/>
                  <a:pt x="1080515" y="1671955"/>
                  <a:pt x="1353083" y="1670286"/>
                </a:cubicBezTo>
                <a:cubicBezTo>
                  <a:pt x="1473891" y="1669619"/>
                  <a:pt x="1617559" y="1680381"/>
                  <a:pt x="1655269" y="1530206"/>
                </a:cubicBezTo>
                <a:cubicBezTo>
                  <a:pt x="1665948" y="1487573"/>
                  <a:pt x="1661109" y="1441603"/>
                  <a:pt x="1661026" y="1398052"/>
                </a:cubicBezTo>
                <a:cubicBezTo>
                  <a:pt x="1660776" y="1325717"/>
                  <a:pt x="1661693" y="1253467"/>
                  <a:pt x="1661109" y="1181132"/>
                </a:cubicBezTo>
                <a:cubicBezTo>
                  <a:pt x="1659524" y="961459"/>
                  <a:pt x="1660359" y="741703"/>
                  <a:pt x="1661026" y="522030"/>
                </a:cubicBezTo>
                <a:cubicBezTo>
                  <a:pt x="1661443" y="413654"/>
                  <a:pt x="1687891" y="247293"/>
                  <a:pt x="1604877" y="165865"/>
                </a:cubicBezTo>
                <a:cubicBezTo>
                  <a:pt x="1520529" y="83101"/>
                  <a:pt x="1385538" y="109048"/>
                  <a:pt x="1277996" y="109048"/>
                </a:cubicBezTo>
                <a:cubicBezTo>
                  <a:pt x="1016607" y="109048"/>
                  <a:pt x="755136" y="109799"/>
                  <a:pt x="493747" y="109382"/>
                </a:cubicBezTo>
                <a:cubicBezTo>
                  <a:pt x="387206" y="109132"/>
                  <a:pt x="248879" y="82517"/>
                  <a:pt x="164613" y="163612"/>
                </a:cubicBezTo>
                <a:cubicBezTo>
                  <a:pt x="56905" y="267233"/>
                  <a:pt x="121313" y="494999"/>
                  <a:pt x="101623" y="633744"/>
                </a:cubicBezTo>
                <a:cubicBezTo>
                  <a:pt x="69252" y="633744"/>
                  <a:pt x="36798" y="633744"/>
                  <a:pt x="4426" y="633744"/>
                </a:cubicBezTo>
                <a:cubicBezTo>
                  <a:pt x="-3082" y="561326"/>
                  <a:pt x="1674" y="486405"/>
                  <a:pt x="1840" y="413570"/>
                </a:cubicBezTo>
                <a:cubicBezTo>
                  <a:pt x="2091" y="358756"/>
                  <a:pt x="-3249" y="301022"/>
                  <a:pt x="6262" y="246876"/>
                </a:cubicBezTo>
                <a:cubicBezTo>
                  <a:pt x="25201" y="138416"/>
                  <a:pt x="120479" y="35629"/>
                  <a:pt x="228271" y="11434"/>
                </a:cubicBezTo>
                <a:cubicBezTo>
                  <a:pt x="313370" y="-7588"/>
                  <a:pt x="407146" y="2924"/>
                  <a:pt x="493747" y="2674"/>
                </a:cubicBezTo>
                <a:cubicBezTo>
                  <a:pt x="657855" y="2174"/>
                  <a:pt x="821880" y="2841"/>
                  <a:pt x="985988" y="2591"/>
                </a:cubicBezTo>
                <a:cubicBezTo>
                  <a:pt x="1113888" y="2424"/>
                  <a:pt x="1241870" y="2007"/>
                  <a:pt x="1369769" y="2841"/>
                </a:cubicBezTo>
                <a:cubicBezTo>
                  <a:pt x="1470470" y="3509"/>
                  <a:pt x="1563829" y="-496"/>
                  <a:pt x="1647844" y="64413"/>
                </a:cubicBezTo>
                <a:cubicBezTo>
                  <a:pt x="1754552" y="147009"/>
                  <a:pt x="1766065" y="254218"/>
                  <a:pt x="1765731" y="380198"/>
                </a:cubicBezTo>
                <a:cubicBezTo>
                  <a:pt x="1765397" y="477562"/>
                  <a:pt x="1765564" y="574842"/>
                  <a:pt x="1765481" y="672205"/>
                </a:cubicBezTo>
                <a:cubicBezTo>
                  <a:pt x="1765481" y="725518"/>
                  <a:pt x="1758807" y="785170"/>
                  <a:pt x="1770237" y="836564"/>
                </a:cubicBezTo>
                <a:close/>
              </a:path>
            </a:pathLst>
          </a:custGeom>
          <a:solidFill>
            <a:schemeClr val="accent5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51D5A4A-AF4B-E048-1C7B-937C652175AC}"/>
              </a:ext>
            </a:extLst>
          </p:cNvPr>
          <p:cNvSpPr/>
          <p:nvPr/>
        </p:nvSpPr>
        <p:spPr>
          <a:xfrm>
            <a:off x="7524494" y="1960993"/>
            <a:ext cx="2302876" cy="1643658"/>
          </a:xfrm>
          <a:custGeom>
            <a:avLst/>
            <a:gdLst>
              <a:gd name="csX0" fmla="*/ 1770821 w 2487323"/>
              <a:gd name="csY0" fmla="*/ 834181 h 1775306"/>
              <a:gd name="csX1" fmla="*/ 2284170 w 2487323"/>
              <a:gd name="csY1" fmla="*/ 834181 h 1775306"/>
              <a:gd name="csX2" fmla="*/ 2165532 w 2487323"/>
              <a:gd name="csY2" fmla="*/ 702862 h 1775306"/>
              <a:gd name="csX3" fmla="*/ 2238033 w 2487323"/>
              <a:gd name="csY3" fmla="*/ 634198 h 1775306"/>
              <a:gd name="csX4" fmla="*/ 2487324 w 2487323"/>
              <a:gd name="csY4" fmla="*/ 886409 h 1775306"/>
              <a:gd name="csX5" fmla="*/ 2238033 w 2487323"/>
              <a:gd name="csY5" fmla="*/ 1142208 h 1775306"/>
              <a:gd name="csX6" fmla="*/ 2166866 w 2487323"/>
              <a:gd name="csY6" fmla="*/ 1069957 h 1775306"/>
              <a:gd name="csX7" fmla="*/ 2283586 w 2487323"/>
              <a:gd name="csY7" fmla="*/ 941890 h 1775306"/>
              <a:gd name="csX8" fmla="*/ 1767233 w 2487323"/>
              <a:gd name="csY8" fmla="*/ 941890 h 1775306"/>
              <a:gd name="csX9" fmla="*/ 1765231 w 2487323"/>
              <a:gd name="csY9" fmla="*/ 1378650 h 1775306"/>
              <a:gd name="csX10" fmla="*/ 1649013 w 2487323"/>
              <a:gd name="csY10" fmla="*/ 1711789 h 1775306"/>
              <a:gd name="csX11" fmla="*/ 1353668 w 2487323"/>
              <a:gd name="csY11" fmla="*/ 1773944 h 1775306"/>
              <a:gd name="csX12" fmla="*/ 978230 w 2487323"/>
              <a:gd name="csY12" fmla="*/ 1773944 h 1775306"/>
              <a:gd name="csX13" fmla="*/ 427587 w 2487323"/>
              <a:gd name="csY13" fmla="*/ 1773777 h 1775306"/>
              <a:gd name="csX14" fmla="*/ 269236 w 2487323"/>
              <a:gd name="csY14" fmla="*/ 1772860 h 1775306"/>
              <a:gd name="csX15" fmla="*/ 26620 w 2487323"/>
              <a:gd name="csY15" fmla="*/ 1592232 h 1775306"/>
              <a:gd name="csX16" fmla="*/ 3426 w 2487323"/>
              <a:gd name="csY16" fmla="*/ 1361964 h 1775306"/>
              <a:gd name="csX17" fmla="*/ 7848 w 2487323"/>
              <a:gd name="csY17" fmla="*/ 1145044 h 1775306"/>
              <a:gd name="csX18" fmla="*/ 102208 w 2487323"/>
              <a:gd name="csY18" fmla="*/ 1153304 h 1775306"/>
              <a:gd name="csX19" fmla="*/ 103293 w 2487323"/>
              <a:gd name="csY19" fmla="*/ 1403679 h 1775306"/>
              <a:gd name="csX20" fmla="*/ 135997 w 2487323"/>
              <a:gd name="csY20" fmla="*/ 1582555 h 1775306"/>
              <a:gd name="csX21" fmla="*/ 402558 w 2487323"/>
              <a:gd name="csY21" fmla="*/ 1667987 h 1775306"/>
              <a:gd name="csX22" fmla="*/ 1003259 w 2487323"/>
              <a:gd name="csY22" fmla="*/ 1668154 h 1775306"/>
              <a:gd name="csX23" fmla="*/ 1387040 w 2487323"/>
              <a:gd name="csY23" fmla="*/ 1667904 h 1775306"/>
              <a:gd name="csX24" fmla="*/ 1503759 w 2487323"/>
              <a:gd name="csY24" fmla="*/ 1665902 h 1775306"/>
              <a:gd name="csX25" fmla="*/ 1657105 w 2487323"/>
              <a:gd name="csY25" fmla="*/ 1520065 h 1775306"/>
              <a:gd name="csX26" fmla="*/ 1661860 w 2487323"/>
              <a:gd name="csY26" fmla="*/ 1403679 h 1775306"/>
              <a:gd name="csX27" fmla="*/ 1661694 w 2487323"/>
              <a:gd name="csY27" fmla="*/ 1186759 h 1775306"/>
              <a:gd name="csX28" fmla="*/ 1661611 w 2487323"/>
              <a:gd name="csY28" fmla="*/ 519314 h 1775306"/>
              <a:gd name="csX29" fmla="*/ 1613638 w 2487323"/>
              <a:gd name="csY29" fmla="*/ 171742 h 1775306"/>
              <a:gd name="csX30" fmla="*/ 1286923 w 2487323"/>
              <a:gd name="csY30" fmla="*/ 105582 h 1775306"/>
              <a:gd name="csX31" fmla="*/ 494332 w 2487323"/>
              <a:gd name="csY31" fmla="*/ 105665 h 1775306"/>
              <a:gd name="csX32" fmla="*/ 160359 w 2487323"/>
              <a:gd name="csY32" fmla="*/ 164567 h 1775306"/>
              <a:gd name="csX33" fmla="*/ 100373 w 2487323"/>
              <a:gd name="csY33" fmla="*/ 630360 h 1775306"/>
              <a:gd name="csX34" fmla="*/ 6596 w 2487323"/>
              <a:gd name="csY34" fmla="*/ 630360 h 1775306"/>
              <a:gd name="csX35" fmla="*/ 2675 w 2487323"/>
              <a:gd name="csY35" fmla="*/ 410854 h 1775306"/>
              <a:gd name="csX36" fmla="*/ 27788 w 2487323"/>
              <a:gd name="csY36" fmla="*/ 182254 h 1775306"/>
              <a:gd name="csX37" fmla="*/ 444274 w 2487323"/>
              <a:gd name="csY37" fmla="*/ 375 h 1775306"/>
              <a:gd name="csX38" fmla="*/ 978230 w 2487323"/>
              <a:gd name="csY38" fmla="*/ 209 h 1775306"/>
              <a:gd name="csX39" fmla="*/ 1370354 w 2487323"/>
              <a:gd name="csY39" fmla="*/ 542 h 1775306"/>
              <a:gd name="csX40" fmla="*/ 1637833 w 2487323"/>
              <a:gd name="csY40" fmla="*/ 55857 h 1775306"/>
              <a:gd name="csX41" fmla="*/ 1764814 w 2487323"/>
              <a:gd name="csY41" fmla="*/ 369139 h 1775306"/>
              <a:gd name="csX42" fmla="*/ 1764814 w 2487323"/>
              <a:gd name="csY42" fmla="*/ 669489 h 1775306"/>
              <a:gd name="csX43" fmla="*/ 1770821 w 2487323"/>
              <a:gd name="csY43" fmla="*/ 834181 h 17753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2487323" h="1775306">
                <a:moveTo>
                  <a:pt x="1770821" y="834181"/>
                </a:moveTo>
                <a:cubicBezTo>
                  <a:pt x="1941937" y="834181"/>
                  <a:pt x="2113054" y="834181"/>
                  <a:pt x="2284170" y="834181"/>
                </a:cubicBezTo>
                <a:cubicBezTo>
                  <a:pt x="2244624" y="790380"/>
                  <a:pt x="2205078" y="746663"/>
                  <a:pt x="2165532" y="702862"/>
                </a:cubicBezTo>
                <a:cubicBezTo>
                  <a:pt x="2189643" y="680002"/>
                  <a:pt x="2213838" y="657058"/>
                  <a:pt x="2238033" y="634198"/>
                </a:cubicBezTo>
                <a:cubicBezTo>
                  <a:pt x="2321129" y="718213"/>
                  <a:pt x="2404227" y="802311"/>
                  <a:pt x="2487324" y="886409"/>
                </a:cubicBezTo>
                <a:cubicBezTo>
                  <a:pt x="2404227" y="971675"/>
                  <a:pt x="2321129" y="1056941"/>
                  <a:pt x="2238033" y="1142208"/>
                </a:cubicBezTo>
                <a:cubicBezTo>
                  <a:pt x="2214339" y="1118096"/>
                  <a:pt x="2190561" y="1094068"/>
                  <a:pt x="2166866" y="1069957"/>
                </a:cubicBezTo>
                <a:cubicBezTo>
                  <a:pt x="2205745" y="1027240"/>
                  <a:pt x="2244708" y="984607"/>
                  <a:pt x="2283586" y="941890"/>
                </a:cubicBezTo>
                <a:cubicBezTo>
                  <a:pt x="2111468" y="941890"/>
                  <a:pt x="1939351" y="941890"/>
                  <a:pt x="1767233" y="941890"/>
                </a:cubicBezTo>
                <a:cubicBezTo>
                  <a:pt x="1756971" y="1086309"/>
                  <a:pt x="1765565" y="1233814"/>
                  <a:pt x="1765231" y="1378650"/>
                </a:cubicBezTo>
                <a:cubicBezTo>
                  <a:pt x="1764981" y="1508385"/>
                  <a:pt x="1762562" y="1625939"/>
                  <a:pt x="1649013" y="1711789"/>
                </a:cubicBezTo>
                <a:cubicBezTo>
                  <a:pt x="1559741" y="1779284"/>
                  <a:pt x="1460125" y="1774028"/>
                  <a:pt x="1353668" y="1773944"/>
                </a:cubicBezTo>
                <a:cubicBezTo>
                  <a:pt x="1228522" y="1773861"/>
                  <a:pt x="1103376" y="1774278"/>
                  <a:pt x="978230" y="1773944"/>
                </a:cubicBezTo>
                <a:cubicBezTo>
                  <a:pt x="794682" y="1773360"/>
                  <a:pt x="611135" y="1774195"/>
                  <a:pt x="427587" y="1773777"/>
                </a:cubicBezTo>
                <a:cubicBezTo>
                  <a:pt x="375276" y="1773611"/>
                  <a:pt x="321380" y="1777866"/>
                  <a:pt x="269236" y="1772860"/>
                </a:cubicBezTo>
                <a:cubicBezTo>
                  <a:pt x="165031" y="1762848"/>
                  <a:pt x="66499" y="1688929"/>
                  <a:pt x="26620" y="1592232"/>
                </a:cubicBezTo>
                <a:cubicBezTo>
                  <a:pt x="-3916" y="1518396"/>
                  <a:pt x="3926" y="1440055"/>
                  <a:pt x="3426" y="1361964"/>
                </a:cubicBezTo>
                <a:cubicBezTo>
                  <a:pt x="3009" y="1291382"/>
                  <a:pt x="-4166" y="1214291"/>
                  <a:pt x="7848" y="1145044"/>
                </a:cubicBezTo>
                <a:cubicBezTo>
                  <a:pt x="39885" y="1141790"/>
                  <a:pt x="74509" y="1138203"/>
                  <a:pt x="102208" y="1153304"/>
                </a:cubicBezTo>
                <a:cubicBezTo>
                  <a:pt x="102208" y="1236734"/>
                  <a:pt x="103126" y="1320249"/>
                  <a:pt x="103293" y="1403679"/>
                </a:cubicBezTo>
                <a:cubicBezTo>
                  <a:pt x="103376" y="1466669"/>
                  <a:pt x="100039" y="1527741"/>
                  <a:pt x="135997" y="1582555"/>
                </a:cubicBezTo>
                <a:cubicBezTo>
                  <a:pt x="198237" y="1677332"/>
                  <a:pt x="302692" y="1668238"/>
                  <a:pt x="402558" y="1667987"/>
                </a:cubicBezTo>
                <a:cubicBezTo>
                  <a:pt x="602792" y="1667487"/>
                  <a:pt x="803025" y="1668655"/>
                  <a:pt x="1003259" y="1668154"/>
                </a:cubicBezTo>
                <a:cubicBezTo>
                  <a:pt x="1131158" y="1667904"/>
                  <a:pt x="1259141" y="1667987"/>
                  <a:pt x="1387040" y="1667904"/>
                </a:cubicBezTo>
                <a:cubicBezTo>
                  <a:pt x="1425334" y="1667904"/>
                  <a:pt x="1465798" y="1671909"/>
                  <a:pt x="1503759" y="1665902"/>
                </a:cubicBezTo>
                <a:cubicBezTo>
                  <a:pt x="1577762" y="1654221"/>
                  <a:pt x="1640419" y="1592316"/>
                  <a:pt x="1657105" y="1520065"/>
                </a:cubicBezTo>
                <a:cubicBezTo>
                  <a:pt x="1665782" y="1482521"/>
                  <a:pt x="1661694" y="1441974"/>
                  <a:pt x="1661860" y="1403679"/>
                </a:cubicBezTo>
                <a:cubicBezTo>
                  <a:pt x="1662111" y="1331345"/>
                  <a:pt x="1661694" y="1259094"/>
                  <a:pt x="1661694" y="1186759"/>
                </a:cubicBezTo>
                <a:cubicBezTo>
                  <a:pt x="1661860" y="964250"/>
                  <a:pt x="1662361" y="741824"/>
                  <a:pt x="1661611" y="519314"/>
                </a:cubicBezTo>
                <a:cubicBezTo>
                  <a:pt x="1661277" y="418613"/>
                  <a:pt x="1688893" y="249499"/>
                  <a:pt x="1613638" y="171742"/>
                </a:cubicBezTo>
                <a:cubicBezTo>
                  <a:pt x="1527871" y="83139"/>
                  <a:pt x="1399304" y="105832"/>
                  <a:pt x="1286923" y="105582"/>
                </a:cubicBezTo>
                <a:cubicBezTo>
                  <a:pt x="1022698" y="105081"/>
                  <a:pt x="758557" y="105748"/>
                  <a:pt x="494332" y="105665"/>
                </a:cubicBezTo>
                <a:cubicBezTo>
                  <a:pt x="383953" y="105665"/>
                  <a:pt x="246126" y="78550"/>
                  <a:pt x="160359" y="164567"/>
                </a:cubicBezTo>
                <a:cubicBezTo>
                  <a:pt x="57739" y="267437"/>
                  <a:pt x="119061" y="494201"/>
                  <a:pt x="100373" y="630360"/>
                </a:cubicBezTo>
                <a:cubicBezTo>
                  <a:pt x="69086" y="630360"/>
                  <a:pt x="37800" y="630360"/>
                  <a:pt x="6596" y="630360"/>
                </a:cubicBezTo>
                <a:cubicBezTo>
                  <a:pt x="-5251" y="559444"/>
                  <a:pt x="2425" y="482771"/>
                  <a:pt x="2675" y="410854"/>
                </a:cubicBezTo>
                <a:cubicBezTo>
                  <a:pt x="3009" y="333097"/>
                  <a:pt x="-3165" y="255506"/>
                  <a:pt x="27788" y="182254"/>
                </a:cubicBezTo>
                <a:cubicBezTo>
                  <a:pt x="107131" y="-5632"/>
                  <a:pt x="271239" y="375"/>
                  <a:pt x="444274" y="375"/>
                </a:cubicBezTo>
                <a:cubicBezTo>
                  <a:pt x="622231" y="375"/>
                  <a:pt x="800272" y="459"/>
                  <a:pt x="978230" y="209"/>
                </a:cubicBezTo>
                <a:cubicBezTo>
                  <a:pt x="1108966" y="42"/>
                  <a:pt x="1239618" y="-292"/>
                  <a:pt x="1370354" y="542"/>
                </a:cubicBezTo>
                <a:cubicBezTo>
                  <a:pt x="1466550" y="1126"/>
                  <a:pt x="1556071" y="-3295"/>
                  <a:pt x="1637833" y="55857"/>
                </a:cubicBezTo>
                <a:cubicBezTo>
                  <a:pt x="1749296" y="136618"/>
                  <a:pt x="1764063" y="240656"/>
                  <a:pt x="1764814" y="369139"/>
                </a:cubicBezTo>
                <a:cubicBezTo>
                  <a:pt x="1765481" y="469256"/>
                  <a:pt x="1764981" y="569373"/>
                  <a:pt x="1764814" y="669489"/>
                </a:cubicBezTo>
                <a:cubicBezTo>
                  <a:pt x="1764731" y="723135"/>
                  <a:pt x="1758474" y="782455"/>
                  <a:pt x="1770821" y="834181"/>
                </a:cubicBezTo>
                <a:close/>
              </a:path>
            </a:pathLst>
          </a:custGeom>
          <a:solidFill>
            <a:schemeClr val="accent2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BA740C7-9B38-D011-5E6B-1864A1895BDC}"/>
              </a:ext>
            </a:extLst>
          </p:cNvPr>
          <p:cNvSpPr/>
          <p:nvPr/>
        </p:nvSpPr>
        <p:spPr>
          <a:xfrm>
            <a:off x="3032531" y="1959796"/>
            <a:ext cx="2293685" cy="1643963"/>
          </a:xfrm>
          <a:custGeom>
            <a:avLst/>
            <a:gdLst>
              <a:gd name="csX0" fmla="*/ 1766901 w 2477396"/>
              <a:gd name="csY0" fmla="*/ 829466 h 1775635"/>
              <a:gd name="csX1" fmla="*/ 1900390 w 2477396"/>
              <a:gd name="csY1" fmla="*/ 835473 h 1775635"/>
              <a:gd name="csX2" fmla="*/ 2108967 w 2477396"/>
              <a:gd name="csY2" fmla="*/ 835223 h 1775635"/>
              <a:gd name="csX3" fmla="*/ 2270239 w 2477396"/>
              <a:gd name="csY3" fmla="*/ 829300 h 1775635"/>
              <a:gd name="csX4" fmla="*/ 2153519 w 2477396"/>
              <a:gd name="csY4" fmla="*/ 704154 h 1775635"/>
              <a:gd name="csX5" fmla="*/ 2225770 w 2477396"/>
              <a:gd name="csY5" fmla="*/ 634739 h 1775635"/>
              <a:gd name="csX6" fmla="*/ 2477397 w 2477396"/>
              <a:gd name="csY6" fmla="*/ 887701 h 1775635"/>
              <a:gd name="csX7" fmla="*/ 2225770 w 2477396"/>
              <a:gd name="csY7" fmla="*/ 1142081 h 1775635"/>
              <a:gd name="csX8" fmla="*/ 2153519 w 2477396"/>
              <a:gd name="csY8" fmla="*/ 1071249 h 1775635"/>
              <a:gd name="csX9" fmla="*/ 2270572 w 2477396"/>
              <a:gd name="csY9" fmla="*/ 943182 h 1775635"/>
              <a:gd name="csX10" fmla="*/ 1768653 w 2477396"/>
              <a:gd name="csY10" fmla="*/ 943182 h 1775635"/>
              <a:gd name="csX11" fmla="*/ 1766734 w 2477396"/>
              <a:gd name="csY11" fmla="*/ 1379942 h 1775635"/>
              <a:gd name="csX12" fmla="*/ 1661111 w 2477396"/>
              <a:gd name="csY12" fmla="*/ 1704070 h 1775635"/>
              <a:gd name="csX13" fmla="*/ 1358091 w 2477396"/>
              <a:gd name="csY13" fmla="*/ 1775487 h 1775635"/>
              <a:gd name="csX14" fmla="*/ 990996 w 2477396"/>
              <a:gd name="csY14" fmla="*/ 1775487 h 1775635"/>
              <a:gd name="csX15" fmla="*/ 457040 w 2477396"/>
              <a:gd name="csY15" fmla="*/ 1775403 h 1775635"/>
              <a:gd name="csX16" fmla="*/ 19780 w 2477396"/>
              <a:gd name="csY16" fmla="*/ 1579425 h 1775635"/>
              <a:gd name="csX17" fmla="*/ 1926 w 2477396"/>
              <a:gd name="csY17" fmla="*/ 1371599 h 1775635"/>
              <a:gd name="csX18" fmla="*/ 6514 w 2477396"/>
              <a:gd name="csY18" fmla="*/ 1145502 h 1775635"/>
              <a:gd name="csX19" fmla="*/ 100040 w 2477396"/>
              <a:gd name="csY19" fmla="*/ 1145502 h 1775635"/>
              <a:gd name="csX20" fmla="*/ 104295 w 2477396"/>
              <a:gd name="csY20" fmla="*/ 1421657 h 1775635"/>
              <a:gd name="csX21" fmla="*/ 160777 w 2477396"/>
              <a:gd name="csY21" fmla="*/ 1613631 h 1775635"/>
              <a:gd name="csX22" fmla="*/ 482069 w 2477396"/>
              <a:gd name="csY22" fmla="*/ 1669029 h 1775635"/>
              <a:gd name="csX23" fmla="*/ 1274660 w 2477396"/>
              <a:gd name="csY23" fmla="*/ 1668862 h 1775635"/>
              <a:gd name="csX24" fmla="*/ 1605380 w 2477396"/>
              <a:gd name="csY24" fmla="*/ 1614633 h 1775635"/>
              <a:gd name="csX25" fmla="*/ 1663364 w 2477396"/>
              <a:gd name="csY25" fmla="*/ 1271482 h 1775635"/>
              <a:gd name="csX26" fmla="*/ 1663447 w 2477396"/>
              <a:gd name="csY26" fmla="*/ 579008 h 1775635"/>
              <a:gd name="csX27" fmla="*/ 1655104 w 2477396"/>
              <a:gd name="csY27" fmla="*/ 245035 h 1775635"/>
              <a:gd name="csX28" fmla="*/ 1383120 w 2477396"/>
              <a:gd name="csY28" fmla="*/ 107458 h 1775635"/>
              <a:gd name="csX29" fmla="*/ 1007682 w 2477396"/>
              <a:gd name="csY29" fmla="*/ 107291 h 1775635"/>
              <a:gd name="csX30" fmla="*/ 398638 w 2477396"/>
              <a:gd name="csY30" fmla="*/ 107207 h 1775635"/>
              <a:gd name="csX31" fmla="*/ 129825 w 2477396"/>
              <a:gd name="csY31" fmla="*/ 205739 h 1775635"/>
              <a:gd name="csX32" fmla="*/ 104045 w 2477396"/>
              <a:gd name="csY32" fmla="*/ 370431 h 1775635"/>
              <a:gd name="csX33" fmla="*/ 101792 w 2477396"/>
              <a:gd name="csY33" fmla="*/ 631736 h 1775635"/>
              <a:gd name="csX34" fmla="*/ 4512 w 2477396"/>
              <a:gd name="csY34" fmla="*/ 631736 h 1775635"/>
              <a:gd name="csX35" fmla="*/ 1759 w 2477396"/>
              <a:gd name="csY35" fmla="*/ 387117 h 1775635"/>
              <a:gd name="csX36" fmla="*/ 20447 w 2477396"/>
              <a:gd name="csY36" fmla="*/ 196562 h 1775635"/>
              <a:gd name="csX37" fmla="*/ 267986 w 2477396"/>
              <a:gd name="csY37" fmla="*/ 3002 h 1775635"/>
              <a:gd name="csX38" fmla="*/ 432011 w 2477396"/>
              <a:gd name="csY38" fmla="*/ 1167 h 1775635"/>
              <a:gd name="csX39" fmla="*/ 982653 w 2477396"/>
              <a:gd name="csY39" fmla="*/ 1334 h 1775635"/>
              <a:gd name="csX40" fmla="*/ 1374777 w 2477396"/>
              <a:gd name="csY40" fmla="*/ 2001 h 1775635"/>
              <a:gd name="csX41" fmla="*/ 1645843 w 2477396"/>
              <a:gd name="csY41" fmla="*/ 61738 h 1775635"/>
              <a:gd name="csX42" fmla="*/ 1766901 w 2477396"/>
              <a:gd name="csY42" fmla="*/ 437176 h 1775635"/>
              <a:gd name="csX43" fmla="*/ 1766901 w 2477396"/>
              <a:gd name="csY43" fmla="*/ 829466 h 17756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2477396" h="1775635">
                <a:moveTo>
                  <a:pt x="1766901" y="829466"/>
                </a:moveTo>
                <a:cubicBezTo>
                  <a:pt x="1809618" y="840146"/>
                  <a:pt x="1856005" y="835557"/>
                  <a:pt x="1900390" y="835473"/>
                </a:cubicBezTo>
                <a:cubicBezTo>
                  <a:pt x="1969888" y="835307"/>
                  <a:pt x="2039469" y="835390"/>
                  <a:pt x="2108967" y="835223"/>
                </a:cubicBezTo>
                <a:cubicBezTo>
                  <a:pt x="2160277" y="835056"/>
                  <a:pt x="2222099" y="844484"/>
                  <a:pt x="2270239" y="829300"/>
                </a:cubicBezTo>
                <a:cubicBezTo>
                  <a:pt x="2231360" y="787584"/>
                  <a:pt x="2192481" y="745869"/>
                  <a:pt x="2153519" y="704154"/>
                </a:cubicBezTo>
                <a:cubicBezTo>
                  <a:pt x="2177630" y="681044"/>
                  <a:pt x="2201658" y="657850"/>
                  <a:pt x="2225770" y="634739"/>
                </a:cubicBezTo>
                <a:cubicBezTo>
                  <a:pt x="2309618" y="719088"/>
                  <a:pt x="2393549" y="803353"/>
                  <a:pt x="2477397" y="887701"/>
                </a:cubicBezTo>
                <a:cubicBezTo>
                  <a:pt x="2393549" y="972467"/>
                  <a:pt x="2309618" y="1057316"/>
                  <a:pt x="2225770" y="1142081"/>
                </a:cubicBezTo>
                <a:cubicBezTo>
                  <a:pt x="2201658" y="1118470"/>
                  <a:pt x="2177630" y="1094859"/>
                  <a:pt x="2153519" y="1071249"/>
                </a:cubicBezTo>
                <a:cubicBezTo>
                  <a:pt x="2192565" y="1028532"/>
                  <a:pt x="2231527" y="985899"/>
                  <a:pt x="2270572" y="943182"/>
                </a:cubicBezTo>
                <a:cubicBezTo>
                  <a:pt x="2103210" y="943182"/>
                  <a:pt x="1935932" y="943182"/>
                  <a:pt x="1768653" y="943182"/>
                </a:cubicBezTo>
                <a:cubicBezTo>
                  <a:pt x="1755805" y="1080843"/>
                  <a:pt x="1766734" y="1240029"/>
                  <a:pt x="1766734" y="1379942"/>
                </a:cubicBezTo>
                <a:cubicBezTo>
                  <a:pt x="1766734" y="1504421"/>
                  <a:pt x="1765149" y="1617553"/>
                  <a:pt x="1661111" y="1704070"/>
                </a:cubicBezTo>
                <a:cubicBezTo>
                  <a:pt x="1570923" y="1779074"/>
                  <a:pt x="1469304" y="1775153"/>
                  <a:pt x="1358091" y="1775487"/>
                </a:cubicBezTo>
                <a:cubicBezTo>
                  <a:pt x="1235698" y="1775821"/>
                  <a:pt x="1113389" y="1775487"/>
                  <a:pt x="990996" y="1775487"/>
                </a:cubicBezTo>
                <a:cubicBezTo>
                  <a:pt x="813039" y="1775654"/>
                  <a:pt x="634997" y="1775320"/>
                  <a:pt x="457040" y="1775403"/>
                </a:cubicBezTo>
                <a:cubicBezTo>
                  <a:pt x="268570" y="1775570"/>
                  <a:pt x="101792" y="1786917"/>
                  <a:pt x="19780" y="1579425"/>
                </a:cubicBezTo>
                <a:cubicBezTo>
                  <a:pt x="-6000" y="1514265"/>
                  <a:pt x="1592" y="1440179"/>
                  <a:pt x="1926" y="1371599"/>
                </a:cubicBezTo>
                <a:cubicBezTo>
                  <a:pt x="2343" y="1297262"/>
                  <a:pt x="-4999" y="1218837"/>
                  <a:pt x="6514" y="1145502"/>
                </a:cubicBezTo>
                <a:cubicBezTo>
                  <a:pt x="37717" y="1145502"/>
                  <a:pt x="68837" y="1145502"/>
                  <a:pt x="100040" y="1145502"/>
                </a:cubicBezTo>
                <a:cubicBezTo>
                  <a:pt x="114807" y="1233855"/>
                  <a:pt x="104295" y="1331886"/>
                  <a:pt x="104295" y="1421657"/>
                </a:cubicBezTo>
                <a:cubicBezTo>
                  <a:pt x="104211" y="1493324"/>
                  <a:pt x="106130" y="1560653"/>
                  <a:pt x="160777" y="1613631"/>
                </a:cubicBezTo>
                <a:cubicBezTo>
                  <a:pt x="244458" y="1694809"/>
                  <a:pt x="375695" y="1668612"/>
                  <a:pt x="482069" y="1669029"/>
                </a:cubicBezTo>
                <a:cubicBezTo>
                  <a:pt x="746294" y="1670030"/>
                  <a:pt x="1010435" y="1669029"/>
                  <a:pt x="1274660" y="1668862"/>
                </a:cubicBezTo>
                <a:cubicBezTo>
                  <a:pt x="1381618" y="1668862"/>
                  <a:pt x="1521365" y="1696979"/>
                  <a:pt x="1605380" y="1614633"/>
                </a:cubicBezTo>
                <a:cubicBezTo>
                  <a:pt x="1690228" y="1531536"/>
                  <a:pt x="1663364" y="1380609"/>
                  <a:pt x="1663364" y="1271482"/>
                </a:cubicBezTo>
                <a:cubicBezTo>
                  <a:pt x="1663197" y="1040629"/>
                  <a:pt x="1663030" y="809860"/>
                  <a:pt x="1663447" y="579008"/>
                </a:cubicBezTo>
                <a:cubicBezTo>
                  <a:pt x="1663614" y="496662"/>
                  <a:pt x="1676629" y="315867"/>
                  <a:pt x="1655104" y="245035"/>
                </a:cubicBezTo>
                <a:cubicBezTo>
                  <a:pt x="1614307" y="110711"/>
                  <a:pt x="1500424" y="107040"/>
                  <a:pt x="1383120" y="107458"/>
                </a:cubicBezTo>
                <a:cubicBezTo>
                  <a:pt x="1257974" y="107791"/>
                  <a:pt x="1132828" y="107374"/>
                  <a:pt x="1007682" y="107291"/>
                </a:cubicBezTo>
                <a:cubicBezTo>
                  <a:pt x="804695" y="107124"/>
                  <a:pt x="601625" y="107124"/>
                  <a:pt x="398638" y="107207"/>
                </a:cubicBezTo>
                <a:cubicBezTo>
                  <a:pt x="296019" y="107207"/>
                  <a:pt x="187976" y="103787"/>
                  <a:pt x="129825" y="205739"/>
                </a:cubicBezTo>
                <a:cubicBezTo>
                  <a:pt x="100624" y="256882"/>
                  <a:pt x="104211" y="313698"/>
                  <a:pt x="104045" y="370431"/>
                </a:cubicBezTo>
                <a:cubicBezTo>
                  <a:pt x="103794" y="457116"/>
                  <a:pt x="108049" y="545302"/>
                  <a:pt x="101792" y="631736"/>
                </a:cubicBezTo>
                <a:cubicBezTo>
                  <a:pt x="69338" y="631736"/>
                  <a:pt x="36966" y="631736"/>
                  <a:pt x="4512" y="631736"/>
                </a:cubicBezTo>
                <a:cubicBezTo>
                  <a:pt x="-2580" y="550975"/>
                  <a:pt x="1592" y="468212"/>
                  <a:pt x="1759" y="387117"/>
                </a:cubicBezTo>
                <a:cubicBezTo>
                  <a:pt x="1842" y="322792"/>
                  <a:pt x="-2830" y="257883"/>
                  <a:pt x="20447" y="196562"/>
                </a:cubicBezTo>
                <a:cubicBezTo>
                  <a:pt x="59493" y="93775"/>
                  <a:pt x="158191" y="14683"/>
                  <a:pt x="267986" y="3002"/>
                </a:cubicBezTo>
                <a:cubicBezTo>
                  <a:pt x="321632" y="-2671"/>
                  <a:pt x="377947" y="1501"/>
                  <a:pt x="432011" y="1167"/>
                </a:cubicBezTo>
                <a:cubicBezTo>
                  <a:pt x="615558" y="82"/>
                  <a:pt x="799106" y="2085"/>
                  <a:pt x="982653" y="1334"/>
                </a:cubicBezTo>
                <a:cubicBezTo>
                  <a:pt x="1113389" y="750"/>
                  <a:pt x="1244041" y="1668"/>
                  <a:pt x="1374777" y="2001"/>
                </a:cubicBezTo>
                <a:cubicBezTo>
                  <a:pt x="1471056" y="2168"/>
                  <a:pt x="1566251" y="-2170"/>
                  <a:pt x="1645843" y="61738"/>
                </a:cubicBezTo>
                <a:cubicBezTo>
                  <a:pt x="1772825" y="163607"/>
                  <a:pt x="1767152" y="287835"/>
                  <a:pt x="1766901" y="437176"/>
                </a:cubicBezTo>
                <a:cubicBezTo>
                  <a:pt x="1766734" y="567912"/>
                  <a:pt x="1765483" y="698731"/>
                  <a:pt x="1766901" y="829466"/>
                </a:cubicBezTo>
                <a:close/>
              </a:path>
            </a:pathLst>
          </a:custGeom>
          <a:solidFill>
            <a:schemeClr val="accent4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724D6B-5506-1FB8-1C85-611B4DCFAD32}"/>
              </a:ext>
            </a:extLst>
          </p:cNvPr>
          <p:cNvSpPr/>
          <p:nvPr/>
        </p:nvSpPr>
        <p:spPr>
          <a:xfrm>
            <a:off x="9777937" y="1959950"/>
            <a:ext cx="1641769" cy="1645574"/>
          </a:xfrm>
          <a:custGeom>
            <a:avLst/>
            <a:gdLst>
              <a:gd name="csX0" fmla="*/ 7255 w 1773265"/>
              <a:gd name="csY0" fmla="*/ 1144335 h 1777375"/>
              <a:gd name="csX1" fmla="*/ 104452 w 1773265"/>
              <a:gd name="csY1" fmla="*/ 1144335 h 1777375"/>
              <a:gd name="csX2" fmla="*/ 106955 w 1773265"/>
              <a:gd name="csY2" fmla="*/ 1413149 h 1777375"/>
              <a:gd name="csX3" fmla="*/ 120053 w 1773265"/>
              <a:gd name="csY3" fmla="*/ 1552478 h 1777375"/>
              <a:gd name="csX4" fmla="*/ 192721 w 1773265"/>
              <a:gd name="csY4" fmla="*/ 1637827 h 1777375"/>
              <a:gd name="csX5" fmla="*/ 538291 w 1773265"/>
              <a:gd name="csY5" fmla="*/ 1668530 h 1777375"/>
              <a:gd name="csX6" fmla="*/ 1364255 w 1773265"/>
              <a:gd name="csY6" fmla="*/ 1668613 h 1777375"/>
              <a:gd name="csX7" fmla="*/ 1658348 w 1773265"/>
              <a:gd name="csY7" fmla="*/ 1528950 h 1777375"/>
              <a:gd name="csX8" fmla="*/ 1665773 w 1773265"/>
              <a:gd name="csY8" fmla="*/ 1196229 h 1777375"/>
              <a:gd name="csX9" fmla="*/ 1665189 w 1773265"/>
              <a:gd name="csY9" fmla="*/ 512097 h 1777375"/>
              <a:gd name="csX10" fmla="*/ 1608289 w 1773265"/>
              <a:gd name="csY10" fmla="*/ 163774 h 1777375"/>
              <a:gd name="csX11" fmla="*/ 1280824 w 1773265"/>
              <a:gd name="csY11" fmla="*/ 107876 h 1777375"/>
              <a:gd name="csX12" fmla="*/ 496576 w 1773265"/>
              <a:gd name="csY12" fmla="*/ 107542 h 1777375"/>
              <a:gd name="csX13" fmla="*/ 167608 w 1773265"/>
              <a:gd name="csY13" fmla="*/ 162189 h 1777375"/>
              <a:gd name="csX14" fmla="*/ 107205 w 1773265"/>
              <a:gd name="csY14" fmla="*/ 361922 h 1777375"/>
              <a:gd name="csX15" fmla="*/ 104452 w 1773265"/>
              <a:gd name="csY15" fmla="*/ 631987 h 1777375"/>
              <a:gd name="csX16" fmla="*/ 6421 w 1773265"/>
              <a:gd name="csY16" fmla="*/ 631987 h 1777375"/>
              <a:gd name="csX17" fmla="*/ 3250 w 1773265"/>
              <a:gd name="csY17" fmla="*/ 403638 h 1777375"/>
              <a:gd name="csX18" fmla="*/ 26110 w 1773265"/>
              <a:gd name="csY18" fmla="*/ 187636 h 1777375"/>
              <a:gd name="csX19" fmla="*/ 463204 w 1773265"/>
              <a:gd name="csY19" fmla="*/ 667 h 1777375"/>
              <a:gd name="csX20" fmla="*/ 997160 w 1773265"/>
              <a:gd name="csY20" fmla="*/ 417 h 1777375"/>
              <a:gd name="csX21" fmla="*/ 1364255 w 1773265"/>
              <a:gd name="csY21" fmla="*/ 834 h 1777375"/>
              <a:gd name="csX22" fmla="*/ 1650755 w 1773265"/>
              <a:gd name="csY22" fmla="*/ 62656 h 1777375"/>
              <a:gd name="csX23" fmla="*/ 1768726 w 1773265"/>
              <a:gd name="csY23" fmla="*/ 445353 h 1777375"/>
              <a:gd name="csX24" fmla="*/ 1768476 w 1773265"/>
              <a:gd name="csY24" fmla="*/ 1179543 h 1777375"/>
              <a:gd name="csX25" fmla="*/ 1759800 w 1773265"/>
              <a:gd name="csY25" fmla="*/ 1546304 h 1777375"/>
              <a:gd name="csX26" fmla="*/ 1539376 w 1773265"/>
              <a:gd name="csY26" fmla="*/ 1767812 h 1777375"/>
              <a:gd name="csX27" fmla="*/ 1330882 w 1773265"/>
              <a:gd name="csY27" fmla="*/ 1775488 h 1777375"/>
              <a:gd name="csX28" fmla="*/ 1038875 w 1773265"/>
              <a:gd name="csY28" fmla="*/ 1775738 h 1777375"/>
              <a:gd name="csX29" fmla="*/ 454861 w 1773265"/>
              <a:gd name="csY29" fmla="*/ 1775405 h 1777375"/>
              <a:gd name="csX30" fmla="*/ 28196 w 1773265"/>
              <a:gd name="csY30" fmla="*/ 1593943 h 1777375"/>
              <a:gd name="csX31" fmla="*/ 3083 w 1773265"/>
              <a:gd name="csY31" fmla="*/ 1354747 h 1777375"/>
              <a:gd name="csX32" fmla="*/ 7255 w 1773265"/>
              <a:gd name="csY32" fmla="*/ 1144335 h 17773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1773265" h="1777375">
                <a:moveTo>
                  <a:pt x="7255" y="1144335"/>
                </a:moveTo>
                <a:cubicBezTo>
                  <a:pt x="39626" y="1144335"/>
                  <a:pt x="72081" y="1144335"/>
                  <a:pt x="104452" y="1144335"/>
                </a:cubicBezTo>
                <a:cubicBezTo>
                  <a:pt x="112795" y="1232938"/>
                  <a:pt x="106872" y="1324128"/>
                  <a:pt x="106955" y="1413149"/>
                </a:cubicBezTo>
                <a:cubicBezTo>
                  <a:pt x="106955" y="1459619"/>
                  <a:pt x="102617" y="1508343"/>
                  <a:pt x="120053" y="1552478"/>
                </a:cubicBezTo>
                <a:cubicBezTo>
                  <a:pt x="133736" y="1587018"/>
                  <a:pt x="162436" y="1617053"/>
                  <a:pt x="192721" y="1637827"/>
                </a:cubicBezTo>
                <a:cubicBezTo>
                  <a:pt x="268477" y="1689888"/>
                  <a:pt x="445433" y="1668530"/>
                  <a:pt x="538291" y="1668530"/>
                </a:cubicBezTo>
                <a:cubicBezTo>
                  <a:pt x="813612" y="1668697"/>
                  <a:pt x="1088934" y="1670699"/>
                  <a:pt x="1364255" y="1668613"/>
                </a:cubicBezTo>
                <a:cubicBezTo>
                  <a:pt x="1485480" y="1667779"/>
                  <a:pt x="1618551" y="1675955"/>
                  <a:pt x="1658348" y="1528950"/>
                </a:cubicBezTo>
                <a:cubicBezTo>
                  <a:pt x="1678955" y="1452778"/>
                  <a:pt x="1665690" y="1282329"/>
                  <a:pt x="1665773" y="1196229"/>
                </a:cubicBezTo>
                <a:cubicBezTo>
                  <a:pt x="1666024" y="968213"/>
                  <a:pt x="1665023" y="740113"/>
                  <a:pt x="1665189" y="512097"/>
                </a:cubicBezTo>
                <a:cubicBezTo>
                  <a:pt x="1665272" y="403471"/>
                  <a:pt x="1693722" y="246454"/>
                  <a:pt x="1608289" y="163774"/>
                </a:cubicBezTo>
                <a:cubicBezTo>
                  <a:pt x="1523274" y="81428"/>
                  <a:pt x="1388617" y="107959"/>
                  <a:pt x="1280824" y="107876"/>
                </a:cubicBezTo>
                <a:cubicBezTo>
                  <a:pt x="1019436" y="107709"/>
                  <a:pt x="757964" y="108376"/>
                  <a:pt x="496576" y="107542"/>
                </a:cubicBezTo>
                <a:cubicBezTo>
                  <a:pt x="388032" y="107208"/>
                  <a:pt x="253960" y="81845"/>
                  <a:pt x="167608" y="162189"/>
                </a:cubicBezTo>
                <a:cubicBezTo>
                  <a:pt x="108707" y="217003"/>
                  <a:pt x="107205" y="286167"/>
                  <a:pt x="107205" y="361922"/>
                </a:cubicBezTo>
                <a:cubicBezTo>
                  <a:pt x="107288" y="450776"/>
                  <a:pt x="114630" y="543884"/>
                  <a:pt x="104452" y="631987"/>
                </a:cubicBezTo>
                <a:cubicBezTo>
                  <a:pt x="71747" y="631987"/>
                  <a:pt x="39042" y="631987"/>
                  <a:pt x="6421" y="631987"/>
                </a:cubicBezTo>
                <a:cubicBezTo>
                  <a:pt x="-4259" y="558068"/>
                  <a:pt x="3167" y="478475"/>
                  <a:pt x="3250" y="403638"/>
                </a:cubicBezTo>
                <a:cubicBezTo>
                  <a:pt x="3417" y="331553"/>
                  <a:pt x="-3674" y="255381"/>
                  <a:pt x="26110" y="187636"/>
                </a:cubicBezTo>
                <a:cubicBezTo>
                  <a:pt x="113712" y="-11764"/>
                  <a:pt x="277487" y="1085"/>
                  <a:pt x="463204" y="667"/>
                </a:cubicBezTo>
                <a:cubicBezTo>
                  <a:pt x="641161" y="334"/>
                  <a:pt x="819203" y="-501"/>
                  <a:pt x="997160" y="417"/>
                </a:cubicBezTo>
                <a:cubicBezTo>
                  <a:pt x="1119553" y="1085"/>
                  <a:pt x="1241862" y="417"/>
                  <a:pt x="1364255" y="834"/>
                </a:cubicBezTo>
                <a:cubicBezTo>
                  <a:pt x="1467792" y="1085"/>
                  <a:pt x="1564154" y="-3170"/>
                  <a:pt x="1650755" y="62656"/>
                </a:cubicBezTo>
                <a:cubicBezTo>
                  <a:pt x="1780407" y="161105"/>
                  <a:pt x="1768810" y="299349"/>
                  <a:pt x="1768726" y="445353"/>
                </a:cubicBezTo>
                <a:cubicBezTo>
                  <a:pt x="1768726" y="690055"/>
                  <a:pt x="1768392" y="934841"/>
                  <a:pt x="1768476" y="1179543"/>
                </a:cubicBezTo>
                <a:cubicBezTo>
                  <a:pt x="1768559" y="1276489"/>
                  <a:pt x="1783661" y="1459703"/>
                  <a:pt x="1759800" y="1546304"/>
                </a:cubicBezTo>
                <a:cubicBezTo>
                  <a:pt x="1730683" y="1651927"/>
                  <a:pt x="1648920" y="1742783"/>
                  <a:pt x="1539376" y="1767812"/>
                </a:cubicBezTo>
                <a:cubicBezTo>
                  <a:pt x="1472297" y="1783080"/>
                  <a:pt x="1399295" y="1775488"/>
                  <a:pt x="1330882" y="1775488"/>
                </a:cubicBezTo>
                <a:cubicBezTo>
                  <a:pt x="1233519" y="1775655"/>
                  <a:pt x="1136239" y="1775905"/>
                  <a:pt x="1038875" y="1775738"/>
                </a:cubicBezTo>
                <a:cubicBezTo>
                  <a:pt x="844232" y="1775321"/>
                  <a:pt x="649504" y="1775738"/>
                  <a:pt x="454861" y="1775405"/>
                </a:cubicBezTo>
                <a:cubicBezTo>
                  <a:pt x="271731" y="1775071"/>
                  <a:pt x="116632" y="1789004"/>
                  <a:pt x="28196" y="1593943"/>
                </a:cubicBezTo>
                <a:cubicBezTo>
                  <a:pt x="-5760" y="1518939"/>
                  <a:pt x="3334" y="1435007"/>
                  <a:pt x="3083" y="1354747"/>
                </a:cubicBezTo>
                <a:cubicBezTo>
                  <a:pt x="2833" y="1287085"/>
                  <a:pt x="-5927" y="1210329"/>
                  <a:pt x="7255" y="1144335"/>
                </a:cubicBezTo>
                <a:close/>
              </a:path>
            </a:pathLst>
          </a:custGeom>
          <a:solidFill>
            <a:schemeClr val="accent6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pic>
        <p:nvPicPr>
          <p:cNvPr id="16" name="Graphic 15" descr="Lights On with solid fill">
            <a:extLst>
              <a:ext uri="{FF2B5EF4-FFF2-40B4-BE49-F238E27FC236}">
                <a16:creationId xmlns:a16="http://schemas.microsoft.com/office/drawing/2014/main" id="{D4106EC3-CE5E-EC7C-C5CC-0D2DC640CE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81217" y="2370877"/>
            <a:ext cx="822960" cy="822960"/>
          </a:xfrm>
          <a:prstGeom prst="rect">
            <a:avLst/>
          </a:prstGeom>
        </p:spPr>
      </p:pic>
      <p:pic>
        <p:nvPicPr>
          <p:cNvPr id="17" name="Graphic 16" descr="Magnifying glass with solid fill">
            <a:extLst>
              <a:ext uri="{FF2B5EF4-FFF2-40B4-BE49-F238E27FC236}">
                <a16:creationId xmlns:a16="http://schemas.microsoft.com/office/drawing/2014/main" id="{85982964-131F-F27A-FF23-A88CD2AB8B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41453" y="2370877"/>
            <a:ext cx="822960" cy="822960"/>
          </a:xfrm>
          <a:prstGeom prst="rect">
            <a:avLst/>
          </a:prstGeom>
        </p:spPr>
      </p:pic>
      <p:pic>
        <p:nvPicPr>
          <p:cNvPr id="18" name="Graphic 17" descr="Single gear with solid fill">
            <a:extLst>
              <a:ext uri="{FF2B5EF4-FFF2-40B4-BE49-F238E27FC236}">
                <a16:creationId xmlns:a16="http://schemas.microsoft.com/office/drawing/2014/main" id="{0EC0D37F-4E2E-5F21-CCE4-41151F75DE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78437" y="2370877"/>
            <a:ext cx="822960" cy="822960"/>
          </a:xfrm>
          <a:prstGeom prst="rect">
            <a:avLst/>
          </a:prstGeom>
        </p:spPr>
      </p:pic>
      <p:pic>
        <p:nvPicPr>
          <p:cNvPr id="19" name="Graphic 18" descr="Signal with solid fill">
            <a:extLst>
              <a:ext uri="{FF2B5EF4-FFF2-40B4-BE49-F238E27FC236}">
                <a16:creationId xmlns:a16="http://schemas.microsoft.com/office/drawing/2014/main" id="{5AF9EC55-7438-C1B0-AE9E-EEFFC90FF2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33417" y="2370877"/>
            <a:ext cx="822960" cy="822960"/>
          </a:xfrm>
          <a:prstGeom prst="rect">
            <a:avLst/>
          </a:prstGeom>
        </p:spPr>
      </p:pic>
      <p:pic>
        <p:nvPicPr>
          <p:cNvPr id="20" name="Graphic 19" descr="Flag with solid fill">
            <a:extLst>
              <a:ext uri="{FF2B5EF4-FFF2-40B4-BE49-F238E27FC236}">
                <a16:creationId xmlns:a16="http://schemas.microsoft.com/office/drawing/2014/main" id="{5D3B4CF6-B60C-6656-A2B4-E9AD3811FA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86860" y="2370877"/>
            <a:ext cx="822960" cy="82296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6747E6D-ED1A-329E-B265-80DD24EA4776}"/>
              </a:ext>
            </a:extLst>
          </p:cNvPr>
          <p:cNvGrpSpPr/>
          <p:nvPr/>
        </p:nvGrpSpPr>
        <p:grpSpPr>
          <a:xfrm>
            <a:off x="772294" y="3904757"/>
            <a:ext cx="1628006" cy="1228598"/>
            <a:chOff x="332936" y="3008799"/>
            <a:chExt cx="2926080" cy="122859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8068331-51DA-AB6C-9D3A-40F17518A698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FA21E0F-77AD-04A0-1A13-141E3EE53C9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CC2A4D-3B07-0633-53DA-D3D778069A9E}"/>
              </a:ext>
            </a:extLst>
          </p:cNvPr>
          <p:cNvGrpSpPr/>
          <p:nvPr/>
        </p:nvGrpSpPr>
        <p:grpSpPr>
          <a:xfrm>
            <a:off x="3038930" y="3904757"/>
            <a:ext cx="1628006" cy="1228598"/>
            <a:chOff x="332936" y="3008799"/>
            <a:chExt cx="2926080" cy="122859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9817DF5-0262-694B-B8BF-0F64743F63EB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CD180CA-EB3D-9470-BFAA-C85C324FD6A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34D2E5E-9C44-B485-9316-F097DCABF9DF}"/>
              </a:ext>
            </a:extLst>
          </p:cNvPr>
          <p:cNvGrpSpPr/>
          <p:nvPr/>
        </p:nvGrpSpPr>
        <p:grpSpPr>
          <a:xfrm>
            <a:off x="5276253" y="3904757"/>
            <a:ext cx="1628006" cy="1228598"/>
            <a:chOff x="332936" y="3008799"/>
            <a:chExt cx="2926080" cy="122859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56B19C-4E3C-57A5-A761-8F6B11E772BE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AA0E3A4-ADC5-BF41-08A1-2DC2A429E37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A64C708-065C-A1F8-7F15-1CAC4E681B3F}"/>
              </a:ext>
            </a:extLst>
          </p:cNvPr>
          <p:cNvGrpSpPr/>
          <p:nvPr/>
        </p:nvGrpSpPr>
        <p:grpSpPr>
          <a:xfrm>
            <a:off x="7530894" y="3904757"/>
            <a:ext cx="1628006" cy="1228598"/>
            <a:chOff x="332936" y="3008799"/>
            <a:chExt cx="2926080" cy="122859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F7220BA-4219-EE9F-B064-F9910F3E4175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46533FE-BF0C-0929-A246-16F21406187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45CEBEB-754A-CF1C-B592-EA6B5BC0D816}"/>
              </a:ext>
            </a:extLst>
          </p:cNvPr>
          <p:cNvGrpSpPr/>
          <p:nvPr/>
        </p:nvGrpSpPr>
        <p:grpSpPr>
          <a:xfrm>
            <a:off x="9785535" y="3904757"/>
            <a:ext cx="1628006" cy="1228598"/>
            <a:chOff x="332936" y="3008799"/>
            <a:chExt cx="2926080" cy="122859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9FD7D22-CC53-F532-F006-6C028F62CD6B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D70E4CA-6EE9-862E-3027-E1C2B08FADD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58944-A351-9762-0D15-2F0B936BA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EFD09-2229-03B5-C49A-23721FC9E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Icon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87440D8-E9A8-7C9B-BCE0-4260BD067171}"/>
              </a:ext>
            </a:extLst>
          </p:cNvPr>
          <p:cNvSpPr/>
          <p:nvPr/>
        </p:nvSpPr>
        <p:spPr>
          <a:xfrm>
            <a:off x="772294" y="1958753"/>
            <a:ext cx="2309293" cy="1646286"/>
          </a:xfrm>
          <a:custGeom>
            <a:avLst/>
            <a:gdLst>
              <a:gd name="csX0" fmla="*/ 1771995 w 2494254"/>
              <a:gd name="csY0" fmla="*/ 836267 h 1778144"/>
              <a:gd name="csX1" fmla="*/ 2284927 w 2494254"/>
              <a:gd name="csY1" fmla="*/ 836267 h 1778144"/>
              <a:gd name="csX2" fmla="*/ 2166622 w 2494254"/>
              <a:gd name="csY2" fmla="*/ 705281 h 1778144"/>
              <a:gd name="csX3" fmla="*/ 2239207 w 2494254"/>
              <a:gd name="csY3" fmla="*/ 634115 h 1778144"/>
              <a:gd name="csX4" fmla="*/ 2494254 w 2494254"/>
              <a:gd name="csY4" fmla="*/ 888829 h 1778144"/>
              <a:gd name="csX5" fmla="*/ 2239207 w 2494254"/>
              <a:gd name="csY5" fmla="*/ 1145211 h 1778144"/>
              <a:gd name="csX6" fmla="*/ 2168207 w 2494254"/>
              <a:gd name="csY6" fmla="*/ 1072376 h 1778144"/>
              <a:gd name="csX7" fmla="*/ 2290016 w 2494254"/>
              <a:gd name="csY7" fmla="*/ 944393 h 1778144"/>
              <a:gd name="csX8" fmla="*/ 1769659 w 2494254"/>
              <a:gd name="csY8" fmla="*/ 944393 h 1778144"/>
              <a:gd name="csX9" fmla="*/ 1768324 w 2494254"/>
              <a:gd name="csY9" fmla="*/ 1364383 h 1778144"/>
              <a:gd name="csX10" fmla="*/ 1695239 w 2494254"/>
              <a:gd name="csY10" fmla="*/ 1675413 h 1778144"/>
              <a:gd name="csX11" fmla="*/ 1329813 w 2494254"/>
              <a:gd name="csY11" fmla="*/ 1776614 h 1778144"/>
              <a:gd name="csX12" fmla="*/ 487163 w 2494254"/>
              <a:gd name="csY12" fmla="*/ 1776447 h 1778144"/>
              <a:gd name="csX13" fmla="*/ 99961 w 2494254"/>
              <a:gd name="csY13" fmla="*/ 1697439 h 1778144"/>
              <a:gd name="csX14" fmla="*/ 4600 w 2494254"/>
              <a:gd name="csY14" fmla="*/ 1322668 h 1778144"/>
              <a:gd name="csX15" fmla="*/ 4517 w 2494254"/>
              <a:gd name="csY15" fmla="*/ 563449 h 1778144"/>
              <a:gd name="csX16" fmla="*/ 23706 w 2494254"/>
              <a:gd name="csY16" fmla="*/ 196271 h 1778144"/>
              <a:gd name="csX17" fmla="*/ 245214 w 2494254"/>
              <a:gd name="csY17" fmla="*/ 8051 h 1778144"/>
              <a:gd name="csX18" fmla="*/ 437105 w 2494254"/>
              <a:gd name="csY18" fmla="*/ 2211 h 1778144"/>
              <a:gd name="csX19" fmla="*/ 1271411 w 2494254"/>
              <a:gd name="csY19" fmla="*/ 2128 h 1778144"/>
              <a:gd name="csX20" fmla="*/ 1673130 w 2494254"/>
              <a:gd name="csY20" fmla="*/ 82555 h 1778144"/>
              <a:gd name="csX21" fmla="*/ 1768324 w 2494254"/>
              <a:gd name="csY21" fmla="*/ 388245 h 1778144"/>
              <a:gd name="csX22" fmla="*/ 1768408 w 2494254"/>
              <a:gd name="csY22" fmla="*/ 688595 h 1778144"/>
              <a:gd name="csX23" fmla="*/ 1771995 w 2494254"/>
              <a:gd name="csY23" fmla="*/ 836267 h 1778144"/>
              <a:gd name="csX24" fmla="*/ 270827 w 2494254"/>
              <a:gd name="csY24" fmla="*/ 111005 h 1778144"/>
              <a:gd name="csX25" fmla="*/ 109222 w 2494254"/>
              <a:gd name="csY25" fmla="*/ 271859 h 1778144"/>
              <a:gd name="csX26" fmla="*/ 106886 w 2494254"/>
              <a:gd name="csY26" fmla="*/ 488361 h 1778144"/>
              <a:gd name="csX27" fmla="*/ 106719 w 2494254"/>
              <a:gd name="csY27" fmla="*/ 913858 h 1778144"/>
              <a:gd name="csX28" fmla="*/ 106803 w 2494254"/>
              <a:gd name="csY28" fmla="*/ 1372726 h 1778144"/>
              <a:gd name="csX29" fmla="*/ 148852 w 2494254"/>
              <a:gd name="csY29" fmla="*/ 1598573 h 1778144"/>
              <a:gd name="csX30" fmla="*/ 478820 w 2494254"/>
              <a:gd name="csY30" fmla="*/ 1669906 h 1778144"/>
              <a:gd name="csX31" fmla="*/ 1279754 w 2494254"/>
              <a:gd name="csY31" fmla="*/ 1669906 h 1778144"/>
              <a:gd name="csX32" fmla="*/ 1600962 w 2494254"/>
              <a:gd name="csY32" fmla="*/ 1623018 h 1778144"/>
              <a:gd name="csX33" fmla="*/ 1666372 w 2494254"/>
              <a:gd name="csY33" fmla="*/ 1389413 h 1778144"/>
              <a:gd name="csX34" fmla="*/ 1666038 w 2494254"/>
              <a:gd name="csY34" fmla="*/ 947230 h 1778144"/>
              <a:gd name="csX35" fmla="*/ 1666539 w 2494254"/>
              <a:gd name="csY35" fmla="*/ 438303 h 1778144"/>
              <a:gd name="csX36" fmla="*/ 1628494 w 2494254"/>
              <a:gd name="csY36" fmla="*/ 185675 h 1778144"/>
              <a:gd name="csX37" fmla="*/ 1279754 w 2494254"/>
              <a:gd name="csY37" fmla="*/ 108585 h 1778144"/>
              <a:gd name="csX38" fmla="*/ 603966 w 2494254"/>
              <a:gd name="csY38" fmla="*/ 108669 h 1778144"/>
              <a:gd name="csX39" fmla="*/ 387046 w 2494254"/>
              <a:gd name="csY39" fmla="*/ 108669 h 1778144"/>
              <a:gd name="csX40" fmla="*/ 270827 w 2494254"/>
              <a:gd name="csY40" fmla="*/ 111005 h 1778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2494254" h="1778144">
                <a:moveTo>
                  <a:pt x="1771995" y="836267"/>
                </a:moveTo>
                <a:cubicBezTo>
                  <a:pt x="1942944" y="836267"/>
                  <a:pt x="2113977" y="836267"/>
                  <a:pt x="2284927" y="836267"/>
                </a:cubicBezTo>
                <a:cubicBezTo>
                  <a:pt x="2245548" y="792550"/>
                  <a:pt x="2206085" y="748915"/>
                  <a:pt x="2166622" y="705281"/>
                </a:cubicBezTo>
                <a:cubicBezTo>
                  <a:pt x="2190817" y="681587"/>
                  <a:pt x="2215012" y="657809"/>
                  <a:pt x="2239207" y="634115"/>
                </a:cubicBezTo>
                <a:cubicBezTo>
                  <a:pt x="2324223" y="719047"/>
                  <a:pt x="2409239" y="803896"/>
                  <a:pt x="2494254" y="888829"/>
                </a:cubicBezTo>
                <a:cubicBezTo>
                  <a:pt x="2409239" y="974261"/>
                  <a:pt x="2324223" y="1059778"/>
                  <a:pt x="2239207" y="1145211"/>
                </a:cubicBezTo>
                <a:cubicBezTo>
                  <a:pt x="2215513" y="1120933"/>
                  <a:pt x="2191902" y="1096654"/>
                  <a:pt x="2168207" y="1072376"/>
                </a:cubicBezTo>
                <a:cubicBezTo>
                  <a:pt x="2208755" y="1029743"/>
                  <a:pt x="2249385" y="987026"/>
                  <a:pt x="2290016" y="944393"/>
                </a:cubicBezTo>
                <a:cubicBezTo>
                  <a:pt x="2116564" y="944393"/>
                  <a:pt x="1943111" y="944393"/>
                  <a:pt x="1769659" y="944393"/>
                </a:cubicBezTo>
                <a:cubicBezTo>
                  <a:pt x="1763485" y="1083973"/>
                  <a:pt x="1768491" y="1224721"/>
                  <a:pt x="1768324" y="1364383"/>
                </a:cubicBezTo>
                <a:cubicBezTo>
                  <a:pt x="1768157" y="1479601"/>
                  <a:pt x="1772496" y="1582054"/>
                  <a:pt x="1695239" y="1675413"/>
                </a:cubicBezTo>
                <a:cubicBezTo>
                  <a:pt x="1602547" y="1787544"/>
                  <a:pt x="1461132" y="1777031"/>
                  <a:pt x="1329813" y="1776614"/>
                </a:cubicBezTo>
                <a:cubicBezTo>
                  <a:pt x="1048902" y="1775696"/>
                  <a:pt x="768074" y="1776197"/>
                  <a:pt x="487163" y="1776447"/>
                </a:cubicBezTo>
                <a:cubicBezTo>
                  <a:pt x="353006" y="1776531"/>
                  <a:pt x="206752" y="1796471"/>
                  <a:pt x="99961" y="1697439"/>
                </a:cubicBezTo>
                <a:cubicBezTo>
                  <a:pt x="-8749" y="1596487"/>
                  <a:pt x="4183" y="1458994"/>
                  <a:pt x="4600" y="1322668"/>
                </a:cubicBezTo>
                <a:cubicBezTo>
                  <a:pt x="5267" y="1069623"/>
                  <a:pt x="4350" y="816494"/>
                  <a:pt x="4517" y="563449"/>
                </a:cubicBezTo>
                <a:cubicBezTo>
                  <a:pt x="4600" y="455990"/>
                  <a:pt x="-14005" y="294969"/>
                  <a:pt x="23706" y="196271"/>
                </a:cubicBezTo>
                <a:cubicBezTo>
                  <a:pt x="59748" y="102328"/>
                  <a:pt x="146182" y="27657"/>
                  <a:pt x="245214" y="8051"/>
                </a:cubicBezTo>
                <a:cubicBezTo>
                  <a:pt x="307370" y="-4297"/>
                  <a:pt x="374114" y="2294"/>
                  <a:pt x="437105" y="2211"/>
                </a:cubicBezTo>
                <a:cubicBezTo>
                  <a:pt x="715179" y="2211"/>
                  <a:pt x="993337" y="1710"/>
                  <a:pt x="1271411" y="2128"/>
                </a:cubicBezTo>
                <a:cubicBezTo>
                  <a:pt x="1409906" y="2294"/>
                  <a:pt x="1563585" y="-20983"/>
                  <a:pt x="1673130" y="82555"/>
                </a:cubicBezTo>
                <a:cubicBezTo>
                  <a:pt x="1763151" y="167654"/>
                  <a:pt x="1768324" y="271442"/>
                  <a:pt x="1768324" y="388245"/>
                </a:cubicBezTo>
                <a:cubicBezTo>
                  <a:pt x="1768324" y="488361"/>
                  <a:pt x="1767907" y="588478"/>
                  <a:pt x="1768408" y="688595"/>
                </a:cubicBezTo>
                <a:cubicBezTo>
                  <a:pt x="1768574" y="737569"/>
                  <a:pt x="1764653" y="787877"/>
                  <a:pt x="1771995" y="836267"/>
                </a:cubicBezTo>
                <a:close/>
                <a:moveTo>
                  <a:pt x="270827" y="111005"/>
                </a:moveTo>
                <a:cubicBezTo>
                  <a:pt x="190901" y="123769"/>
                  <a:pt x="122070" y="191849"/>
                  <a:pt x="109222" y="271859"/>
                </a:cubicBezTo>
                <a:cubicBezTo>
                  <a:pt x="98126" y="341273"/>
                  <a:pt x="106886" y="418113"/>
                  <a:pt x="106886" y="488361"/>
                </a:cubicBezTo>
                <a:cubicBezTo>
                  <a:pt x="106886" y="630194"/>
                  <a:pt x="107053" y="772026"/>
                  <a:pt x="106719" y="913858"/>
                </a:cubicBezTo>
                <a:cubicBezTo>
                  <a:pt x="106469" y="1066786"/>
                  <a:pt x="106969" y="1219798"/>
                  <a:pt x="106803" y="1372726"/>
                </a:cubicBezTo>
                <a:cubicBezTo>
                  <a:pt x="106719" y="1451819"/>
                  <a:pt x="96374" y="1532746"/>
                  <a:pt x="148852" y="1598573"/>
                </a:cubicBezTo>
                <a:cubicBezTo>
                  <a:pt x="227110" y="1696855"/>
                  <a:pt x="367690" y="1670073"/>
                  <a:pt x="478820" y="1669906"/>
                </a:cubicBezTo>
                <a:cubicBezTo>
                  <a:pt x="745798" y="1669406"/>
                  <a:pt x="1012776" y="1670407"/>
                  <a:pt x="1279754" y="1669906"/>
                </a:cubicBezTo>
                <a:cubicBezTo>
                  <a:pt x="1382708" y="1669740"/>
                  <a:pt x="1517031" y="1696521"/>
                  <a:pt x="1600962" y="1623018"/>
                </a:cubicBezTo>
                <a:cubicBezTo>
                  <a:pt x="1672129" y="1560612"/>
                  <a:pt x="1666122" y="1476347"/>
                  <a:pt x="1666372" y="1389413"/>
                </a:cubicBezTo>
                <a:cubicBezTo>
                  <a:pt x="1666706" y="1242074"/>
                  <a:pt x="1667373" y="1094569"/>
                  <a:pt x="1666038" y="947230"/>
                </a:cubicBezTo>
                <a:cubicBezTo>
                  <a:pt x="1664453" y="777699"/>
                  <a:pt x="1665704" y="607917"/>
                  <a:pt x="1666539" y="438303"/>
                </a:cubicBezTo>
                <a:cubicBezTo>
                  <a:pt x="1666956" y="354455"/>
                  <a:pt x="1681306" y="257592"/>
                  <a:pt x="1628494" y="185675"/>
                </a:cubicBezTo>
                <a:cubicBezTo>
                  <a:pt x="1549652" y="78300"/>
                  <a:pt x="1395139" y="108502"/>
                  <a:pt x="1279754" y="108585"/>
                </a:cubicBezTo>
                <a:cubicBezTo>
                  <a:pt x="1054491" y="108752"/>
                  <a:pt x="829229" y="108251"/>
                  <a:pt x="603966" y="108669"/>
                </a:cubicBezTo>
                <a:cubicBezTo>
                  <a:pt x="531631" y="108835"/>
                  <a:pt x="459380" y="108669"/>
                  <a:pt x="387046" y="108669"/>
                </a:cubicBezTo>
                <a:cubicBezTo>
                  <a:pt x="348835" y="108669"/>
                  <a:pt x="308705" y="104998"/>
                  <a:pt x="270827" y="111005"/>
                </a:cubicBezTo>
                <a:close/>
              </a:path>
            </a:pathLst>
          </a:custGeom>
          <a:solidFill>
            <a:schemeClr val="accent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1439659-0222-530A-2998-6BF9D0BC3636}"/>
              </a:ext>
            </a:extLst>
          </p:cNvPr>
          <p:cNvSpPr/>
          <p:nvPr/>
        </p:nvSpPr>
        <p:spPr>
          <a:xfrm>
            <a:off x="5269515" y="1958478"/>
            <a:ext cx="2305501" cy="1647255"/>
          </a:xfrm>
          <a:custGeom>
            <a:avLst/>
            <a:gdLst>
              <a:gd name="csX0" fmla="*/ 1770237 w 2490159"/>
              <a:gd name="csY0" fmla="*/ 836564 h 1779191"/>
              <a:gd name="csX1" fmla="*/ 2282751 w 2490159"/>
              <a:gd name="csY1" fmla="*/ 836564 h 1779191"/>
              <a:gd name="csX2" fmla="*/ 2164780 w 2490159"/>
              <a:gd name="csY2" fmla="*/ 705578 h 1779191"/>
              <a:gd name="csX3" fmla="*/ 2229105 w 2490159"/>
              <a:gd name="csY3" fmla="*/ 637081 h 1779191"/>
              <a:gd name="csX4" fmla="*/ 2490160 w 2490159"/>
              <a:gd name="csY4" fmla="*/ 889125 h 1779191"/>
              <a:gd name="csX5" fmla="*/ 2237448 w 2490159"/>
              <a:gd name="csY5" fmla="*/ 1144256 h 1779191"/>
              <a:gd name="csX6" fmla="*/ 2165198 w 2490159"/>
              <a:gd name="csY6" fmla="*/ 1072672 h 1779191"/>
              <a:gd name="csX7" fmla="*/ 2283502 w 2490159"/>
              <a:gd name="csY7" fmla="*/ 944606 h 1779191"/>
              <a:gd name="csX8" fmla="*/ 1767066 w 2490159"/>
              <a:gd name="csY8" fmla="*/ 944606 h 1779191"/>
              <a:gd name="csX9" fmla="*/ 1765564 w 2490159"/>
              <a:gd name="csY9" fmla="*/ 1373023 h 1779191"/>
              <a:gd name="csX10" fmla="*/ 1653684 w 2490159"/>
              <a:gd name="csY10" fmla="*/ 1711251 h 1779191"/>
              <a:gd name="csX11" fmla="*/ 1361426 w 2490159"/>
              <a:gd name="csY11" fmla="*/ 1776744 h 1779191"/>
              <a:gd name="csX12" fmla="*/ 994331 w 2490159"/>
              <a:gd name="csY12" fmla="*/ 1776827 h 1779191"/>
              <a:gd name="csX13" fmla="*/ 460375 w 2490159"/>
              <a:gd name="csY13" fmla="*/ 1776744 h 1779191"/>
              <a:gd name="csX14" fmla="*/ 235112 w 2490159"/>
              <a:gd name="csY14" fmla="*/ 1769902 h 1779191"/>
              <a:gd name="csX15" fmla="*/ 16691 w 2490159"/>
              <a:gd name="csY15" fmla="*/ 1571087 h 1779191"/>
              <a:gd name="csX16" fmla="*/ 2258 w 2490159"/>
              <a:gd name="csY16" fmla="*/ 1356337 h 1779191"/>
              <a:gd name="csX17" fmla="*/ 7513 w 2490159"/>
              <a:gd name="csY17" fmla="*/ 1146425 h 1779191"/>
              <a:gd name="csX18" fmla="*/ 101623 w 2490159"/>
              <a:gd name="csY18" fmla="*/ 1146425 h 1779191"/>
              <a:gd name="csX19" fmla="*/ 104377 w 2490159"/>
              <a:gd name="csY19" fmla="*/ 1423081 h 1779191"/>
              <a:gd name="csX20" fmla="*/ 185555 w 2490159"/>
              <a:gd name="csY20" fmla="*/ 1635496 h 1779191"/>
              <a:gd name="csX21" fmla="*/ 535463 w 2490159"/>
              <a:gd name="csY21" fmla="*/ 1670286 h 1779191"/>
              <a:gd name="csX22" fmla="*/ 1353083 w 2490159"/>
              <a:gd name="csY22" fmla="*/ 1670286 h 1779191"/>
              <a:gd name="csX23" fmla="*/ 1655269 w 2490159"/>
              <a:gd name="csY23" fmla="*/ 1530206 h 1779191"/>
              <a:gd name="csX24" fmla="*/ 1661026 w 2490159"/>
              <a:gd name="csY24" fmla="*/ 1398052 h 1779191"/>
              <a:gd name="csX25" fmla="*/ 1661109 w 2490159"/>
              <a:gd name="csY25" fmla="*/ 1181132 h 1779191"/>
              <a:gd name="csX26" fmla="*/ 1661026 w 2490159"/>
              <a:gd name="csY26" fmla="*/ 522030 h 1779191"/>
              <a:gd name="csX27" fmla="*/ 1604877 w 2490159"/>
              <a:gd name="csY27" fmla="*/ 165865 h 1779191"/>
              <a:gd name="csX28" fmla="*/ 1277996 w 2490159"/>
              <a:gd name="csY28" fmla="*/ 109048 h 1779191"/>
              <a:gd name="csX29" fmla="*/ 493747 w 2490159"/>
              <a:gd name="csY29" fmla="*/ 109382 h 1779191"/>
              <a:gd name="csX30" fmla="*/ 164613 w 2490159"/>
              <a:gd name="csY30" fmla="*/ 163612 h 1779191"/>
              <a:gd name="csX31" fmla="*/ 101623 w 2490159"/>
              <a:gd name="csY31" fmla="*/ 633744 h 1779191"/>
              <a:gd name="csX32" fmla="*/ 4426 w 2490159"/>
              <a:gd name="csY32" fmla="*/ 633744 h 1779191"/>
              <a:gd name="csX33" fmla="*/ 1840 w 2490159"/>
              <a:gd name="csY33" fmla="*/ 413570 h 1779191"/>
              <a:gd name="csX34" fmla="*/ 6262 w 2490159"/>
              <a:gd name="csY34" fmla="*/ 246876 h 1779191"/>
              <a:gd name="csX35" fmla="*/ 228271 w 2490159"/>
              <a:gd name="csY35" fmla="*/ 11434 h 1779191"/>
              <a:gd name="csX36" fmla="*/ 493747 w 2490159"/>
              <a:gd name="csY36" fmla="*/ 2674 h 1779191"/>
              <a:gd name="csX37" fmla="*/ 985988 w 2490159"/>
              <a:gd name="csY37" fmla="*/ 2591 h 1779191"/>
              <a:gd name="csX38" fmla="*/ 1369769 w 2490159"/>
              <a:gd name="csY38" fmla="*/ 2841 h 1779191"/>
              <a:gd name="csX39" fmla="*/ 1647844 w 2490159"/>
              <a:gd name="csY39" fmla="*/ 64413 h 1779191"/>
              <a:gd name="csX40" fmla="*/ 1765731 w 2490159"/>
              <a:gd name="csY40" fmla="*/ 380198 h 1779191"/>
              <a:gd name="csX41" fmla="*/ 1765481 w 2490159"/>
              <a:gd name="csY41" fmla="*/ 672205 h 1779191"/>
              <a:gd name="csX42" fmla="*/ 1770237 w 2490159"/>
              <a:gd name="csY42" fmla="*/ 836564 h 1779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2490159" h="1779191">
                <a:moveTo>
                  <a:pt x="1770237" y="836564"/>
                </a:moveTo>
                <a:cubicBezTo>
                  <a:pt x="1941102" y="836564"/>
                  <a:pt x="2111885" y="836564"/>
                  <a:pt x="2282751" y="836564"/>
                </a:cubicBezTo>
                <a:cubicBezTo>
                  <a:pt x="2243372" y="792929"/>
                  <a:pt x="2204076" y="749212"/>
                  <a:pt x="2164780" y="705578"/>
                </a:cubicBezTo>
                <a:cubicBezTo>
                  <a:pt x="2186222" y="682718"/>
                  <a:pt x="2207663" y="659941"/>
                  <a:pt x="2229105" y="637081"/>
                </a:cubicBezTo>
                <a:cubicBezTo>
                  <a:pt x="2316123" y="721095"/>
                  <a:pt x="2403141" y="805110"/>
                  <a:pt x="2490160" y="889125"/>
                </a:cubicBezTo>
                <a:cubicBezTo>
                  <a:pt x="2405978" y="974141"/>
                  <a:pt x="2321713" y="1059157"/>
                  <a:pt x="2237448" y="1144256"/>
                </a:cubicBezTo>
                <a:cubicBezTo>
                  <a:pt x="2213337" y="1120395"/>
                  <a:pt x="2189309" y="1096533"/>
                  <a:pt x="2165198" y="1072672"/>
                </a:cubicBezTo>
                <a:cubicBezTo>
                  <a:pt x="2204660" y="1029956"/>
                  <a:pt x="2244039" y="987323"/>
                  <a:pt x="2283502" y="944606"/>
                </a:cubicBezTo>
                <a:cubicBezTo>
                  <a:pt x="2111301" y="944606"/>
                  <a:pt x="1939184" y="944606"/>
                  <a:pt x="1767066" y="944606"/>
                </a:cubicBezTo>
                <a:cubicBezTo>
                  <a:pt x="1760475" y="1086939"/>
                  <a:pt x="1765898" y="1230523"/>
                  <a:pt x="1765564" y="1373023"/>
                </a:cubicBezTo>
                <a:cubicBezTo>
                  <a:pt x="1765314" y="1505594"/>
                  <a:pt x="1766399" y="1620311"/>
                  <a:pt x="1653684" y="1711251"/>
                </a:cubicBezTo>
                <a:cubicBezTo>
                  <a:pt x="1566833" y="1781416"/>
                  <a:pt x="1467216" y="1776827"/>
                  <a:pt x="1361426" y="1776744"/>
                </a:cubicBezTo>
                <a:cubicBezTo>
                  <a:pt x="1239034" y="1776744"/>
                  <a:pt x="1116724" y="1776660"/>
                  <a:pt x="994331" y="1776827"/>
                </a:cubicBezTo>
                <a:cubicBezTo>
                  <a:pt x="816374" y="1777077"/>
                  <a:pt x="638333" y="1776493"/>
                  <a:pt x="460375" y="1776744"/>
                </a:cubicBezTo>
                <a:cubicBezTo>
                  <a:pt x="386873" y="1776827"/>
                  <a:pt x="307363" y="1785420"/>
                  <a:pt x="235112" y="1769902"/>
                </a:cubicBezTo>
                <a:cubicBezTo>
                  <a:pt x="133744" y="1748127"/>
                  <a:pt x="50397" y="1667700"/>
                  <a:pt x="16691" y="1571087"/>
                </a:cubicBezTo>
                <a:cubicBezTo>
                  <a:pt x="-6837" y="1503675"/>
                  <a:pt x="1924" y="1426585"/>
                  <a:pt x="2258" y="1356337"/>
                </a:cubicBezTo>
                <a:cubicBezTo>
                  <a:pt x="2675" y="1287340"/>
                  <a:pt x="-5752" y="1214171"/>
                  <a:pt x="7513" y="1146425"/>
                </a:cubicBezTo>
                <a:cubicBezTo>
                  <a:pt x="38883" y="1146425"/>
                  <a:pt x="70253" y="1146425"/>
                  <a:pt x="101623" y="1146425"/>
                </a:cubicBezTo>
                <a:cubicBezTo>
                  <a:pt x="111301" y="1237198"/>
                  <a:pt x="104210" y="1331725"/>
                  <a:pt x="104377" y="1423081"/>
                </a:cubicBezTo>
                <a:cubicBezTo>
                  <a:pt x="104543" y="1506929"/>
                  <a:pt x="110634" y="1583602"/>
                  <a:pt x="185555" y="1635496"/>
                </a:cubicBezTo>
                <a:cubicBezTo>
                  <a:pt x="264480" y="1690143"/>
                  <a:pt x="438683" y="1670787"/>
                  <a:pt x="535463" y="1670286"/>
                </a:cubicBezTo>
                <a:cubicBezTo>
                  <a:pt x="808031" y="1669035"/>
                  <a:pt x="1080515" y="1671955"/>
                  <a:pt x="1353083" y="1670286"/>
                </a:cubicBezTo>
                <a:cubicBezTo>
                  <a:pt x="1473891" y="1669619"/>
                  <a:pt x="1617559" y="1680381"/>
                  <a:pt x="1655269" y="1530206"/>
                </a:cubicBezTo>
                <a:cubicBezTo>
                  <a:pt x="1665948" y="1487573"/>
                  <a:pt x="1661109" y="1441603"/>
                  <a:pt x="1661026" y="1398052"/>
                </a:cubicBezTo>
                <a:cubicBezTo>
                  <a:pt x="1660776" y="1325717"/>
                  <a:pt x="1661693" y="1253467"/>
                  <a:pt x="1661109" y="1181132"/>
                </a:cubicBezTo>
                <a:cubicBezTo>
                  <a:pt x="1659524" y="961459"/>
                  <a:pt x="1660359" y="741703"/>
                  <a:pt x="1661026" y="522030"/>
                </a:cubicBezTo>
                <a:cubicBezTo>
                  <a:pt x="1661443" y="413654"/>
                  <a:pt x="1687891" y="247293"/>
                  <a:pt x="1604877" y="165865"/>
                </a:cubicBezTo>
                <a:cubicBezTo>
                  <a:pt x="1520529" y="83101"/>
                  <a:pt x="1385538" y="109048"/>
                  <a:pt x="1277996" y="109048"/>
                </a:cubicBezTo>
                <a:cubicBezTo>
                  <a:pt x="1016607" y="109048"/>
                  <a:pt x="755136" y="109799"/>
                  <a:pt x="493747" y="109382"/>
                </a:cubicBezTo>
                <a:cubicBezTo>
                  <a:pt x="387206" y="109132"/>
                  <a:pt x="248879" y="82517"/>
                  <a:pt x="164613" y="163612"/>
                </a:cubicBezTo>
                <a:cubicBezTo>
                  <a:pt x="56905" y="267233"/>
                  <a:pt x="121313" y="494999"/>
                  <a:pt x="101623" y="633744"/>
                </a:cubicBezTo>
                <a:cubicBezTo>
                  <a:pt x="69252" y="633744"/>
                  <a:pt x="36798" y="633744"/>
                  <a:pt x="4426" y="633744"/>
                </a:cubicBezTo>
                <a:cubicBezTo>
                  <a:pt x="-3082" y="561326"/>
                  <a:pt x="1674" y="486405"/>
                  <a:pt x="1840" y="413570"/>
                </a:cubicBezTo>
                <a:cubicBezTo>
                  <a:pt x="2091" y="358756"/>
                  <a:pt x="-3249" y="301022"/>
                  <a:pt x="6262" y="246876"/>
                </a:cubicBezTo>
                <a:cubicBezTo>
                  <a:pt x="25201" y="138416"/>
                  <a:pt x="120479" y="35629"/>
                  <a:pt x="228271" y="11434"/>
                </a:cubicBezTo>
                <a:cubicBezTo>
                  <a:pt x="313370" y="-7588"/>
                  <a:pt x="407146" y="2924"/>
                  <a:pt x="493747" y="2674"/>
                </a:cubicBezTo>
                <a:cubicBezTo>
                  <a:pt x="657855" y="2174"/>
                  <a:pt x="821880" y="2841"/>
                  <a:pt x="985988" y="2591"/>
                </a:cubicBezTo>
                <a:cubicBezTo>
                  <a:pt x="1113888" y="2424"/>
                  <a:pt x="1241870" y="2007"/>
                  <a:pt x="1369769" y="2841"/>
                </a:cubicBezTo>
                <a:cubicBezTo>
                  <a:pt x="1470470" y="3509"/>
                  <a:pt x="1563829" y="-496"/>
                  <a:pt x="1647844" y="64413"/>
                </a:cubicBezTo>
                <a:cubicBezTo>
                  <a:pt x="1754552" y="147009"/>
                  <a:pt x="1766065" y="254218"/>
                  <a:pt x="1765731" y="380198"/>
                </a:cubicBezTo>
                <a:cubicBezTo>
                  <a:pt x="1765397" y="477562"/>
                  <a:pt x="1765564" y="574842"/>
                  <a:pt x="1765481" y="672205"/>
                </a:cubicBezTo>
                <a:cubicBezTo>
                  <a:pt x="1765481" y="725518"/>
                  <a:pt x="1758807" y="785170"/>
                  <a:pt x="1770237" y="836564"/>
                </a:cubicBezTo>
                <a:close/>
              </a:path>
            </a:pathLst>
          </a:custGeom>
          <a:solidFill>
            <a:schemeClr val="accent5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9B1D54B-4B06-1328-B1E2-137A5CE2D9D3}"/>
              </a:ext>
            </a:extLst>
          </p:cNvPr>
          <p:cNvSpPr/>
          <p:nvPr/>
        </p:nvSpPr>
        <p:spPr>
          <a:xfrm>
            <a:off x="7524494" y="1960993"/>
            <a:ext cx="2302876" cy="1643658"/>
          </a:xfrm>
          <a:custGeom>
            <a:avLst/>
            <a:gdLst>
              <a:gd name="csX0" fmla="*/ 1770821 w 2487323"/>
              <a:gd name="csY0" fmla="*/ 834181 h 1775306"/>
              <a:gd name="csX1" fmla="*/ 2284170 w 2487323"/>
              <a:gd name="csY1" fmla="*/ 834181 h 1775306"/>
              <a:gd name="csX2" fmla="*/ 2165532 w 2487323"/>
              <a:gd name="csY2" fmla="*/ 702862 h 1775306"/>
              <a:gd name="csX3" fmla="*/ 2238033 w 2487323"/>
              <a:gd name="csY3" fmla="*/ 634198 h 1775306"/>
              <a:gd name="csX4" fmla="*/ 2487324 w 2487323"/>
              <a:gd name="csY4" fmla="*/ 886409 h 1775306"/>
              <a:gd name="csX5" fmla="*/ 2238033 w 2487323"/>
              <a:gd name="csY5" fmla="*/ 1142208 h 1775306"/>
              <a:gd name="csX6" fmla="*/ 2166866 w 2487323"/>
              <a:gd name="csY6" fmla="*/ 1069957 h 1775306"/>
              <a:gd name="csX7" fmla="*/ 2283586 w 2487323"/>
              <a:gd name="csY7" fmla="*/ 941890 h 1775306"/>
              <a:gd name="csX8" fmla="*/ 1767233 w 2487323"/>
              <a:gd name="csY8" fmla="*/ 941890 h 1775306"/>
              <a:gd name="csX9" fmla="*/ 1765231 w 2487323"/>
              <a:gd name="csY9" fmla="*/ 1378650 h 1775306"/>
              <a:gd name="csX10" fmla="*/ 1649013 w 2487323"/>
              <a:gd name="csY10" fmla="*/ 1711789 h 1775306"/>
              <a:gd name="csX11" fmla="*/ 1353668 w 2487323"/>
              <a:gd name="csY11" fmla="*/ 1773944 h 1775306"/>
              <a:gd name="csX12" fmla="*/ 978230 w 2487323"/>
              <a:gd name="csY12" fmla="*/ 1773944 h 1775306"/>
              <a:gd name="csX13" fmla="*/ 427587 w 2487323"/>
              <a:gd name="csY13" fmla="*/ 1773777 h 1775306"/>
              <a:gd name="csX14" fmla="*/ 269236 w 2487323"/>
              <a:gd name="csY14" fmla="*/ 1772860 h 1775306"/>
              <a:gd name="csX15" fmla="*/ 26620 w 2487323"/>
              <a:gd name="csY15" fmla="*/ 1592232 h 1775306"/>
              <a:gd name="csX16" fmla="*/ 3426 w 2487323"/>
              <a:gd name="csY16" fmla="*/ 1361964 h 1775306"/>
              <a:gd name="csX17" fmla="*/ 7848 w 2487323"/>
              <a:gd name="csY17" fmla="*/ 1145044 h 1775306"/>
              <a:gd name="csX18" fmla="*/ 102208 w 2487323"/>
              <a:gd name="csY18" fmla="*/ 1153304 h 1775306"/>
              <a:gd name="csX19" fmla="*/ 103293 w 2487323"/>
              <a:gd name="csY19" fmla="*/ 1403679 h 1775306"/>
              <a:gd name="csX20" fmla="*/ 135997 w 2487323"/>
              <a:gd name="csY20" fmla="*/ 1582555 h 1775306"/>
              <a:gd name="csX21" fmla="*/ 402558 w 2487323"/>
              <a:gd name="csY21" fmla="*/ 1667987 h 1775306"/>
              <a:gd name="csX22" fmla="*/ 1003259 w 2487323"/>
              <a:gd name="csY22" fmla="*/ 1668154 h 1775306"/>
              <a:gd name="csX23" fmla="*/ 1387040 w 2487323"/>
              <a:gd name="csY23" fmla="*/ 1667904 h 1775306"/>
              <a:gd name="csX24" fmla="*/ 1503759 w 2487323"/>
              <a:gd name="csY24" fmla="*/ 1665902 h 1775306"/>
              <a:gd name="csX25" fmla="*/ 1657105 w 2487323"/>
              <a:gd name="csY25" fmla="*/ 1520065 h 1775306"/>
              <a:gd name="csX26" fmla="*/ 1661860 w 2487323"/>
              <a:gd name="csY26" fmla="*/ 1403679 h 1775306"/>
              <a:gd name="csX27" fmla="*/ 1661694 w 2487323"/>
              <a:gd name="csY27" fmla="*/ 1186759 h 1775306"/>
              <a:gd name="csX28" fmla="*/ 1661611 w 2487323"/>
              <a:gd name="csY28" fmla="*/ 519314 h 1775306"/>
              <a:gd name="csX29" fmla="*/ 1613638 w 2487323"/>
              <a:gd name="csY29" fmla="*/ 171742 h 1775306"/>
              <a:gd name="csX30" fmla="*/ 1286923 w 2487323"/>
              <a:gd name="csY30" fmla="*/ 105582 h 1775306"/>
              <a:gd name="csX31" fmla="*/ 494332 w 2487323"/>
              <a:gd name="csY31" fmla="*/ 105665 h 1775306"/>
              <a:gd name="csX32" fmla="*/ 160359 w 2487323"/>
              <a:gd name="csY32" fmla="*/ 164567 h 1775306"/>
              <a:gd name="csX33" fmla="*/ 100373 w 2487323"/>
              <a:gd name="csY33" fmla="*/ 630360 h 1775306"/>
              <a:gd name="csX34" fmla="*/ 6596 w 2487323"/>
              <a:gd name="csY34" fmla="*/ 630360 h 1775306"/>
              <a:gd name="csX35" fmla="*/ 2675 w 2487323"/>
              <a:gd name="csY35" fmla="*/ 410854 h 1775306"/>
              <a:gd name="csX36" fmla="*/ 27788 w 2487323"/>
              <a:gd name="csY36" fmla="*/ 182254 h 1775306"/>
              <a:gd name="csX37" fmla="*/ 444274 w 2487323"/>
              <a:gd name="csY37" fmla="*/ 375 h 1775306"/>
              <a:gd name="csX38" fmla="*/ 978230 w 2487323"/>
              <a:gd name="csY38" fmla="*/ 209 h 1775306"/>
              <a:gd name="csX39" fmla="*/ 1370354 w 2487323"/>
              <a:gd name="csY39" fmla="*/ 542 h 1775306"/>
              <a:gd name="csX40" fmla="*/ 1637833 w 2487323"/>
              <a:gd name="csY40" fmla="*/ 55857 h 1775306"/>
              <a:gd name="csX41" fmla="*/ 1764814 w 2487323"/>
              <a:gd name="csY41" fmla="*/ 369139 h 1775306"/>
              <a:gd name="csX42" fmla="*/ 1764814 w 2487323"/>
              <a:gd name="csY42" fmla="*/ 669489 h 1775306"/>
              <a:gd name="csX43" fmla="*/ 1770821 w 2487323"/>
              <a:gd name="csY43" fmla="*/ 834181 h 17753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2487323" h="1775306">
                <a:moveTo>
                  <a:pt x="1770821" y="834181"/>
                </a:moveTo>
                <a:cubicBezTo>
                  <a:pt x="1941937" y="834181"/>
                  <a:pt x="2113054" y="834181"/>
                  <a:pt x="2284170" y="834181"/>
                </a:cubicBezTo>
                <a:cubicBezTo>
                  <a:pt x="2244624" y="790380"/>
                  <a:pt x="2205078" y="746663"/>
                  <a:pt x="2165532" y="702862"/>
                </a:cubicBezTo>
                <a:cubicBezTo>
                  <a:pt x="2189643" y="680002"/>
                  <a:pt x="2213838" y="657058"/>
                  <a:pt x="2238033" y="634198"/>
                </a:cubicBezTo>
                <a:cubicBezTo>
                  <a:pt x="2321129" y="718213"/>
                  <a:pt x="2404227" y="802311"/>
                  <a:pt x="2487324" y="886409"/>
                </a:cubicBezTo>
                <a:cubicBezTo>
                  <a:pt x="2404227" y="971675"/>
                  <a:pt x="2321129" y="1056941"/>
                  <a:pt x="2238033" y="1142208"/>
                </a:cubicBezTo>
                <a:cubicBezTo>
                  <a:pt x="2214339" y="1118096"/>
                  <a:pt x="2190561" y="1094068"/>
                  <a:pt x="2166866" y="1069957"/>
                </a:cubicBezTo>
                <a:cubicBezTo>
                  <a:pt x="2205745" y="1027240"/>
                  <a:pt x="2244708" y="984607"/>
                  <a:pt x="2283586" y="941890"/>
                </a:cubicBezTo>
                <a:cubicBezTo>
                  <a:pt x="2111468" y="941890"/>
                  <a:pt x="1939351" y="941890"/>
                  <a:pt x="1767233" y="941890"/>
                </a:cubicBezTo>
                <a:cubicBezTo>
                  <a:pt x="1756971" y="1086309"/>
                  <a:pt x="1765565" y="1233814"/>
                  <a:pt x="1765231" y="1378650"/>
                </a:cubicBezTo>
                <a:cubicBezTo>
                  <a:pt x="1764981" y="1508385"/>
                  <a:pt x="1762562" y="1625939"/>
                  <a:pt x="1649013" y="1711789"/>
                </a:cubicBezTo>
                <a:cubicBezTo>
                  <a:pt x="1559741" y="1779284"/>
                  <a:pt x="1460125" y="1774028"/>
                  <a:pt x="1353668" y="1773944"/>
                </a:cubicBezTo>
                <a:cubicBezTo>
                  <a:pt x="1228522" y="1773861"/>
                  <a:pt x="1103376" y="1774278"/>
                  <a:pt x="978230" y="1773944"/>
                </a:cubicBezTo>
                <a:cubicBezTo>
                  <a:pt x="794682" y="1773360"/>
                  <a:pt x="611135" y="1774195"/>
                  <a:pt x="427587" y="1773777"/>
                </a:cubicBezTo>
                <a:cubicBezTo>
                  <a:pt x="375276" y="1773611"/>
                  <a:pt x="321380" y="1777866"/>
                  <a:pt x="269236" y="1772860"/>
                </a:cubicBezTo>
                <a:cubicBezTo>
                  <a:pt x="165031" y="1762848"/>
                  <a:pt x="66499" y="1688929"/>
                  <a:pt x="26620" y="1592232"/>
                </a:cubicBezTo>
                <a:cubicBezTo>
                  <a:pt x="-3916" y="1518396"/>
                  <a:pt x="3926" y="1440055"/>
                  <a:pt x="3426" y="1361964"/>
                </a:cubicBezTo>
                <a:cubicBezTo>
                  <a:pt x="3009" y="1291382"/>
                  <a:pt x="-4166" y="1214291"/>
                  <a:pt x="7848" y="1145044"/>
                </a:cubicBezTo>
                <a:cubicBezTo>
                  <a:pt x="39885" y="1141790"/>
                  <a:pt x="74509" y="1138203"/>
                  <a:pt x="102208" y="1153304"/>
                </a:cubicBezTo>
                <a:cubicBezTo>
                  <a:pt x="102208" y="1236734"/>
                  <a:pt x="103126" y="1320249"/>
                  <a:pt x="103293" y="1403679"/>
                </a:cubicBezTo>
                <a:cubicBezTo>
                  <a:pt x="103376" y="1466669"/>
                  <a:pt x="100039" y="1527741"/>
                  <a:pt x="135997" y="1582555"/>
                </a:cubicBezTo>
                <a:cubicBezTo>
                  <a:pt x="198237" y="1677332"/>
                  <a:pt x="302692" y="1668238"/>
                  <a:pt x="402558" y="1667987"/>
                </a:cubicBezTo>
                <a:cubicBezTo>
                  <a:pt x="602792" y="1667487"/>
                  <a:pt x="803025" y="1668655"/>
                  <a:pt x="1003259" y="1668154"/>
                </a:cubicBezTo>
                <a:cubicBezTo>
                  <a:pt x="1131158" y="1667904"/>
                  <a:pt x="1259141" y="1667987"/>
                  <a:pt x="1387040" y="1667904"/>
                </a:cubicBezTo>
                <a:cubicBezTo>
                  <a:pt x="1425334" y="1667904"/>
                  <a:pt x="1465798" y="1671909"/>
                  <a:pt x="1503759" y="1665902"/>
                </a:cubicBezTo>
                <a:cubicBezTo>
                  <a:pt x="1577762" y="1654221"/>
                  <a:pt x="1640419" y="1592316"/>
                  <a:pt x="1657105" y="1520065"/>
                </a:cubicBezTo>
                <a:cubicBezTo>
                  <a:pt x="1665782" y="1482521"/>
                  <a:pt x="1661694" y="1441974"/>
                  <a:pt x="1661860" y="1403679"/>
                </a:cubicBezTo>
                <a:cubicBezTo>
                  <a:pt x="1662111" y="1331345"/>
                  <a:pt x="1661694" y="1259094"/>
                  <a:pt x="1661694" y="1186759"/>
                </a:cubicBezTo>
                <a:cubicBezTo>
                  <a:pt x="1661860" y="964250"/>
                  <a:pt x="1662361" y="741824"/>
                  <a:pt x="1661611" y="519314"/>
                </a:cubicBezTo>
                <a:cubicBezTo>
                  <a:pt x="1661277" y="418613"/>
                  <a:pt x="1688893" y="249499"/>
                  <a:pt x="1613638" y="171742"/>
                </a:cubicBezTo>
                <a:cubicBezTo>
                  <a:pt x="1527871" y="83139"/>
                  <a:pt x="1399304" y="105832"/>
                  <a:pt x="1286923" y="105582"/>
                </a:cubicBezTo>
                <a:cubicBezTo>
                  <a:pt x="1022698" y="105081"/>
                  <a:pt x="758557" y="105748"/>
                  <a:pt x="494332" y="105665"/>
                </a:cubicBezTo>
                <a:cubicBezTo>
                  <a:pt x="383953" y="105665"/>
                  <a:pt x="246126" y="78550"/>
                  <a:pt x="160359" y="164567"/>
                </a:cubicBezTo>
                <a:cubicBezTo>
                  <a:pt x="57739" y="267437"/>
                  <a:pt x="119061" y="494201"/>
                  <a:pt x="100373" y="630360"/>
                </a:cubicBezTo>
                <a:cubicBezTo>
                  <a:pt x="69086" y="630360"/>
                  <a:pt x="37800" y="630360"/>
                  <a:pt x="6596" y="630360"/>
                </a:cubicBezTo>
                <a:cubicBezTo>
                  <a:pt x="-5251" y="559444"/>
                  <a:pt x="2425" y="482771"/>
                  <a:pt x="2675" y="410854"/>
                </a:cubicBezTo>
                <a:cubicBezTo>
                  <a:pt x="3009" y="333097"/>
                  <a:pt x="-3165" y="255506"/>
                  <a:pt x="27788" y="182254"/>
                </a:cubicBezTo>
                <a:cubicBezTo>
                  <a:pt x="107131" y="-5632"/>
                  <a:pt x="271239" y="375"/>
                  <a:pt x="444274" y="375"/>
                </a:cubicBezTo>
                <a:cubicBezTo>
                  <a:pt x="622231" y="375"/>
                  <a:pt x="800272" y="459"/>
                  <a:pt x="978230" y="209"/>
                </a:cubicBezTo>
                <a:cubicBezTo>
                  <a:pt x="1108966" y="42"/>
                  <a:pt x="1239618" y="-292"/>
                  <a:pt x="1370354" y="542"/>
                </a:cubicBezTo>
                <a:cubicBezTo>
                  <a:pt x="1466550" y="1126"/>
                  <a:pt x="1556071" y="-3295"/>
                  <a:pt x="1637833" y="55857"/>
                </a:cubicBezTo>
                <a:cubicBezTo>
                  <a:pt x="1749296" y="136618"/>
                  <a:pt x="1764063" y="240656"/>
                  <a:pt x="1764814" y="369139"/>
                </a:cubicBezTo>
                <a:cubicBezTo>
                  <a:pt x="1765481" y="469256"/>
                  <a:pt x="1764981" y="569373"/>
                  <a:pt x="1764814" y="669489"/>
                </a:cubicBezTo>
                <a:cubicBezTo>
                  <a:pt x="1764731" y="723135"/>
                  <a:pt x="1758474" y="782455"/>
                  <a:pt x="1770821" y="834181"/>
                </a:cubicBezTo>
                <a:close/>
              </a:path>
            </a:pathLst>
          </a:custGeom>
          <a:solidFill>
            <a:schemeClr val="accent2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2DFCE9A-0401-4E18-A8C6-2BADE167D61E}"/>
              </a:ext>
            </a:extLst>
          </p:cNvPr>
          <p:cNvSpPr/>
          <p:nvPr/>
        </p:nvSpPr>
        <p:spPr>
          <a:xfrm>
            <a:off x="3032531" y="1959796"/>
            <a:ext cx="2293685" cy="1643963"/>
          </a:xfrm>
          <a:custGeom>
            <a:avLst/>
            <a:gdLst>
              <a:gd name="csX0" fmla="*/ 1766901 w 2477396"/>
              <a:gd name="csY0" fmla="*/ 829466 h 1775635"/>
              <a:gd name="csX1" fmla="*/ 1900390 w 2477396"/>
              <a:gd name="csY1" fmla="*/ 835473 h 1775635"/>
              <a:gd name="csX2" fmla="*/ 2108967 w 2477396"/>
              <a:gd name="csY2" fmla="*/ 835223 h 1775635"/>
              <a:gd name="csX3" fmla="*/ 2270239 w 2477396"/>
              <a:gd name="csY3" fmla="*/ 829300 h 1775635"/>
              <a:gd name="csX4" fmla="*/ 2153519 w 2477396"/>
              <a:gd name="csY4" fmla="*/ 704154 h 1775635"/>
              <a:gd name="csX5" fmla="*/ 2225770 w 2477396"/>
              <a:gd name="csY5" fmla="*/ 634739 h 1775635"/>
              <a:gd name="csX6" fmla="*/ 2477397 w 2477396"/>
              <a:gd name="csY6" fmla="*/ 887701 h 1775635"/>
              <a:gd name="csX7" fmla="*/ 2225770 w 2477396"/>
              <a:gd name="csY7" fmla="*/ 1142081 h 1775635"/>
              <a:gd name="csX8" fmla="*/ 2153519 w 2477396"/>
              <a:gd name="csY8" fmla="*/ 1071249 h 1775635"/>
              <a:gd name="csX9" fmla="*/ 2270572 w 2477396"/>
              <a:gd name="csY9" fmla="*/ 943182 h 1775635"/>
              <a:gd name="csX10" fmla="*/ 1768653 w 2477396"/>
              <a:gd name="csY10" fmla="*/ 943182 h 1775635"/>
              <a:gd name="csX11" fmla="*/ 1766734 w 2477396"/>
              <a:gd name="csY11" fmla="*/ 1379942 h 1775635"/>
              <a:gd name="csX12" fmla="*/ 1661111 w 2477396"/>
              <a:gd name="csY12" fmla="*/ 1704070 h 1775635"/>
              <a:gd name="csX13" fmla="*/ 1358091 w 2477396"/>
              <a:gd name="csY13" fmla="*/ 1775487 h 1775635"/>
              <a:gd name="csX14" fmla="*/ 990996 w 2477396"/>
              <a:gd name="csY14" fmla="*/ 1775487 h 1775635"/>
              <a:gd name="csX15" fmla="*/ 457040 w 2477396"/>
              <a:gd name="csY15" fmla="*/ 1775403 h 1775635"/>
              <a:gd name="csX16" fmla="*/ 19780 w 2477396"/>
              <a:gd name="csY16" fmla="*/ 1579425 h 1775635"/>
              <a:gd name="csX17" fmla="*/ 1926 w 2477396"/>
              <a:gd name="csY17" fmla="*/ 1371599 h 1775635"/>
              <a:gd name="csX18" fmla="*/ 6514 w 2477396"/>
              <a:gd name="csY18" fmla="*/ 1145502 h 1775635"/>
              <a:gd name="csX19" fmla="*/ 100040 w 2477396"/>
              <a:gd name="csY19" fmla="*/ 1145502 h 1775635"/>
              <a:gd name="csX20" fmla="*/ 104295 w 2477396"/>
              <a:gd name="csY20" fmla="*/ 1421657 h 1775635"/>
              <a:gd name="csX21" fmla="*/ 160777 w 2477396"/>
              <a:gd name="csY21" fmla="*/ 1613631 h 1775635"/>
              <a:gd name="csX22" fmla="*/ 482069 w 2477396"/>
              <a:gd name="csY22" fmla="*/ 1669029 h 1775635"/>
              <a:gd name="csX23" fmla="*/ 1274660 w 2477396"/>
              <a:gd name="csY23" fmla="*/ 1668862 h 1775635"/>
              <a:gd name="csX24" fmla="*/ 1605380 w 2477396"/>
              <a:gd name="csY24" fmla="*/ 1614633 h 1775635"/>
              <a:gd name="csX25" fmla="*/ 1663364 w 2477396"/>
              <a:gd name="csY25" fmla="*/ 1271482 h 1775635"/>
              <a:gd name="csX26" fmla="*/ 1663447 w 2477396"/>
              <a:gd name="csY26" fmla="*/ 579008 h 1775635"/>
              <a:gd name="csX27" fmla="*/ 1655104 w 2477396"/>
              <a:gd name="csY27" fmla="*/ 245035 h 1775635"/>
              <a:gd name="csX28" fmla="*/ 1383120 w 2477396"/>
              <a:gd name="csY28" fmla="*/ 107458 h 1775635"/>
              <a:gd name="csX29" fmla="*/ 1007682 w 2477396"/>
              <a:gd name="csY29" fmla="*/ 107291 h 1775635"/>
              <a:gd name="csX30" fmla="*/ 398638 w 2477396"/>
              <a:gd name="csY30" fmla="*/ 107207 h 1775635"/>
              <a:gd name="csX31" fmla="*/ 129825 w 2477396"/>
              <a:gd name="csY31" fmla="*/ 205739 h 1775635"/>
              <a:gd name="csX32" fmla="*/ 104045 w 2477396"/>
              <a:gd name="csY32" fmla="*/ 370431 h 1775635"/>
              <a:gd name="csX33" fmla="*/ 101792 w 2477396"/>
              <a:gd name="csY33" fmla="*/ 631736 h 1775635"/>
              <a:gd name="csX34" fmla="*/ 4512 w 2477396"/>
              <a:gd name="csY34" fmla="*/ 631736 h 1775635"/>
              <a:gd name="csX35" fmla="*/ 1759 w 2477396"/>
              <a:gd name="csY35" fmla="*/ 387117 h 1775635"/>
              <a:gd name="csX36" fmla="*/ 20447 w 2477396"/>
              <a:gd name="csY36" fmla="*/ 196562 h 1775635"/>
              <a:gd name="csX37" fmla="*/ 267986 w 2477396"/>
              <a:gd name="csY37" fmla="*/ 3002 h 1775635"/>
              <a:gd name="csX38" fmla="*/ 432011 w 2477396"/>
              <a:gd name="csY38" fmla="*/ 1167 h 1775635"/>
              <a:gd name="csX39" fmla="*/ 982653 w 2477396"/>
              <a:gd name="csY39" fmla="*/ 1334 h 1775635"/>
              <a:gd name="csX40" fmla="*/ 1374777 w 2477396"/>
              <a:gd name="csY40" fmla="*/ 2001 h 1775635"/>
              <a:gd name="csX41" fmla="*/ 1645843 w 2477396"/>
              <a:gd name="csY41" fmla="*/ 61738 h 1775635"/>
              <a:gd name="csX42" fmla="*/ 1766901 w 2477396"/>
              <a:gd name="csY42" fmla="*/ 437176 h 1775635"/>
              <a:gd name="csX43" fmla="*/ 1766901 w 2477396"/>
              <a:gd name="csY43" fmla="*/ 829466 h 17756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2477396" h="1775635">
                <a:moveTo>
                  <a:pt x="1766901" y="829466"/>
                </a:moveTo>
                <a:cubicBezTo>
                  <a:pt x="1809618" y="840146"/>
                  <a:pt x="1856005" y="835557"/>
                  <a:pt x="1900390" y="835473"/>
                </a:cubicBezTo>
                <a:cubicBezTo>
                  <a:pt x="1969888" y="835307"/>
                  <a:pt x="2039469" y="835390"/>
                  <a:pt x="2108967" y="835223"/>
                </a:cubicBezTo>
                <a:cubicBezTo>
                  <a:pt x="2160277" y="835056"/>
                  <a:pt x="2222099" y="844484"/>
                  <a:pt x="2270239" y="829300"/>
                </a:cubicBezTo>
                <a:cubicBezTo>
                  <a:pt x="2231360" y="787584"/>
                  <a:pt x="2192481" y="745869"/>
                  <a:pt x="2153519" y="704154"/>
                </a:cubicBezTo>
                <a:cubicBezTo>
                  <a:pt x="2177630" y="681044"/>
                  <a:pt x="2201658" y="657850"/>
                  <a:pt x="2225770" y="634739"/>
                </a:cubicBezTo>
                <a:cubicBezTo>
                  <a:pt x="2309618" y="719088"/>
                  <a:pt x="2393549" y="803353"/>
                  <a:pt x="2477397" y="887701"/>
                </a:cubicBezTo>
                <a:cubicBezTo>
                  <a:pt x="2393549" y="972467"/>
                  <a:pt x="2309618" y="1057316"/>
                  <a:pt x="2225770" y="1142081"/>
                </a:cubicBezTo>
                <a:cubicBezTo>
                  <a:pt x="2201658" y="1118470"/>
                  <a:pt x="2177630" y="1094859"/>
                  <a:pt x="2153519" y="1071249"/>
                </a:cubicBezTo>
                <a:cubicBezTo>
                  <a:pt x="2192565" y="1028532"/>
                  <a:pt x="2231527" y="985899"/>
                  <a:pt x="2270572" y="943182"/>
                </a:cubicBezTo>
                <a:cubicBezTo>
                  <a:pt x="2103210" y="943182"/>
                  <a:pt x="1935932" y="943182"/>
                  <a:pt x="1768653" y="943182"/>
                </a:cubicBezTo>
                <a:cubicBezTo>
                  <a:pt x="1755805" y="1080843"/>
                  <a:pt x="1766734" y="1240029"/>
                  <a:pt x="1766734" y="1379942"/>
                </a:cubicBezTo>
                <a:cubicBezTo>
                  <a:pt x="1766734" y="1504421"/>
                  <a:pt x="1765149" y="1617553"/>
                  <a:pt x="1661111" y="1704070"/>
                </a:cubicBezTo>
                <a:cubicBezTo>
                  <a:pt x="1570923" y="1779074"/>
                  <a:pt x="1469304" y="1775153"/>
                  <a:pt x="1358091" y="1775487"/>
                </a:cubicBezTo>
                <a:cubicBezTo>
                  <a:pt x="1235698" y="1775821"/>
                  <a:pt x="1113389" y="1775487"/>
                  <a:pt x="990996" y="1775487"/>
                </a:cubicBezTo>
                <a:cubicBezTo>
                  <a:pt x="813039" y="1775654"/>
                  <a:pt x="634997" y="1775320"/>
                  <a:pt x="457040" y="1775403"/>
                </a:cubicBezTo>
                <a:cubicBezTo>
                  <a:pt x="268570" y="1775570"/>
                  <a:pt x="101792" y="1786917"/>
                  <a:pt x="19780" y="1579425"/>
                </a:cubicBezTo>
                <a:cubicBezTo>
                  <a:pt x="-6000" y="1514265"/>
                  <a:pt x="1592" y="1440179"/>
                  <a:pt x="1926" y="1371599"/>
                </a:cubicBezTo>
                <a:cubicBezTo>
                  <a:pt x="2343" y="1297262"/>
                  <a:pt x="-4999" y="1218837"/>
                  <a:pt x="6514" y="1145502"/>
                </a:cubicBezTo>
                <a:cubicBezTo>
                  <a:pt x="37717" y="1145502"/>
                  <a:pt x="68837" y="1145502"/>
                  <a:pt x="100040" y="1145502"/>
                </a:cubicBezTo>
                <a:cubicBezTo>
                  <a:pt x="114807" y="1233855"/>
                  <a:pt x="104295" y="1331886"/>
                  <a:pt x="104295" y="1421657"/>
                </a:cubicBezTo>
                <a:cubicBezTo>
                  <a:pt x="104211" y="1493324"/>
                  <a:pt x="106130" y="1560653"/>
                  <a:pt x="160777" y="1613631"/>
                </a:cubicBezTo>
                <a:cubicBezTo>
                  <a:pt x="244458" y="1694809"/>
                  <a:pt x="375695" y="1668612"/>
                  <a:pt x="482069" y="1669029"/>
                </a:cubicBezTo>
                <a:cubicBezTo>
                  <a:pt x="746294" y="1670030"/>
                  <a:pt x="1010435" y="1669029"/>
                  <a:pt x="1274660" y="1668862"/>
                </a:cubicBezTo>
                <a:cubicBezTo>
                  <a:pt x="1381618" y="1668862"/>
                  <a:pt x="1521365" y="1696979"/>
                  <a:pt x="1605380" y="1614633"/>
                </a:cubicBezTo>
                <a:cubicBezTo>
                  <a:pt x="1690228" y="1531536"/>
                  <a:pt x="1663364" y="1380609"/>
                  <a:pt x="1663364" y="1271482"/>
                </a:cubicBezTo>
                <a:cubicBezTo>
                  <a:pt x="1663197" y="1040629"/>
                  <a:pt x="1663030" y="809860"/>
                  <a:pt x="1663447" y="579008"/>
                </a:cubicBezTo>
                <a:cubicBezTo>
                  <a:pt x="1663614" y="496662"/>
                  <a:pt x="1676629" y="315867"/>
                  <a:pt x="1655104" y="245035"/>
                </a:cubicBezTo>
                <a:cubicBezTo>
                  <a:pt x="1614307" y="110711"/>
                  <a:pt x="1500424" y="107040"/>
                  <a:pt x="1383120" y="107458"/>
                </a:cubicBezTo>
                <a:cubicBezTo>
                  <a:pt x="1257974" y="107791"/>
                  <a:pt x="1132828" y="107374"/>
                  <a:pt x="1007682" y="107291"/>
                </a:cubicBezTo>
                <a:cubicBezTo>
                  <a:pt x="804695" y="107124"/>
                  <a:pt x="601625" y="107124"/>
                  <a:pt x="398638" y="107207"/>
                </a:cubicBezTo>
                <a:cubicBezTo>
                  <a:pt x="296019" y="107207"/>
                  <a:pt x="187976" y="103787"/>
                  <a:pt x="129825" y="205739"/>
                </a:cubicBezTo>
                <a:cubicBezTo>
                  <a:pt x="100624" y="256882"/>
                  <a:pt x="104211" y="313698"/>
                  <a:pt x="104045" y="370431"/>
                </a:cubicBezTo>
                <a:cubicBezTo>
                  <a:pt x="103794" y="457116"/>
                  <a:pt x="108049" y="545302"/>
                  <a:pt x="101792" y="631736"/>
                </a:cubicBezTo>
                <a:cubicBezTo>
                  <a:pt x="69338" y="631736"/>
                  <a:pt x="36966" y="631736"/>
                  <a:pt x="4512" y="631736"/>
                </a:cubicBezTo>
                <a:cubicBezTo>
                  <a:pt x="-2580" y="550975"/>
                  <a:pt x="1592" y="468212"/>
                  <a:pt x="1759" y="387117"/>
                </a:cubicBezTo>
                <a:cubicBezTo>
                  <a:pt x="1842" y="322792"/>
                  <a:pt x="-2830" y="257883"/>
                  <a:pt x="20447" y="196562"/>
                </a:cubicBezTo>
                <a:cubicBezTo>
                  <a:pt x="59493" y="93775"/>
                  <a:pt x="158191" y="14683"/>
                  <a:pt x="267986" y="3002"/>
                </a:cubicBezTo>
                <a:cubicBezTo>
                  <a:pt x="321632" y="-2671"/>
                  <a:pt x="377947" y="1501"/>
                  <a:pt x="432011" y="1167"/>
                </a:cubicBezTo>
                <a:cubicBezTo>
                  <a:pt x="615558" y="82"/>
                  <a:pt x="799106" y="2085"/>
                  <a:pt x="982653" y="1334"/>
                </a:cubicBezTo>
                <a:cubicBezTo>
                  <a:pt x="1113389" y="750"/>
                  <a:pt x="1244041" y="1668"/>
                  <a:pt x="1374777" y="2001"/>
                </a:cubicBezTo>
                <a:cubicBezTo>
                  <a:pt x="1471056" y="2168"/>
                  <a:pt x="1566251" y="-2170"/>
                  <a:pt x="1645843" y="61738"/>
                </a:cubicBezTo>
                <a:cubicBezTo>
                  <a:pt x="1772825" y="163607"/>
                  <a:pt x="1767152" y="287835"/>
                  <a:pt x="1766901" y="437176"/>
                </a:cubicBezTo>
                <a:cubicBezTo>
                  <a:pt x="1766734" y="567912"/>
                  <a:pt x="1765483" y="698731"/>
                  <a:pt x="1766901" y="829466"/>
                </a:cubicBezTo>
                <a:close/>
              </a:path>
            </a:pathLst>
          </a:custGeom>
          <a:solidFill>
            <a:schemeClr val="accent4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FAB09AC-CACF-43A6-0743-0123ECE09B0B}"/>
              </a:ext>
            </a:extLst>
          </p:cNvPr>
          <p:cNvSpPr/>
          <p:nvPr/>
        </p:nvSpPr>
        <p:spPr>
          <a:xfrm>
            <a:off x="9777937" y="1959950"/>
            <a:ext cx="1641769" cy="1645574"/>
          </a:xfrm>
          <a:custGeom>
            <a:avLst/>
            <a:gdLst>
              <a:gd name="csX0" fmla="*/ 7255 w 1773265"/>
              <a:gd name="csY0" fmla="*/ 1144335 h 1777375"/>
              <a:gd name="csX1" fmla="*/ 104452 w 1773265"/>
              <a:gd name="csY1" fmla="*/ 1144335 h 1777375"/>
              <a:gd name="csX2" fmla="*/ 106955 w 1773265"/>
              <a:gd name="csY2" fmla="*/ 1413149 h 1777375"/>
              <a:gd name="csX3" fmla="*/ 120053 w 1773265"/>
              <a:gd name="csY3" fmla="*/ 1552478 h 1777375"/>
              <a:gd name="csX4" fmla="*/ 192721 w 1773265"/>
              <a:gd name="csY4" fmla="*/ 1637827 h 1777375"/>
              <a:gd name="csX5" fmla="*/ 538291 w 1773265"/>
              <a:gd name="csY5" fmla="*/ 1668530 h 1777375"/>
              <a:gd name="csX6" fmla="*/ 1364255 w 1773265"/>
              <a:gd name="csY6" fmla="*/ 1668613 h 1777375"/>
              <a:gd name="csX7" fmla="*/ 1658348 w 1773265"/>
              <a:gd name="csY7" fmla="*/ 1528950 h 1777375"/>
              <a:gd name="csX8" fmla="*/ 1665773 w 1773265"/>
              <a:gd name="csY8" fmla="*/ 1196229 h 1777375"/>
              <a:gd name="csX9" fmla="*/ 1665189 w 1773265"/>
              <a:gd name="csY9" fmla="*/ 512097 h 1777375"/>
              <a:gd name="csX10" fmla="*/ 1608289 w 1773265"/>
              <a:gd name="csY10" fmla="*/ 163774 h 1777375"/>
              <a:gd name="csX11" fmla="*/ 1280824 w 1773265"/>
              <a:gd name="csY11" fmla="*/ 107876 h 1777375"/>
              <a:gd name="csX12" fmla="*/ 496576 w 1773265"/>
              <a:gd name="csY12" fmla="*/ 107542 h 1777375"/>
              <a:gd name="csX13" fmla="*/ 167608 w 1773265"/>
              <a:gd name="csY13" fmla="*/ 162189 h 1777375"/>
              <a:gd name="csX14" fmla="*/ 107205 w 1773265"/>
              <a:gd name="csY14" fmla="*/ 361922 h 1777375"/>
              <a:gd name="csX15" fmla="*/ 104452 w 1773265"/>
              <a:gd name="csY15" fmla="*/ 631987 h 1777375"/>
              <a:gd name="csX16" fmla="*/ 6421 w 1773265"/>
              <a:gd name="csY16" fmla="*/ 631987 h 1777375"/>
              <a:gd name="csX17" fmla="*/ 3250 w 1773265"/>
              <a:gd name="csY17" fmla="*/ 403638 h 1777375"/>
              <a:gd name="csX18" fmla="*/ 26110 w 1773265"/>
              <a:gd name="csY18" fmla="*/ 187636 h 1777375"/>
              <a:gd name="csX19" fmla="*/ 463204 w 1773265"/>
              <a:gd name="csY19" fmla="*/ 667 h 1777375"/>
              <a:gd name="csX20" fmla="*/ 997160 w 1773265"/>
              <a:gd name="csY20" fmla="*/ 417 h 1777375"/>
              <a:gd name="csX21" fmla="*/ 1364255 w 1773265"/>
              <a:gd name="csY21" fmla="*/ 834 h 1777375"/>
              <a:gd name="csX22" fmla="*/ 1650755 w 1773265"/>
              <a:gd name="csY22" fmla="*/ 62656 h 1777375"/>
              <a:gd name="csX23" fmla="*/ 1768726 w 1773265"/>
              <a:gd name="csY23" fmla="*/ 445353 h 1777375"/>
              <a:gd name="csX24" fmla="*/ 1768476 w 1773265"/>
              <a:gd name="csY24" fmla="*/ 1179543 h 1777375"/>
              <a:gd name="csX25" fmla="*/ 1759800 w 1773265"/>
              <a:gd name="csY25" fmla="*/ 1546304 h 1777375"/>
              <a:gd name="csX26" fmla="*/ 1539376 w 1773265"/>
              <a:gd name="csY26" fmla="*/ 1767812 h 1777375"/>
              <a:gd name="csX27" fmla="*/ 1330882 w 1773265"/>
              <a:gd name="csY27" fmla="*/ 1775488 h 1777375"/>
              <a:gd name="csX28" fmla="*/ 1038875 w 1773265"/>
              <a:gd name="csY28" fmla="*/ 1775738 h 1777375"/>
              <a:gd name="csX29" fmla="*/ 454861 w 1773265"/>
              <a:gd name="csY29" fmla="*/ 1775405 h 1777375"/>
              <a:gd name="csX30" fmla="*/ 28196 w 1773265"/>
              <a:gd name="csY30" fmla="*/ 1593943 h 1777375"/>
              <a:gd name="csX31" fmla="*/ 3083 w 1773265"/>
              <a:gd name="csY31" fmla="*/ 1354747 h 1777375"/>
              <a:gd name="csX32" fmla="*/ 7255 w 1773265"/>
              <a:gd name="csY32" fmla="*/ 1144335 h 17773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1773265" h="1777375">
                <a:moveTo>
                  <a:pt x="7255" y="1144335"/>
                </a:moveTo>
                <a:cubicBezTo>
                  <a:pt x="39626" y="1144335"/>
                  <a:pt x="72081" y="1144335"/>
                  <a:pt x="104452" y="1144335"/>
                </a:cubicBezTo>
                <a:cubicBezTo>
                  <a:pt x="112795" y="1232938"/>
                  <a:pt x="106872" y="1324128"/>
                  <a:pt x="106955" y="1413149"/>
                </a:cubicBezTo>
                <a:cubicBezTo>
                  <a:pt x="106955" y="1459619"/>
                  <a:pt x="102617" y="1508343"/>
                  <a:pt x="120053" y="1552478"/>
                </a:cubicBezTo>
                <a:cubicBezTo>
                  <a:pt x="133736" y="1587018"/>
                  <a:pt x="162436" y="1617053"/>
                  <a:pt x="192721" y="1637827"/>
                </a:cubicBezTo>
                <a:cubicBezTo>
                  <a:pt x="268477" y="1689888"/>
                  <a:pt x="445433" y="1668530"/>
                  <a:pt x="538291" y="1668530"/>
                </a:cubicBezTo>
                <a:cubicBezTo>
                  <a:pt x="813612" y="1668697"/>
                  <a:pt x="1088934" y="1670699"/>
                  <a:pt x="1364255" y="1668613"/>
                </a:cubicBezTo>
                <a:cubicBezTo>
                  <a:pt x="1485480" y="1667779"/>
                  <a:pt x="1618551" y="1675955"/>
                  <a:pt x="1658348" y="1528950"/>
                </a:cubicBezTo>
                <a:cubicBezTo>
                  <a:pt x="1678955" y="1452778"/>
                  <a:pt x="1665690" y="1282329"/>
                  <a:pt x="1665773" y="1196229"/>
                </a:cubicBezTo>
                <a:cubicBezTo>
                  <a:pt x="1666024" y="968213"/>
                  <a:pt x="1665023" y="740113"/>
                  <a:pt x="1665189" y="512097"/>
                </a:cubicBezTo>
                <a:cubicBezTo>
                  <a:pt x="1665272" y="403471"/>
                  <a:pt x="1693722" y="246454"/>
                  <a:pt x="1608289" y="163774"/>
                </a:cubicBezTo>
                <a:cubicBezTo>
                  <a:pt x="1523274" y="81428"/>
                  <a:pt x="1388617" y="107959"/>
                  <a:pt x="1280824" y="107876"/>
                </a:cubicBezTo>
                <a:cubicBezTo>
                  <a:pt x="1019436" y="107709"/>
                  <a:pt x="757964" y="108376"/>
                  <a:pt x="496576" y="107542"/>
                </a:cubicBezTo>
                <a:cubicBezTo>
                  <a:pt x="388032" y="107208"/>
                  <a:pt x="253960" y="81845"/>
                  <a:pt x="167608" y="162189"/>
                </a:cubicBezTo>
                <a:cubicBezTo>
                  <a:pt x="108707" y="217003"/>
                  <a:pt x="107205" y="286167"/>
                  <a:pt x="107205" y="361922"/>
                </a:cubicBezTo>
                <a:cubicBezTo>
                  <a:pt x="107288" y="450776"/>
                  <a:pt x="114630" y="543884"/>
                  <a:pt x="104452" y="631987"/>
                </a:cubicBezTo>
                <a:cubicBezTo>
                  <a:pt x="71747" y="631987"/>
                  <a:pt x="39042" y="631987"/>
                  <a:pt x="6421" y="631987"/>
                </a:cubicBezTo>
                <a:cubicBezTo>
                  <a:pt x="-4259" y="558068"/>
                  <a:pt x="3167" y="478475"/>
                  <a:pt x="3250" y="403638"/>
                </a:cubicBezTo>
                <a:cubicBezTo>
                  <a:pt x="3417" y="331553"/>
                  <a:pt x="-3674" y="255381"/>
                  <a:pt x="26110" y="187636"/>
                </a:cubicBezTo>
                <a:cubicBezTo>
                  <a:pt x="113712" y="-11764"/>
                  <a:pt x="277487" y="1085"/>
                  <a:pt x="463204" y="667"/>
                </a:cubicBezTo>
                <a:cubicBezTo>
                  <a:pt x="641161" y="334"/>
                  <a:pt x="819203" y="-501"/>
                  <a:pt x="997160" y="417"/>
                </a:cubicBezTo>
                <a:cubicBezTo>
                  <a:pt x="1119553" y="1085"/>
                  <a:pt x="1241862" y="417"/>
                  <a:pt x="1364255" y="834"/>
                </a:cubicBezTo>
                <a:cubicBezTo>
                  <a:pt x="1467792" y="1085"/>
                  <a:pt x="1564154" y="-3170"/>
                  <a:pt x="1650755" y="62656"/>
                </a:cubicBezTo>
                <a:cubicBezTo>
                  <a:pt x="1780407" y="161105"/>
                  <a:pt x="1768810" y="299349"/>
                  <a:pt x="1768726" y="445353"/>
                </a:cubicBezTo>
                <a:cubicBezTo>
                  <a:pt x="1768726" y="690055"/>
                  <a:pt x="1768392" y="934841"/>
                  <a:pt x="1768476" y="1179543"/>
                </a:cubicBezTo>
                <a:cubicBezTo>
                  <a:pt x="1768559" y="1276489"/>
                  <a:pt x="1783661" y="1459703"/>
                  <a:pt x="1759800" y="1546304"/>
                </a:cubicBezTo>
                <a:cubicBezTo>
                  <a:pt x="1730683" y="1651927"/>
                  <a:pt x="1648920" y="1742783"/>
                  <a:pt x="1539376" y="1767812"/>
                </a:cubicBezTo>
                <a:cubicBezTo>
                  <a:pt x="1472297" y="1783080"/>
                  <a:pt x="1399295" y="1775488"/>
                  <a:pt x="1330882" y="1775488"/>
                </a:cubicBezTo>
                <a:cubicBezTo>
                  <a:pt x="1233519" y="1775655"/>
                  <a:pt x="1136239" y="1775905"/>
                  <a:pt x="1038875" y="1775738"/>
                </a:cubicBezTo>
                <a:cubicBezTo>
                  <a:pt x="844232" y="1775321"/>
                  <a:pt x="649504" y="1775738"/>
                  <a:pt x="454861" y="1775405"/>
                </a:cubicBezTo>
                <a:cubicBezTo>
                  <a:pt x="271731" y="1775071"/>
                  <a:pt x="116632" y="1789004"/>
                  <a:pt x="28196" y="1593943"/>
                </a:cubicBezTo>
                <a:cubicBezTo>
                  <a:pt x="-5760" y="1518939"/>
                  <a:pt x="3334" y="1435007"/>
                  <a:pt x="3083" y="1354747"/>
                </a:cubicBezTo>
                <a:cubicBezTo>
                  <a:pt x="2833" y="1287085"/>
                  <a:pt x="-5927" y="1210329"/>
                  <a:pt x="7255" y="1144335"/>
                </a:cubicBezTo>
                <a:close/>
              </a:path>
            </a:pathLst>
          </a:custGeom>
          <a:solidFill>
            <a:schemeClr val="accent3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pic>
        <p:nvPicPr>
          <p:cNvPr id="8" name="Graphic 7" descr="Lights On with solid fill">
            <a:extLst>
              <a:ext uri="{FF2B5EF4-FFF2-40B4-BE49-F238E27FC236}">
                <a16:creationId xmlns:a16="http://schemas.microsoft.com/office/drawing/2014/main" id="{5DB7CB07-0F41-12CC-C2FB-B4A0DA6B14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81217" y="2370877"/>
            <a:ext cx="822960" cy="822960"/>
          </a:xfrm>
          <a:prstGeom prst="rect">
            <a:avLst/>
          </a:prstGeom>
        </p:spPr>
      </p:pic>
      <p:pic>
        <p:nvPicPr>
          <p:cNvPr id="9" name="Graphic 8" descr="Magnifying glass with solid fill">
            <a:extLst>
              <a:ext uri="{FF2B5EF4-FFF2-40B4-BE49-F238E27FC236}">
                <a16:creationId xmlns:a16="http://schemas.microsoft.com/office/drawing/2014/main" id="{DB03CE7C-CA16-3A8A-893E-02499C22C6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41453" y="2370877"/>
            <a:ext cx="822960" cy="822960"/>
          </a:xfrm>
          <a:prstGeom prst="rect">
            <a:avLst/>
          </a:prstGeom>
        </p:spPr>
      </p:pic>
      <p:pic>
        <p:nvPicPr>
          <p:cNvPr id="10" name="Graphic 9" descr="Single gear with solid fill">
            <a:extLst>
              <a:ext uri="{FF2B5EF4-FFF2-40B4-BE49-F238E27FC236}">
                <a16:creationId xmlns:a16="http://schemas.microsoft.com/office/drawing/2014/main" id="{E57F06BA-8605-985A-E1DE-4DCAEFB60B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78437" y="2370877"/>
            <a:ext cx="822960" cy="822960"/>
          </a:xfrm>
          <a:prstGeom prst="rect">
            <a:avLst/>
          </a:prstGeom>
        </p:spPr>
      </p:pic>
      <p:pic>
        <p:nvPicPr>
          <p:cNvPr id="24" name="Graphic 23" descr="Signal with solid fill">
            <a:extLst>
              <a:ext uri="{FF2B5EF4-FFF2-40B4-BE49-F238E27FC236}">
                <a16:creationId xmlns:a16="http://schemas.microsoft.com/office/drawing/2014/main" id="{2E3C53A2-7CE9-BA3C-D8F9-0898454D41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33417" y="2370877"/>
            <a:ext cx="822960" cy="822960"/>
          </a:xfrm>
          <a:prstGeom prst="rect">
            <a:avLst/>
          </a:prstGeom>
        </p:spPr>
      </p:pic>
      <p:pic>
        <p:nvPicPr>
          <p:cNvPr id="25" name="Graphic 24" descr="Flag with solid fill">
            <a:extLst>
              <a:ext uri="{FF2B5EF4-FFF2-40B4-BE49-F238E27FC236}">
                <a16:creationId xmlns:a16="http://schemas.microsoft.com/office/drawing/2014/main" id="{6C491246-2DBE-B432-8387-685BCDBBE9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86860" y="2370877"/>
            <a:ext cx="822960" cy="82296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CBB2958E-4DA5-8B5E-4BE4-D5D6EFBACE94}"/>
              </a:ext>
            </a:extLst>
          </p:cNvPr>
          <p:cNvGrpSpPr/>
          <p:nvPr/>
        </p:nvGrpSpPr>
        <p:grpSpPr>
          <a:xfrm>
            <a:off x="772294" y="3904757"/>
            <a:ext cx="1628006" cy="1228598"/>
            <a:chOff x="332936" y="3008799"/>
            <a:chExt cx="2926080" cy="122859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7D2EBD2-8A94-E062-5207-1406EE316A68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681907-DBF4-03A4-4939-03640042D7F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1635D92-5337-3BDC-324D-2F82AD1EFB45}"/>
              </a:ext>
            </a:extLst>
          </p:cNvPr>
          <p:cNvGrpSpPr/>
          <p:nvPr/>
        </p:nvGrpSpPr>
        <p:grpSpPr>
          <a:xfrm>
            <a:off x="3038930" y="3904757"/>
            <a:ext cx="1628006" cy="1228598"/>
            <a:chOff x="332936" y="3008799"/>
            <a:chExt cx="2926080" cy="122859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4C7C271-2350-A3DF-26B6-E54A393FDB50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0750163-5745-B996-01A5-8973DA2CE5B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010E030-3855-81B8-706F-7DF1DD9DFA03}"/>
              </a:ext>
            </a:extLst>
          </p:cNvPr>
          <p:cNvGrpSpPr/>
          <p:nvPr/>
        </p:nvGrpSpPr>
        <p:grpSpPr>
          <a:xfrm>
            <a:off x="5276253" y="3904757"/>
            <a:ext cx="1628006" cy="1228598"/>
            <a:chOff x="332936" y="3008799"/>
            <a:chExt cx="2926080" cy="122859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477A9F1-B98F-6078-48B3-B8DECF8254B0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6FB2ABE-6BFC-E89D-FF16-9C7A9FFB109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5FBF145-0F52-EAFD-5D5D-575B47696E72}"/>
              </a:ext>
            </a:extLst>
          </p:cNvPr>
          <p:cNvGrpSpPr/>
          <p:nvPr/>
        </p:nvGrpSpPr>
        <p:grpSpPr>
          <a:xfrm>
            <a:off x="7530894" y="3904757"/>
            <a:ext cx="1628006" cy="1228598"/>
            <a:chOff x="332936" y="3008799"/>
            <a:chExt cx="2926080" cy="122859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0DAE210-5745-44D1-55DF-0B49705ECF2C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5B1DBDB-42CB-526D-21AB-ED7812B2E71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5AB27AF-2D3E-9392-F029-5394EACBB8CD}"/>
              </a:ext>
            </a:extLst>
          </p:cNvPr>
          <p:cNvGrpSpPr/>
          <p:nvPr/>
        </p:nvGrpSpPr>
        <p:grpSpPr>
          <a:xfrm>
            <a:off x="9785535" y="3904757"/>
            <a:ext cx="1628006" cy="1228598"/>
            <a:chOff x="332936" y="3008799"/>
            <a:chExt cx="2926080" cy="122859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B13F17F-AA03-7BA7-8832-8B9160ED9FA7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13BB630-6A00-8052-78ED-5C774A11CA0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6764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302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Sequential Icon Process – Slide Template</vt:lpstr>
      <vt:lpstr>Sequential Icon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Sequential Icon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2026-09-15T18:16:47Z</dcterms:modified>
  <cp:category>Charts &amp; Diagrams</cp:category>
</cp:coreProperties>
</file>