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A1784-F451-E9C2-6DA2-766BFAE5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36BA64-C7F9-21C6-017B-BB8B46A76A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CC2AF2-8EF8-0A51-D51B-C19A7609F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4339F-2559-29B0-CE4C-D88F65331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73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Loop Infographic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88F13CD-FC8C-6EC3-C26E-A944735AB663}"/>
              </a:ext>
            </a:extLst>
          </p:cNvPr>
          <p:cNvSpPr/>
          <p:nvPr/>
        </p:nvSpPr>
        <p:spPr>
          <a:xfrm>
            <a:off x="3974630" y="1125764"/>
            <a:ext cx="2829632" cy="1870675"/>
          </a:xfrm>
          <a:custGeom>
            <a:avLst/>
            <a:gdLst>
              <a:gd name="csX0" fmla="*/ 2358258 w 2584340"/>
              <a:gd name="csY0" fmla="*/ 879 h 1708512"/>
              <a:gd name="csX1" fmla="*/ 2394123 w 2584340"/>
              <a:gd name="csY1" fmla="*/ 19291 h 1708512"/>
              <a:gd name="csX2" fmla="*/ 2444674 w 2584340"/>
              <a:gd name="csY2" fmla="*/ 103421 h 1708512"/>
              <a:gd name="csX3" fmla="*/ 2524644 w 2584340"/>
              <a:gd name="csY3" fmla="*/ 255820 h 1708512"/>
              <a:gd name="csX4" fmla="*/ 2582179 w 2584340"/>
              <a:gd name="csY4" fmla="*/ 401087 h 1708512"/>
              <a:gd name="csX5" fmla="*/ 2521449 w 2584340"/>
              <a:gd name="csY5" fmla="*/ 446142 h 1708512"/>
              <a:gd name="csX6" fmla="*/ 2383871 w 2584340"/>
              <a:gd name="csY6" fmla="*/ 492126 h 1708512"/>
              <a:gd name="csX7" fmla="*/ 2235446 w 2584340"/>
              <a:gd name="csY7" fmla="*/ 542046 h 1708512"/>
              <a:gd name="csX8" fmla="*/ 2161048 w 2584340"/>
              <a:gd name="csY8" fmla="*/ 564741 h 1708512"/>
              <a:gd name="csX9" fmla="*/ 2094116 w 2584340"/>
              <a:gd name="csY9" fmla="*/ 471437 h 1708512"/>
              <a:gd name="csX10" fmla="*/ 2148122 w 2584340"/>
              <a:gd name="csY10" fmla="*/ 384224 h 1708512"/>
              <a:gd name="csX11" fmla="*/ 1422899 w 2584340"/>
              <a:gd name="csY11" fmla="*/ 453868 h 1708512"/>
              <a:gd name="csX12" fmla="*/ 1497965 w 2584340"/>
              <a:gd name="csY12" fmla="*/ 579376 h 1708512"/>
              <a:gd name="csX13" fmla="*/ 1577415 w 2584340"/>
              <a:gd name="csY13" fmla="*/ 909765 h 1708512"/>
              <a:gd name="csX14" fmla="*/ 764348 w 2584340"/>
              <a:gd name="csY14" fmla="*/ 1706935 h 1708512"/>
              <a:gd name="csX15" fmla="*/ 474519 w 2584340"/>
              <a:gd name="csY15" fmla="*/ 1635583 h 1708512"/>
              <a:gd name="csX16" fmla="*/ 392023 w 2584340"/>
              <a:gd name="csY16" fmla="*/ 1590528 h 1708512"/>
              <a:gd name="csX17" fmla="*/ 370814 w 2584340"/>
              <a:gd name="csY17" fmla="*/ 1541164 h 1708512"/>
              <a:gd name="csX18" fmla="*/ 285273 w 2584340"/>
              <a:gd name="csY18" fmla="*/ 1410828 h 1708512"/>
              <a:gd name="csX19" fmla="*/ 178189 w 2584340"/>
              <a:gd name="csY19" fmla="*/ 1410643 h 1708512"/>
              <a:gd name="csX20" fmla="*/ 34853 w 2584340"/>
              <a:gd name="csY20" fmla="*/ 1154837 h 1708512"/>
              <a:gd name="csX21" fmla="*/ 430504 w 2584340"/>
              <a:gd name="csY21" fmla="*/ 221573 h 1708512"/>
              <a:gd name="csX22" fmla="*/ 991108 w 2584340"/>
              <a:gd name="csY22" fmla="*/ 163890 h 1708512"/>
              <a:gd name="csX23" fmla="*/ 1135744 w 2584340"/>
              <a:gd name="csY23" fmla="*/ 217822 h 1708512"/>
              <a:gd name="csX24" fmla="*/ 1195471 w 2584340"/>
              <a:gd name="csY24" fmla="*/ 248205 h 1708512"/>
              <a:gd name="csX25" fmla="*/ 1236068 w 2584340"/>
              <a:gd name="csY25" fmla="*/ 234425 h 1708512"/>
              <a:gd name="csX26" fmla="*/ 1340255 w 2584340"/>
              <a:gd name="csY26" fmla="*/ 185582 h 1708512"/>
              <a:gd name="csX27" fmla="*/ 1629862 w 2584340"/>
              <a:gd name="csY27" fmla="*/ 101006 h 1708512"/>
              <a:gd name="csX28" fmla="*/ 2046164 w 2584340"/>
              <a:gd name="csY28" fmla="*/ 100783 h 1708512"/>
              <a:gd name="csX29" fmla="*/ 2175943 w 2584340"/>
              <a:gd name="csY29" fmla="*/ 125967 h 1708512"/>
              <a:gd name="csX30" fmla="*/ 2257843 w 2584340"/>
              <a:gd name="csY30" fmla="*/ 144798 h 1708512"/>
              <a:gd name="csX31" fmla="*/ 2269989 w 2584340"/>
              <a:gd name="csY31" fmla="*/ 62749 h 1708512"/>
              <a:gd name="csX32" fmla="*/ 2358258 w 2584340"/>
              <a:gd name="csY32" fmla="*/ 879 h 1708512"/>
              <a:gd name="csX33" fmla="*/ 796109 w 2584340"/>
              <a:gd name="csY33" fmla="*/ 355640 h 1708512"/>
              <a:gd name="csX34" fmla="*/ 211803 w 2584340"/>
              <a:gd name="csY34" fmla="*/ 939554 h 1708512"/>
              <a:gd name="csX35" fmla="*/ 264101 w 2584340"/>
              <a:gd name="csY35" fmla="*/ 1158849 h 1708512"/>
              <a:gd name="csX36" fmla="*/ 396517 w 2584340"/>
              <a:gd name="csY36" fmla="*/ 1340887 h 1708512"/>
              <a:gd name="csX37" fmla="*/ 619712 w 2584340"/>
              <a:gd name="csY37" fmla="*/ 1471224 h 1708512"/>
              <a:gd name="csX38" fmla="*/ 1061234 w 2584340"/>
              <a:gd name="csY38" fmla="*/ 1435975 h 1708512"/>
              <a:gd name="csX39" fmla="*/ 1293491 w 2584340"/>
              <a:gd name="csY39" fmla="*/ 660534 h 1708512"/>
              <a:gd name="csX40" fmla="*/ 1168319 w 2584340"/>
              <a:gd name="csY40" fmla="*/ 503269 h 1708512"/>
              <a:gd name="csX41" fmla="*/ 931716 w 2584340"/>
              <a:gd name="csY41" fmla="*/ 375199 h 1708512"/>
              <a:gd name="csX42" fmla="*/ 796109 w 2584340"/>
              <a:gd name="csY42" fmla="*/ 355640 h 1708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584340" h="1708512">
                <a:moveTo>
                  <a:pt x="2358258" y="879"/>
                </a:moveTo>
                <a:cubicBezTo>
                  <a:pt x="2370869" y="2964"/>
                  <a:pt x="2383221" y="8835"/>
                  <a:pt x="2394123" y="19291"/>
                </a:cubicBezTo>
                <a:cubicBezTo>
                  <a:pt x="2416817" y="41095"/>
                  <a:pt x="2430375" y="75749"/>
                  <a:pt x="2444674" y="103421"/>
                </a:cubicBezTo>
                <a:cubicBezTo>
                  <a:pt x="2470935" y="154344"/>
                  <a:pt x="2497418" y="205417"/>
                  <a:pt x="2524644" y="255820"/>
                </a:cubicBezTo>
                <a:cubicBezTo>
                  <a:pt x="2542956" y="289732"/>
                  <a:pt x="2595588" y="363833"/>
                  <a:pt x="2582179" y="401087"/>
                </a:cubicBezTo>
                <a:cubicBezTo>
                  <a:pt x="2572299" y="428499"/>
                  <a:pt x="2546484" y="437303"/>
                  <a:pt x="2521449" y="446142"/>
                </a:cubicBezTo>
                <a:cubicBezTo>
                  <a:pt x="2475838" y="462188"/>
                  <a:pt x="2429854" y="477120"/>
                  <a:pt x="2383871" y="492126"/>
                </a:cubicBezTo>
                <a:cubicBezTo>
                  <a:pt x="2334284" y="508357"/>
                  <a:pt x="2284847" y="525257"/>
                  <a:pt x="2235446" y="542046"/>
                </a:cubicBezTo>
                <a:cubicBezTo>
                  <a:pt x="2212083" y="549958"/>
                  <a:pt x="2185972" y="563887"/>
                  <a:pt x="2161048" y="564741"/>
                </a:cubicBezTo>
                <a:cubicBezTo>
                  <a:pt x="2111796" y="566301"/>
                  <a:pt x="2081859" y="516009"/>
                  <a:pt x="2094116" y="471437"/>
                </a:cubicBezTo>
                <a:cubicBezTo>
                  <a:pt x="2103661" y="436931"/>
                  <a:pt x="2134714" y="416056"/>
                  <a:pt x="2148122" y="384224"/>
                </a:cubicBezTo>
                <a:cubicBezTo>
                  <a:pt x="1905688" y="323198"/>
                  <a:pt x="1647802" y="344927"/>
                  <a:pt x="1422899" y="453868"/>
                </a:cubicBezTo>
                <a:cubicBezTo>
                  <a:pt x="1444256" y="497512"/>
                  <a:pt x="1477054" y="534989"/>
                  <a:pt x="1497965" y="579376"/>
                </a:cubicBezTo>
                <a:cubicBezTo>
                  <a:pt x="1547069" y="683822"/>
                  <a:pt x="1574184" y="794286"/>
                  <a:pt x="1577415" y="909765"/>
                </a:cubicBezTo>
                <a:cubicBezTo>
                  <a:pt x="1590193" y="1360982"/>
                  <a:pt x="1218945" y="1735944"/>
                  <a:pt x="764348" y="1706935"/>
                </a:cubicBezTo>
                <a:cubicBezTo>
                  <a:pt x="664767" y="1700584"/>
                  <a:pt x="564851" y="1678743"/>
                  <a:pt x="474519" y="1635583"/>
                </a:cubicBezTo>
                <a:cubicBezTo>
                  <a:pt x="451861" y="1624738"/>
                  <a:pt x="409109" y="1607762"/>
                  <a:pt x="392023" y="1590528"/>
                </a:cubicBezTo>
                <a:cubicBezTo>
                  <a:pt x="380174" y="1578605"/>
                  <a:pt x="376348" y="1556653"/>
                  <a:pt x="370814" y="1541164"/>
                </a:cubicBezTo>
                <a:cubicBezTo>
                  <a:pt x="353654" y="1493472"/>
                  <a:pt x="337868" y="1430738"/>
                  <a:pt x="285273" y="1410828"/>
                </a:cubicBezTo>
                <a:cubicBezTo>
                  <a:pt x="250210" y="1397532"/>
                  <a:pt x="213736" y="1411943"/>
                  <a:pt x="178189" y="1410643"/>
                </a:cubicBezTo>
                <a:cubicBezTo>
                  <a:pt x="106948" y="1346534"/>
                  <a:pt x="62896" y="1244686"/>
                  <a:pt x="34853" y="1154837"/>
                </a:cubicBezTo>
                <a:cubicBezTo>
                  <a:pt x="-78397" y="791463"/>
                  <a:pt x="92388" y="394550"/>
                  <a:pt x="430504" y="221573"/>
                </a:cubicBezTo>
                <a:cubicBezTo>
                  <a:pt x="600769" y="134510"/>
                  <a:pt x="806617" y="114081"/>
                  <a:pt x="991108" y="163890"/>
                </a:cubicBezTo>
                <a:cubicBezTo>
                  <a:pt x="1041177" y="177410"/>
                  <a:pt x="1088609" y="196465"/>
                  <a:pt x="1135744" y="217822"/>
                </a:cubicBezTo>
                <a:cubicBezTo>
                  <a:pt x="1153424" y="225845"/>
                  <a:pt x="1176416" y="245940"/>
                  <a:pt x="1195471" y="248205"/>
                </a:cubicBezTo>
                <a:cubicBezTo>
                  <a:pt x="1207468" y="249654"/>
                  <a:pt x="1225260" y="239143"/>
                  <a:pt x="1236068" y="234425"/>
                </a:cubicBezTo>
                <a:cubicBezTo>
                  <a:pt x="1271206" y="219048"/>
                  <a:pt x="1305192" y="201182"/>
                  <a:pt x="1340255" y="185582"/>
                </a:cubicBezTo>
                <a:cubicBezTo>
                  <a:pt x="1432408" y="144761"/>
                  <a:pt x="1530392" y="117052"/>
                  <a:pt x="1629862" y="101006"/>
                </a:cubicBezTo>
                <a:cubicBezTo>
                  <a:pt x="1766474" y="78943"/>
                  <a:pt x="1909402" y="81320"/>
                  <a:pt x="2046164" y="100783"/>
                </a:cubicBezTo>
                <a:cubicBezTo>
                  <a:pt x="2089695" y="107024"/>
                  <a:pt x="2133228" y="115492"/>
                  <a:pt x="2175943" y="125967"/>
                </a:cubicBezTo>
                <a:cubicBezTo>
                  <a:pt x="2202575" y="132467"/>
                  <a:pt x="2230580" y="144501"/>
                  <a:pt x="2257843" y="144798"/>
                </a:cubicBezTo>
                <a:cubicBezTo>
                  <a:pt x="2262673" y="117610"/>
                  <a:pt x="2263118" y="89604"/>
                  <a:pt x="2269989" y="62749"/>
                </a:cubicBezTo>
                <a:cubicBezTo>
                  <a:pt x="2280269" y="22440"/>
                  <a:pt x="2320425" y="-5376"/>
                  <a:pt x="2358258" y="879"/>
                </a:cubicBezTo>
                <a:close/>
                <a:moveTo>
                  <a:pt x="796109" y="355640"/>
                </a:moveTo>
                <a:cubicBezTo>
                  <a:pt x="481968" y="348871"/>
                  <a:pt x="196691" y="605353"/>
                  <a:pt x="211803" y="939554"/>
                </a:cubicBezTo>
                <a:cubicBezTo>
                  <a:pt x="215221" y="1015623"/>
                  <a:pt x="232344" y="1089576"/>
                  <a:pt x="264101" y="1158849"/>
                </a:cubicBezTo>
                <a:cubicBezTo>
                  <a:pt x="295190" y="1226635"/>
                  <a:pt x="341731" y="1290336"/>
                  <a:pt x="396517" y="1340887"/>
                </a:cubicBezTo>
                <a:cubicBezTo>
                  <a:pt x="460367" y="1399760"/>
                  <a:pt x="536808" y="1445149"/>
                  <a:pt x="619712" y="1471224"/>
                </a:cubicBezTo>
                <a:cubicBezTo>
                  <a:pt x="763791" y="1516575"/>
                  <a:pt x="927110" y="1508738"/>
                  <a:pt x="1061234" y="1435975"/>
                </a:cubicBezTo>
                <a:cubicBezTo>
                  <a:pt x="1336541" y="1286585"/>
                  <a:pt x="1450794" y="936991"/>
                  <a:pt x="1293491" y="660534"/>
                </a:cubicBezTo>
                <a:cubicBezTo>
                  <a:pt x="1260360" y="602218"/>
                  <a:pt x="1219651" y="547024"/>
                  <a:pt x="1168319" y="503269"/>
                </a:cubicBezTo>
                <a:cubicBezTo>
                  <a:pt x="1098935" y="444062"/>
                  <a:pt x="1020042" y="399119"/>
                  <a:pt x="931716" y="375199"/>
                </a:cubicBezTo>
                <a:cubicBezTo>
                  <a:pt x="886452" y="362946"/>
                  <a:pt x="840986" y="356607"/>
                  <a:pt x="796109" y="3556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4CC08F-3FDA-B13A-4EE8-EACD739D965B}"/>
              </a:ext>
            </a:extLst>
          </p:cNvPr>
          <p:cNvSpPr/>
          <p:nvPr/>
        </p:nvSpPr>
        <p:spPr>
          <a:xfrm>
            <a:off x="6465450" y="1352476"/>
            <a:ext cx="1935568" cy="2691014"/>
          </a:xfrm>
          <a:custGeom>
            <a:avLst/>
            <a:gdLst>
              <a:gd name="csX0" fmla="*/ 749118 w 1767780"/>
              <a:gd name="csY0" fmla="*/ 9 h 2457739"/>
              <a:gd name="csX1" fmla="*/ 1461509 w 1767780"/>
              <a:gd name="csY1" fmla="*/ 420640 h 2457739"/>
              <a:gd name="csX2" fmla="*/ 1541367 w 1767780"/>
              <a:gd name="csY2" fmla="*/ 970212 h 2457739"/>
              <a:gd name="csX3" fmla="*/ 1493007 w 1767780"/>
              <a:gd name="csY3" fmla="*/ 1107419 h 2457739"/>
              <a:gd name="csX4" fmla="*/ 1466561 w 1767780"/>
              <a:gd name="csY4" fmla="*/ 1163432 h 2457739"/>
              <a:gd name="csX5" fmla="*/ 1514364 w 1767780"/>
              <a:gd name="csY5" fmla="*/ 1282328 h 2457739"/>
              <a:gd name="csX6" fmla="*/ 1606999 w 1767780"/>
              <a:gd name="csY6" fmla="*/ 1557113 h 2457739"/>
              <a:gd name="csX7" fmla="*/ 1630846 w 1767780"/>
              <a:gd name="csY7" fmla="*/ 1917404 h 2457739"/>
              <a:gd name="csX8" fmla="*/ 1616768 w 1767780"/>
              <a:gd name="csY8" fmla="*/ 2028796 h 2457739"/>
              <a:gd name="csX9" fmla="*/ 1604845 w 1767780"/>
              <a:gd name="csY9" fmla="*/ 2107801 h 2457739"/>
              <a:gd name="csX10" fmla="*/ 1709998 w 1767780"/>
              <a:gd name="csY10" fmla="*/ 2129976 h 2457739"/>
              <a:gd name="csX11" fmla="*/ 1747475 w 1767780"/>
              <a:gd name="csY11" fmla="*/ 2251991 h 2457739"/>
              <a:gd name="csX12" fmla="*/ 1676903 w 1767780"/>
              <a:gd name="csY12" fmla="*/ 2294260 h 2457739"/>
              <a:gd name="csX13" fmla="*/ 1532081 w 1767780"/>
              <a:gd name="csY13" fmla="*/ 2372001 h 2457739"/>
              <a:gd name="csX14" fmla="*/ 1405349 w 1767780"/>
              <a:gd name="csY14" fmla="*/ 2437448 h 2457739"/>
              <a:gd name="csX15" fmla="*/ 1334814 w 1767780"/>
              <a:gd name="csY15" fmla="*/ 2455314 h 2457739"/>
              <a:gd name="csX16" fmla="*/ 1278356 w 1767780"/>
              <a:gd name="csY16" fmla="*/ 2362901 h 2457739"/>
              <a:gd name="csX17" fmla="*/ 1202546 w 1767780"/>
              <a:gd name="csY17" fmla="*/ 2132650 h 2457739"/>
              <a:gd name="csX18" fmla="*/ 1205369 w 1767780"/>
              <a:gd name="csY18" fmla="*/ 2021888 h 2457739"/>
              <a:gd name="csX19" fmla="*/ 1363043 w 1767780"/>
              <a:gd name="csY19" fmla="*/ 2038417 h 2457739"/>
              <a:gd name="csX20" fmla="*/ 1272041 w 1767780"/>
              <a:gd name="csY20" fmla="*/ 1385734 h 2457739"/>
              <a:gd name="csX21" fmla="*/ 1211572 w 1767780"/>
              <a:gd name="csY21" fmla="*/ 1425106 h 2457739"/>
              <a:gd name="csX22" fmla="*/ 1137619 w 1767780"/>
              <a:gd name="csY22" fmla="*/ 1469047 h 2457739"/>
              <a:gd name="csX23" fmla="*/ 803626 w 1767780"/>
              <a:gd name="csY23" fmla="*/ 1555442 h 2457739"/>
              <a:gd name="csX24" fmla="*/ 388067 w 1767780"/>
              <a:gd name="csY24" fmla="*/ 1451663 h 2457739"/>
              <a:gd name="csX25" fmla="*/ 12214 w 1767780"/>
              <a:gd name="csY25" fmla="*/ 643240 h 2457739"/>
              <a:gd name="csX26" fmla="*/ 86129 w 1767780"/>
              <a:gd name="csY26" fmla="*/ 427659 h 2457739"/>
              <a:gd name="csX27" fmla="*/ 136161 w 1767780"/>
              <a:gd name="csY27" fmla="*/ 344347 h 2457739"/>
              <a:gd name="csX28" fmla="*/ 190725 w 1767780"/>
              <a:gd name="csY28" fmla="*/ 320687 h 2457739"/>
              <a:gd name="csX29" fmla="*/ 369681 w 1767780"/>
              <a:gd name="csY29" fmla="*/ 182588 h 2457739"/>
              <a:gd name="csX30" fmla="*/ 357275 w 1767780"/>
              <a:gd name="csY30" fmla="*/ 118924 h 2457739"/>
              <a:gd name="csX31" fmla="*/ 625412 w 1767780"/>
              <a:gd name="csY31" fmla="*/ 11246 h 2457739"/>
              <a:gd name="csX32" fmla="*/ 749118 w 1767780"/>
              <a:gd name="csY32" fmla="*/ 9 h 2457739"/>
              <a:gd name="csX33" fmla="*/ 756705 w 1767780"/>
              <a:gd name="csY33" fmla="*/ 205390 h 2457739"/>
              <a:gd name="csX34" fmla="*/ 193733 w 1767780"/>
              <a:gd name="csY34" fmla="*/ 725066 h 2457739"/>
              <a:gd name="csX35" fmla="*/ 403407 w 1767780"/>
              <a:gd name="csY35" fmla="*/ 1214355 h 2457739"/>
              <a:gd name="csX36" fmla="*/ 1273973 w 1767780"/>
              <a:gd name="csY36" fmla="*/ 1093268 h 2457739"/>
              <a:gd name="csX37" fmla="*/ 1346662 w 1767780"/>
              <a:gd name="csY37" fmla="*/ 932921 h 2457739"/>
              <a:gd name="csX38" fmla="*/ 1359959 w 1767780"/>
              <a:gd name="csY38" fmla="*/ 750993 h 2457739"/>
              <a:gd name="csX39" fmla="*/ 1295962 w 1767780"/>
              <a:gd name="csY39" fmla="*/ 539015 h 2457739"/>
              <a:gd name="csX40" fmla="*/ 1152179 w 1767780"/>
              <a:gd name="csY40" fmla="*/ 356382 h 2457739"/>
              <a:gd name="csX41" fmla="*/ 878024 w 1767780"/>
              <a:gd name="csY41" fmla="*/ 217429 h 2457739"/>
              <a:gd name="csX42" fmla="*/ 756705 w 1767780"/>
              <a:gd name="csY42" fmla="*/ 205390 h 24577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767780" h="2457739">
                <a:moveTo>
                  <a:pt x="749118" y="9"/>
                </a:moveTo>
                <a:cubicBezTo>
                  <a:pt x="1038029" y="-1338"/>
                  <a:pt x="1322115" y="167363"/>
                  <a:pt x="1461509" y="420640"/>
                </a:cubicBezTo>
                <a:cubicBezTo>
                  <a:pt x="1554219" y="589122"/>
                  <a:pt x="1585010" y="782601"/>
                  <a:pt x="1541367" y="970212"/>
                </a:cubicBezTo>
                <a:cubicBezTo>
                  <a:pt x="1530336" y="1017719"/>
                  <a:pt x="1512767" y="1062922"/>
                  <a:pt x="1493007" y="1107419"/>
                </a:cubicBezTo>
                <a:cubicBezTo>
                  <a:pt x="1485690" y="1124023"/>
                  <a:pt x="1468343" y="1145603"/>
                  <a:pt x="1466561" y="1163432"/>
                </a:cubicBezTo>
                <a:cubicBezTo>
                  <a:pt x="1464257" y="1186460"/>
                  <a:pt x="1503927" y="1258073"/>
                  <a:pt x="1514364" y="1282328"/>
                </a:cubicBezTo>
                <a:cubicBezTo>
                  <a:pt x="1552770" y="1371323"/>
                  <a:pt x="1585234" y="1462621"/>
                  <a:pt x="1606999" y="1557113"/>
                </a:cubicBezTo>
                <a:cubicBezTo>
                  <a:pt x="1633780" y="1673261"/>
                  <a:pt x="1642583" y="1798693"/>
                  <a:pt x="1630846" y="1917404"/>
                </a:cubicBezTo>
                <a:cubicBezTo>
                  <a:pt x="1627131" y="1954622"/>
                  <a:pt x="1623009" y="1991876"/>
                  <a:pt x="1616768" y="2028796"/>
                </a:cubicBezTo>
                <a:cubicBezTo>
                  <a:pt x="1612348" y="2054685"/>
                  <a:pt x="1603843" y="2081615"/>
                  <a:pt x="1604845" y="2107801"/>
                </a:cubicBezTo>
                <a:cubicBezTo>
                  <a:pt x="1639203" y="2116678"/>
                  <a:pt x="1676458" y="2118498"/>
                  <a:pt x="1709998" y="2129976"/>
                </a:cubicBezTo>
                <a:cubicBezTo>
                  <a:pt x="1760922" y="2147470"/>
                  <a:pt x="1789559" y="2209759"/>
                  <a:pt x="1747475" y="2251991"/>
                </a:cubicBezTo>
                <a:cubicBezTo>
                  <a:pt x="1728161" y="2271380"/>
                  <a:pt x="1700341" y="2280926"/>
                  <a:pt x="1676903" y="2294260"/>
                </a:cubicBezTo>
                <a:cubicBezTo>
                  <a:pt x="1629174" y="2321338"/>
                  <a:pt x="1580182" y="2345667"/>
                  <a:pt x="1532081" y="2372001"/>
                </a:cubicBezTo>
                <a:cubicBezTo>
                  <a:pt x="1490407" y="2394807"/>
                  <a:pt x="1447395" y="2415310"/>
                  <a:pt x="1405349" y="2437448"/>
                </a:cubicBezTo>
                <a:cubicBezTo>
                  <a:pt x="1383248" y="2449073"/>
                  <a:pt x="1360740" y="2463560"/>
                  <a:pt x="1334814" y="2455314"/>
                </a:cubicBezTo>
                <a:cubicBezTo>
                  <a:pt x="1295070" y="2442759"/>
                  <a:pt x="1289945" y="2397073"/>
                  <a:pt x="1278356" y="2362901"/>
                </a:cubicBezTo>
                <a:cubicBezTo>
                  <a:pt x="1252393" y="2286423"/>
                  <a:pt x="1229475" y="2208830"/>
                  <a:pt x="1202546" y="2132650"/>
                </a:cubicBezTo>
                <a:cubicBezTo>
                  <a:pt x="1189063" y="2094652"/>
                  <a:pt x="1172683" y="2055837"/>
                  <a:pt x="1205369" y="2021888"/>
                </a:cubicBezTo>
                <a:cubicBezTo>
                  <a:pt x="1264724" y="1960230"/>
                  <a:pt x="1309741" y="2033774"/>
                  <a:pt x="1363043" y="2038417"/>
                </a:cubicBezTo>
                <a:cubicBezTo>
                  <a:pt x="1397028" y="1809502"/>
                  <a:pt x="1364973" y="1596485"/>
                  <a:pt x="1272041" y="1385734"/>
                </a:cubicBezTo>
                <a:cubicBezTo>
                  <a:pt x="1249792" y="1393126"/>
                  <a:pt x="1230924" y="1411549"/>
                  <a:pt x="1211572" y="1425106"/>
                </a:cubicBezTo>
                <a:cubicBezTo>
                  <a:pt x="1188135" y="1441487"/>
                  <a:pt x="1163100" y="1456047"/>
                  <a:pt x="1137619" y="1469047"/>
                </a:cubicBezTo>
                <a:cubicBezTo>
                  <a:pt x="1033358" y="1522125"/>
                  <a:pt x="920776" y="1551802"/>
                  <a:pt x="803626" y="1555442"/>
                </a:cubicBezTo>
                <a:cubicBezTo>
                  <a:pt x="660290" y="1559937"/>
                  <a:pt x="511754" y="1524836"/>
                  <a:pt x="388067" y="1451663"/>
                </a:cubicBezTo>
                <a:cubicBezTo>
                  <a:pt x="110347" y="1287379"/>
                  <a:pt x="-46399" y="962449"/>
                  <a:pt x="12214" y="643240"/>
                </a:cubicBezTo>
                <a:cubicBezTo>
                  <a:pt x="26143" y="567504"/>
                  <a:pt x="51288" y="496226"/>
                  <a:pt x="86129" y="427659"/>
                </a:cubicBezTo>
                <a:cubicBezTo>
                  <a:pt x="99129" y="401956"/>
                  <a:pt x="114135" y="363476"/>
                  <a:pt x="136161" y="344347"/>
                </a:cubicBezTo>
                <a:cubicBezTo>
                  <a:pt x="150089" y="332275"/>
                  <a:pt x="173676" y="327186"/>
                  <a:pt x="190725" y="320687"/>
                </a:cubicBezTo>
                <a:cubicBezTo>
                  <a:pt x="259477" y="294427"/>
                  <a:pt x="365372" y="274034"/>
                  <a:pt x="369681" y="182588"/>
                </a:cubicBezTo>
                <a:cubicBezTo>
                  <a:pt x="370758" y="159819"/>
                  <a:pt x="362326" y="140541"/>
                  <a:pt x="357275" y="118924"/>
                </a:cubicBezTo>
                <a:cubicBezTo>
                  <a:pt x="429371" y="56709"/>
                  <a:pt x="533483" y="27775"/>
                  <a:pt x="625412" y="11246"/>
                </a:cubicBezTo>
                <a:cubicBezTo>
                  <a:pt x="666474" y="3864"/>
                  <a:pt x="707846" y="201"/>
                  <a:pt x="749118" y="9"/>
                </a:cubicBezTo>
                <a:close/>
                <a:moveTo>
                  <a:pt x="756705" y="205390"/>
                </a:moveTo>
                <a:cubicBezTo>
                  <a:pt x="475488" y="209756"/>
                  <a:pt x="217361" y="434025"/>
                  <a:pt x="193733" y="725066"/>
                </a:cubicBezTo>
                <a:cubicBezTo>
                  <a:pt x="178542" y="912528"/>
                  <a:pt x="263079" y="1092228"/>
                  <a:pt x="403407" y="1214355"/>
                </a:cubicBezTo>
                <a:cubicBezTo>
                  <a:pt x="668797" y="1445424"/>
                  <a:pt x="1078561" y="1382875"/>
                  <a:pt x="1273973" y="1093268"/>
                </a:cubicBezTo>
                <a:cubicBezTo>
                  <a:pt x="1307551" y="1043496"/>
                  <a:pt x="1331656" y="991013"/>
                  <a:pt x="1346662" y="932921"/>
                </a:cubicBezTo>
                <a:cubicBezTo>
                  <a:pt x="1361742" y="874680"/>
                  <a:pt x="1366757" y="810904"/>
                  <a:pt x="1359959" y="750993"/>
                </a:cubicBezTo>
                <a:cubicBezTo>
                  <a:pt x="1351602" y="677114"/>
                  <a:pt x="1330133" y="604982"/>
                  <a:pt x="1295962" y="539015"/>
                </a:cubicBezTo>
                <a:cubicBezTo>
                  <a:pt x="1260787" y="471006"/>
                  <a:pt x="1211275" y="405299"/>
                  <a:pt x="1152179" y="356382"/>
                </a:cubicBezTo>
                <a:cubicBezTo>
                  <a:pt x="1071541" y="289635"/>
                  <a:pt x="980986" y="239789"/>
                  <a:pt x="878024" y="217429"/>
                </a:cubicBezTo>
                <a:cubicBezTo>
                  <a:pt x="837524" y="208631"/>
                  <a:pt x="796879" y="204767"/>
                  <a:pt x="756705" y="2053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00A992B-2A86-99C0-7740-298C856B7B46}"/>
              </a:ext>
            </a:extLst>
          </p:cNvPr>
          <p:cNvSpPr/>
          <p:nvPr/>
        </p:nvSpPr>
        <p:spPr>
          <a:xfrm>
            <a:off x="3790982" y="2710009"/>
            <a:ext cx="1965465" cy="2807250"/>
          </a:xfrm>
          <a:custGeom>
            <a:avLst/>
            <a:gdLst>
              <a:gd name="csX0" fmla="*/ 415934 w 1795085"/>
              <a:gd name="csY0" fmla="*/ 1951 h 2563899"/>
              <a:gd name="csX1" fmla="*/ 465445 w 1795085"/>
              <a:gd name="csY1" fmla="*/ 60823 h 2563899"/>
              <a:gd name="csX2" fmla="*/ 507343 w 1795085"/>
              <a:gd name="csY2" fmla="*/ 190750 h 2563899"/>
              <a:gd name="csX3" fmla="*/ 551246 w 1795085"/>
              <a:gd name="csY3" fmla="*/ 328404 h 2563899"/>
              <a:gd name="csX4" fmla="*/ 568667 w 1795085"/>
              <a:gd name="csY4" fmla="*/ 387722 h 2563899"/>
              <a:gd name="csX5" fmla="*/ 490220 w 1795085"/>
              <a:gd name="csY5" fmla="*/ 451088 h 2563899"/>
              <a:gd name="csX6" fmla="*/ 396061 w 1795085"/>
              <a:gd name="csY6" fmla="*/ 404993 h 2563899"/>
              <a:gd name="csX7" fmla="*/ 417493 w 1795085"/>
              <a:gd name="csY7" fmla="*/ 978227 h 2563899"/>
              <a:gd name="csX8" fmla="*/ 485131 w 1795085"/>
              <a:gd name="csY8" fmla="*/ 1140357 h 2563899"/>
              <a:gd name="csX9" fmla="*/ 538320 w 1795085"/>
              <a:gd name="csY9" fmla="*/ 1104403 h 2563899"/>
              <a:gd name="csX10" fmla="*/ 620593 w 1795085"/>
              <a:gd name="csY10" fmla="*/ 1053850 h 2563899"/>
              <a:gd name="csX11" fmla="*/ 932225 w 1795085"/>
              <a:gd name="csY11" fmla="*/ 966860 h 2563899"/>
              <a:gd name="csX12" fmla="*/ 1429464 w 1795085"/>
              <a:gd name="csY12" fmla="*/ 1095042 h 2563899"/>
              <a:gd name="csX13" fmla="*/ 1789939 w 1795085"/>
              <a:gd name="csY13" fmla="*/ 1840099 h 2563899"/>
              <a:gd name="csX14" fmla="*/ 1686532 w 1795085"/>
              <a:gd name="csY14" fmla="*/ 2148464 h 2563899"/>
              <a:gd name="csX15" fmla="*/ 1634048 w 1795085"/>
              <a:gd name="csY15" fmla="*/ 2229845 h 2563899"/>
              <a:gd name="csX16" fmla="*/ 1578556 w 1795085"/>
              <a:gd name="csY16" fmla="*/ 2252353 h 2563899"/>
              <a:gd name="csX17" fmla="*/ 1452603 w 1795085"/>
              <a:gd name="csY17" fmla="*/ 2360032 h 2563899"/>
              <a:gd name="csX18" fmla="*/ 1460218 w 1795085"/>
              <a:gd name="csY18" fmla="*/ 2420019 h 2563899"/>
              <a:gd name="csX19" fmla="*/ 1158651 w 1795085"/>
              <a:gd name="csY19" fmla="*/ 2550503 h 2563899"/>
              <a:gd name="csX20" fmla="*/ 393312 w 1795085"/>
              <a:gd name="csY20" fmla="*/ 2293509 h 2563899"/>
              <a:gd name="csX21" fmla="*/ 253208 w 1795085"/>
              <a:gd name="csY21" fmla="*/ 2077706 h 2563899"/>
              <a:gd name="csX22" fmla="*/ 219594 w 1795085"/>
              <a:gd name="csY22" fmla="*/ 1542730 h 2563899"/>
              <a:gd name="csX23" fmla="*/ 261454 w 1795085"/>
              <a:gd name="csY23" fmla="*/ 1427921 h 2563899"/>
              <a:gd name="csX24" fmla="*/ 290872 w 1795085"/>
              <a:gd name="csY24" fmla="*/ 1363366 h 2563899"/>
              <a:gd name="csX25" fmla="*/ 108684 w 1795085"/>
              <a:gd name="csY25" fmla="*/ 658868 h 2563899"/>
              <a:gd name="csX26" fmla="*/ 129855 w 1795085"/>
              <a:gd name="csY26" fmla="*/ 436008 h 2563899"/>
              <a:gd name="csX27" fmla="*/ 151287 w 1795085"/>
              <a:gd name="csY27" fmla="*/ 329221 h 2563899"/>
              <a:gd name="csX28" fmla="*/ 33840 w 1795085"/>
              <a:gd name="csY28" fmla="*/ 303369 h 2563899"/>
              <a:gd name="csX29" fmla="*/ 14785 w 1795085"/>
              <a:gd name="csY29" fmla="*/ 202005 h 2563899"/>
              <a:gd name="csX30" fmla="*/ 99955 w 1795085"/>
              <a:gd name="csY30" fmla="*/ 150711 h 2563899"/>
              <a:gd name="csX31" fmla="*/ 282329 w 1795085"/>
              <a:gd name="csY31" fmla="*/ 53692 h 2563899"/>
              <a:gd name="csX32" fmla="*/ 415934 w 1795085"/>
              <a:gd name="csY32" fmla="*/ 1951 h 2563899"/>
              <a:gd name="csX33" fmla="*/ 964443 w 1795085"/>
              <a:gd name="csY33" fmla="*/ 1177403 h 2563899"/>
              <a:gd name="csX34" fmla="*/ 768981 w 1795085"/>
              <a:gd name="csY34" fmla="*/ 1218283 h 2563899"/>
              <a:gd name="csX35" fmla="*/ 462548 w 1795085"/>
              <a:gd name="csY35" fmla="*/ 2018054 h 2563899"/>
              <a:gd name="csX36" fmla="*/ 632367 w 1795085"/>
              <a:gd name="csY36" fmla="*/ 2225165 h 2563899"/>
              <a:gd name="csX37" fmla="*/ 820869 w 1795085"/>
              <a:gd name="csY37" fmla="*/ 2325117 h 2563899"/>
              <a:gd name="csX38" fmla="*/ 1580859 w 1795085"/>
              <a:gd name="csY38" fmla="*/ 1732273 h 2563899"/>
              <a:gd name="csX39" fmla="*/ 1524922 w 1795085"/>
              <a:gd name="csY39" fmla="*/ 1517139 h 2563899"/>
              <a:gd name="csX40" fmla="*/ 1362233 w 1795085"/>
              <a:gd name="csY40" fmla="*/ 1311365 h 2563899"/>
              <a:gd name="csX41" fmla="*/ 1162551 w 1795085"/>
              <a:gd name="csY41" fmla="*/ 1203129 h 2563899"/>
              <a:gd name="csX42" fmla="*/ 964443 w 1795085"/>
              <a:gd name="csY42" fmla="*/ 1177403 h 25638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795085" h="2563899">
                <a:moveTo>
                  <a:pt x="415934" y="1951"/>
                </a:moveTo>
                <a:cubicBezTo>
                  <a:pt x="445202" y="10791"/>
                  <a:pt x="455788" y="34377"/>
                  <a:pt x="465445" y="60823"/>
                </a:cubicBezTo>
                <a:cubicBezTo>
                  <a:pt x="481046" y="103612"/>
                  <a:pt x="493191" y="147479"/>
                  <a:pt x="507343" y="190750"/>
                </a:cubicBezTo>
                <a:cubicBezTo>
                  <a:pt x="522312" y="236548"/>
                  <a:pt x="536798" y="282458"/>
                  <a:pt x="551246" y="328404"/>
                </a:cubicBezTo>
                <a:cubicBezTo>
                  <a:pt x="557226" y="347458"/>
                  <a:pt x="568629" y="367479"/>
                  <a:pt x="568667" y="387722"/>
                </a:cubicBezTo>
                <a:cubicBezTo>
                  <a:pt x="568667" y="428802"/>
                  <a:pt x="529183" y="457366"/>
                  <a:pt x="490220" y="451088"/>
                </a:cubicBezTo>
                <a:cubicBezTo>
                  <a:pt x="454896" y="445406"/>
                  <a:pt x="428711" y="416842"/>
                  <a:pt x="396061" y="404993"/>
                </a:cubicBezTo>
                <a:cubicBezTo>
                  <a:pt x="348592" y="588481"/>
                  <a:pt x="358696" y="798564"/>
                  <a:pt x="417493" y="978227"/>
                </a:cubicBezTo>
                <a:cubicBezTo>
                  <a:pt x="435063" y="1031750"/>
                  <a:pt x="453151" y="1093519"/>
                  <a:pt x="485131" y="1140357"/>
                </a:cubicBezTo>
                <a:cubicBezTo>
                  <a:pt x="504743" y="1132557"/>
                  <a:pt x="520714" y="1116511"/>
                  <a:pt x="538320" y="1104403"/>
                </a:cubicBezTo>
                <a:cubicBezTo>
                  <a:pt x="564952" y="1086091"/>
                  <a:pt x="592067" y="1069079"/>
                  <a:pt x="620593" y="1053850"/>
                </a:cubicBezTo>
                <a:cubicBezTo>
                  <a:pt x="716051" y="1002816"/>
                  <a:pt x="824176" y="973212"/>
                  <a:pt x="932225" y="966860"/>
                </a:cubicBezTo>
                <a:cubicBezTo>
                  <a:pt x="1106057" y="956683"/>
                  <a:pt x="1282858" y="999770"/>
                  <a:pt x="1429464" y="1095042"/>
                </a:cubicBezTo>
                <a:cubicBezTo>
                  <a:pt x="1673495" y="1253570"/>
                  <a:pt x="1825522" y="1548228"/>
                  <a:pt x="1789939" y="1840099"/>
                </a:cubicBezTo>
                <a:cubicBezTo>
                  <a:pt x="1776605" y="1949338"/>
                  <a:pt x="1742172" y="2053377"/>
                  <a:pt x="1686532" y="2148464"/>
                </a:cubicBezTo>
                <a:cubicBezTo>
                  <a:pt x="1671266" y="2174575"/>
                  <a:pt x="1655406" y="2208190"/>
                  <a:pt x="1634048" y="2229845"/>
                </a:cubicBezTo>
                <a:cubicBezTo>
                  <a:pt x="1620603" y="2243514"/>
                  <a:pt x="1596385" y="2246411"/>
                  <a:pt x="1578556" y="2252353"/>
                </a:cubicBezTo>
                <a:cubicBezTo>
                  <a:pt x="1522544" y="2270925"/>
                  <a:pt x="1460107" y="2291168"/>
                  <a:pt x="1452603" y="2360032"/>
                </a:cubicBezTo>
                <a:cubicBezTo>
                  <a:pt x="1450226" y="2381426"/>
                  <a:pt x="1456800" y="2399441"/>
                  <a:pt x="1460218" y="2420019"/>
                </a:cubicBezTo>
                <a:cubicBezTo>
                  <a:pt x="1385857" y="2490368"/>
                  <a:pt x="1258195" y="2532898"/>
                  <a:pt x="1158651" y="2550503"/>
                </a:cubicBezTo>
                <a:cubicBezTo>
                  <a:pt x="875507" y="2600535"/>
                  <a:pt x="586458" y="2509460"/>
                  <a:pt x="393312" y="2293509"/>
                </a:cubicBezTo>
                <a:cubicBezTo>
                  <a:pt x="336038" y="2229473"/>
                  <a:pt x="286637" y="2157192"/>
                  <a:pt x="253208" y="2077706"/>
                </a:cubicBezTo>
                <a:cubicBezTo>
                  <a:pt x="181559" y="1907403"/>
                  <a:pt x="170936" y="1720721"/>
                  <a:pt x="219594" y="1542730"/>
                </a:cubicBezTo>
                <a:cubicBezTo>
                  <a:pt x="230254" y="1503693"/>
                  <a:pt x="244554" y="1464729"/>
                  <a:pt x="261454" y="1427921"/>
                </a:cubicBezTo>
                <a:cubicBezTo>
                  <a:pt x="271223" y="1406637"/>
                  <a:pt x="285598" y="1386023"/>
                  <a:pt x="290872" y="1363366"/>
                </a:cubicBezTo>
                <a:cubicBezTo>
                  <a:pt x="177992" y="1144034"/>
                  <a:pt x="102778" y="907988"/>
                  <a:pt x="108684" y="658868"/>
                </a:cubicBezTo>
                <a:cubicBezTo>
                  <a:pt x="110430" y="584247"/>
                  <a:pt x="116595" y="509515"/>
                  <a:pt x="129855" y="436008"/>
                </a:cubicBezTo>
                <a:cubicBezTo>
                  <a:pt x="135947" y="402505"/>
                  <a:pt x="153888" y="362724"/>
                  <a:pt x="151287" y="329221"/>
                </a:cubicBezTo>
                <a:cubicBezTo>
                  <a:pt x="114107" y="326361"/>
                  <a:pt x="64966" y="325878"/>
                  <a:pt x="33840" y="303369"/>
                </a:cubicBezTo>
                <a:cubicBezTo>
                  <a:pt x="2120" y="280489"/>
                  <a:pt x="-13518" y="234023"/>
                  <a:pt x="14785" y="202005"/>
                </a:cubicBezTo>
                <a:cubicBezTo>
                  <a:pt x="35474" y="178568"/>
                  <a:pt x="72952" y="165828"/>
                  <a:pt x="99955" y="150711"/>
                </a:cubicBezTo>
                <a:cubicBezTo>
                  <a:pt x="159868" y="117319"/>
                  <a:pt x="220819" y="84149"/>
                  <a:pt x="282329" y="53692"/>
                </a:cubicBezTo>
                <a:cubicBezTo>
                  <a:pt x="317467" y="36234"/>
                  <a:pt x="376636" y="-10009"/>
                  <a:pt x="415934" y="1951"/>
                </a:cubicBezTo>
                <a:close/>
                <a:moveTo>
                  <a:pt x="964443" y="1177403"/>
                </a:moveTo>
                <a:cubicBezTo>
                  <a:pt x="898137" y="1179478"/>
                  <a:pt x="832273" y="1192655"/>
                  <a:pt x="768981" y="1218283"/>
                </a:cubicBezTo>
                <a:cubicBezTo>
                  <a:pt x="455639" y="1345239"/>
                  <a:pt x="315869" y="1716339"/>
                  <a:pt x="462548" y="2018054"/>
                </a:cubicBezTo>
                <a:cubicBezTo>
                  <a:pt x="501994" y="2099249"/>
                  <a:pt x="562278" y="2168670"/>
                  <a:pt x="632367" y="2225165"/>
                </a:cubicBezTo>
                <a:cubicBezTo>
                  <a:pt x="688119" y="2270146"/>
                  <a:pt x="752674" y="2303575"/>
                  <a:pt x="820869" y="2325117"/>
                </a:cubicBezTo>
                <a:cubicBezTo>
                  <a:pt x="1203186" y="2445871"/>
                  <a:pt x="1606599" y="2135092"/>
                  <a:pt x="1580859" y="1732273"/>
                </a:cubicBezTo>
                <a:cubicBezTo>
                  <a:pt x="1576105" y="1657466"/>
                  <a:pt x="1557087" y="1584740"/>
                  <a:pt x="1524922" y="1517139"/>
                </a:cubicBezTo>
                <a:cubicBezTo>
                  <a:pt x="1487073" y="1437392"/>
                  <a:pt x="1430057" y="1367674"/>
                  <a:pt x="1362233" y="1311365"/>
                </a:cubicBezTo>
                <a:cubicBezTo>
                  <a:pt x="1304179" y="1263190"/>
                  <a:pt x="1235352" y="1224079"/>
                  <a:pt x="1162551" y="1203129"/>
                </a:cubicBezTo>
                <a:cubicBezTo>
                  <a:pt x="1097495" y="1184353"/>
                  <a:pt x="1030748" y="1175327"/>
                  <a:pt x="964443" y="11774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A37866F-5C07-94A8-7A55-28CBE32815CD}"/>
              </a:ext>
            </a:extLst>
          </p:cNvPr>
          <p:cNvSpPr/>
          <p:nvPr/>
        </p:nvSpPr>
        <p:spPr>
          <a:xfrm>
            <a:off x="5445865" y="3810404"/>
            <a:ext cx="2783500" cy="1921832"/>
          </a:xfrm>
          <a:custGeom>
            <a:avLst/>
            <a:gdLst>
              <a:gd name="csX0" fmla="*/ 1742256 w 2542207"/>
              <a:gd name="csY0" fmla="*/ 113 h 1755235"/>
              <a:gd name="csX1" fmla="*/ 2061948 w 2542207"/>
              <a:gd name="csY1" fmla="*/ 67083 h 1755235"/>
              <a:gd name="csX2" fmla="*/ 2132818 w 2542207"/>
              <a:gd name="csY2" fmla="*/ 102740 h 1755235"/>
              <a:gd name="csX3" fmla="*/ 2175718 w 2542207"/>
              <a:gd name="csY3" fmla="*/ 203361 h 1755235"/>
              <a:gd name="csX4" fmla="*/ 2332798 w 2542207"/>
              <a:gd name="csY4" fmla="*/ 262976 h 1755235"/>
              <a:gd name="csX5" fmla="*/ 2475799 w 2542207"/>
              <a:gd name="csY5" fmla="*/ 467117 h 1755235"/>
              <a:gd name="csX6" fmla="*/ 2249968 w 2542207"/>
              <a:gd name="csY6" fmla="*/ 1390425 h 1755235"/>
              <a:gd name="csX7" fmla="*/ 1478538 w 2542207"/>
              <a:gd name="csY7" fmla="*/ 1514372 h 1755235"/>
              <a:gd name="csX8" fmla="*/ 1357154 w 2542207"/>
              <a:gd name="csY8" fmla="*/ 1457840 h 1755235"/>
              <a:gd name="csX9" fmla="*/ 1207318 w 2542207"/>
              <a:gd name="csY9" fmla="*/ 1533538 h 1755235"/>
              <a:gd name="csX10" fmla="*/ 914071 w 2542207"/>
              <a:gd name="csY10" fmla="*/ 1628588 h 1755235"/>
              <a:gd name="csX11" fmla="*/ 520129 w 2542207"/>
              <a:gd name="csY11" fmla="*/ 1635942 h 1755235"/>
              <a:gd name="csX12" fmla="*/ 401345 w 2542207"/>
              <a:gd name="csY12" fmla="*/ 1617370 h 1755235"/>
              <a:gd name="csX13" fmla="*/ 320632 w 2542207"/>
              <a:gd name="csY13" fmla="*/ 1601139 h 1755235"/>
              <a:gd name="csX14" fmla="*/ 306407 w 2542207"/>
              <a:gd name="csY14" fmla="*/ 1696857 h 1755235"/>
              <a:gd name="csX15" fmla="*/ 182905 w 2542207"/>
              <a:gd name="csY15" fmla="*/ 1733220 h 1755235"/>
              <a:gd name="csX16" fmla="*/ 146096 w 2542207"/>
              <a:gd name="csY16" fmla="*/ 1671154 h 1755235"/>
              <a:gd name="csX17" fmla="*/ 65124 w 2542207"/>
              <a:gd name="csY17" fmla="*/ 1507575 h 1755235"/>
              <a:gd name="csX18" fmla="*/ 12454 w 2542207"/>
              <a:gd name="csY18" fmla="*/ 1399414 h 1755235"/>
              <a:gd name="csX19" fmla="*/ 2277 w 2542207"/>
              <a:gd name="csY19" fmla="*/ 1347636 h 1755235"/>
              <a:gd name="csX20" fmla="*/ 96732 w 2542207"/>
              <a:gd name="csY20" fmla="*/ 1295672 h 1755235"/>
              <a:gd name="csX21" fmla="*/ 341953 w 2542207"/>
              <a:gd name="csY21" fmla="*/ 1218117 h 1755235"/>
              <a:gd name="csX22" fmla="*/ 449593 w 2542207"/>
              <a:gd name="csY22" fmla="*/ 1228814 h 1755235"/>
              <a:gd name="csX23" fmla="*/ 415571 w 2542207"/>
              <a:gd name="csY23" fmla="*/ 1366839 h 1755235"/>
              <a:gd name="csX24" fmla="*/ 969563 w 2542207"/>
              <a:gd name="csY24" fmla="*/ 1342584 h 1755235"/>
              <a:gd name="csX25" fmla="*/ 1131620 w 2542207"/>
              <a:gd name="csY25" fmla="*/ 1268111 h 1755235"/>
              <a:gd name="csX26" fmla="*/ 1040024 w 2542207"/>
              <a:gd name="csY26" fmla="*/ 1128602 h 1755235"/>
              <a:gd name="csX27" fmla="*/ 958866 w 2542207"/>
              <a:gd name="csY27" fmla="*/ 790485 h 1755235"/>
              <a:gd name="csX28" fmla="*/ 1742256 w 2542207"/>
              <a:gd name="csY28" fmla="*/ 113 h 1755235"/>
              <a:gd name="csX29" fmla="*/ 1777417 w 2542207"/>
              <a:gd name="csY29" fmla="*/ 215040 h 1755235"/>
              <a:gd name="csX30" fmla="*/ 1271390 w 2542207"/>
              <a:gd name="csY30" fmla="*/ 456791 h 1755235"/>
              <a:gd name="csX31" fmla="*/ 1190232 w 2542207"/>
              <a:gd name="csY31" fmla="*/ 630583 h 1755235"/>
              <a:gd name="csX32" fmla="*/ 1173815 w 2542207"/>
              <a:gd name="csY32" fmla="*/ 834946 h 1755235"/>
              <a:gd name="csX33" fmla="*/ 1237886 w 2542207"/>
              <a:gd name="csY33" fmla="*/ 1042689 h 1755235"/>
              <a:gd name="csX34" fmla="*/ 1394149 w 2542207"/>
              <a:gd name="csY34" fmla="*/ 1227403 h 1755235"/>
              <a:gd name="csX35" fmla="*/ 2237302 w 2542207"/>
              <a:gd name="csY35" fmla="*/ 1088190 h 1755235"/>
              <a:gd name="csX36" fmla="*/ 2309583 w 2542207"/>
              <a:gd name="csY36" fmla="*/ 920525 h 1755235"/>
              <a:gd name="csX37" fmla="*/ 2320057 w 2542207"/>
              <a:gd name="csY37" fmla="*/ 708734 h 1755235"/>
              <a:gd name="csX38" fmla="*/ 2253348 w 2542207"/>
              <a:gd name="csY38" fmla="*/ 511502 h 1755235"/>
              <a:gd name="csX39" fmla="*/ 2105332 w 2542207"/>
              <a:gd name="csY39" fmla="*/ 338971 h 1755235"/>
              <a:gd name="csX40" fmla="*/ 1777417 w 2542207"/>
              <a:gd name="csY40" fmla="*/ 215040 h 17552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2542207" h="1755235">
                <a:moveTo>
                  <a:pt x="1742256" y="113"/>
                </a:moveTo>
                <a:cubicBezTo>
                  <a:pt x="1851049" y="2007"/>
                  <a:pt x="1962998" y="20133"/>
                  <a:pt x="2061948" y="67083"/>
                </a:cubicBezTo>
                <a:cubicBezTo>
                  <a:pt x="2084123" y="77594"/>
                  <a:pt x="2113986" y="86880"/>
                  <a:pt x="2132818" y="102740"/>
                </a:cubicBezTo>
                <a:cubicBezTo>
                  <a:pt x="2153766" y="120421"/>
                  <a:pt x="2161865" y="176953"/>
                  <a:pt x="2175718" y="203361"/>
                </a:cubicBezTo>
                <a:cubicBezTo>
                  <a:pt x="2214608" y="277463"/>
                  <a:pt x="2264008" y="269291"/>
                  <a:pt x="2332798" y="262976"/>
                </a:cubicBezTo>
                <a:cubicBezTo>
                  <a:pt x="2396201" y="314866"/>
                  <a:pt x="2441776" y="393647"/>
                  <a:pt x="2475799" y="467117"/>
                </a:cubicBezTo>
                <a:cubicBezTo>
                  <a:pt x="2623072" y="785100"/>
                  <a:pt x="2515617" y="1170239"/>
                  <a:pt x="2249968" y="1390425"/>
                </a:cubicBezTo>
                <a:cubicBezTo>
                  <a:pt x="2036023" y="1567673"/>
                  <a:pt x="1737093" y="1605336"/>
                  <a:pt x="1478538" y="1514372"/>
                </a:cubicBezTo>
                <a:cubicBezTo>
                  <a:pt x="1436307" y="1499552"/>
                  <a:pt x="1396600" y="1478566"/>
                  <a:pt x="1357154" y="1457840"/>
                </a:cubicBezTo>
                <a:cubicBezTo>
                  <a:pt x="1320122" y="1465900"/>
                  <a:pt x="1246764" y="1514744"/>
                  <a:pt x="1207318" y="1533538"/>
                </a:cubicBezTo>
                <a:cubicBezTo>
                  <a:pt x="1114868" y="1577627"/>
                  <a:pt x="1014953" y="1610833"/>
                  <a:pt x="914071" y="1628588"/>
                </a:cubicBezTo>
                <a:cubicBezTo>
                  <a:pt x="784850" y="1651282"/>
                  <a:pt x="650168" y="1651728"/>
                  <a:pt x="520129" y="1635942"/>
                </a:cubicBezTo>
                <a:cubicBezTo>
                  <a:pt x="480348" y="1631076"/>
                  <a:pt x="440606" y="1625356"/>
                  <a:pt x="401345" y="1617370"/>
                </a:cubicBezTo>
                <a:cubicBezTo>
                  <a:pt x="375085" y="1612058"/>
                  <a:pt x="347079" y="1602030"/>
                  <a:pt x="320632" y="1601139"/>
                </a:cubicBezTo>
                <a:cubicBezTo>
                  <a:pt x="313798" y="1632413"/>
                  <a:pt x="315469" y="1666251"/>
                  <a:pt x="306407" y="1696857"/>
                </a:cubicBezTo>
                <a:cubicBezTo>
                  <a:pt x="289692" y="1753167"/>
                  <a:pt x="225805" y="1775601"/>
                  <a:pt x="182905" y="1733220"/>
                </a:cubicBezTo>
                <a:cubicBezTo>
                  <a:pt x="165708" y="1716246"/>
                  <a:pt x="157351" y="1692140"/>
                  <a:pt x="146096" y="1671154"/>
                </a:cubicBezTo>
                <a:cubicBezTo>
                  <a:pt x="117422" y="1617519"/>
                  <a:pt x="92090" y="1562101"/>
                  <a:pt x="65124" y="1507575"/>
                </a:cubicBezTo>
                <a:cubicBezTo>
                  <a:pt x="47332" y="1471583"/>
                  <a:pt x="29094" y="1435888"/>
                  <a:pt x="12454" y="1399414"/>
                </a:cubicBezTo>
                <a:cubicBezTo>
                  <a:pt x="4691" y="1382513"/>
                  <a:pt x="-4297" y="1366690"/>
                  <a:pt x="2277" y="1347636"/>
                </a:cubicBezTo>
                <a:cubicBezTo>
                  <a:pt x="14906" y="1311012"/>
                  <a:pt x="64864" y="1306146"/>
                  <a:pt x="96732" y="1295672"/>
                </a:cubicBezTo>
                <a:cubicBezTo>
                  <a:pt x="178188" y="1268892"/>
                  <a:pt x="260200" y="1243931"/>
                  <a:pt x="341953" y="1218117"/>
                </a:cubicBezTo>
                <a:cubicBezTo>
                  <a:pt x="379987" y="1206082"/>
                  <a:pt x="419768" y="1191708"/>
                  <a:pt x="449593" y="1228814"/>
                </a:cubicBezTo>
                <a:cubicBezTo>
                  <a:pt x="494612" y="1284900"/>
                  <a:pt x="423482" y="1323046"/>
                  <a:pt x="415571" y="1366839"/>
                </a:cubicBezTo>
                <a:cubicBezTo>
                  <a:pt x="600768" y="1394325"/>
                  <a:pt x="789530" y="1403462"/>
                  <a:pt x="969563" y="1342584"/>
                </a:cubicBezTo>
                <a:cubicBezTo>
                  <a:pt x="1019410" y="1325721"/>
                  <a:pt x="1091394" y="1301206"/>
                  <a:pt x="1131620" y="1268111"/>
                </a:cubicBezTo>
                <a:cubicBezTo>
                  <a:pt x="1100531" y="1221571"/>
                  <a:pt x="1065690" y="1178782"/>
                  <a:pt x="1040024" y="1128602"/>
                </a:cubicBezTo>
                <a:cubicBezTo>
                  <a:pt x="987132" y="1025046"/>
                  <a:pt x="960835" y="906410"/>
                  <a:pt x="958866" y="790485"/>
                </a:cubicBezTo>
                <a:cubicBezTo>
                  <a:pt x="951512" y="356504"/>
                  <a:pt x="1305933" y="-7352"/>
                  <a:pt x="1742256" y="113"/>
                </a:cubicBezTo>
                <a:close/>
                <a:moveTo>
                  <a:pt x="1777417" y="215040"/>
                </a:moveTo>
                <a:cubicBezTo>
                  <a:pt x="1585309" y="203101"/>
                  <a:pt x="1391641" y="285142"/>
                  <a:pt x="1271390" y="456791"/>
                </a:cubicBezTo>
                <a:cubicBezTo>
                  <a:pt x="1234693" y="509162"/>
                  <a:pt x="1207095" y="568926"/>
                  <a:pt x="1190232" y="630583"/>
                </a:cubicBezTo>
                <a:cubicBezTo>
                  <a:pt x="1172031" y="697219"/>
                  <a:pt x="1166831" y="766305"/>
                  <a:pt x="1173815" y="834946"/>
                </a:cubicBezTo>
                <a:cubicBezTo>
                  <a:pt x="1181280" y="908008"/>
                  <a:pt x="1203640" y="977911"/>
                  <a:pt x="1237886" y="1042689"/>
                </a:cubicBezTo>
                <a:cubicBezTo>
                  <a:pt x="1275735" y="1114339"/>
                  <a:pt x="1330670" y="1177222"/>
                  <a:pt x="1394149" y="1227403"/>
                </a:cubicBezTo>
                <a:cubicBezTo>
                  <a:pt x="1660429" y="1437746"/>
                  <a:pt x="2054260" y="1376274"/>
                  <a:pt x="2237302" y="1088190"/>
                </a:cubicBezTo>
                <a:cubicBezTo>
                  <a:pt x="2270211" y="1036337"/>
                  <a:pt x="2295134" y="980363"/>
                  <a:pt x="2309583" y="920525"/>
                </a:cubicBezTo>
                <a:cubicBezTo>
                  <a:pt x="2326372" y="850770"/>
                  <a:pt x="2329492" y="779752"/>
                  <a:pt x="2320057" y="708734"/>
                </a:cubicBezTo>
                <a:cubicBezTo>
                  <a:pt x="2310920" y="639721"/>
                  <a:pt x="2287891" y="571898"/>
                  <a:pt x="2253348" y="511502"/>
                </a:cubicBezTo>
                <a:cubicBezTo>
                  <a:pt x="2215499" y="445425"/>
                  <a:pt x="2165764" y="385736"/>
                  <a:pt x="2105332" y="338971"/>
                </a:cubicBezTo>
                <a:cubicBezTo>
                  <a:pt x="2007385" y="263199"/>
                  <a:pt x="1892682" y="222203"/>
                  <a:pt x="1777417" y="21504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C56CE8F-BDB9-33D9-38A3-93C2176DA241}"/>
              </a:ext>
            </a:extLst>
          </p:cNvPr>
          <p:cNvGrpSpPr/>
          <p:nvPr/>
        </p:nvGrpSpPr>
        <p:grpSpPr>
          <a:xfrm>
            <a:off x="4205908" y="1515016"/>
            <a:ext cx="1263046" cy="1252434"/>
            <a:chOff x="4205908" y="1515016"/>
            <a:chExt cx="1263046" cy="125243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AD24734-C7B4-4242-0A6A-982335F8955D}"/>
                </a:ext>
              </a:extLst>
            </p:cNvPr>
            <p:cNvSpPr/>
            <p:nvPr/>
          </p:nvSpPr>
          <p:spPr>
            <a:xfrm>
              <a:off x="4205908" y="1515016"/>
              <a:ext cx="1263046" cy="125243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7" name="Graphic 16" descr="Magnifying glass with solid fill">
              <a:extLst>
                <a:ext uri="{FF2B5EF4-FFF2-40B4-BE49-F238E27FC236}">
                  <a16:creationId xmlns:a16="http://schemas.microsoft.com/office/drawing/2014/main" id="{2AE03E3B-F95A-9A50-4E34-3CFEC2ABD1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380231" y="168403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66460E-3A77-573C-E18B-21EE96691124}"/>
              </a:ext>
            </a:extLst>
          </p:cNvPr>
          <p:cNvGrpSpPr/>
          <p:nvPr/>
        </p:nvGrpSpPr>
        <p:grpSpPr>
          <a:xfrm>
            <a:off x="6675649" y="1577289"/>
            <a:ext cx="1282100" cy="1258896"/>
            <a:chOff x="6675649" y="1577289"/>
            <a:chExt cx="1282100" cy="125889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C090CD2-0CA3-B1EA-8036-8412A8698D79}"/>
                </a:ext>
              </a:extLst>
            </p:cNvPr>
            <p:cNvSpPr/>
            <p:nvPr/>
          </p:nvSpPr>
          <p:spPr>
            <a:xfrm>
              <a:off x="6675649" y="1577289"/>
              <a:ext cx="1282100" cy="125889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0" name="Graphic 19" descr="Lights On with solid fill">
              <a:extLst>
                <a:ext uri="{FF2B5EF4-FFF2-40B4-BE49-F238E27FC236}">
                  <a16:creationId xmlns:a16="http://schemas.microsoft.com/office/drawing/2014/main" id="{7877B867-56B9-C9F5-042C-B79B2D5209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859499" y="1749537"/>
              <a:ext cx="914400" cy="9144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77A9DC-3EF7-B763-CFA5-C3441C68FDD1}"/>
              </a:ext>
            </a:extLst>
          </p:cNvPr>
          <p:cNvGrpSpPr/>
          <p:nvPr/>
        </p:nvGrpSpPr>
        <p:grpSpPr>
          <a:xfrm>
            <a:off x="6727824" y="4044607"/>
            <a:ext cx="1264064" cy="1246380"/>
            <a:chOff x="6727824" y="4044607"/>
            <a:chExt cx="1264064" cy="124638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9DAECED-857E-CA09-F22F-CDF7D7A00A62}"/>
                </a:ext>
              </a:extLst>
            </p:cNvPr>
            <p:cNvSpPr/>
            <p:nvPr/>
          </p:nvSpPr>
          <p:spPr>
            <a:xfrm>
              <a:off x="6727824" y="4044607"/>
              <a:ext cx="1264064" cy="124638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23" name="Graphic 22" descr="Gears with solid fill">
              <a:extLst>
                <a:ext uri="{FF2B5EF4-FFF2-40B4-BE49-F238E27FC236}">
                  <a16:creationId xmlns:a16="http://schemas.microsoft.com/office/drawing/2014/main" id="{518EDF0C-53DF-0BF0-000D-AC366C978B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902656" y="4210597"/>
              <a:ext cx="914400" cy="9144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5A5F9A4-DD7F-5DE6-8CCC-ED87B61AFCC8}"/>
              </a:ext>
            </a:extLst>
          </p:cNvPr>
          <p:cNvGrpSpPr/>
          <p:nvPr/>
        </p:nvGrpSpPr>
        <p:grpSpPr>
          <a:xfrm>
            <a:off x="4233505" y="3998844"/>
            <a:ext cx="1289664" cy="1285829"/>
            <a:chOff x="4233505" y="3998844"/>
            <a:chExt cx="1289664" cy="1285829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8716412-9408-4A8E-5562-05E76C78A145}"/>
                </a:ext>
              </a:extLst>
            </p:cNvPr>
            <p:cNvSpPr/>
            <p:nvPr/>
          </p:nvSpPr>
          <p:spPr>
            <a:xfrm>
              <a:off x="4233505" y="3998844"/>
              <a:ext cx="1289664" cy="128582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4" name="Graphic 33" descr="Bar graph with upward trend with solid fill">
              <a:extLst>
                <a:ext uri="{FF2B5EF4-FFF2-40B4-BE49-F238E27FC236}">
                  <a16:creationId xmlns:a16="http://schemas.microsoft.com/office/drawing/2014/main" id="{706B11D1-E157-C234-58AB-E7506F7E0E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21137" y="4184558"/>
              <a:ext cx="914400" cy="91440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12FD273-2397-BFFE-1B09-9E031C31B7B6}"/>
              </a:ext>
            </a:extLst>
          </p:cNvPr>
          <p:cNvGrpSpPr/>
          <p:nvPr/>
        </p:nvGrpSpPr>
        <p:grpSpPr>
          <a:xfrm>
            <a:off x="8707423" y="3943886"/>
            <a:ext cx="2926080" cy="1474818"/>
            <a:chOff x="8921977" y="2885689"/>
            <a:chExt cx="2926080" cy="147481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E48E0A-45EC-8F77-9187-67DE26ABA47F}"/>
                </a:ext>
              </a:extLst>
            </p:cNvPr>
            <p:cNvSpPr txBox="1"/>
            <p:nvPr/>
          </p:nvSpPr>
          <p:spPr>
            <a:xfrm>
              <a:off x="8921977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AF47457-F88A-3250-9E22-15E699C05CB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668886D-66E3-0B87-0922-3A659F40561F}"/>
              </a:ext>
            </a:extLst>
          </p:cNvPr>
          <p:cNvGrpSpPr/>
          <p:nvPr/>
        </p:nvGrpSpPr>
        <p:grpSpPr>
          <a:xfrm>
            <a:off x="558497" y="3943886"/>
            <a:ext cx="2926080" cy="1474818"/>
            <a:chOff x="332936" y="2885689"/>
            <a:chExt cx="2926080" cy="147481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B5EAB43-892E-597A-F9E0-D26F2AD764A2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3EAEFD2-8A34-3B5E-FB42-FA1757BAC48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EDAFC38-F7CA-BE88-236C-45830632ECE0}"/>
              </a:ext>
            </a:extLst>
          </p:cNvPr>
          <p:cNvGrpSpPr/>
          <p:nvPr/>
        </p:nvGrpSpPr>
        <p:grpSpPr>
          <a:xfrm>
            <a:off x="8707423" y="1413622"/>
            <a:ext cx="2926080" cy="1474818"/>
            <a:chOff x="8921977" y="1180595"/>
            <a:chExt cx="2926080" cy="147481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F89584-AAA3-ABC6-F028-4CCB8FBE4B3F}"/>
                </a:ext>
              </a:extLst>
            </p:cNvPr>
            <p:cNvSpPr txBox="1"/>
            <p:nvPr/>
          </p:nvSpPr>
          <p:spPr>
            <a:xfrm>
              <a:off x="8921977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C13DFB-4B82-FDEE-BACC-C91ACAE05B3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D340EED-DB09-F96E-FE36-292453641782}"/>
              </a:ext>
            </a:extLst>
          </p:cNvPr>
          <p:cNvGrpSpPr/>
          <p:nvPr/>
        </p:nvGrpSpPr>
        <p:grpSpPr>
          <a:xfrm>
            <a:off x="558497" y="1413622"/>
            <a:ext cx="2926080" cy="1474818"/>
            <a:chOff x="332936" y="2566211"/>
            <a:chExt cx="2926080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E832DB8-2007-5E78-BD71-78CFEEA6A5F1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45E72F6-1E71-4D8D-CCFF-BFCB1D9E7B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643F7-62BB-42AC-55BE-60ACF6F80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A8DB7-F953-467F-E179-9BF63F7C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Four-Step Loop Infographic </a:t>
            </a:r>
            <a:r>
              <a:rPr lang="en-US" dirty="0"/>
              <a:t>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835B823-4B7F-89B9-199F-30BE76EC6E84}"/>
              </a:ext>
            </a:extLst>
          </p:cNvPr>
          <p:cNvSpPr/>
          <p:nvPr/>
        </p:nvSpPr>
        <p:spPr>
          <a:xfrm>
            <a:off x="3974630" y="1125764"/>
            <a:ext cx="2829632" cy="1870675"/>
          </a:xfrm>
          <a:custGeom>
            <a:avLst/>
            <a:gdLst>
              <a:gd name="csX0" fmla="*/ 2358258 w 2584340"/>
              <a:gd name="csY0" fmla="*/ 879 h 1708512"/>
              <a:gd name="csX1" fmla="*/ 2394123 w 2584340"/>
              <a:gd name="csY1" fmla="*/ 19291 h 1708512"/>
              <a:gd name="csX2" fmla="*/ 2444674 w 2584340"/>
              <a:gd name="csY2" fmla="*/ 103421 h 1708512"/>
              <a:gd name="csX3" fmla="*/ 2524644 w 2584340"/>
              <a:gd name="csY3" fmla="*/ 255820 h 1708512"/>
              <a:gd name="csX4" fmla="*/ 2582179 w 2584340"/>
              <a:gd name="csY4" fmla="*/ 401087 h 1708512"/>
              <a:gd name="csX5" fmla="*/ 2521449 w 2584340"/>
              <a:gd name="csY5" fmla="*/ 446142 h 1708512"/>
              <a:gd name="csX6" fmla="*/ 2383871 w 2584340"/>
              <a:gd name="csY6" fmla="*/ 492126 h 1708512"/>
              <a:gd name="csX7" fmla="*/ 2235446 w 2584340"/>
              <a:gd name="csY7" fmla="*/ 542046 h 1708512"/>
              <a:gd name="csX8" fmla="*/ 2161048 w 2584340"/>
              <a:gd name="csY8" fmla="*/ 564741 h 1708512"/>
              <a:gd name="csX9" fmla="*/ 2094116 w 2584340"/>
              <a:gd name="csY9" fmla="*/ 471437 h 1708512"/>
              <a:gd name="csX10" fmla="*/ 2148122 w 2584340"/>
              <a:gd name="csY10" fmla="*/ 384224 h 1708512"/>
              <a:gd name="csX11" fmla="*/ 1422899 w 2584340"/>
              <a:gd name="csY11" fmla="*/ 453868 h 1708512"/>
              <a:gd name="csX12" fmla="*/ 1497965 w 2584340"/>
              <a:gd name="csY12" fmla="*/ 579376 h 1708512"/>
              <a:gd name="csX13" fmla="*/ 1577415 w 2584340"/>
              <a:gd name="csY13" fmla="*/ 909765 h 1708512"/>
              <a:gd name="csX14" fmla="*/ 764348 w 2584340"/>
              <a:gd name="csY14" fmla="*/ 1706935 h 1708512"/>
              <a:gd name="csX15" fmla="*/ 474519 w 2584340"/>
              <a:gd name="csY15" fmla="*/ 1635583 h 1708512"/>
              <a:gd name="csX16" fmla="*/ 392023 w 2584340"/>
              <a:gd name="csY16" fmla="*/ 1590528 h 1708512"/>
              <a:gd name="csX17" fmla="*/ 370814 w 2584340"/>
              <a:gd name="csY17" fmla="*/ 1541164 h 1708512"/>
              <a:gd name="csX18" fmla="*/ 285273 w 2584340"/>
              <a:gd name="csY18" fmla="*/ 1410828 h 1708512"/>
              <a:gd name="csX19" fmla="*/ 178189 w 2584340"/>
              <a:gd name="csY19" fmla="*/ 1410643 h 1708512"/>
              <a:gd name="csX20" fmla="*/ 34853 w 2584340"/>
              <a:gd name="csY20" fmla="*/ 1154837 h 1708512"/>
              <a:gd name="csX21" fmla="*/ 430504 w 2584340"/>
              <a:gd name="csY21" fmla="*/ 221573 h 1708512"/>
              <a:gd name="csX22" fmla="*/ 991108 w 2584340"/>
              <a:gd name="csY22" fmla="*/ 163890 h 1708512"/>
              <a:gd name="csX23" fmla="*/ 1135744 w 2584340"/>
              <a:gd name="csY23" fmla="*/ 217822 h 1708512"/>
              <a:gd name="csX24" fmla="*/ 1195471 w 2584340"/>
              <a:gd name="csY24" fmla="*/ 248205 h 1708512"/>
              <a:gd name="csX25" fmla="*/ 1236068 w 2584340"/>
              <a:gd name="csY25" fmla="*/ 234425 h 1708512"/>
              <a:gd name="csX26" fmla="*/ 1340255 w 2584340"/>
              <a:gd name="csY26" fmla="*/ 185582 h 1708512"/>
              <a:gd name="csX27" fmla="*/ 1629862 w 2584340"/>
              <a:gd name="csY27" fmla="*/ 101006 h 1708512"/>
              <a:gd name="csX28" fmla="*/ 2046164 w 2584340"/>
              <a:gd name="csY28" fmla="*/ 100783 h 1708512"/>
              <a:gd name="csX29" fmla="*/ 2175943 w 2584340"/>
              <a:gd name="csY29" fmla="*/ 125967 h 1708512"/>
              <a:gd name="csX30" fmla="*/ 2257843 w 2584340"/>
              <a:gd name="csY30" fmla="*/ 144798 h 1708512"/>
              <a:gd name="csX31" fmla="*/ 2269989 w 2584340"/>
              <a:gd name="csY31" fmla="*/ 62749 h 1708512"/>
              <a:gd name="csX32" fmla="*/ 2358258 w 2584340"/>
              <a:gd name="csY32" fmla="*/ 879 h 1708512"/>
              <a:gd name="csX33" fmla="*/ 796109 w 2584340"/>
              <a:gd name="csY33" fmla="*/ 355640 h 1708512"/>
              <a:gd name="csX34" fmla="*/ 211803 w 2584340"/>
              <a:gd name="csY34" fmla="*/ 939554 h 1708512"/>
              <a:gd name="csX35" fmla="*/ 264101 w 2584340"/>
              <a:gd name="csY35" fmla="*/ 1158849 h 1708512"/>
              <a:gd name="csX36" fmla="*/ 396517 w 2584340"/>
              <a:gd name="csY36" fmla="*/ 1340887 h 1708512"/>
              <a:gd name="csX37" fmla="*/ 619712 w 2584340"/>
              <a:gd name="csY37" fmla="*/ 1471224 h 1708512"/>
              <a:gd name="csX38" fmla="*/ 1061234 w 2584340"/>
              <a:gd name="csY38" fmla="*/ 1435975 h 1708512"/>
              <a:gd name="csX39" fmla="*/ 1293491 w 2584340"/>
              <a:gd name="csY39" fmla="*/ 660534 h 1708512"/>
              <a:gd name="csX40" fmla="*/ 1168319 w 2584340"/>
              <a:gd name="csY40" fmla="*/ 503269 h 1708512"/>
              <a:gd name="csX41" fmla="*/ 931716 w 2584340"/>
              <a:gd name="csY41" fmla="*/ 375199 h 1708512"/>
              <a:gd name="csX42" fmla="*/ 796109 w 2584340"/>
              <a:gd name="csY42" fmla="*/ 355640 h 17085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584340" h="1708512">
                <a:moveTo>
                  <a:pt x="2358258" y="879"/>
                </a:moveTo>
                <a:cubicBezTo>
                  <a:pt x="2370869" y="2964"/>
                  <a:pt x="2383221" y="8835"/>
                  <a:pt x="2394123" y="19291"/>
                </a:cubicBezTo>
                <a:cubicBezTo>
                  <a:pt x="2416817" y="41095"/>
                  <a:pt x="2430375" y="75749"/>
                  <a:pt x="2444674" y="103421"/>
                </a:cubicBezTo>
                <a:cubicBezTo>
                  <a:pt x="2470935" y="154344"/>
                  <a:pt x="2497418" y="205417"/>
                  <a:pt x="2524644" y="255820"/>
                </a:cubicBezTo>
                <a:cubicBezTo>
                  <a:pt x="2542956" y="289732"/>
                  <a:pt x="2595588" y="363833"/>
                  <a:pt x="2582179" y="401087"/>
                </a:cubicBezTo>
                <a:cubicBezTo>
                  <a:pt x="2572299" y="428499"/>
                  <a:pt x="2546484" y="437303"/>
                  <a:pt x="2521449" y="446142"/>
                </a:cubicBezTo>
                <a:cubicBezTo>
                  <a:pt x="2475838" y="462188"/>
                  <a:pt x="2429854" y="477120"/>
                  <a:pt x="2383871" y="492126"/>
                </a:cubicBezTo>
                <a:cubicBezTo>
                  <a:pt x="2334284" y="508357"/>
                  <a:pt x="2284847" y="525257"/>
                  <a:pt x="2235446" y="542046"/>
                </a:cubicBezTo>
                <a:cubicBezTo>
                  <a:pt x="2212083" y="549958"/>
                  <a:pt x="2185972" y="563887"/>
                  <a:pt x="2161048" y="564741"/>
                </a:cubicBezTo>
                <a:cubicBezTo>
                  <a:pt x="2111796" y="566301"/>
                  <a:pt x="2081859" y="516009"/>
                  <a:pt x="2094116" y="471437"/>
                </a:cubicBezTo>
                <a:cubicBezTo>
                  <a:pt x="2103661" y="436931"/>
                  <a:pt x="2134714" y="416056"/>
                  <a:pt x="2148122" y="384224"/>
                </a:cubicBezTo>
                <a:cubicBezTo>
                  <a:pt x="1905688" y="323198"/>
                  <a:pt x="1647802" y="344927"/>
                  <a:pt x="1422899" y="453868"/>
                </a:cubicBezTo>
                <a:cubicBezTo>
                  <a:pt x="1444256" y="497512"/>
                  <a:pt x="1477054" y="534989"/>
                  <a:pt x="1497965" y="579376"/>
                </a:cubicBezTo>
                <a:cubicBezTo>
                  <a:pt x="1547069" y="683822"/>
                  <a:pt x="1574184" y="794286"/>
                  <a:pt x="1577415" y="909765"/>
                </a:cubicBezTo>
                <a:cubicBezTo>
                  <a:pt x="1590193" y="1360982"/>
                  <a:pt x="1218945" y="1735944"/>
                  <a:pt x="764348" y="1706935"/>
                </a:cubicBezTo>
                <a:cubicBezTo>
                  <a:pt x="664767" y="1700584"/>
                  <a:pt x="564851" y="1678743"/>
                  <a:pt x="474519" y="1635583"/>
                </a:cubicBezTo>
                <a:cubicBezTo>
                  <a:pt x="451861" y="1624738"/>
                  <a:pt x="409109" y="1607762"/>
                  <a:pt x="392023" y="1590528"/>
                </a:cubicBezTo>
                <a:cubicBezTo>
                  <a:pt x="380174" y="1578605"/>
                  <a:pt x="376348" y="1556653"/>
                  <a:pt x="370814" y="1541164"/>
                </a:cubicBezTo>
                <a:cubicBezTo>
                  <a:pt x="353654" y="1493472"/>
                  <a:pt x="337868" y="1430738"/>
                  <a:pt x="285273" y="1410828"/>
                </a:cubicBezTo>
                <a:cubicBezTo>
                  <a:pt x="250210" y="1397532"/>
                  <a:pt x="213736" y="1411943"/>
                  <a:pt x="178189" y="1410643"/>
                </a:cubicBezTo>
                <a:cubicBezTo>
                  <a:pt x="106948" y="1346534"/>
                  <a:pt x="62896" y="1244686"/>
                  <a:pt x="34853" y="1154837"/>
                </a:cubicBezTo>
                <a:cubicBezTo>
                  <a:pt x="-78397" y="791463"/>
                  <a:pt x="92388" y="394550"/>
                  <a:pt x="430504" y="221573"/>
                </a:cubicBezTo>
                <a:cubicBezTo>
                  <a:pt x="600769" y="134510"/>
                  <a:pt x="806617" y="114081"/>
                  <a:pt x="991108" y="163890"/>
                </a:cubicBezTo>
                <a:cubicBezTo>
                  <a:pt x="1041177" y="177410"/>
                  <a:pt x="1088609" y="196465"/>
                  <a:pt x="1135744" y="217822"/>
                </a:cubicBezTo>
                <a:cubicBezTo>
                  <a:pt x="1153424" y="225845"/>
                  <a:pt x="1176416" y="245940"/>
                  <a:pt x="1195471" y="248205"/>
                </a:cubicBezTo>
                <a:cubicBezTo>
                  <a:pt x="1207468" y="249654"/>
                  <a:pt x="1225260" y="239143"/>
                  <a:pt x="1236068" y="234425"/>
                </a:cubicBezTo>
                <a:cubicBezTo>
                  <a:pt x="1271206" y="219048"/>
                  <a:pt x="1305192" y="201182"/>
                  <a:pt x="1340255" y="185582"/>
                </a:cubicBezTo>
                <a:cubicBezTo>
                  <a:pt x="1432408" y="144761"/>
                  <a:pt x="1530392" y="117052"/>
                  <a:pt x="1629862" y="101006"/>
                </a:cubicBezTo>
                <a:cubicBezTo>
                  <a:pt x="1766474" y="78943"/>
                  <a:pt x="1909402" y="81320"/>
                  <a:pt x="2046164" y="100783"/>
                </a:cubicBezTo>
                <a:cubicBezTo>
                  <a:pt x="2089695" y="107024"/>
                  <a:pt x="2133228" y="115492"/>
                  <a:pt x="2175943" y="125967"/>
                </a:cubicBezTo>
                <a:cubicBezTo>
                  <a:pt x="2202575" y="132467"/>
                  <a:pt x="2230580" y="144501"/>
                  <a:pt x="2257843" y="144798"/>
                </a:cubicBezTo>
                <a:cubicBezTo>
                  <a:pt x="2262673" y="117610"/>
                  <a:pt x="2263118" y="89604"/>
                  <a:pt x="2269989" y="62749"/>
                </a:cubicBezTo>
                <a:cubicBezTo>
                  <a:pt x="2280269" y="22440"/>
                  <a:pt x="2320425" y="-5376"/>
                  <a:pt x="2358258" y="879"/>
                </a:cubicBezTo>
                <a:close/>
                <a:moveTo>
                  <a:pt x="796109" y="355640"/>
                </a:moveTo>
                <a:cubicBezTo>
                  <a:pt x="481968" y="348871"/>
                  <a:pt x="196691" y="605353"/>
                  <a:pt x="211803" y="939554"/>
                </a:cubicBezTo>
                <a:cubicBezTo>
                  <a:pt x="215221" y="1015623"/>
                  <a:pt x="232344" y="1089576"/>
                  <a:pt x="264101" y="1158849"/>
                </a:cubicBezTo>
                <a:cubicBezTo>
                  <a:pt x="295190" y="1226635"/>
                  <a:pt x="341731" y="1290336"/>
                  <a:pt x="396517" y="1340887"/>
                </a:cubicBezTo>
                <a:cubicBezTo>
                  <a:pt x="460367" y="1399760"/>
                  <a:pt x="536808" y="1445149"/>
                  <a:pt x="619712" y="1471224"/>
                </a:cubicBezTo>
                <a:cubicBezTo>
                  <a:pt x="763791" y="1516575"/>
                  <a:pt x="927110" y="1508738"/>
                  <a:pt x="1061234" y="1435975"/>
                </a:cubicBezTo>
                <a:cubicBezTo>
                  <a:pt x="1336541" y="1286585"/>
                  <a:pt x="1450794" y="936991"/>
                  <a:pt x="1293491" y="660534"/>
                </a:cubicBezTo>
                <a:cubicBezTo>
                  <a:pt x="1260360" y="602218"/>
                  <a:pt x="1219651" y="547024"/>
                  <a:pt x="1168319" y="503269"/>
                </a:cubicBezTo>
                <a:cubicBezTo>
                  <a:pt x="1098935" y="444062"/>
                  <a:pt x="1020042" y="399119"/>
                  <a:pt x="931716" y="375199"/>
                </a:cubicBezTo>
                <a:cubicBezTo>
                  <a:pt x="886452" y="362946"/>
                  <a:pt x="840986" y="356607"/>
                  <a:pt x="796109" y="3556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C7E7C7-68D8-2EC2-A0D3-7F9F0022435F}"/>
              </a:ext>
            </a:extLst>
          </p:cNvPr>
          <p:cNvSpPr/>
          <p:nvPr/>
        </p:nvSpPr>
        <p:spPr>
          <a:xfrm>
            <a:off x="6465450" y="1352476"/>
            <a:ext cx="1935568" cy="2691014"/>
          </a:xfrm>
          <a:custGeom>
            <a:avLst/>
            <a:gdLst>
              <a:gd name="csX0" fmla="*/ 749118 w 1767780"/>
              <a:gd name="csY0" fmla="*/ 9 h 2457739"/>
              <a:gd name="csX1" fmla="*/ 1461509 w 1767780"/>
              <a:gd name="csY1" fmla="*/ 420640 h 2457739"/>
              <a:gd name="csX2" fmla="*/ 1541367 w 1767780"/>
              <a:gd name="csY2" fmla="*/ 970212 h 2457739"/>
              <a:gd name="csX3" fmla="*/ 1493007 w 1767780"/>
              <a:gd name="csY3" fmla="*/ 1107419 h 2457739"/>
              <a:gd name="csX4" fmla="*/ 1466561 w 1767780"/>
              <a:gd name="csY4" fmla="*/ 1163432 h 2457739"/>
              <a:gd name="csX5" fmla="*/ 1514364 w 1767780"/>
              <a:gd name="csY5" fmla="*/ 1282328 h 2457739"/>
              <a:gd name="csX6" fmla="*/ 1606999 w 1767780"/>
              <a:gd name="csY6" fmla="*/ 1557113 h 2457739"/>
              <a:gd name="csX7" fmla="*/ 1630846 w 1767780"/>
              <a:gd name="csY7" fmla="*/ 1917404 h 2457739"/>
              <a:gd name="csX8" fmla="*/ 1616768 w 1767780"/>
              <a:gd name="csY8" fmla="*/ 2028796 h 2457739"/>
              <a:gd name="csX9" fmla="*/ 1604845 w 1767780"/>
              <a:gd name="csY9" fmla="*/ 2107801 h 2457739"/>
              <a:gd name="csX10" fmla="*/ 1709998 w 1767780"/>
              <a:gd name="csY10" fmla="*/ 2129976 h 2457739"/>
              <a:gd name="csX11" fmla="*/ 1747475 w 1767780"/>
              <a:gd name="csY11" fmla="*/ 2251991 h 2457739"/>
              <a:gd name="csX12" fmla="*/ 1676903 w 1767780"/>
              <a:gd name="csY12" fmla="*/ 2294260 h 2457739"/>
              <a:gd name="csX13" fmla="*/ 1532081 w 1767780"/>
              <a:gd name="csY13" fmla="*/ 2372001 h 2457739"/>
              <a:gd name="csX14" fmla="*/ 1405349 w 1767780"/>
              <a:gd name="csY14" fmla="*/ 2437448 h 2457739"/>
              <a:gd name="csX15" fmla="*/ 1334814 w 1767780"/>
              <a:gd name="csY15" fmla="*/ 2455314 h 2457739"/>
              <a:gd name="csX16" fmla="*/ 1278356 w 1767780"/>
              <a:gd name="csY16" fmla="*/ 2362901 h 2457739"/>
              <a:gd name="csX17" fmla="*/ 1202546 w 1767780"/>
              <a:gd name="csY17" fmla="*/ 2132650 h 2457739"/>
              <a:gd name="csX18" fmla="*/ 1205369 w 1767780"/>
              <a:gd name="csY18" fmla="*/ 2021888 h 2457739"/>
              <a:gd name="csX19" fmla="*/ 1363043 w 1767780"/>
              <a:gd name="csY19" fmla="*/ 2038417 h 2457739"/>
              <a:gd name="csX20" fmla="*/ 1272041 w 1767780"/>
              <a:gd name="csY20" fmla="*/ 1385734 h 2457739"/>
              <a:gd name="csX21" fmla="*/ 1211572 w 1767780"/>
              <a:gd name="csY21" fmla="*/ 1425106 h 2457739"/>
              <a:gd name="csX22" fmla="*/ 1137619 w 1767780"/>
              <a:gd name="csY22" fmla="*/ 1469047 h 2457739"/>
              <a:gd name="csX23" fmla="*/ 803626 w 1767780"/>
              <a:gd name="csY23" fmla="*/ 1555442 h 2457739"/>
              <a:gd name="csX24" fmla="*/ 388067 w 1767780"/>
              <a:gd name="csY24" fmla="*/ 1451663 h 2457739"/>
              <a:gd name="csX25" fmla="*/ 12214 w 1767780"/>
              <a:gd name="csY25" fmla="*/ 643240 h 2457739"/>
              <a:gd name="csX26" fmla="*/ 86129 w 1767780"/>
              <a:gd name="csY26" fmla="*/ 427659 h 2457739"/>
              <a:gd name="csX27" fmla="*/ 136161 w 1767780"/>
              <a:gd name="csY27" fmla="*/ 344347 h 2457739"/>
              <a:gd name="csX28" fmla="*/ 190725 w 1767780"/>
              <a:gd name="csY28" fmla="*/ 320687 h 2457739"/>
              <a:gd name="csX29" fmla="*/ 369681 w 1767780"/>
              <a:gd name="csY29" fmla="*/ 182588 h 2457739"/>
              <a:gd name="csX30" fmla="*/ 357275 w 1767780"/>
              <a:gd name="csY30" fmla="*/ 118924 h 2457739"/>
              <a:gd name="csX31" fmla="*/ 625412 w 1767780"/>
              <a:gd name="csY31" fmla="*/ 11246 h 2457739"/>
              <a:gd name="csX32" fmla="*/ 749118 w 1767780"/>
              <a:gd name="csY32" fmla="*/ 9 h 2457739"/>
              <a:gd name="csX33" fmla="*/ 756705 w 1767780"/>
              <a:gd name="csY33" fmla="*/ 205390 h 2457739"/>
              <a:gd name="csX34" fmla="*/ 193733 w 1767780"/>
              <a:gd name="csY34" fmla="*/ 725066 h 2457739"/>
              <a:gd name="csX35" fmla="*/ 403407 w 1767780"/>
              <a:gd name="csY35" fmla="*/ 1214355 h 2457739"/>
              <a:gd name="csX36" fmla="*/ 1273973 w 1767780"/>
              <a:gd name="csY36" fmla="*/ 1093268 h 2457739"/>
              <a:gd name="csX37" fmla="*/ 1346662 w 1767780"/>
              <a:gd name="csY37" fmla="*/ 932921 h 2457739"/>
              <a:gd name="csX38" fmla="*/ 1359959 w 1767780"/>
              <a:gd name="csY38" fmla="*/ 750993 h 2457739"/>
              <a:gd name="csX39" fmla="*/ 1295962 w 1767780"/>
              <a:gd name="csY39" fmla="*/ 539015 h 2457739"/>
              <a:gd name="csX40" fmla="*/ 1152179 w 1767780"/>
              <a:gd name="csY40" fmla="*/ 356382 h 2457739"/>
              <a:gd name="csX41" fmla="*/ 878024 w 1767780"/>
              <a:gd name="csY41" fmla="*/ 217429 h 2457739"/>
              <a:gd name="csX42" fmla="*/ 756705 w 1767780"/>
              <a:gd name="csY42" fmla="*/ 205390 h 24577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767780" h="2457739">
                <a:moveTo>
                  <a:pt x="749118" y="9"/>
                </a:moveTo>
                <a:cubicBezTo>
                  <a:pt x="1038029" y="-1338"/>
                  <a:pt x="1322115" y="167363"/>
                  <a:pt x="1461509" y="420640"/>
                </a:cubicBezTo>
                <a:cubicBezTo>
                  <a:pt x="1554219" y="589122"/>
                  <a:pt x="1585010" y="782601"/>
                  <a:pt x="1541367" y="970212"/>
                </a:cubicBezTo>
                <a:cubicBezTo>
                  <a:pt x="1530336" y="1017719"/>
                  <a:pt x="1512767" y="1062922"/>
                  <a:pt x="1493007" y="1107419"/>
                </a:cubicBezTo>
                <a:cubicBezTo>
                  <a:pt x="1485690" y="1124023"/>
                  <a:pt x="1468343" y="1145603"/>
                  <a:pt x="1466561" y="1163432"/>
                </a:cubicBezTo>
                <a:cubicBezTo>
                  <a:pt x="1464257" y="1186460"/>
                  <a:pt x="1503927" y="1258073"/>
                  <a:pt x="1514364" y="1282328"/>
                </a:cubicBezTo>
                <a:cubicBezTo>
                  <a:pt x="1552770" y="1371323"/>
                  <a:pt x="1585234" y="1462621"/>
                  <a:pt x="1606999" y="1557113"/>
                </a:cubicBezTo>
                <a:cubicBezTo>
                  <a:pt x="1633780" y="1673261"/>
                  <a:pt x="1642583" y="1798693"/>
                  <a:pt x="1630846" y="1917404"/>
                </a:cubicBezTo>
                <a:cubicBezTo>
                  <a:pt x="1627131" y="1954622"/>
                  <a:pt x="1623009" y="1991876"/>
                  <a:pt x="1616768" y="2028796"/>
                </a:cubicBezTo>
                <a:cubicBezTo>
                  <a:pt x="1612348" y="2054685"/>
                  <a:pt x="1603843" y="2081615"/>
                  <a:pt x="1604845" y="2107801"/>
                </a:cubicBezTo>
                <a:cubicBezTo>
                  <a:pt x="1639203" y="2116678"/>
                  <a:pt x="1676458" y="2118498"/>
                  <a:pt x="1709998" y="2129976"/>
                </a:cubicBezTo>
                <a:cubicBezTo>
                  <a:pt x="1760922" y="2147470"/>
                  <a:pt x="1789559" y="2209759"/>
                  <a:pt x="1747475" y="2251991"/>
                </a:cubicBezTo>
                <a:cubicBezTo>
                  <a:pt x="1728161" y="2271380"/>
                  <a:pt x="1700341" y="2280926"/>
                  <a:pt x="1676903" y="2294260"/>
                </a:cubicBezTo>
                <a:cubicBezTo>
                  <a:pt x="1629174" y="2321338"/>
                  <a:pt x="1580182" y="2345667"/>
                  <a:pt x="1532081" y="2372001"/>
                </a:cubicBezTo>
                <a:cubicBezTo>
                  <a:pt x="1490407" y="2394807"/>
                  <a:pt x="1447395" y="2415310"/>
                  <a:pt x="1405349" y="2437448"/>
                </a:cubicBezTo>
                <a:cubicBezTo>
                  <a:pt x="1383248" y="2449073"/>
                  <a:pt x="1360740" y="2463560"/>
                  <a:pt x="1334814" y="2455314"/>
                </a:cubicBezTo>
                <a:cubicBezTo>
                  <a:pt x="1295070" y="2442759"/>
                  <a:pt x="1289945" y="2397073"/>
                  <a:pt x="1278356" y="2362901"/>
                </a:cubicBezTo>
                <a:cubicBezTo>
                  <a:pt x="1252393" y="2286423"/>
                  <a:pt x="1229475" y="2208830"/>
                  <a:pt x="1202546" y="2132650"/>
                </a:cubicBezTo>
                <a:cubicBezTo>
                  <a:pt x="1189063" y="2094652"/>
                  <a:pt x="1172683" y="2055837"/>
                  <a:pt x="1205369" y="2021888"/>
                </a:cubicBezTo>
                <a:cubicBezTo>
                  <a:pt x="1264724" y="1960230"/>
                  <a:pt x="1309741" y="2033774"/>
                  <a:pt x="1363043" y="2038417"/>
                </a:cubicBezTo>
                <a:cubicBezTo>
                  <a:pt x="1397028" y="1809502"/>
                  <a:pt x="1364973" y="1596485"/>
                  <a:pt x="1272041" y="1385734"/>
                </a:cubicBezTo>
                <a:cubicBezTo>
                  <a:pt x="1249792" y="1393126"/>
                  <a:pt x="1230924" y="1411549"/>
                  <a:pt x="1211572" y="1425106"/>
                </a:cubicBezTo>
                <a:cubicBezTo>
                  <a:pt x="1188135" y="1441487"/>
                  <a:pt x="1163100" y="1456047"/>
                  <a:pt x="1137619" y="1469047"/>
                </a:cubicBezTo>
                <a:cubicBezTo>
                  <a:pt x="1033358" y="1522125"/>
                  <a:pt x="920776" y="1551802"/>
                  <a:pt x="803626" y="1555442"/>
                </a:cubicBezTo>
                <a:cubicBezTo>
                  <a:pt x="660290" y="1559937"/>
                  <a:pt x="511754" y="1524836"/>
                  <a:pt x="388067" y="1451663"/>
                </a:cubicBezTo>
                <a:cubicBezTo>
                  <a:pt x="110347" y="1287379"/>
                  <a:pt x="-46399" y="962449"/>
                  <a:pt x="12214" y="643240"/>
                </a:cubicBezTo>
                <a:cubicBezTo>
                  <a:pt x="26143" y="567504"/>
                  <a:pt x="51288" y="496226"/>
                  <a:pt x="86129" y="427659"/>
                </a:cubicBezTo>
                <a:cubicBezTo>
                  <a:pt x="99129" y="401956"/>
                  <a:pt x="114135" y="363476"/>
                  <a:pt x="136161" y="344347"/>
                </a:cubicBezTo>
                <a:cubicBezTo>
                  <a:pt x="150089" y="332275"/>
                  <a:pt x="173676" y="327186"/>
                  <a:pt x="190725" y="320687"/>
                </a:cubicBezTo>
                <a:cubicBezTo>
                  <a:pt x="259477" y="294427"/>
                  <a:pt x="365372" y="274034"/>
                  <a:pt x="369681" y="182588"/>
                </a:cubicBezTo>
                <a:cubicBezTo>
                  <a:pt x="370758" y="159819"/>
                  <a:pt x="362326" y="140541"/>
                  <a:pt x="357275" y="118924"/>
                </a:cubicBezTo>
                <a:cubicBezTo>
                  <a:pt x="429371" y="56709"/>
                  <a:pt x="533483" y="27775"/>
                  <a:pt x="625412" y="11246"/>
                </a:cubicBezTo>
                <a:cubicBezTo>
                  <a:pt x="666474" y="3864"/>
                  <a:pt x="707846" y="201"/>
                  <a:pt x="749118" y="9"/>
                </a:cubicBezTo>
                <a:close/>
                <a:moveTo>
                  <a:pt x="756705" y="205390"/>
                </a:moveTo>
                <a:cubicBezTo>
                  <a:pt x="475488" y="209756"/>
                  <a:pt x="217361" y="434025"/>
                  <a:pt x="193733" y="725066"/>
                </a:cubicBezTo>
                <a:cubicBezTo>
                  <a:pt x="178542" y="912528"/>
                  <a:pt x="263079" y="1092228"/>
                  <a:pt x="403407" y="1214355"/>
                </a:cubicBezTo>
                <a:cubicBezTo>
                  <a:pt x="668797" y="1445424"/>
                  <a:pt x="1078561" y="1382875"/>
                  <a:pt x="1273973" y="1093268"/>
                </a:cubicBezTo>
                <a:cubicBezTo>
                  <a:pt x="1307551" y="1043496"/>
                  <a:pt x="1331656" y="991013"/>
                  <a:pt x="1346662" y="932921"/>
                </a:cubicBezTo>
                <a:cubicBezTo>
                  <a:pt x="1361742" y="874680"/>
                  <a:pt x="1366757" y="810904"/>
                  <a:pt x="1359959" y="750993"/>
                </a:cubicBezTo>
                <a:cubicBezTo>
                  <a:pt x="1351602" y="677114"/>
                  <a:pt x="1330133" y="604982"/>
                  <a:pt x="1295962" y="539015"/>
                </a:cubicBezTo>
                <a:cubicBezTo>
                  <a:pt x="1260787" y="471006"/>
                  <a:pt x="1211275" y="405299"/>
                  <a:pt x="1152179" y="356382"/>
                </a:cubicBezTo>
                <a:cubicBezTo>
                  <a:pt x="1071541" y="289635"/>
                  <a:pt x="980986" y="239789"/>
                  <a:pt x="878024" y="217429"/>
                </a:cubicBezTo>
                <a:cubicBezTo>
                  <a:pt x="837524" y="208631"/>
                  <a:pt x="796879" y="204767"/>
                  <a:pt x="756705" y="2053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779AD50-494A-7F15-AE62-1B23EADE4EB2}"/>
              </a:ext>
            </a:extLst>
          </p:cNvPr>
          <p:cNvSpPr/>
          <p:nvPr/>
        </p:nvSpPr>
        <p:spPr>
          <a:xfrm>
            <a:off x="3790982" y="2710009"/>
            <a:ext cx="1965465" cy="2807250"/>
          </a:xfrm>
          <a:custGeom>
            <a:avLst/>
            <a:gdLst>
              <a:gd name="csX0" fmla="*/ 415934 w 1795085"/>
              <a:gd name="csY0" fmla="*/ 1951 h 2563899"/>
              <a:gd name="csX1" fmla="*/ 465445 w 1795085"/>
              <a:gd name="csY1" fmla="*/ 60823 h 2563899"/>
              <a:gd name="csX2" fmla="*/ 507343 w 1795085"/>
              <a:gd name="csY2" fmla="*/ 190750 h 2563899"/>
              <a:gd name="csX3" fmla="*/ 551246 w 1795085"/>
              <a:gd name="csY3" fmla="*/ 328404 h 2563899"/>
              <a:gd name="csX4" fmla="*/ 568667 w 1795085"/>
              <a:gd name="csY4" fmla="*/ 387722 h 2563899"/>
              <a:gd name="csX5" fmla="*/ 490220 w 1795085"/>
              <a:gd name="csY5" fmla="*/ 451088 h 2563899"/>
              <a:gd name="csX6" fmla="*/ 396061 w 1795085"/>
              <a:gd name="csY6" fmla="*/ 404993 h 2563899"/>
              <a:gd name="csX7" fmla="*/ 417493 w 1795085"/>
              <a:gd name="csY7" fmla="*/ 978227 h 2563899"/>
              <a:gd name="csX8" fmla="*/ 485131 w 1795085"/>
              <a:gd name="csY8" fmla="*/ 1140357 h 2563899"/>
              <a:gd name="csX9" fmla="*/ 538320 w 1795085"/>
              <a:gd name="csY9" fmla="*/ 1104403 h 2563899"/>
              <a:gd name="csX10" fmla="*/ 620593 w 1795085"/>
              <a:gd name="csY10" fmla="*/ 1053850 h 2563899"/>
              <a:gd name="csX11" fmla="*/ 932225 w 1795085"/>
              <a:gd name="csY11" fmla="*/ 966860 h 2563899"/>
              <a:gd name="csX12" fmla="*/ 1429464 w 1795085"/>
              <a:gd name="csY12" fmla="*/ 1095042 h 2563899"/>
              <a:gd name="csX13" fmla="*/ 1789939 w 1795085"/>
              <a:gd name="csY13" fmla="*/ 1840099 h 2563899"/>
              <a:gd name="csX14" fmla="*/ 1686532 w 1795085"/>
              <a:gd name="csY14" fmla="*/ 2148464 h 2563899"/>
              <a:gd name="csX15" fmla="*/ 1634048 w 1795085"/>
              <a:gd name="csY15" fmla="*/ 2229845 h 2563899"/>
              <a:gd name="csX16" fmla="*/ 1578556 w 1795085"/>
              <a:gd name="csY16" fmla="*/ 2252353 h 2563899"/>
              <a:gd name="csX17" fmla="*/ 1452603 w 1795085"/>
              <a:gd name="csY17" fmla="*/ 2360032 h 2563899"/>
              <a:gd name="csX18" fmla="*/ 1460218 w 1795085"/>
              <a:gd name="csY18" fmla="*/ 2420019 h 2563899"/>
              <a:gd name="csX19" fmla="*/ 1158651 w 1795085"/>
              <a:gd name="csY19" fmla="*/ 2550503 h 2563899"/>
              <a:gd name="csX20" fmla="*/ 393312 w 1795085"/>
              <a:gd name="csY20" fmla="*/ 2293509 h 2563899"/>
              <a:gd name="csX21" fmla="*/ 253208 w 1795085"/>
              <a:gd name="csY21" fmla="*/ 2077706 h 2563899"/>
              <a:gd name="csX22" fmla="*/ 219594 w 1795085"/>
              <a:gd name="csY22" fmla="*/ 1542730 h 2563899"/>
              <a:gd name="csX23" fmla="*/ 261454 w 1795085"/>
              <a:gd name="csY23" fmla="*/ 1427921 h 2563899"/>
              <a:gd name="csX24" fmla="*/ 290872 w 1795085"/>
              <a:gd name="csY24" fmla="*/ 1363366 h 2563899"/>
              <a:gd name="csX25" fmla="*/ 108684 w 1795085"/>
              <a:gd name="csY25" fmla="*/ 658868 h 2563899"/>
              <a:gd name="csX26" fmla="*/ 129855 w 1795085"/>
              <a:gd name="csY26" fmla="*/ 436008 h 2563899"/>
              <a:gd name="csX27" fmla="*/ 151287 w 1795085"/>
              <a:gd name="csY27" fmla="*/ 329221 h 2563899"/>
              <a:gd name="csX28" fmla="*/ 33840 w 1795085"/>
              <a:gd name="csY28" fmla="*/ 303369 h 2563899"/>
              <a:gd name="csX29" fmla="*/ 14785 w 1795085"/>
              <a:gd name="csY29" fmla="*/ 202005 h 2563899"/>
              <a:gd name="csX30" fmla="*/ 99955 w 1795085"/>
              <a:gd name="csY30" fmla="*/ 150711 h 2563899"/>
              <a:gd name="csX31" fmla="*/ 282329 w 1795085"/>
              <a:gd name="csY31" fmla="*/ 53692 h 2563899"/>
              <a:gd name="csX32" fmla="*/ 415934 w 1795085"/>
              <a:gd name="csY32" fmla="*/ 1951 h 2563899"/>
              <a:gd name="csX33" fmla="*/ 964443 w 1795085"/>
              <a:gd name="csY33" fmla="*/ 1177403 h 2563899"/>
              <a:gd name="csX34" fmla="*/ 768981 w 1795085"/>
              <a:gd name="csY34" fmla="*/ 1218283 h 2563899"/>
              <a:gd name="csX35" fmla="*/ 462548 w 1795085"/>
              <a:gd name="csY35" fmla="*/ 2018054 h 2563899"/>
              <a:gd name="csX36" fmla="*/ 632367 w 1795085"/>
              <a:gd name="csY36" fmla="*/ 2225165 h 2563899"/>
              <a:gd name="csX37" fmla="*/ 820869 w 1795085"/>
              <a:gd name="csY37" fmla="*/ 2325117 h 2563899"/>
              <a:gd name="csX38" fmla="*/ 1580859 w 1795085"/>
              <a:gd name="csY38" fmla="*/ 1732273 h 2563899"/>
              <a:gd name="csX39" fmla="*/ 1524922 w 1795085"/>
              <a:gd name="csY39" fmla="*/ 1517139 h 2563899"/>
              <a:gd name="csX40" fmla="*/ 1362233 w 1795085"/>
              <a:gd name="csY40" fmla="*/ 1311365 h 2563899"/>
              <a:gd name="csX41" fmla="*/ 1162551 w 1795085"/>
              <a:gd name="csY41" fmla="*/ 1203129 h 2563899"/>
              <a:gd name="csX42" fmla="*/ 964443 w 1795085"/>
              <a:gd name="csY42" fmla="*/ 1177403 h 25638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795085" h="2563899">
                <a:moveTo>
                  <a:pt x="415934" y="1951"/>
                </a:moveTo>
                <a:cubicBezTo>
                  <a:pt x="445202" y="10791"/>
                  <a:pt x="455788" y="34377"/>
                  <a:pt x="465445" y="60823"/>
                </a:cubicBezTo>
                <a:cubicBezTo>
                  <a:pt x="481046" y="103612"/>
                  <a:pt x="493191" y="147479"/>
                  <a:pt x="507343" y="190750"/>
                </a:cubicBezTo>
                <a:cubicBezTo>
                  <a:pt x="522312" y="236548"/>
                  <a:pt x="536798" y="282458"/>
                  <a:pt x="551246" y="328404"/>
                </a:cubicBezTo>
                <a:cubicBezTo>
                  <a:pt x="557226" y="347458"/>
                  <a:pt x="568629" y="367479"/>
                  <a:pt x="568667" y="387722"/>
                </a:cubicBezTo>
                <a:cubicBezTo>
                  <a:pt x="568667" y="428802"/>
                  <a:pt x="529183" y="457366"/>
                  <a:pt x="490220" y="451088"/>
                </a:cubicBezTo>
                <a:cubicBezTo>
                  <a:pt x="454896" y="445406"/>
                  <a:pt x="428711" y="416842"/>
                  <a:pt x="396061" y="404993"/>
                </a:cubicBezTo>
                <a:cubicBezTo>
                  <a:pt x="348592" y="588481"/>
                  <a:pt x="358696" y="798564"/>
                  <a:pt x="417493" y="978227"/>
                </a:cubicBezTo>
                <a:cubicBezTo>
                  <a:pt x="435063" y="1031750"/>
                  <a:pt x="453151" y="1093519"/>
                  <a:pt x="485131" y="1140357"/>
                </a:cubicBezTo>
                <a:cubicBezTo>
                  <a:pt x="504743" y="1132557"/>
                  <a:pt x="520714" y="1116511"/>
                  <a:pt x="538320" y="1104403"/>
                </a:cubicBezTo>
                <a:cubicBezTo>
                  <a:pt x="564952" y="1086091"/>
                  <a:pt x="592067" y="1069079"/>
                  <a:pt x="620593" y="1053850"/>
                </a:cubicBezTo>
                <a:cubicBezTo>
                  <a:pt x="716051" y="1002816"/>
                  <a:pt x="824176" y="973212"/>
                  <a:pt x="932225" y="966860"/>
                </a:cubicBezTo>
                <a:cubicBezTo>
                  <a:pt x="1106057" y="956683"/>
                  <a:pt x="1282858" y="999770"/>
                  <a:pt x="1429464" y="1095042"/>
                </a:cubicBezTo>
                <a:cubicBezTo>
                  <a:pt x="1673495" y="1253570"/>
                  <a:pt x="1825522" y="1548228"/>
                  <a:pt x="1789939" y="1840099"/>
                </a:cubicBezTo>
                <a:cubicBezTo>
                  <a:pt x="1776605" y="1949338"/>
                  <a:pt x="1742172" y="2053377"/>
                  <a:pt x="1686532" y="2148464"/>
                </a:cubicBezTo>
                <a:cubicBezTo>
                  <a:pt x="1671266" y="2174575"/>
                  <a:pt x="1655406" y="2208190"/>
                  <a:pt x="1634048" y="2229845"/>
                </a:cubicBezTo>
                <a:cubicBezTo>
                  <a:pt x="1620603" y="2243514"/>
                  <a:pt x="1596385" y="2246411"/>
                  <a:pt x="1578556" y="2252353"/>
                </a:cubicBezTo>
                <a:cubicBezTo>
                  <a:pt x="1522544" y="2270925"/>
                  <a:pt x="1460107" y="2291168"/>
                  <a:pt x="1452603" y="2360032"/>
                </a:cubicBezTo>
                <a:cubicBezTo>
                  <a:pt x="1450226" y="2381426"/>
                  <a:pt x="1456800" y="2399441"/>
                  <a:pt x="1460218" y="2420019"/>
                </a:cubicBezTo>
                <a:cubicBezTo>
                  <a:pt x="1385857" y="2490368"/>
                  <a:pt x="1258195" y="2532898"/>
                  <a:pt x="1158651" y="2550503"/>
                </a:cubicBezTo>
                <a:cubicBezTo>
                  <a:pt x="875507" y="2600535"/>
                  <a:pt x="586458" y="2509460"/>
                  <a:pt x="393312" y="2293509"/>
                </a:cubicBezTo>
                <a:cubicBezTo>
                  <a:pt x="336038" y="2229473"/>
                  <a:pt x="286637" y="2157192"/>
                  <a:pt x="253208" y="2077706"/>
                </a:cubicBezTo>
                <a:cubicBezTo>
                  <a:pt x="181559" y="1907403"/>
                  <a:pt x="170936" y="1720721"/>
                  <a:pt x="219594" y="1542730"/>
                </a:cubicBezTo>
                <a:cubicBezTo>
                  <a:pt x="230254" y="1503693"/>
                  <a:pt x="244554" y="1464729"/>
                  <a:pt x="261454" y="1427921"/>
                </a:cubicBezTo>
                <a:cubicBezTo>
                  <a:pt x="271223" y="1406637"/>
                  <a:pt x="285598" y="1386023"/>
                  <a:pt x="290872" y="1363366"/>
                </a:cubicBezTo>
                <a:cubicBezTo>
                  <a:pt x="177992" y="1144034"/>
                  <a:pt x="102778" y="907988"/>
                  <a:pt x="108684" y="658868"/>
                </a:cubicBezTo>
                <a:cubicBezTo>
                  <a:pt x="110430" y="584247"/>
                  <a:pt x="116595" y="509515"/>
                  <a:pt x="129855" y="436008"/>
                </a:cubicBezTo>
                <a:cubicBezTo>
                  <a:pt x="135947" y="402505"/>
                  <a:pt x="153888" y="362724"/>
                  <a:pt x="151287" y="329221"/>
                </a:cubicBezTo>
                <a:cubicBezTo>
                  <a:pt x="114107" y="326361"/>
                  <a:pt x="64966" y="325878"/>
                  <a:pt x="33840" y="303369"/>
                </a:cubicBezTo>
                <a:cubicBezTo>
                  <a:pt x="2120" y="280489"/>
                  <a:pt x="-13518" y="234023"/>
                  <a:pt x="14785" y="202005"/>
                </a:cubicBezTo>
                <a:cubicBezTo>
                  <a:pt x="35474" y="178568"/>
                  <a:pt x="72952" y="165828"/>
                  <a:pt x="99955" y="150711"/>
                </a:cubicBezTo>
                <a:cubicBezTo>
                  <a:pt x="159868" y="117319"/>
                  <a:pt x="220819" y="84149"/>
                  <a:pt x="282329" y="53692"/>
                </a:cubicBezTo>
                <a:cubicBezTo>
                  <a:pt x="317467" y="36234"/>
                  <a:pt x="376636" y="-10009"/>
                  <a:pt x="415934" y="1951"/>
                </a:cubicBezTo>
                <a:close/>
                <a:moveTo>
                  <a:pt x="964443" y="1177403"/>
                </a:moveTo>
                <a:cubicBezTo>
                  <a:pt x="898137" y="1179478"/>
                  <a:pt x="832273" y="1192655"/>
                  <a:pt x="768981" y="1218283"/>
                </a:cubicBezTo>
                <a:cubicBezTo>
                  <a:pt x="455639" y="1345239"/>
                  <a:pt x="315869" y="1716339"/>
                  <a:pt x="462548" y="2018054"/>
                </a:cubicBezTo>
                <a:cubicBezTo>
                  <a:pt x="501994" y="2099249"/>
                  <a:pt x="562278" y="2168670"/>
                  <a:pt x="632367" y="2225165"/>
                </a:cubicBezTo>
                <a:cubicBezTo>
                  <a:pt x="688119" y="2270146"/>
                  <a:pt x="752674" y="2303575"/>
                  <a:pt x="820869" y="2325117"/>
                </a:cubicBezTo>
                <a:cubicBezTo>
                  <a:pt x="1203186" y="2445871"/>
                  <a:pt x="1606599" y="2135092"/>
                  <a:pt x="1580859" y="1732273"/>
                </a:cubicBezTo>
                <a:cubicBezTo>
                  <a:pt x="1576105" y="1657466"/>
                  <a:pt x="1557087" y="1584740"/>
                  <a:pt x="1524922" y="1517139"/>
                </a:cubicBezTo>
                <a:cubicBezTo>
                  <a:pt x="1487073" y="1437392"/>
                  <a:pt x="1430057" y="1367674"/>
                  <a:pt x="1362233" y="1311365"/>
                </a:cubicBezTo>
                <a:cubicBezTo>
                  <a:pt x="1304179" y="1263190"/>
                  <a:pt x="1235352" y="1224079"/>
                  <a:pt x="1162551" y="1203129"/>
                </a:cubicBezTo>
                <a:cubicBezTo>
                  <a:pt x="1097495" y="1184353"/>
                  <a:pt x="1030748" y="1175327"/>
                  <a:pt x="964443" y="11774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65C14D0-193F-1589-B6BE-733E494A13F2}"/>
              </a:ext>
            </a:extLst>
          </p:cNvPr>
          <p:cNvSpPr/>
          <p:nvPr/>
        </p:nvSpPr>
        <p:spPr>
          <a:xfrm>
            <a:off x="5445865" y="3810404"/>
            <a:ext cx="2783500" cy="1921832"/>
          </a:xfrm>
          <a:custGeom>
            <a:avLst/>
            <a:gdLst>
              <a:gd name="csX0" fmla="*/ 1742256 w 2542207"/>
              <a:gd name="csY0" fmla="*/ 113 h 1755235"/>
              <a:gd name="csX1" fmla="*/ 2061948 w 2542207"/>
              <a:gd name="csY1" fmla="*/ 67083 h 1755235"/>
              <a:gd name="csX2" fmla="*/ 2132818 w 2542207"/>
              <a:gd name="csY2" fmla="*/ 102740 h 1755235"/>
              <a:gd name="csX3" fmla="*/ 2175718 w 2542207"/>
              <a:gd name="csY3" fmla="*/ 203361 h 1755235"/>
              <a:gd name="csX4" fmla="*/ 2332798 w 2542207"/>
              <a:gd name="csY4" fmla="*/ 262976 h 1755235"/>
              <a:gd name="csX5" fmla="*/ 2475799 w 2542207"/>
              <a:gd name="csY5" fmla="*/ 467117 h 1755235"/>
              <a:gd name="csX6" fmla="*/ 2249968 w 2542207"/>
              <a:gd name="csY6" fmla="*/ 1390425 h 1755235"/>
              <a:gd name="csX7" fmla="*/ 1478538 w 2542207"/>
              <a:gd name="csY7" fmla="*/ 1514372 h 1755235"/>
              <a:gd name="csX8" fmla="*/ 1357154 w 2542207"/>
              <a:gd name="csY8" fmla="*/ 1457840 h 1755235"/>
              <a:gd name="csX9" fmla="*/ 1207318 w 2542207"/>
              <a:gd name="csY9" fmla="*/ 1533538 h 1755235"/>
              <a:gd name="csX10" fmla="*/ 914071 w 2542207"/>
              <a:gd name="csY10" fmla="*/ 1628588 h 1755235"/>
              <a:gd name="csX11" fmla="*/ 520129 w 2542207"/>
              <a:gd name="csY11" fmla="*/ 1635942 h 1755235"/>
              <a:gd name="csX12" fmla="*/ 401345 w 2542207"/>
              <a:gd name="csY12" fmla="*/ 1617370 h 1755235"/>
              <a:gd name="csX13" fmla="*/ 320632 w 2542207"/>
              <a:gd name="csY13" fmla="*/ 1601139 h 1755235"/>
              <a:gd name="csX14" fmla="*/ 306407 w 2542207"/>
              <a:gd name="csY14" fmla="*/ 1696857 h 1755235"/>
              <a:gd name="csX15" fmla="*/ 182905 w 2542207"/>
              <a:gd name="csY15" fmla="*/ 1733220 h 1755235"/>
              <a:gd name="csX16" fmla="*/ 146096 w 2542207"/>
              <a:gd name="csY16" fmla="*/ 1671154 h 1755235"/>
              <a:gd name="csX17" fmla="*/ 65124 w 2542207"/>
              <a:gd name="csY17" fmla="*/ 1507575 h 1755235"/>
              <a:gd name="csX18" fmla="*/ 12454 w 2542207"/>
              <a:gd name="csY18" fmla="*/ 1399414 h 1755235"/>
              <a:gd name="csX19" fmla="*/ 2277 w 2542207"/>
              <a:gd name="csY19" fmla="*/ 1347636 h 1755235"/>
              <a:gd name="csX20" fmla="*/ 96732 w 2542207"/>
              <a:gd name="csY20" fmla="*/ 1295672 h 1755235"/>
              <a:gd name="csX21" fmla="*/ 341953 w 2542207"/>
              <a:gd name="csY21" fmla="*/ 1218117 h 1755235"/>
              <a:gd name="csX22" fmla="*/ 449593 w 2542207"/>
              <a:gd name="csY22" fmla="*/ 1228814 h 1755235"/>
              <a:gd name="csX23" fmla="*/ 415571 w 2542207"/>
              <a:gd name="csY23" fmla="*/ 1366839 h 1755235"/>
              <a:gd name="csX24" fmla="*/ 969563 w 2542207"/>
              <a:gd name="csY24" fmla="*/ 1342584 h 1755235"/>
              <a:gd name="csX25" fmla="*/ 1131620 w 2542207"/>
              <a:gd name="csY25" fmla="*/ 1268111 h 1755235"/>
              <a:gd name="csX26" fmla="*/ 1040024 w 2542207"/>
              <a:gd name="csY26" fmla="*/ 1128602 h 1755235"/>
              <a:gd name="csX27" fmla="*/ 958866 w 2542207"/>
              <a:gd name="csY27" fmla="*/ 790485 h 1755235"/>
              <a:gd name="csX28" fmla="*/ 1742256 w 2542207"/>
              <a:gd name="csY28" fmla="*/ 113 h 1755235"/>
              <a:gd name="csX29" fmla="*/ 1777417 w 2542207"/>
              <a:gd name="csY29" fmla="*/ 215040 h 1755235"/>
              <a:gd name="csX30" fmla="*/ 1271390 w 2542207"/>
              <a:gd name="csY30" fmla="*/ 456791 h 1755235"/>
              <a:gd name="csX31" fmla="*/ 1190232 w 2542207"/>
              <a:gd name="csY31" fmla="*/ 630583 h 1755235"/>
              <a:gd name="csX32" fmla="*/ 1173815 w 2542207"/>
              <a:gd name="csY32" fmla="*/ 834946 h 1755235"/>
              <a:gd name="csX33" fmla="*/ 1237886 w 2542207"/>
              <a:gd name="csY33" fmla="*/ 1042689 h 1755235"/>
              <a:gd name="csX34" fmla="*/ 1394149 w 2542207"/>
              <a:gd name="csY34" fmla="*/ 1227403 h 1755235"/>
              <a:gd name="csX35" fmla="*/ 2237302 w 2542207"/>
              <a:gd name="csY35" fmla="*/ 1088190 h 1755235"/>
              <a:gd name="csX36" fmla="*/ 2309583 w 2542207"/>
              <a:gd name="csY36" fmla="*/ 920525 h 1755235"/>
              <a:gd name="csX37" fmla="*/ 2320057 w 2542207"/>
              <a:gd name="csY37" fmla="*/ 708734 h 1755235"/>
              <a:gd name="csX38" fmla="*/ 2253348 w 2542207"/>
              <a:gd name="csY38" fmla="*/ 511502 h 1755235"/>
              <a:gd name="csX39" fmla="*/ 2105332 w 2542207"/>
              <a:gd name="csY39" fmla="*/ 338971 h 1755235"/>
              <a:gd name="csX40" fmla="*/ 1777417 w 2542207"/>
              <a:gd name="csY40" fmla="*/ 215040 h 17552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2542207" h="1755235">
                <a:moveTo>
                  <a:pt x="1742256" y="113"/>
                </a:moveTo>
                <a:cubicBezTo>
                  <a:pt x="1851049" y="2007"/>
                  <a:pt x="1962998" y="20133"/>
                  <a:pt x="2061948" y="67083"/>
                </a:cubicBezTo>
                <a:cubicBezTo>
                  <a:pt x="2084123" y="77594"/>
                  <a:pt x="2113986" y="86880"/>
                  <a:pt x="2132818" y="102740"/>
                </a:cubicBezTo>
                <a:cubicBezTo>
                  <a:pt x="2153766" y="120421"/>
                  <a:pt x="2161865" y="176953"/>
                  <a:pt x="2175718" y="203361"/>
                </a:cubicBezTo>
                <a:cubicBezTo>
                  <a:pt x="2214608" y="277463"/>
                  <a:pt x="2264008" y="269291"/>
                  <a:pt x="2332798" y="262976"/>
                </a:cubicBezTo>
                <a:cubicBezTo>
                  <a:pt x="2396201" y="314866"/>
                  <a:pt x="2441776" y="393647"/>
                  <a:pt x="2475799" y="467117"/>
                </a:cubicBezTo>
                <a:cubicBezTo>
                  <a:pt x="2623072" y="785100"/>
                  <a:pt x="2515617" y="1170239"/>
                  <a:pt x="2249968" y="1390425"/>
                </a:cubicBezTo>
                <a:cubicBezTo>
                  <a:pt x="2036023" y="1567673"/>
                  <a:pt x="1737093" y="1605336"/>
                  <a:pt x="1478538" y="1514372"/>
                </a:cubicBezTo>
                <a:cubicBezTo>
                  <a:pt x="1436307" y="1499552"/>
                  <a:pt x="1396600" y="1478566"/>
                  <a:pt x="1357154" y="1457840"/>
                </a:cubicBezTo>
                <a:cubicBezTo>
                  <a:pt x="1320122" y="1465900"/>
                  <a:pt x="1246764" y="1514744"/>
                  <a:pt x="1207318" y="1533538"/>
                </a:cubicBezTo>
                <a:cubicBezTo>
                  <a:pt x="1114868" y="1577627"/>
                  <a:pt x="1014953" y="1610833"/>
                  <a:pt x="914071" y="1628588"/>
                </a:cubicBezTo>
                <a:cubicBezTo>
                  <a:pt x="784850" y="1651282"/>
                  <a:pt x="650168" y="1651728"/>
                  <a:pt x="520129" y="1635942"/>
                </a:cubicBezTo>
                <a:cubicBezTo>
                  <a:pt x="480348" y="1631076"/>
                  <a:pt x="440606" y="1625356"/>
                  <a:pt x="401345" y="1617370"/>
                </a:cubicBezTo>
                <a:cubicBezTo>
                  <a:pt x="375085" y="1612058"/>
                  <a:pt x="347079" y="1602030"/>
                  <a:pt x="320632" y="1601139"/>
                </a:cubicBezTo>
                <a:cubicBezTo>
                  <a:pt x="313798" y="1632413"/>
                  <a:pt x="315469" y="1666251"/>
                  <a:pt x="306407" y="1696857"/>
                </a:cubicBezTo>
                <a:cubicBezTo>
                  <a:pt x="289692" y="1753167"/>
                  <a:pt x="225805" y="1775601"/>
                  <a:pt x="182905" y="1733220"/>
                </a:cubicBezTo>
                <a:cubicBezTo>
                  <a:pt x="165708" y="1716246"/>
                  <a:pt x="157351" y="1692140"/>
                  <a:pt x="146096" y="1671154"/>
                </a:cubicBezTo>
                <a:cubicBezTo>
                  <a:pt x="117422" y="1617519"/>
                  <a:pt x="92090" y="1562101"/>
                  <a:pt x="65124" y="1507575"/>
                </a:cubicBezTo>
                <a:cubicBezTo>
                  <a:pt x="47332" y="1471583"/>
                  <a:pt x="29094" y="1435888"/>
                  <a:pt x="12454" y="1399414"/>
                </a:cubicBezTo>
                <a:cubicBezTo>
                  <a:pt x="4691" y="1382513"/>
                  <a:pt x="-4297" y="1366690"/>
                  <a:pt x="2277" y="1347636"/>
                </a:cubicBezTo>
                <a:cubicBezTo>
                  <a:pt x="14906" y="1311012"/>
                  <a:pt x="64864" y="1306146"/>
                  <a:pt x="96732" y="1295672"/>
                </a:cubicBezTo>
                <a:cubicBezTo>
                  <a:pt x="178188" y="1268892"/>
                  <a:pt x="260200" y="1243931"/>
                  <a:pt x="341953" y="1218117"/>
                </a:cubicBezTo>
                <a:cubicBezTo>
                  <a:pt x="379987" y="1206082"/>
                  <a:pt x="419768" y="1191708"/>
                  <a:pt x="449593" y="1228814"/>
                </a:cubicBezTo>
                <a:cubicBezTo>
                  <a:pt x="494612" y="1284900"/>
                  <a:pt x="423482" y="1323046"/>
                  <a:pt x="415571" y="1366839"/>
                </a:cubicBezTo>
                <a:cubicBezTo>
                  <a:pt x="600768" y="1394325"/>
                  <a:pt x="789530" y="1403462"/>
                  <a:pt x="969563" y="1342584"/>
                </a:cubicBezTo>
                <a:cubicBezTo>
                  <a:pt x="1019410" y="1325721"/>
                  <a:pt x="1091394" y="1301206"/>
                  <a:pt x="1131620" y="1268111"/>
                </a:cubicBezTo>
                <a:cubicBezTo>
                  <a:pt x="1100531" y="1221571"/>
                  <a:pt x="1065690" y="1178782"/>
                  <a:pt x="1040024" y="1128602"/>
                </a:cubicBezTo>
                <a:cubicBezTo>
                  <a:pt x="987132" y="1025046"/>
                  <a:pt x="960835" y="906410"/>
                  <a:pt x="958866" y="790485"/>
                </a:cubicBezTo>
                <a:cubicBezTo>
                  <a:pt x="951512" y="356504"/>
                  <a:pt x="1305933" y="-7352"/>
                  <a:pt x="1742256" y="113"/>
                </a:cubicBezTo>
                <a:close/>
                <a:moveTo>
                  <a:pt x="1777417" y="215040"/>
                </a:moveTo>
                <a:cubicBezTo>
                  <a:pt x="1585309" y="203101"/>
                  <a:pt x="1391641" y="285142"/>
                  <a:pt x="1271390" y="456791"/>
                </a:cubicBezTo>
                <a:cubicBezTo>
                  <a:pt x="1234693" y="509162"/>
                  <a:pt x="1207095" y="568926"/>
                  <a:pt x="1190232" y="630583"/>
                </a:cubicBezTo>
                <a:cubicBezTo>
                  <a:pt x="1172031" y="697219"/>
                  <a:pt x="1166831" y="766305"/>
                  <a:pt x="1173815" y="834946"/>
                </a:cubicBezTo>
                <a:cubicBezTo>
                  <a:pt x="1181280" y="908008"/>
                  <a:pt x="1203640" y="977911"/>
                  <a:pt x="1237886" y="1042689"/>
                </a:cubicBezTo>
                <a:cubicBezTo>
                  <a:pt x="1275735" y="1114339"/>
                  <a:pt x="1330670" y="1177222"/>
                  <a:pt x="1394149" y="1227403"/>
                </a:cubicBezTo>
                <a:cubicBezTo>
                  <a:pt x="1660429" y="1437746"/>
                  <a:pt x="2054260" y="1376274"/>
                  <a:pt x="2237302" y="1088190"/>
                </a:cubicBezTo>
                <a:cubicBezTo>
                  <a:pt x="2270211" y="1036337"/>
                  <a:pt x="2295134" y="980363"/>
                  <a:pt x="2309583" y="920525"/>
                </a:cubicBezTo>
                <a:cubicBezTo>
                  <a:pt x="2326372" y="850770"/>
                  <a:pt x="2329492" y="779752"/>
                  <a:pt x="2320057" y="708734"/>
                </a:cubicBezTo>
                <a:cubicBezTo>
                  <a:pt x="2310920" y="639721"/>
                  <a:pt x="2287891" y="571898"/>
                  <a:pt x="2253348" y="511502"/>
                </a:cubicBezTo>
                <a:cubicBezTo>
                  <a:pt x="2215499" y="445425"/>
                  <a:pt x="2165764" y="385736"/>
                  <a:pt x="2105332" y="338971"/>
                </a:cubicBezTo>
                <a:cubicBezTo>
                  <a:pt x="2007385" y="263199"/>
                  <a:pt x="1892682" y="222203"/>
                  <a:pt x="1777417" y="21504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Graphic 16" descr="Magnifying glass with solid fill">
            <a:extLst>
              <a:ext uri="{FF2B5EF4-FFF2-40B4-BE49-F238E27FC236}">
                <a16:creationId xmlns:a16="http://schemas.microsoft.com/office/drawing/2014/main" id="{F3C8540D-8A07-A723-8FD5-0F6364CF6C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80231" y="1684033"/>
            <a:ext cx="914400" cy="914400"/>
          </a:xfrm>
          <a:prstGeom prst="rect">
            <a:avLst/>
          </a:prstGeom>
        </p:spPr>
      </p:pic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3723982F-C441-9CCA-5228-40E1AB17BD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59499" y="1749537"/>
            <a:ext cx="914400" cy="914400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C4CE51B2-1EAD-F19A-CE71-C452EC55A9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02656" y="4210597"/>
            <a:ext cx="914400" cy="914400"/>
          </a:xfrm>
          <a:prstGeom prst="rect">
            <a:avLst/>
          </a:prstGeom>
        </p:spPr>
      </p:pic>
      <p:pic>
        <p:nvPicPr>
          <p:cNvPr id="34" name="Graphic 33" descr="Bar graph with upward trend with solid fill">
            <a:extLst>
              <a:ext uri="{FF2B5EF4-FFF2-40B4-BE49-F238E27FC236}">
                <a16:creationId xmlns:a16="http://schemas.microsoft.com/office/drawing/2014/main" id="{26B6620B-9E71-C2C9-E2E4-5025E1FD9F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21137" y="4184558"/>
            <a:ext cx="914400" cy="9144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B889595-903B-2DBE-DEB9-A7B2B0C0D4B8}"/>
              </a:ext>
            </a:extLst>
          </p:cNvPr>
          <p:cNvGrpSpPr/>
          <p:nvPr/>
        </p:nvGrpSpPr>
        <p:grpSpPr>
          <a:xfrm>
            <a:off x="8707423" y="3943886"/>
            <a:ext cx="2926080" cy="1474818"/>
            <a:chOff x="8921977" y="2885689"/>
            <a:chExt cx="2926080" cy="147481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879E54-C654-6C83-A72D-D78929A16A6E}"/>
                </a:ext>
              </a:extLst>
            </p:cNvPr>
            <p:cNvSpPr txBox="1"/>
            <p:nvPr/>
          </p:nvSpPr>
          <p:spPr>
            <a:xfrm>
              <a:off x="8921977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27B8F64-FB95-4ECC-F9B9-3D8B02CD831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E6B78AB-B9C8-DACE-9D2D-077056683DB9}"/>
              </a:ext>
            </a:extLst>
          </p:cNvPr>
          <p:cNvGrpSpPr/>
          <p:nvPr/>
        </p:nvGrpSpPr>
        <p:grpSpPr>
          <a:xfrm>
            <a:off x="558497" y="3943886"/>
            <a:ext cx="2926080" cy="1474818"/>
            <a:chOff x="332936" y="2885689"/>
            <a:chExt cx="2926080" cy="147481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84489C1-18C3-62D8-4730-83B6D287081F}"/>
                </a:ext>
              </a:extLst>
            </p:cNvPr>
            <p:cNvSpPr txBox="1"/>
            <p:nvPr/>
          </p:nvSpPr>
          <p:spPr>
            <a:xfrm>
              <a:off x="332936" y="28856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EFC8CA-AA96-E3DD-57E9-00D833D3A94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BE2DA27-E9C8-E318-C38D-FF0A7F39D2FE}"/>
              </a:ext>
            </a:extLst>
          </p:cNvPr>
          <p:cNvGrpSpPr/>
          <p:nvPr/>
        </p:nvGrpSpPr>
        <p:grpSpPr>
          <a:xfrm>
            <a:off x="8707423" y="1413622"/>
            <a:ext cx="2926080" cy="1474818"/>
            <a:chOff x="8921977" y="1180595"/>
            <a:chExt cx="2926080" cy="147481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7354212-7140-337E-6A9B-6C26B3360C90}"/>
                </a:ext>
              </a:extLst>
            </p:cNvPr>
            <p:cNvSpPr txBox="1"/>
            <p:nvPr/>
          </p:nvSpPr>
          <p:spPr>
            <a:xfrm>
              <a:off x="8921977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CF9777-AC1B-1A85-073A-F3A603F95E5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C95D4CA-E1EB-CC24-B974-C6B487630C7C}"/>
              </a:ext>
            </a:extLst>
          </p:cNvPr>
          <p:cNvGrpSpPr/>
          <p:nvPr/>
        </p:nvGrpSpPr>
        <p:grpSpPr>
          <a:xfrm>
            <a:off x="558497" y="1413622"/>
            <a:ext cx="2926080" cy="1474818"/>
            <a:chOff x="332936" y="2566211"/>
            <a:chExt cx="2926080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6AC3299-01D6-E017-942B-EFDFF92E15C3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FE12D55-4FC3-FB61-44AA-7EE140E58F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791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328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Loop Infographic – Slide Template</vt:lpstr>
      <vt:lpstr>Four-Step Loop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Loop Infographic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2026-09-11T17:59:42Z</dcterms:modified>
  <cp:category>Charts &amp; Diagrams</cp:category>
</cp:coreProperties>
</file>