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144F2-7937-10CE-484A-932E05418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3F5970-9CCC-B52D-A621-92126CC372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D27166-AD8B-8213-F123-FEC57E5097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9CFD8-A80F-20D0-1ED1-93AC2043BF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57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sv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Zigzag Diamond Process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AEEFE08-12B3-E851-48BD-847D464C000F}"/>
              </a:ext>
            </a:extLst>
          </p:cNvPr>
          <p:cNvSpPr/>
          <p:nvPr/>
        </p:nvSpPr>
        <p:spPr>
          <a:xfrm>
            <a:off x="8477475" y="1076348"/>
            <a:ext cx="3387416" cy="3333891"/>
          </a:xfrm>
          <a:custGeom>
            <a:avLst/>
            <a:gdLst>
              <a:gd name="csX0" fmla="*/ 1176853 w 3387416"/>
              <a:gd name="csY0" fmla="*/ 172 h 3333891"/>
              <a:gd name="csX1" fmla="*/ 1270614 w 3387416"/>
              <a:gd name="csY1" fmla="*/ 2877 h 3333891"/>
              <a:gd name="csX2" fmla="*/ 1624804 w 3387416"/>
              <a:gd name="csY2" fmla="*/ 2956 h 3333891"/>
              <a:gd name="csX3" fmla="*/ 2742470 w 3387416"/>
              <a:gd name="csY3" fmla="*/ 3113 h 3333891"/>
              <a:gd name="csX4" fmla="*/ 3080918 w 3387416"/>
              <a:gd name="csY4" fmla="*/ 3035 h 3333891"/>
              <a:gd name="csX5" fmla="*/ 3314211 w 3387416"/>
              <a:gd name="csY5" fmla="*/ 61201 h 3333891"/>
              <a:gd name="csX6" fmla="*/ 3385521 w 3387416"/>
              <a:gd name="csY6" fmla="*/ 392801 h 3333891"/>
              <a:gd name="csX7" fmla="*/ 3383947 w 3387416"/>
              <a:gd name="csY7" fmla="*/ 1179889 h 3333891"/>
              <a:gd name="csX8" fmla="*/ 3383239 w 3387416"/>
              <a:gd name="csY8" fmla="*/ 2006332 h 3333891"/>
              <a:gd name="csX9" fmla="*/ 3360413 w 3387416"/>
              <a:gd name="csY9" fmla="*/ 2368236 h 3333891"/>
              <a:gd name="csX10" fmla="*/ 3130190 w 3387416"/>
              <a:gd name="csY10" fmla="*/ 2425221 h 3333891"/>
              <a:gd name="csX11" fmla="*/ 3013150 w 3387416"/>
              <a:gd name="csY11" fmla="*/ 2314241 h 3333891"/>
              <a:gd name="csX12" fmla="*/ 2871631 w 3387416"/>
              <a:gd name="csY12" fmla="*/ 2273313 h 3333891"/>
              <a:gd name="csX13" fmla="*/ 2766791 w 3387416"/>
              <a:gd name="csY13" fmla="*/ 2373037 h 3333891"/>
              <a:gd name="csX14" fmla="*/ 2605516 w 3387416"/>
              <a:gd name="csY14" fmla="*/ 2526519 h 3333891"/>
              <a:gd name="csX15" fmla="*/ 2065416 w 3387416"/>
              <a:gd name="csY15" fmla="*/ 3041196 h 3333891"/>
              <a:gd name="csX16" fmla="*/ 1879506 w 3387416"/>
              <a:gd name="csY16" fmla="*/ 3217425 h 3333891"/>
              <a:gd name="csX17" fmla="*/ 1800325 w 3387416"/>
              <a:gd name="csY17" fmla="*/ 3288027 h 3333891"/>
              <a:gd name="csX18" fmla="*/ 1694461 w 3387416"/>
              <a:gd name="csY18" fmla="*/ 3329743 h 3333891"/>
              <a:gd name="csX19" fmla="*/ 1397493 w 3387416"/>
              <a:gd name="csY19" fmla="*/ 3190035 h 3333891"/>
              <a:gd name="csX20" fmla="*/ 1207332 w 3387416"/>
              <a:gd name="csY20" fmla="*/ 3002156 h 3333891"/>
              <a:gd name="csX21" fmla="*/ 1071009 w 3387416"/>
              <a:gd name="csY21" fmla="*/ 2847730 h 3333891"/>
              <a:gd name="csX22" fmla="*/ 1058651 w 3387416"/>
              <a:gd name="csY22" fmla="*/ 2683700 h 3333891"/>
              <a:gd name="csX23" fmla="*/ 988365 w 3387416"/>
              <a:gd name="csY23" fmla="*/ 2520616 h 3333891"/>
              <a:gd name="csX24" fmla="*/ 817173 w 3387416"/>
              <a:gd name="csY24" fmla="*/ 2447180 h 3333891"/>
              <a:gd name="csX25" fmla="*/ 642361 w 3387416"/>
              <a:gd name="csY25" fmla="*/ 2433800 h 3333891"/>
              <a:gd name="csX26" fmla="*/ 481716 w 3387416"/>
              <a:gd name="csY26" fmla="*/ 2287559 h 3333891"/>
              <a:gd name="csX27" fmla="*/ 151454 w 3387416"/>
              <a:gd name="csY27" fmla="*/ 1956667 h 3333891"/>
              <a:gd name="csX28" fmla="*/ 3008 w 3387416"/>
              <a:gd name="csY28" fmla="*/ 1759895 h 3333891"/>
              <a:gd name="csX29" fmla="*/ 28904 w 3387416"/>
              <a:gd name="csY29" fmla="*/ 1626641 h 3333891"/>
              <a:gd name="csX30" fmla="*/ 116428 w 3387416"/>
              <a:gd name="csY30" fmla="*/ 1541084 h 3333891"/>
              <a:gd name="csX31" fmla="*/ 285415 w 3387416"/>
              <a:gd name="csY31" fmla="*/ 1395315 h 3333891"/>
              <a:gd name="csX32" fmla="*/ 902178 w 3387416"/>
              <a:gd name="csY32" fmla="*/ 854507 h 3333891"/>
              <a:gd name="csX33" fmla="*/ 1109419 w 3387416"/>
              <a:gd name="csY33" fmla="*/ 668518 h 3333891"/>
              <a:gd name="csX34" fmla="*/ 1199619 w 3387416"/>
              <a:gd name="csY34" fmla="*/ 585480 h 3333891"/>
              <a:gd name="csX35" fmla="*/ 1160973 w 3387416"/>
              <a:gd name="csY35" fmla="*/ 451203 h 3333891"/>
              <a:gd name="csX36" fmla="*/ 1033150 w 3387416"/>
              <a:gd name="csY36" fmla="*/ 319444 h 3333891"/>
              <a:gd name="csX37" fmla="*/ 970419 w 3387416"/>
              <a:gd name="csY37" fmla="*/ 248606 h 3333891"/>
              <a:gd name="csX38" fmla="*/ 1083917 w 3387416"/>
              <a:gd name="csY38" fmla="*/ 6262 h 3333891"/>
              <a:gd name="csX39" fmla="*/ 1176853 w 3387416"/>
              <a:gd name="csY39" fmla="*/ 172 h 33338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3387416" h="3333891">
                <a:moveTo>
                  <a:pt x="1176853" y="172"/>
                </a:moveTo>
                <a:cubicBezTo>
                  <a:pt x="1208631" y="791"/>
                  <a:pt x="1240548" y="2877"/>
                  <a:pt x="1270614" y="2877"/>
                </a:cubicBezTo>
                <a:cubicBezTo>
                  <a:pt x="1388678" y="2799"/>
                  <a:pt x="1506741" y="3035"/>
                  <a:pt x="1624804" y="2956"/>
                </a:cubicBezTo>
                <a:cubicBezTo>
                  <a:pt x="1997333" y="2562"/>
                  <a:pt x="2369941" y="3350"/>
                  <a:pt x="2742470" y="3113"/>
                </a:cubicBezTo>
                <a:cubicBezTo>
                  <a:pt x="2855259" y="3035"/>
                  <a:pt x="2968129" y="2956"/>
                  <a:pt x="3080918" y="3035"/>
                </a:cubicBezTo>
                <a:cubicBezTo>
                  <a:pt x="3165372" y="3113"/>
                  <a:pt x="3248332" y="-822"/>
                  <a:pt x="3314211" y="61201"/>
                </a:cubicBezTo>
                <a:cubicBezTo>
                  <a:pt x="3406773" y="148331"/>
                  <a:pt x="3385049" y="277414"/>
                  <a:pt x="3385521" y="392801"/>
                </a:cubicBezTo>
                <a:cubicBezTo>
                  <a:pt x="3386544" y="655138"/>
                  <a:pt x="3383789" y="917553"/>
                  <a:pt x="3383947" y="1179889"/>
                </a:cubicBezTo>
                <a:cubicBezTo>
                  <a:pt x="3384105" y="1455370"/>
                  <a:pt x="3383239" y="1730851"/>
                  <a:pt x="3383239" y="2006332"/>
                </a:cubicBezTo>
                <a:cubicBezTo>
                  <a:pt x="3383239" y="2097949"/>
                  <a:pt x="3400948" y="2292124"/>
                  <a:pt x="3360413" y="2368236"/>
                </a:cubicBezTo>
                <a:cubicBezTo>
                  <a:pt x="3316100" y="2451273"/>
                  <a:pt x="3208505" y="2473784"/>
                  <a:pt x="3130190" y="2425221"/>
                </a:cubicBezTo>
                <a:cubicBezTo>
                  <a:pt x="3085877" y="2397830"/>
                  <a:pt x="3050379" y="2350368"/>
                  <a:pt x="3013150" y="2314241"/>
                </a:cubicBezTo>
                <a:cubicBezTo>
                  <a:pt x="2973953" y="2276303"/>
                  <a:pt x="2926649" y="2230810"/>
                  <a:pt x="2871631" y="2273313"/>
                </a:cubicBezTo>
                <a:cubicBezTo>
                  <a:pt x="2834008" y="2302356"/>
                  <a:pt x="2800715" y="2339822"/>
                  <a:pt x="2766791" y="2373037"/>
                </a:cubicBezTo>
                <a:cubicBezTo>
                  <a:pt x="2713820" y="2425063"/>
                  <a:pt x="2658960" y="2475122"/>
                  <a:pt x="2605516" y="2526519"/>
                </a:cubicBezTo>
                <a:cubicBezTo>
                  <a:pt x="2426217" y="2698970"/>
                  <a:pt x="2246683" y="2870791"/>
                  <a:pt x="2065416" y="3041196"/>
                </a:cubicBezTo>
                <a:cubicBezTo>
                  <a:pt x="2003157" y="3099598"/>
                  <a:pt x="1942315" y="3159495"/>
                  <a:pt x="1879506" y="3217425"/>
                </a:cubicBezTo>
                <a:cubicBezTo>
                  <a:pt x="1853768" y="3241195"/>
                  <a:pt x="1829605" y="3268586"/>
                  <a:pt x="1800325" y="3288027"/>
                </a:cubicBezTo>
                <a:cubicBezTo>
                  <a:pt x="1768998" y="3308885"/>
                  <a:pt x="1731534" y="3323525"/>
                  <a:pt x="1694461" y="3329743"/>
                </a:cubicBezTo>
                <a:cubicBezTo>
                  <a:pt x="1557587" y="3352726"/>
                  <a:pt x="1485725" y="3276614"/>
                  <a:pt x="1397493" y="3190035"/>
                </a:cubicBezTo>
                <a:cubicBezTo>
                  <a:pt x="1333897" y="3127618"/>
                  <a:pt x="1269828" y="3065674"/>
                  <a:pt x="1207332" y="3002156"/>
                </a:cubicBezTo>
                <a:cubicBezTo>
                  <a:pt x="1161367" y="2955482"/>
                  <a:pt x="1095645" y="2909516"/>
                  <a:pt x="1071009" y="2847730"/>
                </a:cubicBezTo>
                <a:cubicBezTo>
                  <a:pt x="1050309" y="2795703"/>
                  <a:pt x="1062509" y="2738246"/>
                  <a:pt x="1058651" y="2683700"/>
                </a:cubicBezTo>
                <a:cubicBezTo>
                  <a:pt x="1054323" y="2621993"/>
                  <a:pt x="1031261" y="2565322"/>
                  <a:pt x="988365" y="2520616"/>
                </a:cubicBezTo>
                <a:cubicBezTo>
                  <a:pt x="943815" y="2474099"/>
                  <a:pt x="880612" y="2449463"/>
                  <a:pt x="817173" y="2447180"/>
                </a:cubicBezTo>
                <a:cubicBezTo>
                  <a:pt x="758220" y="2445055"/>
                  <a:pt x="698480" y="2458515"/>
                  <a:pt x="642361" y="2433800"/>
                </a:cubicBezTo>
                <a:cubicBezTo>
                  <a:pt x="579000" y="2405858"/>
                  <a:pt x="530201" y="2335414"/>
                  <a:pt x="481716" y="2287559"/>
                </a:cubicBezTo>
                <a:cubicBezTo>
                  <a:pt x="370972" y="2178075"/>
                  <a:pt x="263220" y="2065285"/>
                  <a:pt x="151454" y="1956667"/>
                </a:cubicBezTo>
                <a:cubicBezTo>
                  <a:pt x="93917" y="1900705"/>
                  <a:pt x="18121" y="1843405"/>
                  <a:pt x="3008" y="1759895"/>
                </a:cubicBezTo>
                <a:cubicBezTo>
                  <a:pt x="-5335" y="1714086"/>
                  <a:pt x="3796" y="1665995"/>
                  <a:pt x="28904" y="1626641"/>
                </a:cubicBezTo>
                <a:cubicBezTo>
                  <a:pt x="51021" y="1591851"/>
                  <a:pt x="85496" y="1567452"/>
                  <a:pt x="116428" y="1541084"/>
                </a:cubicBezTo>
                <a:cubicBezTo>
                  <a:pt x="173020" y="1492757"/>
                  <a:pt x="228667" y="1443485"/>
                  <a:pt x="285415" y="1395315"/>
                </a:cubicBezTo>
                <a:cubicBezTo>
                  <a:pt x="493759" y="1218221"/>
                  <a:pt x="696590" y="1034750"/>
                  <a:pt x="902178" y="854507"/>
                </a:cubicBezTo>
                <a:cubicBezTo>
                  <a:pt x="971994" y="793272"/>
                  <a:pt x="1041020" y="731170"/>
                  <a:pt x="1109419" y="668518"/>
                </a:cubicBezTo>
                <a:cubicBezTo>
                  <a:pt x="1137990" y="642387"/>
                  <a:pt x="1177345" y="617279"/>
                  <a:pt x="1199619" y="585480"/>
                </a:cubicBezTo>
                <a:cubicBezTo>
                  <a:pt x="1237871" y="530620"/>
                  <a:pt x="1197101" y="488983"/>
                  <a:pt x="1160973" y="451203"/>
                </a:cubicBezTo>
                <a:cubicBezTo>
                  <a:pt x="1118627" y="407047"/>
                  <a:pt x="1076125" y="362892"/>
                  <a:pt x="1033150" y="319444"/>
                </a:cubicBezTo>
                <a:cubicBezTo>
                  <a:pt x="1011033" y="297012"/>
                  <a:pt x="985374" y="276784"/>
                  <a:pt x="970419" y="248606"/>
                </a:cubicBezTo>
                <a:cubicBezTo>
                  <a:pt x="917369" y="148725"/>
                  <a:pt x="971678" y="28536"/>
                  <a:pt x="1083917" y="6262"/>
                </a:cubicBezTo>
                <a:cubicBezTo>
                  <a:pt x="1113433" y="398"/>
                  <a:pt x="1145074" y="-448"/>
                  <a:pt x="1176853" y="172"/>
                </a:cubicBezTo>
                <a:close/>
              </a:path>
            </a:pathLst>
          </a:custGeom>
          <a:solidFill>
            <a:schemeClr val="accent6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7D7ABB2-E744-8135-A421-3E1979FCDD24}"/>
              </a:ext>
            </a:extLst>
          </p:cNvPr>
          <p:cNvSpPr/>
          <p:nvPr/>
        </p:nvSpPr>
        <p:spPr>
          <a:xfrm>
            <a:off x="5129702" y="1353505"/>
            <a:ext cx="2926840" cy="2902583"/>
          </a:xfrm>
          <a:custGeom>
            <a:avLst/>
            <a:gdLst>
              <a:gd name="csX0" fmla="*/ 1473501 w 2926840"/>
              <a:gd name="csY0" fmla="*/ 58 h 2902583"/>
              <a:gd name="csX1" fmla="*/ 1773614 w 2926840"/>
              <a:gd name="csY1" fmla="*/ 178060 h 2902583"/>
              <a:gd name="csX2" fmla="*/ 2203758 w 2926840"/>
              <a:gd name="csY2" fmla="*/ 613714 h 2902583"/>
              <a:gd name="csX3" fmla="*/ 2722528 w 2926840"/>
              <a:gd name="csY3" fmla="*/ 1141693 h 2902583"/>
              <a:gd name="csX4" fmla="*/ 2924652 w 2926840"/>
              <a:gd name="csY4" fmla="*/ 1422054 h 2902583"/>
              <a:gd name="csX5" fmla="*/ 2780143 w 2926840"/>
              <a:gd name="csY5" fmla="*/ 1697377 h 2902583"/>
              <a:gd name="csX6" fmla="*/ 2485536 w 2926840"/>
              <a:gd name="csY6" fmla="*/ 1993008 h 2902583"/>
              <a:gd name="csX7" fmla="*/ 2329141 w 2926840"/>
              <a:gd name="csY7" fmla="*/ 2151606 h 2902583"/>
              <a:gd name="csX8" fmla="*/ 2250590 w 2926840"/>
              <a:gd name="csY8" fmla="*/ 2403159 h 2902583"/>
              <a:gd name="csX9" fmla="*/ 2065230 w 2926840"/>
              <a:gd name="csY9" fmla="*/ 2438185 h 2902583"/>
              <a:gd name="csX10" fmla="*/ 1914346 w 2926840"/>
              <a:gd name="csY10" fmla="*/ 2555225 h 2902583"/>
              <a:gd name="csX11" fmla="*/ 1696401 w 2926840"/>
              <a:gd name="csY11" fmla="*/ 2770179 h 2902583"/>
              <a:gd name="csX12" fmla="*/ 1469876 w 2926840"/>
              <a:gd name="csY12" fmla="*/ 2902567 h 2902583"/>
              <a:gd name="csX13" fmla="*/ 1250436 w 2926840"/>
              <a:gd name="csY13" fmla="*/ 2779073 h 2902583"/>
              <a:gd name="csX14" fmla="*/ 1081606 w 2926840"/>
              <a:gd name="csY14" fmla="*/ 2609534 h 2902583"/>
              <a:gd name="csX15" fmla="*/ 968344 w 2926840"/>
              <a:gd name="csY15" fmla="*/ 2486276 h 2902583"/>
              <a:gd name="csX16" fmla="*/ 958899 w 2926840"/>
              <a:gd name="csY16" fmla="*/ 2360263 h 2902583"/>
              <a:gd name="csX17" fmla="*/ 900812 w 2926840"/>
              <a:gd name="csY17" fmla="*/ 2239524 h 2902583"/>
              <a:gd name="csX18" fmla="*/ 785267 w 2926840"/>
              <a:gd name="csY18" fmla="*/ 2187261 h 2902583"/>
              <a:gd name="csX19" fmla="*/ 638711 w 2926840"/>
              <a:gd name="csY19" fmla="*/ 2170654 h 2902583"/>
              <a:gd name="csX20" fmla="*/ 496799 w 2926840"/>
              <a:gd name="csY20" fmla="*/ 2029450 h 2902583"/>
              <a:gd name="csX21" fmla="*/ 200933 w 2926840"/>
              <a:gd name="csY21" fmla="*/ 1727051 h 2902583"/>
              <a:gd name="csX22" fmla="*/ 8804 w 2926840"/>
              <a:gd name="csY22" fmla="*/ 1485572 h 2902583"/>
              <a:gd name="csX23" fmla="*/ 253274 w 2926840"/>
              <a:gd name="csY23" fmla="*/ 1067392 h 2902583"/>
              <a:gd name="csX24" fmla="*/ 1023047 w 2926840"/>
              <a:gd name="csY24" fmla="*/ 302263 h 2902583"/>
              <a:gd name="csX25" fmla="*/ 1415961 w 2926840"/>
              <a:gd name="csY25" fmla="*/ 4193 h 2902583"/>
              <a:gd name="csX26" fmla="*/ 1473501 w 2926840"/>
              <a:gd name="csY26" fmla="*/ 58 h 29025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926840" h="2902583">
                <a:moveTo>
                  <a:pt x="1473501" y="58"/>
                </a:moveTo>
                <a:cubicBezTo>
                  <a:pt x="1601043" y="2571"/>
                  <a:pt x="1684014" y="86670"/>
                  <a:pt x="1773614" y="178060"/>
                </a:cubicBezTo>
                <a:cubicBezTo>
                  <a:pt x="1916549" y="323751"/>
                  <a:pt x="2060508" y="468417"/>
                  <a:pt x="2203758" y="613714"/>
                </a:cubicBezTo>
                <a:cubicBezTo>
                  <a:pt x="2376996" y="789392"/>
                  <a:pt x="2549683" y="965621"/>
                  <a:pt x="2722528" y="1141693"/>
                </a:cubicBezTo>
                <a:cubicBezTo>
                  <a:pt x="2803126" y="1223629"/>
                  <a:pt x="2907415" y="1301078"/>
                  <a:pt x="2924652" y="1422054"/>
                </a:cubicBezTo>
                <a:cubicBezTo>
                  <a:pt x="2941732" y="1541613"/>
                  <a:pt x="2855546" y="1620479"/>
                  <a:pt x="2780143" y="1697377"/>
                </a:cubicBezTo>
                <a:cubicBezTo>
                  <a:pt x="2682780" y="1796708"/>
                  <a:pt x="2584001" y="1894779"/>
                  <a:pt x="2485536" y="1993008"/>
                </a:cubicBezTo>
                <a:cubicBezTo>
                  <a:pt x="2433666" y="2044719"/>
                  <a:pt x="2375422" y="2094778"/>
                  <a:pt x="2329141" y="2151606"/>
                </a:cubicBezTo>
                <a:cubicBezTo>
                  <a:pt x="2264207" y="2231417"/>
                  <a:pt x="2328118" y="2336965"/>
                  <a:pt x="2250590" y="2403159"/>
                </a:cubicBezTo>
                <a:cubicBezTo>
                  <a:pt x="2196360" y="2449519"/>
                  <a:pt x="2127883" y="2420948"/>
                  <a:pt x="2065230" y="2438185"/>
                </a:cubicBezTo>
                <a:cubicBezTo>
                  <a:pt x="2002184" y="2455501"/>
                  <a:pt x="1959288" y="2511541"/>
                  <a:pt x="1914346" y="2555225"/>
                </a:cubicBezTo>
                <a:cubicBezTo>
                  <a:pt x="1841146" y="2626299"/>
                  <a:pt x="1769836" y="2699341"/>
                  <a:pt x="1696401" y="2770179"/>
                </a:cubicBezTo>
                <a:cubicBezTo>
                  <a:pt x="1630679" y="2833618"/>
                  <a:pt x="1569050" y="2901386"/>
                  <a:pt x="1469876" y="2902567"/>
                </a:cubicBezTo>
                <a:cubicBezTo>
                  <a:pt x="1375583" y="2903748"/>
                  <a:pt x="1311514" y="2841725"/>
                  <a:pt x="1250436" y="2779073"/>
                </a:cubicBezTo>
                <a:cubicBezTo>
                  <a:pt x="1194789" y="2721930"/>
                  <a:pt x="1137647" y="2666204"/>
                  <a:pt x="1081606" y="2609534"/>
                </a:cubicBezTo>
                <a:cubicBezTo>
                  <a:pt x="1045557" y="2573092"/>
                  <a:pt x="988808" y="2533974"/>
                  <a:pt x="968344" y="2486276"/>
                </a:cubicBezTo>
                <a:cubicBezTo>
                  <a:pt x="951421" y="2446764"/>
                  <a:pt x="962283" y="2401900"/>
                  <a:pt x="958899" y="2360263"/>
                </a:cubicBezTo>
                <a:cubicBezTo>
                  <a:pt x="955200" y="2314533"/>
                  <a:pt x="934184" y="2270771"/>
                  <a:pt x="900812" y="2239524"/>
                </a:cubicBezTo>
                <a:cubicBezTo>
                  <a:pt x="869249" y="2209929"/>
                  <a:pt x="828636" y="2190488"/>
                  <a:pt x="785267" y="2187261"/>
                </a:cubicBezTo>
                <a:cubicBezTo>
                  <a:pt x="737176" y="2183719"/>
                  <a:pt x="681922" y="2198516"/>
                  <a:pt x="638711" y="2170654"/>
                </a:cubicBezTo>
                <a:cubicBezTo>
                  <a:pt x="589125" y="2138619"/>
                  <a:pt x="539066" y="2072346"/>
                  <a:pt x="496799" y="2029450"/>
                </a:cubicBezTo>
                <a:cubicBezTo>
                  <a:pt x="397705" y="1929096"/>
                  <a:pt x="299633" y="1827719"/>
                  <a:pt x="200933" y="1727051"/>
                </a:cubicBezTo>
                <a:cubicBezTo>
                  <a:pt x="130095" y="1654796"/>
                  <a:pt x="38399" y="1586398"/>
                  <a:pt x="8804" y="1485572"/>
                </a:cubicBezTo>
                <a:cubicBezTo>
                  <a:pt x="-42829" y="1309894"/>
                  <a:pt x="144892" y="1175144"/>
                  <a:pt x="253274" y="1067392"/>
                </a:cubicBezTo>
                <a:cubicBezTo>
                  <a:pt x="509865" y="812375"/>
                  <a:pt x="762992" y="553580"/>
                  <a:pt x="1023047" y="302263"/>
                </a:cubicBezTo>
                <a:cubicBezTo>
                  <a:pt x="1135207" y="193960"/>
                  <a:pt x="1253821" y="29852"/>
                  <a:pt x="1415961" y="4193"/>
                </a:cubicBezTo>
                <a:cubicBezTo>
                  <a:pt x="1436150" y="1005"/>
                  <a:pt x="1455280" y="-301"/>
                  <a:pt x="1473501" y="58"/>
                </a:cubicBezTo>
                <a:close/>
              </a:path>
            </a:pathLst>
          </a:custGeom>
          <a:solidFill>
            <a:schemeClr val="accent1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CCC4633-47C4-F150-1B89-E4B97110091C}"/>
              </a:ext>
            </a:extLst>
          </p:cNvPr>
          <p:cNvSpPr/>
          <p:nvPr/>
        </p:nvSpPr>
        <p:spPr>
          <a:xfrm>
            <a:off x="6803499" y="2970018"/>
            <a:ext cx="2927844" cy="2882190"/>
          </a:xfrm>
          <a:custGeom>
            <a:avLst/>
            <a:gdLst>
              <a:gd name="csX0" fmla="*/ 1484595 w 2927844"/>
              <a:gd name="csY0" fmla="*/ 778 h 2882190"/>
              <a:gd name="csX1" fmla="*/ 1746249 w 2927844"/>
              <a:gd name="csY1" fmla="*/ 173660 h 2882190"/>
              <a:gd name="csX2" fmla="*/ 2190796 w 2927844"/>
              <a:gd name="csY2" fmla="*/ 618601 h 2882190"/>
              <a:gd name="csX3" fmla="*/ 2346404 w 2927844"/>
              <a:gd name="csY3" fmla="*/ 689361 h 2882190"/>
              <a:gd name="csX4" fmla="*/ 2534361 w 2927844"/>
              <a:gd name="csY4" fmla="*/ 715256 h 2882190"/>
              <a:gd name="csX5" fmla="*/ 2613306 w 2927844"/>
              <a:gd name="csY5" fmla="*/ 1007187 h 2882190"/>
              <a:gd name="csX6" fmla="*/ 2687292 w 2927844"/>
              <a:gd name="csY6" fmla="*/ 1106045 h 2882190"/>
              <a:gd name="csX7" fmla="*/ 2926173 w 2927844"/>
              <a:gd name="csY7" fmla="*/ 1419228 h 2882190"/>
              <a:gd name="csX8" fmla="*/ 2775131 w 2927844"/>
              <a:gd name="csY8" fmla="*/ 1694472 h 2882190"/>
              <a:gd name="csX9" fmla="*/ 2643215 w 2927844"/>
              <a:gd name="csY9" fmla="*/ 1822296 h 2882190"/>
              <a:gd name="csX10" fmla="*/ 1832671 w 2927844"/>
              <a:gd name="csY10" fmla="*/ 2609463 h 2882190"/>
              <a:gd name="csX11" fmla="*/ 1417639 w 2927844"/>
              <a:gd name="csY11" fmla="*/ 2882189 h 2882190"/>
              <a:gd name="csX12" fmla="*/ 1015988 w 2927844"/>
              <a:gd name="csY12" fmla="*/ 2611981 h 2882190"/>
              <a:gd name="csX13" fmla="*/ 248341 w 2927844"/>
              <a:gd name="csY13" fmla="*/ 1829144 h 2882190"/>
              <a:gd name="csX14" fmla="*/ 6390 w 2927844"/>
              <a:gd name="csY14" fmla="*/ 1419700 h 2882190"/>
              <a:gd name="csX15" fmla="*/ 135000 w 2927844"/>
              <a:gd name="csY15" fmla="*/ 1234655 h 2882190"/>
              <a:gd name="csX16" fmla="*/ 299974 w 2927844"/>
              <a:gd name="csY16" fmla="*/ 1069052 h 2882190"/>
              <a:gd name="csX17" fmla="*/ 427797 w 2927844"/>
              <a:gd name="csY17" fmla="*/ 952957 h 2882190"/>
              <a:gd name="csX18" fmla="*/ 551763 w 2927844"/>
              <a:gd name="csY18" fmla="*/ 940835 h 2882190"/>
              <a:gd name="csX19" fmla="*/ 709023 w 2927844"/>
              <a:gd name="csY19" fmla="*/ 848510 h 2882190"/>
              <a:gd name="csX20" fmla="*/ 755619 w 2927844"/>
              <a:gd name="csY20" fmla="*/ 611282 h 2882190"/>
              <a:gd name="csX21" fmla="*/ 915162 w 2927844"/>
              <a:gd name="csY21" fmla="*/ 448433 h 2882190"/>
              <a:gd name="csX22" fmla="*/ 1221654 w 2927844"/>
              <a:gd name="csY22" fmla="*/ 140996 h 2882190"/>
              <a:gd name="csX23" fmla="*/ 1435428 w 2927844"/>
              <a:gd name="csY23" fmla="*/ 1918 h 2882190"/>
              <a:gd name="csX24" fmla="*/ 1484595 w 2927844"/>
              <a:gd name="csY24" fmla="*/ 778 h 28821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927844" h="2882190">
                <a:moveTo>
                  <a:pt x="1484595" y="778"/>
                </a:moveTo>
                <a:cubicBezTo>
                  <a:pt x="1594235" y="9870"/>
                  <a:pt x="1669941" y="97008"/>
                  <a:pt x="1746249" y="173660"/>
                </a:cubicBezTo>
                <a:cubicBezTo>
                  <a:pt x="1893985" y="322105"/>
                  <a:pt x="2040463" y="472754"/>
                  <a:pt x="2190796" y="618601"/>
                </a:cubicBezTo>
                <a:cubicBezTo>
                  <a:pt x="2232512" y="659058"/>
                  <a:pt x="2288002" y="685740"/>
                  <a:pt x="2346404" y="689361"/>
                </a:cubicBezTo>
                <a:cubicBezTo>
                  <a:pt x="2409528" y="693217"/>
                  <a:pt x="2479028" y="675744"/>
                  <a:pt x="2534361" y="715256"/>
                </a:cubicBezTo>
                <a:cubicBezTo>
                  <a:pt x="2633141" y="785779"/>
                  <a:pt x="2576312" y="908958"/>
                  <a:pt x="2613306" y="1007187"/>
                </a:cubicBezTo>
                <a:cubicBezTo>
                  <a:pt x="2628890" y="1048824"/>
                  <a:pt x="2656753" y="1075349"/>
                  <a:pt x="2687292" y="1106045"/>
                </a:cubicBezTo>
                <a:cubicBezTo>
                  <a:pt x="2771589" y="1190893"/>
                  <a:pt x="2911061" y="1294396"/>
                  <a:pt x="2926173" y="1419228"/>
                </a:cubicBezTo>
                <a:cubicBezTo>
                  <a:pt x="2941050" y="1542171"/>
                  <a:pt x="2853840" y="1617102"/>
                  <a:pt x="2775131" y="1694472"/>
                </a:cubicBezTo>
                <a:cubicBezTo>
                  <a:pt x="2731448" y="1737448"/>
                  <a:pt x="2687135" y="1779714"/>
                  <a:pt x="2643215" y="1822296"/>
                </a:cubicBezTo>
                <a:cubicBezTo>
                  <a:pt x="2372614" y="2084239"/>
                  <a:pt x="2101856" y="2346103"/>
                  <a:pt x="1832671" y="2609463"/>
                </a:cubicBezTo>
                <a:cubicBezTo>
                  <a:pt x="1714057" y="2725558"/>
                  <a:pt x="1599457" y="2882661"/>
                  <a:pt x="1417639" y="2882189"/>
                </a:cubicBezTo>
                <a:cubicBezTo>
                  <a:pt x="1237396" y="2881796"/>
                  <a:pt x="1130746" y="2728313"/>
                  <a:pt x="1015988" y="2611981"/>
                </a:cubicBezTo>
                <a:cubicBezTo>
                  <a:pt x="759318" y="2351849"/>
                  <a:pt x="503515" y="2090772"/>
                  <a:pt x="248341" y="1829144"/>
                </a:cubicBezTo>
                <a:cubicBezTo>
                  <a:pt x="140037" y="1718085"/>
                  <a:pt x="-35720" y="1597661"/>
                  <a:pt x="6390" y="1419700"/>
                </a:cubicBezTo>
                <a:cubicBezTo>
                  <a:pt x="24886" y="1342014"/>
                  <a:pt x="80691" y="1288807"/>
                  <a:pt x="135000" y="1234655"/>
                </a:cubicBezTo>
                <a:cubicBezTo>
                  <a:pt x="190175" y="1179638"/>
                  <a:pt x="245114" y="1124385"/>
                  <a:pt x="299974" y="1069052"/>
                </a:cubicBezTo>
                <a:cubicBezTo>
                  <a:pt x="337675" y="1030878"/>
                  <a:pt x="378368" y="975231"/>
                  <a:pt x="427797" y="952957"/>
                </a:cubicBezTo>
                <a:cubicBezTo>
                  <a:pt x="467309" y="935090"/>
                  <a:pt x="509969" y="943826"/>
                  <a:pt x="551763" y="940835"/>
                </a:cubicBezTo>
                <a:cubicBezTo>
                  <a:pt x="614337" y="936349"/>
                  <a:pt x="676123" y="902583"/>
                  <a:pt x="709023" y="848510"/>
                </a:cubicBezTo>
                <a:cubicBezTo>
                  <a:pt x="757902" y="768148"/>
                  <a:pt x="716580" y="678578"/>
                  <a:pt x="755619" y="611282"/>
                </a:cubicBezTo>
                <a:cubicBezTo>
                  <a:pt x="779468" y="570117"/>
                  <a:pt x="876831" y="487315"/>
                  <a:pt x="915162" y="448433"/>
                </a:cubicBezTo>
                <a:cubicBezTo>
                  <a:pt x="1016775" y="345482"/>
                  <a:pt x="1118782" y="242767"/>
                  <a:pt x="1221654" y="140996"/>
                </a:cubicBezTo>
                <a:cubicBezTo>
                  <a:pt x="1284149" y="79052"/>
                  <a:pt x="1342551" y="13488"/>
                  <a:pt x="1435428" y="1918"/>
                </a:cubicBezTo>
                <a:cubicBezTo>
                  <a:pt x="1452577" y="-227"/>
                  <a:pt x="1468932" y="-521"/>
                  <a:pt x="1484595" y="778"/>
                </a:cubicBezTo>
                <a:close/>
              </a:path>
            </a:pathLst>
          </a:custGeom>
          <a:solidFill>
            <a:srgbClr val="F58121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E629EC2-4460-F959-0199-17DC070CD73A}"/>
              </a:ext>
            </a:extLst>
          </p:cNvPr>
          <p:cNvSpPr/>
          <p:nvPr/>
        </p:nvSpPr>
        <p:spPr>
          <a:xfrm>
            <a:off x="1917838" y="1358875"/>
            <a:ext cx="2910150" cy="2893814"/>
          </a:xfrm>
          <a:custGeom>
            <a:avLst/>
            <a:gdLst>
              <a:gd name="csX0" fmla="*/ 1471051 w 2910150"/>
              <a:gd name="csY0" fmla="*/ 3 h 2893814"/>
              <a:gd name="csX1" fmla="*/ 1865067 w 2910150"/>
              <a:gd name="csY1" fmla="*/ 254941 h 2893814"/>
              <a:gd name="csX2" fmla="*/ 2652549 w 2910150"/>
              <a:gd name="csY2" fmla="*/ 1025894 h 2893814"/>
              <a:gd name="csX3" fmla="*/ 2908510 w 2910150"/>
              <a:gd name="csY3" fmla="*/ 1424711 h 2893814"/>
              <a:gd name="csX4" fmla="*/ 2721340 w 2910150"/>
              <a:gd name="csY4" fmla="*/ 1695470 h 2893814"/>
              <a:gd name="csX5" fmla="*/ 2215715 w 2910150"/>
              <a:gd name="csY5" fmla="*/ 2205346 h 2893814"/>
              <a:gd name="csX6" fmla="*/ 2152276 w 2910150"/>
              <a:gd name="csY6" fmla="*/ 2425258 h 2893814"/>
              <a:gd name="csX7" fmla="*/ 1942202 w 2910150"/>
              <a:gd name="csY7" fmla="*/ 2490823 h 2893814"/>
              <a:gd name="csX8" fmla="*/ 1839014 w 2910150"/>
              <a:gd name="csY8" fmla="*/ 2591963 h 2893814"/>
              <a:gd name="csX9" fmla="*/ 1646493 w 2910150"/>
              <a:gd name="csY9" fmla="*/ 2785272 h 2893814"/>
              <a:gd name="csX10" fmla="*/ 1454837 w 2910150"/>
              <a:gd name="csY10" fmla="*/ 2893733 h 2893814"/>
              <a:gd name="csX11" fmla="*/ 1257041 w 2910150"/>
              <a:gd name="csY11" fmla="*/ 2775512 h 2893814"/>
              <a:gd name="csX12" fmla="*/ 1090493 w 2910150"/>
              <a:gd name="csY12" fmla="*/ 2611483 h 2893814"/>
              <a:gd name="csX13" fmla="*/ 980695 w 2910150"/>
              <a:gd name="csY13" fmla="*/ 2493341 h 2893814"/>
              <a:gd name="csX14" fmla="*/ 970934 w 2910150"/>
              <a:gd name="csY14" fmla="*/ 2361347 h 2893814"/>
              <a:gd name="csX15" fmla="*/ 916153 w 2910150"/>
              <a:gd name="csY15" fmla="*/ 2242890 h 2893814"/>
              <a:gd name="csX16" fmla="*/ 785811 w 2910150"/>
              <a:gd name="csY16" fmla="*/ 2181812 h 2893814"/>
              <a:gd name="csX17" fmla="*/ 632093 w 2910150"/>
              <a:gd name="csY17" fmla="*/ 2164574 h 2893814"/>
              <a:gd name="csX18" fmla="*/ 476407 w 2910150"/>
              <a:gd name="csY18" fmla="*/ 2013532 h 2893814"/>
              <a:gd name="csX19" fmla="*/ 162673 w 2910150"/>
              <a:gd name="csY19" fmla="*/ 1697752 h 2893814"/>
              <a:gd name="csX20" fmla="*/ 10293 w 2910150"/>
              <a:gd name="csY20" fmla="*/ 1503341 h 2893814"/>
              <a:gd name="csX21" fmla="*/ 254763 w 2910150"/>
              <a:gd name="csY21" fmla="*/ 1078471 h 2893814"/>
              <a:gd name="csX22" fmla="*/ 1061528 w 2910150"/>
              <a:gd name="csY22" fmla="*/ 271863 h 2893814"/>
              <a:gd name="csX23" fmla="*/ 1471051 w 2910150"/>
              <a:gd name="csY23" fmla="*/ 3 h 2893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2910150" h="2893814">
                <a:moveTo>
                  <a:pt x="1471051" y="3"/>
                </a:moveTo>
                <a:cubicBezTo>
                  <a:pt x="1642636" y="-706"/>
                  <a:pt x="1752907" y="146322"/>
                  <a:pt x="1865067" y="254941"/>
                </a:cubicBezTo>
                <a:cubicBezTo>
                  <a:pt x="2128978" y="510587"/>
                  <a:pt x="2389583" y="769382"/>
                  <a:pt x="2652549" y="1025894"/>
                </a:cubicBezTo>
                <a:cubicBezTo>
                  <a:pt x="2762584" y="1133252"/>
                  <a:pt x="2928423" y="1250529"/>
                  <a:pt x="2908510" y="1424711"/>
                </a:cubicBezTo>
                <a:cubicBezTo>
                  <a:pt x="2894972" y="1542617"/>
                  <a:pt x="2798318" y="1616210"/>
                  <a:pt x="2721340" y="1695470"/>
                </a:cubicBezTo>
                <a:cubicBezTo>
                  <a:pt x="2554714" y="1867134"/>
                  <a:pt x="2378879" y="2030454"/>
                  <a:pt x="2215715" y="2205346"/>
                </a:cubicBezTo>
                <a:cubicBezTo>
                  <a:pt x="2145664" y="2280434"/>
                  <a:pt x="2204224" y="2362370"/>
                  <a:pt x="2152276" y="2425258"/>
                </a:cubicBezTo>
                <a:cubicBezTo>
                  <a:pt x="2096550" y="2492712"/>
                  <a:pt x="2010285" y="2448084"/>
                  <a:pt x="1942202" y="2490823"/>
                </a:cubicBezTo>
                <a:cubicBezTo>
                  <a:pt x="1903241" y="2515301"/>
                  <a:pt x="1871442" y="2559457"/>
                  <a:pt x="1839014" y="2591963"/>
                </a:cubicBezTo>
                <a:lnTo>
                  <a:pt x="1646493" y="2785272"/>
                </a:lnTo>
                <a:cubicBezTo>
                  <a:pt x="1593285" y="2839582"/>
                  <a:pt x="1536930" y="2896252"/>
                  <a:pt x="1454837" y="2893733"/>
                </a:cubicBezTo>
                <a:cubicBezTo>
                  <a:pt x="1370303" y="2891136"/>
                  <a:pt x="1312610" y="2831317"/>
                  <a:pt x="1257041" y="2775512"/>
                </a:cubicBezTo>
                <a:cubicBezTo>
                  <a:pt x="1202103" y="2720259"/>
                  <a:pt x="1146219" y="2666028"/>
                  <a:pt x="1090493" y="2611483"/>
                </a:cubicBezTo>
                <a:cubicBezTo>
                  <a:pt x="1055546" y="2577245"/>
                  <a:pt x="999348" y="2539543"/>
                  <a:pt x="980695" y="2493341"/>
                </a:cubicBezTo>
                <a:cubicBezTo>
                  <a:pt x="963929" y="2451704"/>
                  <a:pt x="974870" y="2404951"/>
                  <a:pt x="970934" y="2361347"/>
                </a:cubicBezTo>
                <a:cubicBezTo>
                  <a:pt x="966999" y="2317427"/>
                  <a:pt x="946220" y="2274924"/>
                  <a:pt x="916153" y="2242890"/>
                </a:cubicBezTo>
                <a:cubicBezTo>
                  <a:pt x="882466" y="2206920"/>
                  <a:pt x="834768" y="2185668"/>
                  <a:pt x="785811" y="2181812"/>
                </a:cubicBezTo>
                <a:cubicBezTo>
                  <a:pt x="734178" y="2177719"/>
                  <a:pt x="679554" y="2191493"/>
                  <a:pt x="632093" y="2164574"/>
                </a:cubicBezTo>
                <a:cubicBezTo>
                  <a:pt x="582664" y="2136633"/>
                  <a:pt x="517808" y="2056271"/>
                  <a:pt x="476407" y="2013532"/>
                </a:cubicBezTo>
                <a:cubicBezTo>
                  <a:pt x="373062" y="1907039"/>
                  <a:pt x="265152" y="1805032"/>
                  <a:pt x="162673" y="1697752"/>
                </a:cubicBezTo>
                <a:cubicBezTo>
                  <a:pt x="105295" y="1637619"/>
                  <a:pt x="35559" y="1585907"/>
                  <a:pt x="10293" y="1503341"/>
                </a:cubicBezTo>
                <a:cubicBezTo>
                  <a:pt x="-46141" y="1319005"/>
                  <a:pt x="142760" y="1191497"/>
                  <a:pt x="254763" y="1078471"/>
                </a:cubicBezTo>
                <a:lnTo>
                  <a:pt x="1061528" y="271863"/>
                </a:lnTo>
                <a:cubicBezTo>
                  <a:pt x="1178726" y="156240"/>
                  <a:pt x="1289784" y="711"/>
                  <a:pt x="1471051" y="3"/>
                </a:cubicBezTo>
                <a:close/>
              </a:path>
            </a:pathLst>
          </a:custGeom>
          <a:solidFill>
            <a:schemeClr val="accent5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E26F8B9-2CC3-D979-7392-8656D69605A2}"/>
              </a:ext>
            </a:extLst>
          </p:cNvPr>
          <p:cNvSpPr/>
          <p:nvPr/>
        </p:nvSpPr>
        <p:spPr>
          <a:xfrm>
            <a:off x="346830" y="2964401"/>
            <a:ext cx="2824548" cy="2790120"/>
          </a:xfrm>
          <a:custGeom>
            <a:avLst/>
            <a:gdLst>
              <a:gd name="csX0" fmla="*/ 1351392 w 2824548"/>
              <a:gd name="csY0" fmla="*/ 137 h 2790120"/>
              <a:gd name="csX1" fmla="*/ 1602395 w 2824548"/>
              <a:gd name="csY1" fmla="*/ 144725 h 2790120"/>
              <a:gd name="csX2" fmla="*/ 2039937 w 2824548"/>
              <a:gd name="csY2" fmla="*/ 588644 h 2790120"/>
              <a:gd name="csX3" fmla="*/ 2183896 w 2824548"/>
              <a:gd name="csY3" fmla="*/ 696002 h 2790120"/>
              <a:gd name="csX4" fmla="*/ 2368940 w 2824548"/>
              <a:gd name="csY4" fmla="*/ 724023 h 2790120"/>
              <a:gd name="csX5" fmla="*/ 2436315 w 2824548"/>
              <a:gd name="csY5" fmla="*/ 963534 h 2790120"/>
              <a:gd name="csX6" fmla="*/ 2529900 w 2824548"/>
              <a:gd name="csY6" fmla="*/ 1066800 h 2790120"/>
              <a:gd name="csX7" fmla="*/ 2823011 w 2824548"/>
              <a:gd name="csY7" fmla="*/ 1440981 h 2790120"/>
              <a:gd name="csX8" fmla="*/ 2565948 w 2824548"/>
              <a:gd name="csY8" fmla="*/ 1818941 h 2790120"/>
              <a:gd name="csX9" fmla="*/ 1819316 w 2824548"/>
              <a:gd name="csY9" fmla="*/ 2536372 h 2790120"/>
              <a:gd name="csX10" fmla="*/ 1428054 w 2824548"/>
              <a:gd name="csY10" fmla="*/ 2790051 h 2790120"/>
              <a:gd name="csX11" fmla="*/ 1078115 w 2824548"/>
              <a:gd name="csY11" fmla="*/ 2581473 h 2790120"/>
              <a:gd name="csX12" fmla="*/ 748010 w 2824548"/>
              <a:gd name="csY12" fmla="*/ 2242631 h 2790120"/>
              <a:gd name="csX13" fmla="*/ 219952 w 2824548"/>
              <a:gd name="csY13" fmla="*/ 1700248 h 2790120"/>
              <a:gd name="csX14" fmla="*/ 2952 w 2824548"/>
              <a:gd name="csY14" fmla="*/ 1383288 h 2790120"/>
              <a:gd name="csX15" fmla="*/ 227508 w 2824548"/>
              <a:gd name="csY15" fmla="*/ 991711 h 2790120"/>
              <a:gd name="csX16" fmla="*/ 984215 w 2824548"/>
              <a:gd name="csY16" fmla="*/ 260742 h 2790120"/>
              <a:gd name="csX17" fmla="*/ 1351392 w 2824548"/>
              <a:gd name="csY17" fmla="*/ 137 h 2790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24548" h="2790120">
                <a:moveTo>
                  <a:pt x="1351392" y="137"/>
                </a:moveTo>
                <a:cubicBezTo>
                  <a:pt x="1461584" y="-3719"/>
                  <a:pt x="1530927" y="74360"/>
                  <a:pt x="1602395" y="144725"/>
                </a:cubicBezTo>
                <a:cubicBezTo>
                  <a:pt x="1750446" y="290494"/>
                  <a:pt x="1892988" y="441851"/>
                  <a:pt x="2039937" y="588644"/>
                </a:cubicBezTo>
                <a:cubicBezTo>
                  <a:pt x="2083306" y="632012"/>
                  <a:pt x="2121794" y="680811"/>
                  <a:pt x="2183896" y="696002"/>
                </a:cubicBezTo>
                <a:cubicBezTo>
                  <a:pt x="2244501" y="710800"/>
                  <a:pt x="2315025" y="683802"/>
                  <a:pt x="2368940" y="724023"/>
                </a:cubicBezTo>
                <a:cubicBezTo>
                  <a:pt x="2447019" y="782267"/>
                  <a:pt x="2396724" y="886242"/>
                  <a:pt x="2436315" y="963534"/>
                </a:cubicBezTo>
                <a:cubicBezTo>
                  <a:pt x="2457015" y="1003911"/>
                  <a:pt x="2498259" y="1035159"/>
                  <a:pt x="2529900" y="1066800"/>
                </a:cubicBezTo>
                <a:cubicBezTo>
                  <a:pt x="2624272" y="1161172"/>
                  <a:pt x="2807348" y="1306783"/>
                  <a:pt x="2823011" y="1440981"/>
                </a:cubicBezTo>
                <a:cubicBezTo>
                  <a:pt x="2842610" y="1608395"/>
                  <a:pt x="2670316" y="1717013"/>
                  <a:pt x="2565948" y="1818941"/>
                </a:cubicBezTo>
                <a:cubicBezTo>
                  <a:pt x="2319039" y="2060027"/>
                  <a:pt x="2068666" y="2297727"/>
                  <a:pt x="1819316" y="2536372"/>
                </a:cubicBezTo>
                <a:cubicBezTo>
                  <a:pt x="1706448" y="2644519"/>
                  <a:pt x="1597987" y="2786824"/>
                  <a:pt x="1428054" y="2790051"/>
                </a:cubicBezTo>
                <a:cubicBezTo>
                  <a:pt x="1263789" y="2793199"/>
                  <a:pt x="1181224" y="2689540"/>
                  <a:pt x="1078115" y="2581473"/>
                </a:cubicBezTo>
                <a:cubicBezTo>
                  <a:pt x="969261" y="2467424"/>
                  <a:pt x="858202" y="2355421"/>
                  <a:pt x="748010" y="2242631"/>
                </a:cubicBezTo>
                <a:cubicBezTo>
                  <a:pt x="571624" y="2062230"/>
                  <a:pt x="396969" y="1880098"/>
                  <a:pt x="219952" y="1700248"/>
                </a:cubicBezTo>
                <a:cubicBezTo>
                  <a:pt x="129201" y="1608081"/>
                  <a:pt x="22314" y="1518825"/>
                  <a:pt x="2952" y="1383288"/>
                </a:cubicBezTo>
                <a:cubicBezTo>
                  <a:pt x="-22077" y="1208318"/>
                  <a:pt x="117159" y="1100487"/>
                  <a:pt x="227508" y="991711"/>
                </a:cubicBezTo>
                <a:cubicBezTo>
                  <a:pt x="477094" y="745510"/>
                  <a:pt x="733764" y="506314"/>
                  <a:pt x="984215" y="260742"/>
                </a:cubicBezTo>
                <a:cubicBezTo>
                  <a:pt x="1082287" y="164560"/>
                  <a:pt x="1207591" y="5096"/>
                  <a:pt x="1351392" y="137"/>
                </a:cubicBez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41936939-D6F4-1F80-35E2-4CD7C9FBE732}"/>
              </a:ext>
            </a:extLst>
          </p:cNvPr>
          <p:cNvSpPr/>
          <p:nvPr/>
        </p:nvSpPr>
        <p:spPr>
          <a:xfrm>
            <a:off x="3567596" y="2974205"/>
            <a:ext cx="2812433" cy="2811825"/>
          </a:xfrm>
          <a:custGeom>
            <a:avLst/>
            <a:gdLst>
              <a:gd name="csX0" fmla="*/ 1397858 w 2812433"/>
              <a:gd name="csY0" fmla="*/ 17 h 2811825"/>
              <a:gd name="csX1" fmla="*/ 1613413 w 2812433"/>
              <a:gd name="csY1" fmla="*/ 145862 h 2811825"/>
              <a:gd name="csX2" fmla="*/ 2098260 w 2812433"/>
              <a:gd name="csY2" fmla="*/ 637005 h 2811825"/>
              <a:gd name="csX3" fmla="*/ 2214670 w 2812433"/>
              <a:gd name="csY3" fmla="*/ 691471 h 2811825"/>
              <a:gd name="csX4" fmla="*/ 2352017 w 2812433"/>
              <a:gd name="csY4" fmla="*/ 713903 h 2811825"/>
              <a:gd name="csX5" fmla="*/ 2420258 w 2812433"/>
              <a:gd name="csY5" fmla="*/ 952391 h 2811825"/>
              <a:gd name="csX6" fmla="*/ 2515102 w 2812433"/>
              <a:gd name="csY6" fmla="*/ 1054477 h 2811825"/>
              <a:gd name="csX7" fmla="*/ 2694243 w 2812433"/>
              <a:gd name="csY7" fmla="*/ 1237396 h 2811825"/>
              <a:gd name="csX8" fmla="*/ 2811047 w 2812433"/>
              <a:gd name="csY8" fmla="*/ 1429445 h 2811825"/>
              <a:gd name="csX9" fmla="*/ 2655204 w 2812433"/>
              <a:gd name="csY9" fmla="*/ 1695245 h 2811825"/>
              <a:gd name="csX10" fmla="*/ 2539895 w 2812433"/>
              <a:gd name="csY10" fmla="*/ 1808271 h 2811825"/>
              <a:gd name="csX11" fmla="*/ 1780040 w 2812433"/>
              <a:gd name="csY11" fmla="*/ 2551755 h 2811825"/>
              <a:gd name="csX12" fmla="*/ 1387125 w 2812433"/>
              <a:gd name="csY12" fmla="*/ 2811809 h 2811825"/>
              <a:gd name="csX13" fmla="*/ 992322 w 2812433"/>
              <a:gd name="csY13" fmla="*/ 2553722 h 2811825"/>
              <a:gd name="csX14" fmla="*/ 268358 w 2812433"/>
              <a:gd name="csY14" fmla="*/ 1813545 h 2811825"/>
              <a:gd name="csX15" fmla="*/ 39 w 2812433"/>
              <a:gd name="csY15" fmla="*/ 1438654 h 2811825"/>
              <a:gd name="csX16" fmla="*/ 245611 w 2812433"/>
              <a:gd name="csY16" fmla="*/ 1095956 h 2811825"/>
              <a:gd name="csX17" fmla="*/ 366272 w 2812433"/>
              <a:gd name="csY17" fmla="*/ 981120 h 2811825"/>
              <a:gd name="csX18" fmla="*/ 583902 w 2812433"/>
              <a:gd name="csY18" fmla="*/ 922797 h 2811825"/>
              <a:gd name="csX19" fmla="*/ 640415 w 2812433"/>
              <a:gd name="csY19" fmla="*/ 785371 h 2811825"/>
              <a:gd name="csX20" fmla="*/ 654740 w 2812433"/>
              <a:gd name="csY20" fmla="*/ 678721 h 2811825"/>
              <a:gd name="csX21" fmla="*/ 829001 w 2812433"/>
              <a:gd name="csY21" fmla="*/ 498713 h 2811825"/>
              <a:gd name="csX22" fmla="*/ 1147772 w 2812433"/>
              <a:gd name="csY22" fmla="*/ 180021 h 2811825"/>
              <a:gd name="csX23" fmla="*/ 1357059 w 2812433"/>
              <a:gd name="csY23" fmla="*/ 4658 h 2811825"/>
              <a:gd name="csX24" fmla="*/ 1397858 w 2812433"/>
              <a:gd name="csY24" fmla="*/ 17 h 28118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812433" h="2811825">
                <a:moveTo>
                  <a:pt x="1397858" y="17"/>
                </a:moveTo>
                <a:cubicBezTo>
                  <a:pt x="1489034" y="1372"/>
                  <a:pt x="1553152" y="83259"/>
                  <a:pt x="1613413" y="145862"/>
                </a:cubicBezTo>
                <a:cubicBezTo>
                  <a:pt x="1772562" y="311308"/>
                  <a:pt x="1933286" y="477226"/>
                  <a:pt x="2098260" y="637005"/>
                </a:cubicBezTo>
                <a:cubicBezTo>
                  <a:pt x="2129901" y="667701"/>
                  <a:pt x="2170042" y="688559"/>
                  <a:pt x="2214670" y="691471"/>
                </a:cubicBezTo>
                <a:cubicBezTo>
                  <a:pt x="2262053" y="694541"/>
                  <a:pt x="2311168" y="682026"/>
                  <a:pt x="2352017" y="713903"/>
                </a:cubicBezTo>
                <a:cubicBezTo>
                  <a:pt x="2428522" y="773801"/>
                  <a:pt x="2374843" y="877067"/>
                  <a:pt x="2420258" y="952391"/>
                </a:cubicBezTo>
                <a:cubicBezTo>
                  <a:pt x="2443398" y="990801"/>
                  <a:pt x="2484169" y="1022285"/>
                  <a:pt x="2515102" y="1054477"/>
                </a:cubicBezTo>
                <a:cubicBezTo>
                  <a:pt x="2574291" y="1115948"/>
                  <a:pt x="2634582" y="1176318"/>
                  <a:pt x="2694243" y="1237396"/>
                </a:cubicBezTo>
                <a:cubicBezTo>
                  <a:pt x="2750048" y="1294617"/>
                  <a:pt x="2800973" y="1345857"/>
                  <a:pt x="2811047" y="1429445"/>
                </a:cubicBezTo>
                <a:cubicBezTo>
                  <a:pt x="2825057" y="1545541"/>
                  <a:pt x="2730056" y="1624329"/>
                  <a:pt x="2655204" y="1695245"/>
                </a:cubicBezTo>
                <a:cubicBezTo>
                  <a:pt x="2616164" y="1732238"/>
                  <a:pt x="2578462" y="1770806"/>
                  <a:pt x="2539895" y="1808271"/>
                </a:cubicBezTo>
                <a:cubicBezTo>
                  <a:pt x="2285508" y="2054944"/>
                  <a:pt x="2033247" y="2303822"/>
                  <a:pt x="1780040" y="2551755"/>
                </a:cubicBezTo>
                <a:cubicBezTo>
                  <a:pt x="1667565" y="2661947"/>
                  <a:pt x="1559262" y="2809998"/>
                  <a:pt x="1387125" y="2811809"/>
                </a:cubicBezTo>
                <a:cubicBezTo>
                  <a:pt x="1209007" y="2813619"/>
                  <a:pt x="1105820" y="2668716"/>
                  <a:pt x="992322" y="2553722"/>
                </a:cubicBezTo>
                <a:cubicBezTo>
                  <a:pt x="749820" y="2308072"/>
                  <a:pt x="511332" y="2058723"/>
                  <a:pt x="268358" y="1813545"/>
                </a:cubicBezTo>
                <a:cubicBezTo>
                  <a:pt x="174144" y="1718385"/>
                  <a:pt x="-3030" y="1580567"/>
                  <a:pt x="39" y="1438654"/>
                </a:cubicBezTo>
                <a:cubicBezTo>
                  <a:pt x="2952" y="1297923"/>
                  <a:pt x="155017" y="1189305"/>
                  <a:pt x="245611" y="1095956"/>
                </a:cubicBezTo>
                <a:cubicBezTo>
                  <a:pt x="275835" y="1064787"/>
                  <a:pt x="328570" y="997964"/>
                  <a:pt x="366272" y="981120"/>
                </a:cubicBezTo>
                <a:cubicBezTo>
                  <a:pt x="443013" y="946724"/>
                  <a:pt x="502360" y="997649"/>
                  <a:pt x="583902" y="922797"/>
                </a:cubicBezTo>
                <a:cubicBezTo>
                  <a:pt x="623807" y="886197"/>
                  <a:pt x="638132" y="838421"/>
                  <a:pt x="640415" y="785371"/>
                </a:cubicBezTo>
                <a:cubicBezTo>
                  <a:pt x="641989" y="749559"/>
                  <a:pt x="635063" y="710755"/>
                  <a:pt x="654740" y="678721"/>
                </a:cubicBezTo>
                <a:cubicBezTo>
                  <a:pt x="687089" y="625986"/>
                  <a:pt x="781540" y="544837"/>
                  <a:pt x="829001" y="498713"/>
                </a:cubicBezTo>
                <a:cubicBezTo>
                  <a:pt x="936675" y="393952"/>
                  <a:pt x="1041436" y="286121"/>
                  <a:pt x="1147772" y="180021"/>
                </a:cubicBezTo>
                <a:cubicBezTo>
                  <a:pt x="1204049" y="123902"/>
                  <a:pt x="1277956" y="23548"/>
                  <a:pt x="1357059" y="4658"/>
                </a:cubicBezTo>
                <a:cubicBezTo>
                  <a:pt x="1371256" y="1274"/>
                  <a:pt x="1384833" y="-177"/>
                  <a:pt x="1397858" y="17"/>
                </a:cubicBezTo>
                <a:close/>
              </a:path>
            </a:pathLst>
          </a:custGeom>
          <a:solidFill>
            <a:srgbClr val="F5C01D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17" name="Graphic 16" descr="Magnifying glass with solid fill">
            <a:extLst>
              <a:ext uri="{FF2B5EF4-FFF2-40B4-BE49-F238E27FC236}">
                <a16:creationId xmlns:a16="http://schemas.microsoft.com/office/drawing/2014/main" id="{2DE545F9-246E-ED81-04A5-D4BFB325EF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58121" y="3264846"/>
            <a:ext cx="801966" cy="801966"/>
          </a:xfrm>
          <a:prstGeom prst="rect">
            <a:avLst/>
          </a:prstGeom>
        </p:spPr>
      </p:pic>
      <p:pic>
        <p:nvPicPr>
          <p:cNvPr id="18" name="Graphic 17" descr="Lights On with solid fill">
            <a:extLst>
              <a:ext uri="{FF2B5EF4-FFF2-40B4-BE49-F238E27FC236}">
                <a16:creationId xmlns:a16="http://schemas.microsoft.com/office/drawing/2014/main" id="{AF2C9EB8-43FE-AFAA-B4C6-DCE232C825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71930" y="1659320"/>
            <a:ext cx="801966" cy="801966"/>
          </a:xfrm>
          <a:prstGeom prst="rect">
            <a:avLst/>
          </a:prstGeom>
        </p:spPr>
      </p:pic>
      <p:pic>
        <p:nvPicPr>
          <p:cNvPr id="19" name="Graphic 18" descr="Users with solid fill">
            <a:extLst>
              <a:ext uri="{FF2B5EF4-FFF2-40B4-BE49-F238E27FC236}">
                <a16:creationId xmlns:a16="http://schemas.microsoft.com/office/drawing/2014/main" id="{45F15EFC-E8D3-581B-AEB7-B16BA0A87A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72829" y="3274650"/>
            <a:ext cx="801966" cy="801966"/>
          </a:xfrm>
          <a:prstGeom prst="rect">
            <a:avLst/>
          </a:prstGeom>
        </p:spPr>
      </p:pic>
      <p:pic>
        <p:nvPicPr>
          <p:cNvPr id="20" name="Graphic 19" descr="Single gear with solid fill">
            <a:extLst>
              <a:ext uri="{FF2B5EF4-FFF2-40B4-BE49-F238E27FC236}">
                <a16:creationId xmlns:a16="http://schemas.microsoft.com/office/drawing/2014/main" id="{87898FCA-ABA6-4013-DEDD-915D6AB1B7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92139" y="1653950"/>
            <a:ext cx="801966" cy="801966"/>
          </a:xfrm>
          <a:prstGeom prst="rect">
            <a:avLst/>
          </a:prstGeom>
        </p:spPr>
      </p:pic>
      <p:pic>
        <p:nvPicPr>
          <p:cNvPr id="21" name="Graphic 20" descr="Signal with solid fill">
            <a:extLst>
              <a:ext uri="{FF2B5EF4-FFF2-40B4-BE49-F238E27FC236}">
                <a16:creationId xmlns:a16="http://schemas.microsoft.com/office/drawing/2014/main" id="{2BCBEB20-402E-5D5F-50AC-D53AA2EB3E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66438" y="3270463"/>
            <a:ext cx="801966" cy="801966"/>
          </a:xfrm>
          <a:prstGeom prst="rect">
            <a:avLst/>
          </a:prstGeom>
        </p:spPr>
      </p:pic>
      <p:pic>
        <p:nvPicPr>
          <p:cNvPr id="22" name="Graphic 21" descr="Trophy with solid fill">
            <a:extLst>
              <a:ext uri="{FF2B5EF4-FFF2-40B4-BE49-F238E27FC236}">
                <a16:creationId xmlns:a16="http://schemas.microsoft.com/office/drawing/2014/main" id="{7FCDA9C1-4CA2-3137-8EE3-9566FED3D5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309920" y="1252967"/>
            <a:ext cx="801966" cy="80196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640F14D-089A-1A09-425F-0D43C4663CD2}"/>
              </a:ext>
            </a:extLst>
          </p:cNvPr>
          <p:cNvGrpSpPr/>
          <p:nvPr/>
        </p:nvGrpSpPr>
        <p:grpSpPr>
          <a:xfrm>
            <a:off x="889827" y="4000390"/>
            <a:ext cx="1738554" cy="1105487"/>
            <a:chOff x="332936" y="2947244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50631DC-1330-0687-0968-3472C6467E7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10BB054-BF28-6CE4-EBF5-65DA9A65B52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B95EAF5-9A14-C511-33AB-5C4BB9521F90}"/>
              </a:ext>
            </a:extLst>
          </p:cNvPr>
          <p:cNvGrpSpPr/>
          <p:nvPr/>
        </p:nvGrpSpPr>
        <p:grpSpPr>
          <a:xfrm>
            <a:off x="2503636" y="2359510"/>
            <a:ext cx="1738554" cy="1105487"/>
            <a:chOff x="332936" y="2947244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2A0ACBA-E5F9-9D17-90CA-84AFB11C0C6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E550950-B48D-4626-1039-1067A56D1CA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CB2AB-47C3-AC8E-0970-727AFC69CF99}"/>
              </a:ext>
            </a:extLst>
          </p:cNvPr>
          <p:cNvGrpSpPr/>
          <p:nvPr/>
        </p:nvGrpSpPr>
        <p:grpSpPr>
          <a:xfrm>
            <a:off x="4104535" y="4031899"/>
            <a:ext cx="1738554" cy="1105487"/>
            <a:chOff x="332936" y="2947244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A80D85E-115B-70A9-1702-0461211CA131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C99A12E-D917-3145-9140-51F3050D6DD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137A02F-E28C-1DF9-3A49-114F88B7BF6F}"/>
              </a:ext>
            </a:extLst>
          </p:cNvPr>
          <p:cNvGrpSpPr/>
          <p:nvPr/>
        </p:nvGrpSpPr>
        <p:grpSpPr>
          <a:xfrm>
            <a:off x="5723845" y="2362909"/>
            <a:ext cx="1738554" cy="1105487"/>
            <a:chOff x="332936" y="2947244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8BD1F37-5439-2B39-4DCD-5A8512875D8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81AF93D-2F05-5224-407E-FEE5A17667C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7B69B22-DB49-6FE9-220B-C2092CEF0B52}"/>
              </a:ext>
            </a:extLst>
          </p:cNvPr>
          <p:cNvGrpSpPr/>
          <p:nvPr/>
        </p:nvGrpSpPr>
        <p:grpSpPr>
          <a:xfrm>
            <a:off x="7398144" y="4098077"/>
            <a:ext cx="1738554" cy="1105487"/>
            <a:chOff x="332936" y="2947244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B89A86-FFAB-AA57-6057-6047A360663F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1E0D70F-C799-9D28-DFAF-2AFAAB5CECF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728F4E1-17EF-E5AA-26AE-D3D8ED16AA88}"/>
              </a:ext>
            </a:extLst>
          </p:cNvPr>
          <p:cNvGrpSpPr/>
          <p:nvPr/>
        </p:nvGrpSpPr>
        <p:grpSpPr>
          <a:xfrm>
            <a:off x="9841626" y="2034740"/>
            <a:ext cx="1738554" cy="1105487"/>
            <a:chOff x="332936" y="2947244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B93DA12-994F-7026-1A51-ED70B943305B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F78C5B-6666-4BAD-DB40-0B21DE32F2D4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BD986-FB56-04F3-D3A6-FE2619196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B43C4-AD5A-E2BE-9396-09FF826E9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Zigzag Diamond Process </a:t>
            </a:r>
            <a:r>
              <a:rPr lang="en-US" dirty="0"/>
              <a:t>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13456E6-A8EC-344D-9AC5-C17F5EA24EB4}"/>
              </a:ext>
            </a:extLst>
          </p:cNvPr>
          <p:cNvSpPr/>
          <p:nvPr/>
        </p:nvSpPr>
        <p:spPr>
          <a:xfrm>
            <a:off x="8477475" y="1076348"/>
            <a:ext cx="3387416" cy="3333891"/>
          </a:xfrm>
          <a:custGeom>
            <a:avLst/>
            <a:gdLst>
              <a:gd name="csX0" fmla="*/ 1176853 w 3387416"/>
              <a:gd name="csY0" fmla="*/ 172 h 3333891"/>
              <a:gd name="csX1" fmla="*/ 1270614 w 3387416"/>
              <a:gd name="csY1" fmla="*/ 2877 h 3333891"/>
              <a:gd name="csX2" fmla="*/ 1624804 w 3387416"/>
              <a:gd name="csY2" fmla="*/ 2956 h 3333891"/>
              <a:gd name="csX3" fmla="*/ 2742470 w 3387416"/>
              <a:gd name="csY3" fmla="*/ 3113 h 3333891"/>
              <a:gd name="csX4" fmla="*/ 3080918 w 3387416"/>
              <a:gd name="csY4" fmla="*/ 3035 h 3333891"/>
              <a:gd name="csX5" fmla="*/ 3314211 w 3387416"/>
              <a:gd name="csY5" fmla="*/ 61201 h 3333891"/>
              <a:gd name="csX6" fmla="*/ 3385521 w 3387416"/>
              <a:gd name="csY6" fmla="*/ 392801 h 3333891"/>
              <a:gd name="csX7" fmla="*/ 3383947 w 3387416"/>
              <a:gd name="csY7" fmla="*/ 1179889 h 3333891"/>
              <a:gd name="csX8" fmla="*/ 3383239 w 3387416"/>
              <a:gd name="csY8" fmla="*/ 2006332 h 3333891"/>
              <a:gd name="csX9" fmla="*/ 3360413 w 3387416"/>
              <a:gd name="csY9" fmla="*/ 2368236 h 3333891"/>
              <a:gd name="csX10" fmla="*/ 3130190 w 3387416"/>
              <a:gd name="csY10" fmla="*/ 2425221 h 3333891"/>
              <a:gd name="csX11" fmla="*/ 3013150 w 3387416"/>
              <a:gd name="csY11" fmla="*/ 2314241 h 3333891"/>
              <a:gd name="csX12" fmla="*/ 2871631 w 3387416"/>
              <a:gd name="csY12" fmla="*/ 2273313 h 3333891"/>
              <a:gd name="csX13" fmla="*/ 2766791 w 3387416"/>
              <a:gd name="csY13" fmla="*/ 2373037 h 3333891"/>
              <a:gd name="csX14" fmla="*/ 2605516 w 3387416"/>
              <a:gd name="csY14" fmla="*/ 2526519 h 3333891"/>
              <a:gd name="csX15" fmla="*/ 2065416 w 3387416"/>
              <a:gd name="csY15" fmla="*/ 3041196 h 3333891"/>
              <a:gd name="csX16" fmla="*/ 1879506 w 3387416"/>
              <a:gd name="csY16" fmla="*/ 3217425 h 3333891"/>
              <a:gd name="csX17" fmla="*/ 1800325 w 3387416"/>
              <a:gd name="csY17" fmla="*/ 3288027 h 3333891"/>
              <a:gd name="csX18" fmla="*/ 1694461 w 3387416"/>
              <a:gd name="csY18" fmla="*/ 3329743 h 3333891"/>
              <a:gd name="csX19" fmla="*/ 1397493 w 3387416"/>
              <a:gd name="csY19" fmla="*/ 3190035 h 3333891"/>
              <a:gd name="csX20" fmla="*/ 1207332 w 3387416"/>
              <a:gd name="csY20" fmla="*/ 3002156 h 3333891"/>
              <a:gd name="csX21" fmla="*/ 1071009 w 3387416"/>
              <a:gd name="csY21" fmla="*/ 2847730 h 3333891"/>
              <a:gd name="csX22" fmla="*/ 1058651 w 3387416"/>
              <a:gd name="csY22" fmla="*/ 2683700 h 3333891"/>
              <a:gd name="csX23" fmla="*/ 988365 w 3387416"/>
              <a:gd name="csY23" fmla="*/ 2520616 h 3333891"/>
              <a:gd name="csX24" fmla="*/ 817173 w 3387416"/>
              <a:gd name="csY24" fmla="*/ 2447180 h 3333891"/>
              <a:gd name="csX25" fmla="*/ 642361 w 3387416"/>
              <a:gd name="csY25" fmla="*/ 2433800 h 3333891"/>
              <a:gd name="csX26" fmla="*/ 481716 w 3387416"/>
              <a:gd name="csY26" fmla="*/ 2287559 h 3333891"/>
              <a:gd name="csX27" fmla="*/ 151454 w 3387416"/>
              <a:gd name="csY27" fmla="*/ 1956667 h 3333891"/>
              <a:gd name="csX28" fmla="*/ 3008 w 3387416"/>
              <a:gd name="csY28" fmla="*/ 1759895 h 3333891"/>
              <a:gd name="csX29" fmla="*/ 28904 w 3387416"/>
              <a:gd name="csY29" fmla="*/ 1626641 h 3333891"/>
              <a:gd name="csX30" fmla="*/ 116428 w 3387416"/>
              <a:gd name="csY30" fmla="*/ 1541084 h 3333891"/>
              <a:gd name="csX31" fmla="*/ 285415 w 3387416"/>
              <a:gd name="csY31" fmla="*/ 1395315 h 3333891"/>
              <a:gd name="csX32" fmla="*/ 902178 w 3387416"/>
              <a:gd name="csY32" fmla="*/ 854507 h 3333891"/>
              <a:gd name="csX33" fmla="*/ 1109419 w 3387416"/>
              <a:gd name="csY33" fmla="*/ 668518 h 3333891"/>
              <a:gd name="csX34" fmla="*/ 1199619 w 3387416"/>
              <a:gd name="csY34" fmla="*/ 585480 h 3333891"/>
              <a:gd name="csX35" fmla="*/ 1160973 w 3387416"/>
              <a:gd name="csY35" fmla="*/ 451203 h 3333891"/>
              <a:gd name="csX36" fmla="*/ 1033150 w 3387416"/>
              <a:gd name="csY36" fmla="*/ 319444 h 3333891"/>
              <a:gd name="csX37" fmla="*/ 970419 w 3387416"/>
              <a:gd name="csY37" fmla="*/ 248606 h 3333891"/>
              <a:gd name="csX38" fmla="*/ 1083917 w 3387416"/>
              <a:gd name="csY38" fmla="*/ 6262 h 3333891"/>
              <a:gd name="csX39" fmla="*/ 1176853 w 3387416"/>
              <a:gd name="csY39" fmla="*/ 172 h 33338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3387416" h="3333891">
                <a:moveTo>
                  <a:pt x="1176853" y="172"/>
                </a:moveTo>
                <a:cubicBezTo>
                  <a:pt x="1208631" y="791"/>
                  <a:pt x="1240548" y="2877"/>
                  <a:pt x="1270614" y="2877"/>
                </a:cubicBezTo>
                <a:cubicBezTo>
                  <a:pt x="1388678" y="2799"/>
                  <a:pt x="1506741" y="3035"/>
                  <a:pt x="1624804" y="2956"/>
                </a:cubicBezTo>
                <a:cubicBezTo>
                  <a:pt x="1997333" y="2562"/>
                  <a:pt x="2369941" y="3350"/>
                  <a:pt x="2742470" y="3113"/>
                </a:cubicBezTo>
                <a:cubicBezTo>
                  <a:pt x="2855259" y="3035"/>
                  <a:pt x="2968129" y="2956"/>
                  <a:pt x="3080918" y="3035"/>
                </a:cubicBezTo>
                <a:cubicBezTo>
                  <a:pt x="3165372" y="3113"/>
                  <a:pt x="3248332" y="-822"/>
                  <a:pt x="3314211" y="61201"/>
                </a:cubicBezTo>
                <a:cubicBezTo>
                  <a:pt x="3406773" y="148331"/>
                  <a:pt x="3385049" y="277414"/>
                  <a:pt x="3385521" y="392801"/>
                </a:cubicBezTo>
                <a:cubicBezTo>
                  <a:pt x="3386544" y="655138"/>
                  <a:pt x="3383789" y="917553"/>
                  <a:pt x="3383947" y="1179889"/>
                </a:cubicBezTo>
                <a:cubicBezTo>
                  <a:pt x="3384105" y="1455370"/>
                  <a:pt x="3383239" y="1730851"/>
                  <a:pt x="3383239" y="2006332"/>
                </a:cubicBezTo>
                <a:cubicBezTo>
                  <a:pt x="3383239" y="2097949"/>
                  <a:pt x="3400948" y="2292124"/>
                  <a:pt x="3360413" y="2368236"/>
                </a:cubicBezTo>
                <a:cubicBezTo>
                  <a:pt x="3316100" y="2451273"/>
                  <a:pt x="3208505" y="2473784"/>
                  <a:pt x="3130190" y="2425221"/>
                </a:cubicBezTo>
                <a:cubicBezTo>
                  <a:pt x="3085877" y="2397830"/>
                  <a:pt x="3050379" y="2350368"/>
                  <a:pt x="3013150" y="2314241"/>
                </a:cubicBezTo>
                <a:cubicBezTo>
                  <a:pt x="2973953" y="2276303"/>
                  <a:pt x="2926649" y="2230810"/>
                  <a:pt x="2871631" y="2273313"/>
                </a:cubicBezTo>
                <a:cubicBezTo>
                  <a:pt x="2834008" y="2302356"/>
                  <a:pt x="2800715" y="2339822"/>
                  <a:pt x="2766791" y="2373037"/>
                </a:cubicBezTo>
                <a:cubicBezTo>
                  <a:pt x="2713820" y="2425063"/>
                  <a:pt x="2658960" y="2475122"/>
                  <a:pt x="2605516" y="2526519"/>
                </a:cubicBezTo>
                <a:cubicBezTo>
                  <a:pt x="2426217" y="2698970"/>
                  <a:pt x="2246683" y="2870791"/>
                  <a:pt x="2065416" y="3041196"/>
                </a:cubicBezTo>
                <a:cubicBezTo>
                  <a:pt x="2003157" y="3099598"/>
                  <a:pt x="1942315" y="3159495"/>
                  <a:pt x="1879506" y="3217425"/>
                </a:cubicBezTo>
                <a:cubicBezTo>
                  <a:pt x="1853768" y="3241195"/>
                  <a:pt x="1829605" y="3268586"/>
                  <a:pt x="1800325" y="3288027"/>
                </a:cubicBezTo>
                <a:cubicBezTo>
                  <a:pt x="1768998" y="3308885"/>
                  <a:pt x="1731534" y="3323525"/>
                  <a:pt x="1694461" y="3329743"/>
                </a:cubicBezTo>
                <a:cubicBezTo>
                  <a:pt x="1557587" y="3352726"/>
                  <a:pt x="1485725" y="3276614"/>
                  <a:pt x="1397493" y="3190035"/>
                </a:cubicBezTo>
                <a:cubicBezTo>
                  <a:pt x="1333897" y="3127618"/>
                  <a:pt x="1269828" y="3065674"/>
                  <a:pt x="1207332" y="3002156"/>
                </a:cubicBezTo>
                <a:cubicBezTo>
                  <a:pt x="1161367" y="2955482"/>
                  <a:pt x="1095645" y="2909516"/>
                  <a:pt x="1071009" y="2847730"/>
                </a:cubicBezTo>
                <a:cubicBezTo>
                  <a:pt x="1050309" y="2795703"/>
                  <a:pt x="1062509" y="2738246"/>
                  <a:pt x="1058651" y="2683700"/>
                </a:cubicBezTo>
                <a:cubicBezTo>
                  <a:pt x="1054323" y="2621993"/>
                  <a:pt x="1031261" y="2565322"/>
                  <a:pt x="988365" y="2520616"/>
                </a:cubicBezTo>
                <a:cubicBezTo>
                  <a:pt x="943815" y="2474099"/>
                  <a:pt x="880612" y="2449463"/>
                  <a:pt x="817173" y="2447180"/>
                </a:cubicBezTo>
                <a:cubicBezTo>
                  <a:pt x="758220" y="2445055"/>
                  <a:pt x="698480" y="2458515"/>
                  <a:pt x="642361" y="2433800"/>
                </a:cubicBezTo>
                <a:cubicBezTo>
                  <a:pt x="579000" y="2405858"/>
                  <a:pt x="530201" y="2335414"/>
                  <a:pt x="481716" y="2287559"/>
                </a:cubicBezTo>
                <a:cubicBezTo>
                  <a:pt x="370972" y="2178075"/>
                  <a:pt x="263220" y="2065285"/>
                  <a:pt x="151454" y="1956667"/>
                </a:cubicBezTo>
                <a:cubicBezTo>
                  <a:pt x="93917" y="1900705"/>
                  <a:pt x="18121" y="1843405"/>
                  <a:pt x="3008" y="1759895"/>
                </a:cubicBezTo>
                <a:cubicBezTo>
                  <a:pt x="-5335" y="1714086"/>
                  <a:pt x="3796" y="1665995"/>
                  <a:pt x="28904" y="1626641"/>
                </a:cubicBezTo>
                <a:cubicBezTo>
                  <a:pt x="51021" y="1591851"/>
                  <a:pt x="85496" y="1567452"/>
                  <a:pt x="116428" y="1541084"/>
                </a:cubicBezTo>
                <a:cubicBezTo>
                  <a:pt x="173020" y="1492757"/>
                  <a:pt x="228667" y="1443485"/>
                  <a:pt x="285415" y="1395315"/>
                </a:cubicBezTo>
                <a:cubicBezTo>
                  <a:pt x="493759" y="1218221"/>
                  <a:pt x="696590" y="1034750"/>
                  <a:pt x="902178" y="854507"/>
                </a:cubicBezTo>
                <a:cubicBezTo>
                  <a:pt x="971994" y="793272"/>
                  <a:pt x="1041020" y="731170"/>
                  <a:pt x="1109419" y="668518"/>
                </a:cubicBezTo>
                <a:cubicBezTo>
                  <a:pt x="1137990" y="642387"/>
                  <a:pt x="1177345" y="617279"/>
                  <a:pt x="1199619" y="585480"/>
                </a:cubicBezTo>
                <a:cubicBezTo>
                  <a:pt x="1237871" y="530620"/>
                  <a:pt x="1197101" y="488983"/>
                  <a:pt x="1160973" y="451203"/>
                </a:cubicBezTo>
                <a:cubicBezTo>
                  <a:pt x="1118627" y="407047"/>
                  <a:pt x="1076125" y="362892"/>
                  <a:pt x="1033150" y="319444"/>
                </a:cubicBezTo>
                <a:cubicBezTo>
                  <a:pt x="1011033" y="297012"/>
                  <a:pt x="985374" y="276784"/>
                  <a:pt x="970419" y="248606"/>
                </a:cubicBezTo>
                <a:cubicBezTo>
                  <a:pt x="917369" y="148725"/>
                  <a:pt x="971678" y="28536"/>
                  <a:pt x="1083917" y="6262"/>
                </a:cubicBezTo>
                <a:cubicBezTo>
                  <a:pt x="1113433" y="398"/>
                  <a:pt x="1145074" y="-448"/>
                  <a:pt x="1176853" y="172"/>
                </a:cubicBezTo>
                <a:close/>
              </a:path>
            </a:pathLst>
          </a:custGeom>
          <a:solidFill>
            <a:srgbClr val="D0BA94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3A45B55-6BEB-5F9E-3F61-5E8B4163D2FF}"/>
              </a:ext>
            </a:extLst>
          </p:cNvPr>
          <p:cNvSpPr/>
          <p:nvPr/>
        </p:nvSpPr>
        <p:spPr>
          <a:xfrm>
            <a:off x="5129702" y="1353505"/>
            <a:ext cx="2926840" cy="2902583"/>
          </a:xfrm>
          <a:custGeom>
            <a:avLst/>
            <a:gdLst>
              <a:gd name="csX0" fmla="*/ 1473501 w 2926840"/>
              <a:gd name="csY0" fmla="*/ 58 h 2902583"/>
              <a:gd name="csX1" fmla="*/ 1773614 w 2926840"/>
              <a:gd name="csY1" fmla="*/ 178060 h 2902583"/>
              <a:gd name="csX2" fmla="*/ 2203758 w 2926840"/>
              <a:gd name="csY2" fmla="*/ 613714 h 2902583"/>
              <a:gd name="csX3" fmla="*/ 2722528 w 2926840"/>
              <a:gd name="csY3" fmla="*/ 1141693 h 2902583"/>
              <a:gd name="csX4" fmla="*/ 2924652 w 2926840"/>
              <a:gd name="csY4" fmla="*/ 1422054 h 2902583"/>
              <a:gd name="csX5" fmla="*/ 2780143 w 2926840"/>
              <a:gd name="csY5" fmla="*/ 1697377 h 2902583"/>
              <a:gd name="csX6" fmla="*/ 2485536 w 2926840"/>
              <a:gd name="csY6" fmla="*/ 1993008 h 2902583"/>
              <a:gd name="csX7" fmla="*/ 2329141 w 2926840"/>
              <a:gd name="csY7" fmla="*/ 2151606 h 2902583"/>
              <a:gd name="csX8" fmla="*/ 2250590 w 2926840"/>
              <a:gd name="csY8" fmla="*/ 2403159 h 2902583"/>
              <a:gd name="csX9" fmla="*/ 2065230 w 2926840"/>
              <a:gd name="csY9" fmla="*/ 2438185 h 2902583"/>
              <a:gd name="csX10" fmla="*/ 1914346 w 2926840"/>
              <a:gd name="csY10" fmla="*/ 2555225 h 2902583"/>
              <a:gd name="csX11" fmla="*/ 1696401 w 2926840"/>
              <a:gd name="csY11" fmla="*/ 2770179 h 2902583"/>
              <a:gd name="csX12" fmla="*/ 1469876 w 2926840"/>
              <a:gd name="csY12" fmla="*/ 2902567 h 2902583"/>
              <a:gd name="csX13" fmla="*/ 1250436 w 2926840"/>
              <a:gd name="csY13" fmla="*/ 2779073 h 2902583"/>
              <a:gd name="csX14" fmla="*/ 1081606 w 2926840"/>
              <a:gd name="csY14" fmla="*/ 2609534 h 2902583"/>
              <a:gd name="csX15" fmla="*/ 968344 w 2926840"/>
              <a:gd name="csY15" fmla="*/ 2486276 h 2902583"/>
              <a:gd name="csX16" fmla="*/ 958899 w 2926840"/>
              <a:gd name="csY16" fmla="*/ 2360263 h 2902583"/>
              <a:gd name="csX17" fmla="*/ 900812 w 2926840"/>
              <a:gd name="csY17" fmla="*/ 2239524 h 2902583"/>
              <a:gd name="csX18" fmla="*/ 785267 w 2926840"/>
              <a:gd name="csY18" fmla="*/ 2187261 h 2902583"/>
              <a:gd name="csX19" fmla="*/ 638711 w 2926840"/>
              <a:gd name="csY19" fmla="*/ 2170654 h 2902583"/>
              <a:gd name="csX20" fmla="*/ 496799 w 2926840"/>
              <a:gd name="csY20" fmla="*/ 2029450 h 2902583"/>
              <a:gd name="csX21" fmla="*/ 200933 w 2926840"/>
              <a:gd name="csY21" fmla="*/ 1727051 h 2902583"/>
              <a:gd name="csX22" fmla="*/ 8804 w 2926840"/>
              <a:gd name="csY22" fmla="*/ 1485572 h 2902583"/>
              <a:gd name="csX23" fmla="*/ 253274 w 2926840"/>
              <a:gd name="csY23" fmla="*/ 1067392 h 2902583"/>
              <a:gd name="csX24" fmla="*/ 1023047 w 2926840"/>
              <a:gd name="csY24" fmla="*/ 302263 h 2902583"/>
              <a:gd name="csX25" fmla="*/ 1415961 w 2926840"/>
              <a:gd name="csY25" fmla="*/ 4193 h 2902583"/>
              <a:gd name="csX26" fmla="*/ 1473501 w 2926840"/>
              <a:gd name="csY26" fmla="*/ 58 h 29025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2926840" h="2902583">
                <a:moveTo>
                  <a:pt x="1473501" y="58"/>
                </a:moveTo>
                <a:cubicBezTo>
                  <a:pt x="1601043" y="2571"/>
                  <a:pt x="1684014" y="86670"/>
                  <a:pt x="1773614" y="178060"/>
                </a:cubicBezTo>
                <a:cubicBezTo>
                  <a:pt x="1916549" y="323751"/>
                  <a:pt x="2060508" y="468417"/>
                  <a:pt x="2203758" y="613714"/>
                </a:cubicBezTo>
                <a:cubicBezTo>
                  <a:pt x="2376996" y="789392"/>
                  <a:pt x="2549683" y="965621"/>
                  <a:pt x="2722528" y="1141693"/>
                </a:cubicBezTo>
                <a:cubicBezTo>
                  <a:pt x="2803126" y="1223629"/>
                  <a:pt x="2907415" y="1301078"/>
                  <a:pt x="2924652" y="1422054"/>
                </a:cubicBezTo>
                <a:cubicBezTo>
                  <a:pt x="2941732" y="1541613"/>
                  <a:pt x="2855546" y="1620479"/>
                  <a:pt x="2780143" y="1697377"/>
                </a:cubicBezTo>
                <a:cubicBezTo>
                  <a:pt x="2682780" y="1796708"/>
                  <a:pt x="2584001" y="1894779"/>
                  <a:pt x="2485536" y="1993008"/>
                </a:cubicBezTo>
                <a:cubicBezTo>
                  <a:pt x="2433666" y="2044719"/>
                  <a:pt x="2375422" y="2094778"/>
                  <a:pt x="2329141" y="2151606"/>
                </a:cubicBezTo>
                <a:cubicBezTo>
                  <a:pt x="2264207" y="2231417"/>
                  <a:pt x="2328118" y="2336965"/>
                  <a:pt x="2250590" y="2403159"/>
                </a:cubicBezTo>
                <a:cubicBezTo>
                  <a:pt x="2196360" y="2449519"/>
                  <a:pt x="2127883" y="2420948"/>
                  <a:pt x="2065230" y="2438185"/>
                </a:cubicBezTo>
                <a:cubicBezTo>
                  <a:pt x="2002184" y="2455501"/>
                  <a:pt x="1959288" y="2511541"/>
                  <a:pt x="1914346" y="2555225"/>
                </a:cubicBezTo>
                <a:cubicBezTo>
                  <a:pt x="1841146" y="2626299"/>
                  <a:pt x="1769836" y="2699341"/>
                  <a:pt x="1696401" y="2770179"/>
                </a:cubicBezTo>
                <a:cubicBezTo>
                  <a:pt x="1630679" y="2833618"/>
                  <a:pt x="1569050" y="2901386"/>
                  <a:pt x="1469876" y="2902567"/>
                </a:cubicBezTo>
                <a:cubicBezTo>
                  <a:pt x="1375583" y="2903748"/>
                  <a:pt x="1311514" y="2841725"/>
                  <a:pt x="1250436" y="2779073"/>
                </a:cubicBezTo>
                <a:cubicBezTo>
                  <a:pt x="1194789" y="2721930"/>
                  <a:pt x="1137647" y="2666204"/>
                  <a:pt x="1081606" y="2609534"/>
                </a:cubicBezTo>
                <a:cubicBezTo>
                  <a:pt x="1045557" y="2573092"/>
                  <a:pt x="988808" y="2533974"/>
                  <a:pt x="968344" y="2486276"/>
                </a:cubicBezTo>
                <a:cubicBezTo>
                  <a:pt x="951421" y="2446764"/>
                  <a:pt x="962283" y="2401900"/>
                  <a:pt x="958899" y="2360263"/>
                </a:cubicBezTo>
                <a:cubicBezTo>
                  <a:pt x="955200" y="2314533"/>
                  <a:pt x="934184" y="2270771"/>
                  <a:pt x="900812" y="2239524"/>
                </a:cubicBezTo>
                <a:cubicBezTo>
                  <a:pt x="869249" y="2209929"/>
                  <a:pt x="828636" y="2190488"/>
                  <a:pt x="785267" y="2187261"/>
                </a:cubicBezTo>
                <a:cubicBezTo>
                  <a:pt x="737176" y="2183719"/>
                  <a:pt x="681922" y="2198516"/>
                  <a:pt x="638711" y="2170654"/>
                </a:cubicBezTo>
                <a:cubicBezTo>
                  <a:pt x="589125" y="2138619"/>
                  <a:pt x="539066" y="2072346"/>
                  <a:pt x="496799" y="2029450"/>
                </a:cubicBezTo>
                <a:cubicBezTo>
                  <a:pt x="397705" y="1929096"/>
                  <a:pt x="299633" y="1827719"/>
                  <a:pt x="200933" y="1727051"/>
                </a:cubicBezTo>
                <a:cubicBezTo>
                  <a:pt x="130095" y="1654796"/>
                  <a:pt x="38399" y="1586398"/>
                  <a:pt x="8804" y="1485572"/>
                </a:cubicBezTo>
                <a:cubicBezTo>
                  <a:pt x="-42829" y="1309894"/>
                  <a:pt x="144892" y="1175144"/>
                  <a:pt x="253274" y="1067392"/>
                </a:cubicBezTo>
                <a:cubicBezTo>
                  <a:pt x="509865" y="812375"/>
                  <a:pt x="762992" y="553580"/>
                  <a:pt x="1023047" y="302263"/>
                </a:cubicBezTo>
                <a:cubicBezTo>
                  <a:pt x="1135207" y="193960"/>
                  <a:pt x="1253821" y="29852"/>
                  <a:pt x="1415961" y="4193"/>
                </a:cubicBezTo>
                <a:cubicBezTo>
                  <a:pt x="1436150" y="1005"/>
                  <a:pt x="1455280" y="-301"/>
                  <a:pt x="1473501" y="58"/>
                </a:cubicBezTo>
                <a:close/>
              </a:path>
            </a:pathLst>
          </a:custGeom>
          <a:solidFill>
            <a:schemeClr val="accent1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EE765F5-8029-9187-5148-2B0EB907B03F}"/>
              </a:ext>
            </a:extLst>
          </p:cNvPr>
          <p:cNvSpPr/>
          <p:nvPr/>
        </p:nvSpPr>
        <p:spPr>
          <a:xfrm>
            <a:off x="6803499" y="2970018"/>
            <a:ext cx="2927844" cy="2882190"/>
          </a:xfrm>
          <a:custGeom>
            <a:avLst/>
            <a:gdLst>
              <a:gd name="csX0" fmla="*/ 1484595 w 2927844"/>
              <a:gd name="csY0" fmla="*/ 778 h 2882190"/>
              <a:gd name="csX1" fmla="*/ 1746249 w 2927844"/>
              <a:gd name="csY1" fmla="*/ 173660 h 2882190"/>
              <a:gd name="csX2" fmla="*/ 2190796 w 2927844"/>
              <a:gd name="csY2" fmla="*/ 618601 h 2882190"/>
              <a:gd name="csX3" fmla="*/ 2346404 w 2927844"/>
              <a:gd name="csY3" fmla="*/ 689361 h 2882190"/>
              <a:gd name="csX4" fmla="*/ 2534361 w 2927844"/>
              <a:gd name="csY4" fmla="*/ 715256 h 2882190"/>
              <a:gd name="csX5" fmla="*/ 2613306 w 2927844"/>
              <a:gd name="csY5" fmla="*/ 1007187 h 2882190"/>
              <a:gd name="csX6" fmla="*/ 2687292 w 2927844"/>
              <a:gd name="csY6" fmla="*/ 1106045 h 2882190"/>
              <a:gd name="csX7" fmla="*/ 2926173 w 2927844"/>
              <a:gd name="csY7" fmla="*/ 1419228 h 2882190"/>
              <a:gd name="csX8" fmla="*/ 2775131 w 2927844"/>
              <a:gd name="csY8" fmla="*/ 1694472 h 2882190"/>
              <a:gd name="csX9" fmla="*/ 2643215 w 2927844"/>
              <a:gd name="csY9" fmla="*/ 1822296 h 2882190"/>
              <a:gd name="csX10" fmla="*/ 1832671 w 2927844"/>
              <a:gd name="csY10" fmla="*/ 2609463 h 2882190"/>
              <a:gd name="csX11" fmla="*/ 1417639 w 2927844"/>
              <a:gd name="csY11" fmla="*/ 2882189 h 2882190"/>
              <a:gd name="csX12" fmla="*/ 1015988 w 2927844"/>
              <a:gd name="csY12" fmla="*/ 2611981 h 2882190"/>
              <a:gd name="csX13" fmla="*/ 248341 w 2927844"/>
              <a:gd name="csY13" fmla="*/ 1829144 h 2882190"/>
              <a:gd name="csX14" fmla="*/ 6390 w 2927844"/>
              <a:gd name="csY14" fmla="*/ 1419700 h 2882190"/>
              <a:gd name="csX15" fmla="*/ 135000 w 2927844"/>
              <a:gd name="csY15" fmla="*/ 1234655 h 2882190"/>
              <a:gd name="csX16" fmla="*/ 299974 w 2927844"/>
              <a:gd name="csY16" fmla="*/ 1069052 h 2882190"/>
              <a:gd name="csX17" fmla="*/ 427797 w 2927844"/>
              <a:gd name="csY17" fmla="*/ 952957 h 2882190"/>
              <a:gd name="csX18" fmla="*/ 551763 w 2927844"/>
              <a:gd name="csY18" fmla="*/ 940835 h 2882190"/>
              <a:gd name="csX19" fmla="*/ 709023 w 2927844"/>
              <a:gd name="csY19" fmla="*/ 848510 h 2882190"/>
              <a:gd name="csX20" fmla="*/ 755619 w 2927844"/>
              <a:gd name="csY20" fmla="*/ 611282 h 2882190"/>
              <a:gd name="csX21" fmla="*/ 915162 w 2927844"/>
              <a:gd name="csY21" fmla="*/ 448433 h 2882190"/>
              <a:gd name="csX22" fmla="*/ 1221654 w 2927844"/>
              <a:gd name="csY22" fmla="*/ 140996 h 2882190"/>
              <a:gd name="csX23" fmla="*/ 1435428 w 2927844"/>
              <a:gd name="csY23" fmla="*/ 1918 h 2882190"/>
              <a:gd name="csX24" fmla="*/ 1484595 w 2927844"/>
              <a:gd name="csY24" fmla="*/ 778 h 288219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927844" h="2882190">
                <a:moveTo>
                  <a:pt x="1484595" y="778"/>
                </a:moveTo>
                <a:cubicBezTo>
                  <a:pt x="1594235" y="9870"/>
                  <a:pt x="1669941" y="97008"/>
                  <a:pt x="1746249" y="173660"/>
                </a:cubicBezTo>
                <a:cubicBezTo>
                  <a:pt x="1893985" y="322105"/>
                  <a:pt x="2040463" y="472754"/>
                  <a:pt x="2190796" y="618601"/>
                </a:cubicBezTo>
                <a:cubicBezTo>
                  <a:pt x="2232512" y="659058"/>
                  <a:pt x="2288002" y="685740"/>
                  <a:pt x="2346404" y="689361"/>
                </a:cubicBezTo>
                <a:cubicBezTo>
                  <a:pt x="2409528" y="693217"/>
                  <a:pt x="2479028" y="675744"/>
                  <a:pt x="2534361" y="715256"/>
                </a:cubicBezTo>
                <a:cubicBezTo>
                  <a:pt x="2633141" y="785779"/>
                  <a:pt x="2576312" y="908958"/>
                  <a:pt x="2613306" y="1007187"/>
                </a:cubicBezTo>
                <a:cubicBezTo>
                  <a:pt x="2628890" y="1048824"/>
                  <a:pt x="2656753" y="1075349"/>
                  <a:pt x="2687292" y="1106045"/>
                </a:cubicBezTo>
                <a:cubicBezTo>
                  <a:pt x="2771589" y="1190893"/>
                  <a:pt x="2911061" y="1294396"/>
                  <a:pt x="2926173" y="1419228"/>
                </a:cubicBezTo>
                <a:cubicBezTo>
                  <a:pt x="2941050" y="1542171"/>
                  <a:pt x="2853840" y="1617102"/>
                  <a:pt x="2775131" y="1694472"/>
                </a:cubicBezTo>
                <a:cubicBezTo>
                  <a:pt x="2731448" y="1737448"/>
                  <a:pt x="2687135" y="1779714"/>
                  <a:pt x="2643215" y="1822296"/>
                </a:cubicBezTo>
                <a:cubicBezTo>
                  <a:pt x="2372614" y="2084239"/>
                  <a:pt x="2101856" y="2346103"/>
                  <a:pt x="1832671" y="2609463"/>
                </a:cubicBezTo>
                <a:cubicBezTo>
                  <a:pt x="1714057" y="2725558"/>
                  <a:pt x="1599457" y="2882661"/>
                  <a:pt x="1417639" y="2882189"/>
                </a:cubicBezTo>
                <a:cubicBezTo>
                  <a:pt x="1237396" y="2881796"/>
                  <a:pt x="1130746" y="2728313"/>
                  <a:pt x="1015988" y="2611981"/>
                </a:cubicBezTo>
                <a:cubicBezTo>
                  <a:pt x="759318" y="2351849"/>
                  <a:pt x="503515" y="2090772"/>
                  <a:pt x="248341" y="1829144"/>
                </a:cubicBezTo>
                <a:cubicBezTo>
                  <a:pt x="140037" y="1718085"/>
                  <a:pt x="-35720" y="1597661"/>
                  <a:pt x="6390" y="1419700"/>
                </a:cubicBezTo>
                <a:cubicBezTo>
                  <a:pt x="24886" y="1342014"/>
                  <a:pt x="80691" y="1288807"/>
                  <a:pt x="135000" y="1234655"/>
                </a:cubicBezTo>
                <a:cubicBezTo>
                  <a:pt x="190175" y="1179638"/>
                  <a:pt x="245114" y="1124385"/>
                  <a:pt x="299974" y="1069052"/>
                </a:cubicBezTo>
                <a:cubicBezTo>
                  <a:pt x="337675" y="1030878"/>
                  <a:pt x="378368" y="975231"/>
                  <a:pt x="427797" y="952957"/>
                </a:cubicBezTo>
                <a:cubicBezTo>
                  <a:pt x="467309" y="935090"/>
                  <a:pt x="509969" y="943826"/>
                  <a:pt x="551763" y="940835"/>
                </a:cubicBezTo>
                <a:cubicBezTo>
                  <a:pt x="614337" y="936349"/>
                  <a:pt x="676123" y="902583"/>
                  <a:pt x="709023" y="848510"/>
                </a:cubicBezTo>
                <a:cubicBezTo>
                  <a:pt x="757902" y="768148"/>
                  <a:pt x="716580" y="678578"/>
                  <a:pt x="755619" y="611282"/>
                </a:cubicBezTo>
                <a:cubicBezTo>
                  <a:pt x="779468" y="570117"/>
                  <a:pt x="876831" y="487315"/>
                  <a:pt x="915162" y="448433"/>
                </a:cubicBezTo>
                <a:cubicBezTo>
                  <a:pt x="1016775" y="345482"/>
                  <a:pt x="1118782" y="242767"/>
                  <a:pt x="1221654" y="140996"/>
                </a:cubicBezTo>
                <a:cubicBezTo>
                  <a:pt x="1284149" y="79052"/>
                  <a:pt x="1342551" y="13488"/>
                  <a:pt x="1435428" y="1918"/>
                </a:cubicBezTo>
                <a:cubicBezTo>
                  <a:pt x="1452577" y="-227"/>
                  <a:pt x="1468932" y="-521"/>
                  <a:pt x="1484595" y="778"/>
                </a:cubicBezTo>
                <a:close/>
              </a:path>
            </a:pathLst>
          </a:custGeom>
          <a:solidFill>
            <a:schemeClr val="accent2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68238CF-1F98-216E-3AA9-5A73F95E8BF2}"/>
              </a:ext>
            </a:extLst>
          </p:cNvPr>
          <p:cNvSpPr/>
          <p:nvPr/>
        </p:nvSpPr>
        <p:spPr>
          <a:xfrm>
            <a:off x="1917838" y="1358875"/>
            <a:ext cx="2910150" cy="2893814"/>
          </a:xfrm>
          <a:custGeom>
            <a:avLst/>
            <a:gdLst>
              <a:gd name="csX0" fmla="*/ 1471051 w 2910150"/>
              <a:gd name="csY0" fmla="*/ 3 h 2893814"/>
              <a:gd name="csX1" fmla="*/ 1865067 w 2910150"/>
              <a:gd name="csY1" fmla="*/ 254941 h 2893814"/>
              <a:gd name="csX2" fmla="*/ 2652549 w 2910150"/>
              <a:gd name="csY2" fmla="*/ 1025894 h 2893814"/>
              <a:gd name="csX3" fmla="*/ 2908510 w 2910150"/>
              <a:gd name="csY3" fmla="*/ 1424711 h 2893814"/>
              <a:gd name="csX4" fmla="*/ 2721340 w 2910150"/>
              <a:gd name="csY4" fmla="*/ 1695470 h 2893814"/>
              <a:gd name="csX5" fmla="*/ 2215715 w 2910150"/>
              <a:gd name="csY5" fmla="*/ 2205346 h 2893814"/>
              <a:gd name="csX6" fmla="*/ 2152276 w 2910150"/>
              <a:gd name="csY6" fmla="*/ 2425258 h 2893814"/>
              <a:gd name="csX7" fmla="*/ 1942202 w 2910150"/>
              <a:gd name="csY7" fmla="*/ 2490823 h 2893814"/>
              <a:gd name="csX8" fmla="*/ 1839014 w 2910150"/>
              <a:gd name="csY8" fmla="*/ 2591963 h 2893814"/>
              <a:gd name="csX9" fmla="*/ 1646493 w 2910150"/>
              <a:gd name="csY9" fmla="*/ 2785272 h 2893814"/>
              <a:gd name="csX10" fmla="*/ 1454837 w 2910150"/>
              <a:gd name="csY10" fmla="*/ 2893733 h 2893814"/>
              <a:gd name="csX11" fmla="*/ 1257041 w 2910150"/>
              <a:gd name="csY11" fmla="*/ 2775512 h 2893814"/>
              <a:gd name="csX12" fmla="*/ 1090493 w 2910150"/>
              <a:gd name="csY12" fmla="*/ 2611483 h 2893814"/>
              <a:gd name="csX13" fmla="*/ 980695 w 2910150"/>
              <a:gd name="csY13" fmla="*/ 2493341 h 2893814"/>
              <a:gd name="csX14" fmla="*/ 970934 w 2910150"/>
              <a:gd name="csY14" fmla="*/ 2361347 h 2893814"/>
              <a:gd name="csX15" fmla="*/ 916153 w 2910150"/>
              <a:gd name="csY15" fmla="*/ 2242890 h 2893814"/>
              <a:gd name="csX16" fmla="*/ 785811 w 2910150"/>
              <a:gd name="csY16" fmla="*/ 2181812 h 2893814"/>
              <a:gd name="csX17" fmla="*/ 632093 w 2910150"/>
              <a:gd name="csY17" fmla="*/ 2164574 h 2893814"/>
              <a:gd name="csX18" fmla="*/ 476407 w 2910150"/>
              <a:gd name="csY18" fmla="*/ 2013532 h 2893814"/>
              <a:gd name="csX19" fmla="*/ 162673 w 2910150"/>
              <a:gd name="csY19" fmla="*/ 1697752 h 2893814"/>
              <a:gd name="csX20" fmla="*/ 10293 w 2910150"/>
              <a:gd name="csY20" fmla="*/ 1503341 h 2893814"/>
              <a:gd name="csX21" fmla="*/ 254763 w 2910150"/>
              <a:gd name="csY21" fmla="*/ 1078471 h 2893814"/>
              <a:gd name="csX22" fmla="*/ 1061528 w 2910150"/>
              <a:gd name="csY22" fmla="*/ 271863 h 2893814"/>
              <a:gd name="csX23" fmla="*/ 1471051 w 2910150"/>
              <a:gd name="csY23" fmla="*/ 3 h 2893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2910150" h="2893814">
                <a:moveTo>
                  <a:pt x="1471051" y="3"/>
                </a:moveTo>
                <a:cubicBezTo>
                  <a:pt x="1642636" y="-706"/>
                  <a:pt x="1752907" y="146322"/>
                  <a:pt x="1865067" y="254941"/>
                </a:cubicBezTo>
                <a:cubicBezTo>
                  <a:pt x="2128978" y="510587"/>
                  <a:pt x="2389583" y="769382"/>
                  <a:pt x="2652549" y="1025894"/>
                </a:cubicBezTo>
                <a:cubicBezTo>
                  <a:pt x="2762584" y="1133252"/>
                  <a:pt x="2928423" y="1250529"/>
                  <a:pt x="2908510" y="1424711"/>
                </a:cubicBezTo>
                <a:cubicBezTo>
                  <a:pt x="2894972" y="1542617"/>
                  <a:pt x="2798318" y="1616210"/>
                  <a:pt x="2721340" y="1695470"/>
                </a:cubicBezTo>
                <a:cubicBezTo>
                  <a:pt x="2554714" y="1867134"/>
                  <a:pt x="2378879" y="2030454"/>
                  <a:pt x="2215715" y="2205346"/>
                </a:cubicBezTo>
                <a:cubicBezTo>
                  <a:pt x="2145664" y="2280434"/>
                  <a:pt x="2204224" y="2362370"/>
                  <a:pt x="2152276" y="2425258"/>
                </a:cubicBezTo>
                <a:cubicBezTo>
                  <a:pt x="2096550" y="2492712"/>
                  <a:pt x="2010285" y="2448084"/>
                  <a:pt x="1942202" y="2490823"/>
                </a:cubicBezTo>
                <a:cubicBezTo>
                  <a:pt x="1903241" y="2515301"/>
                  <a:pt x="1871442" y="2559457"/>
                  <a:pt x="1839014" y="2591963"/>
                </a:cubicBezTo>
                <a:lnTo>
                  <a:pt x="1646493" y="2785272"/>
                </a:lnTo>
                <a:cubicBezTo>
                  <a:pt x="1593285" y="2839582"/>
                  <a:pt x="1536930" y="2896252"/>
                  <a:pt x="1454837" y="2893733"/>
                </a:cubicBezTo>
                <a:cubicBezTo>
                  <a:pt x="1370303" y="2891136"/>
                  <a:pt x="1312610" y="2831317"/>
                  <a:pt x="1257041" y="2775512"/>
                </a:cubicBezTo>
                <a:cubicBezTo>
                  <a:pt x="1202103" y="2720259"/>
                  <a:pt x="1146219" y="2666028"/>
                  <a:pt x="1090493" y="2611483"/>
                </a:cubicBezTo>
                <a:cubicBezTo>
                  <a:pt x="1055546" y="2577245"/>
                  <a:pt x="999348" y="2539543"/>
                  <a:pt x="980695" y="2493341"/>
                </a:cubicBezTo>
                <a:cubicBezTo>
                  <a:pt x="963929" y="2451704"/>
                  <a:pt x="974870" y="2404951"/>
                  <a:pt x="970934" y="2361347"/>
                </a:cubicBezTo>
                <a:cubicBezTo>
                  <a:pt x="966999" y="2317427"/>
                  <a:pt x="946220" y="2274924"/>
                  <a:pt x="916153" y="2242890"/>
                </a:cubicBezTo>
                <a:cubicBezTo>
                  <a:pt x="882466" y="2206920"/>
                  <a:pt x="834768" y="2185668"/>
                  <a:pt x="785811" y="2181812"/>
                </a:cubicBezTo>
                <a:cubicBezTo>
                  <a:pt x="734178" y="2177719"/>
                  <a:pt x="679554" y="2191493"/>
                  <a:pt x="632093" y="2164574"/>
                </a:cubicBezTo>
                <a:cubicBezTo>
                  <a:pt x="582664" y="2136633"/>
                  <a:pt x="517808" y="2056271"/>
                  <a:pt x="476407" y="2013532"/>
                </a:cubicBezTo>
                <a:cubicBezTo>
                  <a:pt x="373062" y="1907039"/>
                  <a:pt x="265152" y="1805032"/>
                  <a:pt x="162673" y="1697752"/>
                </a:cubicBezTo>
                <a:cubicBezTo>
                  <a:pt x="105295" y="1637619"/>
                  <a:pt x="35559" y="1585907"/>
                  <a:pt x="10293" y="1503341"/>
                </a:cubicBezTo>
                <a:cubicBezTo>
                  <a:pt x="-46141" y="1319005"/>
                  <a:pt x="142760" y="1191497"/>
                  <a:pt x="254763" y="1078471"/>
                </a:cubicBezTo>
                <a:lnTo>
                  <a:pt x="1061528" y="271863"/>
                </a:lnTo>
                <a:cubicBezTo>
                  <a:pt x="1178726" y="156240"/>
                  <a:pt x="1289784" y="711"/>
                  <a:pt x="1471051" y="3"/>
                </a:cubicBezTo>
                <a:close/>
              </a:path>
            </a:pathLst>
          </a:custGeom>
          <a:solidFill>
            <a:schemeClr val="accent5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5195346-74D7-FCE6-F9BF-C1FD984FE53A}"/>
              </a:ext>
            </a:extLst>
          </p:cNvPr>
          <p:cNvSpPr/>
          <p:nvPr/>
        </p:nvSpPr>
        <p:spPr>
          <a:xfrm>
            <a:off x="346830" y="2964401"/>
            <a:ext cx="2824548" cy="2790120"/>
          </a:xfrm>
          <a:custGeom>
            <a:avLst/>
            <a:gdLst>
              <a:gd name="csX0" fmla="*/ 1351392 w 2824548"/>
              <a:gd name="csY0" fmla="*/ 137 h 2790120"/>
              <a:gd name="csX1" fmla="*/ 1602395 w 2824548"/>
              <a:gd name="csY1" fmla="*/ 144725 h 2790120"/>
              <a:gd name="csX2" fmla="*/ 2039937 w 2824548"/>
              <a:gd name="csY2" fmla="*/ 588644 h 2790120"/>
              <a:gd name="csX3" fmla="*/ 2183896 w 2824548"/>
              <a:gd name="csY3" fmla="*/ 696002 h 2790120"/>
              <a:gd name="csX4" fmla="*/ 2368940 w 2824548"/>
              <a:gd name="csY4" fmla="*/ 724023 h 2790120"/>
              <a:gd name="csX5" fmla="*/ 2436315 w 2824548"/>
              <a:gd name="csY5" fmla="*/ 963534 h 2790120"/>
              <a:gd name="csX6" fmla="*/ 2529900 w 2824548"/>
              <a:gd name="csY6" fmla="*/ 1066800 h 2790120"/>
              <a:gd name="csX7" fmla="*/ 2823011 w 2824548"/>
              <a:gd name="csY7" fmla="*/ 1440981 h 2790120"/>
              <a:gd name="csX8" fmla="*/ 2565948 w 2824548"/>
              <a:gd name="csY8" fmla="*/ 1818941 h 2790120"/>
              <a:gd name="csX9" fmla="*/ 1819316 w 2824548"/>
              <a:gd name="csY9" fmla="*/ 2536372 h 2790120"/>
              <a:gd name="csX10" fmla="*/ 1428054 w 2824548"/>
              <a:gd name="csY10" fmla="*/ 2790051 h 2790120"/>
              <a:gd name="csX11" fmla="*/ 1078115 w 2824548"/>
              <a:gd name="csY11" fmla="*/ 2581473 h 2790120"/>
              <a:gd name="csX12" fmla="*/ 748010 w 2824548"/>
              <a:gd name="csY12" fmla="*/ 2242631 h 2790120"/>
              <a:gd name="csX13" fmla="*/ 219952 w 2824548"/>
              <a:gd name="csY13" fmla="*/ 1700248 h 2790120"/>
              <a:gd name="csX14" fmla="*/ 2952 w 2824548"/>
              <a:gd name="csY14" fmla="*/ 1383288 h 2790120"/>
              <a:gd name="csX15" fmla="*/ 227508 w 2824548"/>
              <a:gd name="csY15" fmla="*/ 991711 h 2790120"/>
              <a:gd name="csX16" fmla="*/ 984215 w 2824548"/>
              <a:gd name="csY16" fmla="*/ 260742 h 2790120"/>
              <a:gd name="csX17" fmla="*/ 1351392 w 2824548"/>
              <a:gd name="csY17" fmla="*/ 137 h 27901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24548" h="2790120">
                <a:moveTo>
                  <a:pt x="1351392" y="137"/>
                </a:moveTo>
                <a:cubicBezTo>
                  <a:pt x="1461584" y="-3719"/>
                  <a:pt x="1530927" y="74360"/>
                  <a:pt x="1602395" y="144725"/>
                </a:cubicBezTo>
                <a:cubicBezTo>
                  <a:pt x="1750446" y="290494"/>
                  <a:pt x="1892988" y="441851"/>
                  <a:pt x="2039937" y="588644"/>
                </a:cubicBezTo>
                <a:cubicBezTo>
                  <a:pt x="2083306" y="632012"/>
                  <a:pt x="2121794" y="680811"/>
                  <a:pt x="2183896" y="696002"/>
                </a:cubicBezTo>
                <a:cubicBezTo>
                  <a:pt x="2244501" y="710800"/>
                  <a:pt x="2315025" y="683802"/>
                  <a:pt x="2368940" y="724023"/>
                </a:cubicBezTo>
                <a:cubicBezTo>
                  <a:pt x="2447019" y="782267"/>
                  <a:pt x="2396724" y="886242"/>
                  <a:pt x="2436315" y="963534"/>
                </a:cubicBezTo>
                <a:cubicBezTo>
                  <a:pt x="2457015" y="1003911"/>
                  <a:pt x="2498259" y="1035159"/>
                  <a:pt x="2529900" y="1066800"/>
                </a:cubicBezTo>
                <a:cubicBezTo>
                  <a:pt x="2624272" y="1161172"/>
                  <a:pt x="2807348" y="1306783"/>
                  <a:pt x="2823011" y="1440981"/>
                </a:cubicBezTo>
                <a:cubicBezTo>
                  <a:pt x="2842610" y="1608395"/>
                  <a:pt x="2670316" y="1717013"/>
                  <a:pt x="2565948" y="1818941"/>
                </a:cubicBezTo>
                <a:cubicBezTo>
                  <a:pt x="2319039" y="2060027"/>
                  <a:pt x="2068666" y="2297727"/>
                  <a:pt x="1819316" y="2536372"/>
                </a:cubicBezTo>
                <a:cubicBezTo>
                  <a:pt x="1706448" y="2644519"/>
                  <a:pt x="1597987" y="2786824"/>
                  <a:pt x="1428054" y="2790051"/>
                </a:cubicBezTo>
                <a:cubicBezTo>
                  <a:pt x="1263789" y="2793199"/>
                  <a:pt x="1181224" y="2689540"/>
                  <a:pt x="1078115" y="2581473"/>
                </a:cubicBezTo>
                <a:cubicBezTo>
                  <a:pt x="969261" y="2467424"/>
                  <a:pt x="858202" y="2355421"/>
                  <a:pt x="748010" y="2242631"/>
                </a:cubicBezTo>
                <a:cubicBezTo>
                  <a:pt x="571624" y="2062230"/>
                  <a:pt x="396969" y="1880098"/>
                  <a:pt x="219952" y="1700248"/>
                </a:cubicBezTo>
                <a:cubicBezTo>
                  <a:pt x="129201" y="1608081"/>
                  <a:pt x="22314" y="1518825"/>
                  <a:pt x="2952" y="1383288"/>
                </a:cubicBezTo>
                <a:cubicBezTo>
                  <a:pt x="-22077" y="1208318"/>
                  <a:pt x="117159" y="1100487"/>
                  <a:pt x="227508" y="991711"/>
                </a:cubicBezTo>
                <a:cubicBezTo>
                  <a:pt x="477094" y="745510"/>
                  <a:pt x="733764" y="506314"/>
                  <a:pt x="984215" y="260742"/>
                </a:cubicBezTo>
                <a:cubicBezTo>
                  <a:pt x="1082287" y="164560"/>
                  <a:pt x="1207591" y="5096"/>
                  <a:pt x="1351392" y="137"/>
                </a:cubicBezTo>
                <a:close/>
              </a:path>
            </a:pathLst>
          </a:custGeom>
          <a:solidFill>
            <a:schemeClr val="accent4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740B8B1-5BCF-41CF-A115-88A615E4B7E6}"/>
              </a:ext>
            </a:extLst>
          </p:cNvPr>
          <p:cNvSpPr/>
          <p:nvPr/>
        </p:nvSpPr>
        <p:spPr>
          <a:xfrm>
            <a:off x="3567596" y="2974205"/>
            <a:ext cx="2812433" cy="2811825"/>
          </a:xfrm>
          <a:custGeom>
            <a:avLst/>
            <a:gdLst>
              <a:gd name="csX0" fmla="*/ 1397858 w 2812433"/>
              <a:gd name="csY0" fmla="*/ 17 h 2811825"/>
              <a:gd name="csX1" fmla="*/ 1613413 w 2812433"/>
              <a:gd name="csY1" fmla="*/ 145862 h 2811825"/>
              <a:gd name="csX2" fmla="*/ 2098260 w 2812433"/>
              <a:gd name="csY2" fmla="*/ 637005 h 2811825"/>
              <a:gd name="csX3" fmla="*/ 2214670 w 2812433"/>
              <a:gd name="csY3" fmla="*/ 691471 h 2811825"/>
              <a:gd name="csX4" fmla="*/ 2352017 w 2812433"/>
              <a:gd name="csY4" fmla="*/ 713903 h 2811825"/>
              <a:gd name="csX5" fmla="*/ 2420258 w 2812433"/>
              <a:gd name="csY5" fmla="*/ 952391 h 2811825"/>
              <a:gd name="csX6" fmla="*/ 2515102 w 2812433"/>
              <a:gd name="csY6" fmla="*/ 1054477 h 2811825"/>
              <a:gd name="csX7" fmla="*/ 2694243 w 2812433"/>
              <a:gd name="csY7" fmla="*/ 1237396 h 2811825"/>
              <a:gd name="csX8" fmla="*/ 2811047 w 2812433"/>
              <a:gd name="csY8" fmla="*/ 1429445 h 2811825"/>
              <a:gd name="csX9" fmla="*/ 2655204 w 2812433"/>
              <a:gd name="csY9" fmla="*/ 1695245 h 2811825"/>
              <a:gd name="csX10" fmla="*/ 2539895 w 2812433"/>
              <a:gd name="csY10" fmla="*/ 1808271 h 2811825"/>
              <a:gd name="csX11" fmla="*/ 1780040 w 2812433"/>
              <a:gd name="csY11" fmla="*/ 2551755 h 2811825"/>
              <a:gd name="csX12" fmla="*/ 1387125 w 2812433"/>
              <a:gd name="csY12" fmla="*/ 2811809 h 2811825"/>
              <a:gd name="csX13" fmla="*/ 992322 w 2812433"/>
              <a:gd name="csY13" fmla="*/ 2553722 h 2811825"/>
              <a:gd name="csX14" fmla="*/ 268358 w 2812433"/>
              <a:gd name="csY14" fmla="*/ 1813545 h 2811825"/>
              <a:gd name="csX15" fmla="*/ 39 w 2812433"/>
              <a:gd name="csY15" fmla="*/ 1438654 h 2811825"/>
              <a:gd name="csX16" fmla="*/ 245611 w 2812433"/>
              <a:gd name="csY16" fmla="*/ 1095956 h 2811825"/>
              <a:gd name="csX17" fmla="*/ 366272 w 2812433"/>
              <a:gd name="csY17" fmla="*/ 981120 h 2811825"/>
              <a:gd name="csX18" fmla="*/ 583902 w 2812433"/>
              <a:gd name="csY18" fmla="*/ 922797 h 2811825"/>
              <a:gd name="csX19" fmla="*/ 640415 w 2812433"/>
              <a:gd name="csY19" fmla="*/ 785371 h 2811825"/>
              <a:gd name="csX20" fmla="*/ 654740 w 2812433"/>
              <a:gd name="csY20" fmla="*/ 678721 h 2811825"/>
              <a:gd name="csX21" fmla="*/ 829001 w 2812433"/>
              <a:gd name="csY21" fmla="*/ 498713 h 2811825"/>
              <a:gd name="csX22" fmla="*/ 1147772 w 2812433"/>
              <a:gd name="csY22" fmla="*/ 180021 h 2811825"/>
              <a:gd name="csX23" fmla="*/ 1357059 w 2812433"/>
              <a:gd name="csY23" fmla="*/ 4658 h 2811825"/>
              <a:gd name="csX24" fmla="*/ 1397858 w 2812433"/>
              <a:gd name="csY24" fmla="*/ 17 h 28118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812433" h="2811825">
                <a:moveTo>
                  <a:pt x="1397858" y="17"/>
                </a:moveTo>
                <a:cubicBezTo>
                  <a:pt x="1489034" y="1372"/>
                  <a:pt x="1553152" y="83259"/>
                  <a:pt x="1613413" y="145862"/>
                </a:cubicBezTo>
                <a:cubicBezTo>
                  <a:pt x="1772562" y="311308"/>
                  <a:pt x="1933286" y="477226"/>
                  <a:pt x="2098260" y="637005"/>
                </a:cubicBezTo>
                <a:cubicBezTo>
                  <a:pt x="2129901" y="667701"/>
                  <a:pt x="2170042" y="688559"/>
                  <a:pt x="2214670" y="691471"/>
                </a:cubicBezTo>
                <a:cubicBezTo>
                  <a:pt x="2262053" y="694541"/>
                  <a:pt x="2311168" y="682026"/>
                  <a:pt x="2352017" y="713903"/>
                </a:cubicBezTo>
                <a:cubicBezTo>
                  <a:pt x="2428522" y="773801"/>
                  <a:pt x="2374843" y="877067"/>
                  <a:pt x="2420258" y="952391"/>
                </a:cubicBezTo>
                <a:cubicBezTo>
                  <a:pt x="2443398" y="990801"/>
                  <a:pt x="2484169" y="1022285"/>
                  <a:pt x="2515102" y="1054477"/>
                </a:cubicBezTo>
                <a:cubicBezTo>
                  <a:pt x="2574291" y="1115948"/>
                  <a:pt x="2634582" y="1176318"/>
                  <a:pt x="2694243" y="1237396"/>
                </a:cubicBezTo>
                <a:cubicBezTo>
                  <a:pt x="2750048" y="1294617"/>
                  <a:pt x="2800973" y="1345857"/>
                  <a:pt x="2811047" y="1429445"/>
                </a:cubicBezTo>
                <a:cubicBezTo>
                  <a:pt x="2825057" y="1545541"/>
                  <a:pt x="2730056" y="1624329"/>
                  <a:pt x="2655204" y="1695245"/>
                </a:cubicBezTo>
                <a:cubicBezTo>
                  <a:pt x="2616164" y="1732238"/>
                  <a:pt x="2578462" y="1770806"/>
                  <a:pt x="2539895" y="1808271"/>
                </a:cubicBezTo>
                <a:cubicBezTo>
                  <a:pt x="2285508" y="2054944"/>
                  <a:pt x="2033247" y="2303822"/>
                  <a:pt x="1780040" y="2551755"/>
                </a:cubicBezTo>
                <a:cubicBezTo>
                  <a:pt x="1667565" y="2661947"/>
                  <a:pt x="1559262" y="2809998"/>
                  <a:pt x="1387125" y="2811809"/>
                </a:cubicBezTo>
                <a:cubicBezTo>
                  <a:pt x="1209007" y="2813619"/>
                  <a:pt x="1105820" y="2668716"/>
                  <a:pt x="992322" y="2553722"/>
                </a:cubicBezTo>
                <a:cubicBezTo>
                  <a:pt x="749820" y="2308072"/>
                  <a:pt x="511332" y="2058723"/>
                  <a:pt x="268358" y="1813545"/>
                </a:cubicBezTo>
                <a:cubicBezTo>
                  <a:pt x="174144" y="1718385"/>
                  <a:pt x="-3030" y="1580567"/>
                  <a:pt x="39" y="1438654"/>
                </a:cubicBezTo>
                <a:cubicBezTo>
                  <a:pt x="2952" y="1297923"/>
                  <a:pt x="155017" y="1189305"/>
                  <a:pt x="245611" y="1095956"/>
                </a:cubicBezTo>
                <a:cubicBezTo>
                  <a:pt x="275835" y="1064787"/>
                  <a:pt x="328570" y="997964"/>
                  <a:pt x="366272" y="981120"/>
                </a:cubicBezTo>
                <a:cubicBezTo>
                  <a:pt x="443013" y="946724"/>
                  <a:pt x="502360" y="997649"/>
                  <a:pt x="583902" y="922797"/>
                </a:cubicBezTo>
                <a:cubicBezTo>
                  <a:pt x="623807" y="886197"/>
                  <a:pt x="638132" y="838421"/>
                  <a:pt x="640415" y="785371"/>
                </a:cubicBezTo>
                <a:cubicBezTo>
                  <a:pt x="641989" y="749559"/>
                  <a:pt x="635063" y="710755"/>
                  <a:pt x="654740" y="678721"/>
                </a:cubicBezTo>
                <a:cubicBezTo>
                  <a:pt x="687089" y="625986"/>
                  <a:pt x="781540" y="544837"/>
                  <a:pt x="829001" y="498713"/>
                </a:cubicBezTo>
                <a:cubicBezTo>
                  <a:pt x="936675" y="393952"/>
                  <a:pt x="1041436" y="286121"/>
                  <a:pt x="1147772" y="180021"/>
                </a:cubicBezTo>
                <a:cubicBezTo>
                  <a:pt x="1204049" y="123902"/>
                  <a:pt x="1277956" y="23548"/>
                  <a:pt x="1357059" y="4658"/>
                </a:cubicBezTo>
                <a:cubicBezTo>
                  <a:pt x="1371256" y="1274"/>
                  <a:pt x="1384833" y="-177"/>
                  <a:pt x="1397858" y="17"/>
                </a:cubicBezTo>
                <a:close/>
              </a:path>
            </a:pathLst>
          </a:custGeom>
          <a:solidFill>
            <a:schemeClr val="accent3"/>
          </a:solidFill>
          <a:ln w="1968" cap="flat">
            <a:noFill/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17" name="Graphic 16" descr="Magnifying glass with solid fill">
            <a:extLst>
              <a:ext uri="{FF2B5EF4-FFF2-40B4-BE49-F238E27FC236}">
                <a16:creationId xmlns:a16="http://schemas.microsoft.com/office/drawing/2014/main" id="{D4FC8D73-103D-FDDA-2299-4159F5E6AE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358121" y="3264846"/>
            <a:ext cx="801966" cy="801966"/>
          </a:xfrm>
          <a:prstGeom prst="rect">
            <a:avLst/>
          </a:prstGeom>
        </p:spPr>
      </p:pic>
      <p:pic>
        <p:nvPicPr>
          <p:cNvPr id="18" name="Graphic 17" descr="Lights On with solid fill">
            <a:extLst>
              <a:ext uri="{FF2B5EF4-FFF2-40B4-BE49-F238E27FC236}">
                <a16:creationId xmlns:a16="http://schemas.microsoft.com/office/drawing/2014/main" id="{B5F86D5C-A268-1EE7-7B7C-3F3C6DE432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971930" y="1659320"/>
            <a:ext cx="801966" cy="801966"/>
          </a:xfrm>
          <a:prstGeom prst="rect">
            <a:avLst/>
          </a:prstGeom>
        </p:spPr>
      </p:pic>
      <p:pic>
        <p:nvPicPr>
          <p:cNvPr id="19" name="Graphic 18" descr="Users with solid fill">
            <a:extLst>
              <a:ext uri="{FF2B5EF4-FFF2-40B4-BE49-F238E27FC236}">
                <a16:creationId xmlns:a16="http://schemas.microsoft.com/office/drawing/2014/main" id="{CE949AA4-BBCD-00B7-DC72-02D1D78893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72829" y="3274650"/>
            <a:ext cx="801966" cy="801966"/>
          </a:xfrm>
          <a:prstGeom prst="rect">
            <a:avLst/>
          </a:prstGeom>
        </p:spPr>
      </p:pic>
      <p:pic>
        <p:nvPicPr>
          <p:cNvPr id="20" name="Graphic 19" descr="Single gear with solid fill">
            <a:extLst>
              <a:ext uri="{FF2B5EF4-FFF2-40B4-BE49-F238E27FC236}">
                <a16:creationId xmlns:a16="http://schemas.microsoft.com/office/drawing/2014/main" id="{1C9C3D10-1BA1-251F-5D1E-395CE27324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92139" y="1653950"/>
            <a:ext cx="801966" cy="801966"/>
          </a:xfrm>
          <a:prstGeom prst="rect">
            <a:avLst/>
          </a:prstGeom>
        </p:spPr>
      </p:pic>
      <p:pic>
        <p:nvPicPr>
          <p:cNvPr id="21" name="Graphic 20" descr="Signal with solid fill">
            <a:extLst>
              <a:ext uri="{FF2B5EF4-FFF2-40B4-BE49-F238E27FC236}">
                <a16:creationId xmlns:a16="http://schemas.microsoft.com/office/drawing/2014/main" id="{BBF814AD-ED59-64A7-22CE-8665CB6C6D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866438" y="3270463"/>
            <a:ext cx="801966" cy="801966"/>
          </a:xfrm>
          <a:prstGeom prst="rect">
            <a:avLst/>
          </a:prstGeom>
        </p:spPr>
      </p:pic>
      <p:pic>
        <p:nvPicPr>
          <p:cNvPr id="22" name="Graphic 21" descr="Trophy with solid fill">
            <a:extLst>
              <a:ext uri="{FF2B5EF4-FFF2-40B4-BE49-F238E27FC236}">
                <a16:creationId xmlns:a16="http://schemas.microsoft.com/office/drawing/2014/main" id="{BB8B8264-93A8-EBA6-855F-EA2D8A1A27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309920" y="1252967"/>
            <a:ext cx="801966" cy="801966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CE4B947-0876-7662-2087-7F7DD8D85813}"/>
              </a:ext>
            </a:extLst>
          </p:cNvPr>
          <p:cNvGrpSpPr/>
          <p:nvPr/>
        </p:nvGrpSpPr>
        <p:grpSpPr>
          <a:xfrm>
            <a:off x="889827" y="4000390"/>
            <a:ext cx="1738554" cy="1105487"/>
            <a:chOff x="332936" y="2947244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1C5121-5556-EA47-F815-D8C1A15CF9F5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482DBA1-834D-8B06-5D6A-112F178EB36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28C8BD9-5BB2-95CF-B190-7F147E000AB0}"/>
              </a:ext>
            </a:extLst>
          </p:cNvPr>
          <p:cNvGrpSpPr/>
          <p:nvPr/>
        </p:nvGrpSpPr>
        <p:grpSpPr>
          <a:xfrm>
            <a:off x="2503636" y="2359510"/>
            <a:ext cx="1738554" cy="1105487"/>
            <a:chOff x="332936" y="2947244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485CDE5-9BF0-4D97-BB06-E5E541ED7782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CBF3C3A-EE7F-9355-DEC0-A6CFB7E368F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96423AE-D8DA-3C16-2517-8EB18B936062}"/>
              </a:ext>
            </a:extLst>
          </p:cNvPr>
          <p:cNvGrpSpPr/>
          <p:nvPr/>
        </p:nvGrpSpPr>
        <p:grpSpPr>
          <a:xfrm>
            <a:off x="4104535" y="4031899"/>
            <a:ext cx="1738554" cy="1105487"/>
            <a:chOff x="332936" y="2947244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9C8F4E6-4774-58E2-6949-F40F3848B4F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16F42B7-8EE2-5163-11CD-2417B17EA1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3C915E8-A18D-0FD6-FC1E-F47D74B870D1}"/>
              </a:ext>
            </a:extLst>
          </p:cNvPr>
          <p:cNvGrpSpPr/>
          <p:nvPr/>
        </p:nvGrpSpPr>
        <p:grpSpPr>
          <a:xfrm>
            <a:off x="5723845" y="2362909"/>
            <a:ext cx="1738554" cy="1105487"/>
            <a:chOff x="332936" y="2947244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1D1C001-54F4-0E60-1B33-4FCDC5E2B5C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2F110CA-65CA-F4A5-D8FD-970AAB5E7A7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1B313F4-34CF-06D2-A941-9CA3D722EA6D}"/>
              </a:ext>
            </a:extLst>
          </p:cNvPr>
          <p:cNvGrpSpPr/>
          <p:nvPr/>
        </p:nvGrpSpPr>
        <p:grpSpPr>
          <a:xfrm>
            <a:off x="7398144" y="4098077"/>
            <a:ext cx="1738554" cy="1105487"/>
            <a:chOff x="332936" y="2947244"/>
            <a:chExt cx="2926080" cy="110548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EBD9A07-D817-E7E4-077F-08CBC47A8FC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2AEF61D-1CD6-B61C-EDFE-CA2EC29EE541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F262821-0C92-C080-F262-0844E2796547}"/>
              </a:ext>
            </a:extLst>
          </p:cNvPr>
          <p:cNvGrpSpPr/>
          <p:nvPr/>
        </p:nvGrpSpPr>
        <p:grpSpPr>
          <a:xfrm>
            <a:off x="9841626" y="2034740"/>
            <a:ext cx="1738554" cy="1105487"/>
            <a:chOff x="332936" y="2947244"/>
            <a:chExt cx="2926080" cy="110548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AF0A780-42ED-B591-74B1-52242253DD5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5950063-7EF2-7D6B-AD3D-B336BC1E054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2"/>
                  </a:solidFill>
                </a:rPr>
                <a:t>Lorem ipsum dolor sit amet, nibh est. A magna maecenas, quam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39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9495</TotalTime>
  <Words>288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Zigzag Diamond Process – Slide Template</vt:lpstr>
      <vt:lpstr>Zigzag Diamond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Zigzag Diamond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2026-09-11T17:54:02Z</dcterms:modified>
  <cp:category>Charts &amp; Diagrams</cp:category>
</cp:coreProperties>
</file>