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37C0F-D06D-7509-7044-B55537EB1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8AF40-8AC5-958F-DDF0-F081C1285F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B05EF3-F19E-96A9-786D-0DC99CCAC9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B83C3-D3AB-C51B-3656-3777B14C1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4249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Four Stage Cards – Slide Template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197D162-36AC-389A-726D-DBCB86350511}"/>
              </a:ext>
            </a:extLst>
          </p:cNvPr>
          <p:cNvSpPr/>
          <p:nvPr/>
        </p:nvSpPr>
        <p:spPr>
          <a:xfrm>
            <a:off x="400943" y="1805760"/>
            <a:ext cx="678904" cy="67963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14E6C71-DFAB-1B90-6FCA-28264105F927}"/>
              </a:ext>
            </a:extLst>
          </p:cNvPr>
          <p:cNvSpPr/>
          <p:nvPr/>
        </p:nvSpPr>
        <p:spPr>
          <a:xfrm>
            <a:off x="3331284" y="1805356"/>
            <a:ext cx="681747" cy="680327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FEF8D8-BA7A-1EE4-A25A-20A24C98492E}"/>
              </a:ext>
            </a:extLst>
          </p:cNvPr>
          <p:cNvSpPr/>
          <p:nvPr/>
        </p:nvSpPr>
        <p:spPr>
          <a:xfrm>
            <a:off x="9164066" y="1805531"/>
            <a:ext cx="680502" cy="68006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8733F98-DAFF-3C3F-80C8-165EE87AB55B}"/>
              </a:ext>
            </a:extLst>
          </p:cNvPr>
          <p:cNvSpPr/>
          <p:nvPr/>
        </p:nvSpPr>
        <p:spPr>
          <a:xfrm>
            <a:off x="6244863" y="1805712"/>
            <a:ext cx="680561" cy="680140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/>
              <a:t>3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7F6B728-CB02-54BB-278F-8B8814DAF4A6}"/>
              </a:ext>
            </a:extLst>
          </p:cNvPr>
          <p:cNvSpPr/>
          <p:nvPr/>
        </p:nvSpPr>
        <p:spPr>
          <a:xfrm>
            <a:off x="9157381" y="1878923"/>
            <a:ext cx="2641013" cy="3133000"/>
          </a:xfrm>
          <a:custGeom>
            <a:avLst/>
            <a:gdLst>
              <a:gd name="csX0" fmla="*/ 859248 w 2641013"/>
              <a:gd name="csY0" fmla="*/ 248 h 3133000"/>
              <a:gd name="csX1" fmla="*/ 1099200 w 2641013"/>
              <a:gd name="csY1" fmla="*/ 2329 h 3133000"/>
              <a:gd name="csX2" fmla="*/ 2069675 w 2641013"/>
              <a:gd name="csY2" fmla="*/ 1172 h 3133000"/>
              <a:gd name="csX3" fmla="*/ 2423160 w 2641013"/>
              <a:gd name="csY3" fmla="*/ 1172 h 3133000"/>
              <a:gd name="csX4" fmla="*/ 2591482 w 2641013"/>
              <a:gd name="csY4" fmla="*/ 32343 h 3133000"/>
              <a:gd name="csX5" fmla="*/ 2639749 w 2641013"/>
              <a:gd name="csY5" fmla="*/ 229330 h 3133000"/>
              <a:gd name="csX6" fmla="*/ 2639942 w 2641013"/>
              <a:gd name="csY6" fmla="*/ 698501 h 3133000"/>
              <a:gd name="csX7" fmla="*/ 2639813 w 2641013"/>
              <a:gd name="csY7" fmla="*/ 2491631 h 3133000"/>
              <a:gd name="csX8" fmla="*/ 2639749 w 2641013"/>
              <a:gd name="csY8" fmla="*/ 2909386 h 3133000"/>
              <a:gd name="csX9" fmla="*/ 2585698 w 2641013"/>
              <a:gd name="csY9" fmla="*/ 3100974 h 3133000"/>
              <a:gd name="csX10" fmla="*/ 2448868 w 2641013"/>
              <a:gd name="csY10" fmla="*/ 3132659 h 3133000"/>
              <a:gd name="csX11" fmla="*/ 2275339 w 2641013"/>
              <a:gd name="csY11" fmla="*/ 3132274 h 3133000"/>
              <a:gd name="csX12" fmla="*/ 1491246 w 2641013"/>
              <a:gd name="csY12" fmla="*/ 3132402 h 3133000"/>
              <a:gd name="csX13" fmla="*/ 462928 w 2641013"/>
              <a:gd name="csY13" fmla="*/ 3132659 h 3133000"/>
              <a:gd name="csX14" fmla="*/ 212275 w 2641013"/>
              <a:gd name="csY14" fmla="*/ 3132595 h 3133000"/>
              <a:gd name="csX15" fmla="*/ 64647 w 2641013"/>
              <a:gd name="csY15" fmla="*/ 3105344 h 3133000"/>
              <a:gd name="csX16" fmla="*/ 3205 w 2641013"/>
              <a:gd name="csY16" fmla="*/ 2902959 h 3133000"/>
              <a:gd name="csX17" fmla="*/ 3140 w 2641013"/>
              <a:gd name="csY17" fmla="*/ 2459496 h 3133000"/>
              <a:gd name="csX18" fmla="*/ 3205 w 2641013"/>
              <a:gd name="csY18" fmla="*/ 1084120 h 3133000"/>
              <a:gd name="csX19" fmla="*/ 3140 w 2641013"/>
              <a:gd name="csY19" fmla="*/ 647085 h 3133000"/>
              <a:gd name="csX20" fmla="*/ 6611 w 2641013"/>
              <a:gd name="csY20" fmla="*/ 438336 h 3133000"/>
              <a:gd name="csX21" fmla="*/ 28013 w 2641013"/>
              <a:gd name="csY21" fmla="*/ 474777 h 3133000"/>
              <a:gd name="csX22" fmla="*/ 30263 w 2641013"/>
              <a:gd name="csY22" fmla="*/ 634231 h 3133000"/>
              <a:gd name="csX23" fmla="*/ 30326 w 2641013"/>
              <a:gd name="csY23" fmla="*/ 1019850 h 3133000"/>
              <a:gd name="csX24" fmla="*/ 30391 w 2641013"/>
              <a:gd name="csY24" fmla="*/ 2453069 h 3133000"/>
              <a:gd name="csX25" fmla="*/ 30134 w 2641013"/>
              <a:gd name="csY25" fmla="*/ 2922240 h 3133000"/>
              <a:gd name="csX26" fmla="*/ 118184 w 2641013"/>
              <a:gd name="csY26" fmla="*/ 3102581 h 3133000"/>
              <a:gd name="csX27" fmla="*/ 308680 w 2641013"/>
              <a:gd name="csY27" fmla="*/ 3106694 h 3133000"/>
              <a:gd name="csX28" fmla="*/ 700726 w 2641013"/>
              <a:gd name="csY28" fmla="*/ 3106887 h 3133000"/>
              <a:gd name="csX29" fmla="*/ 1986124 w 2641013"/>
              <a:gd name="csY29" fmla="*/ 3106694 h 3133000"/>
              <a:gd name="csX30" fmla="*/ 2403879 w 2641013"/>
              <a:gd name="csY30" fmla="*/ 3106823 h 3133000"/>
              <a:gd name="csX31" fmla="*/ 2579785 w 2641013"/>
              <a:gd name="csY31" fmla="*/ 3069160 h 3133000"/>
              <a:gd name="csX32" fmla="*/ 2612563 w 2641013"/>
              <a:gd name="csY32" fmla="*/ 2877251 h 3133000"/>
              <a:gd name="csX33" fmla="*/ 2612434 w 2641013"/>
              <a:gd name="csY33" fmla="*/ 2420934 h 3133000"/>
              <a:gd name="csX34" fmla="*/ 2612434 w 2641013"/>
              <a:gd name="csY34" fmla="*/ 1103401 h 3133000"/>
              <a:gd name="csX35" fmla="*/ 2612434 w 2641013"/>
              <a:gd name="csY35" fmla="*/ 679220 h 3133000"/>
              <a:gd name="csX36" fmla="*/ 2609542 w 2641013"/>
              <a:gd name="csY36" fmla="*/ 466808 h 3133000"/>
              <a:gd name="csX37" fmla="*/ 2397452 w 2641013"/>
              <a:gd name="csY37" fmla="*/ 512568 h 3133000"/>
              <a:gd name="csX38" fmla="*/ 2069675 w 2641013"/>
              <a:gd name="csY38" fmla="*/ 512439 h 3133000"/>
              <a:gd name="csX39" fmla="*/ 1157043 w 2641013"/>
              <a:gd name="csY39" fmla="*/ 512568 h 3133000"/>
              <a:gd name="csX40" fmla="*/ 634914 w 2641013"/>
              <a:gd name="csY40" fmla="*/ 512118 h 3133000"/>
              <a:gd name="csX41" fmla="*/ 668270 w 2641013"/>
              <a:gd name="csY41" fmla="*/ 457360 h 3133000"/>
              <a:gd name="csX42" fmla="*/ 706446 w 2641013"/>
              <a:gd name="csY42" fmla="*/ 372717 h 3133000"/>
              <a:gd name="csX43" fmla="*/ 681574 w 2641013"/>
              <a:gd name="csY43" fmla="*/ 97449 h 3133000"/>
              <a:gd name="csX44" fmla="*/ 619489 w 2641013"/>
              <a:gd name="csY44" fmla="*/ 4386 h 3133000"/>
              <a:gd name="csX45" fmla="*/ 859248 w 2641013"/>
              <a:gd name="csY45" fmla="*/ 248 h 3133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2641013" h="3133000">
                <a:moveTo>
                  <a:pt x="859248" y="248"/>
                </a:moveTo>
                <a:cubicBezTo>
                  <a:pt x="939376" y="899"/>
                  <a:pt x="1019537" y="2586"/>
                  <a:pt x="1099200" y="2329"/>
                </a:cubicBezTo>
                <a:cubicBezTo>
                  <a:pt x="1422670" y="1237"/>
                  <a:pt x="1746205" y="80"/>
                  <a:pt x="2069675" y="1172"/>
                </a:cubicBezTo>
                <a:cubicBezTo>
                  <a:pt x="2187482" y="1558"/>
                  <a:pt x="2305353" y="1494"/>
                  <a:pt x="2423160" y="1172"/>
                </a:cubicBezTo>
                <a:cubicBezTo>
                  <a:pt x="2480874" y="1044"/>
                  <a:pt x="2543666" y="-6797"/>
                  <a:pt x="2591482" y="32343"/>
                </a:cubicBezTo>
                <a:cubicBezTo>
                  <a:pt x="2651060" y="81124"/>
                  <a:pt x="2639749" y="160819"/>
                  <a:pt x="2639749" y="229330"/>
                </a:cubicBezTo>
                <a:cubicBezTo>
                  <a:pt x="2639813" y="385699"/>
                  <a:pt x="2639492" y="542068"/>
                  <a:pt x="2639942" y="698501"/>
                </a:cubicBezTo>
                <a:cubicBezTo>
                  <a:pt x="2641484" y="1296211"/>
                  <a:pt x="2641291" y="1893921"/>
                  <a:pt x="2639813" y="2491631"/>
                </a:cubicBezTo>
                <a:cubicBezTo>
                  <a:pt x="2639428" y="2630904"/>
                  <a:pt x="2640264" y="2770113"/>
                  <a:pt x="2639749" y="2909386"/>
                </a:cubicBezTo>
                <a:cubicBezTo>
                  <a:pt x="2639492" y="2979568"/>
                  <a:pt x="2646691" y="3052386"/>
                  <a:pt x="2585698" y="3100974"/>
                </a:cubicBezTo>
                <a:cubicBezTo>
                  <a:pt x="2544694" y="3133688"/>
                  <a:pt x="2498677" y="3132338"/>
                  <a:pt x="2448868" y="3132659"/>
                </a:cubicBezTo>
                <a:cubicBezTo>
                  <a:pt x="2391025" y="3133045"/>
                  <a:pt x="2333182" y="3132081"/>
                  <a:pt x="2275339" y="3132274"/>
                </a:cubicBezTo>
                <a:cubicBezTo>
                  <a:pt x="2013953" y="3133173"/>
                  <a:pt x="1752632" y="3132852"/>
                  <a:pt x="1491246" y="3132402"/>
                </a:cubicBezTo>
                <a:cubicBezTo>
                  <a:pt x="1148495" y="3131824"/>
                  <a:pt x="805679" y="3133752"/>
                  <a:pt x="462928" y="3132659"/>
                </a:cubicBezTo>
                <a:cubicBezTo>
                  <a:pt x="379377" y="3132402"/>
                  <a:pt x="295826" y="3132338"/>
                  <a:pt x="212275" y="3132595"/>
                </a:cubicBezTo>
                <a:cubicBezTo>
                  <a:pt x="160537" y="3132788"/>
                  <a:pt x="108736" y="3137479"/>
                  <a:pt x="64647" y="3105344"/>
                </a:cubicBezTo>
                <a:cubicBezTo>
                  <a:pt x="-3607" y="3055535"/>
                  <a:pt x="3333" y="2978733"/>
                  <a:pt x="3205" y="2902959"/>
                </a:cubicBezTo>
                <a:cubicBezTo>
                  <a:pt x="2884" y="2755138"/>
                  <a:pt x="3333" y="2607317"/>
                  <a:pt x="3140" y="2459496"/>
                </a:cubicBezTo>
                <a:cubicBezTo>
                  <a:pt x="2691" y="2001059"/>
                  <a:pt x="3333" y="1542557"/>
                  <a:pt x="3205" y="1084120"/>
                </a:cubicBezTo>
                <a:cubicBezTo>
                  <a:pt x="3205" y="938420"/>
                  <a:pt x="3076" y="792785"/>
                  <a:pt x="3140" y="647085"/>
                </a:cubicBezTo>
                <a:cubicBezTo>
                  <a:pt x="3140" y="589306"/>
                  <a:pt x="-5857" y="490716"/>
                  <a:pt x="6611" y="438336"/>
                </a:cubicBezTo>
                <a:cubicBezTo>
                  <a:pt x="13038" y="449583"/>
                  <a:pt x="24221" y="462502"/>
                  <a:pt x="28013" y="474777"/>
                </a:cubicBezTo>
                <a:cubicBezTo>
                  <a:pt x="37268" y="504856"/>
                  <a:pt x="30391" y="597854"/>
                  <a:pt x="30263" y="634231"/>
                </a:cubicBezTo>
                <a:cubicBezTo>
                  <a:pt x="30006" y="762771"/>
                  <a:pt x="30905" y="891310"/>
                  <a:pt x="30326" y="1019850"/>
                </a:cubicBezTo>
                <a:cubicBezTo>
                  <a:pt x="28206" y="1497568"/>
                  <a:pt x="31612" y="1975351"/>
                  <a:pt x="30391" y="2453069"/>
                </a:cubicBezTo>
                <a:cubicBezTo>
                  <a:pt x="30006" y="2609438"/>
                  <a:pt x="31034" y="2765871"/>
                  <a:pt x="30134" y="2922240"/>
                </a:cubicBezTo>
                <a:cubicBezTo>
                  <a:pt x="29748" y="2996857"/>
                  <a:pt x="29941" y="3078480"/>
                  <a:pt x="118184" y="3102581"/>
                </a:cubicBezTo>
                <a:cubicBezTo>
                  <a:pt x="167929" y="3116206"/>
                  <a:pt x="254822" y="3106694"/>
                  <a:pt x="308680" y="3106694"/>
                </a:cubicBezTo>
                <a:cubicBezTo>
                  <a:pt x="439340" y="3106759"/>
                  <a:pt x="570066" y="3106759"/>
                  <a:pt x="700726" y="3106887"/>
                </a:cubicBezTo>
                <a:cubicBezTo>
                  <a:pt x="1129150" y="3107465"/>
                  <a:pt x="1557701" y="3107915"/>
                  <a:pt x="1986124" y="3106694"/>
                </a:cubicBezTo>
                <a:cubicBezTo>
                  <a:pt x="2125397" y="3106309"/>
                  <a:pt x="2264605" y="3106630"/>
                  <a:pt x="2403879" y="3106823"/>
                </a:cubicBezTo>
                <a:cubicBezTo>
                  <a:pt x="2464357" y="3106887"/>
                  <a:pt x="2534154" y="3117813"/>
                  <a:pt x="2579785" y="3069160"/>
                </a:cubicBezTo>
                <a:cubicBezTo>
                  <a:pt x="2627281" y="3018580"/>
                  <a:pt x="2612370" y="2940685"/>
                  <a:pt x="2612563" y="2877251"/>
                </a:cubicBezTo>
                <a:cubicBezTo>
                  <a:pt x="2612949" y="2725188"/>
                  <a:pt x="2613205" y="2572997"/>
                  <a:pt x="2612434" y="2420934"/>
                </a:cubicBezTo>
                <a:cubicBezTo>
                  <a:pt x="2610314" y="1981778"/>
                  <a:pt x="2611792" y="1542557"/>
                  <a:pt x="2612434" y="1103401"/>
                </a:cubicBezTo>
                <a:cubicBezTo>
                  <a:pt x="2612627" y="962007"/>
                  <a:pt x="2612563" y="820614"/>
                  <a:pt x="2612434" y="679220"/>
                </a:cubicBezTo>
                <a:cubicBezTo>
                  <a:pt x="2612370" y="615721"/>
                  <a:pt x="2621754" y="527029"/>
                  <a:pt x="2609542" y="466808"/>
                </a:cubicBezTo>
                <a:cubicBezTo>
                  <a:pt x="2535310" y="528507"/>
                  <a:pt x="2489229" y="512247"/>
                  <a:pt x="2397452" y="512568"/>
                </a:cubicBezTo>
                <a:cubicBezTo>
                  <a:pt x="2288193" y="512954"/>
                  <a:pt x="2178934" y="512568"/>
                  <a:pt x="2069675" y="512439"/>
                </a:cubicBezTo>
                <a:cubicBezTo>
                  <a:pt x="1765486" y="512054"/>
                  <a:pt x="1461232" y="511732"/>
                  <a:pt x="1157043" y="512568"/>
                </a:cubicBezTo>
                <a:cubicBezTo>
                  <a:pt x="983256" y="513018"/>
                  <a:pt x="808507" y="517517"/>
                  <a:pt x="634914" y="512118"/>
                </a:cubicBezTo>
                <a:cubicBezTo>
                  <a:pt x="641341" y="492130"/>
                  <a:pt x="656894" y="475741"/>
                  <a:pt x="668270" y="457360"/>
                </a:cubicBezTo>
                <a:cubicBezTo>
                  <a:pt x="684594" y="430881"/>
                  <a:pt x="697770" y="402602"/>
                  <a:pt x="706446" y="372717"/>
                </a:cubicBezTo>
                <a:cubicBezTo>
                  <a:pt x="733118" y="280296"/>
                  <a:pt x="726113" y="183377"/>
                  <a:pt x="681574" y="97449"/>
                </a:cubicBezTo>
                <a:cubicBezTo>
                  <a:pt x="664285" y="64157"/>
                  <a:pt x="635043" y="37163"/>
                  <a:pt x="619489" y="4386"/>
                </a:cubicBezTo>
                <a:cubicBezTo>
                  <a:pt x="699023" y="-16"/>
                  <a:pt x="779119" y="-402"/>
                  <a:pt x="859248" y="24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52559D7-9507-3D09-873C-F1CF4B3836BB}"/>
              </a:ext>
            </a:extLst>
          </p:cNvPr>
          <p:cNvSpPr/>
          <p:nvPr/>
        </p:nvSpPr>
        <p:spPr>
          <a:xfrm>
            <a:off x="3326341" y="1879802"/>
            <a:ext cx="2645553" cy="3131506"/>
          </a:xfrm>
          <a:custGeom>
            <a:avLst/>
            <a:gdLst>
              <a:gd name="csX0" fmla="*/ 687697 w 2645553"/>
              <a:gd name="csY0" fmla="*/ 3 h 3131506"/>
              <a:gd name="csX1" fmla="*/ 760330 w 2645553"/>
              <a:gd name="csY1" fmla="*/ 2220 h 3131506"/>
              <a:gd name="csX2" fmla="*/ 1068826 w 2645553"/>
              <a:gd name="csY2" fmla="*/ 1963 h 3131506"/>
              <a:gd name="csX3" fmla="*/ 2161414 w 2645553"/>
              <a:gd name="csY3" fmla="*/ 549 h 3131506"/>
              <a:gd name="csX4" fmla="*/ 2457055 w 2645553"/>
              <a:gd name="csY4" fmla="*/ 421 h 3131506"/>
              <a:gd name="csX5" fmla="*/ 2623386 w 2645553"/>
              <a:gd name="csY5" fmla="*/ 65526 h 3131506"/>
              <a:gd name="csX6" fmla="*/ 2641381 w 2645553"/>
              <a:gd name="csY6" fmla="*/ 222023 h 3131506"/>
              <a:gd name="csX7" fmla="*/ 2642860 w 2645553"/>
              <a:gd name="csY7" fmla="*/ 511238 h 3131506"/>
              <a:gd name="csX8" fmla="*/ 2643117 w 2645553"/>
              <a:gd name="csY8" fmla="*/ 1680950 h 3131506"/>
              <a:gd name="csX9" fmla="*/ 2642796 w 2645553"/>
              <a:gd name="csY9" fmla="*/ 2734977 h 3131506"/>
              <a:gd name="csX10" fmla="*/ 2642346 w 2645553"/>
              <a:gd name="csY10" fmla="*/ 2921360 h 3131506"/>
              <a:gd name="csX11" fmla="*/ 2584503 w 2645553"/>
              <a:gd name="csY11" fmla="*/ 3103758 h 3131506"/>
              <a:gd name="csX12" fmla="*/ 2457055 w 2645553"/>
              <a:gd name="csY12" fmla="*/ 3131265 h 3131506"/>
              <a:gd name="csX13" fmla="*/ 2283527 w 2645553"/>
              <a:gd name="csY13" fmla="*/ 3131458 h 3131506"/>
              <a:gd name="csX14" fmla="*/ 1518715 w 2645553"/>
              <a:gd name="csY14" fmla="*/ 3131458 h 3131506"/>
              <a:gd name="csX15" fmla="*/ 458261 w 2645553"/>
              <a:gd name="csY15" fmla="*/ 3131201 h 3131506"/>
              <a:gd name="csX16" fmla="*/ 207609 w 2645553"/>
              <a:gd name="csY16" fmla="*/ 3131008 h 3131506"/>
              <a:gd name="csX17" fmla="*/ 56703 w 2645553"/>
              <a:gd name="csY17" fmla="*/ 3101251 h 3131506"/>
              <a:gd name="csX18" fmla="*/ 1367 w 2645553"/>
              <a:gd name="csY18" fmla="*/ 2895652 h 3131506"/>
              <a:gd name="csX19" fmla="*/ 1495 w 2645553"/>
              <a:gd name="csY19" fmla="*/ 2432908 h 3131506"/>
              <a:gd name="csX20" fmla="*/ 1945 w 2645553"/>
              <a:gd name="csY20" fmla="*/ 1105028 h 3131506"/>
              <a:gd name="csX21" fmla="*/ 1945 w 2645553"/>
              <a:gd name="csY21" fmla="*/ 443947 h 3131506"/>
              <a:gd name="csX22" fmla="*/ 26368 w 2645553"/>
              <a:gd name="csY22" fmla="*/ 581935 h 3131506"/>
              <a:gd name="csX23" fmla="*/ 26496 w 2645553"/>
              <a:gd name="csY23" fmla="*/ 948273 h 3131506"/>
              <a:gd name="csX24" fmla="*/ 26432 w 2645553"/>
              <a:gd name="csY24" fmla="*/ 2490751 h 3131506"/>
              <a:gd name="csX25" fmla="*/ 26689 w 2645553"/>
              <a:gd name="csY25" fmla="*/ 2921360 h 3131506"/>
              <a:gd name="csX26" fmla="*/ 114161 w 2645553"/>
              <a:gd name="csY26" fmla="*/ 3101444 h 3131506"/>
              <a:gd name="csX27" fmla="*/ 310441 w 2645553"/>
              <a:gd name="csY27" fmla="*/ 3106329 h 3131506"/>
              <a:gd name="csX28" fmla="*/ 696060 w 2645553"/>
              <a:gd name="csY28" fmla="*/ 3106393 h 3131506"/>
              <a:gd name="csX29" fmla="*/ 2000739 w 2645553"/>
              <a:gd name="csY29" fmla="*/ 3106264 h 3131506"/>
              <a:gd name="csX30" fmla="*/ 2418493 w 2645553"/>
              <a:gd name="csY30" fmla="*/ 3106521 h 3131506"/>
              <a:gd name="csX31" fmla="*/ 2591508 w 2645553"/>
              <a:gd name="csY31" fmla="*/ 3058961 h 3131506"/>
              <a:gd name="csX32" fmla="*/ 2619144 w 2645553"/>
              <a:gd name="csY32" fmla="*/ 2850663 h 3131506"/>
              <a:gd name="csX33" fmla="*/ 2619144 w 2645553"/>
              <a:gd name="csY33" fmla="*/ 2375065 h 3131506"/>
              <a:gd name="csX34" fmla="*/ 2619016 w 2645553"/>
              <a:gd name="csY34" fmla="*/ 1141083 h 3131506"/>
              <a:gd name="csX35" fmla="*/ 2619144 w 2645553"/>
              <a:gd name="csY35" fmla="*/ 704048 h 3131506"/>
              <a:gd name="csX36" fmla="*/ 2617730 w 2645553"/>
              <a:gd name="csY36" fmla="*/ 464899 h 3131506"/>
              <a:gd name="csX37" fmla="*/ 2552047 w 2645553"/>
              <a:gd name="csY37" fmla="*/ 506225 h 3131506"/>
              <a:gd name="csX38" fmla="*/ 2360651 w 2645553"/>
              <a:gd name="csY38" fmla="*/ 511752 h 3131506"/>
              <a:gd name="csX39" fmla="*/ 2071436 w 2645553"/>
              <a:gd name="csY39" fmla="*/ 511816 h 3131506"/>
              <a:gd name="csX40" fmla="*/ 1094533 w 2645553"/>
              <a:gd name="csY40" fmla="*/ 511816 h 3131506"/>
              <a:gd name="csX41" fmla="*/ 792465 w 2645553"/>
              <a:gd name="csY41" fmla="*/ 511752 h 3131506"/>
              <a:gd name="csX42" fmla="*/ 631790 w 2645553"/>
              <a:gd name="csY42" fmla="*/ 507896 h 3131506"/>
              <a:gd name="csX43" fmla="*/ 663025 w 2645553"/>
              <a:gd name="csY43" fmla="*/ 461943 h 3131506"/>
              <a:gd name="csX44" fmla="*/ 704287 w 2645553"/>
              <a:gd name="csY44" fmla="*/ 375307 h 3131506"/>
              <a:gd name="csX45" fmla="*/ 619450 w 2645553"/>
              <a:gd name="csY45" fmla="*/ 9933 h 3131506"/>
              <a:gd name="csX46" fmla="*/ 687697 w 2645553"/>
              <a:gd name="csY46" fmla="*/ 3 h 31315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2645553" h="3131506">
                <a:moveTo>
                  <a:pt x="687697" y="3"/>
                </a:moveTo>
                <a:cubicBezTo>
                  <a:pt x="713959" y="83"/>
                  <a:pt x="740953" y="2188"/>
                  <a:pt x="760330" y="2220"/>
                </a:cubicBezTo>
                <a:cubicBezTo>
                  <a:pt x="863162" y="2349"/>
                  <a:pt x="965994" y="1578"/>
                  <a:pt x="1068826" y="1963"/>
                </a:cubicBezTo>
                <a:cubicBezTo>
                  <a:pt x="1432979" y="3120"/>
                  <a:pt x="1797261" y="614"/>
                  <a:pt x="2161414" y="549"/>
                </a:cubicBezTo>
                <a:cubicBezTo>
                  <a:pt x="2259940" y="485"/>
                  <a:pt x="2358530" y="-93"/>
                  <a:pt x="2457055" y="421"/>
                </a:cubicBezTo>
                <a:cubicBezTo>
                  <a:pt x="2521132" y="678"/>
                  <a:pt x="2587523" y="3377"/>
                  <a:pt x="2623386" y="65526"/>
                </a:cubicBezTo>
                <a:cubicBezTo>
                  <a:pt x="2649994" y="111736"/>
                  <a:pt x="2641446" y="170672"/>
                  <a:pt x="2641381" y="222023"/>
                </a:cubicBezTo>
                <a:cubicBezTo>
                  <a:pt x="2641253" y="318557"/>
                  <a:pt x="2641960" y="414769"/>
                  <a:pt x="2642860" y="511238"/>
                </a:cubicBezTo>
                <a:cubicBezTo>
                  <a:pt x="2646523" y="901099"/>
                  <a:pt x="2641060" y="1291089"/>
                  <a:pt x="2643117" y="1680950"/>
                </a:cubicBezTo>
                <a:cubicBezTo>
                  <a:pt x="2645045" y="2032121"/>
                  <a:pt x="2647616" y="2383870"/>
                  <a:pt x="2642796" y="2734977"/>
                </a:cubicBezTo>
                <a:cubicBezTo>
                  <a:pt x="2641896" y="2797062"/>
                  <a:pt x="2641831" y="2859275"/>
                  <a:pt x="2642346" y="2921360"/>
                </a:cubicBezTo>
                <a:cubicBezTo>
                  <a:pt x="2642924" y="2991542"/>
                  <a:pt x="2645109" y="3057033"/>
                  <a:pt x="2584503" y="3103758"/>
                </a:cubicBezTo>
                <a:cubicBezTo>
                  <a:pt x="2546712" y="3132872"/>
                  <a:pt x="2502430" y="3131265"/>
                  <a:pt x="2457055" y="3131265"/>
                </a:cubicBezTo>
                <a:cubicBezTo>
                  <a:pt x="2399213" y="3131201"/>
                  <a:pt x="2341370" y="3131651"/>
                  <a:pt x="2283527" y="3131458"/>
                </a:cubicBezTo>
                <a:cubicBezTo>
                  <a:pt x="2028568" y="3130494"/>
                  <a:pt x="1773673" y="3131522"/>
                  <a:pt x="1518715" y="3131458"/>
                </a:cubicBezTo>
                <a:cubicBezTo>
                  <a:pt x="1165230" y="3131329"/>
                  <a:pt x="811746" y="3131651"/>
                  <a:pt x="458261" y="3131201"/>
                </a:cubicBezTo>
                <a:cubicBezTo>
                  <a:pt x="374711" y="3131072"/>
                  <a:pt x="291160" y="3130751"/>
                  <a:pt x="207609" y="3131008"/>
                </a:cubicBezTo>
                <a:cubicBezTo>
                  <a:pt x="154650" y="3131201"/>
                  <a:pt x="100792" y="3136471"/>
                  <a:pt x="56703" y="3101251"/>
                </a:cubicBezTo>
                <a:cubicBezTo>
                  <a:pt x="-7824" y="3049771"/>
                  <a:pt x="1367" y="2969819"/>
                  <a:pt x="1367" y="2895652"/>
                </a:cubicBezTo>
                <a:cubicBezTo>
                  <a:pt x="1367" y="2741404"/>
                  <a:pt x="2138" y="2587156"/>
                  <a:pt x="1495" y="2432908"/>
                </a:cubicBezTo>
                <a:cubicBezTo>
                  <a:pt x="-497" y="1990346"/>
                  <a:pt x="1238" y="1547655"/>
                  <a:pt x="1945" y="1105028"/>
                </a:cubicBezTo>
                <a:cubicBezTo>
                  <a:pt x="2331" y="884775"/>
                  <a:pt x="-2618" y="664200"/>
                  <a:pt x="1945" y="443947"/>
                </a:cubicBezTo>
                <a:cubicBezTo>
                  <a:pt x="40443" y="473319"/>
                  <a:pt x="26239" y="537717"/>
                  <a:pt x="26368" y="581935"/>
                </a:cubicBezTo>
                <a:cubicBezTo>
                  <a:pt x="26625" y="704048"/>
                  <a:pt x="26239" y="826161"/>
                  <a:pt x="26496" y="948273"/>
                </a:cubicBezTo>
                <a:cubicBezTo>
                  <a:pt x="27589" y="1462433"/>
                  <a:pt x="25275" y="1976592"/>
                  <a:pt x="26432" y="2490751"/>
                </a:cubicBezTo>
                <a:cubicBezTo>
                  <a:pt x="26753" y="2634266"/>
                  <a:pt x="27332" y="2777845"/>
                  <a:pt x="26689" y="2921360"/>
                </a:cubicBezTo>
                <a:cubicBezTo>
                  <a:pt x="26368" y="2995270"/>
                  <a:pt x="30031" y="3075543"/>
                  <a:pt x="114161" y="3101444"/>
                </a:cubicBezTo>
                <a:cubicBezTo>
                  <a:pt x="162684" y="3116355"/>
                  <a:pt x="257032" y="3106714"/>
                  <a:pt x="310441" y="3106329"/>
                </a:cubicBezTo>
                <a:cubicBezTo>
                  <a:pt x="438980" y="3105493"/>
                  <a:pt x="567520" y="3106393"/>
                  <a:pt x="696060" y="3106393"/>
                </a:cubicBezTo>
                <a:cubicBezTo>
                  <a:pt x="1130974" y="3106457"/>
                  <a:pt x="1565825" y="3105943"/>
                  <a:pt x="2000739" y="3106264"/>
                </a:cubicBezTo>
                <a:cubicBezTo>
                  <a:pt x="2140012" y="3106393"/>
                  <a:pt x="2279221" y="3107035"/>
                  <a:pt x="2418493" y="3106521"/>
                </a:cubicBezTo>
                <a:cubicBezTo>
                  <a:pt x="2480128" y="3106329"/>
                  <a:pt x="2549283" y="3114169"/>
                  <a:pt x="2591508" y="3058961"/>
                </a:cubicBezTo>
                <a:cubicBezTo>
                  <a:pt x="2634890" y="3002276"/>
                  <a:pt x="2619080" y="2917568"/>
                  <a:pt x="2619144" y="2850663"/>
                </a:cubicBezTo>
                <a:cubicBezTo>
                  <a:pt x="2619208" y="2692109"/>
                  <a:pt x="2619144" y="2533619"/>
                  <a:pt x="2619144" y="2375065"/>
                </a:cubicBezTo>
                <a:cubicBezTo>
                  <a:pt x="2619144" y="1963738"/>
                  <a:pt x="2618309" y="1552411"/>
                  <a:pt x="2619016" y="1141083"/>
                </a:cubicBezTo>
                <a:cubicBezTo>
                  <a:pt x="2619273" y="995383"/>
                  <a:pt x="2619144" y="849748"/>
                  <a:pt x="2619144" y="704048"/>
                </a:cubicBezTo>
                <a:cubicBezTo>
                  <a:pt x="2619144" y="624739"/>
                  <a:pt x="2623257" y="544016"/>
                  <a:pt x="2617730" y="464899"/>
                </a:cubicBezTo>
                <a:cubicBezTo>
                  <a:pt x="2595557" y="478782"/>
                  <a:pt x="2578076" y="498448"/>
                  <a:pt x="2552047" y="506225"/>
                </a:cubicBezTo>
                <a:cubicBezTo>
                  <a:pt x="2497995" y="522357"/>
                  <a:pt x="2417915" y="511688"/>
                  <a:pt x="2360651" y="511752"/>
                </a:cubicBezTo>
                <a:cubicBezTo>
                  <a:pt x="2264246" y="511945"/>
                  <a:pt x="2167841" y="511752"/>
                  <a:pt x="2071436" y="511816"/>
                </a:cubicBezTo>
                <a:cubicBezTo>
                  <a:pt x="1745780" y="512009"/>
                  <a:pt x="1420189" y="512266"/>
                  <a:pt x="1094533" y="511816"/>
                </a:cubicBezTo>
                <a:cubicBezTo>
                  <a:pt x="993823" y="511688"/>
                  <a:pt x="893176" y="511752"/>
                  <a:pt x="792465" y="511752"/>
                </a:cubicBezTo>
                <a:cubicBezTo>
                  <a:pt x="740663" y="511752"/>
                  <a:pt x="682306" y="518693"/>
                  <a:pt x="631790" y="507896"/>
                </a:cubicBezTo>
                <a:cubicBezTo>
                  <a:pt x="638667" y="491379"/>
                  <a:pt x="652871" y="477304"/>
                  <a:pt x="663025" y="461943"/>
                </a:cubicBezTo>
                <a:cubicBezTo>
                  <a:pt x="680443" y="435721"/>
                  <a:pt x="694453" y="405193"/>
                  <a:pt x="704287" y="375307"/>
                </a:cubicBezTo>
                <a:cubicBezTo>
                  <a:pt x="745291" y="250367"/>
                  <a:pt x="711742" y="104217"/>
                  <a:pt x="619450" y="9933"/>
                </a:cubicBezTo>
                <a:cubicBezTo>
                  <a:pt x="635904" y="1867"/>
                  <a:pt x="661435" y="-77"/>
                  <a:pt x="687697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73CACCAA-A9F6-31F1-9C2B-ED55482AB1C9}"/>
              </a:ext>
            </a:extLst>
          </p:cNvPr>
          <p:cNvSpPr/>
          <p:nvPr/>
        </p:nvSpPr>
        <p:spPr>
          <a:xfrm>
            <a:off x="6239316" y="1879823"/>
            <a:ext cx="2645088" cy="3131805"/>
          </a:xfrm>
          <a:custGeom>
            <a:avLst/>
            <a:gdLst>
              <a:gd name="csX0" fmla="*/ 2069886 w 2645088"/>
              <a:gd name="csY0" fmla="*/ 401 h 3131805"/>
              <a:gd name="csX1" fmla="*/ 2429798 w 2645088"/>
              <a:gd name="csY1" fmla="*/ 594 h 3131805"/>
              <a:gd name="csX2" fmla="*/ 2593300 w 2645088"/>
              <a:gd name="csY2" fmla="*/ 29451 h 3131805"/>
              <a:gd name="csX3" fmla="*/ 2642724 w 2645088"/>
              <a:gd name="csY3" fmla="*/ 228431 h 3131805"/>
              <a:gd name="csX4" fmla="*/ 2644652 w 2645088"/>
              <a:gd name="csY4" fmla="*/ 697601 h 3131805"/>
              <a:gd name="csX5" fmla="*/ 2644845 w 2645088"/>
              <a:gd name="csY5" fmla="*/ 2490732 h 3131805"/>
              <a:gd name="csX6" fmla="*/ 2644845 w 2645088"/>
              <a:gd name="csY6" fmla="*/ 2908486 h 3131805"/>
              <a:gd name="csX7" fmla="*/ 2584174 w 2645088"/>
              <a:gd name="csY7" fmla="*/ 3104638 h 3131805"/>
              <a:gd name="csX8" fmla="*/ 2461933 w 2645088"/>
              <a:gd name="csY8" fmla="*/ 3131374 h 3131805"/>
              <a:gd name="csX9" fmla="*/ 2281977 w 2645088"/>
              <a:gd name="csY9" fmla="*/ 3131374 h 3131805"/>
              <a:gd name="csX10" fmla="*/ 1504311 w 2645088"/>
              <a:gd name="csY10" fmla="*/ 3131503 h 3131805"/>
              <a:gd name="csX11" fmla="*/ 463139 w 2645088"/>
              <a:gd name="csY11" fmla="*/ 3131439 h 3131805"/>
              <a:gd name="csX12" fmla="*/ 206059 w 2645088"/>
              <a:gd name="csY12" fmla="*/ 3131374 h 3131805"/>
              <a:gd name="csX13" fmla="*/ 63701 w 2645088"/>
              <a:gd name="csY13" fmla="*/ 3105281 h 3131805"/>
              <a:gd name="csX14" fmla="*/ 2773 w 2645088"/>
              <a:gd name="csY14" fmla="*/ 2902059 h 3131805"/>
              <a:gd name="csX15" fmla="*/ 2773 w 2645088"/>
              <a:gd name="csY15" fmla="*/ 2465024 h 3131805"/>
              <a:gd name="csX16" fmla="*/ 2902 w 2645088"/>
              <a:gd name="csY16" fmla="*/ 1076794 h 3131805"/>
              <a:gd name="csX17" fmla="*/ 2773 w 2645088"/>
              <a:gd name="csY17" fmla="*/ 652612 h 3131805"/>
              <a:gd name="csX18" fmla="*/ 6822 w 2645088"/>
              <a:gd name="csY18" fmla="*/ 438079 h 3131805"/>
              <a:gd name="csX19" fmla="*/ 26939 w 2645088"/>
              <a:gd name="csY19" fmla="*/ 474520 h 3131805"/>
              <a:gd name="csX20" fmla="*/ 29124 w 2645088"/>
              <a:gd name="csY20" fmla="*/ 639758 h 3131805"/>
              <a:gd name="csX21" fmla="*/ 29124 w 2645088"/>
              <a:gd name="csY21" fmla="*/ 1025378 h 3131805"/>
              <a:gd name="csX22" fmla="*/ 29060 w 2645088"/>
              <a:gd name="csY22" fmla="*/ 2452170 h 3131805"/>
              <a:gd name="csX23" fmla="*/ 29188 w 2645088"/>
              <a:gd name="csY23" fmla="*/ 2914913 h 3131805"/>
              <a:gd name="csX24" fmla="*/ 114346 w 2645088"/>
              <a:gd name="csY24" fmla="*/ 3100396 h 3131805"/>
              <a:gd name="csX25" fmla="*/ 308891 w 2645088"/>
              <a:gd name="csY25" fmla="*/ 3106245 h 3131805"/>
              <a:gd name="csX26" fmla="*/ 694510 w 2645088"/>
              <a:gd name="csY26" fmla="*/ 3106180 h 3131805"/>
              <a:gd name="csX27" fmla="*/ 2005616 w 2645088"/>
              <a:gd name="csY27" fmla="*/ 3106245 h 3131805"/>
              <a:gd name="csX28" fmla="*/ 2416944 w 2645088"/>
              <a:gd name="csY28" fmla="*/ 3106180 h 3131805"/>
              <a:gd name="csX29" fmla="*/ 2591115 w 2645088"/>
              <a:gd name="csY29" fmla="*/ 3060356 h 3131805"/>
              <a:gd name="csX30" fmla="*/ 2618687 w 2645088"/>
              <a:gd name="csY30" fmla="*/ 2863497 h 3131805"/>
              <a:gd name="csX31" fmla="*/ 2618751 w 2645088"/>
              <a:gd name="csY31" fmla="*/ 2394327 h 3131805"/>
              <a:gd name="csX32" fmla="*/ 2618816 w 2645088"/>
              <a:gd name="csY32" fmla="*/ 1102502 h 3131805"/>
              <a:gd name="csX33" fmla="*/ 2618880 w 2645088"/>
              <a:gd name="csY33" fmla="*/ 678320 h 3131805"/>
              <a:gd name="csX34" fmla="*/ 2616181 w 2645088"/>
              <a:gd name="csY34" fmla="*/ 462309 h 3131805"/>
              <a:gd name="csX35" fmla="*/ 2416944 w 2645088"/>
              <a:gd name="csY35" fmla="*/ 511604 h 3131805"/>
              <a:gd name="csX36" fmla="*/ 2127729 w 2645088"/>
              <a:gd name="csY36" fmla="*/ 511411 h 3131805"/>
              <a:gd name="csX37" fmla="*/ 1099411 w 2645088"/>
              <a:gd name="csY37" fmla="*/ 511347 h 3131805"/>
              <a:gd name="csX38" fmla="*/ 784488 w 2645088"/>
              <a:gd name="csY38" fmla="*/ 511604 h 3131805"/>
              <a:gd name="csX39" fmla="*/ 631140 w 2645088"/>
              <a:gd name="csY39" fmla="*/ 504792 h 3131805"/>
              <a:gd name="csX40" fmla="*/ 688790 w 2645088"/>
              <a:gd name="csY40" fmla="*/ 114802 h 3131805"/>
              <a:gd name="csX41" fmla="*/ 616744 w 2645088"/>
              <a:gd name="csY41" fmla="*/ 3486 h 3131805"/>
              <a:gd name="csX42" fmla="*/ 752353 w 2645088"/>
              <a:gd name="csY42" fmla="*/ 2072 h 3131805"/>
              <a:gd name="csX43" fmla="*/ 1086557 w 2645088"/>
              <a:gd name="csY43" fmla="*/ 1108 h 3131805"/>
              <a:gd name="csX44" fmla="*/ 2069886 w 2645088"/>
              <a:gd name="csY44" fmla="*/ 401 h 3131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2645088" h="3131805">
                <a:moveTo>
                  <a:pt x="2069886" y="401"/>
                </a:moveTo>
                <a:cubicBezTo>
                  <a:pt x="2189879" y="209"/>
                  <a:pt x="2309806" y="-113"/>
                  <a:pt x="2429798" y="594"/>
                </a:cubicBezTo>
                <a:cubicBezTo>
                  <a:pt x="2485391" y="980"/>
                  <a:pt x="2546641" y="-7568"/>
                  <a:pt x="2593300" y="29451"/>
                </a:cubicBezTo>
                <a:cubicBezTo>
                  <a:pt x="2654935" y="78425"/>
                  <a:pt x="2643046" y="158698"/>
                  <a:pt x="2642724" y="228431"/>
                </a:cubicBezTo>
                <a:cubicBezTo>
                  <a:pt x="2642081" y="384800"/>
                  <a:pt x="2644716" y="541168"/>
                  <a:pt x="2644652" y="697601"/>
                </a:cubicBezTo>
                <a:cubicBezTo>
                  <a:pt x="2644266" y="1295312"/>
                  <a:pt x="2643817" y="1893022"/>
                  <a:pt x="2644845" y="2490732"/>
                </a:cubicBezTo>
                <a:cubicBezTo>
                  <a:pt x="2645102" y="2630005"/>
                  <a:pt x="2645231" y="2769213"/>
                  <a:pt x="2644845" y="2908486"/>
                </a:cubicBezTo>
                <a:cubicBezTo>
                  <a:pt x="2644652" y="2982975"/>
                  <a:pt x="2649987" y="3054957"/>
                  <a:pt x="2584174" y="3104638"/>
                </a:cubicBezTo>
                <a:cubicBezTo>
                  <a:pt x="2547990" y="3132017"/>
                  <a:pt x="2505122" y="3131246"/>
                  <a:pt x="2461933" y="3131374"/>
                </a:cubicBezTo>
                <a:cubicBezTo>
                  <a:pt x="2401969" y="3131503"/>
                  <a:pt x="2341941" y="3131182"/>
                  <a:pt x="2281977" y="3131374"/>
                </a:cubicBezTo>
                <a:cubicBezTo>
                  <a:pt x="2022777" y="3132145"/>
                  <a:pt x="1763511" y="3130989"/>
                  <a:pt x="1504311" y="3131503"/>
                </a:cubicBezTo>
                <a:cubicBezTo>
                  <a:pt x="1157254" y="3132274"/>
                  <a:pt x="810196" y="3131310"/>
                  <a:pt x="463139" y="3131439"/>
                </a:cubicBezTo>
                <a:cubicBezTo>
                  <a:pt x="377467" y="3131439"/>
                  <a:pt x="291731" y="3131182"/>
                  <a:pt x="206059" y="3131374"/>
                </a:cubicBezTo>
                <a:cubicBezTo>
                  <a:pt x="156379" y="3131503"/>
                  <a:pt x="105862" y="3136516"/>
                  <a:pt x="63701" y="3105281"/>
                </a:cubicBezTo>
                <a:cubicBezTo>
                  <a:pt x="-4360" y="3054829"/>
                  <a:pt x="2838" y="2978155"/>
                  <a:pt x="2773" y="2902059"/>
                </a:cubicBezTo>
                <a:cubicBezTo>
                  <a:pt x="2709" y="2756359"/>
                  <a:pt x="3095" y="2610724"/>
                  <a:pt x="2773" y="2465024"/>
                </a:cubicBezTo>
                <a:cubicBezTo>
                  <a:pt x="1745" y="2002280"/>
                  <a:pt x="2902" y="1539537"/>
                  <a:pt x="2902" y="1076794"/>
                </a:cubicBezTo>
                <a:cubicBezTo>
                  <a:pt x="2902" y="935400"/>
                  <a:pt x="2902" y="794006"/>
                  <a:pt x="2773" y="652612"/>
                </a:cubicBezTo>
                <a:cubicBezTo>
                  <a:pt x="2709" y="596762"/>
                  <a:pt x="-5582" y="487182"/>
                  <a:pt x="6822" y="438079"/>
                </a:cubicBezTo>
                <a:cubicBezTo>
                  <a:pt x="12800" y="449455"/>
                  <a:pt x="23340" y="462373"/>
                  <a:pt x="26939" y="474520"/>
                </a:cubicBezTo>
                <a:cubicBezTo>
                  <a:pt x="36836" y="508327"/>
                  <a:pt x="29188" y="600040"/>
                  <a:pt x="29124" y="639758"/>
                </a:cubicBezTo>
                <a:cubicBezTo>
                  <a:pt x="28931" y="768298"/>
                  <a:pt x="29253" y="896838"/>
                  <a:pt x="29124" y="1025378"/>
                </a:cubicBezTo>
                <a:cubicBezTo>
                  <a:pt x="28610" y="1500975"/>
                  <a:pt x="28417" y="1976573"/>
                  <a:pt x="29060" y="2452170"/>
                </a:cubicBezTo>
                <a:cubicBezTo>
                  <a:pt x="29253" y="2606418"/>
                  <a:pt x="29253" y="2760665"/>
                  <a:pt x="29188" y="2914913"/>
                </a:cubicBezTo>
                <a:cubicBezTo>
                  <a:pt x="29124" y="2993194"/>
                  <a:pt x="24432" y="3071089"/>
                  <a:pt x="114346" y="3100396"/>
                </a:cubicBezTo>
                <a:cubicBezTo>
                  <a:pt x="161970" y="3115885"/>
                  <a:pt x="256190" y="3106630"/>
                  <a:pt x="308891" y="3106245"/>
                </a:cubicBezTo>
                <a:cubicBezTo>
                  <a:pt x="437431" y="3105281"/>
                  <a:pt x="565971" y="3106180"/>
                  <a:pt x="694510" y="3106180"/>
                </a:cubicBezTo>
                <a:cubicBezTo>
                  <a:pt x="1131546" y="3106116"/>
                  <a:pt x="1568581" y="3108173"/>
                  <a:pt x="2005616" y="3106245"/>
                </a:cubicBezTo>
                <a:cubicBezTo>
                  <a:pt x="2142704" y="3105666"/>
                  <a:pt x="2279856" y="3105474"/>
                  <a:pt x="2416944" y="3106180"/>
                </a:cubicBezTo>
                <a:cubicBezTo>
                  <a:pt x="2478450" y="3106566"/>
                  <a:pt x="2548248" y="3114021"/>
                  <a:pt x="2591115" y="3060356"/>
                </a:cubicBezTo>
                <a:cubicBezTo>
                  <a:pt x="2633597" y="3007140"/>
                  <a:pt x="2618623" y="2926867"/>
                  <a:pt x="2618687" y="2863497"/>
                </a:cubicBezTo>
                <a:cubicBezTo>
                  <a:pt x="2618687" y="2707129"/>
                  <a:pt x="2618430" y="2550696"/>
                  <a:pt x="2618751" y="2394327"/>
                </a:cubicBezTo>
                <a:cubicBezTo>
                  <a:pt x="2619523" y="1963719"/>
                  <a:pt x="2618623" y="1533110"/>
                  <a:pt x="2618816" y="1102502"/>
                </a:cubicBezTo>
                <a:cubicBezTo>
                  <a:pt x="2618880" y="961108"/>
                  <a:pt x="2619394" y="819714"/>
                  <a:pt x="2618880" y="678320"/>
                </a:cubicBezTo>
                <a:cubicBezTo>
                  <a:pt x="2618623" y="607623"/>
                  <a:pt x="2626207" y="532106"/>
                  <a:pt x="2616181" y="462309"/>
                </a:cubicBezTo>
                <a:cubicBezTo>
                  <a:pt x="2554482" y="522916"/>
                  <a:pt x="2498245" y="511669"/>
                  <a:pt x="2416944" y="511604"/>
                </a:cubicBezTo>
                <a:cubicBezTo>
                  <a:pt x="2320539" y="511540"/>
                  <a:pt x="2224134" y="511476"/>
                  <a:pt x="2127729" y="511411"/>
                </a:cubicBezTo>
                <a:cubicBezTo>
                  <a:pt x="1784978" y="511219"/>
                  <a:pt x="1442162" y="510704"/>
                  <a:pt x="1099411" y="511347"/>
                </a:cubicBezTo>
                <a:cubicBezTo>
                  <a:pt x="994458" y="511540"/>
                  <a:pt x="889441" y="511861"/>
                  <a:pt x="784488" y="511604"/>
                </a:cubicBezTo>
                <a:cubicBezTo>
                  <a:pt x="735900" y="511540"/>
                  <a:pt x="676643" y="520088"/>
                  <a:pt x="631140" y="504792"/>
                </a:cubicBezTo>
                <a:cubicBezTo>
                  <a:pt x="721439" y="392255"/>
                  <a:pt x="747276" y="249062"/>
                  <a:pt x="688790" y="114802"/>
                </a:cubicBezTo>
                <a:cubicBezTo>
                  <a:pt x="670731" y="73348"/>
                  <a:pt x="636154" y="42305"/>
                  <a:pt x="616744" y="3486"/>
                </a:cubicBezTo>
                <a:cubicBezTo>
                  <a:pt x="661669" y="16"/>
                  <a:pt x="707300" y="2522"/>
                  <a:pt x="752353" y="2072"/>
                </a:cubicBezTo>
                <a:cubicBezTo>
                  <a:pt x="863733" y="916"/>
                  <a:pt x="975177" y="1430"/>
                  <a:pt x="1086557" y="1108"/>
                </a:cubicBezTo>
                <a:cubicBezTo>
                  <a:pt x="1414333" y="144"/>
                  <a:pt x="1742110" y="980"/>
                  <a:pt x="2069886" y="4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32850E91-93A1-EB32-4F93-6B6CBD257622}"/>
              </a:ext>
            </a:extLst>
          </p:cNvPr>
          <p:cNvSpPr/>
          <p:nvPr/>
        </p:nvSpPr>
        <p:spPr>
          <a:xfrm>
            <a:off x="393606" y="1879376"/>
            <a:ext cx="2643937" cy="3132170"/>
          </a:xfrm>
          <a:custGeom>
            <a:avLst/>
            <a:gdLst>
              <a:gd name="csX0" fmla="*/ 2426947 w 2643937"/>
              <a:gd name="csY0" fmla="*/ 848 h 3132170"/>
              <a:gd name="csX1" fmla="*/ 2595656 w 2643937"/>
              <a:gd name="csY1" fmla="*/ 31183 h 3132170"/>
              <a:gd name="csX2" fmla="*/ 2642830 w 2643937"/>
              <a:gd name="csY2" fmla="*/ 228877 h 3132170"/>
              <a:gd name="csX3" fmla="*/ 2643280 w 2643937"/>
              <a:gd name="csY3" fmla="*/ 704475 h 3132170"/>
              <a:gd name="csX4" fmla="*/ 2643280 w 2643937"/>
              <a:gd name="csY4" fmla="*/ 2491178 h 3132170"/>
              <a:gd name="csX5" fmla="*/ 2643473 w 2643937"/>
              <a:gd name="csY5" fmla="*/ 2908933 h 3132170"/>
              <a:gd name="csX6" fmla="*/ 2586208 w 2643937"/>
              <a:gd name="csY6" fmla="*/ 3103542 h 3132170"/>
              <a:gd name="csX7" fmla="*/ 2459082 w 2643937"/>
              <a:gd name="csY7" fmla="*/ 3131628 h 3132170"/>
              <a:gd name="csX8" fmla="*/ 2279127 w 2643937"/>
              <a:gd name="csY8" fmla="*/ 3131949 h 3132170"/>
              <a:gd name="csX9" fmla="*/ 1501461 w 2643937"/>
              <a:gd name="csY9" fmla="*/ 3131756 h 3132170"/>
              <a:gd name="csX10" fmla="*/ 460288 w 2643937"/>
              <a:gd name="csY10" fmla="*/ 3131692 h 3132170"/>
              <a:gd name="csX11" fmla="*/ 209636 w 2643937"/>
              <a:gd name="csY11" fmla="*/ 3131756 h 3132170"/>
              <a:gd name="csX12" fmla="*/ 62907 w 2643937"/>
              <a:gd name="csY12" fmla="*/ 3104185 h 3132170"/>
              <a:gd name="csX13" fmla="*/ 3522 w 2643937"/>
              <a:gd name="csY13" fmla="*/ 2896079 h 3132170"/>
              <a:gd name="csX14" fmla="*/ 3651 w 2643937"/>
              <a:gd name="csY14" fmla="*/ 2446189 h 3132170"/>
              <a:gd name="csX15" fmla="*/ 3651 w 2643937"/>
              <a:gd name="csY15" fmla="*/ 1077240 h 3132170"/>
              <a:gd name="csX16" fmla="*/ 3394 w 2643937"/>
              <a:gd name="csY16" fmla="*/ 653059 h 3132170"/>
              <a:gd name="csX17" fmla="*/ 5000 w 2643937"/>
              <a:gd name="csY17" fmla="*/ 440968 h 3132170"/>
              <a:gd name="csX18" fmla="*/ 30258 w 2643937"/>
              <a:gd name="csY18" fmla="*/ 595216 h 3132170"/>
              <a:gd name="csX19" fmla="*/ 29873 w 2643937"/>
              <a:gd name="csY19" fmla="*/ 974408 h 3132170"/>
              <a:gd name="csX20" fmla="*/ 30130 w 2643937"/>
              <a:gd name="csY20" fmla="*/ 2471897 h 3132170"/>
              <a:gd name="csX21" fmla="*/ 30194 w 2643937"/>
              <a:gd name="csY21" fmla="*/ 2915360 h 3132170"/>
              <a:gd name="csX22" fmla="*/ 117601 w 2643937"/>
              <a:gd name="csY22" fmla="*/ 3101100 h 3132170"/>
              <a:gd name="csX23" fmla="*/ 299614 w 2643937"/>
              <a:gd name="csY23" fmla="*/ 3106627 h 3132170"/>
              <a:gd name="csX24" fmla="*/ 685233 w 2643937"/>
              <a:gd name="csY24" fmla="*/ 3106434 h 3132170"/>
              <a:gd name="csX25" fmla="*/ 1989912 w 2643937"/>
              <a:gd name="csY25" fmla="*/ 3106627 h 3132170"/>
              <a:gd name="csX26" fmla="*/ 2407666 w 2643937"/>
              <a:gd name="csY26" fmla="*/ 3106819 h 3132170"/>
              <a:gd name="csX27" fmla="*/ 2584151 w 2643937"/>
              <a:gd name="csY27" fmla="*/ 3069286 h 3132170"/>
              <a:gd name="csX28" fmla="*/ 2617829 w 2643937"/>
              <a:gd name="csY28" fmla="*/ 2876798 h 3132170"/>
              <a:gd name="csX29" fmla="*/ 2617636 w 2643937"/>
              <a:gd name="csY29" fmla="*/ 2433335 h 3132170"/>
              <a:gd name="csX30" fmla="*/ 2617572 w 2643937"/>
              <a:gd name="csY30" fmla="*/ 1077240 h 3132170"/>
              <a:gd name="csX31" fmla="*/ 2617765 w 2643937"/>
              <a:gd name="csY31" fmla="*/ 659486 h 3132170"/>
              <a:gd name="csX32" fmla="*/ 2613330 w 2643937"/>
              <a:gd name="csY32" fmla="*/ 465905 h 3132170"/>
              <a:gd name="csX33" fmla="*/ 2446228 w 2643937"/>
              <a:gd name="csY33" fmla="*/ 511922 h 3132170"/>
              <a:gd name="csX34" fmla="*/ 2112025 w 2643937"/>
              <a:gd name="csY34" fmla="*/ 511922 h 3132170"/>
              <a:gd name="csX35" fmla="*/ 1128695 w 2643937"/>
              <a:gd name="csY35" fmla="*/ 511858 h 3132170"/>
              <a:gd name="csX36" fmla="*/ 820200 w 2643937"/>
              <a:gd name="csY36" fmla="*/ 511986 h 3132170"/>
              <a:gd name="csX37" fmla="*/ 633817 w 2643937"/>
              <a:gd name="csY37" fmla="*/ 509994 h 3132170"/>
              <a:gd name="csX38" fmla="*/ 671993 w 2643937"/>
              <a:gd name="csY38" fmla="*/ 450223 h 3132170"/>
              <a:gd name="csX39" fmla="*/ 706763 w 2643937"/>
              <a:gd name="csY39" fmla="*/ 369628 h 3132170"/>
              <a:gd name="csX40" fmla="*/ 676685 w 2643937"/>
              <a:gd name="csY40" fmla="*/ 86391 h 3132170"/>
              <a:gd name="csX41" fmla="*/ 618071 w 2643937"/>
              <a:gd name="csY41" fmla="*/ 3933 h 3132170"/>
              <a:gd name="csX42" fmla="*/ 800919 w 2643937"/>
              <a:gd name="csY42" fmla="*/ 2519 h 3132170"/>
              <a:gd name="csX43" fmla="*/ 1096560 w 2643937"/>
              <a:gd name="csY43" fmla="*/ 1876 h 3132170"/>
              <a:gd name="csX44" fmla="*/ 2067036 w 2643937"/>
              <a:gd name="csY44" fmla="*/ 912 h 3132170"/>
              <a:gd name="csX45" fmla="*/ 2426947 w 2643937"/>
              <a:gd name="csY45" fmla="*/ 848 h 31321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2643937" h="3132170">
                <a:moveTo>
                  <a:pt x="2426947" y="848"/>
                </a:moveTo>
                <a:cubicBezTo>
                  <a:pt x="2484855" y="848"/>
                  <a:pt x="2547582" y="-7957"/>
                  <a:pt x="2595656" y="31183"/>
                </a:cubicBezTo>
                <a:cubicBezTo>
                  <a:pt x="2655877" y="80157"/>
                  <a:pt x="2642637" y="159980"/>
                  <a:pt x="2642830" y="228877"/>
                </a:cubicBezTo>
                <a:cubicBezTo>
                  <a:pt x="2643151" y="387431"/>
                  <a:pt x="2643730" y="545921"/>
                  <a:pt x="2643280" y="704475"/>
                </a:cubicBezTo>
                <a:cubicBezTo>
                  <a:pt x="2641545" y="1300000"/>
                  <a:pt x="2640002" y="1895717"/>
                  <a:pt x="2643280" y="2491178"/>
                </a:cubicBezTo>
                <a:cubicBezTo>
                  <a:pt x="2644051" y="2630451"/>
                  <a:pt x="2643216" y="2769660"/>
                  <a:pt x="2643473" y="2908933"/>
                </a:cubicBezTo>
                <a:cubicBezTo>
                  <a:pt x="2643601" y="2982329"/>
                  <a:pt x="2650157" y="3054247"/>
                  <a:pt x="2586208" y="3103542"/>
                </a:cubicBezTo>
                <a:cubicBezTo>
                  <a:pt x="2548353" y="3132720"/>
                  <a:pt x="2504521" y="3131435"/>
                  <a:pt x="2459082" y="3131628"/>
                </a:cubicBezTo>
                <a:cubicBezTo>
                  <a:pt x="2399119" y="3131885"/>
                  <a:pt x="2339090" y="3131821"/>
                  <a:pt x="2279127" y="3131949"/>
                </a:cubicBezTo>
                <a:cubicBezTo>
                  <a:pt x="2019926" y="3132399"/>
                  <a:pt x="1760661" y="3132077"/>
                  <a:pt x="1501461" y="3131756"/>
                </a:cubicBezTo>
                <a:cubicBezTo>
                  <a:pt x="1154403" y="3131371"/>
                  <a:pt x="807346" y="3131114"/>
                  <a:pt x="460288" y="3131692"/>
                </a:cubicBezTo>
                <a:cubicBezTo>
                  <a:pt x="376737" y="3131821"/>
                  <a:pt x="293187" y="3131499"/>
                  <a:pt x="209636" y="3131756"/>
                </a:cubicBezTo>
                <a:cubicBezTo>
                  <a:pt x="158862" y="3131949"/>
                  <a:pt x="105775" y="3136834"/>
                  <a:pt x="62907" y="3104185"/>
                </a:cubicBezTo>
                <a:cubicBezTo>
                  <a:pt x="-5090" y="3052383"/>
                  <a:pt x="3522" y="2972624"/>
                  <a:pt x="3522" y="2896079"/>
                </a:cubicBezTo>
                <a:cubicBezTo>
                  <a:pt x="3458" y="2746137"/>
                  <a:pt x="3201" y="2596131"/>
                  <a:pt x="3651" y="2446189"/>
                </a:cubicBezTo>
                <a:cubicBezTo>
                  <a:pt x="5000" y="1989873"/>
                  <a:pt x="3329" y="1533556"/>
                  <a:pt x="3651" y="1077240"/>
                </a:cubicBezTo>
                <a:cubicBezTo>
                  <a:pt x="3715" y="935846"/>
                  <a:pt x="3329" y="794453"/>
                  <a:pt x="3394" y="653059"/>
                </a:cubicBezTo>
                <a:cubicBezTo>
                  <a:pt x="3394" y="591360"/>
                  <a:pt x="-5219" y="498425"/>
                  <a:pt x="5000" y="440968"/>
                </a:cubicBezTo>
                <a:cubicBezTo>
                  <a:pt x="42984" y="481073"/>
                  <a:pt x="30194" y="542900"/>
                  <a:pt x="30258" y="595216"/>
                </a:cubicBezTo>
                <a:cubicBezTo>
                  <a:pt x="30258" y="721635"/>
                  <a:pt x="30580" y="847989"/>
                  <a:pt x="29873" y="974408"/>
                </a:cubicBezTo>
                <a:cubicBezTo>
                  <a:pt x="26981" y="1473528"/>
                  <a:pt x="29808" y="1972777"/>
                  <a:pt x="30130" y="2471897"/>
                </a:cubicBezTo>
                <a:cubicBezTo>
                  <a:pt x="30194" y="2619718"/>
                  <a:pt x="30387" y="2767539"/>
                  <a:pt x="30194" y="2915360"/>
                </a:cubicBezTo>
                <a:cubicBezTo>
                  <a:pt x="30130" y="2994797"/>
                  <a:pt x="25502" y="3072564"/>
                  <a:pt x="117601" y="3101100"/>
                </a:cubicBezTo>
                <a:cubicBezTo>
                  <a:pt x="168631" y="3116910"/>
                  <a:pt x="245370" y="3106498"/>
                  <a:pt x="299614" y="3106627"/>
                </a:cubicBezTo>
                <a:cubicBezTo>
                  <a:pt x="428153" y="3106948"/>
                  <a:pt x="556693" y="3105984"/>
                  <a:pt x="685233" y="3106434"/>
                </a:cubicBezTo>
                <a:cubicBezTo>
                  <a:pt x="1120083" y="3108041"/>
                  <a:pt x="1555062" y="3107655"/>
                  <a:pt x="1989912" y="3106627"/>
                </a:cubicBezTo>
                <a:cubicBezTo>
                  <a:pt x="2129185" y="3106306"/>
                  <a:pt x="2268393" y="3106755"/>
                  <a:pt x="2407666" y="3106819"/>
                </a:cubicBezTo>
                <a:cubicBezTo>
                  <a:pt x="2467052" y="3106819"/>
                  <a:pt x="2539612" y="3118260"/>
                  <a:pt x="2584151" y="3069286"/>
                </a:cubicBezTo>
                <a:cubicBezTo>
                  <a:pt x="2631518" y="3017163"/>
                  <a:pt x="2617829" y="2941646"/>
                  <a:pt x="2617829" y="2876798"/>
                </a:cubicBezTo>
                <a:cubicBezTo>
                  <a:pt x="2617893" y="2728977"/>
                  <a:pt x="2617572" y="2581156"/>
                  <a:pt x="2617636" y="2433335"/>
                </a:cubicBezTo>
                <a:cubicBezTo>
                  <a:pt x="2617700" y="1981325"/>
                  <a:pt x="2617250" y="1529250"/>
                  <a:pt x="2617572" y="1077240"/>
                </a:cubicBezTo>
                <a:cubicBezTo>
                  <a:pt x="2617700" y="937967"/>
                  <a:pt x="2618086" y="798759"/>
                  <a:pt x="2617765" y="659486"/>
                </a:cubicBezTo>
                <a:cubicBezTo>
                  <a:pt x="2617636" y="608841"/>
                  <a:pt x="2626441" y="510315"/>
                  <a:pt x="2613330" y="465905"/>
                </a:cubicBezTo>
                <a:cubicBezTo>
                  <a:pt x="2568598" y="517514"/>
                  <a:pt x="2508891" y="511794"/>
                  <a:pt x="2446228" y="511922"/>
                </a:cubicBezTo>
                <a:cubicBezTo>
                  <a:pt x="2334849" y="512243"/>
                  <a:pt x="2223404" y="511922"/>
                  <a:pt x="2112025" y="511922"/>
                </a:cubicBezTo>
                <a:cubicBezTo>
                  <a:pt x="1784248" y="512051"/>
                  <a:pt x="1456472" y="512179"/>
                  <a:pt x="1128695" y="511858"/>
                </a:cubicBezTo>
                <a:cubicBezTo>
                  <a:pt x="1025863" y="511794"/>
                  <a:pt x="923032" y="511729"/>
                  <a:pt x="820200" y="511986"/>
                </a:cubicBezTo>
                <a:cubicBezTo>
                  <a:pt x="758693" y="512179"/>
                  <a:pt x="695002" y="516164"/>
                  <a:pt x="633817" y="509994"/>
                </a:cubicBezTo>
                <a:cubicBezTo>
                  <a:pt x="640887" y="488785"/>
                  <a:pt x="660168" y="470275"/>
                  <a:pt x="671993" y="450223"/>
                </a:cubicBezTo>
                <a:cubicBezTo>
                  <a:pt x="686775" y="425093"/>
                  <a:pt x="697701" y="397265"/>
                  <a:pt x="706763" y="369628"/>
                </a:cubicBezTo>
                <a:cubicBezTo>
                  <a:pt x="737356" y="276244"/>
                  <a:pt x="722702" y="172127"/>
                  <a:pt x="676685" y="86391"/>
                </a:cubicBezTo>
                <a:cubicBezTo>
                  <a:pt x="660618" y="56505"/>
                  <a:pt x="633496" y="32983"/>
                  <a:pt x="618071" y="3933"/>
                </a:cubicBezTo>
                <a:cubicBezTo>
                  <a:pt x="678420" y="-502"/>
                  <a:pt x="740312" y="2519"/>
                  <a:pt x="800919" y="2519"/>
                </a:cubicBezTo>
                <a:cubicBezTo>
                  <a:pt x="899445" y="2647"/>
                  <a:pt x="998035" y="2133"/>
                  <a:pt x="1096560" y="1876"/>
                </a:cubicBezTo>
                <a:cubicBezTo>
                  <a:pt x="1420031" y="1105"/>
                  <a:pt x="1743566" y="1748"/>
                  <a:pt x="2067036" y="912"/>
                </a:cubicBezTo>
                <a:cubicBezTo>
                  <a:pt x="2187028" y="591"/>
                  <a:pt x="2306955" y="848"/>
                  <a:pt x="2426947" y="84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1CE06BC-B0F0-B13E-6516-F1FD3CE64070}"/>
              </a:ext>
            </a:extLst>
          </p:cNvPr>
          <p:cNvSpPr txBox="1"/>
          <p:nvPr/>
        </p:nvSpPr>
        <p:spPr>
          <a:xfrm>
            <a:off x="1227442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43E99C-1BFB-873B-24A0-8CF30F2E464F}"/>
              </a:ext>
            </a:extLst>
          </p:cNvPr>
          <p:cNvSpPr txBox="1"/>
          <p:nvPr/>
        </p:nvSpPr>
        <p:spPr>
          <a:xfrm>
            <a:off x="4161793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5B04261-66C3-D2C9-C040-2A023DBFE176}"/>
              </a:ext>
            </a:extLst>
          </p:cNvPr>
          <p:cNvSpPr txBox="1"/>
          <p:nvPr/>
        </p:nvSpPr>
        <p:spPr>
          <a:xfrm>
            <a:off x="7074303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2160BCD-84EE-41B0-96FF-94EA54FC1CED}"/>
              </a:ext>
            </a:extLst>
          </p:cNvPr>
          <p:cNvSpPr txBox="1"/>
          <p:nvPr/>
        </p:nvSpPr>
        <p:spPr>
          <a:xfrm>
            <a:off x="9988293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30F3197-7336-5CFC-078B-B550D9EA5E0A}"/>
              </a:ext>
            </a:extLst>
          </p:cNvPr>
          <p:cNvSpPr/>
          <p:nvPr/>
        </p:nvSpPr>
        <p:spPr>
          <a:xfrm>
            <a:off x="1466538" y="4245519"/>
            <a:ext cx="498072" cy="560770"/>
          </a:xfrm>
          <a:custGeom>
            <a:avLst/>
            <a:gdLst>
              <a:gd name="csX0" fmla="*/ 1603784 w 1771738"/>
              <a:gd name="csY0" fmla="*/ 227447 h 1994766"/>
              <a:gd name="csX1" fmla="*/ 1435935 w 1771738"/>
              <a:gd name="csY1" fmla="*/ 375630 h 1994766"/>
              <a:gd name="csX2" fmla="*/ 1227251 w 1771738"/>
              <a:gd name="csY2" fmla="*/ 543228 h 1994766"/>
              <a:gd name="csX3" fmla="*/ 445001 w 1771738"/>
              <a:gd name="csY3" fmla="*/ 994165 h 1994766"/>
              <a:gd name="csX4" fmla="*/ 131475 w 1771738"/>
              <a:gd name="csY4" fmla="*/ 1106023 h 1994766"/>
              <a:gd name="csX5" fmla="*/ 10223 w 1771738"/>
              <a:gd name="csY5" fmla="*/ 1090929 h 1994766"/>
              <a:gd name="csX6" fmla="*/ 52185 w 1771738"/>
              <a:gd name="csY6" fmla="*/ 990533 h 1994766"/>
              <a:gd name="csX7" fmla="*/ 216025 w 1771738"/>
              <a:gd name="csY7" fmla="*/ 940992 h 1994766"/>
              <a:gd name="csX8" fmla="*/ 531618 w 1771738"/>
              <a:gd name="csY8" fmla="*/ 811598 h 1994766"/>
              <a:gd name="csX9" fmla="*/ 1232137 w 1771738"/>
              <a:gd name="csY9" fmla="*/ 372373 h 1994766"/>
              <a:gd name="csX10" fmla="*/ 1419213 w 1771738"/>
              <a:gd name="csY10" fmla="*/ 214984 h 1994766"/>
              <a:gd name="csX11" fmla="*/ 1499880 w 1771738"/>
              <a:gd name="csY11" fmla="*/ 139702 h 1994766"/>
              <a:gd name="csX12" fmla="*/ 1316750 w 1771738"/>
              <a:gd name="csY12" fmla="*/ 135130 h 1994766"/>
              <a:gd name="csX13" fmla="*/ 1279422 w 1771738"/>
              <a:gd name="csY13" fmla="*/ 44254 h 1994766"/>
              <a:gd name="csX14" fmla="*/ 1378315 w 1771738"/>
              <a:gd name="csY14" fmla="*/ 6989 h 1994766"/>
              <a:gd name="csX15" fmla="*/ 1622573 w 1771738"/>
              <a:gd name="csY15" fmla="*/ 977 h 1994766"/>
              <a:gd name="csX16" fmla="*/ 1723658 w 1771738"/>
              <a:gd name="csY16" fmla="*/ 22960 h 1994766"/>
              <a:gd name="csX17" fmla="*/ 1741069 w 1771738"/>
              <a:gd name="csY17" fmla="*/ 120913 h 1994766"/>
              <a:gd name="csX18" fmla="*/ 1740881 w 1771738"/>
              <a:gd name="csY18" fmla="*/ 340119 h 1994766"/>
              <a:gd name="csX19" fmla="*/ 1709754 w 1771738"/>
              <a:gd name="csY19" fmla="*/ 430745 h 1994766"/>
              <a:gd name="csX20" fmla="*/ 1609358 w 1771738"/>
              <a:gd name="csY20" fmla="*/ 394607 h 1994766"/>
              <a:gd name="csX21" fmla="*/ 1603784 w 1771738"/>
              <a:gd name="csY21" fmla="*/ 227447 h 1994766"/>
              <a:gd name="csX22" fmla="*/ 1348691 w 1771738"/>
              <a:gd name="csY22" fmla="*/ 702497 h 1994766"/>
              <a:gd name="csX23" fmla="*/ 1447209 w 1771738"/>
              <a:gd name="csY23" fmla="*/ 698238 h 1994766"/>
              <a:gd name="csX24" fmla="*/ 1628836 w 1771738"/>
              <a:gd name="csY24" fmla="*/ 698113 h 1994766"/>
              <a:gd name="csX25" fmla="*/ 1743762 w 1771738"/>
              <a:gd name="csY25" fmla="*/ 735879 h 1994766"/>
              <a:gd name="csX26" fmla="*/ 1768877 w 1771738"/>
              <a:gd name="csY26" fmla="*/ 966420 h 1994766"/>
              <a:gd name="csX27" fmla="*/ 1769127 w 1771738"/>
              <a:gd name="csY27" fmla="*/ 1542617 h 1994766"/>
              <a:gd name="csX28" fmla="*/ 1768939 w 1771738"/>
              <a:gd name="csY28" fmla="*/ 1855768 h 1994766"/>
              <a:gd name="csX29" fmla="*/ 1690151 w 1771738"/>
              <a:gd name="csY29" fmla="*/ 1988419 h 1994766"/>
              <a:gd name="csX30" fmla="*/ 1591258 w 1771738"/>
              <a:gd name="csY30" fmla="*/ 1991738 h 1994766"/>
              <a:gd name="csX31" fmla="*/ 1415893 w 1771738"/>
              <a:gd name="csY31" fmla="*/ 1991613 h 1994766"/>
              <a:gd name="csX32" fmla="*/ 1293326 w 1771738"/>
              <a:gd name="csY32" fmla="*/ 1950277 h 1994766"/>
              <a:gd name="csX33" fmla="*/ 1270591 w 1771738"/>
              <a:gd name="csY33" fmla="*/ 1730508 h 1994766"/>
              <a:gd name="csX34" fmla="*/ 1270529 w 1771738"/>
              <a:gd name="csY34" fmla="*/ 1179363 h 1994766"/>
              <a:gd name="csX35" fmla="*/ 1270591 w 1771738"/>
              <a:gd name="csY35" fmla="*/ 847423 h 1994766"/>
              <a:gd name="csX36" fmla="*/ 1348691 w 1771738"/>
              <a:gd name="csY36" fmla="*/ 702497 h 1994766"/>
              <a:gd name="csX37" fmla="*/ 1628836 w 1771738"/>
              <a:gd name="csY37" fmla="*/ 828822 h 1994766"/>
              <a:gd name="csX38" fmla="*/ 1478524 w 1771738"/>
              <a:gd name="csY38" fmla="*/ 828884 h 1994766"/>
              <a:gd name="csX39" fmla="*/ 1403931 w 1771738"/>
              <a:gd name="csY39" fmla="*/ 834458 h 1994766"/>
              <a:gd name="csX40" fmla="*/ 1403931 w 1771738"/>
              <a:gd name="csY40" fmla="*/ 1862908 h 1994766"/>
              <a:gd name="csX41" fmla="*/ 1630777 w 1771738"/>
              <a:gd name="csY41" fmla="*/ 1862908 h 1994766"/>
              <a:gd name="csX42" fmla="*/ 1634660 w 1771738"/>
              <a:gd name="csY42" fmla="*/ 1630300 h 1994766"/>
              <a:gd name="csX43" fmla="*/ 1634848 w 1771738"/>
              <a:gd name="csY43" fmla="*/ 1173100 h 1994766"/>
              <a:gd name="csX44" fmla="*/ 1634660 w 1771738"/>
              <a:gd name="csY44" fmla="*/ 947631 h 1994766"/>
              <a:gd name="csX45" fmla="*/ 1628836 w 1771738"/>
              <a:gd name="csY45" fmla="*/ 828822 h 1994766"/>
              <a:gd name="csX46" fmla="*/ 697150 w 1771738"/>
              <a:gd name="csY46" fmla="*/ 1115668 h 1994766"/>
              <a:gd name="csX47" fmla="*/ 845959 w 1771738"/>
              <a:gd name="csY47" fmla="*/ 1111158 h 1994766"/>
              <a:gd name="csX48" fmla="*/ 1060780 w 1771738"/>
              <a:gd name="csY48" fmla="*/ 1124060 h 1994766"/>
              <a:gd name="csX49" fmla="*/ 1113014 w 1771738"/>
              <a:gd name="csY49" fmla="*/ 1260782 h 1994766"/>
              <a:gd name="csX50" fmla="*/ 1113202 w 1771738"/>
              <a:gd name="csY50" fmla="*/ 1573933 h 1994766"/>
              <a:gd name="csX51" fmla="*/ 1113265 w 1771738"/>
              <a:gd name="csY51" fmla="*/ 1849505 h 1994766"/>
              <a:gd name="csX52" fmla="*/ 1046939 w 1771738"/>
              <a:gd name="csY52" fmla="*/ 1985162 h 1994766"/>
              <a:gd name="csX53" fmla="*/ 896063 w 1771738"/>
              <a:gd name="csY53" fmla="*/ 1991738 h 1994766"/>
              <a:gd name="csX54" fmla="*/ 672286 w 1771738"/>
              <a:gd name="csY54" fmla="*/ 1976018 h 1994766"/>
              <a:gd name="csX55" fmla="*/ 624249 w 1771738"/>
              <a:gd name="csY55" fmla="*/ 1830716 h 1994766"/>
              <a:gd name="csX56" fmla="*/ 624311 w 1771738"/>
              <a:gd name="csY56" fmla="*/ 1486250 h 1994766"/>
              <a:gd name="csX57" fmla="*/ 624186 w 1771738"/>
              <a:gd name="csY57" fmla="*/ 1241993 h 1994766"/>
              <a:gd name="csX58" fmla="*/ 697150 w 1771738"/>
              <a:gd name="csY58" fmla="*/ 1115668 h 1994766"/>
              <a:gd name="csX59" fmla="*/ 977983 w 1771738"/>
              <a:gd name="csY59" fmla="*/ 1240991 h 1994766"/>
              <a:gd name="csX60" fmla="*/ 755020 w 1771738"/>
              <a:gd name="csY60" fmla="*/ 1240991 h 1994766"/>
              <a:gd name="csX61" fmla="*/ 755020 w 1771738"/>
              <a:gd name="csY61" fmla="*/ 1862845 h 1994766"/>
              <a:gd name="csX62" fmla="*/ 977482 w 1771738"/>
              <a:gd name="csY62" fmla="*/ 1862845 h 1994766"/>
              <a:gd name="csX63" fmla="*/ 982555 w 1771738"/>
              <a:gd name="csY63" fmla="*/ 1743034 h 1994766"/>
              <a:gd name="csX64" fmla="*/ 982430 w 1771738"/>
              <a:gd name="csY64" fmla="*/ 1530091 h 1994766"/>
              <a:gd name="csX65" fmla="*/ 982493 w 1771738"/>
              <a:gd name="csY65" fmla="*/ 1348464 h 1994766"/>
              <a:gd name="csX66" fmla="*/ 977983 w 1771738"/>
              <a:gd name="csY66" fmla="*/ 1240991 h 1994766"/>
              <a:gd name="csX67" fmla="*/ 95901 w 1771738"/>
              <a:gd name="csY67" fmla="*/ 1385541 h 1994766"/>
              <a:gd name="csX68" fmla="*/ 332392 w 1771738"/>
              <a:gd name="csY68" fmla="*/ 1383850 h 1994766"/>
              <a:gd name="csX69" fmla="*/ 457965 w 1771738"/>
              <a:gd name="csY69" fmla="*/ 1413913 h 1994766"/>
              <a:gd name="csX70" fmla="*/ 487589 w 1771738"/>
              <a:gd name="csY70" fmla="*/ 1548880 h 1994766"/>
              <a:gd name="csX71" fmla="*/ 487777 w 1771738"/>
              <a:gd name="csY71" fmla="*/ 1843242 h 1994766"/>
              <a:gd name="csX72" fmla="*/ 438049 w 1771738"/>
              <a:gd name="csY72" fmla="*/ 1977208 h 1994766"/>
              <a:gd name="csX73" fmla="*/ 326129 w 1771738"/>
              <a:gd name="csY73" fmla="*/ 1991488 h 1994766"/>
              <a:gd name="csX74" fmla="*/ 157028 w 1771738"/>
              <a:gd name="csY74" fmla="*/ 1991550 h 1994766"/>
              <a:gd name="csX75" fmla="*/ 22686 w 1771738"/>
              <a:gd name="csY75" fmla="*/ 1936749 h 1994766"/>
              <a:gd name="csX76" fmla="*/ 10223 w 1771738"/>
              <a:gd name="csY76" fmla="*/ 1843242 h 1994766"/>
              <a:gd name="csX77" fmla="*/ 10160 w 1771738"/>
              <a:gd name="csY77" fmla="*/ 1667878 h 1994766"/>
              <a:gd name="csX78" fmla="*/ 10160 w 1771738"/>
              <a:gd name="csY78" fmla="*/ 1555144 h 1994766"/>
              <a:gd name="csX79" fmla="*/ 95901 w 1771738"/>
              <a:gd name="csY79" fmla="*/ 1385541 h 1994766"/>
              <a:gd name="csX80" fmla="*/ 140806 w 1771738"/>
              <a:gd name="csY80" fmla="*/ 1513307 h 1994766"/>
              <a:gd name="csX81" fmla="*/ 140806 w 1771738"/>
              <a:gd name="csY81" fmla="*/ 1862658 h 1994766"/>
              <a:gd name="csX82" fmla="*/ 359198 w 1771738"/>
              <a:gd name="csY82" fmla="*/ 1862658 h 1994766"/>
              <a:gd name="csX83" fmla="*/ 359198 w 1771738"/>
              <a:gd name="csY83" fmla="*/ 1513307 h 1994766"/>
              <a:gd name="csX84" fmla="*/ 140806 w 1771738"/>
              <a:gd name="csY84" fmla="*/ 1513307 h 1994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1771738" h="1994766">
                <a:moveTo>
                  <a:pt x="1603784" y="227447"/>
                </a:moveTo>
                <a:cubicBezTo>
                  <a:pt x="1545914" y="274357"/>
                  <a:pt x="1491864" y="326403"/>
                  <a:pt x="1435935" y="375630"/>
                </a:cubicBezTo>
                <a:cubicBezTo>
                  <a:pt x="1369046" y="434628"/>
                  <a:pt x="1298086" y="489179"/>
                  <a:pt x="1227251" y="543228"/>
                </a:cubicBezTo>
                <a:cubicBezTo>
                  <a:pt x="987253" y="726046"/>
                  <a:pt x="722390" y="876421"/>
                  <a:pt x="445001" y="994165"/>
                </a:cubicBezTo>
                <a:cubicBezTo>
                  <a:pt x="342601" y="1037693"/>
                  <a:pt x="238071" y="1074207"/>
                  <a:pt x="131475" y="1106023"/>
                </a:cubicBezTo>
                <a:cubicBezTo>
                  <a:pt x="90640" y="1118236"/>
                  <a:pt x="38218" y="1135396"/>
                  <a:pt x="10223" y="1090929"/>
                </a:cubicBezTo>
                <a:cubicBezTo>
                  <a:pt x="-15268" y="1050407"/>
                  <a:pt x="9972" y="1004061"/>
                  <a:pt x="52185" y="990533"/>
                </a:cubicBezTo>
                <a:cubicBezTo>
                  <a:pt x="106485" y="973184"/>
                  <a:pt x="161850" y="959030"/>
                  <a:pt x="216025" y="940992"/>
                </a:cubicBezTo>
                <a:cubicBezTo>
                  <a:pt x="323937" y="905105"/>
                  <a:pt x="428341" y="858884"/>
                  <a:pt x="531618" y="811598"/>
                </a:cubicBezTo>
                <a:cubicBezTo>
                  <a:pt x="781763" y="697111"/>
                  <a:pt x="1016626" y="542351"/>
                  <a:pt x="1232137" y="372373"/>
                </a:cubicBezTo>
                <a:cubicBezTo>
                  <a:pt x="1296207" y="321831"/>
                  <a:pt x="1358211" y="269159"/>
                  <a:pt x="1419213" y="214984"/>
                </a:cubicBezTo>
                <a:cubicBezTo>
                  <a:pt x="1446645" y="190683"/>
                  <a:pt x="1475705" y="167322"/>
                  <a:pt x="1499880" y="139702"/>
                </a:cubicBezTo>
                <a:cubicBezTo>
                  <a:pt x="1444390" y="132249"/>
                  <a:pt x="1366791" y="150537"/>
                  <a:pt x="1316750" y="135130"/>
                </a:cubicBezTo>
                <a:cubicBezTo>
                  <a:pt x="1279172" y="123606"/>
                  <a:pt x="1262011" y="78387"/>
                  <a:pt x="1279422" y="44254"/>
                </a:cubicBezTo>
                <a:cubicBezTo>
                  <a:pt x="1298587" y="6613"/>
                  <a:pt x="1342052" y="7866"/>
                  <a:pt x="1378315" y="6989"/>
                </a:cubicBezTo>
                <a:cubicBezTo>
                  <a:pt x="1459735" y="5110"/>
                  <a:pt x="1541154" y="2793"/>
                  <a:pt x="1622573" y="977"/>
                </a:cubicBezTo>
                <a:cubicBezTo>
                  <a:pt x="1657646" y="162"/>
                  <a:pt x="1697353" y="-5412"/>
                  <a:pt x="1723658" y="22960"/>
                </a:cubicBezTo>
                <a:cubicBezTo>
                  <a:pt x="1747708" y="48951"/>
                  <a:pt x="1741257" y="88346"/>
                  <a:pt x="1741069" y="120913"/>
                </a:cubicBezTo>
                <a:cubicBezTo>
                  <a:pt x="1740568" y="194003"/>
                  <a:pt x="1741320" y="267029"/>
                  <a:pt x="1740881" y="340119"/>
                </a:cubicBezTo>
                <a:cubicBezTo>
                  <a:pt x="1740693" y="374691"/>
                  <a:pt x="1744201" y="411204"/>
                  <a:pt x="1709754" y="430745"/>
                </a:cubicBezTo>
                <a:cubicBezTo>
                  <a:pt x="1674431" y="450724"/>
                  <a:pt x="1619942" y="437070"/>
                  <a:pt x="1609358" y="394607"/>
                </a:cubicBezTo>
                <a:cubicBezTo>
                  <a:pt x="1596018" y="341371"/>
                  <a:pt x="1612803" y="281560"/>
                  <a:pt x="1603784" y="227447"/>
                </a:cubicBezTo>
                <a:close/>
                <a:moveTo>
                  <a:pt x="1348691" y="702497"/>
                </a:moveTo>
                <a:cubicBezTo>
                  <a:pt x="1379756" y="693916"/>
                  <a:pt x="1415267" y="698238"/>
                  <a:pt x="1447209" y="698238"/>
                </a:cubicBezTo>
                <a:cubicBezTo>
                  <a:pt x="1507772" y="698363"/>
                  <a:pt x="1568272" y="697612"/>
                  <a:pt x="1628836" y="698113"/>
                </a:cubicBezTo>
                <a:cubicBezTo>
                  <a:pt x="1671675" y="698488"/>
                  <a:pt x="1714201" y="700117"/>
                  <a:pt x="1743762" y="735879"/>
                </a:cubicBezTo>
                <a:cubicBezTo>
                  <a:pt x="1784159" y="784668"/>
                  <a:pt x="1768939" y="904103"/>
                  <a:pt x="1768877" y="966420"/>
                </a:cubicBezTo>
                <a:cubicBezTo>
                  <a:pt x="1768689" y="1158507"/>
                  <a:pt x="1769378" y="1350531"/>
                  <a:pt x="1769127" y="1542617"/>
                </a:cubicBezTo>
                <a:cubicBezTo>
                  <a:pt x="1768939" y="1646959"/>
                  <a:pt x="1770255" y="1751426"/>
                  <a:pt x="1768939" y="1855768"/>
                </a:cubicBezTo>
                <a:cubicBezTo>
                  <a:pt x="1768251" y="1913263"/>
                  <a:pt x="1755599" y="1973388"/>
                  <a:pt x="1690151" y="1988419"/>
                </a:cubicBezTo>
                <a:cubicBezTo>
                  <a:pt x="1658773" y="1995621"/>
                  <a:pt x="1623324" y="1991864"/>
                  <a:pt x="1591258" y="1991738"/>
                </a:cubicBezTo>
                <a:cubicBezTo>
                  <a:pt x="1532824" y="1991550"/>
                  <a:pt x="1474327" y="1991864"/>
                  <a:pt x="1415893" y="1991613"/>
                </a:cubicBezTo>
                <a:cubicBezTo>
                  <a:pt x="1368858" y="1991362"/>
                  <a:pt x="1324516" y="1990736"/>
                  <a:pt x="1293326" y="1950277"/>
                </a:cubicBezTo>
                <a:cubicBezTo>
                  <a:pt x="1256875" y="1902991"/>
                  <a:pt x="1270529" y="1790069"/>
                  <a:pt x="1270591" y="1730508"/>
                </a:cubicBezTo>
                <a:cubicBezTo>
                  <a:pt x="1270779" y="1546814"/>
                  <a:pt x="1270529" y="1363057"/>
                  <a:pt x="1270529" y="1179363"/>
                </a:cubicBezTo>
                <a:cubicBezTo>
                  <a:pt x="1270529" y="1068695"/>
                  <a:pt x="1270529" y="958090"/>
                  <a:pt x="1270591" y="847423"/>
                </a:cubicBezTo>
                <a:cubicBezTo>
                  <a:pt x="1270591" y="785670"/>
                  <a:pt x="1278671" y="721787"/>
                  <a:pt x="1348691" y="702497"/>
                </a:cubicBezTo>
                <a:close/>
                <a:moveTo>
                  <a:pt x="1628836" y="828822"/>
                </a:moveTo>
                <a:cubicBezTo>
                  <a:pt x="1578732" y="828509"/>
                  <a:pt x="1528628" y="828571"/>
                  <a:pt x="1478524" y="828884"/>
                </a:cubicBezTo>
                <a:cubicBezTo>
                  <a:pt x="1454098" y="829010"/>
                  <a:pt x="1425413" y="823937"/>
                  <a:pt x="1403931" y="834458"/>
                </a:cubicBezTo>
                <a:cubicBezTo>
                  <a:pt x="1403931" y="1177296"/>
                  <a:pt x="1403931" y="1520133"/>
                  <a:pt x="1403931" y="1862908"/>
                </a:cubicBezTo>
                <a:cubicBezTo>
                  <a:pt x="1479526" y="1862908"/>
                  <a:pt x="1555183" y="1862908"/>
                  <a:pt x="1630777" y="1862908"/>
                </a:cubicBezTo>
                <a:cubicBezTo>
                  <a:pt x="1644869" y="1789443"/>
                  <a:pt x="1634535" y="1705456"/>
                  <a:pt x="1634660" y="1630300"/>
                </a:cubicBezTo>
                <a:cubicBezTo>
                  <a:pt x="1634974" y="1477921"/>
                  <a:pt x="1633972" y="1325479"/>
                  <a:pt x="1634848" y="1173100"/>
                </a:cubicBezTo>
                <a:cubicBezTo>
                  <a:pt x="1635287" y="1097944"/>
                  <a:pt x="1634723" y="1022787"/>
                  <a:pt x="1634660" y="947631"/>
                </a:cubicBezTo>
                <a:cubicBezTo>
                  <a:pt x="1634598" y="908800"/>
                  <a:pt x="1640297" y="865398"/>
                  <a:pt x="1628836" y="828822"/>
                </a:cubicBezTo>
                <a:close/>
                <a:moveTo>
                  <a:pt x="697150" y="1115668"/>
                </a:moveTo>
                <a:cubicBezTo>
                  <a:pt x="743371" y="1103580"/>
                  <a:pt x="798486" y="1111158"/>
                  <a:pt x="845959" y="1111158"/>
                </a:cubicBezTo>
                <a:cubicBezTo>
                  <a:pt x="900761" y="1111158"/>
                  <a:pt x="1014935" y="1098946"/>
                  <a:pt x="1060780" y="1124060"/>
                </a:cubicBezTo>
                <a:cubicBezTo>
                  <a:pt x="1114267" y="1153371"/>
                  <a:pt x="1112701" y="1207108"/>
                  <a:pt x="1113014" y="1260782"/>
                </a:cubicBezTo>
                <a:cubicBezTo>
                  <a:pt x="1113640" y="1365186"/>
                  <a:pt x="1113014" y="1469528"/>
                  <a:pt x="1113202" y="1573933"/>
                </a:cubicBezTo>
                <a:cubicBezTo>
                  <a:pt x="1113390" y="1665748"/>
                  <a:pt x="1113640" y="1757689"/>
                  <a:pt x="1113265" y="1849505"/>
                </a:cubicBezTo>
                <a:cubicBezTo>
                  <a:pt x="1113014" y="1906561"/>
                  <a:pt x="1107941" y="1961989"/>
                  <a:pt x="1046939" y="1985162"/>
                </a:cubicBezTo>
                <a:cubicBezTo>
                  <a:pt x="1002910" y="2001884"/>
                  <a:pt x="942535" y="1991676"/>
                  <a:pt x="896063" y="1991738"/>
                </a:cubicBezTo>
                <a:cubicBezTo>
                  <a:pt x="840009" y="1991738"/>
                  <a:pt x="717379" y="2004515"/>
                  <a:pt x="672286" y="1976018"/>
                </a:cubicBezTo>
                <a:cubicBezTo>
                  <a:pt x="619175" y="1942448"/>
                  <a:pt x="624436" y="1886144"/>
                  <a:pt x="624249" y="1830716"/>
                </a:cubicBezTo>
                <a:cubicBezTo>
                  <a:pt x="623810" y="1715915"/>
                  <a:pt x="624123" y="1601051"/>
                  <a:pt x="624311" y="1486250"/>
                </a:cubicBezTo>
                <a:cubicBezTo>
                  <a:pt x="624436" y="1404831"/>
                  <a:pt x="624249" y="1323412"/>
                  <a:pt x="624186" y="1241993"/>
                </a:cubicBezTo>
                <a:cubicBezTo>
                  <a:pt x="624123" y="1187943"/>
                  <a:pt x="637088" y="1131325"/>
                  <a:pt x="697150" y="1115668"/>
                </a:cubicBezTo>
                <a:close/>
                <a:moveTo>
                  <a:pt x="977983" y="1240991"/>
                </a:moveTo>
                <a:cubicBezTo>
                  <a:pt x="903641" y="1240991"/>
                  <a:pt x="829362" y="1240991"/>
                  <a:pt x="755020" y="1240991"/>
                </a:cubicBezTo>
                <a:cubicBezTo>
                  <a:pt x="755020" y="1448297"/>
                  <a:pt x="755020" y="1655540"/>
                  <a:pt x="755020" y="1862845"/>
                </a:cubicBezTo>
                <a:cubicBezTo>
                  <a:pt x="829174" y="1862845"/>
                  <a:pt x="903328" y="1862845"/>
                  <a:pt x="977482" y="1862845"/>
                </a:cubicBezTo>
                <a:cubicBezTo>
                  <a:pt x="986376" y="1824453"/>
                  <a:pt x="982555" y="1782679"/>
                  <a:pt x="982555" y="1743034"/>
                </a:cubicBezTo>
                <a:cubicBezTo>
                  <a:pt x="982493" y="1672074"/>
                  <a:pt x="982493" y="1601051"/>
                  <a:pt x="982430" y="1530091"/>
                </a:cubicBezTo>
                <a:cubicBezTo>
                  <a:pt x="982430" y="1469528"/>
                  <a:pt x="982493" y="1409027"/>
                  <a:pt x="982493" y="1348464"/>
                </a:cubicBezTo>
                <a:cubicBezTo>
                  <a:pt x="982493" y="1312702"/>
                  <a:pt x="985750" y="1275688"/>
                  <a:pt x="977983" y="1240991"/>
                </a:cubicBezTo>
                <a:close/>
                <a:moveTo>
                  <a:pt x="95901" y="1385541"/>
                </a:moveTo>
                <a:cubicBezTo>
                  <a:pt x="170180" y="1375207"/>
                  <a:pt x="256797" y="1383975"/>
                  <a:pt x="332392" y="1383850"/>
                </a:cubicBezTo>
                <a:cubicBezTo>
                  <a:pt x="378676" y="1383788"/>
                  <a:pt x="422266" y="1379529"/>
                  <a:pt x="457965" y="1413913"/>
                </a:cubicBezTo>
                <a:cubicBezTo>
                  <a:pt x="495544" y="1450113"/>
                  <a:pt x="487276" y="1501156"/>
                  <a:pt x="487589" y="1548880"/>
                </a:cubicBezTo>
                <a:cubicBezTo>
                  <a:pt x="488278" y="1646959"/>
                  <a:pt x="488404" y="1745163"/>
                  <a:pt x="487777" y="1843242"/>
                </a:cubicBezTo>
                <a:cubicBezTo>
                  <a:pt x="487402" y="1895538"/>
                  <a:pt x="488779" y="1947396"/>
                  <a:pt x="438049" y="1977208"/>
                </a:cubicBezTo>
                <a:cubicBezTo>
                  <a:pt x="404291" y="1997062"/>
                  <a:pt x="363644" y="1991488"/>
                  <a:pt x="326129" y="1991488"/>
                </a:cubicBezTo>
                <a:cubicBezTo>
                  <a:pt x="269762" y="1991425"/>
                  <a:pt x="213395" y="1991488"/>
                  <a:pt x="157028" y="1991550"/>
                </a:cubicBezTo>
                <a:cubicBezTo>
                  <a:pt x="103542" y="1991676"/>
                  <a:pt x="50556" y="1990172"/>
                  <a:pt x="22686" y="1936749"/>
                </a:cubicBezTo>
                <a:cubicBezTo>
                  <a:pt x="7342" y="1907375"/>
                  <a:pt x="10348" y="1875371"/>
                  <a:pt x="10223" y="1843242"/>
                </a:cubicBezTo>
                <a:cubicBezTo>
                  <a:pt x="9909" y="1784808"/>
                  <a:pt x="10285" y="1726312"/>
                  <a:pt x="10160" y="1667878"/>
                </a:cubicBezTo>
                <a:cubicBezTo>
                  <a:pt x="10035" y="1630300"/>
                  <a:pt x="10160" y="1592722"/>
                  <a:pt x="10160" y="1555144"/>
                </a:cubicBezTo>
                <a:cubicBezTo>
                  <a:pt x="10097" y="1485436"/>
                  <a:pt x="4648" y="1398192"/>
                  <a:pt x="95901" y="1385541"/>
                </a:cubicBezTo>
                <a:close/>
                <a:moveTo>
                  <a:pt x="140806" y="1513307"/>
                </a:moveTo>
                <a:cubicBezTo>
                  <a:pt x="140806" y="1629799"/>
                  <a:pt x="140806" y="1746228"/>
                  <a:pt x="140806" y="1862658"/>
                </a:cubicBezTo>
                <a:cubicBezTo>
                  <a:pt x="213583" y="1862658"/>
                  <a:pt x="286422" y="1862658"/>
                  <a:pt x="359198" y="1862658"/>
                </a:cubicBezTo>
                <a:cubicBezTo>
                  <a:pt x="359198" y="1746228"/>
                  <a:pt x="359198" y="1629799"/>
                  <a:pt x="359198" y="1513307"/>
                </a:cubicBezTo>
                <a:cubicBezTo>
                  <a:pt x="286422" y="1513307"/>
                  <a:pt x="213583" y="1513307"/>
                  <a:pt x="140806" y="151330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53077D00-3050-EDF3-8578-112631F74B64}"/>
              </a:ext>
            </a:extLst>
          </p:cNvPr>
          <p:cNvSpPr/>
          <p:nvPr/>
        </p:nvSpPr>
        <p:spPr>
          <a:xfrm>
            <a:off x="10176231" y="4269640"/>
            <a:ext cx="603312" cy="512528"/>
          </a:xfrm>
          <a:custGeom>
            <a:avLst/>
            <a:gdLst>
              <a:gd name="csX0" fmla="*/ 1050364 w 2146102"/>
              <a:gd name="csY0" fmla="*/ 1930 h 1823163"/>
              <a:gd name="csX1" fmla="*/ 1391886 w 2146102"/>
              <a:gd name="csY1" fmla="*/ 295603 h 1823163"/>
              <a:gd name="csX2" fmla="*/ 1811571 w 2146102"/>
              <a:gd name="csY2" fmla="*/ 990860 h 1823163"/>
              <a:gd name="csX3" fmla="*/ 2014242 w 2146102"/>
              <a:gd name="csY3" fmla="*/ 1332946 h 1823163"/>
              <a:gd name="csX4" fmla="*/ 2103615 w 2146102"/>
              <a:gd name="csY4" fmla="*/ 1742485 h 1823163"/>
              <a:gd name="csX5" fmla="*/ 2047060 w 2146102"/>
              <a:gd name="csY5" fmla="*/ 1792839 h 1823163"/>
              <a:gd name="csX6" fmla="*/ 1857228 w 2146102"/>
              <a:gd name="csY6" fmla="*/ 1822526 h 1823163"/>
              <a:gd name="csX7" fmla="*/ 1581655 w 2146102"/>
              <a:gd name="csY7" fmla="*/ 1822588 h 1823163"/>
              <a:gd name="csX8" fmla="*/ 460576 w 2146102"/>
              <a:gd name="csY8" fmla="*/ 1822526 h 1823163"/>
              <a:gd name="csX9" fmla="*/ 285211 w 2146102"/>
              <a:gd name="csY9" fmla="*/ 1822463 h 1823163"/>
              <a:gd name="csX10" fmla="*/ 172916 w 2146102"/>
              <a:gd name="csY10" fmla="*/ 1819958 h 1823163"/>
              <a:gd name="csX11" fmla="*/ 10516 w 2146102"/>
              <a:gd name="csY11" fmla="*/ 1682986 h 1823163"/>
              <a:gd name="csX12" fmla="*/ 60181 w 2146102"/>
              <a:gd name="csY12" fmla="*/ 1459209 h 1823163"/>
              <a:gd name="csX13" fmla="*/ 174419 w 2146102"/>
              <a:gd name="csY13" fmla="*/ 1266495 h 1823163"/>
              <a:gd name="csX14" fmla="*/ 754060 w 2146102"/>
              <a:gd name="csY14" fmla="*/ 311511 h 1823163"/>
              <a:gd name="csX15" fmla="*/ 842369 w 2146102"/>
              <a:gd name="csY15" fmla="*/ 168276 h 1823163"/>
              <a:gd name="csX16" fmla="*/ 1050364 w 2146102"/>
              <a:gd name="csY16" fmla="*/ 1930 h 1823163"/>
              <a:gd name="csX17" fmla="*/ 1062514 w 2146102"/>
              <a:gd name="csY17" fmla="*/ 163767 h 1823163"/>
              <a:gd name="csX18" fmla="*/ 987733 w 2146102"/>
              <a:gd name="csY18" fmla="*/ 244998 h 1823163"/>
              <a:gd name="csX19" fmla="*/ 857588 w 2146102"/>
              <a:gd name="csY19" fmla="*/ 459005 h 1823163"/>
              <a:gd name="csX20" fmla="*/ 693560 w 2146102"/>
              <a:gd name="csY20" fmla="*/ 727375 h 1823163"/>
              <a:gd name="csX21" fmla="*/ 346840 w 2146102"/>
              <a:gd name="csY21" fmla="*/ 1300942 h 1823163"/>
              <a:gd name="csX22" fmla="*/ 203166 w 2146102"/>
              <a:gd name="csY22" fmla="*/ 1539312 h 1823163"/>
              <a:gd name="csX23" fmla="*/ 167717 w 2146102"/>
              <a:gd name="csY23" fmla="*/ 1632256 h 1823163"/>
              <a:gd name="csX24" fmla="*/ 272685 w 2146102"/>
              <a:gd name="csY24" fmla="*/ 1659562 h 1823163"/>
              <a:gd name="csX25" fmla="*/ 573310 w 2146102"/>
              <a:gd name="csY25" fmla="*/ 1659625 h 1823163"/>
              <a:gd name="csX26" fmla="*/ 1587918 w 2146102"/>
              <a:gd name="csY26" fmla="*/ 1659562 h 1823163"/>
              <a:gd name="csX27" fmla="*/ 1857228 w 2146102"/>
              <a:gd name="csY27" fmla="*/ 1659688 h 1823163"/>
              <a:gd name="csX28" fmla="*/ 1962634 w 2146102"/>
              <a:gd name="csY28" fmla="*/ 1651859 h 1823163"/>
              <a:gd name="csX29" fmla="*/ 1954806 w 2146102"/>
              <a:gd name="csY29" fmla="*/ 1555033 h 1823163"/>
              <a:gd name="csX30" fmla="*/ 1806122 w 2146102"/>
              <a:gd name="csY30" fmla="*/ 1303385 h 1823163"/>
              <a:gd name="csX31" fmla="*/ 1272889 w 2146102"/>
              <a:gd name="csY31" fmla="*/ 414600 h 1823163"/>
              <a:gd name="csX32" fmla="*/ 1151637 w 2146102"/>
              <a:gd name="csY32" fmla="*/ 216626 h 1823163"/>
              <a:gd name="csX33" fmla="*/ 1062514 w 2146102"/>
              <a:gd name="csY33" fmla="*/ 163767 h 1823163"/>
              <a:gd name="csX34" fmla="*/ 1056001 w 2146102"/>
              <a:gd name="csY34" fmla="*/ 552011 h 1823163"/>
              <a:gd name="csX35" fmla="*/ 1177440 w 2146102"/>
              <a:gd name="csY35" fmla="*/ 635121 h 1823163"/>
              <a:gd name="csX36" fmla="*/ 1178317 w 2146102"/>
              <a:gd name="csY36" fmla="*/ 873116 h 1823163"/>
              <a:gd name="csX37" fmla="*/ 1178255 w 2146102"/>
              <a:gd name="csY37" fmla="*/ 1061006 h 1823163"/>
              <a:gd name="csX38" fmla="*/ 1177879 w 2146102"/>
              <a:gd name="csY38" fmla="*/ 1154951 h 1823163"/>
              <a:gd name="csX39" fmla="*/ 1086877 w 2146102"/>
              <a:gd name="csY39" fmla="*/ 1240817 h 1823163"/>
              <a:gd name="csX40" fmla="*/ 977963 w 2146102"/>
              <a:gd name="csY40" fmla="*/ 1154951 h 1823163"/>
              <a:gd name="csX41" fmla="*/ 977400 w 2146102"/>
              <a:gd name="csY41" fmla="*/ 1004639 h 1823163"/>
              <a:gd name="csX42" fmla="*/ 977525 w 2146102"/>
              <a:gd name="csY42" fmla="*/ 697751 h 1823163"/>
              <a:gd name="csX43" fmla="*/ 1056001 w 2146102"/>
              <a:gd name="csY43" fmla="*/ 552011 h 1823163"/>
              <a:gd name="csX44" fmla="*/ 1044664 w 2146102"/>
              <a:gd name="csY44" fmla="*/ 1329251 h 1823163"/>
              <a:gd name="csX45" fmla="*/ 1109549 w 2146102"/>
              <a:gd name="csY45" fmla="*/ 1537308 h 1823163"/>
              <a:gd name="csX46" fmla="*/ 1044664 w 2146102"/>
              <a:gd name="csY46" fmla="*/ 1329251 h 18231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2146102" h="1823163">
                <a:moveTo>
                  <a:pt x="1050364" y="1930"/>
                </a:moveTo>
                <a:cubicBezTo>
                  <a:pt x="1239444" y="-20867"/>
                  <a:pt x="1310529" y="163140"/>
                  <a:pt x="1391886" y="295603"/>
                </a:cubicBezTo>
                <a:cubicBezTo>
                  <a:pt x="1533681" y="526270"/>
                  <a:pt x="1672719" y="758440"/>
                  <a:pt x="1811571" y="990860"/>
                </a:cubicBezTo>
                <a:cubicBezTo>
                  <a:pt x="1879399" y="1104471"/>
                  <a:pt x="1949733" y="1217393"/>
                  <a:pt x="2014242" y="1332946"/>
                </a:cubicBezTo>
                <a:cubicBezTo>
                  <a:pt x="2084575" y="1459020"/>
                  <a:pt x="2213092" y="1598936"/>
                  <a:pt x="2103615" y="1742485"/>
                </a:cubicBezTo>
                <a:cubicBezTo>
                  <a:pt x="2088145" y="1762777"/>
                  <a:pt x="2069043" y="1779812"/>
                  <a:pt x="2047060" y="1792839"/>
                </a:cubicBezTo>
                <a:cubicBezTo>
                  <a:pt x="1987749" y="1827975"/>
                  <a:pt x="1923678" y="1822588"/>
                  <a:pt x="1857228" y="1822526"/>
                </a:cubicBezTo>
                <a:cubicBezTo>
                  <a:pt x="1765350" y="1822463"/>
                  <a:pt x="1673534" y="1822714"/>
                  <a:pt x="1581655" y="1822588"/>
                </a:cubicBezTo>
                <a:cubicBezTo>
                  <a:pt x="1207941" y="1822025"/>
                  <a:pt x="834290" y="1823966"/>
                  <a:pt x="460576" y="1822526"/>
                </a:cubicBezTo>
                <a:cubicBezTo>
                  <a:pt x="402142" y="1822275"/>
                  <a:pt x="343645" y="1822588"/>
                  <a:pt x="285211" y="1822463"/>
                </a:cubicBezTo>
                <a:cubicBezTo>
                  <a:pt x="248197" y="1822338"/>
                  <a:pt x="209617" y="1825282"/>
                  <a:pt x="172916" y="1819958"/>
                </a:cubicBezTo>
                <a:cubicBezTo>
                  <a:pt x="98448" y="1809123"/>
                  <a:pt x="34816" y="1753445"/>
                  <a:pt x="10516" y="1682986"/>
                </a:cubicBezTo>
                <a:cubicBezTo>
                  <a:pt x="-19046" y="1597371"/>
                  <a:pt x="18908" y="1531108"/>
                  <a:pt x="60181" y="1459209"/>
                </a:cubicBezTo>
                <a:cubicBezTo>
                  <a:pt x="97321" y="1394449"/>
                  <a:pt x="136527" y="1330817"/>
                  <a:pt x="174419" y="1266495"/>
                </a:cubicBezTo>
                <a:cubicBezTo>
                  <a:pt x="363123" y="945892"/>
                  <a:pt x="555523" y="626102"/>
                  <a:pt x="754060" y="311511"/>
                </a:cubicBezTo>
                <a:cubicBezTo>
                  <a:pt x="783998" y="264163"/>
                  <a:pt x="813183" y="216125"/>
                  <a:pt x="842369" y="168276"/>
                </a:cubicBezTo>
                <a:cubicBezTo>
                  <a:pt x="894289" y="83036"/>
                  <a:pt x="942515" y="14895"/>
                  <a:pt x="1050364" y="1930"/>
                </a:cubicBezTo>
                <a:close/>
                <a:moveTo>
                  <a:pt x="1062514" y="163767"/>
                </a:moveTo>
                <a:cubicBezTo>
                  <a:pt x="1023871" y="172347"/>
                  <a:pt x="1005896" y="214121"/>
                  <a:pt x="987733" y="244998"/>
                </a:cubicBezTo>
                <a:cubicBezTo>
                  <a:pt x="945395" y="316897"/>
                  <a:pt x="898987" y="386542"/>
                  <a:pt x="857588" y="459005"/>
                </a:cubicBezTo>
                <a:cubicBezTo>
                  <a:pt x="805543" y="549944"/>
                  <a:pt x="747422" y="637501"/>
                  <a:pt x="693560" y="727375"/>
                </a:cubicBezTo>
                <a:cubicBezTo>
                  <a:pt x="578633" y="918898"/>
                  <a:pt x="460137" y="1108417"/>
                  <a:pt x="346840" y="1300942"/>
                </a:cubicBezTo>
                <a:cubicBezTo>
                  <a:pt x="299742" y="1380858"/>
                  <a:pt x="250452" y="1459522"/>
                  <a:pt x="203166" y="1539312"/>
                </a:cubicBezTo>
                <a:cubicBezTo>
                  <a:pt x="187446" y="1565742"/>
                  <a:pt x="153688" y="1599312"/>
                  <a:pt x="167717" y="1632256"/>
                </a:cubicBezTo>
                <a:cubicBezTo>
                  <a:pt x="184126" y="1670648"/>
                  <a:pt x="239554" y="1659625"/>
                  <a:pt x="272685" y="1659562"/>
                </a:cubicBezTo>
                <a:cubicBezTo>
                  <a:pt x="372894" y="1659500"/>
                  <a:pt x="473102" y="1659750"/>
                  <a:pt x="573310" y="1659625"/>
                </a:cubicBezTo>
                <a:cubicBezTo>
                  <a:pt x="911513" y="1659061"/>
                  <a:pt x="1249715" y="1659750"/>
                  <a:pt x="1587918" y="1659562"/>
                </a:cubicBezTo>
                <a:cubicBezTo>
                  <a:pt x="1677667" y="1659500"/>
                  <a:pt x="1767479" y="1659249"/>
                  <a:pt x="1857228" y="1659688"/>
                </a:cubicBezTo>
                <a:cubicBezTo>
                  <a:pt x="1886977" y="1659813"/>
                  <a:pt x="1936831" y="1669020"/>
                  <a:pt x="1962634" y="1651859"/>
                </a:cubicBezTo>
                <a:cubicBezTo>
                  <a:pt x="2000338" y="1626681"/>
                  <a:pt x="1971402" y="1583091"/>
                  <a:pt x="1954806" y="1555033"/>
                </a:cubicBezTo>
                <a:cubicBezTo>
                  <a:pt x="1905202" y="1471296"/>
                  <a:pt x="1854096" y="1388123"/>
                  <a:pt x="1806122" y="1303385"/>
                </a:cubicBezTo>
                <a:cubicBezTo>
                  <a:pt x="1636081" y="1003198"/>
                  <a:pt x="1454829" y="707772"/>
                  <a:pt x="1272889" y="414600"/>
                </a:cubicBezTo>
                <a:cubicBezTo>
                  <a:pt x="1232054" y="348839"/>
                  <a:pt x="1191281" y="283077"/>
                  <a:pt x="1151637" y="216626"/>
                </a:cubicBezTo>
                <a:cubicBezTo>
                  <a:pt x="1131846" y="183495"/>
                  <a:pt x="1105102" y="154309"/>
                  <a:pt x="1062514" y="163767"/>
                </a:cubicBezTo>
                <a:close/>
                <a:moveTo>
                  <a:pt x="1056001" y="552011"/>
                </a:moveTo>
                <a:cubicBezTo>
                  <a:pt x="1112618" y="541740"/>
                  <a:pt x="1169799" y="575873"/>
                  <a:pt x="1177440" y="635121"/>
                </a:cubicBezTo>
                <a:cubicBezTo>
                  <a:pt x="1186772" y="707897"/>
                  <a:pt x="1178380" y="798461"/>
                  <a:pt x="1178317" y="873116"/>
                </a:cubicBezTo>
                <a:cubicBezTo>
                  <a:pt x="1178317" y="935746"/>
                  <a:pt x="1178255" y="998376"/>
                  <a:pt x="1178255" y="1061006"/>
                </a:cubicBezTo>
                <a:cubicBezTo>
                  <a:pt x="1178255" y="1091883"/>
                  <a:pt x="1181010" y="1124200"/>
                  <a:pt x="1177879" y="1154951"/>
                </a:cubicBezTo>
                <a:cubicBezTo>
                  <a:pt x="1173182" y="1201110"/>
                  <a:pt x="1132660" y="1237560"/>
                  <a:pt x="1086877" y="1240817"/>
                </a:cubicBezTo>
                <a:cubicBezTo>
                  <a:pt x="1033892" y="1244575"/>
                  <a:pt x="983788" y="1209314"/>
                  <a:pt x="977963" y="1154951"/>
                </a:cubicBezTo>
                <a:cubicBezTo>
                  <a:pt x="972702" y="1105849"/>
                  <a:pt x="977400" y="1053991"/>
                  <a:pt x="977400" y="1004639"/>
                </a:cubicBezTo>
                <a:cubicBezTo>
                  <a:pt x="977400" y="902364"/>
                  <a:pt x="977525" y="800026"/>
                  <a:pt x="977525" y="697751"/>
                </a:cubicBezTo>
                <a:cubicBezTo>
                  <a:pt x="977525" y="636248"/>
                  <a:pt x="981032" y="565664"/>
                  <a:pt x="1056001" y="552011"/>
                </a:cubicBezTo>
                <a:close/>
                <a:moveTo>
                  <a:pt x="1044664" y="1329251"/>
                </a:moveTo>
                <a:cubicBezTo>
                  <a:pt x="1188025" y="1287915"/>
                  <a:pt x="1249277" y="1499605"/>
                  <a:pt x="1109549" y="1537308"/>
                </a:cubicBezTo>
                <a:cubicBezTo>
                  <a:pt x="968256" y="1575450"/>
                  <a:pt x="908068" y="1368583"/>
                  <a:pt x="1044664" y="132925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F81B1EE8-E798-5FF5-746F-46DA62AEC0B6}"/>
              </a:ext>
            </a:extLst>
          </p:cNvPr>
          <p:cNvSpPr/>
          <p:nvPr/>
        </p:nvSpPr>
        <p:spPr>
          <a:xfrm>
            <a:off x="4365109" y="4257366"/>
            <a:ext cx="568017" cy="537076"/>
          </a:xfrm>
          <a:custGeom>
            <a:avLst/>
            <a:gdLst>
              <a:gd name="csX0" fmla="*/ 1588637 w 2020546"/>
              <a:gd name="csY0" fmla="*/ 2221 h 1910482"/>
              <a:gd name="csX1" fmla="*/ 1996547 w 2020546"/>
              <a:gd name="csY1" fmla="*/ 521801 h 1910482"/>
              <a:gd name="csX2" fmla="*/ 1839095 w 2020546"/>
              <a:gd name="csY2" fmla="*/ 727416 h 1910482"/>
              <a:gd name="csX3" fmla="*/ 1626027 w 2020546"/>
              <a:gd name="csY3" fmla="*/ 933907 h 1910482"/>
              <a:gd name="csX4" fmla="*/ 1342876 w 2020546"/>
              <a:gd name="csY4" fmla="*/ 1128311 h 1910482"/>
              <a:gd name="csX5" fmla="*/ 1274296 w 2020546"/>
              <a:gd name="csY5" fmla="*/ 1126307 h 1910482"/>
              <a:gd name="csX6" fmla="*/ 1249307 w 2020546"/>
              <a:gd name="csY6" fmla="*/ 982884 h 1910482"/>
              <a:gd name="csX7" fmla="*/ 1370246 w 2020546"/>
              <a:gd name="csY7" fmla="*/ 953887 h 1910482"/>
              <a:gd name="csX8" fmla="*/ 1447156 w 2020546"/>
              <a:gd name="csY8" fmla="*/ 880359 h 1910482"/>
              <a:gd name="csX9" fmla="*/ 1625276 w 2020546"/>
              <a:gd name="csY9" fmla="*/ 707687 h 1910482"/>
              <a:gd name="csX10" fmla="*/ 1743459 w 2020546"/>
              <a:gd name="csY10" fmla="*/ 594201 h 1910482"/>
              <a:gd name="csX11" fmla="*/ 1818552 w 2020546"/>
              <a:gd name="csY11" fmla="*/ 512720 h 1910482"/>
              <a:gd name="csX12" fmla="*/ 1844544 w 2020546"/>
              <a:gd name="csY12" fmla="*/ 317940 h 1910482"/>
              <a:gd name="csX13" fmla="*/ 1520558 w 2020546"/>
              <a:gd name="csY13" fmla="*/ 183786 h 1910482"/>
              <a:gd name="csX14" fmla="*/ 1332668 w 2020546"/>
              <a:gd name="csY14" fmla="*/ 346186 h 1910482"/>
              <a:gd name="csX15" fmla="*/ 1132877 w 2020546"/>
              <a:gd name="csY15" fmla="*/ 541029 h 1910482"/>
              <a:gd name="csX16" fmla="*/ 1060352 w 2020546"/>
              <a:gd name="csY16" fmla="*/ 612490 h 1910482"/>
              <a:gd name="csX17" fmla="*/ 1038243 w 2020546"/>
              <a:gd name="csY17" fmla="*/ 740506 h 1910482"/>
              <a:gd name="csX18" fmla="*/ 904340 w 2020546"/>
              <a:gd name="csY18" fmla="*/ 757478 h 1910482"/>
              <a:gd name="csX19" fmla="*/ 880603 w 2020546"/>
              <a:gd name="csY19" fmla="*/ 691529 h 1910482"/>
              <a:gd name="csX20" fmla="*/ 964027 w 2020546"/>
              <a:gd name="csY20" fmla="*/ 478712 h 1910482"/>
              <a:gd name="csX21" fmla="*/ 1213733 w 2020546"/>
              <a:gd name="csY21" fmla="*/ 233515 h 1910482"/>
              <a:gd name="csX22" fmla="*/ 1588637 w 2020546"/>
              <a:gd name="csY22" fmla="*/ 2221 h 1910482"/>
              <a:gd name="csX23" fmla="*/ 648371 w 2020546"/>
              <a:gd name="csY23" fmla="*/ 57900 h 1910482"/>
              <a:gd name="csX24" fmla="*/ 752963 w 2020546"/>
              <a:gd name="csY24" fmla="*/ 183035 h 1910482"/>
              <a:gd name="csX25" fmla="*/ 781585 w 2020546"/>
              <a:gd name="csY25" fmla="*/ 278483 h 1910482"/>
              <a:gd name="csX26" fmla="*/ 802190 w 2020546"/>
              <a:gd name="csY26" fmla="*/ 359589 h 1910482"/>
              <a:gd name="csX27" fmla="*/ 747452 w 2020546"/>
              <a:gd name="csY27" fmla="*/ 430549 h 1910482"/>
              <a:gd name="csX28" fmla="*/ 667535 w 2020546"/>
              <a:gd name="csY28" fmla="*/ 405372 h 1910482"/>
              <a:gd name="csX29" fmla="*/ 643110 w 2020546"/>
              <a:gd name="csY29" fmla="*/ 341739 h 1910482"/>
              <a:gd name="csX30" fmla="*/ 604905 w 2020546"/>
              <a:gd name="csY30" fmla="*/ 217043 h 1910482"/>
              <a:gd name="csX31" fmla="*/ 581043 w 2020546"/>
              <a:gd name="csY31" fmla="*/ 127858 h 1910482"/>
              <a:gd name="csX32" fmla="*/ 648371 w 2020546"/>
              <a:gd name="csY32" fmla="*/ 57900 h 1910482"/>
              <a:gd name="csX33" fmla="*/ 204072 w 2020546"/>
              <a:gd name="csY33" fmla="*/ 403368 h 1910482"/>
              <a:gd name="csX34" fmla="*/ 282047 w 2020546"/>
              <a:gd name="csY34" fmla="*/ 434182 h 1910482"/>
              <a:gd name="csX35" fmla="*/ 416076 w 2020546"/>
              <a:gd name="csY35" fmla="*/ 506645 h 1910482"/>
              <a:gd name="csX36" fmla="*/ 481524 w 2020546"/>
              <a:gd name="csY36" fmla="*/ 547730 h 1910482"/>
              <a:gd name="csX37" fmla="*/ 482652 w 2020546"/>
              <a:gd name="csY37" fmla="*/ 642427 h 1910482"/>
              <a:gd name="csX38" fmla="*/ 403800 w 2020546"/>
              <a:gd name="csY38" fmla="*/ 668230 h 1910482"/>
              <a:gd name="csX39" fmla="*/ 337788 w 2020546"/>
              <a:gd name="csY39" fmla="*/ 635099 h 1910482"/>
              <a:gd name="csX40" fmla="*/ 207455 w 2020546"/>
              <a:gd name="csY40" fmla="*/ 565204 h 1910482"/>
              <a:gd name="csX41" fmla="*/ 140378 w 2020546"/>
              <a:gd name="csY41" fmla="*/ 519358 h 1910482"/>
              <a:gd name="csX42" fmla="*/ 204072 w 2020546"/>
              <a:gd name="csY42" fmla="*/ 403368 h 1910482"/>
              <a:gd name="csX43" fmla="*/ 661210 w 2020546"/>
              <a:gd name="csY43" fmla="*/ 784910 h 1910482"/>
              <a:gd name="csX44" fmla="*/ 777451 w 2020546"/>
              <a:gd name="csY44" fmla="*/ 803010 h 1910482"/>
              <a:gd name="csX45" fmla="*/ 786908 w 2020546"/>
              <a:gd name="csY45" fmla="*/ 921632 h 1910482"/>
              <a:gd name="csX46" fmla="*/ 637536 w 2020546"/>
              <a:gd name="csY46" fmla="*/ 960275 h 1910482"/>
              <a:gd name="csX47" fmla="*/ 494614 w 2020546"/>
              <a:gd name="csY47" fmla="*/ 1099000 h 1910482"/>
              <a:gd name="csX48" fmla="*/ 337287 w 2020546"/>
              <a:gd name="csY48" fmla="*/ 1254887 h 1910482"/>
              <a:gd name="csX49" fmla="*/ 179897 w 2020546"/>
              <a:gd name="csY49" fmla="*/ 1606806 h 1910482"/>
              <a:gd name="csX50" fmla="*/ 491482 w 2020546"/>
              <a:gd name="csY50" fmla="*/ 1728809 h 1910482"/>
              <a:gd name="csX51" fmla="*/ 662713 w 2020546"/>
              <a:gd name="csY51" fmla="*/ 1580250 h 1910482"/>
              <a:gd name="csX52" fmla="*/ 848411 w 2020546"/>
              <a:gd name="csY52" fmla="*/ 1396431 h 1910482"/>
              <a:gd name="csX53" fmla="*/ 942732 w 2020546"/>
              <a:gd name="csY53" fmla="*/ 1303050 h 1910482"/>
              <a:gd name="csX54" fmla="*/ 962774 w 2020546"/>
              <a:gd name="csY54" fmla="*/ 1172779 h 1910482"/>
              <a:gd name="csX55" fmla="*/ 1103441 w 2020546"/>
              <a:gd name="csY55" fmla="*/ 1159689 h 1910482"/>
              <a:gd name="csX56" fmla="*/ 1122042 w 2020546"/>
              <a:gd name="csY56" fmla="*/ 1248937 h 1910482"/>
              <a:gd name="csX57" fmla="*/ 976365 w 2020546"/>
              <a:gd name="csY57" fmla="*/ 1499332 h 1910482"/>
              <a:gd name="csX58" fmla="*/ 758850 w 2020546"/>
              <a:gd name="csY58" fmla="*/ 1714028 h 1910482"/>
              <a:gd name="csX59" fmla="*/ 640793 w 2020546"/>
              <a:gd name="csY59" fmla="*/ 1827953 h 1910482"/>
              <a:gd name="csX60" fmla="*/ 266891 w 2020546"/>
              <a:gd name="csY60" fmla="*/ 1889205 h 1910482"/>
              <a:gd name="csX61" fmla="*/ 49689 w 2020546"/>
              <a:gd name="csY61" fmla="*/ 1330607 h 1910482"/>
              <a:gd name="csX62" fmla="*/ 175137 w 2020546"/>
              <a:gd name="csY62" fmla="*/ 1186495 h 1910482"/>
              <a:gd name="csX63" fmla="*/ 355136 w 2020546"/>
              <a:gd name="csY63" fmla="*/ 1009627 h 1910482"/>
              <a:gd name="csX64" fmla="*/ 661210 w 2020546"/>
              <a:gd name="csY64" fmla="*/ 784910 h 1910482"/>
              <a:gd name="csX65" fmla="*/ 1073567 w 2020546"/>
              <a:gd name="csY65" fmla="*/ 1037999 h 1910482"/>
              <a:gd name="csX66" fmla="*/ 1048515 w 2020546"/>
              <a:gd name="csY66" fmla="*/ 993719 h 1910482"/>
              <a:gd name="csX67" fmla="*/ 985008 w 2020546"/>
              <a:gd name="csY67" fmla="*/ 1023907 h 1910482"/>
              <a:gd name="csX68" fmla="*/ 942858 w 2020546"/>
              <a:gd name="csY68" fmla="*/ 971423 h 1910482"/>
              <a:gd name="csX69" fmla="*/ 1017388 w 2020546"/>
              <a:gd name="csY69" fmla="*/ 895390 h 1910482"/>
              <a:gd name="csX70" fmla="*/ 1073567 w 2020546"/>
              <a:gd name="csY70" fmla="*/ 1037999 h 1910482"/>
              <a:gd name="csX71" fmla="*/ 1557134 w 2020546"/>
              <a:gd name="csY71" fmla="*/ 1254511 h 1910482"/>
              <a:gd name="csX72" fmla="*/ 1639868 w 2020546"/>
              <a:gd name="csY72" fmla="*/ 1280628 h 1910482"/>
              <a:gd name="csX73" fmla="*/ 1769763 w 2020546"/>
              <a:gd name="csY73" fmla="*/ 1351212 h 1910482"/>
              <a:gd name="csX74" fmla="*/ 1843041 w 2020546"/>
              <a:gd name="csY74" fmla="*/ 1397057 h 1910482"/>
              <a:gd name="csX75" fmla="*/ 1845045 w 2020546"/>
              <a:gd name="csY75" fmla="*/ 1491504 h 1910482"/>
              <a:gd name="csX76" fmla="*/ 1770077 w 2020546"/>
              <a:gd name="csY76" fmla="*/ 1519249 h 1910482"/>
              <a:gd name="csX77" fmla="*/ 1707822 w 2020546"/>
              <a:gd name="csY77" fmla="*/ 1488247 h 1910482"/>
              <a:gd name="csX78" fmla="*/ 1573668 w 2020546"/>
              <a:gd name="csY78" fmla="*/ 1415846 h 1910482"/>
              <a:gd name="csX79" fmla="*/ 1508032 w 2020546"/>
              <a:gd name="csY79" fmla="*/ 1375262 h 1910482"/>
              <a:gd name="csX80" fmla="*/ 1557134 w 2020546"/>
              <a:gd name="csY80" fmla="*/ 1254511 h 1910482"/>
              <a:gd name="csX81" fmla="*/ 1243482 w 2020546"/>
              <a:gd name="csY81" fmla="*/ 1497829 h 1910482"/>
              <a:gd name="csX82" fmla="*/ 1325841 w 2020546"/>
              <a:gd name="csY82" fmla="*/ 1525887 h 1910482"/>
              <a:gd name="csX83" fmla="*/ 1354025 w 2020546"/>
              <a:gd name="csY83" fmla="*/ 1611190 h 1910482"/>
              <a:gd name="csX84" fmla="*/ 1403690 w 2020546"/>
              <a:gd name="csY84" fmla="*/ 1800082 h 1910482"/>
              <a:gd name="csX85" fmla="*/ 1347762 w 2020546"/>
              <a:gd name="csY85" fmla="*/ 1870103 h 1910482"/>
              <a:gd name="csX86" fmla="*/ 1236906 w 2020546"/>
              <a:gd name="csY86" fmla="*/ 1751920 h 1910482"/>
              <a:gd name="csX87" fmla="*/ 1207908 w 2020546"/>
              <a:gd name="csY87" fmla="*/ 1649895 h 1910482"/>
              <a:gd name="csX88" fmla="*/ 1187053 w 2020546"/>
              <a:gd name="csY88" fmla="*/ 1568351 h 1910482"/>
              <a:gd name="csX89" fmla="*/ 1243482 w 2020546"/>
              <a:gd name="csY89" fmla="*/ 1497829 h 1910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</a:cxnLst>
            <a:rect l="l" t="t" r="r" b="b"/>
            <a:pathLst>
              <a:path w="2020546" h="1910482">
                <a:moveTo>
                  <a:pt x="1588637" y="2221"/>
                </a:moveTo>
                <a:cubicBezTo>
                  <a:pt x="1869784" y="-28029"/>
                  <a:pt x="2096442" y="256124"/>
                  <a:pt x="1996547" y="521801"/>
                </a:cubicBezTo>
                <a:cubicBezTo>
                  <a:pt x="1964167" y="607980"/>
                  <a:pt x="1903353" y="664848"/>
                  <a:pt x="1839095" y="727416"/>
                </a:cubicBezTo>
                <a:cubicBezTo>
                  <a:pt x="1768260" y="796434"/>
                  <a:pt x="1697801" y="865891"/>
                  <a:pt x="1626027" y="933907"/>
                </a:cubicBezTo>
                <a:cubicBezTo>
                  <a:pt x="1541790" y="1013761"/>
                  <a:pt x="1466571" y="1115034"/>
                  <a:pt x="1342876" y="1128311"/>
                </a:cubicBezTo>
                <a:cubicBezTo>
                  <a:pt x="1320455" y="1130691"/>
                  <a:pt x="1296217" y="1132382"/>
                  <a:pt x="1274296" y="1126307"/>
                </a:cubicBezTo>
                <a:cubicBezTo>
                  <a:pt x="1208159" y="1107957"/>
                  <a:pt x="1194192" y="1022404"/>
                  <a:pt x="1249307" y="982884"/>
                </a:cubicBezTo>
                <a:cubicBezTo>
                  <a:pt x="1286572" y="956141"/>
                  <a:pt x="1332104" y="980066"/>
                  <a:pt x="1370246" y="953887"/>
                </a:cubicBezTo>
                <a:cubicBezTo>
                  <a:pt x="1398367" y="934534"/>
                  <a:pt x="1422354" y="903908"/>
                  <a:pt x="1447156" y="880359"/>
                </a:cubicBezTo>
                <a:cubicBezTo>
                  <a:pt x="1507092" y="823365"/>
                  <a:pt x="1565213" y="764493"/>
                  <a:pt x="1625276" y="707687"/>
                </a:cubicBezTo>
                <a:cubicBezTo>
                  <a:pt x="1664920" y="670172"/>
                  <a:pt x="1704190" y="632155"/>
                  <a:pt x="1743459" y="594201"/>
                </a:cubicBezTo>
                <a:cubicBezTo>
                  <a:pt x="1770014" y="568461"/>
                  <a:pt x="1799074" y="544598"/>
                  <a:pt x="1818552" y="512720"/>
                </a:cubicBezTo>
                <a:cubicBezTo>
                  <a:pt x="1854126" y="454474"/>
                  <a:pt x="1869032" y="383201"/>
                  <a:pt x="1844544" y="317940"/>
                </a:cubicBezTo>
                <a:cubicBezTo>
                  <a:pt x="1795379" y="187168"/>
                  <a:pt x="1647885" y="129611"/>
                  <a:pt x="1520558" y="183786"/>
                </a:cubicBezTo>
                <a:cubicBezTo>
                  <a:pt x="1448533" y="214412"/>
                  <a:pt x="1388158" y="291635"/>
                  <a:pt x="1332668" y="346186"/>
                </a:cubicBezTo>
                <a:cubicBezTo>
                  <a:pt x="1266342" y="411384"/>
                  <a:pt x="1198952" y="475580"/>
                  <a:pt x="1132877" y="541029"/>
                </a:cubicBezTo>
                <a:cubicBezTo>
                  <a:pt x="1109203" y="564515"/>
                  <a:pt x="1081270" y="586498"/>
                  <a:pt x="1060352" y="612490"/>
                </a:cubicBezTo>
                <a:cubicBezTo>
                  <a:pt x="1022398" y="659650"/>
                  <a:pt x="1060415" y="698919"/>
                  <a:pt x="1038243" y="740506"/>
                </a:cubicBezTo>
                <a:cubicBezTo>
                  <a:pt x="1011500" y="790672"/>
                  <a:pt x="942482" y="798501"/>
                  <a:pt x="904340" y="757478"/>
                </a:cubicBezTo>
                <a:cubicBezTo>
                  <a:pt x="887054" y="738940"/>
                  <a:pt x="882983" y="715892"/>
                  <a:pt x="880603" y="691529"/>
                </a:cubicBezTo>
                <a:cubicBezTo>
                  <a:pt x="872649" y="611049"/>
                  <a:pt x="908035" y="534891"/>
                  <a:pt x="964027" y="478712"/>
                </a:cubicBezTo>
                <a:cubicBezTo>
                  <a:pt x="1046323" y="396102"/>
                  <a:pt x="1130560" y="315309"/>
                  <a:pt x="1213733" y="233515"/>
                </a:cubicBezTo>
                <a:cubicBezTo>
                  <a:pt x="1333607" y="115645"/>
                  <a:pt x="1409327" y="21512"/>
                  <a:pt x="1588637" y="2221"/>
                </a:cubicBezTo>
                <a:close/>
                <a:moveTo>
                  <a:pt x="648371" y="57900"/>
                </a:moveTo>
                <a:cubicBezTo>
                  <a:pt x="722963" y="50760"/>
                  <a:pt x="737681" y="127106"/>
                  <a:pt x="752963" y="183035"/>
                </a:cubicBezTo>
                <a:cubicBezTo>
                  <a:pt x="761731" y="215039"/>
                  <a:pt x="772128" y="246667"/>
                  <a:pt x="781585" y="278483"/>
                </a:cubicBezTo>
                <a:cubicBezTo>
                  <a:pt x="789101" y="303848"/>
                  <a:pt x="801501" y="333097"/>
                  <a:pt x="802190" y="359589"/>
                </a:cubicBezTo>
                <a:cubicBezTo>
                  <a:pt x="803004" y="392094"/>
                  <a:pt x="779894" y="423409"/>
                  <a:pt x="747452" y="430549"/>
                </a:cubicBezTo>
                <a:cubicBezTo>
                  <a:pt x="719143" y="436749"/>
                  <a:pt x="686513" y="428169"/>
                  <a:pt x="667535" y="405372"/>
                </a:cubicBezTo>
                <a:cubicBezTo>
                  <a:pt x="653319" y="388274"/>
                  <a:pt x="649811" y="362407"/>
                  <a:pt x="643110" y="341739"/>
                </a:cubicBezTo>
                <a:cubicBezTo>
                  <a:pt x="629707" y="300404"/>
                  <a:pt x="617744" y="258567"/>
                  <a:pt x="604905" y="217043"/>
                </a:cubicBezTo>
                <a:cubicBezTo>
                  <a:pt x="596262" y="189110"/>
                  <a:pt x="580166" y="157482"/>
                  <a:pt x="581043" y="127858"/>
                </a:cubicBezTo>
                <a:cubicBezTo>
                  <a:pt x="582108" y="91344"/>
                  <a:pt x="612546" y="61344"/>
                  <a:pt x="648371" y="57900"/>
                </a:cubicBezTo>
                <a:close/>
                <a:moveTo>
                  <a:pt x="204072" y="403368"/>
                </a:moveTo>
                <a:cubicBezTo>
                  <a:pt x="232694" y="402553"/>
                  <a:pt x="257872" y="421280"/>
                  <a:pt x="282047" y="434182"/>
                </a:cubicBezTo>
                <a:cubicBezTo>
                  <a:pt x="326828" y="458106"/>
                  <a:pt x="371545" y="482219"/>
                  <a:pt x="416076" y="506645"/>
                </a:cubicBezTo>
                <a:cubicBezTo>
                  <a:pt x="437495" y="518419"/>
                  <a:pt x="465616" y="528878"/>
                  <a:pt x="481524" y="547730"/>
                </a:cubicBezTo>
                <a:cubicBezTo>
                  <a:pt x="504572" y="574911"/>
                  <a:pt x="505887" y="615057"/>
                  <a:pt x="482652" y="642427"/>
                </a:cubicBezTo>
                <a:cubicBezTo>
                  <a:pt x="463361" y="665162"/>
                  <a:pt x="432672" y="673742"/>
                  <a:pt x="403800" y="668230"/>
                </a:cubicBezTo>
                <a:cubicBezTo>
                  <a:pt x="380878" y="663846"/>
                  <a:pt x="358143" y="645997"/>
                  <a:pt x="337788" y="635099"/>
                </a:cubicBezTo>
                <a:cubicBezTo>
                  <a:pt x="294385" y="611801"/>
                  <a:pt x="250419" y="589316"/>
                  <a:pt x="207455" y="565204"/>
                </a:cubicBezTo>
                <a:cubicBezTo>
                  <a:pt x="184532" y="552365"/>
                  <a:pt x="155158" y="542406"/>
                  <a:pt x="140378" y="519358"/>
                </a:cubicBezTo>
                <a:cubicBezTo>
                  <a:pt x="106871" y="467125"/>
                  <a:pt x="145325" y="405058"/>
                  <a:pt x="204072" y="403368"/>
                </a:cubicBezTo>
                <a:close/>
                <a:moveTo>
                  <a:pt x="661210" y="784910"/>
                </a:moveTo>
                <a:cubicBezTo>
                  <a:pt x="698913" y="780401"/>
                  <a:pt x="744508" y="781278"/>
                  <a:pt x="777451" y="803010"/>
                </a:cubicBezTo>
                <a:cubicBezTo>
                  <a:pt x="816407" y="828751"/>
                  <a:pt x="818099" y="889189"/>
                  <a:pt x="786908" y="921632"/>
                </a:cubicBezTo>
                <a:cubicBezTo>
                  <a:pt x="744570" y="965661"/>
                  <a:pt x="685385" y="928521"/>
                  <a:pt x="637536" y="960275"/>
                </a:cubicBezTo>
                <a:cubicBezTo>
                  <a:pt x="594885" y="988521"/>
                  <a:pt x="534259" y="1060671"/>
                  <a:pt x="494614" y="1099000"/>
                </a:cubicBezTo>
                <a:cubicBezTo>
                  <a:pt x="441503" y="1150295"/>
                  <a:pt x="389959" y="1203154"/>
                  <a:pt x="337287" y="1254887"/>
                </a:cubicBezTo>
                <a:cubicBezTo>
                  <a:pt x="237329" y="1353216"/>
                  <a:pt x="111505" y="1447036"/>
                  <a:pt x="179897" y="1606806"/>
                </a:cubicBezTo>
                <a:cubicBezTo>
                  <a:pt x="230503" y="1725051"/>
                  <a:pt x="373550" y="1781356"/>
                  <a:pt x="491482" y="1728809"/>
                </a:cubicBezTo>
                <a:cubicBezTo>
                  <a:pt x="559749" y="1698371"/>
                  <a:pt x="610542" y="1632108"/>
                  <a:pt x="662713" y="1580250"/>
                </a:cubicBezTo>
                <a:cubicBezTo>
                  <a:pt x="724529" y="1518935"/>
                  <a:pt x="785969" y="1457120"/>
                  <a:pt x="848411" y="1396431"/>
                </a:cubicBezTo>
                <a:cubicBezTo>
                  <a:pt x="878912" y="1366807"/>
                  <a:pt x="917931" y="1337621"/>
                  <a:pt x="942732" y="1303050"/>
                </a:cubicBezTo>
                <a:cubicBezTo>
                  <a:pt x="976678" y="1255701"/>
                  <a:pt x="940352" y="1217434"/>
                  <a:pt x="962774" y="1172779"/>
                </a:cubicBezTo>
                <a:cubicBezTo>
                  <a:pt x="989079" y="1120420"/>
                  <a:pt x="1068807" y="1110712"/>
                  <a:pt x="1103441" y="1159689"/>
                </a:cubicBezTo>
                <a:cubicBezTo>
                  <a:pt x="1121354" y="1184929"/>
                  <a:pt x="1122230" y="1219063"/>
                  <a:pt x="1122042" y="1248937"/>
                </a:cubicBezTo>
                <a:cubicBezTo>
                  <a:pt x="1121416" y="1359417"/>
                  <a:pt x="1049579" y="1427809"/>
                  <a:pt x="976365" y="1499332"/>
                </a:cubicBezTo>
                <a:cubicBezTo>
                  <a:pt x="903463" y="1570543"/>
                  <a:pt x="832002" y="1643131"/>
                  <a:pt x="758850" y="1714028"/>
                </a:cubicBezTo>
                <a:cubicBezTo>
                  <a:pt x="720208" y="1751544"/>
                  <a:pt x="683944" y="1795510"/>
                  <a:pt x="640793" y="1827953"/>
                </a:cubicBezTo>
                <a:cubicBezTo>
                  <a:pt x="535887" y="1906679"/>
                  <a:pt x="391462" y="1933422"/>
                  <a:pt x="266891" y="1889205"/>
                </a:cubicBezTo>
                <a:cubicBezTo>
                  <a:pt x="35911" y="1807222"/>
                  <a:pt x="-69997" y="1548434"/>
                  <a:pt x="49689" y="1330607"/>
                </a:cubicBezTo>
                <a:cubicBezTo>
                  <a:pt x="80942" y="1273738"/>
                  <a:pt x="129480" y="1231463"/>
                  <a:pt x="175137" y="1186495"/>
                </a:cubicBezTo>
                <a:cubicBezTo>
                  <a:pt x="235074" y="1127497"/>
                  <a:pt x="295199" y="1068687"/>
                  <a:pt x="355136" y="1009627"/>
                </a:cubicBezTo>
                <a:cubicBezTo>
                  <a:pt x="442505" y="923448"/>
                  <a:pt x="533256" y="800443"/>
                  <a:pt x="661210" y="784910"/>
                </a:cubicBezTo>
                <a:close/>
                <a:moveTo>
                  <a:pt x="1073567" y="1037999"/>
                </a:moveTo>
                <a:cubicBezTo>
                  <a:pt x="1065237" y="1023218"/>
                  <a:pt x="1056845" y="1008500"/>
                  <a:pt x="1048515" y="993719"/>
                </a:cubicBezTo>
                <a:cubicBezTo>
                  <a:pt x="1027909" y="1004805"/>
                  <a:pt x="1010185" y="1022968"/>
                  <a:pt x="985008" y="1023907"/>
                </a:cubicBezTo>
                <a:cubicBezTo>
                  <a:pt x="954319" y="1025034"/>
                  <a:pt x="933902" y="1000734"/>
                  <a:pt x="942858" y="971423"/>
                </a:cubicBezTo>
                <a:cubicBezTo>
                  <a:pt x="953129" y="937853"/>
                  <a:pt x="981500" y="902029"/>
                  <a:pt x="1017388" y="895390"/>
                </a:cubicBezTo>
                <a:cubicBezTo>
                  <a:pt x="1106886" y="878918"/>
                  <a:pt x="1146907" y="999043"/>
                  <a:pt x="1073567" y="1037999"/>
                </a:cubicBezTo>
                <a:close/>
                <a:moveTo>
                  <a:pt x="1557134" y="1254511"/>
                </a:moveTo>
                <a:cubicBezTo>
                  <a:pt x="1588261" y="1250440"/>
                  <a:pt x="1613564" y="1266599"/>
                  <a:pt x="1639868" y="1280628"/>
                </a:cubicBezTo>
                <a:cubicBezTo>
                  <a:pt x="1683334" y="1303801"/>
                  <a:pt x="1726423" y="1327788"/>
                  <a:pt x="1769763" y="1351212"/>
                </a:cubicBezTo>
                <a:cubicBezTo>
                  <a:pt x="1794001" y="1364302"/>
                  <a:pt x="1824565" y="1375888"/>
                  <a:pt x="1843041" y="1397057"/>
                </a:cubicBezTo>
                <a:cubicBezTo>
                  <a:pt x="1866214" y="1423613"/>
                  <a:pt x="1867466" y="1464134"/>
                  <a:pt x="1845045" y="1491504"/>
                </a:cubicBezTo>
                <a:cubicBezTo>
                  <a:pt x="1827007" y="1513487"/>
                  <a:pt x="1798198" y="1524322"/>
                  <a:pt x="1770077" y="1519249"/>
                </a:cubicBezTo>
                <a:cubicBezTo>
                  <a:pt x="1748218" y="1515240"/>
                  <a:pt x="1727175" y="1498581"/>
                  <a:pt x="1707822" y="1488247"/>
                </a:cubicBezTo>
                <a:cubicBezTo>
                  <a:pt x="1662916" y="1464385"/>
                  <a:pt x="1618324" y="1440022"/>
                  <a:pt x="1573668" y="1415846"/>
                </a:cubicBezTo>
                <a:cubicBezTo>
                  <a:pt x="1552123" y="1404134"/>
                  <a:pt x="1523314" y="1395304"/>
                  <a:pt x="1508032" y="1375262"/>
                </a:cubicBezTo>
                <a:cubicBezTo>
                  <a:pt x="1473398" y="1329605"/>
                  <a:pt x="1499452" y="1262027"/>
                  <a:pt x="1557134" y="1254511"/>
                </a:cubicBezTo>
                <a:close/>
                <a:moveTo>
                  <a:pt x="1243482" y="1497829"/>
                </a:moveTo>
                <a:cubicBezTo>
                  <a:pt x="1274234" y="1490126"/>
                  <a:pt x="1306551" y="1500272"/>
                  <a:pt x="1325841" y="1525887"/>
                </a:cubicBezTo>
                <a:cubicBezTo>
                  <a:pt x="1343252" y="1548935"/>
                  <a:pt x="1346446" y="1583946"/>
                  <a:pt x="1354025" y="1611190"/>
                </a:cubicBezTo>
                <a:cubicBezTo>
                  <a:pt x="1366738" y="1656972"/>
                  <a:pt x="1404254" y="1757807"/>
                  <a:pt x="1403690" y="1800082"/>
                </a:cubicBezTo>
                <a:cubicBezTo>
                  <a:pt x="1403252" y="1833026"/>
                  <a:pt x="1379953" y="1862524"/>
                  <a:pt x="1347762" y="1870103"/>
                </a:cubicBezTo>
                <a:cubicBezTo>
                  <a:pt x="1264401" y="1889706"/>
                  <a:pt x="1253754" y="1809790"/>
                  <a:pt x="1236906" y="1751920"/>
                </a:cubicBezTo>
                <a:cubicBezTo>
                  <a:pt x="1227073" y="1717974"/>
                  <a:pt x="1217428" y="1683966"/>
                  <a:pt x="1207908" y="1649895"/>
                </a:cubicBezTo>
                <a:cubicBezTo>
                  <a:pt x="1200706" y="1624217"/>
                  <a:pt x="1186927" y="1595219"/>
                  <a:pt x="1187053" y="1568351"/>
                </a:cubicBezTo>
                <a:cubicBezTo>
                  <a:pt x="1187178" y="1535908"/>
                  <a:pt x="1211979" y="1505721"/>
                  <a:pt x="1243482" y="149782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BA88323-4A99-E7DB-FA9C-A598B1E58A86}"/>
              </a:ext>
            </a:extLst>
          </p:cNvPr>
          <p:cNvSpPr/>
          <p:nvPr/>
        </p:nvSpPr>
        <p:spPr>
          <a:xfrm>
            <a:off x="7315783" y="4250419"/>
            <a:ext cx="492154" cy="550970"/>
          </a:xfrm>
          <a:custGeom>
            <a:avLst/>
            <a:gdLst>
              <a:gd name="csX0" fmla="*/ 1623398 w 1750684"/>
              <a:gd name="csY0" fmla="*/ 128861 h 1959907"/>
              <a:gd name="csX1" fmla="*/ 1397178 w 1750684"/>
              <a:gd name="csY1" fmla="*/ 166877 h 1959907"/>
              <a:gd name="csX2" fmla="*/ 1208161 w 1750684"/>
              <a:gd name="csY2" fmla="*/ 253683 h 1959907"/>
              <a:gd name="csX3" fmla="*/ 927077 w 1750684"/>
              <a:gd name="csY3" fmla="*/ 1060547 h 1959907"/>
              <a:gd name="csX4" fmla="*/ 928392 w 1750684"/>
              <a:gd name="csY4" fmla="*/ 1367435 h 1959907"/>
              <a:gd name="csX5" fmla="*/ 1086783 w 1750684"/>
              <a:gd name="csY5" fmla="*/ 1418353 h 1959907"/>
              <a:gd name="csX6" fmla="*/ 1272670 w 1750684"/>
              <a:gd name="csY6" fmla="*/ 1564782 h 1959907"/>
              <a:gd name="csX7" fmla="*/ 1372878 w 1750684"/>
              <a:gd name="csY7" fmla="*/ 1565221 h 1959907"/>
              <a:gd name="csX8" fmla="*/ 1679891 w 1750684"/>
              <a:gd name="csY8" fmla="*/ 1758810 h 1959907"/>
              <a:gd name="csX9" fmla="*/ 1707386 w 1750684"/>
              <a:gd name="csY9" fmla="*/ 1943131 h 1959907"/>
              <a:gd name="csX10" fmla="*/ 1592083 w 1750684"/>
              <a:gd name="csY10" fmla="*/ 1958475 h 1959907"/>
              <a:gd name="csX11" fmla="*/ 1322774 w 1750684"/>
              <a:gd name="csY11" fmla="*/ 1958350 h 1959907"/>
              <a:gd name="csX12" fmla="*/ 383322 w 1750684"/>
              <a:gd name="csY12" fmla="*/ 1958350 h 1959907"/>
              <a:gd name="csX13" fmla="*/ 132801 w 1750684"/>
              <a:gd name="csY13" fmla="*/ 1958350 h 1959907"/>
              <a:gd name="csX14" fmla="*/ 26768 w 1750684"/>
              <a:gd name="csY14" fmla="*/ 1946575 h 1959907"/>
              <a:gd name="csX15" fmla="*/ 50818 w 1750684"/>
              <a:gd name="csY15" fmla="*/ 1745783 h 1959907"/>
              <a:gd name="csX16" fmla="*/ 452215 w 1750684"/>
              <a:gd name="csY16" fmla="*/ 1551254 h 1959907"/>
              <a:gd name="csX17" fmla="*/ 654134 w 1750684"/>
              <a:gd name="csY17" fmla="*/ 1403635 h 1959907"/>
              <a:gd name="csX18" fmla="*/ 740376 w 1750684"/>
              <a:gd name="csY18" fmla="*/ 1377017 h 1959907"/>
              <a:gd name="csX19" fmla="*/ 802944 w 1750684"/>
              <a:gd name="csY19" fmla="*/ 1363677 h 1959907"/>
              <a:gd name="csX20" fmla="*/ 804447 w 1750684"/>
              <a:gd name="csY20" fmla="*/ 1091862 h 1959907"/>
              <a:gd name="csX21" fmla="*/ 545346 w 1750684"/>
              <a:gd name="csY21" fmla="*/ 431803 h 1959907"/>
              <a:gd name="csX22" fmla="*/ 383510 w 1750684"/>
              <a:gd name="csY22" fmla="*/ 367732 h 1959907"/>
              <a:gd name="csX23" fmla="*/ 176768 w 1750684"/>
              <a:gd name="csY23" fmla="*/ 346563 h 1959907"/>
              <a:gd name="csX24" fmla="*/ 436933 w 1750684"/>
              <a:gd name="csY24" fmla="*/ 847229 h 1959907"/>
              <a:gd name="csX25" fmla="*/ 627892 w 1750684"/>
              <a:gd name="csY25" fmla="*/ 918251 h 1959907"/>
              <a:gd name="csX26" fmla="*/ 724280 w 1750684"/>
              <a:gd name="csY26" fmla="*/ 929462 h 1959907"/>
              <a:gd name="csX27" fmla="*/ 739938 w 1750684"/>
              <a:gd name="csY27" fmla="*/ 1025724 h 1959907"/>
              <a:gd name="csX28" fmla="*/ 646431 w 1750684"/>
              <a:gd name="csY28" fmla="*/ 1043010 h 1959907"/>
              <a:gd name="csX29" fmla="*/ 449209 w 1750684"/>
              <a:gd name="csY29" fmla="*/ 991591 h 1959907"/>
              <a:gd name="csX30" fmla="*/ 71549 w 1750684"/>
              <a:gd name="csY30" fmla="*/ 459986 h 1959907"/>
              <a:gd name="csX31" fmla="*/ 54889 w 1750684"/>
              <a:gd name="csY31" fmla="*/ 253244 h 1959907"/>
              <a:gd name="csX32" fmla="*/ 139064 w 1750684"/>
              <a:gd name="csY32" fmla="*/ 217983 h 1959907"/>
              <a:gd name="csX33" fmla="*/ 298458 w 1750684"/>
              <a:gd name="csY33" fmla="*/ 227629 h 1959907"/>
              <a:gd name="csX34" fmla="*/ 736430 w 1750684"/>
              <a:gd name="csY34" fmla="*/ 428734 h 1959907"/>
              <a:gd name="csX35" fmla="*/ 804509 w 1750684"/>
              <a:gd name="csY35" fmla="*/ 510905 h 1959907"/>
              <a:gd name="csX36" fmla="*/ 846785 w 1750684"/>
              <a:gd name="csY36" fmla="*/ 580111 h 1959907"/>
              <a:gd name="csX37" fmla="*/ 951001 w 1750684"/>
              <a:gd name="csY37" fmla="*/ 341365 h 1959907"/>
              <a:gd name="csX38" fmla="*/ 1466823 w 1750684"/>
              <a:gd name="csY38" fmla="*/ 24707 h 1959907"/>
              <a:gd name="csX39" fmla="*/ 1648451 w 1750684"/>
              <a:gd name="csY39" fmla="*/ 1221 h 1959907"/>
              <a:gd name="csX40" fmla="*/ 1730559 w 1750684"/>
              <a:gd name="csY40" fmla="*/ 17129 h 1959907"/>
              <a:gd name="csX41" fmla="*/ 1750538 w 1750684"/>
              <a:gd name="csY41" fmla="*/ 96043 h 1959907"/>
              <a:gd name="csX42" fmla="*/ 1726989 w 1750684"/>
              <a:gd name="csY42" fmla="*/ 290196 h 1959907"/>
              <a:gd name="csX43" fmla="*/ 1280498 w 1750684"/>
              <a:gd name="csY43" fmla="*/ 840214 h 1959907"/>
              <a:gd name="csX44" fmla="*/ 1109831 w 1750684"/>
              <a:gd name="csY44" fmla="*/ 870527 h 1959907"/>
              <a:gd name="csX45" fmla="*/ 1038558 w 1750684"/>
              <a:gd name="csY45" fmla="*/ 859442 h 1959907"/>
              <a:gd name="csX46" fmla="*/ 1052337 w 1750684"/>
              <a:gd name="csY46" fmla="*/ 755413 h 1959907"/>
              <a:gd name="csX47" fmla="*/ 1159935 w 1750684"/>
              <a:gd name="csY47" fmla="*/ 744202 h 1959907"/>
              <a:gd name="csX48" fmla="*/ 1355780 w 1750684"/>
              <a:gd name="csY48" fmla="*/ 671050 h 1959907"/>
              <a:gd name="csX49" fmla="*/ 1606551 w 1750684"/>
              <a:gd name="csY49" fmla="*/ 264894 h 1959907"/>
              <a:gd name="csX50" fmla="*/ 1623398 w 1750684"/>
              <a:gd name="csY50" fmla="*/ 128861 h 1959907"/>
              <a:gd name="csX51" fmla="*/ 1581311 w 1750684"/>
              <a:gd name="csY51" fmla="*/ 1830898 h 1959907"/>
              <a:gd name="csX52" fmla="*/ 1347826 w 1750684"/>
              <a:gd name="csY52" fmla="*/ 1684781 h 1959907"/>
              <a:gd name="csX53" fmla="*/ 1224695 w 1750684"/>
              <a:gd name="csY53" fmla="*/ 1687349 h 1959907"/>
              <a:gd name="csX54" fmla="*/ 1166261 w 1750684"/>
              <a:gd name="csY54" fmla="*/ 1627287 h 1959907"/>
              <a:gd name="csX55" fmla="*/ 1051648 w 1750684"/>
              <a:gd name="csY55" fmla="*/ 1535409 h 1959907"/>
              <a:gd name="csX56" fmla="*/ 625262 w 1750684"/>
              <a:gd name="csY56" fmla="*/ 1555889 h 1959907"/>
              <a:gd name="csX57" fmla="*/ 549730 w 1750684"/>
              <a:gd name="csY57" fmla="*/ 1624719 h 1959907"/>
              <a:gd name="csX58" fmla="*/ 503759 w 1750684"/>
              <a:gd name="csY58" fmla="*/ 1673007 h 1959907"/>
              <a:gd name="csX59" fmla="*/ 370796 w 1750684"/>
              <a:gd name="csY59" fmla="*/ 1671942 h 1959907"/>
              <a:gd name="csX60" fmla="*/ 145327 w 1750684"/>
              <a:gd name="csY60" fmla="*/ 1831211 h 1959907"/>
              <a:gd name="csX61" fmla="*/ 258061 w 1750684"/>
              <a:gd name="csY61" fmla="*/ 1835657 h 1959907"/>
              <a:gd name="csX62" fmla="*/ 477267 w 1750684"/>
              <a:gd name="csY62" fmla="*/ 1835595 h 1959907"/>
              <a:gd name="csX63" fmla="*/ 1153672 w 1750684"/>
              <a:gd name="csY63" fmla="*/ 1835908 h 1959907"/>
              <a:gd name="csX64" fmla="*/ 1441771 w 1750684"/>
              <a:gd name="csY64" fmla="*/ 1835720 h 1959907"/>
              <a:gd name="csX65" fmla="*/ 1581311 w 1750684"/>
              <a:gd name="csY65" fmla="*/ 1830898 h 19599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1750684" h="1959907">
                <a:moveTo>
                  <a:pt x="1623398" y="128861"/>
                </a:moveTo>
                <a:cubicBezTo>
                  <a:pt x="1567282" y="120281"/>
                  <a:pt x="1453232" y="149404"/>
                  <a:pt x="1397178" y="166877"/>
                </a:cubicBezTo>
                <a:cubicBezTo>
                  <a:pt x="1330790" y="187545"/>
                  <a:pt x="1266532" y="215541"/>
                  <a:pt x="1208161" y="253683"/>
                </a:cubicBezTo>
                <a:cubicBezTo>
                  <a:pt x="936158" y="431239"/>
                  <a:pt x="927265" y="769505"/>
                  <a:pt x="927077" y="1060547"/>
                </a:cubicBezTo>
                <a:cubicBezTo>
                  <a:pt x="927014" y="1161632"/>
                  <a:pt x="918496" y="1266851"/>
                  <a:pt x="928392" y="1367435"/>
                </a:cubicBezTo>
                <a:cubicBezTo>
                  <a:pt x="981627" y="1384470"/>
                  <a:pt x="1035364" y="1394553"/>
                  <a:pt x="1086783" y="1418353"/>
                </a:cubicBezTo>
                <a:cubicBezTo>
                  <a:pt x="1161877" y="1453175"/>
                  <a:pt x="1216490" y="1505972"/>
                  <a:pt x="1272670" y="1564782"/>
                </a:cubicBezTo>
                <a:cubicBezTo>
                  <a:pt x="1305864" y="1563843"/>
                  <a:pt x="1339809" y="1561338"/>
                  <a:pt x="1372878" y="1565221"/>
                </a:cubicBezTo>
                <a:cubicBezTo>
                  <a:pt x="1495508" y="1579751"/>
                  <a:pt x="1613941" y="1654594"/>
                  <a:pt x="1679891" y="1758810"/>
                </a:cubicBezTo>
                <a:cubicBezTo>
                  <a:pt x="1707323" y="1802088"/>
                  <a:pt x="1760308" y="1902672"/>
                  <a:pt x="1707386" y="1943131"/>
                </a:cubicBezTo>
                <a:cubicBezTo>
                  <a:pt x="1676133" y="1966930"/>
                  <a:pt x="1628722" y="1958412"/>
                  <a:pt x="1592083" y="1958475"/>
                </a:cubicBezTo>
                <a:cubicBezTo>
                  <a:pt x="1502334" y="1958663"/>
                  <a:pt x="1412523" y="1958538"/>
                  <a:pt x="1322774" y="1958350"/>
                </a:cubicBezTo>
                <a:cubicBezTo>
                  <a:pt x="1009623" y="1957661"/>
                  <a:pt x="696472" y="1958725"/>
                  <a:pt x="383322" y="1958350"/>
                </a:cubicBezTo>
                <a:cubicBezTo>
                  <a:pt x="299836" y="1958287"/>
                  <a:pt x="216287" y="1958600"/>
                  <a:pt x="132801" y="1958350"/>
                </a:cubicBezTo>
                <a:cubicBezTo>
                  <a:pt x="99106" y="1958287"/>
                  <a:pt x="56455" y="1965928"/>
                  <a:pt x="26768" y="1946575"/>
                </a:cubicBezTo>
                <a:cubicBezTo>
                  <a:pt x="-33357" y="1907431"/>
                  <a:pt x="22635" y="1792380"/>
                  <a:pt x="50818" y="1745783"/>
                </a:cubicBezTo>
                <a:cubicBezTo>
                  <a:pt x="134179" y="1608059"/>
                  <a:pt x="292758" y="1531024"/>
                  <a:pt x="452215" y="1551254"/>
                </a:cubicBezTo>
                <a:cubicBezTo>
                  <a:pt x="517914" y="1489062"/>
                  <a:pt x="567580" y="1438457"/>
                  <a:pt x="654134" y="1403635"/>
                </a:cubicBezTo>
                <a:cubicBezTo>
                  <a:pt x="681942" y="1392424"/>
                  <a:pt x="711128" y="1383718"/>
                  <a:pt x="740376" y="1377017"/>
                </a:cubicBezTo>
                <a:cubicBezTo>
                  <a:pt x="761295" y="1372257"/>
                  <a:pt x="783842" y="1371944"/>
                  <a:pt x="802944" y="1363677"/>
                </a:cubicBezTo>
                <a:cubicBezTo>
                  <a:pt x="811023" y="1274429"/>
                  <a:pt x="804822" y="1181486"/>
                  <a:pt x="804447" y="1091862"/>
                </a:cubicBezTo>
                <a:cubicBezTo>
                  <a:pt x="803319" y="830005"/>
                  <a:pt x="799186" y="580174"/>
                  <a:pt x="545346" y="431803"/>
                </a:cubicBezTo>
                <a:cubicBezTo>
                  <a:pt x="495367" y="402617"/>
                  <a:pt x="439438" y="381824"/>
                  <a:pt x="383510" y="367732"/>
                </a:cubicBezTo>
                <a:cubicBezTo>
                  <a:pt x="321318" y="352137"/>
                  <a:pt x="239210" y="329590"/>
                  <a:pt x="176768" y="346563"/>
                </a:cubicBezTo>
                <a:cubicBezTo>
                  <a:pt x="204763" y="534955"/>
                  <a:pt x="266892" y="738440"/>
                  <a:pt x="436933" y="847229"/>
                </a:cubicBezTo>
                <a:cubicBezTo>
                  <a:pt x="495743" y="884807"/>
                  <a:pt x="559062" y="907103"/>
                  <a:pt x="627892" y="918251"/>
                </a:cubicBezTo>
                <a:cubicBezTo>
                  <a:pt x="658581" y="923199"/>
                  <a:pt x="695595" y="916372"/>
                  <a:pt x="724280" y="929462"/>
                </a:cubicBezTo>
                <a:cubicBezTo>
                  <a:pt x="760606" y="946059"/>
                  <a:pt x="767244" y="998292"/>
                  <a:pt x="739938" y="1025724"/>
                </a:cubicBezTo>
                <a:cubicBezTo>
                  <a:pt x="715762" y="1050025"/>
                  <a:pt x="677558" y="1046017"/>
                  <a:pt x="646431" y="1043010"/>
                </a:cubicBezTo>
                <a:cubicBezTo>
                  <a:pt x="577099" y="1036309"/>
                  <a:pt x="512966" y="1019211"/>
                  <a:pt x="449209" y="991591"/>
                </a:cubicBezTo>
                <a:cubicBezTo>
                  <a:pt x="234826" y="898836"/>
                  <a:pt x="119148" y="677814"/>
                  <a:pt x="71549" y="459986"/>
                </a:cubicBezTo>
                <a:cubicBezTo>
                  <a:pt x="61215" y="412763"/>
                  <a:pt x="32280" y="294893"/>
                  <a:pt x="54889" y="253244"/>
                </a:cubicBezTo>
                <a:cubicBezTo>
                  <a:pt x="72614" y="220489"/>
                  <a:pt x="105745" y="218046"/>
                  <a:pt x="139064" y="217983"/>
                </a:cubicBezTo>
                <a:cubicBezTo>
                  <a:pt x="192550" y="217858"/>
                  <a:pt x="245473" y="219675"/>
                  <a:pt x="298458" y="227629"/>
                </a:cubicBezTo>
                <a:cubicBezTo>
                  <a:pt x="459668" y="251804"/>
                  <a:pt x="620064" y="309737"/>
                  <a:pt x="736430" y="428734"/>
                </a:cubicBezTo>
                <a:cubicBezTo>
                  <a:pt x="761295" y="454162"/>
                  <a:pt x="784405" y="481531"/>
                  <a:pt x="804509" y="510905"/>
                </a:cubicBezTo>
                <a:cubicBezTo>
                  <a:pt x="819728" y="533201"/>
                  <a:pt x="830564" y="558754"/>
                  <a:pt x="846785" y="580111"/>
                </a:cubicBezTo>
                <a:cubicBezTo>
                  <a:pt x="873778" y="497314"/>
                  <a:pt x="901711" y="414266"/>
                  <a:pt x="951001" y="341365"/>
                </a:cubicBezTo>
                <a:cubicBezTo>
                  <a:pt x="1070312" y="164873"/>
                  <a:pt x="1261083" y="64352"/>
                  <a:pt x="1466823" y="24707"/>
                </a:cubicBezTo>
                <a:cubicBezTo>
                  <a:pt x="1526885" y="13120"/>
                  <a:pt x="1587323" y="3976"/>
                  <a:pt x="1648451" y="1221"/>
                </a:cubicBezTo>
                <a:cubicBezTo>
                  <a:pt x="1677511" y="-94"/>
                  <a:pt x="1707386" y="-4291"/>
                  <a:pt x="1730559" y="17129"/>
                </a:cubicBezTo>
                <a:cubicBezTo>
                  <a:pt x="1753481" y="38360"/>
                  <a:pt x="1750600" y="67421"/>
                  <a:pt x="1750538" y="96043"/>
                </a:cubicBezTo>
                <a:cubicBezTo>
                  <a:pt x="1750350" y="160927"/>
                  <a:pt x="1741081" y="226877"/>
                  <a:pt x="1726989" y="290196"/>
                </a:cubicBezTo>
                <a:cubicBezTo>
                  <a:pt x="1672000" y="536646"/>
                  <a:pt x="1527888" y="756352"/>
                  <a:pt x="1280498" y="840214"/>
                </a:cubicBezTo>
                <a:cubicBezTo>
                  <a:pt x="1226386" y="858565"/>
                  <a:pt x="1166762" y="868210"/>
                  <a:pt x="1109831" y="870527"/>
                </a:cubicBezTo>
                <a:cubicBezTo>
                  <a:pt x="1085781" y="871529"/>
                  <a:pt x="1059164" y="874661"/>
                  <a:pt x="1038558" y="859442"/>
                </a:cubicBezTo>
                <a:cubicBezTo>
                  <a:pt x="1001356" y="831947"/>
                  <a:pt x="1010813" y="772761"/>
                  <a:pt x="1052337" y="755413"/>
                </a:cubicBezTo>
                <a:cubicBezTo>
                  <a:pt x="1083339" y="742448"/>
                  <a:pt x="1126240" y="750152"/>
                  <a:pt x="1159935" y="744202"/>
                </a:cubicBezTo>
                <a:cubicBezTo>
                  <a:pt x="1228954" y="732052"/>
                  <a:pt x="1296720" y="709442"/>
                  <a:pt x="1355780" y="671050"/>
                </a:cubicBezTo>
                <a:cubicBezTo>
                  <a:pt x="1495758" y="580111"/>
                  <a:pt x="1571102" y="423348"/>
                  <a:pt x="1606551" y="264894"/>
                </a:cubicBezTo>
                <a:cubicBezTo>
                  <a:pt x="1616384" y="220927"/>
                  <a:pt x="1625215" y="173829"/>
                  <a:pt x="1623398" y="128861"/>
                </a:cubicBezTo>
                <a:close/>
                <a:moveTo>
                  <a:pt x="1581311" y="1830898"/>
                </a:moveTo>
                <a:cubicBezTo>
                  <a:pt x="1531457" y="1747913"/>
                  <a:pt x="1444151" y="1694489"/>
                  <a:pt x="1347826" y="1684781"/>
                </a:cubicBezTo>
                <a:cubicBezTo>
                  <a:pt x="1309496" y="1680898"/>
                  <a:pt x="1259079" y="1698372"/>
                  <a:pt x="1224695" y="1687349"/>
                </a:cubicBezTo>
                <a:cubicBezTo>
                  <a:pt x="1196324" y="1678268"/>
                  <a:pt x="1184612" y="1648017"/>
                  <a:pt x="1166261" y="1627287"/>
                </a:cubicBezTo>
                <a:cubicBezTo>
                  <a:pt x="1133819" y="1590586"/>
                  <a:pt x="1095426" y="1557768"/>
                  <a:pt x="1051648" y="1535409"/>
                </a:cubicBezTo>
                <a:cubicBezTo>
                  <a:pt x="918935" y="1467705"/>
                  <a:pt x="749833" y="1467643"/>
                  <a:pt x="625262" y="1555889"/>
                </a:cubicBezTo>
                <a:cubicBezTo>
                  <a:pt x="597579" y="1575554"/>
                  <a:pt x="571337" y="1598540"/>
                  <a:pt x="549730" y="1624719"/>
                </a:cubicBezTo>
                <a:cubicBezTo>
                  <a:pt x="535826" y="1641692"/>
                  <a:pt x="524991" y="1664239"/>
                  <a:pt x="503759" y="1673007"/>
                </a:cubicBezTo>
                <a:cubicBezTo>
                  <a:pt x="474950" y="1684907"/>
                  <a:pt x="407058" y="1668873"/>
                  <a:pt x="370796" y="1671942"/>
                </a:cubicBezTo>
                <a:cubicBezTo>
                  <a:pt x="274658" y="1680084"/>
                  <a:pt x="185348" y="1744092"/>
                  <a:pt x="145327" y="1831211"/>
                </a:cubicBezTo>
                <a:cubicBezTo>
                  <a:pt x="181402" y="1839791"/>
                  <a:pt x="220797" y="1835407"/>
                  <a:pt x="258061" y="1835657"/>
                </a:cubicBezTo>
                <a:cubicBezTo>
                  <a:pt x="331151" y="1836159"/>
                  <a:pt x="404178" y="1835657"/>
                  <a:pt x="477267" y="1835595"/>
                </a:cubicBezTo>
                <a:cubicBezTo>
                  <a:pt x="702735" y="1835344"/>
                  <a:pt x="928204" y="1835845"/>
                  <a:pt x="1153672" y="1835908"/>
                </a:cubicBezTo>
                <a:cubicBezTo>
                  <a:pt x="1249684" y="1835908"/>
                  <a:pt x="1345759" y="1835971"/>
                  <a:pt x="1441771" y="1835720"/>
                </a:cubicBezTo>
                <a:cubicBezTo>
                  <a:pt x="1485299" y="1835595"/>
                  <a:pt x="1540476" y="1844488"/>
                  <a:pt x="1581311" y="1830898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885294A-F074-572C-61E9-E95E1496BE5B}"/>
              </a:ext>
            </a:extLst>
          </p:cNvPr>
          <p:cNvSpPr txBox="1"/>
          <p:nvPr/>
        </p:nvSpPr>
        <p:spPr>
          <a:xfrm>
            <a:off x="526581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F22DA3-0845-2451-7C3B-AC36D646205E}"/>
              </a:ext>
            </a:extLst>
          </p:cNvPr>
          <p:cNvSpPr txBox="1"/>
          <p:nvPr/>
        </p:nvSpPr>
        <p:spPr>
          <a:xfrm>
            <a:off x="3460123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A36267C-1287-82A8-C8DC-32CE27FDC7A0}"/>
              </a:ext>
            </a:extLst>
          </p:cNvPr>
          <p:cNvSpPr txBox="1"/>
          <p:nvPr/>
        </p:nvSpPr>
        <p:spPr>
          <a:xfrm>
            <a:off x="6375644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DBD6512-94CF-01C5-836A-0DA668A3A7F6}"/>
              </a:ext>
            </a:extLst>
          </p:cNvPr>
          <p:cNvSpPr txBox="1"/>
          <p:nvPr/>
        </p:nvSpPr>
        <p:spPr>
          <a:xfrm>
            <a:off x="9288893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C6767-4697-D79D-DE72-FB1E70277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6695B-CA90-6011-FA21-28CFA75BD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Linear Four Stage Cards </a:t>
            </a:r>
            <a:r>
              <a:rPr lang="en-US" dirty="0"/>
              <a:t>– Slide Template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55CB62B-B484-CA01-0E0F-DFD00C3A51EB}"/>
              </a:ext>
            </a:extLst>
          </p:cNvPr>
          <p:cNvSpPr/>
          <p:nvPr/>
        </p:nvSpPr>
        <p:spPr>
          <a:xfrm>
            <a:off x="400943" y="1805760"/>
            <a:ext cx="678904" cy="67963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rgbClr val="002033"/>
                </a:solidFill>
              </a:rPr>
              <a:t>1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A7BB9BB-0187-02F7-D748-60D9870DCB3C}"/>
              </a:ext>
            </a:extLst>
          </p:cNvPr>
          <p:cNvSpPr/>
          <p:nvPr/>
        </p:nvSpPr>
        <p:spPr>
          <a:xfrm>
            <a:off x="3331284" y="1805356"/>
            <a:ext cx="681747" cy="68032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rgbClr val="002033"/>
                </a:solidFill>
              </a:rPr>
              <a:t>2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5D8112D-2BE0-63A3-5807-716ECDA93A0E}"/>
              </a:ext>
            </a:extLst>
          </p:cNvPr>
          <p:cNvSpPr/>
          <p:nvPr/>
        </p:nvSpPr>
        <p:spPr>
          <a:xfrm>
            <a:off x="9164066" y="1805531"/>
            <a:ext cx="680502" cy="68006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rgbClr val="002033"/>
                </a:solidFill>
              </a:rPr>
              <a:t>4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705D628-E03F-D48E-AACD-0AB0AD2B875A}"/>
              </a:ext>
            </a:extLst>
          </p:cNvPr>
          <p:cNvSpPr/>
          <p:nvPr/>
        </p:nvSpPr>
        <p:spPr>
          <a:xfrm>
            <a:off x="6244863" y="1805712"/>
            <a:ext cx="680561" cy="6801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800" b="1" dirty="0">
                <a:solidFill>
                  <a:srgbClr val="002033"/>
                </a:solidFill>
              </a:rPr>
              <a:t>3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06A3CACC-91EC-AEA0-2734-D6F5CB03E9EA}"/>
              </a:ext>
            </a:extLst>
          </p:cNvPr>
          <p:cNvSpPr/>
          <p:nvPr/>
        </p:nvSpPr>
        <p:spPr>
          <a:xfrm>
            <a:off x="9157381" y="1878923"/>
            <a:ext cx="2641013" cy="3133000"/>
          </a:xfrm>
          <a:custGeom>
            <a:avLst/>
            <a:gdLst>
              <a:gd name="csX0" fmla="*/ 859248 w 2641013"/>
              <a:gd name="csY0" fmla="*/ 248 h 3133000"/>
              <a:gd name="csX1" fmla="*/ 1099200 w 2641013"/>
              <a:gd name="csY1" fmla="*/ 2329 h 3133000"/>
              <a:gd name="csX2" fmla="*/ 2069675 w 2641013"/>
              <a:gd name="csY2" fmla="*/ 1172 h 3133000"/>
              <a:gd name="csX3" fmla="*/ 2423160 w 2641013"/>
              <a:gd name="csY3" fmla="*/ 1172 h 3133000"/>
              <a:gd name="csX4" fmla="*/ 2591482 w 2641013"/>
              <a:gd name="csY4" fmla="*/ 32343 h 3133000"/>
              <a:gd name="csX5" fmla="*/ 2639749 w 2641013"/>
              <a:gd name="csY5" fmla="*/ 229330 h 3133000"/>
              <a:gd name="csX6" fmla="*/ 2639942 w 2641013"/>
              <a:gd name="csY6" fmla="*/ 698501 h 3133000"/>
              <a:gd name="csX7" fmla="*/ 2639813 w 2641013"/>
              <a:gd name="csY7" fmla="*/ 2491631 h 3133000"/>
              <a:gd name="csX8" fmla="*/ 2639749 w 2641013"/>
              <a:gd name="csY8" fmla="*/ 2909386 h 3133000"/>
              <a:gd name="csX9" fmla="*/ 2585698 w 2641013"/>
              <a:gd name="csY9" fmla="*/ 3100974 h 3133000"/>
              <a:gd name="csX10" fmla="*/ 2448868 w 2641013"/>
              <a:gd name="csY10" fmla="*/ 3132659 h 3133000"/>
              <a:gd name="csX11" fmla="*/ 2275339 w 2641013"/>
              <a:gd name="csY11" fmla="*/ 3132274 h 3133000"/>
              <a:gd name="csX12" fmla="*/ 1491246 w 2641013"/>
              <a:gd name="csY12" fmla="*/ 3132402 h 3133000"/>
              <a:gd name="csX13" fmla="*/ 462928 w 2641013"/>
              <a:gd name="csY13" fmla="*/ 3132659 h 3133000"/>
              <a:gd name="csX14" fmla="*/ 212275 w 2641013"/>
              <a:gd name="csY14" fmla="*/ 3132595 h 3133000"/>
              <a:gd name="csX15" fmla="*/ 64647 w 2641013"/>
              <a:gd name="csY15" fmla="*/ 3105344 h 3133000"/>
              <a:gd name="csX16" fmla="*/ 3205 w 2641013"/>
              <a:gd name="csY16" fmla="*/ 2902959 h 3133000"/>
              <a:gd name="csX17" fmla="*/ 3140 w 2641013"/>
              <a:gd name="csY17" fmla="*/ 2459496 h 3133000"/>
              <a:gd name="csX18" fmla="*/ 3205 w 2641013"/>
              <a:gd name="csY18" fmla="*/ 1084120 h 3133000"/>
              <a:gd name="csX19" fmla="*/ 3140 w 2641013"/>
              <a:gd name="csY19" fmla="*/ 647085 h 3133000"/>
              <a:gd name="csX20" fmla="*/ 6611 w 2641013"/>
              <a:gd name="csY20" fmla="*/ 438336 h 3133000"/>
              <a:gd name="csX21" fmla="*/ 28013 w 2641013"/>
              <a:gd name="csY21" fmla="*/ 474777 h 3133000"/>
              <a:gd name="csX22" fmla="*/ 30263 w 2641013"/>
              <a:gd name="csY22" fmla="*/ 634231 h 3133000"/>
              <a:gd name="csX23" fmla="*/ 30326 w 2641013"/>
              <a:gd name="csY23" fmla="*/ 1019850 h 3133000"/>
              <a:gd name="csX24" fmla="*/ 30391 w 2641013"/>
              <a:gd name="csY24" fmla="*/ 2453069 h 3133000"/>
              <a:gd name="csX25" fmla="*/ 30134 w 2641013"/>
              <a:gd name="csY25" fmla="*/ 2922240 h 3133000"/>
              <a:gd name="csX26" fmla="*/ 118184 w 2641013"/>
              <a:gd name="csY26" fmla="*/ 3102581 h 3133000"/>
              <a:gd name="csX27" fmla="*/ 308680 w 2641013"/>
              <a:gd name="csY27" fmla="*/ 3106694 h 3133000"/>
              <a:gd name="csX28" fmla="*/ 700726 w 2641013"/>
              <a:gd name="csY28" fmla="*/ 3106887 h 3133000"/>
              <a:gd name="csX29" fmla="*/ 1986124 w 2641013"/>
              <a:gd name="csY29" fmla="*/ 3106694 h 3133000"/>
              <a:gd name="csX30" fmla="*/ 2403879 w 2641013"/>
              <a:gd name="csY30" fmla="*/ 3106823 h 3133000"/>
              <a:gd name="csX31" fmla="*/ 2579785 w 2641013"/>
              <a:gd name="csY31" fmla="*/ 3069160 h 3133000"/>
              <a:gd name="csX32" fmla="*/ 2612563 w 2641013"/>
              <a:gd name="csY32" fmla="*/ 2877251 h 3133000"/>
              <a:gd name="csX33" fmla="*/ 2612434 w 2641013"/>
              <a:gd name="csY33" fmla="*/ 2420934 h 3133000"/>
              <a:gd name="csX34" fmla="*/ 2612434 w 2641013"/>
              <a:gd name="csY34" fmla="*/ 1103401 h 3133000"/>
              <a:gd name="csX35" fmla="*/ 2612434 w 2641013"/>
              <a:gd name="csY35" fmla="*/ 679220 h 3133000"/>
              <a:gd name="csX36" fmla="*/ 2609542 w 2641013"/>
              <a:gd name="csY36" fmla="*/ 466808 h 3133000"/>
              <a:gd name="csX37" fmla="*/ 2397452 w 2641013"/>
              <a:gd name="csY37" fmla="*/ 512568 h 3133000"/>
              <a:gd name="csX38" fmla="*/ 2069675 w 2641013"/>
              <a:gd name="csY38" fmla="*/ 512439 h 3133000"/>
              <a:gd name="csX39" fmla="*/ 1157043 w 2641013"/>
              <a:gd name="csY39" fmla="*/ 512568 h 3133000"/>
              <a:gd name="csX40" fmla="*/ 634914 w 2641013"/>
              <a:gd name="csY40" fmla="*/ 512118 h 3133000"/>
              <a:gd name="csX41" fmla="*/ 668270 w 2641013"/>
              <a:gd name="csY41" fmla="*/ 457360 h 3133000"/>
              <a:gd name="csX42" fmla="*/ 706446 w 2641013"/>
              <a:gd name="csY42" fmla="*/ 372717 h 3133000"/>
              <a:gd name="csX43" fmla="*/ 681574 w 2641013"/>
              <a:gd name="csY43" fmla="*/ 97449 h 3133000"/>
              <a:gd name="csX44" fmla="*/ 619489 w 2641013"/>
              <a:gd name="csY44" fmla="*/ 4386 h 3133000"/>
              <a:gd name="csX45" fmla="*/ 859248 w 2641013"/>
              <a:gd name="csY45" fmla="*/ 248 h 3133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2641013" h="3133000">
                <a:moveTo>
                  <a:pt x="859248" y="248"/>
                </a:moveTo>
                <a:cubicBezTo>
                  <a:pt x="939376" y="899"/>
                  <a:pt x="1019537" y="2586"/>
                  <a:pt x="1099200" y="2329"/>
                </a:cubicBezTo>
                <a:cubicBezTo>
                  <a:pt x="1422670" y="1237"/>
                  <a:pt x="1746205" y="80"/>
                  <a:pt x="2069675" y="1172"/>
                </a:cubicBezTo>
                <a:cubicBezTo>
                  <a:pt x="2187482" y="1558"/>
                  <a:pt x="2305353" y="1494"/>
                  <a:pt x="2423160" y="1172"/>
                </a:cubicBezTo>
                <a:cubicBezTo>
                  <a:pt x="2480874" y="1044"/>
                  <a:pt x="2543666" y="-6797"/>
                  <a:pt x="2591482" y="32343"/>
                </a:cubicBezTo>
                <a:cubicBezTo>
                  <a:pt x="2651060" y="81124"/>
                  <a:pt x="2639749" y="160819"/>
                  <a:pt x="2639749" y="229330"/>
                </a:cubicBezTo>
                <a:cubicBezTo>
                  <a:pt x="2639813" y="385699"/>
                  <a:pt x="2639492" y="542068"/>
                  <a:pt x="2639942" y="698501"/>
                </a:cubicBezTo>
                <a:cubicBezTo>
                  <a:pt x="2641484" y="1296211"/>
                  <a:pt x="2641291" y="1893921"/>
                  <a:pt x="2639813" y="2491631"/>
                </a:cubicBezTo>
                <a:cubicBezTo>
                  <a:pt x="2639428" y="2630904"/>
                  <a:pt x="2640264" y="2770113"/>
                  <a:pt x="2639749" y="2909386"/>
                </a:cubicBezTo>
                <a:cubicBezTo>
                  <a:pt x="2639492" y="2979568"/>
                  <a:pt x="2646691" y="3052386"/>
                  <a:pt x="2585698" y="3100974"/>
                </a:cubicBezTo>
                <a:cubicBezTo>
                  <a:pt x="2544694" y="3133688"/>
                  <a:pt x="2498677" y="3132338"/>
                  <a:pt x="2448868" y="3132659"/>
                </a:cubicBezTo>
                <a:cubicBezTo>
                  <a:pt x="2391025" y="3133045"/>
                  <a:pt x="2333182" y="3132081"/>
                  <a:pt x="2275339" y="3132274"/>
                </a:cubicBezTo>
                <a:cubicBezTo>
                  <a:pt x="2013953" y="3133173"/>
                  <a:pt x="1752632" y="3132852"/>
                  <a:pt x="1491246" y="3132402"/>
                </a:cubicBezTo>
                <a:cubicBezTo>
                  <a:pt x="1148495" y="3131824"/>
                  <a:pt x="805679" y="3133752"/>
                  <a:pt x="462928" y="3132659"/>
                </a:cubicBezTo>
                <a:cubicBezTo>
                  <a:pt x="379377" y="3132402"/>
                  <a:pt x="295826" y="3132338"/>
                  <a:pt x="212275" y="3132595"/>
                </a:cubicBezTo>
                <a:cubicBezTo>
                  <a:pt x="160537" y="3132788"/>
                  <a:pt x="108736" y="3137479"/>
                  <a:pt x="64647" y="3105344"/>
                </a:cubicBezTo>
                <a:cubicBezTo>
                  <a:pt x="-3607" y="3055535"/>
                  <a:pt x="3333" y="2978733"/>
                  <a:pt x="3205" y="2902959"/>
                </a:cubicBezTo>
                <a:cubicBezTo>
                  <a:pt x="2884" y="2755138"/>
                  <a:pt x="3333" y="2607317"/>
                  <a:pt x="3140" y="2459496"/>
                </a:cubicBezTo>
                <a:cubicBezTo>
                  <a:pt x="2691" y="2001059"/>
                  <a:pt x="3333" y="1542557"/>
                  <a:pt x="3205" y="1084120"/>
                </a:cubicBezTo>
                <a:cubicBezTo>
                  <a:pt x="3205" y="938420"/>
                  <a:pt x="3076" y="792785"/>
                  <a:pt x="3140" y="647085"/>
                </a:cubicBezTo>
                <a:cubicBezTo>
                  <a:pt x="3140" y="589306"/>
                  <a:pt x="-5857" y="490716"/>
                  <a:pt x="6611" y="438336"/>
                </a:cubicBezTo>
                <a:cubicBezTo>
                  <a:pt x="13038" y="449583"/>
                  <a:pt x="24221" y="462502"/>
                  <a:pt x="28013" y="474777"/>
                </a:cubicBezTo>
                <a:cubicBezTo>
                  <a:pt x="37268" y="504856"/>
                  <a:pt x="30391" y="597854"/>
                  <a:pt x="30263" y="634231"/>
                </a:cubicBezTo>
                <a:cubicBezTo>
                  <a:pt x="30006" y="762771"/>
                  <a:pt x="30905" y="891310"/>
                  <a:pt x="30326" y="1019850"/>
                </a:cubicBezTo>
                <a:cubicBezTo>
                  <a:pt x="28206" y="1497568"/>
                  <a:pt x="31612" y="1975351"/>
                  <a:pt x="30391" y="2453069"/>
                </a:cubicBezTo>
                <a:cubicBezTo>
                  <a:pt x="30006" y="2609438"/>
                  <a:pt x="31034" y="2765871"/>
                  <a:pt x="30134" y="2922240"/>
                </a:cubicBezTo>
                <a:cubicBezTo>
                  <a:pt x="29748" y="2996857"/>
                  <a:pt x="29941" y="3078480"/>
                  <a:pt x="118184" y="3102581"/>
                </a:cubicBezTo>
                <a:cubicBezTo>
                  <a:pt x="167929" y="3116206"/>
                  <a:pt x="254822" y="3106694"/>
                  <a:pt x="308680" y="3106694"/>
                </a:cubicBezTo>
                <a:cubicBezTo>
                  <a:pt x="439340" y="3106759"/>
                  <a:pt x="570066" y="3106759"/>
                  <a:pt x="700726" y="3106887"/>
                </a:cubicBezTo>
                <a:cubicBezTo>
                  <a:pt x="1129150" y="3107465"/>
                  <a:pt x="1557701" y="3107915"/>
                  <a:pt x="1986124" y="3106694"/>
                </a:cubicBezTo>
                <a:cubicBezTo>
                  <a:pt x="2125397" y="3106309"/>
                  <a:pt x="2264605" y="3106630"/>
                  <a:pt x="2403879" y="3106823"/>
                </a:cubicBezTo>
                <a:cubicBezTo>
                  <a:pt x="2464357" y="3106887"/>
                  <a:pt x="2534154" y="3117813"/>
                  <a:pt x="2579785" y="3069160"/>
                </a:cubicBezTo>
                <a:cubicBezTo>
                  <a:pt x="2627281" y="3018580"/>
                  <a:pt x="2612370" y="2940685"/>
                  <a:pt x="2612563" y="2877251"/>
                </a:cubicBezTo>
                <a:cubicBezTo>
                  <a:pt x="2612949" y="2725188"/>
                  <a:pt x="2613205" y="2572997"/>
                  <a:pt x="2612434" y="2420934"/>
                </a:cubicBezTo>
                <a:cubicBezTo>
                  <a:pt x="2610314" y="1981778"/>
                  <a:pt x="2611792" y="1542557"/>
                  <a:pt x="2612434" y="1103401"/>
                </a:cubicBezTo>
                <a:cubicBezTo>
                  <a:pt x="2612627" y="962007"/>
                  <a:pt x="2612563" y="820614"/>
                  <a:pt x="2612434" y="679220"/>
                </a:cubicBezTo>
                <a:cubicBezTo>
                  <a:pt x="2612370" y="615721"/>
                  <a:pt x="2621754" y="527029"/>
                  <a:pt x="2609542" y="466808"/>
                </a:cubicBezTo>
                <a:cubicBezTo>
                  <a:pt x="2535310" y="528507"/>
                  <a:pt x="2489229" y="512247"/>
                  <a:pt x="2397452" y="512568"/>
                </a:cubicBezTo>
                <a:cubicBezTo>
                  <a:pt x="2288193" y="512954"/>
                  <a:pt x="2178934" y="512568"/>
                  <a:pt x="2069675" y="512439"/>
                </a:cubicBezTo>
                <a:cubicBezTo>
                  <a:pt x="1765486" y="512054"/>
                  <a:pt x="1461232" y="511732"/>
                  <a:pt x="1157043" y="512568"/>
                </a:cubicBezTo>
                <a:cubicBezTo>
                  <a:pt x="983256" y="513018"/>
                  <a:pt x="808507" y="517517"/>
                  <a:pt x="634914" y="512118"/>
                </a:cubicBezTo>
                <a:cubicBezTo>
                  <a:pt x="641341" y="492130"/>
                  <a:pt x="656894" y="475741"/>
                  <a:pt x="668270" y="457360"/>
                </a:cubicBezTo>
                <a:cubicBezTo>
                  <a:pt x="684594" y="430881"/>
                  <a:pt x="697770" y="402602"/>
                  <a:pt x="706446" y="372717"/>
                </a:cubicBezTo>
                <a:cubicBezTo>
                  <a:pt x="733118" y="280296"/>
                  <a:pt x="726113" y="183377"/>
                  <a:pt x="681574" y="97449"/>
                </a:cubicBezTo>
                <a:cubicBezTo>
                  <a:pt x="664285" y="64157"/>
                  <a:pt x="635043" y="37163"/>
                  <a:pt x="619489" y="4386"/>
                </a:cubicBezTo>
                <a:cubicBezTo>
                  <a:pt x="699023" y="-16"/>
                  <a:pt x="779119" y="-402"/>
                  <a:pt x="859248" y="24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43471F3-8663-2892-A6F8-362FABD127AB}"/>
              </a:ext>
            </a:extLst>
          </p:cNvPr>
          <p:cNvSpPr/>
          <p:nvPr/>
        </p:nvSpPr>
        <p:spPr>
          <a:xfrm>
            <a:off x="3326341" y="1879802"/>
            <a:ext cx="2645553" cy="3131506"/>
          </a:xfrm>
          <a:custGeom>
            <a:avLst/>
            <a:gdLst>
              <a:gd name="csX0" fmla="*/ 687697 w 2645553"/>
              <a:gd name="csY0" fmla="*/ 3 h 3131506"/>
              <a:gd name="csX1" fmla="*/ 760330 w 2645553"/>
              <a:gd name="csY1" fmla="*/ 2220 h 3131506"/>
              <a:gd name="csX2" fmla="*/ 1068826 w 2645553"/>
              <a:gd name="csY2" fmla="*/ 1963 h 3131506"/>
              <a:gd name="csX3" fmla="*/ 2161414 w 2645553"/>
              <a:gd name="csY3" fmla="*/ 549 h 3131506"/>
              <a:gd name="csX4" fmla="*/ 2457055 w 2645553"/>
              <a:gd name="csY4" fmla="*/ 421 h 3131506"/>
              <a:gd name="csX5" fmla="*/ 2623386 w 2645553"/>
              <a:gd name="csY5" fmla="*/ 65526 h 3131506"/>
              <a:gd name="csX6" fmla="*/ 2641381 w 2645553"/>
              <a:gd name="csY6" fmla="*/ 222023 h 3131506"/>
              <a:gd name="csX7" fmla="*/ 2642860 w 2645553"/>
              <a:gd name="csY7" fmla="*/ 511238 h 3131506"/>
              <a:gd name="csX8" fmla="*/ 2643117 w 2645553"/>
              <a:gd name="csY8" fmla="*/ 1680950 h 3131506"/>
              <a:gd name="csX9" fmla="*/ 2642796 w 2645553"/>
              <a:gd name="csY9" fmla="*/ 2734977 h 3131506"/>
              <a:gd name="csX10" fmla="*/ 2642346 w 2645553"/>
              <a:gd name="csY10" fmla="*/ 2921360 h 3131506"/>
              <a:gd name="csX11" fmla="*/ 2584503 w 2645553"/>
              <a:gd name="csY11" fmla="*/ 3103758 h 3131506"/>
              <a:gd name="csX12" fmla="*/ 2457055 w 2645553"/>
              <a:gd name="csY12" fmla="*/ 3131265 h 3131506"/>
              <a:gd name="csX13" fmla="*/ 2283527 w 2645553"/>
              <a:gd name="csY13" fmla="*/ 3131458 h 3131506"/>
              <a:gd name="csX14" fmla="*/ 1518715 w 2645553"/>
              <a:gd name="csY14" fmla="*/ 3131458 h 3131506"/>
              <a:gd name="csX15" fmla="*/ 458261 w 2645553"/>
              <a:gd name="csY15" fmla="*/ 3131201 h 3131506"/>
              <a:gd name="csX16" fmla="*/ 207609 w 2645553"/>
              <a:gd name="csY16" fmla="*/ 3131008 h 3131506"/>
              <a:gd name="csX17" fmla="*/ 56703 w 2645553"/>
              <a:gd name="csY17" fmla="*/ 3101251 h 3131506"/>
              <a:gd name="csX18" fmla="*/ 1367 w 2645553"/>
              <a:gd name="csY18" fmla="*/ 2895652 h 3131506"/>
              <a:gd name="csX19" fmla="*/ 1495 w 2645553"/>
              <a:gd name="csY19" fmla="*/ 2432908 h 3131506"/>
              <a:gd name="csX20" fmla="*/ 1945 w 2645553"/>
              <a:gd name="csY20" fmla="*/ 1105028 h 3131506"/>
              <a:gd name="csX21" fmla="*/ 1945 w 2645553"/>
              <a:gd name="csY21" fmla="*/ 443947 h 3131506"/>
              <a:gd name="csX22" fmla="*/ 26368 w 2645553"/>
              <a:gd name="csY22" fmla="*/ 581935 h 3131506"/>
              <a:gd name="csX23" fmla="*/ 26496 w 2645553"/>
              <a:gd name="csY23" fmla="*/ 948273 h 3131506"/>
              <a:gd name="csX24" fmla="*/ 26432 w 2645553"/>
              <a:gd name="csY24" fmla="*/ 2490751 h 3131506"/>
              <a:gd name="csX25" fmla="*/ 26689 w 2645553"/>
              <a:gd name="csY25" fmla="*/ 2921360 h 3131506"/>
              <a:gd name="csX26" fmla="*/ 114161 w 2645553"/>
              <a:gd name="csY26" fmla="*/ 3101444 h 3131506"/>
              <a:gd name="csX27" fmla="*/ 310441 w 2645553"/>
              <a:gd name="csY27" fmla="*/ 3106329 h 3131506"/>
              <a:gd name="csX28" fmla="*/ 696060 w 2645553"/>
              <a:gd name="csY28" fmla="*/ 3106393 h 3131506"/>
              <a:gd name="csX29" fmla="*/ 2000739 w 2645553"/>
              <a:gd name="csY29" fmla="*/ 3106264 h 3131506"/>
              <a:gd name="csX30" fmla="*/ 2418493 w 2645553"/>
              <a:gd name="csY30" fmla="*/ 3106521 h 3131506"/>
              <a:gd name="csX31" fmla="*/ 2591508 w 2645553"/>
              <a:gd name="csY31" fmla="*/ 3058961 h 3131506"/>
              <a:gd name="csX32" fmla="*/ 2619144 w 2645553"/>
              <a:gd name="csY32" fmla="*/ 2850663 h 3131506"/>
              <a:gd name="csX33" fmla="*/ 2619144 w 2645553"/>
              <a:gd name="csY33" fmla="*/ 2375065 h 3131506"/>
              <a:gd name="csX34" fmla="*/ 2619016 w 2645553"/>
              <a:gd name="csY34" fmla="*/ 1141083 h 3131506"/>
              <a:gd name="csX35" fmla="*/ 2619144 w 2645553"/>
              <a:gd name="csY35" fmla="*/ 704048 h 3131506"/>
              <a:gd name="csX36" fmla="*/ 2617730 w 2645553"/>
              <a:gd name="csY36" fmla="*/ 464899 h 3131506"/>
              <a:gd name="csX37" fmla="*/ 2552047 w 2645553"/>
              <a:gd name="csY37" fmla="*/ 506225 h 3131506"/>
              <a:gd name="csX38" fmla="*/ 2360651 w 2645553"/>
              <a:gd name="csY38" fmla="*/ 511752 h 3131506"/>
              <a:gd name="csX39" fmla="*/ 2071436 w 2645553"/>
              <a:gd name="csY39" fmla="*/ 511816 h 3131506"/>
              <a:gd name="csX40" fmla="*/ 1094533 w 2645553"/>
              <a:gd name="csY40" fmla="*/ 511816 h 3131506"/>
              <a:gd name="csX41" fmla="*/ 792465 w 2645553"/>
              <a:gd name="csY41" fmla="*/ 511752 h 3131506"/>
              <a:gd name="csX42" fmla="*/ 631790 w 2645553"/>
              <a:gd name="csY42" fmla="*/ 507896 h 3131506"/>
              <a:gd name="csX43" fmla="*/ 663025 w 2645553"/>
              <a:gd name="csY43" fmla="*/ 461943 h 3131506"/>
              <a:gd name="csX44" fmla="*/ 704287 w 2645553"/>
              <a:gd name="csY44" fmla="*/ 375307 h 3131506"/>
              <a:gd name="csX45" fmla="*/ 619450 w 2645553"/>
              <a:gd name="csY45" fmla="*/ 9933 h 3131506"/>
              <a:gd name="csX46" fmla="*/ 687697 w 2645553"/>
              <a:gd name="csY46" fmla="*/ 3 h 31315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2645553" h="3131506">
                <a:moveTo>
                  <a:pt x="687697" y="3"/>
                </a:moveTo>
                <a:cubicBezTo>
                  <a:pt x="713959" y="83"/>
                  <a:pt x="740953" y="2188"/>
                  <a:pt x="760330" y="2220"/>
                </a:cubicBezTo>
                <a:cubicBezTo>
                  <a:pt x="863162" y="2349"/>
                  <a:pt x="965994" y="1578"/>
                  <a:pt x="1068826" y="1963"/>
                </a:cubicBezTo>
                <a:cubicBezTo>
                  <a:pt x="1432979" y="3120"/>
                  <a:pt x="1797261" y="614"/>
                  <a:pt x="2161414" y="549"/>
                </a:cubicBezTo>
                <a:cubicBezTo>
                  <a:pt x="2259940" y="485"/>
                  <a:pt x="2358530" y="-93"/>
                  <a:pt x="2457055" y="421"/>
                </a:cubicBezTo>
                <a:cubicBezTo>
                  <a:pt x="2521132" y="678"/>
                  <a:pt x="2587523" y="3377"/>
                  <a:pt x="2623386" y="65526"/>
                </a:cubicBezTo>
                <a:cubicBezTo>
                  <a:pt x="2649994" y="111736"/>
                  <a:pt x="2641446" y="170672"/>
                  <a:pt x="2641381" y="222023"/>
                </a:cubicBezTo>
                <a:cubicBezTo>
                  <a:pt x="2641253" y="318557"/>
                  <a:pt x="2641960" y="414769"/>
                  <a:pt x="2642860" y="511238"/>
                </a:cubicBezTo>
                <a:cubicBezTo>
                  <a:pt x="2646523" y="901099"/>
                  <a:pt x="2641060" y="1291089"/>
                  <a:pt x="2643117" y="1680950"/>
                </a:cubicBezTo>
                <a:cubicBezTo>
                  <a:pt x="2645045" y="2032121"/>
                  <a:pt x="2647616" y="2383870"/>
                  <a:pt x="2642796" y="2734977"/>
                </a:cubicBezTo>
                <a:cubicBezTo>
                  <a:pt x="2641896" y="2797062"/>
                  <a:pt x="2641831" y="2859275"/>
                  <a:pt x="2642346" y="2921360"/>
                </a:cubicBezTo>
                <a:cubicBezTo>
                  <a:pt x="2642924" y="2991542"/>
                  <a:pt x="2645109" y="3057033"/>
                  <a:pt x="2584503" y="3103758"/>
                </a:cubicBezTo>
                <a:cubicBezTo>
                  <a:pt x="2546712" y="3132872"/>
                  <a:pt x="2502430" y="3131265"/>
                  <a:pt x="2457055" y="3131265"/>
                </a:cubicBezTo>
                <a:cubicBezTo>
                  <a:pt x="2399213" y="3131201"/>
                  <a:pt x="2341370" y="3131651"/>
                  <a:pt x="2283527" y="3131458"/>
                </a:cubicBezTo>
                <a:cubicBezTo>
                  <a:pt x="2028568" y="3130494"/>
                  <a:pt x="1773673" y="3131522"/>
                  <a:pt x="1518715" y="3131458"/>
                </a:cubicBezTo>
                <a:cubicBezTo>
                  <a:pt x="1165230" y="3131329"/>
                  <a:pt x="811746" y="3131651"/>
                  <a:pt x="458261" y="3131201"/>
                </a:cubicBezTo>
                <a:cubicBezTo>
                  <a:pt x="374711" y="3131072"/>
                  <a:pt x="291160" y="3130751"/>
                  <a:pt x="207609" y="3131008"/>
                </a:cubicBezTo>
                <a:cubicBezTo>
                  <a:pt x="154650" y="3131201"/>
                  <a:pt x="100792" y="3136471"/>
                  <a:pt x="56703" y="3101251"/>
                </a:cubicBezTo>
                <a:cubicBezTo>
                  <a:pt x="-7824" y="3049771"/>
                  <a:pt x="1367" y="2969819"/>
                  <a:pt x="1367" y="2895652"/>
                </a:cubicBezTo>
                <a:cubicBezTo>
                  <a:pt x="1367" y="2741404"/>
                  <a:pt x="2138" y="2587156"/>
                  <a:pt x="1495" y="2432908"/>
                </a:cubicBezTo>
                <a:cubicBezTo>
                  <a:pt x="-497" y="1990346"/>
                  <a:pt x="1238" y="1547655"/>
                  <a:pt x="1945" y="1105028"/>
                </a:cubicBezTo>
                <a:cubicBezTo>
                  <a:pt x="2331" y="884775"/>
                  <a:pt x="-2618" y="664200"/>
                  <a:pt x="1945" y="443947"/>
                </a:cubicBezTo>
                <a:cubicBezTo>
                  <a:pt x="40443" y="473319"/>
                  <a:pt x="26239" y="537717"/>
                  <a:pt x="26368" y="581935"/>
                </a:cubicBezTo>
                <a:cubicBezTo>
                  <a:pt x="26625" y="704048"/>
                  <a:pt x="26239" y="826161"/>
                  <a:pt x="26496" y="948273"/>
                </a:cubicBezTo>
                <a:cubicBezTo>
                  <a:pt x="27589" y="1462433"/>
                  <a:pt x="25275" y="1976592"/>
                  <a:pt x="26432" y="2490751"/>
                </a:cubicBezTo>
                <a:cubicBezTo>
                  <a:pt x="26753" y="2634266"/>
                  <a:pt x="27332" y="2777845"/>
                  <a:pt x="26689" y="2921360"/>
                </a:cubicBezTo>
                <a:cubicBezTo>
                  <a:pt x="26368" y="2995270"/>
                  <a:pt x="30031" y="3075543"/>
                  <a:pt x="114161" y="3101444"/>
                </a:cubicBezTo>
                <a:cubicBezTo>
                  <a:pt x="162684" y="3116355"/>
                  <a:pt x="257032" y="3106714"/>
                  <a:pt x="310441" y="3106329"/>
                </a:cubicBezTo>
                <a:cubicBezTo>
                  <a:pt x="438980" y="3105493"/>
                  <a:pt x="567520" y="3106393"/>
                  <a:pt x="696060" y="3106393"/>
                </a:cubicBezTo>
                <a:cubicBezTo>
                  <a:pt x="1130974" y="3106457"/>
                  <a:pt x="1565825" y="3105943"/>
                  <a:pt x="2000739" y="3106264"/>
                </a:cubicBezTo>
                <a:cubicBezTo>
                  <a:pt x="2140012" y="3106393"/>
                  <a:pt x="2279221" y="3107035"/>
                  <a:pt x="2418493" y="3106521"/>
                </a:cubicBezTo>
                <a:cubicBezTo>
                  <a:pt x="2480128" y="3106329"/>
                  <a:pt x="2549283" y="3114169"/>
                  <a:pt x="2591508" y="3058961"/>
                </a:cubicBezTo>
                <a:cubicBezTo>
                  <a:pt x="2634890" y="3002276"/>
                  <a:pt x="2619080" y="2917568"/>
                  <a:pt x="2619144" y="2850663"/>
                </a:cubicBezTo>
                <a:cubicBezTo>
                  <a:pt x="2619208" y="2692109"/>
                  <a:pt x="2619144" y="2533619"/>
                  <a:pt x="2619144" y="2375065"/>
                </a:cubicBezTo>
                <a:cubicBezTo>
                  <a:pt x="2619144" y="1963738"/>
                  <a:pt x="2618309" y="1552411"/>
                  <a:pt x="2619016" y="1141083"/>
                </a:cubicBezTo>
                <a:cubicBezTo>
                  <a:pt x="2619273" y="995383"/>
                  <a:pt x="2619144" y="849748"/>
                  <a:pt x="2619144" y="704048"/>
                </a:cubicBezTo>
                <a:cubicBezTo>
                  <a:pt x="2619144" y="624739"/>
                  <a:pt x="2623257" y="544016"/>
                  <a:pt x="2617730" y="464899"/>
                </a:cubicBezTo>
                <a:cubicBezTo>
                  <a:pt x="2595557" y="478782"/>
                  <a:pt x="2578076" y="498448"/>
                  <a:pt x="2552047" y="506225"/>
                </a:cubicBezTo>
                <a:cubicBezTo>
                  <a:pt x="2497995" y="522357"/>
                  <a:pt x="2417915" y="511688"/>
                  <a:pt x="2360651" y="511752"/>
                </a:cubicBezTo>
                <a:cubicBezTo>
                  <a:pt x="2264246" y="511945"/>
                  <a:pt x="2167841" y="511752"/>
                  <a:pt x="2071436" y="511816"/>
                </a:cubicBezTo>
                <a:cubicBezTo>
                  <a:pt x="1745780" y="512009"/>
                  <a:pt x="1420189" y="512266"/>
                  <a:pt x="1094533" y="511816"/>
                </a:cubicBezTo>
                <a:cubicBezTo>
                  <a:pt x="993823" y="511688"/>
                  <a:pt x="893176" y="511752"/>
                  <a:pt x="792465" y="511752"/>
                </a:cubicBezTo>
                <a:cubicBezTo>
                  <a:pt x="740663" y="511752"/>
                  <a:pt x="682306" y="518693"/>
                  <a:pt x="631790" y="507896"/>
                </a:cubicBezTo>
                <a:cubicBezTo>
                  <a:pt x="638667" y="491379"/>
                  <a:pt x="652871" y="477304"/>
                  <a:pt x="663025" y="461943"/>
                </a:cubicBezTo>
                <a:cubicBezTo>
                  <a:pt x="680443" y="435721"/>
                  <a:pt x="694453" y="405193"/>
                  <a:pt x="704287" y="375307"/>
                </a:cubicBezTo>
                <a:cubicBezTo>
                  <a:pt x="745291" y="250367"/>
                  <a:pt x="711742" y="104217"/>
                  <a:pt x="619450" y="9933"/>
                </a:cubicBezTo>
                <a:cubicBezTo>
                  <a:pt x="635904" y="1867"/>
                  <a:pt x="661435" y="-77"/>
                  <a:pt x="687697" y="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CD06B72-1F34-3094-EE86-0A1914F72DDB}"/>
              </a:ext>
            </a:extLst>
          </p:cNvPr>
          <p:cNvSpPr/>
          <p:nvPr/>
        </p:nvSpPr>
        <p:spPr>
          <a:xfrm>
            <a:off x="6239316" y="1879823"/>
            <a:ext cx="2645088" cy="3131805"/>
          </a:xfrm>
          <a:custGeom>
            <a:avLst/>
            <a:gdLst>
              <a:gd name="csX0" fmla="*/ 2069886 w 2645088"/>
              <a:gd name="csY0" fmla="*/ 401 h 3131805"/>
              <a:gd name="csX1" fmla="*/ 2429798 w 2645088"/>
              <a:gd name="csY1" fmla="*/ 594 h 3131805"/>
              <a:gd name="csX2" fmla="*/ 2593300 w 2645088"/>
              <a:gd name="csY2" fmla="*/ 29451 h 3131805"/>
              <a:gd name="csX3" fmla="*/ 2642724 w 2645088"/>
              <a:gd name="csY3" fmla="*/ 228431 h 3131805"/>
              <a:gd name="csX4" fmla="*/ 2644652 w 2645088"/>
              <a:gd name="csY4" fmla="*/ 697601 h 3131805"/>
              <a:gd name="csX5" fmla="*/ 2644845 w 2645088"/>
              <a:gd name="csY5" fmla="*/ 2490732 h 3131805"/>
              <a:gd name="csX6" fmla="*/ 2644845 w 2645088"/>
              <a:gd name="csY6" fmla="*/ 2908486 h 3131805"/>
              <a:gd name="csX7" fmla="*/ 2584174 w 2645088"/>
              <a:gd name="csY7" fmla="*/ 3104638 h 3131805"/>
              <a:gd name="csX8" fmla="*/ 2461933 w 2645088"/>
              <a:gd name="csY8" fmla="*/ 3131374 h 3131805"/>
              <a:gd name="csX9" fmla="*/ 2281977 w 2645088"/>
              <a:gd name="csY9" fmla="*/ 3131374 h 3131805"/>
              <a:gd name="csX10" fmla="*/ 1504311 w 2645088"/>
              <a:gd name="csY10" fmla="*/ 3131503 h 3131805"/>
              <a:gd name="csX11" fmla="*/ 463139 w 2645088"/>
              <a:gd name="csY11" fmla="*/ 3131439 h 3131805"/>
              <a:gd name="csX12" fmla="*/ 206059 w 2645088"/>
              <a:gd name="csY12" fmla="*/ 3131374 h 3131805"/>
              <a:gd name="csX13" fmla="*/ 63701 w 2645088"/>
              <a:gd name="csY13" fmla="*/ 3105281 h 3131805"/>
              <a:gd name="csX14" fmla="*/ 2773 w 2645088"/>
              <a:gd name="csY14" fmla="*/ 2902059 h 3131805"/>
              <a:gd name="csX15" fmla="*/ 2773 w 2645088"/>
              <a:gd name="csY15" fmla="*/ 2465024 h 3131805"/>
              <a:gd name="csX16" fmla="*/ 2902 w 2645088"/>
              <a:gd name="csY16" fmla="*/ 1076794 h 3131805"/>
              <a:gd name="csX17" fmla="*/ 2773 w 2645088"/>
              <a:gd name="csY17" fmla="*/ 652612 h 3131805"/>
              <a:gd name="csX18" fmla="*/ 6822 w 2645088"/>
              <a:gd name="csY18" fmla="*/ 438079 h 3131805"/>
              <a:gd name="csX19" fmla="*/ 26939 w 2645088"/>
              <a:gd name="csY19" fmla="*/ 474520 h 3131805"/>
              <a:gd name="csX20" fmla="*/ 29124 w 2645088"/>
              <a:gd name="csY20" fmla="*/ 639758 h 3131805"/>
              <a:gd name="csX21" fmla="*/ 29124 w 2645088"/>
              <a:gd name="csY21" fmla="*/ 1025378 h 3131805"/>
              <a:gd name="csX22" fmla="*/ 29060 w 2645088"/>
              <a:gd name="csY22" fmla="*/ 2452170 h 3131805"/>
              <a:gd name="csX23" fmla="*/ 29188 w 2645088"/>
              <a:gd name="csY23" fmla="*/ 2914913 h 3131805"/>
              <a:gd name="csX24" fmla="*/ 114346 w 2645088"/>
              <a:gd name="csY24" fmla="*/ 3100396 h 3131805"/>
              <a:gd name="csX25" fmla="*/ 308891 w 2645088"/>
              <a:gd name="csY25" fmla="*/ 3106245 h 3131805"/>
              <a:gd name="csX26" fmla="*/ 694510 w 2645088"/>
              <a:gd name="csY26" fmla="*/ 3106180 h 3131805"/>
              <a:gd name="csX27" fmla="*/ 2005616 w 2645088"/>
              <a:gd name="csY27" fmla="*/ 3106245 h 3131805"/>
              <a:gd name="csX28" fmla="*/ 2416944 w 2645088"/>
              <a:gd name="csY28" fmla="*/ 3106180 h 3131805"/>
              <a:gd name="csX29" fmla="*/ 2591115 w 2645088"/>
              <a:gd name="csY29" fmla="*/ 3060356 h 3131805"/>
              <a:gd name="csX30" fmla="*/ 2618687 w 2645088"/>
              <a:gd name="csY30" fmla="*/ 2863497 h 3131805"/>
              <a:gd name="csX31" fmla="*/ 2618751 w 2645088"/>
              <a:gd name="csY31" fmla="*/ 2394327 h 3131805"/>
              <a:gd name="csX32" fmla="*/ 2618816 w 2645088"/>
              <a:gd name="csY32" fmla="*/ 1102502 h 3131805"/>
              <a:gd name="csX33" fmla="*/ 2618880 w 2645088"/>
              <a:gd name="csY33" fmla="*/ 678320 h 3131805"/>
              <a:gd name="csX34" fmla="*/ 2616181 w 2645088"/>
              <a:gd name="csY34" fmla="*/ 462309 h 3131805"/>
              <a:gd name="csX35" fmla="*/ 2416944 w 2645088"/>
              <a:gd name="csY35" fmla="*/ 511604 h 3131805"/>
              <a:gd name="csX36" fmla="*/ 2127729 w 2645088"/>
              <a:gd name="csY36" fmla="*/ 511411 h 3131805"/>
              <a:gd name="csX37" fmla="*/ 1099411 w 2645088"/>
              <a:gd name="csY37" fmla="*/ 511347 h 3131805"/>
              <a:gd name="csX38" fmla="*/ 784488 w 2645088"/>
              <a:gd name="csY38" fmla="*/ 511604 h 3131805"/>
              <a:gd name="csX39" fmla="*/ 631140 w 2645088"/>
              <a:gd name="csY39" fmla="*/ 504792 h 3131805"/>
              <a:gd name="csX40" fmla="*/ 688790 w 2645088"/>
              <a:gd name="csY40" fmla="*/ 114802 h 3131805"/>
              <a:gd name="csX41" fmla="*/ 616744 w 2645088"/>
              <a:gd name="csY41" fmla="*/ 3486 h 3131805"/>
              <a:gd name="csX42" fmla="*/ 752353 w 2645088"/>
              <a:gd name="csY42" fmla="*/ 2072 h 3131805"/>
              <a:gd name="csX43" fmla="*/ 1086557 w 2645088"/>
              <a:gd name="csY43" fmla="*/ 1108 h 3131805"/>
              <a:gd name="csX44" fmla="*/ 2069886 w 2645088"/>
              <a:gd name="csY44" fmla="*/ 401 h 31318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2645088" h="3131805">
                <a:moveTo>
                  <a:pt x="2069886" y="401"/>
                </a:moveTo>
                <a:cubicBezTo>
                  <a:pt x="2189879" y="209"/>
                  <a:pt x="2309806" y="-113"/>
                  <a:pt x="2429798" y="594"/>
                </a:cubicBezTo>
                <a:cubicBezTo>
                  <a:pt x="2485391" y="980"/>
                  <a:pt x="2546641" y="-7568"/>
                  <a:pt x="2593300" y="29451"/>
                </a:cubicBezTo>
                <a:cubicBezTo>
                  <a:pt x="2654935" y="78425"/>
                  <a:pt x="2643046" y="158698"/>
                  <a:pt x="2642724" y="228431"/>
                </a:cubicBezTo>
                <a:cubicBezTo>
                  <a:pt x="2642081" y="384800"/>
                  <a:pt x="2644716" y="541168"/>
                  <a:pt x="2644652" y="697601"/>
                </a:cubicBezTo>
                <a:cubicBezTo>
                  <a:pt x="2644266" y="1295312"/>
                  <a:pt x="2643817" y="1893022"/>
                  <a:pt x="2644845" y="2490732"/>
                </a:cubicBezTo>
                <a:cubicBezTo>
                  <a:pt x="2645102" y="2630005"/>
                  <a:pt x="2645231" y="2769213"/>
                  <a:pt x="2644845" y="2908486"/>
                </a:cubicBezTo>
                <a:cubicBezTo>
                  <a:pt x="2644652" y="2982975"/>
                  <a:pt x="2649987" y="3054957"/>
                  <a:pt x="2584174" y="3104638"/>
                </a:cubicBezTo>
                <a:cubicBezTo>
                  <a:pt x="2547990" y="3132017"/>
                  <a:pt x="2505122" y="3131246"/>
                  <a:pt x="2461933" y="3131374"/>
                </a:cubicBezTo>
                <a:cubicBezTo>
                  <a:pt x="2401969" y="3131503"/>
                  <a:pt x="2341941" y="3131182"/>
                  <a:pt x="2281977" y="3131374"/>
                </a:cubicBezTo>
                <a:cubicBezTo>
                  <a:pt x="2022777" y="3132145"/>
                  <a:pt x="1763511" y="3130989"/>
                  <a:pt x="1504311" y="3131503"/>
                </a:cubicBezTo>
                <a:cubicBezTo>
                  <a:pt x="1157254" y="3132274"/>
                  <a:pt x="810196" y="3131310"/>
                  <a:pt x="463139" y="3131439"/>
                </a:cubicBezTo>
                <a:cubicBezTo>
                  <a:pt x="377467" y="3131439"/>
                  <a:pt x="291731" y="3131182"/>
                  <a:pt x="206059" y="3131374"/>
                </a:cubicBezTo>
                <a:cubicBezTo>
                  <a:pt x="156379" y="3131503"/>
                  <a:pt x="105862" y="3136516"/>
                  <a:pt x="63701" y="3105281"/>
                </a:cubicBezTo>
                <a:cubicBezTo>
                  <a:pt x="-4360" y="3054829"/>
                  <a:pt x="2838" y="2978155"/>
                  <a:pt x="2773" y="2902059"/>
                </a:cubicBezTo>
                <a:cubicBezTo>
                  <a:pt x="2709" y="2756359"/>
                  <a:pt x="3095" y="2610724"/>
                  <a:pt x="2773" y="2465024"/>
                </a:cubicBezTo>
                <a:cubicBezTo>
                  <a:pt x="1745" y="2002280"/>
                  <a:pt x="2902" y="1539537"/>
                  <a:pt x="2902" y="1076794"/>
                </a:cubicBezTo>
                <a:cubicBezTo>
                  <a:pt x="2902" y="935400"/>
                  <a:pt x="2902" y="794006"/>
                  <a:pt x="2773" y="652612"/>
                </a:cubicBezTo>
                <a:cubicBezTo>
                  <a:pt x="2709" y="596762"/>
                  <a:pt x="-5582" y="487182"/>
                  <a:pt x="6822" y="438079"/>
                </a:cubicBezTo>
                <a:cubicBezTo>
                  <a:pt x="12800" y="449455"/>
                  <a:pt x="23340" y="462373"/>
                  <a:pt x="26939" y="474520"/>
                </a:cubicBezTo>
                <a:cubicBezTo>
                  <a:pt x="36836" y="508327"/>
                  <a:pt x="29188" y="600040"/>
                  <a:pt x="29124" y="639758"/>
                </a:cubicBezTo>
                <a:cubicBezTo>
                  <a:pt x="28931" y="768298"/>
                  <a:pt x="29253" y="896838"/>
                  <a:pt x="29124" y="1025378"/>
                </a:cubicBezTo>
                <a:cubicBezTo>
                  <a:pt x="28610" y="1500975"/>
                  <a:pt x="28417" y="1976573"/>
                  <a:pt x="29060" y="2452170"/>
                </a:cubicBezTo>
                <a:cubicBezTo>
                  <a:pt x="29253" y="2606418"/>
                  <a:pt x="29253" y="2760665"/>
                  <a:pt x="29188" y="2914913"/>
                </a:cubicBezTo>
                <a:cubicBezTo>
                  <a:pt x="29124" y="2993194"/>
                  <a:pt x="24432" y="3071089"/>
                  <a:pt x="114346" y="3100396"/>
                </a:cubicBezTo>
                <a:cubicBezTo>
                  <a:pt x="161970" y="3115885"/>
                  <a:pt x="256190" y="3106630"/>
                  <a:pt x="308891" y="3106245"/>
                </a:cubicBezTo>
                <a:cubicBezTo>
                  <a:pt x="437431" y="3105281"/>
                  <a:pt x="565971" y="3106180"/>
                  <a:pt x="694510" y="3106180"/>
                </a:cubicBezTo>
                <a:cubicBezTo>
                  <a:pt x="1131546" y="3106116"/>
                  <a:pt x="1568581" y="3108173"/>
                  <a:pt x="2005616" y="3106245"/>
                </a:cubicBezTo>
                <a:cubicBezTo>
                  <a:pt x="2142704" y="3105666"/>
                  <a:pt x="2279856" y="3105474"/>
                  <a:pt x="2416944" y="3106180"/>
                </a:cubicBezTo>
                <a:cubicBezTo>
                  <a:pt x="2478450" y="3106566"/>
                  <a:pt x="2548248" y="3114021"/>
                  <a:pt x="2591115" y="3060356"/>
                </a:cubicBezTo>
                <a:cubicBezTo>
                  <a:pt x="2633597" y="3007140"/>
                  <a:pt x="2618623" y="2926867"/>
                  <a:pt x="2618687" y="2863497"/>
                </a:cubicBezTo>
                <a:cubicBezTo>
                  <a:pt x="2618687" y="2707129"/>
                  <a:pt x="2618430" y="2550696"/>
                  <a:pt x="2618751" y="2394327"/>
                </a:cubicBezTo>
                <a:cubicBezTo>
                  <a:pt x="2619523" y="1963719"/>
                  <a:pt x="2618623" y="1533110"/>
                  <a:pt x="2618816" y="1102502"/>
                </a:cubicBezTo>
                <a:cubicBezTo>
                  <a:pt x="2618880" y="961108"/>
                  <a:pt x="2619394" y="819714"/>
                  <a:pt x="2618880" y="678320"/>
                </a:cubicBezTo>
                <a:cubicBezTo>
                  <a:pt x="2618623" y="607623"/>
                  <a:pt x="2626207" y="532106"/>
                  <a:pt x="2616181" y="462309"/>
                </a:cubicBezTo>
                <a:cubicBezTo>
                  <a:pt x="2554482" y="522916"/>
                  <a:pt x="2498245" y="511669"/>
                  <a:pt x="2416944" y="511604"/>
                </a:cubicBezTo>
                <a:cubicBezTo>
                  <a:pt x="2320539" y="511540"/>
                  <a:pt x="2224134" y="511476"/>
                  <a:pt x="2127729" y="511411"/>
                </a:cubicBezTo>
                <a:cubicBezTo>
                  <a:pt x="1784978" y="511219"/>
                  <a:pt x="1442162" y="510704"/>
                  <a:pt x="1099411" y="511347"/>
                </a:cubicBezTo>
                <a:cubicBezTo>
                  <a:pt x="994458" y="511540"/>
                  <a:pt x="889441" y="511861"/>
                  <a:pt x="784488" y="511604"/>
                </a:cubicBezTo>
                <a:cubicBezTo>
                  <a:pt x="735900" y="511540"/>
                  <a:pt x="676643" y="520088"/>
                  <a:pt x="631140" y="504792"/>
                </a:cubicBezTo>
                <a:cubicBezTo>
                  <a:pt x="721439" y="392255"/>
                  <a:pt x="747276" y="249062"/>
                  <a:pt x="688790" y="114802"/>
                </a:cubicBezTo>
                <a:cubicBezTo>
                  <a:pt x="670731" y="73348"/>
                  <a:pt x="636154" y="42305"/>
                  <a:pt x="616744" y="3486"/>
                </a:cubicBezTo>
                <a:cubicBezTo>
                  <a:pt x="661669" y="16"/>
                  <a:pt x="707300" y="2522"/>
                  <a:pt x="752353" y="2072"/>
                </a:cubicBezTo>
                <a:cubicBezTo>
                  <a:pt x="863733" y="916"/>
                  <a:pt x="975177" y="1430"/>
                  <a:pt x="1086557" y="1108"/>
                </a:cubicBezTo>
                <a:cubicBezTo>
                  <a:pt x="1414333" y="144"/>
                  <a:pt x="1742110" y="980"/>
                  <a:pt x="2069886" y="40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88BCA6F-7080-215C-B903-00EB13821328}"/>
              </a:ext>
            </a:extLst>
          </p:cNvPr>
          <p:cNvSpPr/>
          <p:nvPr/>
        </p:nvSpPr>
        <p:spPr>
          <a:xfrm>
            <a:off x="393606" y="1879376"/>
            <a:ext cx="2643937" cy="3132170"/>
          </a:xfrm>
          <a:custGeom>
            <a:avLst/>
            <a:gdLst>
              <a:gd name="csX0" fmla="*/ 2426947 w 2643937"/>
              <a:gd name="csY0" fmla="*/ 848 h 3132170"/>
              <a:gd name="csX1" fmla="*/ 2595656 w 2643937"/>
              <a:gd name="csY1" fmla="*/ 31183 h 3132170"/>
              <a:gd name="csX2" fmla="*/ 2642830 w 2643937"/>
              <a:gd name="csY2" fmla="*/ 228877 h 3132170"/>
              <a:gd name="csX3" fmla="*/ 2643280 w 2643937"/>
              <a:gd name="csY3" fmla="*/ 704475 h 3132170"/>
              <a:gd name="csX4" fmla="*/ 2643280 w 2643937"/>
              <a:gd name="csY4" fmla="*/ 2491178 h 3132170"/>
              <a:gd name="csX5" fmla="*/ 2643473 w 2643937"/>
              <a:gd name="csY5" fmla="*/ 2908933 h 3132170"/>
              <a:gd name="csX6" fmla="*/ 2586208 w 2643937"/>
              <a:gd name="csY6" fmla="*/ 3103542 h 3132170"/>
              <a:gd name="csX7" fmla="*/ 2459082 w 2643937"/>
              <a:gd name="csY7" fmla="*/ 3131628 h 3132170"/>
              <a:gd name="csX8" fmla="*/ 2279127 w 2643937"/>
              <a:gd name="csY8" fmla="*/ 3131949 h 3132170"/>
              <a:gd name="csX9" fmla="*/ 1501461 w 2643937"/>
              <a:gd name="csY9" fmla="*/ 3131756 h 3132170"/>
              <a:gd name="csX10" fmla="*/ 460288 w 2643937"/>
              <a:gd name="csY10" fmla="*/ 3131692 h 3132170"/>
              <a:gd name="csX11" fmla="*/ 209636 w 2643937"/>
              <a:gd name="csY11" fmla="*/ 3131756 h 3132170"/>
              <a:gd name="csX12" fmla="*/ 62907 w 2643937"/>
              <a:gd name="csY12" fmla="*/ 3104185 h 3132170"/>
              <a:gd name="csX13" fmla="*/ 3522 w 2643937"/>
              <a:gd name="csY13" fmla="*/ 2896079 h 3132170"/>
              <a:gd name="csX14" fmla="*/ 3651 w 2643937"/>
              <a:gd name="csY14" fmla="*/ 2446189 h 3132170"/>
              <a:gd name="csX15" fmla="*/ 3651 w 2643937"/>
              <a:gd name="csY15" fmla="*/ 1077240 h 3132170"/>
              <a:gd name="csX16" fmla="*/ 3394 w 2643937"/>
              <a:gd name="csY16" fmla="*/ 653059 h 3132170"/>
              <a:gd name="csX17" fmla="*/ 5000 w 2643937"/>
              <a:gd name="csY17" fmla="*/ 440968 h 3132170"/>
              <a:gd name="csX18" fmla="*/ 30258 w 2643937"/>
              <a:gd name="csY18" fmla="*/ 595216 h 3132170"/>
              <a:gd name="csX19" fmla="*/ 29873 w 2643937"/>
              <a:gd name="csY19" fmla="*/ 974408 h 3132170"/>
              <a:gd name="csX20" fmla="*/ 30130 w 2643937"/>
              <a:gd name="csY20" fmla="*/ 2471897 h 3132170"/>
              <a:gd name="csX21" fmla="*/ 30194 w 2643937"/>
              <a:gd name="csY21" fmla="*/ 2915360 h 3132170"/>
              <a:gd name="csX22" fmla="*/ 117601 w 2643937"/>
              <a:gd name="csY22" fmla="*/ 3101100 h 3132170"/>
              <a:gd name="csX23" fmla="*/ 299614 w 2643937"/>
              <a:gd name="csY23" fmla="*/ 3106627 h 3132170"/>
              <a:gd name="csX24" fmla="*/ 685233 w 2643937"/>
              <a:gd name="csY24" fmla="*/ 3106434 h 3132170"/>
              <a:gd name="csX25" fmla="*/ 1989912 w 2643937"/>
              <a:gd name="csY25" fmla="*/ 3106627 h 3132170"/>
              <a:gd name="csX26" fmla="*/ 2407666 w 2643937"/>
              <a:gd name="csY26" fmla="*/ 3106819 h 3132170"/>
              <a:gd name="csX27" fmla="*/ 2584151 w 2643937"/>
              <a:gd name="csY27" fmla="*/ 3069286 h 3132170"/>
              <a:gd name="csX28" fmla="*/ 2617829 w 2643937"/>
              <a:gd name="csY28" fmla="*/ 2876798 h 3132170"/>
              <a:gd name="csX29" fmla="*/ 2617636 w 2643937"/>
              <a:gd name="csY29" fmla="*/ 2433335 h 3132170"/>
              <a:gd name="csX30" fmla="*/ 2617572 w 2643937"/>
              <a:gd name="csY30" fmla="*/ 1077240 h 3132170"/>
              <a:gd name="csX31" fmla="*/ 2617765 w 2643937"/>
              <a:gd name="csY31" fmla="*/ 659486 h 3132170"/>
              <a:gd name="csX32" fmla="*/ 2613330 w 2643937"/>
              <a:gd name="csY32" fmla="*/ 465905 h 3132170"/>
              <a:gd name="csX33" fmla="*/ 2446228 w 2643937"/>
              <a:gd name="csY33" fmla="*/ 511922 h 3132170"/>
              <a:gd name="csX34" fmla="*/ 2112025 w 2643937"/>
              <a:gd name="csY34" fmla="*/ 511922 h 3132170"/>
              <a:gd name="csX35" fmla="*/ 1128695 w 2643937"/>
              <a:gd name="csY35" fmla="*/ 511858 h 3132170"/>
              <a:gd name="csX36" fmla="*/ 820200 w 2643937"/>
              <a:gd name="csY36" fmla="*/ 511986 h 3132170"/>
              <a:gd name="csX37" fmla="*/ 633817 w 2643937"/>
              <a:gd name="csY37" fmla="*/ 509994 h 3132170"/>
              <a:gd name="csX38" fmla="*/ 671993 w 2643937"/>
              <a:gd name="csY38" fmla="*/ 450223 h 3132170"/>
              <a:gd name="csX39" fmla="*/ 706763 w 2643937"/>
              <a:gd name="csY39" fmla="*/ 369628 h 3132170"/>
              <a:gd name="csX40" fmla="*/ 676685 w 2643937"/>
              <a:gd name="csY40" fmla="*/ 86391 h 3132170"/>
              <a:gd name="csX41" fmla="*/ 618071 w 2643937"/>
              <a:gd name="csY41" fmla="*/ 3933 h 3132170"/>
              <a:gd name="csX42" fmla="*/ 800919 w 2643937"/>
              <a:gd name="csY42" fmla="*/ 2519 h 3132170"/>
              <a:gd name="csX43" fmla="*/ 1096560 w 2643937"/>
              <a:gd name="csY43" fmla="*/ 1876 h 3132170"/>
              <a:gd name="csX44" fmla="*/ 2067036 w 2643937"/>
              <a:gd name="csY44" fmla="*/ 912 h 3132170"/>
              <a:gd name="csX45" fmla="*/ 2426947 w 2643937"/>
              <a:gd name="csY45" fmla="*/ 848 h 31321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</a:cxnLst>
            <a:rect l="l" t="t" r="r" b="b"/>
            <a:pathLst>
              <a:path w="2643937" h="3132170">
                <a:moveTo>
                  <a:pt x="2426947" y="848"/>
                </a:moveTo>
                <a:cubicBezTo>
                  <a:pt x="2484855" y="848"/>
                  <a:pt x="2547582" y="-7957"/>
                  <a:pt x="2595656" y="31183"/>
                </a:cubicBezTo>
                <a:cubicBezTo>
                  <a:pt x="2655877" y="80157"/>
                  <a:pt x="2642637" y="159980"/>
                  <a:pt x="2642830" y="228877"/>
                </a:cubicBezTo>
                <a:cubicBezTo>
                  <a:pt x="2643151" y="387431"/>
                  <a:pt x="2643730" y="545921"/>
                  <a:pt x="2643280" y="704475"/>
                </a:cubicBezTo>
                <a:cubicBezTo>
                  <a:pt x="2641545" y="1300000"/>
                  <a:pt x="2640002" y="1895717"/>
                  <a:pt x="2643280" y="2491178"/>
                </a:cubicBezTo>
                <a:cubicBezTo>
                  <a:pt x="2644051" y="2630451"/>
                  <a:pt x="2643216" y="2769660"/>
                  <a:pt x="2643473" y="2908933"/>
                </a:cubicBezTo>
                <a:cubicBezTo>
                  <a:pt x="2643601" y="2982329"/>
                  <a:pt x="2650157" y="3054247"/>
                  <a:pt x="2586208" y="3103542"/>
                </a:cubicBezTo>
                <a:cubicBezTo>
                  <a:pt x="2548353" y="3132720"/>
                  <a:pt x="2504521" y="3131435"/>
                  <a:pt x="2459082" y="3131628"/>
                </a:cubicBezTo>
                <a:cubicBezTo>
                  <a:pt x="2399119" y="3131885"/>
                  <a:pt x="2339090" y="3131821"/>
                  <a:pt x="2279127" y="3131949"/>
                </a:cubicBezTo>
                <a:cubicBezTo>
                  <a:pt x="2019926" y="3132399"/>
                  <a:pt x="1760661" y="3132077"/>
                  <a:pt x="1501461" y="3131756"/>
                </a:cubicBezTo>
                <a:cubicBezTo>
                  <a:pt x="1154403" y="3131371"/>
                  <a:pt x="807346" y="3131114"/>
                  <a:pt x="460288" y="3131692"/>
                </a:cubicBezTo>
                <a:cubicBezTo>
                  <a:pt x="376737" y="3131821"/>
                  <a:pt x="293187" y="3131499"/>
                  <a:pt x="209636" y="3131756"/>
                </a:cubicBezTo>
                <a:cubicBezTo>
                  <a:pt x="158862" y="3131949"/>
                  <a:pt x="105775" y="3136834"/>
                  <a:pt x="62907" y="3104185"/>
                </a:cubicBezTo>
                <a:cubicBezTo>
                  <a:pt x="-5090" y="3052383"/>
                  <a:pt x="3522" y="2972624"/>
                  <a:pt x="3522" y="2896079"/>
                </a:cubicBezTo>
                <a:cubicBezTo>
                  <a:pt x="3458" y="2746137"/>
                  <a:pt x="3201" y="2596131"/>
                  <a:pt x="3651" y="2446189"/>
                </a:cubicBezTo>
                <a:cubicBezTo>
                  <a:pt x="5000" y="1989873"/>
                  <a:pt x="3329" y="1533556"/>
                  <a:pt x="3651" y="1077240"/>
                </a:cubicBezTo>
                <a:cubicBezTo>
                  <a:pt x="3715" y="935846"/>
                  <a:pt x="3329" y="794453"/>
                  <a:pt x="3394" y="653059"/>
                </a:cubicBezTo>
                <a:cubicBezTo>
                  <a:pt x="3394" y="591360"/>
                  <a:pt x="-5219" y="498425"/>
                  <a:pt x="5000" y="440968"/>
                </a:cubicBezTo>
                <a:cubicBezTo>
                  <a:pt x="42984" y="481073"/>
                  <a:pt x="30194" y="542900"/>
                  <a:pt x="30258" y="595216"/>
                </a:cubicBezTo>
                <a:cubicBezTo>
                  <a:pt x="30258" y="721635"/>
                  <a:pt x="30580" y="847989"/>
                  <a:pt x="29873" y="974408"/>
                </a:cubicBezTo>
                <a:cubicBezTo>
                  <a:pt x="26981" y="1473528"/>
                  <a:pt x="29808" y="1972777"/>
                  <a:pt x="30130" y="2471897"/>
                </a:cubicBezTo>
                <a:cubicBezTo>
                  <a:pt x="30194" y="2619718"/>
                  <a:pt x="30387" y="2767539"/>
                  <a:pt x="30194" y="2915360"/>
                </a:cubicBezTo>
                <a:cubicBezTo>
                  <a:pt x="30130" y="2994797"/>
                  <a:pt x="25502" y="3072564"/>
                  <a:pt x="117601" y="3101100"/>
                </a:cubicBezTo>
                <a:cubicBezTo>
                  <a:pt x="168631" y="3116910"/>
                  <a:pt x="245370" y="3106498"/>
                  <a:pt x="299614" y="3106627"/>
                </a:cubicBezTo>
                <a:cubicBezTo>
                  <a:pt x="428153" y="3106948"/>
                  <a:pt x="556693" y="3105984"/>
                  <a:pt x="685233" y="3106434"/>
                </a:cubicBezTo>
                <a:cubicBezTo>
                  <a:pt x="1120083" y="3108041"/>
                  <a:pt x="1555062" y="3107655"/>
                  <a:pt x="1989912" y="3106627"/>
                </a:cubicBezTo>
                <a:cubicBezTo>
                  <a:pt x="2129185" y="3106306"/>
                  <a:pt x="2268393" y="3106755"/>
                  <a:pt x="2407666" y="3106819"/>
                </a:cubicBezTo>
                <a:cubicBezTo>
                  <a:pt x="2467052" y="3106819"/>
                  <a:pt x="2539612" y="3118260"/>
                  <a:pt x="2584151" y="3069286"/>
                </a:cubicBezTo>
                <a:cubicBezTo>
                  <a:pt x="2631518" y="3017163"/>
                  <a:pt x="2617829" y="2941646"/>
                  <a:pt x="2617829" y="2876798"/>
                </a:cubicBezTo>
                <a:cubicBezTo>
                  <a:pt x="2617893" y="2728977"/>
                  <a:pt x="2617572" y="2581156"/>
                  <a:pt x="2617636" y="2433335"/>
                </a:cubicBezTo>
                <a:cubicBezTo>
                  <a:pt x="2617700" y="1981325"/>
                  <a:pt x="2617250" y="1529250"/>
                  <a:pt x="2617572" y="1077240"/>
                </a:cubicBezTo>
                <a:cubicBezTo>
                  <a:pt x="2617700" y="937967"/>
                  <a:pt x="2618086" y="798759"/>
                  <a:pt x="2617765" y="659486"/>
                </a:cubicBezTo>
                <a:cubicBezTo>
                  <a:pt x="2617636" y="608841"/>
                  <a:pt x="2626441" y="510315"/>
                  <a:pt x="2613330" y="465905"/>
                </a:cubicBezTo>
                <a:cubicBezTo>
                  <a:pt x="2568598" y="517514"/>
                  <a:pt x="2508891" y="511794"/>
                  <a:pt x="2446228" y="511922"/>
                </a:cubicBezTo>
                <a:cubicBezTo>
                  <a:pt x="2334849" y="512243"/>
                  <a:pt x="2223404" y="511922"/>
                  <a:pt x="2112025" y="511922"/>
                </a:cubicBezTo>
                <a:cubicBezTo>
                  <a:pt x="1784248" y="512051"/>
                  <a:pt x="1456472" y="512179"/>
                  <a:pt x="1128695" y="511858"/>
                </a:cubicBezTo>
                <a:cubicBezTo>
                  <a:pt x="1025863" y="511794"/>
                  <a:pt x="923032" y="511729"/>
                  <a:pt x="820200" y="511986"/>
                </a:cubicBezTo>
                <a:cubicBezTo>
                  <a:pt x="758693" y="512179"/>
                  <a:pt x="695002" y="516164"/>
                  <a:pt x="633817" y="509994"/>
                </a:cubicBezTo>
                <a:cubicBezTo>
                  <a:pt x="640887" y="488785"/>
                  <a:pt x="660168" y="470275"/>
                  <a:pt x="671993" y="450223"/>
                </a:cubicBezTo>
                <a:cubicBezTo>
                  <a:pt x="686775" y="425093"/>
                  <a:pt x="697701" y="397265"/>
                  <a:pt x="706763" y="369628"/>
                </a:cubicBezTo>
                <a:cubicBezTo>
                  <a:pt x="737356" y="276244"/>
                  <a:pt x="722702" y="172127"/>
                  <a:pt x="676685" y="86391"/>
                </a:cubicBezTo>
                <a:cubicBezTo>
                  <a:pt x="660618" y="56505"/>
                  <a:pt x="633496" y="32983"/>
                  <a:pt x="618071" y="3933"/>
                </a:cubicBezTo>
                <a:cubicBezTo>
                  <a:pt x="678420" y="-502"/>
                  <a:pt x="740312" y="2519"/>
                  <a:pt x="800919" y="2519"/>
                </a:cubicBezTo>
                <a:cubicBezTo>
                  <a:pt x="899445" y="2647"/>
                  <a:pt x="998035" y="2133"/>
                  <a:pt x="1096560" y="1876"/>
                </a:cubicBezTo>
                <a:cubicBezTo>
                  <a:pt x="1420031" y="1105"/>
                  <a:pt x="1743566" y="1748"/>
                  <a:pt x="2067036" y="912"/>
                </a:cubicBezTo>
                <a:cubicBezTo>
                  <a:pt x="2187028" y="591"/>
                  <a:pt x="2306955" y="848"/>
                  <a:pt x="2426947" y="848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4C53A7-2F5A-CDC0-D885-05FBEAC72757}"/>
              </a:ext>
            </a:extLst>
          </p:cNvPr>
          <p:cNvSpPr txBox="1"/>
          <p:nvPr/>
        </p:nvSpPr>
        <p:spPr>
          <a:xfrm>
            <a:off x="1227442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rgbClr val="002033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6BC193-847B-06BF-8703-AE41350B88F1}"/>
              </a:ext>
            </a:extLst>
          </p:cNvPr>
          <p:cNvSpPr txBox="1"/>
          <p:nvPr/>
        </p:nvSpPr>
        <p:spPr>
          <a:xfrm>
            <a:off x="4161793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rgbClr val="002033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DADBA3-17EC-F070-3A76-776A87AB7658}"/>
              </a:ext>
            </a:extLst>
          </p:cNvPr>
          <p:cNvSpPr txBox="1"/>
          <p:nvPr/>
        </p:nvSpPr>
        <p:spPr>
          <a:xfrm>
            <a:off x="7074303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rgbClr val="002033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C802402-4ED7-FBD2-5EE2-717CCFB4032F}"/>
              </a:ext>
            </a:extLst>
          </p:cNvPr>
          <p:cNvSpPr txBox="1"/>
          <p:nvPr/>
        </p:nvSpPr>
        <p:spPr>
          <a:xfrm>
            <a:off x="9988293" y="1914053"/>
            <a:ext cx="1810101" cy="430887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200" b="1" noProof="1">
                <a:solidFill>
                  <a:srgbClr val="002033"/>
                </a:solidFill>
              </a:rPr>
              <a:t>Lorem Ipsum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7CD0BF2-C6CF-93DF-8B38-858B178327E2}"/>
              </a:ext>
            </a:extLst>
          </p:cNvPr>
          <p:cNvSpPr/>
          <p:nvPr/>
        </p:nvSpPr>
        <p:spPr>
          <a:xfrm>
            <a:off x="1466538" y="4245519"/>
            <a:ext cx="498072" cy="560770"/>
          </a:xfrm>
          <a:custGeom>
            <a:avLst/>
            <a:gdLst>
              <a:gd name="csX0" fmla="*/ 1603784 w 1771738"/>
              <a:gd name="csY0" fmla="*/ 227447 h 1994766"/>
              <a:gd name="csX1" fmla="*/ 1435935 w 1771738"/>
              <a:gd name="csY1" fmla="*/ 375630 h 1994766"/>
              <a:gd name="csX2" fmla="*/ 1227251 w 1771738"/>
              <a:gd name="csY2" fmla="*/ 543228 h 1994766"/>
              <a:gd name="csX3" fmla="*/ 445001 w 1771738"/>
              <a:gd name="csY3" fmla="*/ 994165 h 1994766"/>
              <a:gd name="csX4" fmla="*/ 131475 w 1771738"/>
              <a:gd name="csY4" fmla="*/ 1106023 h 1994766"/>
              <a:gd name="csX5" fmla="*/ 10223 w 1771738"/>
              <a:gd name="csY5" fmla="*/ 1090929 h 1994766"/>
              <a:gd name="csX6" fmla="*/ 52185 w 1771738"/>
              <a:gd name="csY6" fmla="*/ 990533 h 1994766"/>
              <a:gd name="csX7" fmla="*/ 216025 w 1771738"/>
              <a:gd name="csY7" fmla="*/ 940992 h 1994766"/>
              <a:gd name="csX8" fmla="*/ 531618 w 1771738"/>
              <a:gd name="csY8" fmla="*/ 811598 h 1994766"/>
              <a:gd name="csX9" fmla="*/ 1232137 w 1771738"/>
              <a:gd name="csY9" fmla="*/ 372373 h 1994766"/>
              <a:gd name="csX10" fmla="*/ 1419213 w 1771738"/>
              <a:gd name="csY10" fmla="*/ 214984 h 1994766"/>
              <a:gd name="csX11" fmla="*/ 1499880 w 1771738"/>
              <a:gd name="csY11" fmla="*/ 139702 h 1994766"/>
              <a:gd name="csX12" fmla="*/ 1316750 w 1771738"/>
              <a:gd name="csY12" fmla="*/ 135130 h 1994766"/>
              <a:gd name="csX13" fmla="*/ 1279422 w 1771738"/>
              <a:gd name="csY13" fmla="*/ 44254 h 1994766"/>
              <a:gd name="csX14" fmla="*/ 1378315 w 1771738"/>
              <a:gd name="csY14" fmla="*/ 6989 h 1994766"/>
              <a:gd name="csX15" fmla="*/ 1622573 w 1771738"/>
              <a:gd name="csY15" fmla="*/ 977 h 1994766"/>
              <a:gd name="csX16" fmla="*/ 1723658 w 1771738"/>
              <a:gd name="csY16" fmla="*/ 22960 h 1994766"/>
              <a:gd name="csX17" fmla="*/ 1741069 w 1771738"/>
              <a:gd name="csY17" fmla="*/ 120913 h 1994766"/>
              <a:gd name="csX18" fmla="*/ 1740881 w 1771738"/>
              <a:gd name="csY18" fmla="*/ 340119 h 1994766"/>
              <a:gd name="csX19" fmla="*/ 1709754 w 1771738"/>
              <a:gd name="csY19" fmla="*/ 430745 h 1994766"/>
              <a:gd name="csX20" fmla="*/ 1609358 w 1771738"/>
              <a:gd name="csY20" fmla="*/ 394607 h 1994766"/>
              <a:gd name="csX21" fmla="*/ 1603784 w 1771738"/>
              <a:gd name="csY21" fmla="*/ 227447 h 1994766"/>
              <a:gd name="csX22" fmla="*/ 1348691 w 1771738"/>
              <a:gd name="csY22" fmla="*/ 702497 h 1994766"/>
              <a:gd name="csX23" fmla="*/ 1447209 w 1771738"/>
              <a:gd name="csY23" fmla="*/ 698238 h 1994766"/>
              <a:gd name="csX24" fmla="*/ 1628836 w 1771738"/>
              <a:gd name="csY24" fmla="*/ 698113 h 1994766"/>
              <a:gd name="csX25" fmla="*/ 1743762 w 1771738"/>
              <a:gd name="csY25" fmla="*/ 735879 h 1994766"/>
              <a:gd name="csX26" fmla="*/ 1768877 w 1771738"/>
              <a:gd name="csY26" fmla="*/ 966420 h 1994766"/>
              <a:gd name="csX27" fmla="*/ 1769127 w 1771738"/>
              <a:gd name="csY27" fmla="*/ 1542617 h 1994766"/>
              <a:gd name="csX28" fmla="*/ 1768939 w 1771738"/>
              <a:gd name="csY28" fmla="*/ 1855768 h 1994766"/>
              <a:gd name="csX29" fmla="*/ 1690151 w 1771738"/>
              <a:gd name="csY29" fmla="*/ 1988419 h 1994766"/>
              <a:gd name="csX30" fmla="*/ 1591258 w 1771738"/>
              <a:gd name="csY30" fmla="*/ 1991738 h 1994766"/>
              <a:gd name="csX31" fmla="*/ 1415893 w 1771738"/>
              <a:gd name="csY31" fmla="*/ 1991613 h 1994766"/>
              <a:gd name="csX32" fmla="*/ 1293326 w 1771738"/>
              <a:gd name="csY32" fmla="*/ 1950277 h 1994766"/>
              <a:gd name="csX33" fmla="*/ 1270591 w 1771738"/>
              <a:gd name="csY33" fmla="*/ 1730508 h 1994766"/>
              <a:gd name="csX34" fmla="*/ 1270529 w 1771738"/>
              <a:gd name="csY34" fmla="*/ 1179363 h 1994766"/>
              <a:gd name="csX35" fmla="*/ 1270591 w 1771738"/>
              <a:gd name="csY35" fmla="*/ 847423 h 1994766"/>
              <a:gd name="csX36" fmla="*/ 1348691 w 1771738"/>
              <a:gd name="csY36" fmla="*/ 702497 h 1994766"/>
              <a:gd name="csX37" fmla="*/ 1628836 w 1771738"/>
              <a:gd name="csY37" fmla="*/ 828822 h 1994766"/>
              <a:gd name="csX38" fmla="*/ 1478524 w 1771738"/>
              <a:gd name="csY38" fmla="*/ 828884 h 1994766"/>
              <a:gd name="csX39" fmla="*/ 1403931 w 1771738"/>
              <a:gd name="csY39" fmla="*/ 834458 h 1994766"/>
              <a:gd name="csX40" fmla="*/ 1403931 w 1771738"/>
              <a:gd name="csY40" fmla="*/ 1862908 h 1994766"/>
              <a:gd name="csX41" fmla="*/ 1630777 w 1771738"/>
              <a:gd name="csY41" fmla="*/ 1862908 h 1994766"/>
              <a:gd name="csX42" fmla="*/ 1634660 w 1771738"/>
              <a:gd name="csY42" fmla="*/ 1630300 h 1994766"/>
              <a:gd name="csX43" fmla="*/ 1634848 w 1771738"/>
              <a:gd name="csY43" fmla="*/ 1173100 h 1994766"/>
              <a:gd name="csX44" fmla="*/ 1634660 w 1771738"/>
              <a:gd name="csY44" fmla="*/ 947631 h 1994766"/>
              <a:gd name="csX45" fmla="*/ 1628836 w 1771738"/>
              <a:gd name="csY45" fmla="*/ 828822 h 1994766"/>
              <a:gd name="csX46" fmla="*/ 697150 w 1771738"/>
              <a:gd name="csY46" fmla="*/ 1115668 h 1994766"/>
              <a:gd name="csX47" fmla="*/ 845959 w 1771738"/>
              <a:gd name="csY47" fmla="*/ 1111158 h 1994766"/>
              <a:gd name="csX48" fmla="*/ 1060780 w 1771738"/>
              <a:gd name="csY48" fmla="*/ 1124060 h 1994766"/>
              <a:gd name="csX49" fmla="*/ 1113014 w 1771738"/>
              <a:gd name="csY49" fmla="*/ 1260782 h 1994766"/>
              <a:gd name="csX50" fmla="*/ 1113202 w 1771738"/>
              <a:gd name="csY50" fmla="*/ 1573933 h 1994766"/>
              <a:gd name="csX51" fmla="*/ 1113265 w 1771738"/>
              <a:gd name="csY51" fmla="*/ 1849505 h 1994766"/>
              <a:gd name="csX52" fmla="*/ 1046939 w 1771738"/>
              <a:gd name="csY52" fmla="*/ 1985162 h 1994766"/>
              <a:gd name="csX53" fmla="*/ 896063 w 1771738"/>
              <a:gd name="csY53" fmla="*/ 1991738 h 1994766"/>
              <a:gd name="csX54" fmla="*/ 672286 w 1771738"/>
              <a:gd name="csY54" fmla="*/ 1976018 h 1994766"/>
              <a:gd name="csX55" fmla="*/ 624249 w 1771738"/>
              <a:gd name="csY55" fmla="*/ 1830716 h 1994766"/>
              <a:gd name="csX56" fmla="*/ 624311 w 1771738"/>
              <a:gd name="csY56" fmla="*/ 1486250 h 1994766"/>
              <a:gd name="csX57" fmla="*/ 624186 w 1771738"/>
              <a:gd name="csY57" fmla="*/ 1241993 h 1994766"/>
              <a:gd name="csX58" fmla="*/ 697150 w 1771738"/>
              <a:gd name="csY58" fmla="*/ 1115668 h 1994766"/>
              <a:gd name="csX59" fmla="*/ 977983 w 1771738"/>
              <a:gd name="csY59" fmla="*/ 1240991 h 1994766"/>
              <a:gd name="csX60" fmla="*/ 755020 w 1771738"/>
              <a:gd name="csY60" fmla="*/ 1240991 h 1994766"/>
              <a:gd name="csX61" fmla="*/ 755020 w 1771738"/>
              <a:gd name="csY61" fmla="*/ 1862845 h 1994766"/>
              <a:gd name="csX62" fmla="*/ 977482 w 1771738"/>
              <a:gd name="csY62" fmla="*/ 1862845 h 1994766"/>
              <a:gd name="csX63" fmla="*/ 982555 w 1771738"/>
              <a:gd name="csY63" fmla="*/ 1743034 h 1994766"/>
              <a:gd name="csX64" fmla="*/ 982430 w 1771738"/>
              <a:gd name="csY64" fmla="*/ 1530091 h 1994766"/>
              <a:gd name="csX65" fmla="*/ 982493 w 1771738"/>
              <a:gd name="csY65" fmla="*/ 1348464 h 1994766"/>
              <a:gd name="csX66" fmla="*/ 977983 w 1771738"/>
              <a:gd name="csY66" fmla="*/ 1240991 h 1994766"/>
              <a:gd name="csX67" fmla="*/ 95901 w 1771738"/>
              <a:gd name="csY67" fmla="*/ 1385541 h 1994766"/>
              <a:gd name="csX68" fmla="*/ 332392 w 1771738"/>
              <a:gd name="csY68" fmla="*/ 1383850 h 1994766"/>
              <a:gd name="csX69" fmla="*/ 457965 w 1771738"/>
              <a:gd name="csY69" fmla="*/ 1413913 h 1994766"/>
              <a:gd name="csX70" fmla="*/ 487589 w 1771738"/>
              <a:gd name="csY70" fmla="*/ 1548880 h 1994766"/>
              <a:gd name="csX71" fmla="*/ 487777 w 1771738"/>
              <a:gd name="csY71" fmla="*/ 1843242 h 1994766"/>
              <a:gd name="csX72" fmla="*/ 438049 w 1771738"/>
              <a:gd name="csY72" fmla="*/ 1977208 h 1994766"/>
              <a:gd name="csX73" fmla="*/ 326129 w 1771738"/>
              <a:gd name="csY73" fmla="*/ 1991488 h 1994766"/>
              <a:gd name="csX74" fmla="*/ 157028 w 1771738"/>
              <a:gd name="csY74" fmla="*/ 1991550 h 1994766"/>
              <a:gd name="csX75" fmla="*/ 22686 w 1771738"/>
              <a:gd name="csY75" fmla="*/ 1936749 h 1994766"/>
              <a:gd name="csX76" fmla="*/ 10223 w 1771738"/>
              <a:gd name="csY76" fmla="*/ 1843242 h 1994766"/>
              <a:gd name="csX77" fmla="*/ 10160 w 1771738"/>
              <a:gd name="csY77" fmla="*/ 1667878 h 1994766"/>
              <a:gd name="csX78" fmla="*/ 10160 w 1771738"/>
              <a:gd name="csY78" fmla="*/ 1555144 h 1994766"/>
              <a:gd name="csX79" fmla="*/ 95901 w 1771738"/>
              <a:gd name="csY79" fmla="*/ 1385541 h 1994766"/>
              <a:gd name="csX80" fmla="*/ 140806 w 1771738"/>
              <a:gd name="csY80" fmla="*/ 1513307 h 1994766"/>
              <a:gd name="csX81" fmla="*/ 140806 w 1771738"/>
              <a:gd name="csY81" fmla="*/ 1862658 h 1994766"/>
              <a:gd name="csX82" fmla="*/ 359198 w 1771738"/>
              <a:gd name="csY82" fmla="*/ 1862658 h 1994766"/>
              <a:gd name="csX83" fmla="*/ 359198 w 1771738"/>
              <a:gd name="csY83" fmla="*/ 1513307 h 1994766"/>
              <a:gd name="csX84" fmla="*/ 140806 w 1771738"/>
              <a:gd name="csY84" fmla="*/ 1513307 h 199476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</a:cxnLst>
            <a:rect l="l" t="t" r="r" b="b"/>
            <a:pathLst>
              <a:path w="1771738" h="1994766">
                <a:moveTo>
                  <a:pt x="1603784" y="227447"/>
                </a:moveTo>
                <a:cubicBezTo>
                  <a:pt x="1545914" y="274357"/>
                  <a:pt x="1491864" y="326403"/>
                  <a:pt x="1435935" y="375630"/>
                </a:cubicBezTo>
                <a:cubicBezTo>
                  <a:pt x="1369046" y="434628"/>
                  <a:pt x="1298086" y="489179"/>
                  <a:pt x="1227251" y="543228"/>
                </a:cubicBezTo>
                <a:cubicBezTo>
                  <a:pt x="987253" y="726046"/>
                  <a:pt x="722390" y="876421"/>
                  <a:pt x="445001" y="994165"/>
                </a:cubicBezTo>
                <a:cubicBezTo>
                  <a:pt x="342601" y="1037693"/>
                  <a:pt x="238071" y="1074207"/>
                  <a:pt x="131475" y="1106023"/>
                </a:cubicBezTo>
                <a:cubicBezTo>
                  <a:pt x="90640" y="1118236"/>
                  <a:pt x="38218" y="1135396"/>
                  <a:pt x="10223" y="1090929"/>
                </a:cubicBezTo>
                <a:cubicBezTo>
                  <a:pt x="-15268" y="1050407"/>
                  <a:pt x="9972" y="1004061"/>
                  <a:pt x="52185" y="990533"/>
                </a:cubicBezTo>
                <a:cubicBezTo>
                  <a:pt x="106485" y="973184"/>
                  <a:pt x="161850" y="959030"/>
                  <a:pt x="216025" y="940992"/>
                </a:cubicBezTo>
                <a:cubicBezTo>
                  <a:pt x="323937" y="905105"/>
                  <a:pt x="428341" y="858884"/>
                  <a:pt x="531618" y="811598"/>
                </a:cubicBezTo>
                <a:cubicBezTo>
                  <a:pt x="781763" y="697111"/>
                  <a:pt x="1016626" y="542351"/>
                  <a:pt x="1232137" y="372373"/>
                </a:cubicBezTo>
                <a:cubicBezTo>
                  <a:pt x="1296207" y="321831"/>
                  <a:pt x="1358211" y="269159"/>
                  <a:pt x="1419213" y="214984"/>
                </a:cubicBezTo>
                <a:cubicBezTo>
                  <a:pt x="1446645" y="190683"/>
                  <a:pt x="1475705" y="167322"/>
                  <a:pt x="1499880" y="139702"/>
                </a:cubicBezTo>
                <a:cubicBezTo>
                  <a:pt x="1444390" y="132249"/>
                  <a:pt x="1366791" y="150537"/>
                  <a:pt x="1316750" y="135130"/>
                </a:cubicBezTo>
                <a:cubicBezTo>
                  <a:pt x="1279172" y="123606"/>
                  <a:pt x="1262011" y="78387"/>
                  <a:pt x="1279422" y="44254"/>
                </a:cubicBezTo>
                <a:cubicBezTo>
                  <a:pt x="1298587" y="6613"/>
                  <a:pt x="1342052" y="7866"/>
                  <a:pt x="1378315" y="6989"/>
                </a:cubicBezTo>
                <a:cubicBezTo>
                  <a:pt x="1459735" y="5110"/>
                  <a:pt x="1541154" y="2793"/>
                  <a:pt x="1622573" y="977"/>
                </a:cubicBezTo>
                <a:cubicBezTo>
                  <a:pt x="1657646" y="162"/>
                  <a:pt x="1697353" y="-5412"/>
                  <a:pt x="1723658" y="22960"/>
                </a:cubicBezTo>
                <a:cubicBezTo>
                  <a:pt x="1747708" y="48951"/>
                  <a:pt x="1741257" y="88346"/>
                  <a:pt x="1741069" y="120913"/>
                </a:cubicBezTo>
                <a:cubicBezTo>
                  <a:pt x="1740568" y="194003"/>
                  <a:pt x="1741320" y="267029"/>
                  <a:pt x="1740881" y="340119"/>
                </a:cubicBezTo>
                <a:cubicBezTo>
                  <a:pt x="1740693" y="374691"/>
                  <a:pt x="1744201" y="411204"/>
                  <a:pt x="1709754" y="430745"/>
                </a:cubicBezTo>
                <a:cubicBezTo>
                  <a:pt x="1674431" y="450724"/>
                  <a:pt x="1619942" y="437070"/>
                  <a:pt x="1609358" y="394607"/>
                </a:cubicBezTo>
                <a:cubicBezTo>
                  <a:pt x="1596018" y="341371"/>
                  <a:pt x="1612803" y="281560"/>
                  <a:pt x="1603784" y="227447"/>
                </a:cubicBezTo>
                <a:close/>
                <a:moveTo>
                  <a:pt x="1348691" y="702497"/>
                </a:moveTo>
                <a:cubicBezTo>
                  <a:pt x="1379756" y="693916"/>
                  <a:pt x="1415267" y="698238"/>
                  <a:pt x="1447209" y="698238"/>
                </a:cubicBezTo>
                <a:cubicBezTo>
                  <a:pt x="1507772" y="698363"/>
                  <a:pt x="1568272" y="697612"/>
                  <a:pt x="1628836" y="698113"/>
                </a:cubicBezTo>
                <a:cubicBezTo>
                  <a:pt x="1671675" y="698488"/>
                  <a:pt x="1714201" y="700117"/>
                  <a:pt x="1743762" y="735879"/>
                </a:cubicBezTo>
                <a:cubicBezTo>
                  <a:pt x="1784159" y="784668"/>
                  <a:pt x="1768939" y="904103"/>
                  <a:pt x="1768877" y="966420"/>
                </a:cubicBezTo>
                <a:cubicBezTo>
                  <a:pt x="1768689" y="1158507"/>
                  <a:pt x="1769378" y="1350531"/>
                  <a:pt x="1769127" y="1542617"/>
                </a:cubicBezTo>
                <a:cubicBezTo>
                  <a:pt x="1768939" y="1646959"/>
                  <a:pt x="1770255" y="1751426"/>
                  <a:pt x="1768939" y="1855768"/>
                </a:cubicBezTo>
                <a:cubicBezTo>
                  <a:pt x="1768251" y="1913263"/>
                  <a:pt x="1755599" y="1973388"/>
                  <a:pt x="1690151" y="1988419"/>
                </a:cubicBezTo>
                <a:cubicBezTo>
                  <a:pt x="1658773" y="1995621"/>
                  <a:pt x="1623324" y="1991864"/>
                  <a:pt x="1591258" y="1991738"/>
                </a:cubicBezTo>
                <a:cubicBezTo>
                  <a:pt x="1532824" y="1991550"/>
                  <a:pt x="1474327" y="1991864"/>
                  <a:pt x="1415893" y="1991613"/>
                </a:cubicBezTo>
                <a:cubicBezTo>
                  <a:pt x="1368858" y="1991362"/>
                  <a:pt x="1324516" y="1990736"/>
                  <a:pt x="1293326" y="1950277"/>
                </a:cubicBezTo>
                <a:cubicBezTo>
                  <a:pt x="1256875" y="1902991"/>
                  <a:pt x="1270529" y="1790069"/>
                  <a:pt x="1270591" y="1730508"/>
                </a:cubicBezTo>
                <a:cubicBezTo>
                  <a:pt x="1270779" y="1546814"/>
                  <a:pt x="1270529" y="1363057"/>
                  <a:pt x="1270529" y="1179363"/>
                </a:cubicBezTo>
                <a:cubicBezTo>
                  <a:pt x="1270529" y="1068695"/>
                  <a:pt x="1270529" y="958090"/>
                  <a:pt x="1270591" y="847423"/>
                </a:cubicBezTo>
                <a:cubicBezTo>
                  <a:pt x="1270591" y="785670"/>
                  <a:pt x="1278671" y="721787"/>
                  <a:pt x="1348691" y="702497"/>
                </a:cubicBezTo>
                <a:close/>
                <a:moveTo>
                  <a:pt x="1628836" y="828822"/>
                </a:moveTo>
                <a:cubicBezTo>
                  <a:pt x="1578732" y="828509"/>
                  <a:pt x="1528628" y="828571"/>
                  <a:pt x="1478524" y="828884"/>
                </a:cubicBezTo>
                <a:cubicBezTo>
                  <a:pt x="1454098" y="829010"/>
                  <a:pt x="1425413" y="823937"/>
                  <a:pt x="1403931" y="834458"/>
                </a:cubicBezTo>
                <a:cubicBezTo>
                  <a:pt x="1403931" y="1177296"/>
                  <a:pt x="1403931" y="1520133"/>
                  <a:pt x="1403931" y="1862908"/>
                </a:cubicBezTo>
                <a:cubicBezTo>
                  <a:pt x="1479526" y="1862908"/>
                  <a:pt x="1555183" y="1862908"/>
                  <a:pt x="1630777" y="1862908"/>
                </a:cubicBezTo>
                <a:cubicBezTo>
                  <a:pt x="1644869" y="1789443"/>
                  <a:pt x="1634535" y="1705456"/>
                  <a:pt x="1634660" y="1630300"/>
                </a:cubicBezTo>
                <a:cubicBezTo>
                  <a:pt x="1634974" y="1477921"/>
                  <a:pt x="1633972" y="1325479"/>
                  <a:pt x="1634848" y="1173100"/>
                </a:cubicBezTo>
                <a:cubicBezTo>
                  <a:pt x="1635287" y="1097944"/>
                  <a:pt x="1634723" y="1022787"/>
                  <a:pt x="1634660" y="947631"/>
                </a:cubicBezTo>
                <a:cubicBezTo>
                  <a:pt x="1634598" y="908800"/>
                  <a:pt x="1640297" y="865398"/>
                  <a:pt x="1628836" y="828822"/>
                </a:cubicBezTo>
                <a:close/>
                <a:moveTo>
                  <a:pt x="697150" y="1115668"/>
                </a:moveTo>
                <a:cubicBezTo>
                  <a:pt x="743371" y="1103580"/>
                  <a:pt x="798486" y="1111158"/>
                  <a:pt x="845959" y="1111158"/>
                </a:cubicBezTo>
                <a:cubicBezTo>
                  <a:pt x="900761" y="1111158"/>
                  <a:pt x="1014935" y="1098946"/>
                  <a:pt x="1060780" y="1124060"/>
                </a:cubicBezTo>
                <a:cubicBezTo>
                  <a:pt x="1114267" y="1153371"/>
                  <a:pt x="1112701" y="1207108"/>
                  <a:pt x="1113014" y="1260782"/>
                </a:cubicBezTo>
                <a:cubicBezTo>
                  <a:pt x="1113640" y="1365186"/>
                  <a:pt x="1113014" y="1469528"/>
                  <a:pt x="1113202" y="1573933"/>
                </a:cubicBezTo>
                <a:cubicBezTo>
                  <a:pt x="1113390" y="1665748"/>
                  <a:pt x="1113640" y="1757689"/>
                  <a:pt x="1113265" y="1849505"/>
                </a:cubicBezTo>
                <a:cubicBezTo>
                  <a:pt x="1113014" y="1906561"/>
                  <a:pt x="1107941" y="1961989"/>
                  <a:pt x="1046939" y="1985162"/>
                </a:cubicBezTo>
                <a:cubicBezTo>
                  <a:pt x="1002910" y="2001884"/>
                  <a:pt x="942535" y="1991676"/>
                  <a:pt x="896063" y="1991738"/>
                </a:cubicBezTo>
                <a:cubicBezTo>
                  <a:pt x="840009" y="1991738"/>
                  <a:pt x="717379" y="2004515"/>
                  <a:pt x="672286" y="1976018"/>
                </a:cubicBezTo>
                <a:cubicBezTo>
                  <a:pt x="619175" y="1942448"/>
                  <a:pt x="624436" y="1886144"/>
                  <a:pt x="624249" y="1830716"/>
                </a:cubicBezTo>
                <a:cubicBezTo>
                  <a:pt x="623810" y="1715915"/>
                  <a:pt x="624123" y="1601051"/>
                  <a:pt x="624311" y="1486250"/>
                </a:cubicBezTo>
                <a:cubicBezTo>
                  <a:pt x="624436" y="1404831"/>
                  <a:pt x="624249" y="1323412"/>
                  <a:pt x="624186" y="1241993"/>
                </a:cubicBezTo>
                <a:cubicBezTo>
                  <a:pt x="624123" y="1187943"/>
                  <a:pt x="637088" y="1131325"/>
                  <a:pt x="697150" y="1115668"/>
                </a:cubicBezTo>
                <a:close/>
                <a:moveTo>
                  <a:pt x="977983" y="1240991"/>
                </a:moveTo>
                <a:cubicBezTo>
                  <a:pt x="903641" y="1240991"/>
                  <a:pt x="829362" y="1240991"/>
                  <a:pt x="755020" y="1240991"/>
                </a:cubicBezTo>
                <a:cubicBezTo>
                  <a:pt x="755020" y="1448297"/>
                  <a:pt x="755020" y="1655540"/>
                  <a:pt x="755020" y="1862845"/>
                </a:cubicBezTo>
                <a:cubicBezTo>
                  <a:pt x="829174" y="1862845"/>
                  <a:pt x="903328" y="1862845"/>
                  <a:pt x="977482" y="1862845"/>
                </a:cubicBezTo>
                <a:cubicBezTo>
                  <a:pt x="986376" y="1824453"/>
                  <a:pt x="982555" y="1782679"/>
                  <a:pt x="982555" y="1743034"/>
                </a:cubicBezTo>
                <a:cubicBezTo>
                  <a:pt x="982493" y="1672074"/>
                  <a:pt x="982493" y="1601051"/>
                  <a:pt x="982430" y="1530091"/>
                </a:cubicBezTo>
                <a:cubicBezTo>
                  <a:pt x="982430" y="1469528"/>
                  <a:pt x="982493" y="1409027"/>
                  <a:pt x="982493" y="1348464"/>
                </a:cubicBezTo>
                <a:cubicBezTo>
                  <a:pt x="982493" y="1312702"/>
                  <a:pt x="985750" y="1275688"/>
                  <a:pt x="977983" y="1240991"/>
                </a:cubicBezTo>
                <a:close/>
                <a:moveTo>
                  <a:pt x="95901" y="1385541"/>
                </a:moveTo>
                <a:cubicBezTo>
                  <a:pt x="170180" y="1375207"/>
                  <a:pt x="256797" y="1383975"/>
                  <a:pt x="332392" y="1383850"/>
                </a:cubicBezTo>
                <a:cubicBezTo>
                  <a:pt x="378676" y="1383788"/>
                  <a:pt x="422266" y="1379529"/>
                  <a:pt x="457965" y="1413913"/>
                </a:cubicBezTo>
                <a:cubicBezTo>
                  <a:pt x="495544" y="1450113"/>
                  <a:pt x="487276" y="1501156"/>
                  <a:pt x="487589" y="1548880"/>
                </a:cubicBezTo>
                <a:cubicBezTo>
                  <a:pt x="488278" y="1646959"/>
                  <a:pt x="488404" y="1745163"/>
                  <a:pt x="487777" y="1843242"/>
                </a:cubicBezTo>
                <a:cubicBezTo>
                  <a:pt x="487402" y="1895538"/>
                  <a:pt x="488779" y="1947396"/>
                  <a:pt x="438049" y="1977208"/>
                </a:cubicBezTo>
                <a:cubicBezTo>
                  <a:pt x="404291" y="1997062"/>
                  <a:pt x="363644" y="1991488"/>
                  <a:pt x="326129" y="1991488"/>
                </a:cubicBezTo>
                <a:cubicBezTo>
                  <a:pt x="269762" y="1991425"/>
                  <a:pt x="213395" y="1991488"/>
                  <a:pt x="157028" y="1991550"/>
                </a:cubicBezTo>
                <a:cubicBezTo>
                  <a:pt x="103542" y="1991676"/>
                  <a:pt x="50556" y="1990172"/>
                  <a:pt x="22686" y="1936749"/>
                </a:cubicBezTo>
                <a:cubicBezTo>
                  <a:pt x="7342" y="1907375"/>
                  <a:pt x="10348" y="1875371"/>
                  <a:pt x="10223" y="1843242"/>
                </a:cubicBezTo>
                <a:cubicBezTo>
                  <a:pt x="9909" y="1784808"/>
                  <a:pt x="10285" y="1726312"/>
                  <a:pt x="10160" y="1667878"/>
                </a:cubicBezTo>
                <a:cubicBezTo>
                  <a:pt x="10035" y="1630300"/>
                  <a:pt x="10160" y="1592722"/>
                  <a:pt x="10160" y="1555144"/>
                </a:cubicBezTo>
                <a:cubicBezTo>
                  <a:pt x="10097" y="1485436"/>
                  <a:pt x="4648" y="1398192"/>
                  <a:pt x="95901" y="1385541"/>
                </a:cubicBezTo>
                <a:close/>
                <a:moveTo>
                  <a:pt x="140806" y="1513307"/>
                </a:moveTo>
                <a:cubicBezTo>
                  <a:pt x="140806" y="1629799"/>
                  <a:pt x="140806" y="1746228"/>
                  <a:pt x="140806" y="1862658"/>
                </a:cubicBezTo>
                <a:cubicBezTo>
                  <a:pt x="213583" y="1862658"/>
                  <a:pt x="286422" y="1862658"/>
                  <a:pt x="359198" y="1862658"/>
                </a:cubicBezTo>
                <a:cubicBezTo>
                  <a:pt x="359198" y="1746228"/>
                  <a:pt x="359198" y="1629799"/>
                  <a:pt x="359198" y="1513307"/>
                </a:cubicBezTo>
                <a:cubicBezTo>
                  <a:pt x="286422" y="1513307"/>
                  <a:pt x="213583" y="1513307"/>
                  <a:pt x="140806" y="1513307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99CFE2D-5F47-F339-F7C8-CEF1261A255D}"/>
              </a:ext>
            </a:extLst>
          </p:cNvPr>
          <p:cNvSpPr/>
          <p:nvPr/>
        </p:nvSpPr>
        <p:spPr>
          <a:xfrm>
            <a:off x="10176231" y="4269640"/>
            <a:ext cx="603312" cy="512528"/>
          </a:xfrm>
          <a:custGeom>
            <a:avLst/>
            <a:gdLst>
              <a:gd name="csX0" fmla="*/ 1050364 w 2146102"/>
              <a:gd name="csY0" fmla="*/ 1930 h 1823163"/>
              <a:gd name="csX1" fmla="*/ 1391886 w 2146102"/>
              <a:gd name="csY1" fmla="*/ 295603 h 1823163"/>
              <a:gd name="csX2" fmla="*/ 1811571 w 2146102"/>
              <a:gd name="csY2" fmla="*/ 990860 h 1823163"/>
              <a:gd name="csX3" fmla="*/ 2014242 w 2146102"/>
              <a:gd name="csY3" fmla="*/ 1332946 h 1823163"/>
              <a:gd name="csX4" fmla="*/ 2103615 w 2146102"/>
              <a:gd name="csY4" fmla="*/ 1742485 h 1823163"/>
              <a:gd name="csX5" fmla="*/ 2047060 w 2146102"/>
              <a:gd name="csY5" fmla="*/ 1792839 h 1823163"/>
              <a:gd name="csX6" fmla="*/ 1857228 w 2146102"/>
              <a:gd name="csY6" fmla="*/ 1822526 h 1823163"/>
              <a:gd name="csX7" fmla="*/ 1581655 w 2146102"/>
              <a:gd name="csY7" fmla="*/ 1822588 h 1823163"/>
              <a:gd name="csX8" fmla="*/ 460576 w 2146102"/>
              <a:gd name="csY8" fmla="*/ 1822526 h 1823163"/>
              <a:gd name="csX9" fmla="*/ 285211 w 2146102"/>
              <a:gd name="csY9" fmla="*/ 1822463 h 1823163"/>
              <a:gd name="csX10" fmla="*/ 172916 w 2146102"/>
              <a:gd name="csY10" fmla="*/ 1819958 h 1823163"/>
              <a:gd name="csX11" fmla="*/ 10516 w 2146102"/>
              <a:gd name="csY11" fmla="*/ 1682986 h 1823163"/>
              <a:gd name="csX12" fmla="*/ 60181 w 2146102"/>
              <a:gd name="csY12" fmla="*/ 1459209 h 1823163"/>
              <a:gd name="csX13" fmla="*/ 174419 w 2146102"/>
              <a:gd name="csY13" fmla="*/ 1266495 h 1823163"/>
              <a:gd name="csX14" fmla="*/ 754060 w 2146102"/>
              <a:gd name="csY14" fmla="*/ 311511 h 1823163"/>
              <a:gd name="csX15" fmla="*/ 842369 w 2146102"/>
              <a:gd name="csY15" fmla="*/ 168276 h 1823163"/>
              <a:gd name="csX16" fmla="*/ 1050364 w 2146102"/>
              <a:gd name="csY16" fmla="*/ 1930 h 1823163"/>
              <a:gd name="csX17" fmla="*/ 1062514 w 2146102"/>
              <a:gd name="csY17" fmla="*/ 163767 h 1823163"/>
              <a:gd name="csX18" fmla="*/ 987733 w 2146102"/>
              <a:gd name="csY18" fmla="*/ 244998 h 1823163"/>
              <a:gd name="csX19" fmla="*/ 857588 w 2146102"/>
              <a:gd name="csY19" fmla="*/ 459005 h 1823163"/>
              <a:gd name="csX20" fmla="*/ 693560 w 2146102"/>
              <a:gd name="csY20" fmla="*/ 727375 h 1823163"/>
              <a:gd name="csX21" fmla="*/ 346840 w 2146102"/>
              <a:gd name="csY21" fmla="*/ 1300942 h 1823163"/>
              <a:gd name="csX22" fmla="*/ 203166 w 2146102"/>
              <a:gd name="csY22" fmla="*/ 1539312 h 1823163"/>
              <a:gd name="csX23" fmla="*/ 167717 w 2146102"/>
              <a:gd name="csY23" fmla="*/ 1632256 h 1823163"/>
              <a:gd name="csX24" fmla="*/ 272685 w 2146102"/>
              <a:gd name="csY24" fmla="*/ 1659562 h 1823163"/>
              <a:gd name="csX25" fmla="*/ 573310 w 2146102"/>
              <a:gd name="csY25" fmla="*/ 1659625 h 1823163"/>
              <a:gd name="csX26" fmla="*/ 1587918 w 2146102"/>
              <a:gd name="csY26" fmla="*/ 1659562 h 1823163"/>
              <a:gd name="csX27" fmla="*/ 1857228 w 2146102"/>
              <a:gd name="csY27" fmla="*/ 1659688 h 1823163"/>
              <a:gd name="csX28" fmla="*/ 1962634 w 2146102"/>
              <a:gd name="csY28" fmla="*/ 1651859 h 1823163"/>
              <a:gd name="csX29" fmla="*/ 1954806 w 2146102"/>
              <a:gd name="csY29" fmla="*/ 1555033 h 1823163"/>
              <a:gd name="csX30" fmla="*/ 1806122 w 2146102"/>
              <a:gd name="csY30" fmla="*/ 1303385 h 1823163"/>
              <a:gd name="csX31" fmla="*/ 1272889 w 2146102"/>
              <a:gd name="csY31" fmla="*/ 414600 h 1823163"/>
              <a:gd name="csX32" fmla="*/ 1151637 w 2146102"/>
              <a:gd name="csY32" fmla="*/ 216626 h 1823163"/>
              <a:gd name="csX33" fmla="*/ 1062514 w 2146102"/>
              <a:gd name="csY33" fmla="*/ 163767 h 1823163"/>
              <a:gd name="csX34" fmla="*/ 1056001 w 2146102"/>
              <a:gd name="csY34" fmla="*/ 552011 h 1823163"/>
              <a:gd name="csX35" fmla="*/ 1177440 w 2146102"/>
              <a:gd name="csY35" fmla="*/ 635121 h 1823163"/>
              <a:gd name="csX36" fmla="*/ 1178317 w 2146102"/>
              <a:gd name="csY36" fmla="*/ 873116 h 1823163"/>
              <a:gd name="csX37" fmla="*/ 1178255 w 2146102"/>
              <a:gd name="csY37" fmla="*/ 1061006 h 1823163"/>
              <a:gd name="csX38" fmla="*/ 1177879 w 2146102"/>
              <a:gd name="csY38" fmla="*/ 1154951 h 1823163"/>
              <a:gd name="csX39" fmla="*/ 1086877 w 2146102"/>
              <a:gd name="csY39" fmla="*/ 1240817 h 1823163"/>
              <a:gd name="csX40" fmla="*/ 977963 w 2146102"/>
              <a:gd name="csY40" fmla="*/ 1154951 h 1823163"/>
              <a:gd name="csX41" fmla="*/ 977400 w 2146102"/>
              <a:gd name="csY41" fmla="*/ 1004639 h 1823163"/>
              <a:gd name="csX42" fmla="*/ 977525 w 2146102"/>
              <a:gd name="csY42" fmla="*/ 697751 h 1823163"/>
              <a:gd name="csX43" fmla="*/ 1056001 w 2146102"/>
              <a:gd name="csY43" fmla="*/ 552011 h 1823163"/>
              <a:gd name="csX44" fmla="*/ 1044664 w 2146102"/>
              <a:gd name="csY44" fmla="*/ 1329251 h 1823163"/>
              <a:gd name="csX45" fmla="*/ 1109549 w 2146102"/>
              <a:gd name="csY45" fmla="*/ 1537308 h 1823163"/>
              <a:gd name="csX46" fmla="*/ 1044664 w 2146102"/>
              <a:gd name="csY46" fmla="*/ 1329251 h 18231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2146102" h="1823163">
                <a:moveTo>
                  <a:pt x="1050364" y="1930"/>
                </a:moveTo>
                <a:cubicBezTo>
                  <a:pt x="1239444" y="-20867"/>
                  <a:pt x="1310529" y="163140"/>
                  <a:pt x="1391886" y="295603"/>
                </a:cubicBezTo>
                <a:cubicBezTo>
                  <a:pt x="1533681" y="526270"/>
                  <a:pt x="1672719" y="758440"/>
                  <a:pt x="1811571" y="990860"/>
                </a:cubicBezTo>
                <a:cubicBezTo>
                  <a:pt x="1879399" y="1104471"/>
                  <a:pt x="1949733" y="1217393"/>
                  <a:pt x="2014242" y="1332946"/>
                </a:cubicBezTo>
                <a:cubicBezTo>
                  <a:pt x="2084575" y="1459020"/>
                  <a:pt x="2213092" y="1598936"/>
                  <a:pt x="2103615" y="1742485"/>
                </a:cubicBezTo>
                <a:cubicBezTo>
                  <a:pt x="2088145" y="1762777"/>
                  <a:pt x="2069043" y="1779812"/>
                  <a:pt x="2047060" y="1792839"/>
                </a:cubicBezTo>
                <a:cubicBezTo>
                  <a:pt x="1987749" y="1827975"/>
                  <a:pt x="1923678" y="1822588"/>
                  <a:pt x="1857228" y="1822526"/>
                </a:cubicBezTo>
                <a:cubicBezTo>
                  <a:pt x="1765350" y="1822463"/>
                  <a:pt x="1673534" y="1822714"/>
                  <a:pt x="1581655" y="1822588"/>
                </a:cubicBezTo>
                <a:cubicBezTo>
                  <a:pt x="1207941" y="1822025"/>
                  <a:pt x="834290" y="1823966"/>
                  <a:pt x="460576" y="1822526"/>
                </a:cubicBezTo>
                <a:cubicBezTo>
                  <a:pt x="402142" y="1822275"/>
                  <a:pt x="343645" y="1822588"/>
                  <a:pt x="285211" y="1822463"/>
                </a:cubicBezTo>
                <a:cubicBezTo>
                  <a:pt x="248197" y="1822338"/>
                  <a:pt x="209617" y="1825282"/>
                  <a:pt x="172916" y="1819958"/>
                </a:cubicBezTo>
                <a:cubicBezTo>
                  <a:pt x="98448" y="1809123"/>
                  <a:pt x="34816" y="1753445"/>
                  <a:pt x="10516" y="1682986"/>
                </a:cubicBezTo>
                <a:cubicBezTo>
                  <a:pt x="-19046" y="1597371"/>
                  <a:pt x="18908" y="1531108"/>
                  <a:pt x="60181" y="1459209"/>
                </a:cubicBezTo>
                <a:cubicBezTo>
                  <a:pt x="97321" y="1394449"/>
                  <a:pt x="136527" y="1330817"/>
                  <a:pt x="174419" y="1266495"/>
                </a:cubicBezTo>
                <a:cubicBezTo>
                  <a:pt x="363123" y="945892"/>
                  <a:pt x="555523" y="626102"/>
                  <a:pt x="754060" y="311511"/>
                </a:cubicBezTo>
                <a:cubicBezTo>
                  <a:pt x="783998" y="264163"/>
                  <a:pt x="813183" y="216125"/>
                  <a:pt x="842369" y="168276"/>
                </a:cubicBezTo>
                <a:cubicBezTo>
                  <a:pt x="894289" y="83036"/>
                  <a:pt x="942515" y="14895"/>
                  <a:pt x="1050364" y="1930"/>
                </a:cubicBezTo>
                <a:close/>
                <a:moveTo>
                  <a:pt x="1062514" y="163767"/>
                </a:moveTo>
                <a:cubicBezTo>
                  <a:pt x="1023871" y="172347"/>
                  <a:pt x="1005896" y="214121"/>
                  <a:pt x="987733" y="244998"/>
                </a:cubicBezTo>
                <a:cubicBezTo>
                  <a:pt x="945395" y="316897"/>
                  <a:pt x="898987" y="386542"/>
                  <a:pt x="857588" y="459005"/>
                </a:cubicBezTo>
                <a:cubicBezTo>
                  <a:pt x="805543" y="549944"/>
                  <a:pt x="747422" y="637501"/>
                  <a:pt x="693560" y="727375"/>
                </a:cubicBezTo>
                <a:cubicBezTo>
                  <a:pt x="578633" y="918898"/>
                  <a:pt x="460137" y="1108417"/>
                  <a:pt x="346840" y="1300942"/>
                </a:cubicBezTo>
                <a:cubicBezTo>
                  <a:pt x="299742" y="1380858"/>
                  <a:pt x="250452" y="1459522"/>
                  <a:pt x="203166" y="1539312"/>
                </a:cubicBezTo>
                <a:cubicBezTo>
                  <a:pt x="187446" y="1565742"/>
                  <a:pt x="153688" y="1599312"/>
                  <a:pt x="167717" y="1632256"/>
                </a:cubicBezTo>
                <a:cubicBezTo>
                  <a:pt x="184126" y="1670648"/>
                  <a:pt x="239554" y="1659625"/>
                  <a:pt x="272685" y="1659562"/>
                </a:cubicBezTo>
                <a:cubicBezTo>
                  <a:pt x="372894" y="1659500"/>
                  <a:pt x="473102" y="1659750"/>
                  <a:pt x="573310" y="1659625"/>
                </a:cubicBezTo>
                <a:cubicBezTo>
                  <a:pt x="911513" y="1659061"/>
                  <a:pt x="1249715" y="1659750"/>
                  <a:pt x="1587918" y="1659562"/>
                </a:cubicBezTo>
                <a:cubicBezTo>
                  <a:pt x="1677667" y="1659500"/>
                  <a:pt x="1767479" y="1659249"/>
                  <a:pt x="1857228" y="1659688"/>
                </a:cubicBezTo>
                <a:cubicBezTo>
                  <a:pt x="1886977" y="1659813"/>
                  <a:pt x="1936831" y="1669020"/>
                  <a:pt x="1962634" y="1651859"/>
                </a:cubicBezTo>
                <a:cubicBezTo>
                  <a:pt x="2000338" y="1626681"/>
                  <a:pt x="1971402" y="1583091"/>
                  <a:pt x="1954806" y="1555033"/>
                </a:cubicBezTo>
                <a:cubicBezTo>
                  <a:pt x="1905202" y="1471296"/>
                  <a:pt x="1854096" y="1388123"/>
                  <a:pt x="1806122" y="1303385"/>
                </a:cubicBezTo>
                <a:cubicBezTo>
                  <a:pt x="1636081" y="1003198"/>
                  <a:pt x="1454829" y="707772"/>
                  <a:pt x="1272889" y="414600"/>
                </a:cubicBezTo>
                <a:cubicBezTo>
                  <a:pt x="1232054" y="348839"/>
                  <a:pt x="1191281" y="283077"/>
                  <a:pt x="1151637" y="216626"/>
                </a:cubicBezTo>
                <a:cubicBezTo>
                  <a:pt x="1131846" y="183495"/>
                  <a:pt x="1105102" y="154309"/>
                  <a:pt x="1062514" y="163767"/>
                </a:cubicBezTo>
                <a:close/>
                <a:moveTo>
                  <a:pt x="1056001" y="552011"/>
                </a:moveTo>
                <a:cubicBezTo>
                  <a:pt x="1112618" y="541740"/>
                  <a:pt x="1169799" y="575873"/>
                  <a:pt x="1177440" y="635121"/>
                </a:cubicBezTo>
                <a:cubicBezTo>
                  <a:pt x="1186772" y="707897"/>
                  <a:pt x="1178380" y="798461"/>
                  <a:pt x="1178317" y="873116"/>
                </a:cubicBezTo>
                <a:cubicBezTo>
                  <a:pt x="1178317" y="935746"/>
                  <a:pt x="1178255" y="998376"/>
                  <a:pt x="1178255" y="1061006"/>
                </a:cubicBezTo>
                <a:cubicBezTo>
                  <a:pt x="1178255" y="1091883"/>
                  <a:pt x="1181010" y="1124200"/>
                  <a:pt x="1177879" y="1154951"/>
                </a:cubicBezTo>
                <a:cubicBezTo>
                  <a:pt x="1173182" y="1201110"/>
                  <a:pt x="1132660" y="1237560"/>
                  <a:pt x="1086877" y="1240817"/>
                </a:cubicBezTo>
                <a:cubicBezTo>
                  <a:pt x="1033892" y="1244575"/>
                  <a:pt x="983788" y="1209314"/>
                  <a:pt x="977963" y="1154951"/>
                </a:cubicBezTo>
                <a:cubicBezTo>
                  <a:pt x="972702" y="1105849"/>
                  <a:pt x="977400" y="1053991"/>
                  <a:pt x="977400" y="1004639"/>
                </a:cubicBezTo>
                <a:cubicBezTo>
                  <a:pt x="977400" y="902364"/>
                  <a:pt x="977525" y="800026"/>
                  <a:pt x="977525" y="697751"/>
                </a:cubicBezTo>
                <a:cubicBezTo>
                  <a:pt x="977525" y="636248"/>
                  <a:pt x="981032" y="565664"/>
                  <a:pt x="1056001" y="552011"/>
                </a:cubicBezTo>
                <a:close/>
                <a:moveTo>
                  <a:pt x="1044664" y="1329251"/>
                </a:moveTo>
                <a:cubicBezTo>
                  <a:pt x="1188025" y="1287915"/>
                  <a:pt x="1249277" y="1499605"/>
                  <a:pt x="1109549" y="1537308"/>
                </a:cubicBezTo>
                <a:cubicBezTo>
                  <a:pt x="968256" y="1575450"/>
                  <a:pt x="908068" y="1368583"/>
                  <a:pt x="1044664" y="132925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8247C63E-46B6-F2F1-1DED-87637FCA1177}"/>
              </a:ext>
            </a:extLst>
          </p:cNvPr>
          <p:cNvSpPr/>
          <p:nvPr/>
        </p:nvSpPr>
        <p:spPr>
          <a:xfrm>
            <a:off x="4365109" y="4257366"/>
            <a:ext cx="568017" cy="537076"/>
          </a:xfrm>
          <a:custGeom>
            <a:avLst/>
            <a:gdLst>
              <a:gd name="csX0" fmla="*/ 1588637 w 2020546"/>
              <a:gd name="csY0" fmla="*/ 2221 h 1910482"/>
              <a:gd name="csX1" fmla="*/ 1996547 w 2020546"/>
              <a:gd name="csY1" fmla="*/ 521801 h 1910482"/>
              <a:gd name="csX2" fmla="*/ 1839095 w 2020546"/>
              <a:gd name="csY2" fmla="*/ 727416 h 1910482"/>
              <a:gd name="csX3" fmla="*/ 1626027 w 2020546"/>
              <a:gd name="csY3" fmla="*/ 933907 h 1910482"/>
              <a:gd name="csX4" fmla="*/ 1342876 w 2020546"/>
              <a:gd name="csY4" fmla="*/ 1128311 h 1910482"/>
              <a:gd name="csX5" fmla="*/ 1274296 w 2020546"/>
              <a:gd name="csY5" fmla="*/ 1126307 h 1910482"/>
              <a:gd name="csX6" fmla="*/ 1249307 w 2020546"/>
              <a:gd name="csY6" fmla="*/ 982884 h 1910482"/>
              <a:gd name="csX7" fmla="*/ 1370246 w 2020546"/>
              <a:gd name="csY7" fmla="*/ 953887 h 1910482"/>
              <a:gd name="csX8" fmla="*/ 1447156 w 2020546"/>
              <a:gd name="csY8" fmla="*/ 880359 h 1910482"/>
              <a:gd name="csX9" fmla="*/ 1625276 w 2020546"/>
              <a:gd name="csY9" fmla="*/ 707687 h 1910482"/>
              <a:gd name="csX10" fmla="*/ 1743459 w 2020546"/>
              <a:gd name="csY10" fmla="*/ 594201 h 1910482"/>
              <a:gd name="csX11" fmla="*/ 1818552 w 2020546"/>
              <a:gd name="csY11" fmla="*/ 512720 h 1910482"/>
              <a:gd name="csX12" fmla="*/ 1844544 w 2020546"/>
              <a:gd name="csY12" fmla="*/ 317940 h 1910482"/>
              <a:gd name="csX13" fmla="*/ 1520558 w 2020546"/>
              <a:gd name="csY13" fmla="*/ 183786 h 1910482"/>
              <a:gd name="csX14" fmla="*/ 1332668 w 2020546"/>
              <a:gd name="csY14" fmla="*/ 346186 h 1910482"/>
              <a:gd name="csX15" fmla="*/ 1132877 w 2020546"/>
              <a:gd name="csY15" fmla="*/ 541029 h 1910482"/>
              <a:gd name="csX16" fmla="*/ 1060352 w 2020546"/>
              <a:gd name="csY16" fmla="*/ 612490 h 1910482"/>
              <a:gd name="csX17" fmla="*/ 1038243 w 2020546"/>
              <a:gd name="csY17" fmla="*/ 740506 h 1910482"/>
              <a:gd name="csX18" fmla="*/ 904340 w 2020546"/>
              <a:gd name="csY18" fmla="*/ 757478 h 1910482"/>
              <a:gd name="csX19" fmla="*/ 880603 w 2020546"/>
              <a:gd name="csY19" fmla="*/ 691529 h 1910482"/>
              <a:gd name="csX20" fmla="*/ 964027 w 2020546"/>
              <a:gd name="csY20" fmla="*/ 478712 h 1910482"/>
              <a:gd name="csX21" fmla="*/ 1213733 w 2020546"/>
              <a:gd name="csY21" fmla="*/ 233515 h 1910482"/>
              <a:gd name="csX22" fmla="*/ 1588637 w 2020546"/>
              <a:gd name="csY22" fmla="*/ 2221 h 1910482"/>
              <a:gd name="csX23" fmla="*/ 648371 w 2020546"/>
              <a:gd name="csY23" fmla="*/ 57900 h 1910482"/>
              <a:gd name="csX24" fmla="*/ 752963 w 2020546"/>
              <a:gd name="csY24" fmla="*/ 183035 h 1910482"/>
              <a:gd name="csX25" fmla="*/ 781585 w 2020546"/>
              <a:gd name="csY25" fmla="*/ 278483 h 1910482"/>
              <a:gd name="csX26" fmla="*/ 802190 w 2020546"/>
              <a:gd name="csY26" fmla="*/ 359589 h 1910482"/>
              <a:gd name="csX27" fmla="*/ 747452 w 2020546"/>
              <a:gd name="csY27" fmla="*/ 430549 h 1910482"/>
              <a:gd name="csX28" fmla="*/ 667535 w 2020546"/>
              <a:gd name="csY28" fmla="*/ 405372 h 1910482"/>
              <a:gd name="csX29" fmla="*/ 643110 w 2020546"/>
              <a:gd name="csY29" fmla="*/ 341739 h 1910482"/>
              <a:gd name="csX30" fmla="*/ 604905 w 2020546"/>
              <a:gd name="csY30" fmla="*/ 217043 h 1910482"/>
              <a:gd name="csX31" fmla="*/ 581043 w 2020546"/>
              <a:gd name="csY31" fmla="*/ 127858 h 1910482"/>
              <a:gd name="csX32" fmla="*/ 648371 w 2020546"/>
              <a:gd name="csY32" fmla="*/ 57900 h 1910482"/>
              <a:gd name="csX33" fmla="*/ 204072 w 2020546"/>
              <a:gd name="csY33" fmla="*/ 403368 h 1910482"/>
              <a:gd name="csX34" fmla="*/ 282047 w 2020546"/>
              <a:gd name="csY34" fmla="*/ 434182 h 1910482"/>
              <a:gd name="csX35" fmla="*/ 416076 w 2020546"/>
              <a:gd name="csY35" fmla="*/ 506645 h 1910482"/>
              <a:gd name="csX36" fmla="*/ 481524 w 2020546"/>
              <a:gd name="csY36" fmla="*/ 547730 h 1910482"/>
              <a:gd name="csX37" fmla="*/ 482652 w 2020546"/>
              <a:gd name="csY37" fmla="*/ 642427 h 1910482"/>
              <a:gd name="csX38" fmla="*/ 403800 w 2020546"/>
              <a:gd name="csY38" fmla="*/ 668230 h 1910482"/>
              <a:gd name="csX39" fmla="*/ 337788 w 2020546"/>
              <a:gd name="csY39" fmla="*/ 635099 h 1910482"/>
              <a:gd name="csX40" fmla="*/ 207455 w 2020546"/>
              <a:gd name="csY40" fmla="*/ 565204 h 1910482"/>
              <a:gd name="csX41" fmla="*/ 140378 w 2020546"/>
              <a:gd name="csY41" fmla="*/ 519358 h 1910482"/>
              <a:gd name="csX42" fmla="*/ 204072 w 2020546"/>
              <a:gd name="csY42" fmla="*/ 403368 h 1910482"/>
              <a:gd name="csX43" fmla="*/ 661210 w 2020546"/>
              <a:gd name="csY43" fmla="*/ 784910 h 1910482"/>
              <a:gd name="csX44" fmla="*/ 777451 w 2020546"/>
              <a:gd name="csY44" fmla="*/ 803010 h 1910482"/>
              <a:gd name="csX45" fmla="*/ 786908 w 2020546"/>
              <a:gd name="csY45" fmla="*/ 921632 h 1910482"/>
              <a:gd name="csX46" fmla="*/ 637536 w 2020546"/>
              <a:gd name="csY46" fmla="*/ 960275 h 1910482"/>
              <a:gd name="csX47" fmla="*/ 494614 w 2020546"/>
              <a:gd name="csY47" fmla="*/ 1099000 h 1910482"/>
              <a:gd name="csX48" fmla="*/ 337287 w 2020546"/>
              <a:gd name="csY48" fmla="*/ 1254887 h 1910482"/>
              <a:gd name="csX49" fmla="*/ 179897 w 2020546"/>
              <a:gd name="csY49" fmla="*/ 1606806 h 1910482"/>
              <a:gd name="csX50" fmla="*/ 491482 w 2020546"/>
              <a:gd name="csY50" fmla="*/ 1728809 h 1910482"/>
              <a:gd name="csX51" fmla="*/ 662713 w 2020546"/>
              <a:gd name="csY51" fmla="*/ 1580250 h 1910482"/>
              <a:gd name="csX52" fmla="*/ 848411 w 2020546"/>
              <a:gd name="csY52" fmla="*/ 1396431 h 1910482"/>
              <a:gd name="csX53" fmla="*/ 942732 w 2020546"/>
              <a:gd name="csY53" fmla="*/ 1303050 h 1910482"/>
              <a:gd name="csX54" fmla="*/ 962774 w 2020546"/>
              <a:gd name="csY54" fmla="*/ 1172779 h 1910482"/>
              <a:gd name="csX55" fmla="*/ 1103441 w 2020546"/>
              <a:gd name="csY55" fmla="*/ 1159689 h 1910482"/>
              <a:gd name="csX56" fmla="*/ 1122042 w 2020546"/>
              <a:gd name="csY56" fmla="*/ 1248937 h 1910482"/>
              <a:gd name="csX57" fmla="*/ 976365 w 2020546"/>
              <a:gd name="csY57" fmla="*/ 1499332 h 1910482"/>
              <a:gd name="csX58" fmla="*/ 758850 w 2020546"/>
              <a:gd name="csY58" fmla="*/ 1714028 h 1910482"/>
              <a:gd name="csX59" fmla="*/ 640793 w 2020546"/>
              <a:gd name="csY59" fmla="*/ 1827953 h 1910482"/>
              <a:gd name="csX60" fmla="*/ 266891 w 2020546"/>
              <a:gd name="csY60" fmla="*/ 1889205 h 1910482"/>
              <a:gd name="csX61" fmla="*/ 49689 w 2020546"/>
              <a:gd name="csY61" fmla="*/ 1330607 h 1910482"/>
              <a:gd name="csX62" fmla="*/ 175137 w 2020546"/>
              <a:gd name="csY62" fmla="*/ 1186495 h 1910482"/>
              <a:gd name="csX63" fmla="*/ 355136 w 2020546"/>
              <a:gd name="csY63" fmla="*/ 1009627 h 1910482"/>
              <a:gd name="csX64" fmla="*/ 661210 w 2020546"/>
              <a:gd name="csY64" fmla="*/ 784910 h 1910482"/>
              <a:gd name="csX65" fmla="*/ 1073567 w 2020546"/>
              <a:gd name="csY65" fmla="*/ 1037999 h 1910482"/>
              <a:gd name="csX66" fmla="*/ 1048515 w 2020546"/>
              <a:gd name="csY66" fmla="*/ 993719 h 1910482"/>
              <a:gd name="csX67" fmla="*/ 985008 w 2020546"/>
              <a:gd name="csY67" fmla="*/ 1023907 h 1910482"/>
              <a:gd name="csX68" fmla="*/ 942858 w 2020546"/>
              <a:gd name="csY68" fmla="*/ 971423 h 1910482"/>
              <a:gd name="csX69" fmla="*/ 1017388 w 2020546"/>
              <a:gd name="csY69" fmla="*/ 895390 h 1910482"/>
              <a:gd name="csX70" fmla="*/ 1073567 w 2020546"/>
              <a:gd name="csY70" fmla="*/ 1037999 h 1910482"/>
              <a:gd name="csX71" fmla="*/ 1557134 w 2020546"/>
              <a:gd name="csY71" fmla="*/ 1254511 h 1910482"/>
              <a:gd name="csX72" fmla="*/ 1639868 w 2020546"/>
              <a:gd name="csY72" fmla="*/ 1280628 h 1910482"/>
              <a:gd name="csX73" fmla="*/ 1769763 w 2020546"/>
              <a:gd name="csY73" fmla="*/ 1351212 h 1910482"/>
              <a:gd name="csX74" fmla="*/ 1843041 w 2020546"/>
              <a:gd name="csY74" fmla="*/ 1397057 h 1910482"/>
              <a:gd name="csX75" fmla="*/ 1845045 w 2020546"/>
              <a:gd name="csY75" fmla="*/ 1491504 h 1910482"/>
              <a:gd name="csX76" fmla="*/ 1770077 w 2020546"/>
              <a:gd name="csY76" fmla="*/ 1519249 h 1910482"/>
              <a:gd name="csX77" fmla="*/ 1707822 w 2020546"/>
              <a:gd name="csY77" fmla="*/ 1488247 h 1910482"/>
              <a:gd name="csX78" fmla="*/ 1573668 w 2020546"/>
              <a:gd name="csY78" fmla="*/ 1415846 h 1910482"/>
              <a:gd name="csX79" fmla="*/ 1508032 w 2020546"/>
              <a:gd name="csY79" fmla="*/ 1375262 h 1910482"/>
              <a:gd name="csX80" fmla="*/ 1557134 w 2020546"/>
              <a:gd name="csY80" fmla="*/ 1254511 h 1910482"/>
              <a:gd name="csX81" fmla="*/ 1243482 w 2020546"/>
              <a:gd name="csY81" fmla="*/ 1497829 h 1910482"/>
              <a:gd name="csX82" fmla="*/ 1325841 w 2020546"/>
              <a:gd name="csY82" fmla="*/ 1525887 h 1910482"/>
              <a:gd name="csX83" fmla="*/ 1354025 w 2020546"/>
              <a:gd name="csY83" fmla="*/ 1611190 h 1910482"/>
              <a:gd name="csX84" fmla="*/ 1403690 w 2020546"/>
              <a:gd name="csY84" fmla="*/ 1800082 h 1910482"/>
              <a:gd name="csX85" fmla="*/ 1347762 w 2020546"/>
              <a:gd name="csY85" fmla="*/ 1870103 h 1910482"/>
              <a:gd name="csX86" fmla="*/ 1236906 w 2020546"/>
              <a:gd name="csY86" fmla="*/ 1751920 h 1910482"/>
              <a:gd name="csX87" fmla="*/ 1207908 w 2020546"/>
              <a:gd name="csY87" fmla="*/ 1649895 h 1910482"/>
              <a:gd name="csX88" fmla="*/ 1187053 w 2020546"/>
              <a:gd name="csY88" fmla="*/ 1568351 h 1910482"/>
              <a:gd name="csX89" fmla="*/ 1243482 w 2020546"/>
              <a:gd name="csY89" fmla="*/ 1497829 h 19104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</a:cxnLst>
            <a:rect l="l" t="t" r="r" b="b"/>
            <a:pathLst>
              <a:path w="2020546" h="1910482">
                <a:moveTo>
                  <a:pt x="1588637" y="2221"/>
                </a:moveTo>
                <a:cubicBezTo>
                  <a:pt x="1869784" y="-28029"/>
                  <a:pt x="2096442" y="256124"/>
                  <a:pt x="1996547" y="521801"/>
                </a:cubicBezTo>
                <a:cubicBezTo>
                  <a:pt x="1964167" y="607980"/>
                  <a:pt x="1903353" y="664848"/>
                  <a:pt x="1839095" y="727416"/>
                </a:cubicBezTo>
                <a:cubicBezTo>
                  <a:pt x="1768260" y="796434"/>
                  <a:pt x="1697801" y="865891"/>
                  <a:pt x="1626027" y="933907"/>
                </a:cubicBezTo>
                <a:cubicBezTo>
                  <a:pt x="1541790" y="1013761"/>
                  <a:pt x="1466571" y="1115034"/>
                  <a:pt x="1342876" y="1128311"/>
                </a:cubicBezTo>
                <a:cubicBezTo>
                  <a:pt x="1320455" y="1130691"/>
                  <a:pt x="1296217" y="1132382"/>
                  <a:pt x="1274296" y="1126307"/>
                </a:cubicBezTo>
                <a:cubicBezTo>
                  <a:pt x="1208159" y="1107957"/>
                  <a:pt x="1194192" y="1022404"/>
                  <a:pt x="1249307" y="982884"/>
                </a:cubicBezTo>
                <a:cubicBezTo>
                  <a:pt x="1286572" y="956141"/>
                  <a:pt x="1332104" y="980066"/>
                  <a:pt x="1370246" y="953887"/>
                </a:cubicBezTo>
                <a:cubicBezTo>
                  <a:pt x="1398367" y="934534"/>
                  <a:pt x="1422354" y="903908"/>
                  <a:pt x="1447156" y="880359"/>
                </a:cubicBezTo>
                <a:cubicBezTo>
                  <a:pt x="1507092" y="823365"/>
                  <a:pt x="1565213" y="764493"/>
                  <a:pt x="1625276" y="707687"/>
                </a:cubicBezTo>
                <a:cubicBezTo>
                  <a:pt x="1664920" y="670172"/>
                  <a:pt x="1704190" y="632155"/>
                  <a:pt x="1743459" y="594201"/>
                </a:cubicBezTo>
                <a:cubicBezTo>
                  <a:pt x="1770014" y="568461"/>
                  <a:pt x="1799074" y="544598"/>
                  <a:pt x="1818552" y="512720"/>
                </a:cubicBezTo>
                <a:cubicBezTo>
                  <a:pt x="1854126" y="454474"/>
                  <a:pt x="1869032" y="383201"/>
                  <a:pt x="1844544" y="317940"/>
                </a:cubicBezTo>
                <a:cubicBezTo>
                  <a:pt x="1795379" y="187168"/>
                  <a:pt x="1647885" y="129611"/>
                  <a:pt x="1520558" y="183786"/>
                </a:cubicBezTo>
                <a:cubicBezTo>
                  <a:pt x="1448533" y="214412"/>
                  <a:pt x="1388158" y="291635"/>
                  <a:pt x="1332668" y="346186"/>
                </a:cubicBezTo>
                <a:cubicBezTo>
                  <a:pt x="1266342" y="411384"/>
                  <a:pt x="1198952" y="475580"/>
                  <a:pt x="1132877" y="541029"/>
                </a:cubicBezTo>
                <a:cubicBezTo>
                  <a:pt x="1109203" y="564515"/>
                  <a:pt x="1081270" y="586498"/>
                  <a:pt x="1060352" y="612490"/>
                </a:cubicBezTo>
                <a:cubicBezTo>
                  <a:pt x="1022398" y="659650"/>
                  <a:pt x="1060415" y="698919"/>
                  <a:pt x="1038243" y="740506"/>
                </a:cubicBezTo>
                <a:cubicBezTo>
                  <a:pt x="1011500" y="790672"/>
                  <a:pt x="942482" y="798501"/>
                  <a:pt x="904340" y="757478"/>
                </a:cubicBezTo>
                <a:cubicBezTo>
                  <a:pt x="887054" y="738940"/>
                  <a:pt x="882983" y="715892"/>
                  <a:pt x="880603" y="691529"/>
                </a:cubicBezTo>
                <a:cubicBezTo>
                  <a:pt x="872649" y="611049"/>
                  <a:pt x="908035" y="534891"/>
                  <a:pt x="964027" y="478712"/>
                </a:cubicBezTo>
                <a:cubicBezTo>
                  <a:pt x="1046323" y="396102"/>
                  <a:pt x="1130560" y="315309"/>
                  <a:pt x="1213733" y="233515"/>
                </a:cubicBezTo>
                <a:cubicBezTo>
                  <a:pt x="1333607" y="115645"/>
                  <a:pt x="1409327" y="21512"/>
                  <a:pt x="1588637" y="2221"/>
                </a:cubicBezTo>
                <a:close/>
                <a:moveTo>
                  <a:pt x="648371" y="57900"/>
                </a:moveTo>
                <a:cubicBezTo>
                  <a:pt x="722963" y="50760"/>
                  <a:pt x="737681" y="127106"/>
                  <a:pt x="752963" y="183035"/>
                </a:cubicBezTo>
                <a:cubicBezTo>
                  <a:pt x="761731" y="215039"/>
                  <a:pt x="772128" y="246667"/>
                  <a:pt x="781585" y="278483"/>
                </a:cubicBezTo>
                <a:cubicBezTo>
                  <a:pt x="789101" y="303848"/>
                  <a:pt x="801501" y="333097"/>
                  <a:pt x="802190" y="359589"/>
                </a:cubicBezTo>
                <a:cubicBezTo>
                  <a:pt x="803004" y="392094"/>
                  <a:pt x="779894" y="423409"/>
                  <a:pt x="747452" y="430549"/>
                </a:cubicBezTo>
                <a:cubicBezTo>
                  <a:pt x="719143" y="436749"/>
                  <a:pt x="686513" y="428169"/>
                  <a:pt x="667535" y="405372"/>
                </a:cubicBezTo>
                <a:cubicBezTo>
                  <a:pt x="653319" y="388274"/>
                  <a:pt x="649811" y="362407"/>
                  <a:pt x="643110" y="341739"/>
                </a:cubicBezTo>
                <a:cubicBezTo>
                  <a:pt x="629707" y="300404"/>
                  <a:pt x="617744" y="258567"/>
                  <a:pt x="604905" y="217043"/>
                </a:cubicBezTo>
                <a:cubicBezTo>
                  <a:pt x="596262" y="189110"/>
                  <a:pt x="580166" y="157482"/>
                  <a:pt x="581043" y="127858"/>
                </a:cubicBezTo>
                <a:cubicBezTo>
                  <a:pt x="582108" y="91344"/>
                  <a:pt x="612546" y="61344"/>
                  <a:pt x="648371" y="57900"/>
                </a:cubicBezTo>
                <a:close/>
                <a:moveTo>
                  <a:pt x="204072" y="403368"/>
                </a:moveTo>
                <a:cubicBezTo>
                  <a:pt x="232694" y="402553"/>
                  <a:pt x="257872" y="421280"/>
                  <a:pt x="282047" y="434182"/>
                </a:cubicBezTo>
                <a:cubicBezTo>
                  <a:pt x="326828" y="458106"/>
                  <a:pt x="371545" y="482219"/>
                  <a:pt x="416076" y="506645"/>
                </a:cubicBezTo>
                <a:cubicBezTo>
                  <a:pt x="437495" y="518419"/>
                  <a:pt x="465616" y="528878"/>
                  <a:pt x="481524" y="547730"/>
                </a:cubicBezTo>
                <a:cubicBezTo>
                  <a:pt x="504572" y="574911"/>
                  <a:pt x="505887" y="615057"/>
                  <a:pt x="482652" y="642427"/>
                </a:cubicBezTo>
                <a:cubicBezTo>
                  <a:pt x="463361" y="665162"/>
                  <a:pt x="432672" y="673742"/>
                  <a:pt x="403800" y="668230"/>
                </a:cubicBezTo>
                <a:cubicBezTo>
                  <a:pt x="380878" y="663846"/>
                  <a:pt x="358143" y="645997"/>
                  <a:pt x="337788" y="635099"/>
                </a:cubicBezTo>
                <a:cubicBezTo>
                  <a:pt x="294385" y="611801"/>
                  <a:pt x="250419" y="589316"/>
                  <a:pt x="207455" y="565204"/>
                </a:cubicBezTo>
                <a:cubicBezTo>
                  <a:pt x="184532" y="552365"/>
                  <a:pt x="155158" y="542406"/>
                  <a:pt x="140378" y="519358"/>
                </a:cubicBezTo>
                <a:cubicBezTo>
                  <a:pt x="106871" y="467125"/>
                  <a:pt x="145325" y="405058"/>
                  <a:pt x="204072" y="403368"/>
                </a:cubicBezTo>
                <a:close/>
                <a:moveTo>
                  <a:pt x="661210" y="784910"/>
                </a:moveTo>
                <a:cubicBezTo>
                  <a:pt x="698913" y="780401"/>
                  <a:pt x="744508" y="781278"/>
                  <a:pt x="777451" y="803010"/>
                </a:cubicBezTo>
                <a:cubicBezTo>
                  <a:pt x="816407" y="828751"/>
                  <a:pt x="818099" y="889189"/>
                  <a:pt x="786908" y="921632"/>
                </a:cubicBezTo>
                <a:cubicBezTo>
                  <a:pt x="744570" y="965661"/>
                  <a:pt x="685385" y="928521"/>
                  <a:pt x="637536" y="960275"/>
                </a:cubicBezTo>
                <a:cubicBezTo>
                  <a:pt x="594885" y="988521"/>
                  <a:pt x="534259" y="1060671"/>
                  <a:pt x="494614" y="1099000"/>
                </a:cubicBezTo>
                <a:cubicBezTo>
                  <a:pt x="441503" y="1150295"/>
                  <a:pt x="389959" y="1203154"/>
                  <a:pt x="337287" y="1254887"/>
                </a:cubicBezTo>
                <a:cubicBezTo>
                  <a:pt x="237329" y="1353216"/>
                  <a:pt x="111505" y="1447036"/>
                  <a:pt x="179897" y="1606806"/>
                </a:cubicBezTo>
                <a:cubicBezTo>
                  <a:pt x="230503" y="1725051"/>
                  <a:pt x="373550" y="1781356"/>
                  <a:pt x="491482" y="1728809"/>
                </a:cubicBezTo>
                <a:cubicBezTo>
                  <a:pt x="559749" y="1698371"/>
                  <a:pt x="610542" y="1632108"/>
                  <a:pt x="662713" y="1580250"/>
                </a:cubicBezTo>
                <a:cubicBezTo>
                  <a:pt x="724529" y="1518935"/>
                  <a:pt x="785969" y="1457120"/>
                  <a:pt x="848411" y="1396431"/>
                </a:cubicBezTo>
                <a:cubicBezTo>
                  <a:pt x="878912" y="1366807"/>
                  <a:pt x="917931" y="1337621"/>
                  <a:pt x="942732" y="1303050"/>
                </a:cubicBezTo>
                <a:cubicBezTo>
                  <a:pt x="976678" y="1255701"/>
                  <a:pt x="940352" y="1217434"/>
                  <a:pt x="962774" y="1172779"/>
                </a:cubicBezTo>
                <a:cubicBezTo>
                  <a:pt x="989079" y="1120420"/>
                  <a:pt x="1068807" y="1110712"/>
                  <a:pt x="1103441" y="1159689"/>
                </a:cubicBezTo>
                <a:cubicBezTo>
                  <a:pt x="1121354" y="1184929"/>
                  <a:pt x="1122230" y="1219063"/>
                  <a:pt x="1122042" y="1248937"/>
                </a:cubicBezTo>
                <a:cubicBezTo>
                  <a:pt x="1121416" y="1359417"/>
                  <a:pt x="1049579" y="1427809"/>
                  <a:pt x="976365" y="1499332"/>
                </a:cubicBezTo>
                <a:cubicBezTo>
                  <a:pt x="903463" y="1570543"/>
                  <a:pt x="832002" y="1643131"/>
                  <a:pt x="758850" y="1714028"/>
                </a:cubicBezTo>
                <a:cubicBezTo>
                  <a:pt x="720208" y="1751544"/>
                  <a:pt x="683944" y="1795510"/>
                  <a:pt x="640793" y="1827953"/>
                </a:cubicBezTo>
                <a:cubicBezTo>
                  <a:pt x="535887" y="1906679"/>
                  <a:pt x="391462" y="1933422"/>
                  <a:pt x="266891" y="1889205"/>
                </a:cubicBezTo>
                <a:cubicBezTo>
                  <a:pt x="35911" y="1807222"/>
                  <a:pt x="-69997" y="1548434"/>
                  <a:pt x="49689" y="1330607"/>
                </a:cubicBezTo>
                <a:cubicBezTo>
                  <a:pt x="80942" y="1273738"/>
                  <a:pt x="129480" y="1231463"/>
                  <a:pt x="175137" y="1186495"/>
                </a:cubicBezTo>
                <a:cubicBezTo>
                  <a:pt x="235074" y="1127497"/>
                  <a:pt x="295199" y="1068687"/>
                  <a:pt x="355136" y="1009627"/>
                </a:cubicBezTo>
                <a:cubicBezTo>
                  <a:pt x="442505" y="923448"/>
                  <a:pt x="533256" y="800443"/>
                  <a:pt x="661210" y="784910"/>
                </a:cubicBezTo>
                <a:close/>
                <a:moveTo>
                  <a:pt x="1073567" y="1037999"/>
                </a:moveTo>
                <a:cubicBezTo>
                  <a:pt x="1065237" y="1023218"/>
                  <a:pt x="1056845" y="1008500"/>
                  <a:pt x="1048515" y="993719"/>
                </a:cubicBezTo>
                <a:cubicBezTo>
                  <a:pt x="1027909" y="1004805"/>
                  <a:pt x="1010185" y="1022968"/>
                  <a:pt x="985008" y="1023907"/>
                </a:cubicBezTo>
                <a:cubicBezTo>
                  <a:pt x="954319" y="1025034"/>
                  <a:pt x="933902" y="1000734"/>
                  <a:pt x="942858" y="971423"/>
                </a:cubicBezTo>
                <a:cubicBezTo>
                  <a:pt x="953129" y="937853"/>
                  <a:pt x="981500" y="902029"/>
                  <a:pt x="1017388" y="895390"/>
                </a:cubicBezTo>
                <a:cubicBezTo>
                  <a:pt x="1106886" y="878918"/>
                  <a:pt x="1146907" y="999043"/>
                  <a:pt x="1073567" y="1037999"/>
                </a:cubicBezTo>
                <a:close/>
                <a:moveTo>
                  <a:pt x="1557134" y="1254511"/>
                </a:moveTo>
                <a:cubicBezTo>
                  <a:pt x="1588261" y="1250440"/>
                  <a:pt x="1613564" y="1266599"/>
                  <a:pt x="1639868" y="1280628"/>
                </a:cubicBezTo>
                <a:cubicBezTo>
                  <a:pt x="1683334" y="1303801"/>
                  <a:pt x="1726423" y="1327788"/>
                  <a:pt x="1769763" y="1351212"/>
                </a:cubicBezTo>
                <a:cubicBezTo>
                  <a:pt x="1794001" y="1364302"/>
                  <a:pt x="1824565" y="1375888"/>
                  <a:pt x="1843041" y="1397057"/>
                </a:cubicBezTo>
                <a:cubicBezTo>
                  <a:pt x="1866214" y="1423613"/>
                  <a:pt x="1867466" y="1464134"/>
                  <a:pt x="1845045" y="1491504"/>
                </a:cubicBezTo>
                <a:cubicBezTo>
                  <a:pt x="1827007" y="1513487"/>
                  <a:pt x="1798198" y="1524322"/>
                  <a:pt x="1770077" y="1519249"/>
                </a:cubicBezTo>
                <a:cubicBezTo>
                  <a:pt x="1748218" y="1515240"/>
                  <a:pt x="1727175" y="1498581"/>
                  <a:pt x="1707822" y="1488247"/>
                </a:cubicBezTo>
                <a:cubicBezTo>
                  <a:pt x="1662916" y="1464385"/>
                  <a:pt x="1618324" y="1440022"/>
                  <a:pt x="1573668" y="1415846"/>
                </a:cubicBezTo>
                <a:cubicBezTo>
                  <a:pt x="1552123" y="1404134"/>
                  <a:pt x="1523314" y="1395304"/>
                  <a:pt x="1508032" y="1375262"/>
                </a:cubicBezTo>
                <a:cubicBezTo>
                  <a:pt x="1473398" y="1329605"/>
                  <a:pt x="1499452" y="1262027"/>
                  <a:pt x="1557134" y="1254511"/>
                </a:cubicBezTo>
                <a:close/>
                <a:moveTo>
                  <a:pt x="1243482" y="1497829"/>
                </a:moveTo>
                <a:cubicBezTo>
                  <a:pt x="1274234" y="1490126"/>
                  <a:pt x="1306551" y="1500272"/>
                  <a:pt x="1325841" y="1525887"/>
                </a:cubicBezTo>
                <a:cubicBezTo>
                  <a:pt x="1343252" y="1548935"/>
                  <a:pt x="1346446" y="1583946"/>
                  <a:pt x="1354025" y="1611190"/>
                </a:cubicBezTo>
                <a:cubicBezTo>
                  <a:pt x="1366738" y="1656972"/>
                  <a:pt x="1404254" y="1757807"/>
                  <a:pt x="1403690" y="1800082"/>
                </a:cubicBezTo>
                <a:cubicBezTo>
                  <a:pt x="1403252" y="1833026"/>
                  <a:pt x="1379953" y="1862524"/>
                  <a:pt x="1347762" y="1870103"/>
                </a:cubicBezTo>
                <a:cubicBezTo>
                  <a:pt x="1264401" y="1889706"/>
                  <a:pt x="1253754" y="1809790"/>
                  <a:pt x="1236906" y="1751920"/>
                </a:cubicBezTo>
                <a:cubicBezTo>
                  <a:pt x="1227073" y="1717974"/>
                  <a:pt x="1217428" y="1683966"/>
                  <a:pt x="1207908" y="1649895"/>
                </a:cubicBezTo>
                <a:cubicBezTo>
                  <a:pt x="1200706" y="1624217"/>
                  <a:pt x="1186927" y="1595219"/>
                  <a:pt x="1187053" y="1568351"/>
                </a:cubicBezTo>
                <a:cubicBezTo>
                  <a:pt x="1187178" y="1535908"/>
                  <a:pt x="1211979" y="1505721"/>
                  <a:pt x="1243482" y="149782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52E77AAE-FA7F-9122-D9B3-CDAF473FA5CE}"/>
              </a:ext>
            </a:extLst>
          </p:cNvPr>
          <p:cNvSpPr/>
          <p:nvPr/>
        </p:nvSpPr>
        <p:spPr>
          <a:xfrm>
            <a:off x="7315783" y="4250419"/>
            <a:ext cx="492154" cy="550970"/>
          </a:xfrm>
          <a:custGeom>
            <a:avLst/>
            <a:gdLst>
              <a:gd name="csX0" fmla="*/ 1623398 w 1750684"/>
              <a:gd name="csY0" fmla="*/ 128861 h 1959907"/>
              <a:gd name="csX1" fmla="*/ 1397178 w 1750684"/>
              <a:gd name="csY1" fmla="*/ 166877 h 1959907"/>
              <a:gd name="csX2" fmla="*/ 1208161 w 1750684"/>
              <a:gd name="csY2" fmla="*/ 253683 h 1959907"/>
              <a:gd name="csX3" fmla="*/ 927077 w 1750684"/>
              <a:gd name="csY3" fmla="*/ 1060547 h 1959907"/>
              <a:gd name="csX4" fmla="*/ 928392 w 1750684"/>
              <a:gd name="csY4" fmla="*/ 1367435 h 1959907"/>
              <a:gd name="csX5" fmla="*/ 1086783 w 1750684"/>
              <a:gd name="csY5" fmla="*/ 1418353 h 1959907"/>
              <a:gd name="csX6" fmla="*/ 1272670 w 1750684"/>
              <a:gd name="csY6" fmla="*/ 1564782 h 1959907"/>
              <a:gd name="csX7" fmla="*/ 1372878 w 1750684"/>
              <a:gd name="csY7" fmla="*/ 1565221 h 1959907"/>
              <a:gd name="csX8" fmla="*/ 1679891 w 1750684"/>
              <a:gd name="csY8" fmla="*/ 1758810 h 1959907"/>
              <a:gd name="csX9" fmla="*/ 1707386 w 1750684"/>
              <a:gd name="csY9" fmla="*/ 1943131 h 1959907"/>
              <a:gd name="csX10" fmla="*/ 1592083 w 1750684"/>
              <a:gd name="csY10" fmla="*/ 1958475 h 1959907"/>
              <a:gd name="csX11" fmla="*/ 1322774 w 1750684"/>
              <a:gd name="csY11" fmla="*/ 1958350 h 1959907"/>
              <a:gd name="csX12" fmla="*/ 383322 w 1750684"/>
              <a:gd name="csY12" fmla="*/ 1958350 h 1959907"/>
              <a:gd name="csX13" fmla="*/ 132801 w 1750684"/>
              <a:gd name="csY13" fmla="*/ 1958350 h 1959907"/>
              <a:gd name="csX14" fmla="*/ 26768 w 1750684"/>
              <a:gd name="csY14" fmla="*/ 1946575 h 1959907"/>
              <a:gd name="csX15" fmla="*/ 50818 w 1750684"/>
              <a:gd name="csY15" fmla="*/ 1745783 h 1959907"/>
              <a:gd name="csX16" fmla="*/ 452215 w 1750684"/>
              <a:gd name="csY16" fmla="*/ 1551254 h 1959907"/>
              <a:gd name="csX17" fmla="*/ 654134 w 1750684"/>
              <a:gd name="csY17" fmla="*/ 1403635 h 1959907"/>
              <a:gd name="csX18" fmla="*/ 740376 w 1750684"/>
              <a:gd name="csY18" fmla="*/ 1377017 h 1959907"/>
              <a:gd name="csX19" fmla="*/ 802944 w 1750684"/>
              <a:gd name="csY19" fmla="*/ 1363677 h 1959907"/>
              <a:gd name="csX20" fmla="*/ 804447 w 1750684"/>
              <a:gd name="csY20" fmla="*/ 1091862 h 1959907"/>
              <a:gd name="csX21" fmla="*/ 545346 w 1750684"/>
              <a:gd name="csY21" fmla="*/ 431803 h 1959907"/>
              <a:gd name="csX22" fmla="*/ 383510 w 1750684"/>
              <a:gd name="csY22" fmla="*/ 367732 h 1959907"/>
              <a:gd name="csX23" fmla="*/ 176768 w 1750684"/>
              <a:gd name="csY23" fmla="*/ 346563 h 1959907"/>
              <a:gd name="csX24" fmla="*/ 436933 w 1750684"/>
              <a:gd name="csY24" fmla="*/ 847229 h 1959907"/>
              <a:gd name="csX25" fmla="*/ 627892 w 1750684"/>
              <a:gd name="csY25" fmla="*/ 918251 h 1959907"/>
              <a:gd name="csX26" fmla="*/ 724280 w 1750684"/>
              <a:gd name="csY26" fmla="*/ 929462 h 1959907"/>
              <a:gd name="csX27" fmla="*/ 739938 w 1750684"/>
              <a:gd name="csY27" fmla="*/ 1025724 h 1959907"/>
              <a:gd name="csX28" fmla="*/ 646431 w 1750684"/>
              <a:gd name="csY28" fmla="*/ 1043010 h 1959907"/>
              <a:gd name="csX29" fmla="*/ 449209 w 1750684"/>
              <a:gd name="csY29" fmla="*/ 991591 h 1959907"/>
              <a:gd name="csX30" fmla="*/ 71549 w 1750684"/>
              <a:gd name="csY30" fmla="*/ 459986 h 1959907"/>
              <a:gd name="csX31" fmla="*/ 54889 w 1750684"/>
              <a:gd name="csY31" fmla="*/ 253244 h 1959907"/>
              <a:gd name="csX32" fmla="*/ 139064 w 1750684"/>
              <a:gd name="csY32" fmla="*/ 217983 h 1959907"/>
              <a:gd name="csX33" fmla="*/ 298458 w 1750684"/>
              <a:gd name="csY33" fmla="*/ 227629 h 1959907"/>
              <a:gd name="csX34" fmla="*/ 736430 w 1750684"/>
              <a:gd name="csY34" fmla="*/ 428734 h 1959907"/>
              <a:gd name="csX35" fmla="*/ 804509 w 1750684"/>
              <a:gd name="csY35" fmla="*/ 510905 h 1959907"/>
              <a:gd name="csX36" fmla="*/ 846785 w 1750684"/>
              <a:gd name="csY36" fmla="*/ 580111 h 1959907"/>
              <a:gd name="csX37" fmla="*/ 951001 w 1750684"/>
              <a:gd name="csY37" fmla="*/ 341365 h 1959907"/>
              <a:gd name="csX38" fmla="*/ 1466823 w 1750684"/>
              <a:gd name="csY38" fmla="*/ 24707 h 1959907"/>
              <a:gd name="csX39" fmla="*/ 1648451 w 1750684"/>
              <a:gd name="csY39" fmla="*/ 1221 h 1959907"/>
              <a:gd name="csX40" fmla="*/ 1730559 w 1750684"/>
              <a:gd name="csY40" fmla="*/ 17129 h 1959907"/>
              <a:gd name="csX41" fmla="*/ 1750538 w 1750684"/>
              <a:gd name="csY41" fmla="*/ 96043 h 1959907"/>
              <a:gd name="csX42" fmla="*/ 1726989 w 1750684"/>
              <a:gd name="csY42" fmla="*/ 290196 h 1959907"/>
              <a:gd name="csX43" fmla="*/ 1280498 w 1750684"/>
              <a:gd name="csY43" fmla="*/ 840214 h 1959907"/>
              <a:gd name="csX44" fmla="*/ 1109831 w 1750684"/>
              <a:gd name="csY44" fmla="*/ 870527 h 1959907"/>
              <a:gd name="csX45" fmla="*/ 1038558 w 1750684"/>
              <a:gd name="csY45" fmla="*/ 859442 h 1959907"/>
              <a:gd name="csX46" fmla="*/ 1052337 w 1750684"/>
              <a:gd name="csY46" fmla="*/ 755413 h 1959907"/>
              <a:gd name="csX47" fmla="*/ 1159935 w 1750684"/>
              <a:gd name="csY47" fmla="*/ 744202 h 1959907"/>
              <a:gd name="csX48" fmla="*/ 1355780 w 1750684"/>
              <a:gd name="csY48" fmla="*/ 671050 h 1959907"/>
              <a:gd name="csX49" fmla="*/ 1606551 w 1750684"/>
              <a:gd name="csY49" fmla="*/ 264894 h 1959907"/>
              <a:gd name="csX50" fmla="*/ 1623398 w 1750684"/>
              <a:gd name="csY50" fmla="*/ 128861 h 1959907"/>
              <a:gd name="csX51" fmla="*/ 1581311 w 1750684"/>
              <a:gd name="csY51" fmla="*/ 1830898 h 1959907"/>
              <a:gd name="csX52" fmla="*/ 1347826 w 1750684"/>
              <a:gd name="csY52" fmla="*/ 1684781 h 1959907"/>
              <a:gd name="csX53" fmla="*/ 1224695 w 1750684"/>
              <a:gd name="csY53" fmla="*/ 1687349 h 1959907"/>
              <a:gd name="csX54" fmla="*/ 1166261 w 1750684"/>
              <a:gd name="csY54" fmla="*/ 1627287 h 1959907"/>
              <a:gd name="csX55" fmla="*/ 1051648 w 1750684"/>
              <a:gd name="csY55" fmla="*/ 1535409 h 1959907"/>
              <a:gd name="csX56" fmla="*/ 625262 w 1750684"/>
              <a:gd name="csY56" fmla="*/ 1555889 h 1959907"/>
              <a:gd name="csX57" fmla="*/ 549730 w 1750684"/>
              <a:gd name="csY57" fmla="*/ 1624719 h 1959907"/>
              <a:gd name="csX58" fmla="*/ 503759 w 1750684"/>
              <a:gd name="csY58" fmla="*/ 1673007 h 1959907"/>
              <a:gd name="csX59" fmla="*/ 370796 w 1750684"/>
              <a:gd name="csY59" fmla="*/ 1671942 h 1959907"/>
              <a:gd name="csX60" fmla="*/ 145327 w 1750684"/>
              <a:gd name="csY60" fmla="*/ 1831211 h 1959907"/>
              <a:gd name="csX61" fmla="*/ 258061 w 1750684"/>
              <a:gd name="csY61" fmla="*/ 1835657 h 1959907"/>
              <a:gd name="csX62" fmla="*/ 477267 w 1750684"/>
              <a:gd name="csY62" fmla="*/ 1835595 h 1959907"/>
              <a:gd name="csX63" fmla="*/ 1153672 w 1750684"/>
              <a:gd name="csY63" fmla="*/ 1835908 h 1959907"/>
              <a:gd name="csX64" fmla="*/ 1441771 w 1750684"/>
              <a:gd name="csY64" fmla="*/ 1835720 h 1959907"/>
              <a:gd name="csX65" fmla="*/ 1581311 w 1750684"/>
              <a:gd name="csY65" fmla="*/ 1830898 h 19599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1750684" h="1959907">
                <a:moveTo>
                  <a:pt x="1623398" y="128861"/>
                </a:moveTo>
                <a:cubicBezTo>
                  <a:pt x="1567282" y="120281"/>
                  <a:pt x="1453232" y="149404"/>
                  <a:pt x="1397178" y="166877"/>
                </a:cubicBezTo>
                <a:cubicBezTo>
                  <a:pt x="1330790" y="187545"/>
                  <a:pt x="1266532" y="215541"/>
                  <a:pt x="1208161" y="253683"/>
                </a:cubicBezTo>
                <a:cubicBezTo>
                  <a:pt x="936158" y="431239"/>
                  <a:pt x="927265" y="769505"/>
                  <a:pt x="927077" y="1060547"/>
                </a:cubicBezTo>
                <a:cubicBezTo>
                  <a:pt x="927014" y="1161632"/>
                  <a:pt x="918496" y="1266851"/>
                  <a:pt x="928392" y="1367435"/>
                </a:cubicBezTo>
                <a:cubicBezTo>
                  <a:pt x="981627" y="1384470"/>
                  <a:pt x="1035364" y="1394553"/>
                  <a:pt x="1086783" y="1418353"/>
                </a:cubicBezTo>
                <a:cubicBezTo>
                  <a:pt x="1161877" y="1453175"/>
                  <a:pt x="1216490" y="1505972"/>
                  <a:pt x="1272670" y="1564782"/>
                </a:cubicBezTo>
                <a:cubicBezTo>
                  <a:pt x="1305864" y="1563843"/>
                  <a:pt x="1339809" y="1561338"/>
                  <a:pt x="1372878" y="1565221"/>
                </a:cubicBezTo>
                <a:cubicBezTo>
                  <a:pt x="1495508" y="1579751"/>
                  <a:pt x="1613941" y="1654594"/>
                  <a:pt x="1679891" y="1758810"/>
                </a:cubicBezTo>
                <a:cubicBezTo>
                  <a:pt x="1707323" y="1802088"/>
                  <a:pt x="1760308" y="1902672"/>
                  <a:pt x="1707386" y="1943131"/>
                </a:cubicBezTo>
                <a:cubicBezTo>
                  <a:pt x="1676133" y="1966930"/>
                  <a:pt x="1628722" y="1958412"/>
                  <a:pt x="1592083" y="1958475"/>
                </a:cubicBezTo>
                <a:cubicBezTo>
                  <a:pt x="1502334" y="1958663"/>
                  <a:pt x="1412523" y="1958538"/>
                  <a:pt x="1322774" y="1958350"/>
                </a:cubicBezTo>
                <a:cubicBezTo>
                  <a:pt x="1009623" y="1957661"/>
                  <a:pt x="696472" y="1958725"/>
                  <a:pt x="383322" y="1958350"/>
                </a:cubicBezTo>
                <a:cubicBezTo>
                  <a:pt x="299836" y="1958287"/>
                  <a:pt x="216287" y="1958600"/>
                  <a:pt x="132801" y="1958350"/>
                </a:cubicBezTo>
                <a:cubicBezTo>
                  <a:pt x="99106" y="1958287"/>
                  <a:pt x="56455" y="1965928"/>
                  <a:pt x="26768" y="1946575"/>
                </a:cubicBezTo>
                <a:cubicBezTo>
                  <a:pt x="-33357" y="1907431"/>
                  <a:pt x="22635" y="1792380"/>
                  <a:pt x="50818" y="1745783"/>
                </a:cubicBezTo>
                <a:cubicBezTo>
                  <a:pt x="134179" y="1608059"/>
                  <a:pt x="292758" y="1531024"/>
                  <a:pt x="452215" y="1551254"/>
                </a:cubicBezTo>
                <a:cubicBezTo>
                  <a:pt x="517914" y="1489062"/>
                  <a:pt x="567580" y="1438457"/>
                  <a:pt x="654134" y="1403635"/>
                </a:cubicBezTo>
                <a:cubicBezTo>
                  <a:pt x="681942" y="1392424"/>
                  <a:pt x="711128" y="1383718"/>
                  <a:pt x="740376" y="1377017"/>
                </a:cubicBezTo>
                <a:cubicBezTo>
                  <a:pt x="761295" y="1372257"/>
                  <a:pt x="783842" y="1371944"/>
                  <a:pt x="802944" y="1363677"/>
                </a:cubicBezTo>
                <a:cubicBezTo>
                  <a:pt x="811023" y="1274429"/>
                  <a:pt x="804822" y="1181486"/>
                  <a:pt x="804447" y="1091862"/>
                </a:cubicBezTo>
                <a:cubicBezTo>
                  <a:pt x="803319" y="830005"/>
                  <a:pt x="799186" y="580174"/>
                  <a:pt x="545346" y="431803"/>
                </a:cubicBezTo>
                <a:cubicBezTo>
                  <a:pt x="495367" y="402617"/>
                  <a:pt x="439438" y="381824"/>
                  <a:pt x="383510" y="367732"/>
                </a:cubicBezTo>
                <a:cubicBezTo>
                  <a:pt x="321318" y="352137"/>
                  <a:pt x="239210" y="329590"/>
                  <a:pt x="176768" y="346563"/>
                </a:cubicBezTo>
                <a:cubicBezTo>
                  <a:pt x="204763" y="534955"/>
                  <a:pt x="266892" y="738440"/>
                  <a:pt x="436933" y="847229"/>
                </a:cubicBezTo>
                <a:cubicBezTo>
                  <a:pt x="495743" y="884807"/>
                  <a:pt x="559062" y="907103"/>
                  <a:pt x="627892" y="918251"/>
                </a:cubicBezTo>
                <a:cubicBezTo>
                  <a:pt x="658581" y="923199"/>
                  <a:pt x="695595" y="916372"/>
                  <a:pt x="724280" y="929462"/>
                </a:cubicBezTo>
                <a:cubicBezTo>
                  <a:pt x="760606" y="946059"/>
                  <a:pt x="767244" y="998292"/>
                  <a:pt x="739938" y="1025724"/>
                </a:cubicBezTo>
                <a:cubicBezTo>
                  <a:pt x="715762" y="1050025"/>
                  <a:pt x="677558" y="1046017"/>
                  <a:pt x="646431" y="1043010"/>
                </a:cubicBezTo>
                <a:cubicBezTo>
                  <a:pt x="577099" y="1036309"/>
                  <a:pt x="512966" y="1019211"/>
                  <a:pt x="449209" y="991591"/>
                </a:cubicBezTo>
                <a:cubicBezTo>
                  <a:pt x="234826" y="898836"/>
                  <a:pt x="119148" y="677814"/>
                  <a:pt x="71549" y="459986"/>
                </a:cubicBezTo>
                <a:cubicBezTo>
                  <a:pt x="61215" y="412763"/>
                  <a:pt x="32280" y="294893"/>
                  <a:pt x="54889" y="253244"/>
                </a:cubicBezTo>
                <a:cubicBezTo>
                  <a:pt x="72614" y="220489"/>
                  <a:pt x="105745" y="218046"/>
                  <a:pt x="139064" y="217983"/>
                </a:cubicBezTo>
                <a:cubicBezTo>
                  <a:pt x="192550" y="217858"/>
                  <a:pt x="245473" y="219675"/>
                  <a:pt x="298458" y="227629"/>
                </a:cubicBezTo>
                <a:cubicBezTo>
                  <a:pt x="459668" y="251804"/>
                  <a:pt x="620064" y="309737"/>
                  <a:pt x="736430" y="428734"/>
                </a:cubicBezTo>
                <a:cubicBezTo>
                  <a:pt x="761295" y="454162"/>
                  <a:pt x="784405" y="481531"/>
                  <a:pt x="804509" y="510905"/>
                </a:cubicBezTo>
                <a:cubicBezTo>
                  <a:pt x="819728" y="533201"/>
                  <a:pt x="830564" y="558754"/>
                  <a:pt x="846785" y="580111"/>
                </a:cubicBezTo>
                <a:cubicBezTo>
                  <a:pt x="873778" y="497314"/>
                  <a:pt x="901711" y="414266"/>
                  <a:pt x="951001" y="341365"/>
                </a:cubicBezTo>
                <a:cubicBezTo>
                  <a:pt x="1070312" y="164873"/>
                  <a:pt x="1261083" y="64352"/>
                  <a:pt x="1466823" y="24707"/>
                </a:cubicBezTo>
                <a:cubicBezTo>
                  <a:pt x="1526885" y="13120"/>
                  <a:pt x="1587323" y="3976"/>
                  <a:pt x="1648451" y="1221"/>
                </a:cubicBezTo>
                <a:cubicBezTo>
                  <a:pt x="1677511" y="-94"/>
                  <a:pt x="1707386" y="-4291"/>
                  <a:pt x="1730559" y="17129"/>
                </a:cubicBezTo>
                <a:cubicBezTo>
                  <a:pt x="1753481" y="38360"/>
                  <a:pt x="1750600" y="67421"/>
                  <a:pt x="1750538" y="96043"/>
                </a:cubicBezTo>
                <a:cubicBezTo>
                  <a:pt x="1750350" y="160927"/>
                  <a:pt x="1741081" y="226877"/>
                  <a:pt x="1726989" y="290196"/>
                </a:cubicBezTo>
                <a:cubicBezTo>
                  <a:pt x="1672000" y="536646"/>
                  <a:pt x="1527888" y="756352"/>
                  <a:pt x="1280498" y="840214"/>
                </a:cubicBezTo>
                <a:cubicBezTo>
                  <a:pt x="1226386" y="858565"/>
                  <a:pt x="1166762" y="868210"/>
                  <a:pt x="1109831" y="870527"/>
                </a:cubicBezTo>
                <a:cubicBezTo>
                  <a:pt x="1085781" y="871529"/>
                  <a:pt x="1059164" y="874661"/>
                  <a:pt x="1038558" y="859442"/>
                </a:cubicBezTo>
                <a:cubicBezTo>
                  <a:pt x="1001356" y="831947"/>
                  <a:pt x="1010813" y="772761"/>
                  <a:pt x="1052337" y="755413"/>
                </a:cubicBezTo>
                <a:cubicBezTo>
                  <a:pt x="1083339" y="742448"/>
                  <a:pt x="1126240" y="750152"/>
                  <a:pt x="1159935" y="744202"/>
                </a:cubicBezTo>
                <a:cubicBezTo>
                  <a:pt x="1228954" y="732052"/>
                  <a:pt x="1296720" y="709442"/>
                  <a:pt x="1355780" y="671050"/>
                </a:cubicBezTo>
                <a:cubicBezTo>
                  <a:pt x="1495758" y="580111"/>
                  <a:pt x="1571102" y="423348"/>
                  <a:pt x="1606551" y="264894"/>
                </a:cubicBezTo>
                <a:cubicBezTo>
                  <a:pt x="1616384" y="220927"/>
                  <a:pt x="1625215" y="173829"/>
                  <a:pt x="1623398" y="128861"/>
                </a:cubicBezTo>
                <a:close/>
                <a:moveTo>
                  <a:pt x="1581311" y="1830898"/>
                </a:moveTo>
                <a:cubicBezTo>
                  <a:pt x="1531457" y="1747913"/>
                  <a:pt x="1444151" y="1694489"/>
                  <a:pt x="1347826" y="1684781"/>
                </a:cubicBezTo>
                <a:cubicBezTo>
                  <a:pt x="1309496" y="1680898"/>
                  <a:pt x="1259079" y="1698372"/>
                  <a:pt x="1224695" y="1687349"/>
                </a:cubicBezTo>
                <a:cubicBezTo>
                  <a:pt x="1196324" y="1678268"/>
                  <a:pt x="1184612" y="1648017"/>
                  <a:pt x="1166261" y="1627287"/>
                </a:cubicBezTo>
                <a:cubicBezTo>
                  <a:pt x="1133819" y="1590586"/>
                  <a:pt x="1095426" y="1557768"/>
                  <a:pt x="1051648" y="1535409"/>
                </a:cubicBezTo>
                <a:cubicBezTo>
                  <a:pt x="918935" y="1467705"/>
                  <a:pt x="749833" y="1467643"/>
                  <a:pt x="625262" y="1555889"/>
                </a:cubicBezTo>
                <a:cubicBezTo>
                  <a:pt x="597579" y="1575554"/>
                  <a:pt x="571337" y="1598540"/>
                  <a:pt x="549730" y="1624719"/>
                </a:cubicBezTo>
                <a:cubicBezTo>
                  <a:pt x="535826" y="1641692"/>
                  <a:pt x="524991" y="1664239"/>
                  <a:pt x="503759" y="1673007"/>
                </a:cubicBezTo>
                <a:cubicBezTo>
                  <a:pt x="474950" y="1684907"/>
                  <a:pt x="407058" y="1668873"/>
                  <a:pt x="370796" y="1671942"/>
                </a:cubicBezTo>
                <a:cubicBezTo>
                  <a:pt x="274658" y="1680084"/>
                  <a:pt x="185348" y="1744092"/>
                  <a:pt x="145327" y="1831211"/>
                </a:cubicBezTo>
                <a:cubicBezTo>
                  <a:pt x="181402" y="1839791"/>
                  <a:pt x="220797" y="1835407"/>
                  <a:pt x="258061" y="1835657"/>
                </a:cubicBezTo>
                <a:cubicBezTo>
                  <a:pt x="331151" y="1836159"/>
                  <a:pt x="404178" y="1835657"/>
                  <a:pt x="477267" y="1835595"/>
                </a:cubicBezTo>
                <a:cubicBezTo>
                  <a:pt x="702735" y="1835344"/>
                  <a:pt x="928204" y="1835845"/>
                  <a:pt x="1153672" y="1835908"/>
                </a:cubicBezTo>
                <a:cubicBezTo>
                  <a:pt x="1249684" y="1835908"/>
                  <a:pt x="1345759" y="1835971"/>
                  <a:pt x="1441771" y="1835720"/>
                </a:cubicBezTo>
                <a:cubicBezTo>
                  <a:pt x="1485299" y="1835595"/>
                  <a:pt x="1540476" y="1844488"/>
                  <a:pt x="1581311" y="1830898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566" cap="flat">
            <a:noFill/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C31A84B-4CBB-6B9D-4466-5F5E77C355EA}"/>
              </a:ext>
            </a:extLst>
          </p:cNvPr>
          <p:cNvSpPr txBox="1"/>
          <p:nvPr/>
        </p:nvSpPr>
        <p:spPr>
          <a:xfrm>
            <a:off x="526581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Suspendisse viverra sodales mauris, cras pharetra proin egestas arcu erat dolor, at amet.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94709A7-F0C6-7CFC-A3F4-C831128BDBBB}"/>
              </a:ext>
            </a:extLst>
          </p:cNvPr>
          <p:cNvSpPr txBox="1"/>
          <p:nvPr/>
        </p:nvSpPr>
        <p:spPr>
          <a:xfrm>
            <a:off x="3460123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Suspendisse viverra sodales mauris, cras pharetra proin egestas arcu erat dolor, at amet.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86BA6E0-F0FC-EAD7-01F6-6394CE7756B4}"/>
              </a:ext>
            </a:extLst>
          </p:cNvPr>
          <p:cNvSpPr txBox="1"/>
          <p:nvPr/>
        </p:nvSpPr>
        <p:spPr>
          <a:xfrm>
            <a:off x="6375644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Suspendisse viverra sodales mauris, cras pharetra proin egestas arcu erat dolor, at amet.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7194DC3-6D4E-545D-D18E-B221A53B6654}"/>
              </a:ext>
            </a:extLst>
          </p:cNvPr>
          <p:cNvSpPr txBox="1"/>
          <p:nvPr/>
        </p:nvSpPr>
        <p:spPr>
          <a:xfrm>
            <a:off x="9288893" y="2577003"/>
            <a:ext cx="237798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Lorem ipsum dolor sit amet, nibh est. A magna Maecenas.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Quam magna nec quis, lorem.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noProof="1">
                <a:solidFill>
                  <a:schemeClr val="bg1"/>
                </a:solidFill>
              </a:rPr>
              <a:t>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1369508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386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Linear Four Stage Cards – Slide Template</vt:lpstr>
      <vt:lpstr>Linear Four Stage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Linear Four Stage Cards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2026-09-11T17:20:18Z</dcterms:modified>
  <cp:category>Charts &amp; Diagrams</cp:category>
</cp:coreProperties>
</file>