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21344A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3261A-735D-554E-218F-E5B9F2E02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0A3D5D-CACE-1BAD-4C8C-3F123A184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6C197-6CB7-8333-E55A-C1D81B9615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F4C4B-40F1-7A31-DE74-1144A691F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3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3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Road Journey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04BFBB3-F757-D9D6-5F3A-F467A392910B}"/>
              </a:ext>
            </a:extLst>
          </p:cNvPr>
          <p:cNvSpPr/>
          <p:nvPr/>
        </p:nvSpPr>
        <p:spPr>
          <a:xfrm>
            <a:off x="255794" y="2012813"/>
            <a:ext cx="11680026" cy="2721745"/>
          </a:xfrm>
          <a:custGeom>
            <a:avLst/>
            <a:gdLst>
              <a:gd name="csX0" fmla="*/ 11680026 w 11680026"/>
              <a:gd name="csY0" fmla="*/ 1404104 h 2721745"/>
              <a:gd name="csX1" fmla="*/ 11679704 w 11680026"/>
              <a:gd name="csY1" fmla="*/ 1935552 h 2721745"/>
              <a:gd name="csX2" fmla="*/ 11123192 w 11680026"/>
              <a:gd name="csY2" fmla="*/ 1937287 h 2721745"/>
              <a:gd name="csX3" fmla="*/ 10628635 w 11680026"/>
              <a:gd name="csY3" fmla="*/ 1928418 h 2721745"/>
              <a:gd name="csX4" fmla="*/ 10194492 w 11680026"/>
              <a:gd name="csY4" fmla="*/ 1785674 h 2721745"/>
              <a:gd name="csX5" fmla="*/ 9803730 w 11680026"/>
              <a:gd name="csY5" fmla="*/ 1469402 h 2721745"/>
              <a:gd name="csX6" fmla="*/ 9464579 w 11680026"/>
              <a:gd name="csY6" fmla="*/ 1127293 h 2721745"/>
              <a:gd name="csX7" fmla="*/ 8707350 w 11680026"/>
              <a:gd name="csY7" fmla="*/ 981208 h 2721745"/>
              <a:gd name="csX8" fmla="*/ 7908797 w 11680026"/>
              <a:gd name="csY8" fmla="*/ 1517926 h 2721745"/>
              <a:gd name="csX9" fmla="*/ 7584427 w 11680026"/>
              <a:gd name="csY9" fmla="*/ 1900653 h 2721745"/>
              <a:gd name="csX10" fmla="*/ 7188525 w 11680026"/>
              <a:gd name="csY10" fmla="*/ 2308381 h 2721745"/>
              <a:gd name="csX11" fmla="*/ 6110140 w 11680026"/>
              <a:gd name="csY11" fmla="*/ 2721573 h 2721745"/>
              <a:gd name="csX12" fmla="*/ 5718864 w 11680026"/>
              <a:gd name="csY12" fmla="*/ 2680568 h 2721745"/>
              <a:gd name="csX13" fmla="*/ 4517789 w 11680026"/>
              <a:gd name="csY13" fmla="*/ 1665104 h 2721745"/>
              <a:gd name="csX14" fmla="*/ 3860564 w 11680026"/>
              <a:gd name="csY14" fmla="*/ 670784 h 2721745"/>
              <a:gd name="csX15" fmla="*/ 3679516 w 11680026"/>
              <a:gd name="csY15" fmla="*/ 588840 h 2721745"/>
              <a:gd name="csX16" fmla="*/ 3423658 w 11680026"/>
              <a:gd name="csY16" fmla="*/ 542887 h 2721745"/>
              <a:gd name="csX17" fmla="*/ 3083413 w 11680026"/>
              <a:gd name="csY17" fmla="*/ 575472 h 2721745"/>
              <a:gd name="csX18" fmla="*/ 1770122 w 11680026"/>
              <a:gd name="csY18" fmla="*/ 1568442 h 2721745"/>
              <a:gd name="csX19" fmla="*/ 1109748 w 11680026"/>
              <a:gd name="csY19" fmla="*/ 1819480 h 2721745"/>
              <a:gd name="csX20" fmla="*/ 827154 w 11680026"/>
              <a:gd name="csY20" fmla="*/ 1829056 h 2721745"/>
              <a:gd name="csX21" fmla="*/ 550793 w 11680026"/>
              <a:gd name="csY21" fmla="*/ 1828799 h 2721745"/>
              <a:gd name="csX22" fmla="*/ 129 w 11680026"/>
              <a:gd name="csY22" fmla="*/ 1827771 h 2721745"/>
              <a:gd name="csX23" fmla="*/ 0 w 11680026"/>
              <a:gd name="csY23" fmla="*/ 1293688 h 2721745"/>
              <a:gd name="csX24" fmla="*/ 235871 w 11680026"/>
              <a:gd name="csY24" fmla="*/ 1292146 h 2721745"/>
              <a:gd name="csX25" fmla="*/ 743603 w 11680026"/>
              <a:gd name="csY25" fmla="*/ 1292146 h 2721745"/>
              <a:gd name="csX26" fmla="*/ 1045414 w 11680026"/>
              <a:gd name="csY26" fmla="*/ 1286040 h 2721745"/>
              <a:gd name="csX27" fmla="*/ 1430520 w 11680026"/>
              <a:gd name="csY27" fmla="*/ 1158400 h 2721745"/>
              <a:gd name="csX28" fmla="*/ 1900204 w 11680026"/>
              <a:gd name="csY28" fmla="*/ 779657 h 2721745"/>
              <a:gd name="csX29" fmla="*/ 2261144 w 11680026"/>
              <a:gd name="csY29" fmla="*/ 439862 h 2721745"/>
              <a:gd name="csX30" fmla="*/ 3259962 w 11680026"/>
              <a:gd name="csY30" fmla="*/ 5526 h 2721745"/>
              <a:gd name="csX31" fmla="*/ 3706188 w 11680026"/>
              <a:gd name="csY31" fmla="*/ 35155 h 2721745"/>
              <a:gd name="csX32" fmla="*/ 4689132 w 11680026"/>
              <a:gd name="csY32" fmla="*/ 787048 h 2721745"/>
              <a:gd name="csX33" fmla="*/ 5464806 w 11680026"/>
              <a:gd name="csY33" fmla="*/ 1990952 h 2721745"/>
              <a:gd name="csX34" fmla="*/ 5736603 w 11680026"/>
              <a:gd name="csY34" fmla="*/ 2130611 h 2721745"/>
              <a:gd name="csX35" fmla="*/ 6039443 w 11680026"/>
              <a:gd name="csY35" fmla="*/ 2189932 h 2721745"/>
              <a:gd name="csX36" fmla="*/ 6296779 w 11680026"/>
              <a:gd name="csY36" fmla="*/ 2169044 h 2721745"/>
              <a:gd name="csX37" fmla="*/ 6819551 w 11680026"/>
              <a:gd name="csY37" fmla="*/ 1920127 h 2721745"/>
              <a:gd name="csX38" fmla="*/ 7313080 w 11680026"/>
              <a:gd name="csY38" fmla="*/ 1378846 h 2721745"/>
              <a:gd name="csX39" fmla="*/ 7855581 w 11680026"/>
              <a:gd name="csY39" fmla="*/ 796432 h 2721745"/>
              <a:gd name="csX40" fmla="*/ 8585109 w 11680026"/>
              <a:gd name="csY40" fmla="*/ 447446 h 2721745"/>
              <a:gd name="csX41" fmla="*/ 9875584 w 11680026"/>
              <a:gd name="csY41" fmla="*/ 767703 h 2721745"/>
              <a:gd name="csX42" fmla="*/ 10078356 w 11680026"/>
              <a:gd name="csY42" fmla="*/ 970025 h 2721745"/>
              <a:gd name="csX43" fmla="*/ 10494246 w 11680026"/>
              <a:gd name="csY43" fmla="*/ 1338163 h 2721745"/>
              <a:gd name="csX44" fmla="*/ 10936809 w 11680026"/>
              <a:gd name="csY44" fmla="*/ 1402883 h 2721745"/>
              <a:gd name="csX45" fmla="*/ 11450968 w 11680026"/>
              <a:gd name="csY45" fmla="*/ 1402947 h 2721745"/>
              <a:gd name="csX46" fmla="*/ 11680026 w 11680026"/>
              <a:gd name="csY46" fmla="*/ 1404104 h 2721745"/>
              <a:gd name="csX47" fmla="*/ 3494226 w 11680026"/>
              <a:gd name="csY47" fmla="*/ 244867 h 2721745"/>
              <a:gd name="csX48" fmla="*/ 3271402 w 11680026"/>
              <a:gd name="csY48" fmla="*/ 243261 h 2721745"/>
              <a:gd name="csX49" fmla="*/ 3271402 w 11680026"/>
              <a:gd name="csY49" fmla="*/ 307466 h 2721745"/>
              <a:gd name="csX50" fmla="*/ 3494226 w 11680026"/>
              <a:gd name="csY50" fmla="*/ 307466 h 2721745"/>
              <a:gd name="csX51" fmla="*/ 3494226 w 11680026"/>
              <a:gd name="csY51" fmla="*/ 244867 h 2721745"/>
              <a:gd name="csX52" fmla="*/ 3050892 w 11680026"/>
              <a:gd name="csY52" fmla="*/ 272953 h 2721745"/>
              <a:gd name="csX53" fmla="*/ 2829290 w 11680026"/>
              <a:gd name="csY53" fmla="*/ 339666 h 2721745"/>
              <a:gd name="csX54" fmla="*/ 2851656 w 11680026"/>
              <a:gd name="csY54" fmla="*/ 400915 h 2721745"/>
              <a:gd name="csX55" fmla="*/ 3063746 w 11680026"/>
              <a:gd name="csY55" fmla="*/ 336645 h 2721745"/>
              <a:gd name="csX56" fmla="*/ 3050892 w 11680026"/>
              <a:gd name="csY56" fmla="*/ 272953 h 2721745"/>
              <a:gd name="csX57" fmla="*/ 3712872 w 11680026"/>
              <a:gd name="csY57" fmla="*/ 286193 h 2721745"/>
              <a:gd name="csX58" fmla="*/ 3696998 w 11680026"/>
              <a:gd name="csY58" fmla="*/ 346093 h 2721745"/>
              <a:gd name="csX59" fmla="*/ 3899255 w 11680026"/>
              <a:gd name="csY59" fmla="*/ 424759 h 2721745"/>
              <a:gd name="csX60" fmla="*/ 3928241 w 11680026"/>
              <a:gd name="csY60" fmla="*/ 365374 h 2721745"/>
              <a:gd name="csX61" fmla="*/ 3712872 w 11680026"/>
              <a:gd name="csY61" fmla="*/ 286193 h 2721745"/>
              <a:gd name="csX62" fmla="*/ 2620284 w 11680026"/>
              <a:gd name="csY62" fmla="*/ 444811 h 2721745"/>
              <a:gd name="csX63" fmla="*/ 2431588 w 11680026"/>
              <a:gd name="csY63" fmla="*/ 577464 h 2721745"/>
              <a:gd name="csX64" fmla="*/ 2472463 w 11680026"/>
              <a:gd name="csY64" fmla="*/ 624510 h 2721745"/>
              <a:gd name="csX65" fmla="*/ 2653383 w 11680026"/>
              <a:gd name="csY65" fmla="*/ 500340 h 2721745"/>
              <a:gd name="csX66" fmla="*/ 2620284 w 11680026"/>
              <a:gd name="csY66" fmla="*/ 444811 h 2721745"/>
              <a:gd name="csX67" fmla="*/ 4124200 w 11680026"/>
              <a:gd name="csY67" fmla="*/ 491535 h 2721745"/>
              <a:gd name="csX68" fmla="*/ 4082810 w 11680026"/>
              <a:gd name="csY68" fmla="*/ 538902 h 2721745"/>
              <a:gd name="csX69" fmla="*/ 4246313 w 11680026"/>
              <a:gd name="csY69" fmla="*/ 687623 h 2721745"/>
              <a:gd name="csX70" fmla="*/ 4288538 w 11680026"/>
              <a:gd name="csY70" fmla="*/ 648161 h 2721745"/>
              <a:gd name="csX71" fmla="*/ 4124200 w 11680026"/>
              <a:gd name="csY71" fmla="*/ 491535 h 2721745"/>
              <a:gd name="csX72" fmla="*/ 8769242 w 11680026"/>
              <a:gd name="csY72" fmla="*/ 667057 h 2721745"/>
              <a:gd name="csX73" fmla="*/ 8545969 w 11680026"/>
              <a:gd name="csY73" fmla="*/ 703690 h 2721745"/>
              <a:gd name="csX74" fmla="*/ 8558823 w 11680026"/>
              <a:gd name="csY74" fmla="*/ 764875 h 2721745"/>
              <a:gd name="csX75" fmla="*/ 8769242 w 11680026"/>
              <a:gd name="csY75" fmla="*/ 731712 h 2721745"/>
              <a:gd name="csX76" fmla="*/ 8769242 w 11680026"/>
              <a:gd name="csY76" fmla="*/ 667057 h 2721745"/>
              <a:gd name="csX77" fmla="*/ 8979790 w 11680026"/>
              <a:gd name="csY77" fmla="*/ 663200 h 2721745"/>
              <a:gd name="csX78" fmla="*/ 8979790 w 11680026"/>
              <a:gd name="csY78" fmla="*/ 731712 h 2721745"/>
              <a:gd name="csX79" fmla="*/ 9188410 w 11680026"/>
              <a:gd name="csY79" fmla="*/ 757420 h 2721745"/>
              <a:gd name="csX80" fmla="*/ 9198886 w 11680026"/>
              <a:gd name="csY80" fmla="*/ 693150 h 2721745"/>
              <a:gd name="csX81" fmla="*/ 8979790 w 11680026"/>
              <a:gd name="csY81" fmla="*/ 663200 h 2721745"/>
              <a:gd name="csX82" fmla="*/ 2260373 w 11680026"/>
              <a:gd name="csY82" fmla="*/ 723935 h 2721745"/>
              <a:gd name="csX83" fmla="*/ 2096484 w 11680026"/>
              <a:gd name="csY83" fmla="*/ 879533 h 2721745"/>
              <a:gd name="csX84" fmla="*/ 2138260 w 11680026"/>
              <a:gd name="csY84" fmla="*/ 925807 h 2721745"/>
              <a:gd name="csX85" fmla="*/ 2302469 w 11680026"/>
              <a:gd name="csY85" fmla="*/ 770274 h 2721745"/>
              <a:gd name="csX86" fmla="*/ 2260373 w 11680026"/>
              <a:gd name="csY86" fmla="*/ 723935 h 2721745"/>
              <a:gd name="csX87" fmla="*/ 9407185 w 11680026"/>
              <a:gd name="csY87" fmla="*/ 757677 h 2721745"/>
              <a:gd name="csX88" fmla="*/ 9382441 w 11680026"/>
              <a:gd name="csY88" fmla="*/ 815263 h 2721745"/>
              <a:gd name="csX89" fmla="*/ 9567860 w 11680026"/>
              <a:gd name="csY89" fmla="*/ 916231 h 2721745"/>
              <a:gd name="csX90" fmla="*/ 9602822 w 11680026"/>
              <a:gd name="csY90" fmla="*/ 866679 h 2721745"/>
              <a:gd name="csX91" fmla="*/ 9407185 w 11680026"/>
              <a:gd name="csY91" fmla="*/ 757677 h 2721745"/>
              <a:gd name="csX92" fmla="*/ 8333878 w 11680026"/>
              <a:gd name="csY92" fmla="*/ 775416 h 2721745"/>
              <a:gd name="csX93" fmla="*/ 8140940 w 11680026"/>
              <a:gd name="csY93" fmla="*/ 879533 h 2721745"/>
              <a:gd name="csX94" fmla="*/ 8173203 w 11680026"/>
              <a:gd name="csY94" fmla="*/ 935576 h 2721745"/>
              <a:gd name="csX95" fmla="*/ 8361642 w 11680026"/>
              <a:gd name="csY95" fmla="*/ 834544 h 2721745"/>
              <a:gd name="csX96" fmla="*/ 8333878 w 11680026"/>
              <a:gd name="csY96" fmla="*/ 775416 h 2721745"/>
              <a:gd name="csX97" fmla="*/ 4439122 w 11680026"/>
              <a:gd name="csY97" fmla="*/ 829981 h 2721745"/>
              <a:gd name="csX98" fmla="*/ 4382693 w 11680026"/>
              <a:gd name="csY98" fmla="*/ 866679 h 2721745"/>
              <a:gd name="csX99" fmla="*/ 4496965 w 11680026"/>
              <a:gd name="csY99" fmla="*/ 1061095 h 2721745"/>
              <a:gd name="csX100" fmla="*/ 4550566 w 11680026"/>
              <a:gd name="csY100" fmla="*/ 1033781 h 2721745"/>
              <a:gd name="csX101" fmla="*/ 4439122 w 11680026"/>
              <a:gd name="csY101" fmla="*/ 829981 h 2721745"/>
              <a:gd name="csX102" fmla="*/ 9773524 w 11680026"/>
              <a:gd name="csY102" fmla="*/ 1003060 h 2721745"/>
              <a:gd name="csX103" fmla="*/ 9732070 w 11680026"/>
              <a:gd name="csY103" fmla="*/ 1046635 h 2721745"/>
              <a:gd name="csX104" fmla="*/ 9882783 w 11680026"/>
              <a:gd name="csY104" fmla="*/ 1207695 h 2721745"/>
              <a:gd name="csX105" fmla="*/ 9930278 w 11680026"/>
              <a:gd name="csY105" fmla="*/ 1162320 h 2721745"/>
              <a:gd name="csX106" fmla="*/ 9773524 w 11680026"/>
              <a:gd name="csY106" fmla="*/ 1003060 h 2721745"/>
              <a:gd name="csX107" fmla="*/ 7967540 w 11680026"/>
              <a:gd name="csY107" fmla="*/ 1018420 h 2721745"/>
              <a:gd name="csX108" fmla="*/ 7807829 w 11680026"/>
              <a:gd name="csY108" fmla="*/ 1175174 h 2721745"/>
              <a:gd name="csX109" fmla="*/ 7851854 w 11680026"/>
              <a:gd name="csY109" fmla="*/ 1219906 h 2721745"/>
              <a:gd name="csX110" fmla="*/ 8006616 w 11680026"/>
              <a:gd name="csY110" fmla="*/ 1065916 h 2721745"/>
              <a:gd name="csX111" fmla="*/ 7967540 w 11680026"/>
              <a:gd name="csY111" fmla="*/ 1018420 h 2721745"/>
              <a:gd name="csX112" fmla="*/ 1939023 w 11680026"/>
              <a:gd name="csY112" fmla="*/ 1034423 h 2721745"/>
              <a:gd name="csX113" fmla="*/ 1774749 w 11680026"/>
              <a:gd name="csY113" fmla="*/ 1181601 h 2721745"/>
              <a:gd name="csX114" fmla="*/ 1810483 w 11680026"/>
              <a:gd name="csY114" fmla="*/ 1228775 h 2721745"/>
              <a:gd name="csX115" fmla="*/ 1871090 w 11680026"/>
              <a:gd name="csY115" fmla="*/ 1181216 h 2721745"/>
              <a:gd name="csX116" fmla="*/ 1977456 w 11680026"/>
              <a:gd name="csY116" fmla="*/ 1078770 h 2721745"/>
              <a:gd name="csX117" fmla="*/ 1939023 w 11680026"/>
              <a:gd name="csY117" fmla="*/ 1034423 h 2721745"/>
              <a:gd name="csX118" fmla="*/ 4651213 w 11680026"/>
              <a:gd name="csY118" fmla="*/ 1242979 h 2721745"/>
              <a:gd name="csX119" fmla="*/ 4592534 w 11680026"/>
              <a:gd name="csY119" fmla="*/ 1265152 h 2721745"/>
              <a:gd name="csX120" fmla="*/ 4689968 w 11680026"/>
              <a:gd name="csY120" fmla="*/ 1477243 h 2721745"/>
              <a:gd name="csX121" fmla="*/ 4748453 w 11680026"/>
              <a:gd name="csY121" fmla="*/ 1451535 h 2721745"/>
              <a:gd name="csX122" fmla="*/ 4651213 w 11680026"/>
              <a:gd name="csY122" fmla="*/ 1242979 h 2721745"/>
              <a:gd name="csX123" fmla="*/ 1604819 w 11680026"/>
              <a:gd name="csY123" fmla="*/ 1313033 h 2721745"/>
              <a:gd name="csX124" fmla="*/ 1408411 w 11680026"/>
              <a:gd name="csY124" fmla="*/ 1419400 h 2721745"/>
              <a:gd name="csX125" fmla="*/ 1437718 w 11680026"/>
              <a:gd name="csY125" fmla="*/ 1475443 h 2721745"/>
              <a:gd name="csX126" fmla="*/ 1635540 w 11680026"/>
              <a:gd name="csY126" fmla="*/ 1367984 h 2721745"/>
              <a:gd name="csX127" fmla="*/ 1604819 w 11680026"/>
              <a:gd name="csY127" fmla="*/ 1313033 h 2721745"/>
              <a:gd name="csX128" fmla="*/ 10249828 w 11680026"/>
              <a:gd name="csY128" fmla="*/ 1470816 h 2721745"/>
              <a:gd name="csX129" fmla="*/ 10082019 w 11680026"/>
              <a:gd name="csY129" fmla="*/ 1329422 h 2721745"/>
              <a:gd name="csX130" fmla="*/ 10035424 w 11680026"/>
              <a:gd name="csY130" fmla="*/ 1374411 h 2721745"/>
              <a:gd name="csX131" fmla="*/ 10212487 w 11680026"/>
              <a:gd name="csY131" fmla="*/ 1522232 h 2721745"/>
              <a:gd name="csX132" fmla="*/ 10249828 w 11680026"/>
              <a:gd name="csY132" fmla="*/ 1470816 h 2721745"/>
              <a:gd name="csX133" fmla="*/ 7659044 w 11680026"/>
              <a:gd name="csY133" fmla="*/ 1342405 h 2721745"/>
              <a:gd name="csX134" fmla="*/ 7512895 w 11680026"/>
              <a:gd name="csY134" fmla="*/ 1509378 h 2721745"/>
              <a:gd name="csX135" fmla="*/ 7562639 w 11680026"/>
              <a:gd name="csY135" fmla="*/ 1551989 h 2721745"/>
              <a:gd name="csX136" fmla="*/ 7705704 w 11680026"/>
              <a:gd name="csY136" fmla="*/ 1380838 h 2721745"/>
              <a:gd name="csX137" fmla="*/ 7659044 w 11680026"/>
              <a:gd name="csY137" fmla="*/ 1342405 h 2721745"/>
              <a:gd name="csX138" fmla="*/ 1202876 w 11680026"/>
              <a:gd name="csY138" fmla="*/ 1490097 h 2721745"/>
              <a:gd name="csX139" fmla="*/ 987828 w 11680026"/>
              <a:gd name="csY139" fmla="*/ 1524803 h 2721745"/>
              <a:gd name="csX140" fmla="*/ 994255 w 11680026"/>
              <a:gd name="csY140" fmla="*/ 1591001 h 2721745"/>
              <a:gd name="csX141" fmla="*/ 1219200 w 11680026"/>
              <a:gd name="csY141" fmla="*/ 1554046 h 2721745"/>
              <a:gd name="csX142" fmla="*/ 1202876 w 11680026"/>
              <a:gd name="csY142" fmla="*/ 1490097 h 2721745"/>
              <a:gd name="csX143" fmla="*/ 328484 w 11680026"/>
              <a:gd name="csY143" fmla="*/ 1524417 h 2721745"/>
              <a:gd name="csX144" fmla="*/ 101097 w 11680026"/>
              <a:gd name="csY144" fmla="*/ 1524417 h 2721745"/>
              <a:gd name="csX145" fmla="*/ 101097 w 11680026"/>
              <a:gd name="csY145" fmla="*/ 1595500 h 2721745"/>
              <a:gd name="csX146" fmla="*/ 328484 w 11680026"/>
              <a:gd name="csY146" fmla="*/ 1595500 h 2721745"/>
              <a:gd name="csX147" fmla="*/ 328484 w 11680026"/>
              <a:gd name="csY147" fmla="*/ 1524417 h 2721745"/>
              <a:gd name="csX148" fmla="*/ 543145 w 11680026"/>
              <a:gd name="csY148" fmla="*/ 1524546 h 2721745"/>
              <a:gd name="csX149" fmla="*/ 543145 w 11680026"/>
              <a:gd name="csY149" fmla="*/ 1595500 h 2721745"/>
              <a:gd name="csX150" fmla="*/ 772074 w 11680026"/>
              <a:gd name="csY150" fmla="*/ 1595500 h 2721745"/>
              <a:gd name="csX151" fmla="*/ 772074 w 11680026"/>
              <a:gd name="csY151" fmla="*/ 1524546 h 2721745"/>
              <a:gd name="csX152" fmla="*/ 543145 w 11680026"/>
              <a:gd name="csY152" fmla="*/ 1524546 h 2721745"/>
              <a:gd name="csX153" fmla="*/ 10448358 w 11680026"/>
              <a:gd name="csY153" fmla="*/ 1573648 h 2721745"/>
              <a:gd name="csX154" fmla="*/ 10420786 w 11680026"/>
              <a:gd name="csY154" fmla="*/ 1631491 h 2721745"/>
              <a:gd name="csX155" fmla="*/ 10493860 w 11680026"/>
              <a:gd name="csY155" fmla="*/ 1658870 h 2721745"/>
              <a:gd name="csX156" fmla="*/ 10651772 w 11680026"/>
              <a:gd name="csY156" fmla="*/ 1689334 h 2721745"/>
              <a:gd name="csX157" fmla="*/ 10651772 w 11680026"/>
              <a:gd name="csY157" fmla="*/ 1625642 h 2721745"/>
              <a:gd name="csX158" fmla="*/ 10558323 w 11680026"/>
              <a:gd name="csY158" fmla="*/ 1607325 h 2721745"/>
              <a:gd name="csX159" fmla="*/ 10448358 w 11680026"/>
              <a:gd name="csY159" fmla="*/ 1573648 h 2721745"/>
              <a:gd name="csX160" fmla="*/ 11086750 w 11680026"/>
              <a:gd name="csY160" fmla="*/ 1635604 h 2721745"/>
              <a:gd name="csX161" fmla="*/ 10859107 w 11680026"/>
              <a:gd name="csY161" fmla="*/ 1635604 h 2721745"/>
              <a:gd name="csX162" fmla="*/ 10859107 w 11680026"/>
              <a:gd name="csY162" fmla="*/ 1704758 h 2721745"/>
              <a:gd name="csX163" fmla="*/ 11086750 w 11680026"/>
              <a:gd name="csY163" fmla="*/ 1704758 h 2721745"/>
              <a:gd name="csX164" fmla="*/ 11086750 w 11680026"/>
              <a:gd name="csY164" fmla="*/ 1635604 h 2721745"/>
              <a:gd name="csX165" fmla="*/ 11302054 w 11680026"/>
              <a:gd name="csY165" fmla="*/ 1635540 h 2721745"/>
              <a:gd name="csX166" fmla="*/ 11302054 w 11680026"/>
              <a:gd name="csY166" fmla="*/ 1704694 h 2721745"/>
              <a:gd name="csX167" fmla="*/ 11527835 w 11680026"/>
              <a:gd name="csY167" fmla="*/ 1704694 h 2721745"/>
              <a:gd name="csX168" fmla="*/ 11527835 w 11680026"/>
              <a:gd name="csY168" fmla="*/ 1635540 h 2721745"/>
              <a:gd name="csX169" fmla="*/ 11302054 w 11680026"/>
              <a:gd name="csY169" fmla="*/ 1635540 h 2721745"/>
              <a:gd name="csX170" fmla="*/ 4863304 w 11680026"/>
              <a:gd name="csY170" fmla="*/ 1660669 h 2721745"/>
              <a:gd name="csX171" fmla="*/ 4807903 w 11680026"/>
              <a:gd name="csY171" fmla="*/ 1689334 h 2721745"/>
              <a:gd name="csX172" fmla="*/ 4895117 w 11680026"/>
              <a:gd name="csY172" fmla="*/ 1828092 h 2721745"/>
              <a:gd name="csX173" fmla="*/ 4940427 w 11680026"/>
              <a:gd name="csY173" fmla="*/ 1886578 h 2721745"/>
              <a:gd name="csX174" fmla="*/ 4988566 w 11680026"/>
              <a:gd name="csY174" fmla="*/ 1850008 h 2721745"/>
              <a:gd name="csX175" fmla="*/ 4863304 w 11680026"/>
              <a:gd name="csY175" fmla="*/ 1660669 h 2721745"/>
              <a:gd name="csX176" fmla="*/ 7369830 w 11680026"/>
              <a:gd name="csY176" fmla="*/ 1684449 h 2721745"/>
              <a:gd name="csX177" fmla="*/ 7221366 w 11680026"/>
              <a:gd name="csY177" fmla="*/ 1856435 h 2721745"/>
              <a:gd name="csX178" fmla="*/ 7266998 w 11680026"/>
              <a:gd name="csY178" fmla="*/ 1898339 h 2721745"/>
              <a:gd name="csX179" fmla="*/ 7417646 w 11680026"/>
              <a:gd name="csY179" fmla="*/ 1727896 h 2721745"/>
              <a:gd name="csX180" fmla="*/ 7369830 w 11680026"/>
              <a:gd name="csY180" fmla="*/ 1684449 h 2721745"/>
              <a:gd name="csX181" fmla="*/ 7061334 w 11680026"/>
              <a:gd name="csY181" fmla="*/ 2025272 h 2721745"/>
              <a:gd name="csX182" fmla="*/ 6877394 w 11680026"/>
              <a:gd name="csY182" fmla="*/ 2171358 h 2721745"/>
              <a:gd name="csX183" fmla="*/ 6913513 w 11680026"/>
              <a:gd name="csY183" fmla="*/ 2220332 h 2721745"/>
              <a:gd name="csX184" fmla="*/ 7047966 w 11680026"/>
              <a:gd name="csY184" fmla="*/ 2116214 h 2721745"/>
              <a:gd name="csX185" fmla="*/ 7097389 w 11680026"/>
              <a:gd name="csY185" fmla="*/ 2068526 h 2721745"/>
              <a:gd name="csX186" fmla="*/ 7061334 w 11680026"/>
              <a:gd name="csY186" fmla="*/ 2025272 h 2721745"/>
              <a:gd name="csX187" fmla="*/ 5139664 w 11680026"/>
              <a:gd name="csY187" fmla="*/ 2030864 h 2721745"/>
              <a:gd name="csX188" fmla="*/ 5096796 w 11680026"/>
              <a:gd name="csY188" fmla="*/ 2074953 h 2721745"/>
              <a:gd name="csX189" fmla="*/ 5281058 w 11680026"/>
              <a:gd name="csY189" fmla="*/ 2231836 h 2721745"/>
              <a:gd name="csX190" fmla="*/ 5316342 w 11680026"/>
              <a:gd name="csY190" fmla="*/ 2177785 h 2721745"/>
              <a:gd name="csX191" fmla="*/ 5139664 w 11680026"/>
              <a:gd name="csY191" fmla="*/ 2030864 h 2721745"/>
              <a:gd name="csX192" fmla="*/ 6669288 w 11680026"/>
              <a:gd name="csY192" fmla="*/ 2290000 h 2721745"/>
              <a:gd name="csX193" fmla="*/ 6450770 w 11680026"/>
              <a:gd name="csY193" fmla="*/ 2376572 h 2721745"/>
              <a:gd name="csX194" fmla="*/ 6470051 w 11680026"/>
              <a:gd name="csY194" fmla="*/ 2434672 h 2721745"/>
              <a:gd name="csX195" fmla="*/ 6628797 w 11680026"/>
              <a:gd name="csY195" fmla="*/ 2377986 h 2721745"/>
              <a:gd name="csX196" fmla="*/ 6697888 w 11680026"/>
              <a:gd name="csY196" fmla="*/ 2344887 h 2721745"/>
              <a:gd name="csX197" fmla="*/ 6669288 w 11680026"/>
              <a:gd name="csY197" fmla="*/ 2290000 h 2721745"/>
              <a:gd name="csX198" fmla="*/ 5525284 w 11680026"/>
              <a:gd name="csY198" fmla="*/ 2303111 h 2721745"/>
              <a:gd name="csX199" fmla="*/ 5498547 w 11680026"/>
              <a:gd name="csY199" fmla="*/ 2357741 h 2721745"/>
              <a:gd name="csX200" fmla="*/ 5570465 w 11680026"/>
              <a:gd name="csY200" fmla="*/ 2392511 h 2721745"/>
              <a:gd name="csX201" fmla="*/ 5730947 w 11680026"/>
              <a:gd name="csY201" fmla="*/ 2445662 h 2721745"/>
              <a:gd name="csX202" fmla="*/ 5747336 w 11680026"/>
              <a:gd name="csY202" fmla="*/ 2383449 h 2721745"/>
              <a:gd name="csX203" fmla="*/ 5525284 w 11680026"/>
              <a:gd name="csY203" fmla="*/ 2303111 h 2721745"/>
              <a:gd name="csX204" fmla="*/ 6224154 w 11680026"/>
              <a:gd name="csY204" fmla="*/ 2423425 h 2721745"/>
              <a:gd name="csX205" fmla="*/ 5980057 w 11680026"/>
              <a:gd name="csY205" fmla="*/ 2423425 h 2721745"/>
              <a:gd name="csX206" fmla="*/ 5980057 w 11680026"/>
              <a:gd name="csY206" fmla="*/ 2490008 h 2721745"/>
              <a:gd name="csX207" fmla="*/ 6142275 w 11680026"/>
              <a:gd name="csY207" fmla="*/ 2491551 h 2721745"/>
              <a:gd name="csX208" fmla="*/ 6224154 w 11680026"/>
              <a:gd name="csY208" fmla="*/ 2484738 h 2721745"/>
              <a:gd name="csX209" fmla="*/ 6224154 w 11680026"/>
              <a:gd name="csY209" fmla="*/ 2423425 h 2721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</a:cxnLst>
            <a:rect l="l" t="t" r="r" b="b"/>
            <a:pathLst>
              <a:path w="11680026" h="2721745">
                <a:moveTo>
                  <a:pt x="11680026" y="1404104"/>
                </a:moveTo>
                <a:cubicBezTo>
                  <a:pt x="11679962" y="1581232"/>
                  <a:pt x="11679833" y="1758424"/>
                  <a:pt x="11679704" y="1935552"/>
                </a:cubicBezTo>
                <a:cubicBezTo>
                  <a:pt x="11494928" y="1944999"/>
                  <a:pt x="11308161" y="1936452"/>
                  <a:pt x="11123192" y="1937287"/>
                </a:cubicBezTo>
                <a:cubicBezTo>
                  <a:pt x="10959753" y="1937994"/>
                  <a:pt x="10790981" y="1948470"/>
                  <a:pt x="10628635" y="1928418"/>
                </a:cubicBezTo>
                <a:cubicBezTo>
                  <a:pt x="10476572" y="1909587"/>
                  <a:pt x="10329265" y="1857528"/>
                  <a:pt x="10194492" y="1785674"/>
                </a:cubicBezTo>
                <a:cubicBezTo>
                  <a:pt x="10047120" y="1707072"/>
                  <a:pt x="9916203" y="1591900"/>
                  <a:pt x="9803730" y="1469402"/>
                </a:cubicBezTo>
                <a:cubicBezTo>
                  <a:pt x="9696078" y="1352109"/>
                  <a:pt x="9596332" y="1219328"/>
                  <a:pt x="9464579" y="1127293"/>
                </a:cubicBezTo>
                <a:cubicBezTo>
                  <a:pt x="9247989" y="975873"/>
                  <a:pt x="8963852" y="936476"/>
                  <a:pt x="8707350" y="981208"/>
                </a:cubicBezTo>
                <a:cubicBezTo>
                  <a:pt x="8347632" y="1043935"/>
                  <a:pt x="8137405" y="1253005"/>
                  <a:pt x="7908797" y="1517926"/>
                </a:cubicBezTo>
                <a:cubicBezTo>
                  <a:pt x="7799474" y="1644538"/>
                  <a:pt x="7693235" y="1773527"/>
                  <a:pt x="7584427" y="1900653"/>
                </a:cubicBezTo>
                <a:cubicBezTo>
                  <a:pt x="7461157" y="2044682"/>
                  <a:pt x="7335059" y="2187361"/>
                  <a:pt x="7188525" y="2308381"/>
                </a:cubicBezTo>
                <a:cubicBezTo>
                  <a:pt x="6882792" y="2561026"/>
                  <a:pt x="6508999" y="2715788"/>
                  <a:pt x="6110140" y="2721573"/>
                </a:cubicBezTo>
                <a:cubicBezTo>
                  <a:pt x="5977808" y="2723501"/>
                  <a:pt x="5847854" y="2709297"/>
                  <a:pt x="5718864" y="2680568"/>
                </a:cubicBezTo>
                <a:cubicBezTo>
                  <a:pt x="5180540" y="2560769"/>
                  <a:pt x="4766449" y="2139223"/>
                  <a:pt x="4517789" y="1665104"/>
                </a:cubicBezTo>
                <a:cubicBezTo>
                  <a:pt x="4330313" y="1307506"/>
                  <a:pt x="4227032" y="894058"/>
                  <a:pt x="3860564" y="670784"/>
                </a:cubicBezTo>
                <a:cubicBezTo>
                  <a:pt x="3803750" y="636143"/>
                  <a:pt x="3742629" y="609535"/>
                  <a:pt x="3679516" y="588840"/>
                </a:cubicBezTo>
                <a:cubicBezTo>
                  <a:pt x="3597186" y="561911"/>
                  <a:pt x="3510165" y="546743"/>
                  <a:pt x="3423658" y="542887"/>
                </a:cubicBezTo>
                <a:cubicBezTo>
                  <a:pt x="3309129" y="537810"/>
                  <a:pt x="3194728" y="547772"/>
                  <a:pt x="3083413" y="575472"/>
                </a:cubicBezTo>
                <a:cubicBezTo>
                  <a:pt x="2536219" y="711660"/>
                  <a:pt x="2226824" y="1276785"/>
                  <a:pt x="1770122" y="1568442"/>
                </a:cubicBezTo>
                <a:cubicBezTo>
                  <a:pt x="1569728" y="1696468"/>
                  <a:pt x="1346776" y="1789466"/>
                  <a:pt x="1109748" y="1819480"/>
                </a:cubicBezTo>
                <a:cubicBezTo>
                  <a:pt x="1016107" y="1831370"/>
                  <a:pt x="921373" y="1829313"/>
                  <a:pt x="827154" y="1829056"/>
                </a:cubicBezTo>
                <a:cubicBezTo>
                  <a:pt x="735055" y="1828735"/>
                  <a:pt x="642892" y="1829121"/>
                  <a:pt x="550793" y="1828799"/>
                </a:cubicBezTo>
                <a:cubicBezTo>
                  <a:pt x="367881" y="1828221"/>
                  <a:pt x="182719" y="1837668"/>
                  <a:pt x="129" y="1827771"/>
                </a:cubicBezTo>
                <a:cubicBezTo>
                  <a:pt x="64" y="1649743"/>
                  <a:pt x="0" y="1471716"/>
                  <a:pt x="0" y="1293688"/>
                </a:cubicBezTo>
                <a:cubicBezTo>
                  <a:pt x="78088" y="1288225"/>
                  <a:pt x="157526" y="1292339"/>
                  <a:pt x="235871" y="1292146"/>
                </a:cubicBezTo>
                <a:cubicBezTo>
                  <a:pt x="405093" y="1291760"/>
                  <a:pt x="574380" y="1292403"/>
                  <a:pt x="743603" y="1292146"/>
                </a:cubicBezTo>
                <a:cubicBezTo>
                  <a:pt x="843350" y="1292017"/>
                  <a:pt x="946310" y="1299151"/>
                  <a:pt x="1045414" y="1286040"/>
                </a:cubicBezTo>
                <a:cubicBezTo>
                  <a:pt x="1180959" y="1268044"/>
                  <a:pt x="1310592" y="1224020"/>
                  <a:pt x="1430520" y="1158400"/>
                </a:cubicBezTo>
                <a:cubicBezTo>
                  <a:pt x="1608419" y="1061031"/>
                  <a:pt x="1755468" y="919573"/>
                  <a:pt x="1900204" y="779657"/>
                </a:cubicBezTo>
                <a:cubicBezTo>
                  <a:pt x="2018846" y="664871"/>
                  <a:pt x="2136524" y="548221"/>
                  <a:pt x="2261144" y="439862"/>
                </a:cubicBezTo>
                <a:cubicBezTo>
                  <a:pt x="2560256" y="179698"/>
                  <a:pt x="2863160" y="40489"/>
                  <a:pt x="3259962" y="5526"/>
                </a:cubicBezTo>
                <a:cubicBezTo>
                  <a:pt x="3406755" y="-7456"/>
                  <a:pt x="3562417" y="2441"/>
                  <a:pt x="3706188" y="35155"/>
                </a:cubicBezTo>
                <a:cubicBezTo>
                  <a:pt x="4125485" y="130596"/>
                  <a:pt x="4478198" y="415890"/>
                  <a:pt x="4689132" y="787048"/>
                </a:cubicBezTo>
                <a:cubicBezTo>
                  <a:pt x="4924039" y="1200561"/>
                  <a:pt x="5053093" y="1706622"/>
                  <a:pt x="5464806" y="1990952"/>
                </a:cubicBezTo>
                <a:cubicBezTo>
                  <a:pt x="5549192" y="2049245"/>
                  <a:pt x="5640455" y="2095005"/>
                  <a:pt x="5736603" y="2130611"/>
                </a:cubicBezTo>
                <a:cubicBezTo>
                  <a:pt x="5832687" y="2166216"/>
                  <a:pt x="5937125" y="2186140"/>
                  <a:pt x="6039443" y="2189932"/>
                </a:cubicBezTo>
                <a:cubicBezTo>
                  <a:pt x="6126078" y="2193081"/>
                  <a:pt x="6211943" y="2186461"/>
                  <a:pt x="6296779" y="2169044"/>
                </a:cubicBezTo>
                <a:cubicBezTo>
                  <a:pt x="6488175" y="2129647"/>
                  <a:pt x="6667874" y="2043589"/>
                  <a:pt x="6819551" y="1920127"/>
                </a:cubicBezTo>
                <a:cubicBezTo>
                  <a:pt x="7008825" y="1766072"/>
                  <a:pt x="7158960" y="1566385"/>
                  <a:pt x="7313080" y="1378846"/>
                </a:cubicBezTo>
                <a:cubicBezTo>
                  <a:pt x="7473947" y="1183015"/>
                  <a:pt x="7660844" y="957492"/>
                  <a:pt x="7855581" y="796432"/>
                </a:cubicBezTo>
                <a:cubicBezTo>
                  <a:pt x="8067480" y="621103"/>
                  <a:pt x="8315754" y="502076"/>
                  <a:pt x="8585109" y="447446"/>
                </a:cubicBezTo>
                <a:cubicBezTo>
                  <a:pt x="9034934" y="356183"/>
                  <a:pt x="9527820" y="461586"/>
                  <a:pt x="9875584" y="767703"/>
                </a:cubicBezTo>
                <a:cubicBezTo>
                  <a:pt x="9947245" y="830880"/>
                  <a:pt x="10014086" y="899457"/>
                  <a:pt x="10078356" y="970025"/>
                </a:cubicBezTo>
                <a:cubicBezTo>
                  <a:pt x="10204518" y="1108398"/>
                  <a:pt x="10322453" y="1254162"/>
                  <a:pt x="10494246" y="1338163"/>
                </a:cubicBezTo>
                <a:cubicBezTo>
                  <a:pt x="10635126" y="1406996"/>
                  <a:pt x="10783911" y="1402561"/>
                  <a:pt x="10936809" y="1402883"/>
                </a:cubicBezTo>
                <a:cubicBezTo>
                  <a:pt x="11108217" y="1403204"/>
                  <a:pt x="11279560" y="1401983"/>
                  <a:pt x="11450968" y="1402947"/>
                </a:cubicBezTo>
                <a:cubicBezTo>
                  <a:pt x="11526614" y="1403333"/>
                  <a:pt x="11604830" y="1396648"/>
                  <a:pt x="11680026" y="1404104"/>
                </a:cubicBezTo>
                <a:close/>
                <a:moveTo>
                  <a:pt x="3494226" y="244867"/>
                </a:moveTo>
                <a:cubicBezTo>
                  <a:pt x="3447438" y="234777"/>
                  <a:pt x="3316648" y="232271"/>
                  <a:pt x="3271402" y="243261"/>
                </a:cubicBezTo>
                <a:cubicBezTo>
                  <a:pt x="3271402" y="264663"/>
                  <a:pt x="3271402" y="286065"/>
                  <a:pt x="3271402" y="307466"/>
                </a:cubicBezTo>
                <a:cubicBezTo>
                  <a:pt x="3345698" y="307466"/>
                  <a:pt x="3419930" y="307466"/>
                  <a:pt x="3494226" y="307466"/>
                </a:cubicBezTo>
                <a:cubicBezTo>
                  <a:pt x="3494226" y="286579"/>
                  <a:pt x="3494226" y="265691"/>
                  <a:pt x="3494226" y="244867"/>
                </a:cubicBezTo>
                <a:close/>
                <a:moveTo>
                  <a:pt x="3050892" y="272953"/>
                </a:moveTo>
                <a:cubicBezTo>
                  <a:pt x="2976853" y="282915"/>
                  <a:pt x="2897609" y="309523"/>
                  <a:pt x="2829290" y="339666"/>
                </a:cubicBezTo>
                <a:cubicBezTo>
                  <a:pt x="2836745" y="360103"/>
                  <a:pt x="2844200" y="380477"/>
                  <a:pt x="2851656" y="400915"/>
                </a:cubicBezTo>
                <a:cubicBezTo>
                  <a:pt x="2922352" y="379513"/>
                  <a:pt x="2993049" y="358047"/>
                  <a:pt x="3063746" y="336645"/>
                </a:cubicBezTo>
                <a:cubicBezTo>
                  <a:pt x="3059440" y="315372"/>
                  <a:pt x="3055198" y="294162"/>
                  <a:pt x="3050892" y="272953"/>
                </a:cubicBezTo>
                <a:close/>
                <a:moveTo>
                  <a:pt x="3712872" y="286193"/>
                </a:moveTo>
                <a:cubicBezTo>
                  <a:pt x="3707602" y="306181"/>
                  <a:pt x="3702268" y="326105"/>
                  <a:pt x="3696998" y="346093"/>
                </a:cubicBezTo>
                <a:cubicBezTo>
                  <a:pt x="3764417" y="372315"/>
                  <a:pt x="3831836" y="398537"/>
                  <a:pt x="3899255" y="424759"/>
                </a:cubicBezTo>
                <a:cubicBezTo>
                  <a:pt x="3908895" y="404964"/>
                  <a:pt x="3918600" y="385169"/>
                  <a:pt x="3928241" y="365374"/>
                </a:cubicBezTo>
                <a:cubicBezTo>
                  <a:pt x="3870526" y="334138"/>
                  <a:pt x="3777785" y="290756"/>
                  <a:pt x="3712872" y="286193"/>
                </a:cubicBezTo>
                <a:close/>
                <a:moveTo>
                  <a:pt x="2620284" y="444811"/>
                </a:moveTo>
                <a:cubicBezTo>
                  <a:pt x="2575359" y="468527"/>
                  <a:pt x="2460895" y="540123"/>
                  <a:pt x="2431588" y="577464"/>
                </a:cubicBezTo>
                <a:cubicBezTo>
                  <a:pt x="2445213" y="593146"/>
                  <a:pt x="2458838" y="608828"/>
                  <a:pt x="2472463" y="624510"/>
                </a:cubicBezTo>
                <a:cubicBezTo>
                  <a:pt x="2532748" y="583120"/>
                  <a:pt x="2593098" y="541730"/>
                  <a:pt x="2653383" y="500340"/>
                </a:cubicBezTo>
                <a:cubicBezTo>
                  <a:pt x="2642393" y="481831"/>
                  <a:pt x="2631338" y="463321"/>
                  <a:pt x="2620284" y="444811"/>
                </a:cubicBezTo>
                <a:close/>
                <a:moveTo>
                  <a:pt x="4124200" y="491535"/>
                </a:moveTo>
                <a:cubicBezTo>
                  <a:pt x="4110381" y="507282"/>
                  <a:pt x="4096628" y="523092"/>
                  <a:pt x="4082810" y="538902"/>
                </a:cubicBezTo>
                <a:cubicBezTo>
                  <a:pt x="4137311" y="588454"/>
                  <a:pt x="4191812" y="638071"/>
                  <a:pt x="4246313" y="687623"/>
                </a:cubicBezTo>
                <a:cubicBezTo>
                  <a:pt x="4260388" y="674448"/>
                  <a:pt x="4274463" y="661336"/>
                  <a:pt x="4288538" y="648161"/>
                </a:cubicBezTo>
                <a:cubicBezTo>
                  <a:pt x="4264758" y="599637"/>
                  <a:pt x="4169317" y="525791"/>
                  <a:pt x="4124200" y="491535"/>
                </a:cubicBezTo>
                <a:close/>
                <a:moveTo>
                  <a:pt x="8769242" y="667057"/>
                </a:moveTo>
                <a:cubicBezTo>
                  <a:pt x="8694818" y="679268"/>
                  <a:pt x="8620393" y="691479"/>
                  <a:pt x="8545969" y="703690"/>
                </a:cubicBezTo>
                <a:cubicBezTo>
                  <a:pt x="8550275" y="724128"/>
                  <a:pt x="8554516" y="744502"/>
                  <a:pt x="8558823" y="764875"/>
                </a:cubicBezTo>
                <a:cubicBezTo>
                  <a:pt x="8628941" y="753821"/>
                  <a:pt x="8699123" y="742766"/>
                  <a:pt x="8769242" y="731712"/>
                </a:cubicBezTo>
                <a:cubicBezTo>
                  <a:pt x="8769242" y="710182"/>
                  <a:pt x="8769242" y="688587"/>
                  <a:pt x="8769242" y="667057"/>
                </a:cubicBezTo>
                <a:close/>
                <a:moveTo>
                  <a:pt x="8979790" y="663200"/>
                </a:moveTo>
                <a:cubicBezTo>
                  <a:pt x="8979790" y="686016"/>
                  <a:pt x="8979790" y="708896"/>
                  <a:pt x="8979790" y="731712"/>
                </a:cubicBezTo>
                <a:cubicBezTo>
                  <a:pt x="9049330" y="740260"/>
                  <a:pt x="9118871" y="748872"/>
                  <a:pt x="9188410" y="757420"/>
                </a:cubicBezTo>
                <a:cubicBezTo>
                  <a:pt x="9191881" y="736018"/>
                  <a:pt x="9195416" y="714552"/>
                  <a:pt x="9198886" y="693150"/>
                </a:cubicBezTo>
                <a:cubicBezTo>
                  <a:pt x="9131146" y="672262"/>
                  <a:pt x="9050680" y="663714"/>
                  <a:pt x="8979790" y="663200"/>
                </a:cubicBezTo>
                <a:close/>
                <a:moveTo>
                  <a:pt x="2260373" y="723935"/>
                </a:moveTo>
                <a:cubicBezTo>
                  <a:pt x="2205743" y="775801"/>
                  <a:pt x="2151114" y="827667"/>
                  <a:pt x="2096484" y="879533"/>
                </a:cubicBezTo>
                <a:cubicBezTo>
                  <a:pt x="2110431" y="894958"/>
                  <a:pt x="2124313" y="910382"/>
                  <a:pt x="2138260" y="925807"/>
                </a:cubicBezTo>
                <a:cubicBezTo>
                  <a:pt x="2193018" y="873941"/>
                  <a:pt x="2247711" y="822140"/>
                  <a:pt x="2302469" y="770274"/>
                </a:cubicBezTo>
                <a:cubicBezTo>
                  <a:pt x="2288394" y="754849"/>
                  <a:pt x="2274383" y="739424"/>
                  <a:pt x="2260373" y="723935"/>
                </a:cubicBezTo>
                <a:close/>
                <a:moveTo>
                  <a:pt x="9407185" y="757677"/>
                </a:moveTo>
                <a:cubicBezTo>
                  <a:pt x="9398959" y="776894"/>
                  <a:pt x="9390732" y="796046"/>
                  <a:pt x="9382441" y="815263"/>
                </a:cubicBezTo>
                <a:cubicBezTo>
                  <a:pt x="9444269" y="848940"/>
                  <a:pt x="9506032" y="882618"/>
                  <a:pt x="9567860" y="916231"/>
                </a:cubicBezTo>
                <a:cubicBezTo>
                  <a:pt x="9579493" y="899714"/>
                  <a:pt x="9591190" y="883196"/>
                  <a:pt x="9602822" y="866679"/>
                </a:cubicBezTo>
                <a:cubicBezTo>
                  <a:pt x="9573323" y="829209"/>
                  <a:pt x="9454488" y="772266"/>
                  <a:pt x="9407185" y="757677"/>
                </a:cubicBezTo>
                <a:close/>
                <a:moveTo>
                  <a:pt x="8333878" y="775416"/>
                </a:moveTo>
                <a:cubicBezTo>
                  <a:pt x="8269544" y="810121"/>
                  <a:pt x="8205274" y="844827"/>
                  <a:pt x="8140940" y="879533"/>
                </a:cubicBezTo>
                <a:cubicBezTo>
                  <a:pt x="8151737" y="898235"/>
                  <a:pt x="8162470" y="916874"/>
                  <a:pt x="8173203" y="935576"/>
                </a:cubicBezTo>
                <a:cubicBezTo>
                  <a:pt x="8235995" y="901899"/>
                  <a:pt x="8298851" y="868221"/>
                  <a:pt x="8361642" y="834544"/>
                </a:cubicBezTo>
                <a:cubicBezTo>
                  <a:pt x="8352388" y="814813"/>
                  <a:pt x="8343133" y="795146"/>
                  <a:pt x="8333878" y="775416"/>
                </a:cubicBezTo>
                <a:close/>
                <a:moveTo>
                  <a:pt x="4439122" y="829981"/>
                </a:moveTo>
                <a:cubicBezTo>
                  <a:pt x="4420291" y="842192"/>
                  <a:pt x="4401460" y="854468"/>
                  <a:pt x="4382693" y="866679"/>
                </a:cubicBezTo>
                <a:cubicBezTo>
                  <a:pt x="4420741" y="931463"/>
                  <a:pt x="4458853" y="996247"/>
                  <a:pt x="4496965" y="1061095"/>
                </a:cubicBezTo>
                <a:cubicBezTo>
                  <a:pt x="4514832" y="1051969"/>
                  <a:pt x="4532699" y="1042907"/>
                  <a:pt x="4550566" y="1033781"/>
                </a:cubicBezTo>
                <a:cubicBezTo>
                  <a:pt x="4513418" y="965847"/>
                  <a:pt x="4476270" y="897914"/>
                  <a:pt x="4439122" y="829981"/>
                </a:cubicBezTo>
                <a:close/>
                <a:moveTo>
                  <a:pt x="9773524" y="1003060"/>
                </a:moveTo>
                <a:cubicBezTo>
                  <a:pt x="9759705" y="1017585"/>
                  <a:pt x="9745887" y="1032109"/>
                  <a:pt x="9732070" y="1046635"/>
                </a:cubicBezTo>
                <a:cubicBezTo>
                  <a:pt x="9782329" y="1100300"/>
                  <a:pt x="9832524" y="1154030"/>
                  <a:pt x="9882783" y="1207695"/>
                </a:cubicBezTo>
                <a:cubicBezTo>
                  <a:pt x="9898593" y="1192591"/>
                  <a:pt x="9914404" y="1177424"/>
                  <a:pt x="9930278" y="1162320"/>
                </a:cubicBezTo>
                <a:cubicBezTo>
                  <a:pt x="9878027" y="1109233"/>
                  <a:pt x="9825775" y="1056147"/>
                  <a:pt x="9773524" y="1003060"/>
                </a:cubicBezTo>
                <a:close/>
                <a:moveTo>
                  <a:pt x="7967540" y="1018420"/>
                </a:moveTo>
                <a:cubicBezTo>
                  <a:pt x="7914324" y="1070671"/>
                  <a:pt x="7861108" y="1122923"/>
                  <a:pt x="7807829" y="1175174"/>
                </a:cubicBezTo>
                <a:cubicBezTo>
                  <a:pt x="7822546" y="1190085"/>
                  <a:pt x="7837200" y="1204996"/>
                  <a:pt x="7851854" y="1219906"/>
                </a:cubicBezTo>
                <a:cubicBezTo>
                  <a:pt x="7903463" y="1168555"/>
                  <a:pt x="7955007" y="1117267"/>
                  <a:pt x="8006616" y="1065916"/>
                </a:cubicBezTo>
                <a:cubicBezTo>
                  <a:pt x="7993569" y="1050105"/>
                  <a:pt x="7980587" y="1034231"/>
                  <a:pt x="7967540" y="1018420"/>
                </a:cubicBezTo>
                <a:close/>
                <a:moveTo>
                  <a:pt x="1939023" y="1034423"/>
                </a:moveTo>
                <a:cubicBezTo>
                  <a:pt x="1884265" y="1083525"/>
                  <a:pt x="1829507" y="1132563"/>
                  <a:pt x="1774749" y="1181601"/>
                </a:cubicBezTo>
                <a:cubicBezTo>
                  <a:pt x="1786639" y="1197348"/>
                  <a:pt x="1798593" y="1213029"/>
                  <a:pt x="1810483" y="1228775"/>
                </a:cubicBezTo>
                <a:cubicBezTo>
                  <a:pt x="1834841" y="1219328"/>
                  <a:pt x="1852001" y="1199018"/>
                  <a:pt x="1871090" y="1181216"/>
                </a:cubicBezTo>
                <a:cubicBezTo>
                  <a:pt x="1906052" y="1148695"/>
                  <a:pt x="1949756" y="1117331"/>
                  <a:pt x="1977456" y="1078770"/>
                </a:cubicBezTo>
                <a:cubicBezTo>
                  <a:pt x="1964667" y="1063988"/>
                  <a:pt x="1951813" y="1049205"/>
                  <a:pt x="1939023" y="1034423"/>
                </a:cubicBezTo>
                <a:close/>
                <a:moveTo>
                  <a:pt x="4651213" y="1242979"/>
                </a:moveTo>
                <a:cubicBezTo>
                  <a:pt x="4631675" y="1250370"/>
                  <a:pt x="4612137" y="1257761"/>
                  <a:pt x="4592534" y="1265152"/>
                </a:cubicBezTo>
                <a:cubicBezTo>
                  <a:pt x="4625055" y="1335849"/>
                  <a:pt x="4657511" y="1406546"/>
                  <a:pt x="4689968" y="1477243"/>
                </a:cubicBezTo>
                <a:cubicBezTo>
                  <a:pt x="4709441" y="1468695"/>
                  <a:pt x="4728915" y="1460083"/>
                  <a:pt x="4748453" y="1451535"/>
                </a:cubicBezTo>
                <a:cubicBezTo>
                  <a:pt x="4715997" y="1381995"/>
                  <a:pt x="4683605" y="1312519"/>
                  <a:pt x="4651213" y="1242979"/>
                </a:cubicBezTo>
                <a:close/>
                <a:moveTo>
                  <a:pt x="1604819" y="1313033"/>
                </a:moveTo>
                <a:cubicBezTo>
                  <a:pt x="1539328" y="1348446"/>
                  <a:pt x="1473902" y="1383923"/>
                  <a:pt x="1408411" y="1419400"/>
                </a:cubicBezTo>
                <a:cubicBezTo>
                  <a:pt x="1418180" y="1438103"/>
                  <a:pt x="1427949" y="1456741"/>
                  <a:pt x="1437718" y="1475443"/>
                </a:cubicBezTo>
                <a:cubicBezTo>
                  <a:pt x="1503659" y="1439645"/>
                  <a:pt x="1569599" y="1403782"/>
                  <a:pt x="1635540" y="1367984"/>
                </a:cubicBezTo>
                <a:cubicBezTo>
                  <a:pt x="1625322" y="1349667"/>
                  <a:pt x="1615038" y="1331350"/>
                  <a:pt x="1604819" y="1313033"/>
                </a:cubicBezTo>
                <a:close/>
                <a:moveTo>
                  <a:pt x="10249828" y="1470816"/>
                </a:moveTo>
                <a:cubicBezTo>
                  <a:pt x="10193913" y="1423706"/>
                  <a:pt x="10137934" y="1376532"/>
                  <a:pt x="10082019" y="1329422"/>
                </a:cubicBezTo>
                <a:cubicBezTo>
                  <a:pt x="10066466" y="1344397"/>
                  <a:pt x="10050977" y="1359436"/>
                  <a:pt x="10035424" y="1374411"/>
                </a:cubicBezTo>
                <a:cubicBezTo>
                  <a:pt x="10080734" y="1424285"/>
                  <a:pt x="10153487" y="1490547"/>
                  <a:pt x="10212487" y="1522232"/>
                </a:cubicBezTo>
                <a:cubicBezTo>
                  <a:pt x="10224955" y="1505072"/>
                  <a:pt x="10237360" y="1487976"/>
                  <a:pt x="10249828" y="1470816"/>
                </a:cubicBezTo>
                <a:close/>
                <a:moveTo>
                  <a:pt x="7659044" y="1342405"/>
                </a:moveTo>
                <a:cubicBezTo>
                  <a:pt x="7610328" y="1398062"/>
                  <a:pt x="7561611" y="1453720"/>
                  <a:pt x="7512895" y="1509378"/>
                </a:cubicBezTo>
                <a:cubicBezTo>
                  <a:pt x="7529476" y="1523582"/>
                  <a:pt x="7546058" y="1537785"/>
                  <a:pt x="7562639" y="1551989"/>
                </a:cubicBezTo>
                <a:cubicBezTo>
                  <a:pt x="7610328" y="1494917"/>
                  <a:pt x="7658016" y="1437910"/>
                  <a:pt x="7705704" y="1380838"/>
                </a:cubicBezTo>
                <a:cubicBezTo>
                  <a:pt x="7690151" y="1368048"/>
                  <a:pt x="7674598" y="1355194"/>
                  <a:pt x="7659044" y="1342405"/>
                </a:cubicBezTo>
                <a:close/>
                <a:moveTo>
                  <a:pt x="1202876" y="1490097"/>
                </a:moveTo>
                <a:cubicBezTo>
                  <a:pt x="1131215" y="1501665"/>
                  <a:pt x="1059489" y="1513234"/>
                  <a:pt x="987828" y="1524803"/>
                </a:cubicBezTo>
                <a:cubicBezTo>
                  <a:pt x="983908" y="1548261"/>
                  <a:pt x="986093" y="1568570"/>
                  <a:pt x="994255" y="1591001"/>
                </a:cubicBezTo>
                <a:cubicBezTo>
                  <a:pt x="1068230" y="1588880"/>
                  <a:pt x="1148439" y="1575640"/>
                  <a:pt x="1219200" y="1554046"/>
                </a:cubicBezTo>
                <a:cubicBezTo>
                  <a:pt x="1213737" y="1532772"/>
                  <a:pt x="1208338" y="1511435"/>
                  <a:pt x="1202876" y="1490097"/>
                </a:cubicBezTo>
                <a:close/>
                <a:moveTo>
                  <a:pt x="328484" y="1524417"/>
                </a:moveTo>
                <a:cubicBezTo>
                  <a:pt x="252709" y="1524417"/>
                  <a:pt x="176871" y="1524417"/>
                  <a:pt x="101097" y="1524417"/>
                </a:cubicBezTo>
                <a:cubicBezTo>
                  <a:pt x="101097" y="1548133"/>
                  <a:pt x="101097" y="1571848"/>
                  <a:pt x="101097" y="1595500"/>
                </a:cubicBezTo>
                <a:cubicBezTo>
                  <a:pt x="176871" y="1595500"/>
                  <a:pt x="252709" y="1595500"/>
                  <a:pt x="328484" y="1595500"/>
                </a:cubicBezTo>
                <a:cubicBezTo>
                  <a:pt x="328484" y="1571848"/>
                  <a:pt x="328484" y="1548133"/>
                  <a:pt x="328484" y="1524417"/>
                </a:cubicBezTo>
                <a:close/>
                <a:moveTo>
                  <a:pt x="543145" y="1524546"/>
                </a:moveTo>
                <a:cubicBezTo>
                  <a:pt x="543145" y="1548197"/>
                  <a:pt x="543145" y="1571848"/>
                  <a:pt x="543145" y="1595500"/>
                </a:cubicBezTo>
                <a:cubicBezTo>
                  <a:pt x="619498" y="1595500"/>
                  <a:pt x="695786" y="1595500"/>
                  <a:pt x="772074" y="1595500"/>
                </a:cubicBezTo>
                <a:cubicBezTo>
                  <a:pt x="772074" y="1571848"/>
                  <a:pt x="772074" y="1548197"/>
                  <a:pt x="772074" y="1524546"/>
                </a:cubicBezTo>
                <a:cubicBezTo>
                  <a:pt x="695786" y="1524546"/>
                  <a:pt x="619498" y="1524546"/>
                  <a:pt x="543145" y="1524546"/>
                </a:cubicBezTo>
                <a:close/>
                <a:moveTo>
                  <a:pt x="10448358" y="1573648"/>
                </a:moveTo>
                <a:cubicBezTo>
                  <a:pt x="10439167" y="1592929"/>
                  <a:pt x="10429977" y="1612210"/>
                  <a:pt x="10420786" y="1631491"/>
                </a:cubicBezTo>
                <a:cubicBezTo>
                  <a:pt x="10440773" y="1647494"/>
                  <a:pt x="10469310" y="1652057"/>
                  <a:pt x="10493860" y="1658870"/>
                </a:cubicBezTo>
                <a:cubicBezTo>
                  <a:pt x="10543670" y="1672752"/>
                  <a:pt x="10600227" y="1694797"/>
                  <a:pt x="10651772" y="1689334"/>
                </a:cubicBezTo>
                <a:cubicBezTo>
                  <a:pt x="10651772" y="1668125"/>
                  <a:pt x="10651772" y="1646851"/>
                  <a:pt x="10651772" y="1625642"/>
                </a:cubicBezTo>
                <a:cubicBezTo>
                  <a:pt x="10621500" y="1618123"/>
                  <a:pt x="10589109" y="1614652"/>
                  <a:pt x="10558323" y="1607325"/>
                </a:cubicBezTo>
                <a:cubicBezTo>
                  <a:pt x="10520983" y="1598456"/>
                  <a:pt x="10484863" y="1585216"/>
                  <a:pt x="10448358" y="1573648"/>
                </a:cubicBezTo>
                <a:close/>
                <a:moveTo>
                  <a:pt x="11086750" y="1635604"/>
                </a:moveTo>
                <a:cubicBezTo>
                  <a:pt x="11010912" y="1635604"/>
                  <a:pt x="10935009" y="1635604"/>
                  <a:pt x="10859107" y="1635604"/>
                </a:cubicBezTo>
                <a:cubicBezTo>
                  <a:pt x="10859107" y="1658613"/>
                  <a:pt x="10859107" y="1681686"/>
                  <a:pt x="10859107" y="1704758"/>
                </a:cubicBezTo>
                <a:cubicBezTo>
                  <a:pt x="10935009" y="1704758"/>
                  <a:pt x="11010912" y="1704758"/>
                  <a:pt x="11086750" y="1704758"/>
                </a:cubicBezTo>
                <a:cubicBezTo>
                  <a:pt x="11086750" y="1681686"/>
                  <a:pt x="11086750" y="1658613"/>
                  <a:pt x="11086750" y="1635604"/>
                </a:cubicBezTo>
                <a:close/>
                <a:moveTo>
                  <a:pt x="11302054" y="1635540"/>
                </a:moveTo>
                <a:cubicBezTo>
                  <a:pt x="11302054" y="1658613"/>
                  <a:pt x="11302054" y="1681621"/>
                  <a:pt x="11302054" y="1704694"/>
                </a:cubicBezTo>
                <a:cubicBezTo>
                  <a:pt x="11377315" y="1704694"/>
                  <a:pt x="11452575" y="1704694"/>
                  <a:pt x="11527835" y="1704694"/>
                </a:cubicBezTo>
                <a:cubicBezTo>
                  <a:pt x="11527835" y="1681621"/>
                  <a:pt x="11527835" y="1658613"/>
                  <a:pt x="11527835" y="1635540"/>
                </a:cubicBezTo>
                <a:cubicBezTo>
                  <a:pt x="11452575" y="1635540"/>
                  <a:pt x="11377315" y="1635540"/>
                  <a:pt x="11302054" y="1635540"/>
                </a:cubicBezTo>
                <a:close/>
                <a:moveTo>
                  <a:pt x="4863304" y="1660669"/>
                </a:moveTo>
                <a:cubicBezTo>
                  <a:pt x="4844858" y="1670181"/>
                  <a:pt x="4826413" y="1679757"/>
                  <a:pt x="4807903" y="1689334"/>
                </a:cubicBezTo>
                <a:cubicBezTo>
                  <a:pt x="4827377" y="1738564"/>
                  <a:pt x="4864010" y="1785353"/>
                  <a:pt x="4895117" y="1828092"/>
                </a:cubicBezTo>
                <a:cubicBezTo>
                  <a:pt x="4909771" y="1848209"/>
                  <a:pt x="4921275" y="1870896"/>
                  <a:pt x="4940427" y="1886578"/>
                </a:cubicBezTo>
                <a:cubicBezTo>
                  <a:pt x="4956495" y="1874431"/>
                  <a:pt x="4972498" y="1862220"/>
                  <a:pt x="4988566" y="1850008"/>
                </a:cubicBezTo>
                <a:cubicBezTo>
                  <a:pt x="4946790" y="1786895"/>
                  <a:pt x="4905079" y="1723782"/>
                  <a:pt x="4863304" y="1660669"/>
                </a:cubicBezTo>
                <a:close/>
                <a:moveTo>
                  <a:pt x="7369830" y="1684449"/>
                </a:moveTo>
                <a:cubicBezTo>
                  <a:pt x="7320342" y="1741778"/>
                  <a:pt x="7270854" y="1799107"/>
                  <a:pt x="7221366" y="1856435"/>
                </a:cubicBezTo>
                <a:cubicBezTo>
                  <a:pt x="7236598" y="1870382"/>
                  <a:pt x="7251766" y="1884393"/>
                  <a:pt x="7266998" y="1898339"/>
                </a:cubicBezTo>
                <a:cubicBezTo>
                  <a:pt x="7317193" y="1841525"/>
                  <a:pt x="7367452" y="1784710"/>
                  <a:pt x="7417646" y="1727896"/>
                </a:cubicBezTo>
                <a:cubicBezTo>
                  <a:pt x="7401707" y="1713435"/>
                  <a:pt x="7385768" y="1698910"/>
                  <a:pt x="7369830" y="1684449"/>
                </a:cubicBezTo>
                <a:close/>
                <a:moveTo>
                  <a:pt x="7061334" y="2025272"/>
                </a:moveTo>
                <a:cubicBezTo>
                  <a:pt x="7000020" y="2073925"/>
                  <a:pt x="6938707" y="2122641"/>
                  <a:pt x="6877394" y="2171358"/>
                </a:cubicBezTo>
                <a:cubicBezTo>
                  <a:pt x="6889477" y="2187683"/>
                  <a:pt x="6901495" y="2204007"/>
                  <a:pt x="6913513" y="2220332"/>
                </a:cubicBezTo>
                <a:cubicBezTo>
                  <a:pt x="6961587" y="2192439"/>
                  <a:pt x="7006062" y="2152720"/>
                  <a:pt x="7047966" y="2116214"/>
                </a:cubicBezTo>
                <a:cubicBezTo>
                  <a:pt x="7065641" y="2100790"/>
                  <a:pt x="7085371" y="2088514"/>
                  <a:pt x="7097389" y="2068526"/>
                </a:cubicBezTo>
                <a:cubicBezTo>
                  <a:pt x="7085371" y="2054130"/>
                  <a:pt x="7073353" y="2039669"/>
                  <a:pt x="7061334" y="2025272"/>
                </a:cubicBezTo>
                <a:close/>
                <a:moveTo>
                  <a:pt x="5139664" y="2030864"/>
                </a:moveTo>
                <a:cubicBezTo>
                  <a:pt x="5125396" y="2045582"/>
                  <a:pt x="5111064" y="2060235"/>
                  <a:pt x="5096796" y="2074953"/>
                </a:cubicBezTo>
                <a:cubicBezTo>
                  <a:pt x="5133816" y="2121420"/>
                  <a:pt x="5229642" y="2200537"/>
                  <a:pt x="5281058" y="2231836"/>
                </a:cubicBezTo>
                <a:cubicBezTo>
                  <a:pt x="5292819" y="2213840"/>
                  <a:pt x="5304581" y="2195780"/>
                  <a:pt x="5316342" y="2177785"/>
                </a:cubicBezTo>
                <a:cubicBezTo>
                  <a:pt x="5257471" y="2128811"/>
                  <a:pt x="5198535" y="2079838"/>
                  <a:pt x="5139664" y="2030864"/>
                </a:cubicBezTo>
                <a:close/>
                <a:moveTo>
                  <a:pt x="6669288" y="2290000"/>
                </a:moveTo>
                <a:cubicBezTo>
                  <a:pt x="6596470" y="2318858"/>
                  <a:pt x="6523588" y="2347715"/>
                  <a:pt x="6450770" y="2376572"/>
                </a:cubicBezTo>
                <a:cubicBezTo>
                  <a:pt x="6457197" y="2395917"/>
                  <a:pt x="6463624" y="2415262"/>
                  <a:pt x="6470051" y="2434672"/>
                </a:cubicBezTo>
                <a:cubicBezTo>
                  <a:pt x="6519025" y="2431073"/>
                  <a:pt x="6582716" y="2396817"/>
                  <a:pt x="6628797" y="2377986"/>
                </a:cubicBezTo>
                <a:cubicBezTo>
                  <a:pt x="6652320" y="2368345"/>
                  <a:pt x="6678928" y="2361725"/>
                  <a:pt x="6697888" y="2344887"/>
                </a:cubicBezTo>
                <a:cubicBezTo>
                  <a:pt x="6688376" y="2326570"/>
                  <a:pt x="6678800" y="2308317"/>
                  <a:pt x="6669288" y="2290000"/>
                </a:cubicBezTo>
                <a:close/>
                <a:moveTo>
                  <a:pt x="5525284" y="2303111"/>
                </a:moveTo>
                <a:cubicBezTo>
                  <a:pt x="5516350" y="2321300"/>
                  <a:pt x="5507481" y="2339552"/>
                  <a:pt x="5498547" y="2357741"/>
                </a:cubicBezTo>
                <a:cubicBezTo>
                  <a:pt x="5516029" y="2375351"/>
                  <a:pt x="5547135" y="2383192"/>
                  <a:pt x="5570465" y="2392511"/>
                </a:cubicBezTo>
                <a:cubicBezTo>
                  <a:pt x="5622138" y="2413141"/>
                  <a:pt x="5676318" y="2434800"/>
                  <a:pt x="5730947" y="2445662"/>
                </a:cubicBezTo>
                <a:cubicBezTo>
                  <a:pt x="5736410" y="2424903"/>
                  <a:pt x="5741873" y="2404208"/>
                  <a:pt x="5747336" y="2383449"/>
                </a:cubicBezTo>
                <a:cubicBezTo>
                  <a:pt x="5673297" y="2356648"/>
                  <a:pt x="5599323" y="2329912"/>
                  <a:pt x="5525284" y="2303111"/>
                </a:cubicBezTo>
                <a:close/>
                <a:moveTo>
                  <a:pt x="6224154" y="2423425"/>
                </a:moveTo>
                <a:cubicBezTo>
                  <a:pt x="6142789" y="2423425"/>
                  <a:pt x="6061423" y="2423425"/>
                  <a:pt x="5980057" y="2423425"/>
                </a:cubicBezTo>
                <a:cubicBezTo>
                  <a:pt x="5980057" y="2445598"/>
                  <a:pt x="5980057" y="2467835"/>
                  <a:pt x="5980057" y="2490008"/>
                </a:cubicBezTo>
                <a:cubicBezTo>
                  <a:pt x="6033080" y="2498170"/>
                  <a:pt x="6088802" y="2493993"/>
                  <a:pt x="6142275" y="2491551"/>
                </a:cubicBezTo>
                <a:cubicBezTo>
                  <a:pt x="6168625" y="2490394"/>
                  <a:pt x="6200053" y="2492836"/>
                  <a:pt x="6224154" y="2484738"/>
                </a:cubicBezTo>
                <a:cubicBezTo>
                  <a:pt x="6224154" y="2464300"/>
                  <a:pt x="6224154" y="2443862"/>
                  <a:pt x="6224154" y="2423425"/>
                </a:cubicBezTo>
                <a:close/>
              </a:path>
            </a:pathLst>
          </a:custGeom>
          <a:solidFill>
            <a:srgbClr val="21344A"/>
          </a:solidFill>
          <a:ln w="1607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B60E1FD-31B1-D315-D005-317A56485585}"/>
              </a:ext>
            </a:extLst>
          </p:cNvPr>
          <p:cNvSpPr/>
          <p:nvPr/>
        </p:nvSpPr>
        <p:spPr>
          <a:xfrm>
            <a:off x="253866" y="1880421"/>
            <a:ext cx="11681954" cy="2986476"/>
          </a:xfrm>
          <a:custGeom>
            <a:avLst/>
            <a:gdLst>
              <a:gd name="csX0" fmla="*/ 11681954 w 11681954"/>
              <a:gd name="csY0" fmla="*/ 1536496 h 2986476"/>
              <a:gd name="csX1" fmla="*/ 11452896 w 11681954"/>
              <a:gd name="csY1" fmla="*/ 1535339 h 2986476"/>
              <a:gd name="csX2" fmla="*/ 10938737 w 11681954"/>
              <a:gd name="csY2" fmla="*/ 1535275 h 2986476"/>
              <a:gd name="csX3" fmla="*/ 10496175 w 11681954"/>
              <a:gd name="csY3" fmla="*/ 1470555 h 2986476"/>
              <a:gd name="csX4" fmla="*/ 10080284 w 11681954"/>
              <a:gd name="csY4" fmla="*/ 1102417 h 2986476"/>
              <a:gd name="csX5" fmla="*/ 9877512 w 11681954"/>
              <a:gd name="csY5" fmla="*/ 900095 h 2986476"/>
              <a:gd name="csX6" fmla="*/ 8587037 w 11681954"/>
              <a:gd name="csY6" fmla="*/ 579838 h 2986476"/>
              <a:gd name="csX7" fmla="*/ 7857509 w 11681954"/>
              <a:gd name="csY7" fmla="*/ 928824 h 2986476"/>
              <a:gd name="csX8" fmla="*/ 7315008 w 11681954"/>
              <a:gd name="csY8" fmla="*/ 1511238 h 2986476"/>
              <a:gd name="csX9" fmla="*/ 6821479 w 11681954"/>
              <a:gd name="csY9" fmla="*/ 2052519 h 2986476"/>
              <a:gd name="csX10" fmla="*/ 6298707 w 11681954"/>
              <a:gd name="csY10" fmla="*/ 2301436 h 2986476"/>
              <a:gd name="csX11" fmla="*/ 6041371 w 11681954"/>
              <a:gd name="csY11" fmla="*/ 2322324 h 2986476"/>
              <a:gd name="csX12" fmla="*/ 5738531 w 11681954"/>
              <a:gd name="csY12" fmla="*/ 2263003 h 2986476"/>
              <a:gd name="csX13" fmla="*/ 5466734 w 11681954"/>
              <a:gd name="csY13" fmla="*/ 2123344 h 2986476"/>
              <a:gd name="csX14" fmla="*/ 4691060 w 11681954"/>
              <a:gd name="csY14" fmla="*/ 919440 h 2986476"/>
              <a:gd name="csX15" fmla="*/ 3708116 w 11681954"/>
              <a:gd name="csY15" fmla="*/ 167547 h 2986476"/>
              <a:gd name="csX16" fmla="*/ 3261891 w 11681954"/>
              <a:gd name="csY16" fmla="*/ 137918 h 2986476"/>
              <a:gd name="csX17" fmla="*/ 2263072 w 11681954"/>
              <a:gd name="csY17" fmla="*/ 572254 h 2986476"/>
              <a:gd name="csX18" fmla="*/ 1902132 w 11681954"/>
              <a:gd name="csY18" fmla="*/ 912049 h 2986476"/>
              <a:gd name="csX19" fmla="*/ 1432448 w 11681954"/>
              <a:gd name="csY19" fmla="*/ 1290792 h 2986476"/>
              <a:gd name="csX20" fmla="*/ 1047342 w 11681954"/>
              <a:gd name="csY20" fmla="*/ 1418432 h 2986476"/>
              <a:gd name="csX21" fmla="*/ 745531 w 11681954"/>
              <a:gd name="csY21" fmla="*/ 1424538 h 2986476"/>
              <a:gd name="csX22" fmla="*/ 237799 w 11681954"/>
              <a:gd name="csY22" fmla="*/ 1424538 h 2986476"/>
              <a:gd name="csX23" fmla="*/ 1928 w 11681954"/>
              <a:gd name="csY23" fmla="*/ 1426080 h 2986476"/>
              <a:gd name="csX24" fmla="*/ 0 w 11681954"/>
              <a:gd name="csY24" fmla="*/ 1294520 h 2986476"/>
              <a:gd name="csX25" fmla="*/ 102832 w 11681954"/>
              <a:gd name="csY25" fmla="*/ 1290342 h 2986476"/>
              <a:gd name="csX26" fmla="*/ 289215 w 11681954"/>
              <a:gd name="csY26" fmla="*/ 1290535 h 2986476"/>
              <a:gd name="csX27" fmla="*/ 751958 w 11681954"/>
              <a:gd name="csY27" fmla="*/ 1290406 h 2986476"/>
              <a:gd name="csX28" fmla="*/ 1307957 w 11681954"/>
              <a:gd name="csY28" fmla="*/ 1204735 h 2986476"/>
              <a:gd name="csX29" fmla="*/ 2169431 w 11681954"/>
              <a:gd name="csY29" fmla="*/ 478677 h 2986476"/>
              <a:gd name="csX30" fmla="*/ 2722409 w 11681954"/>
              <a:gd name="csY30" fmla="*/ 125386 h 2986476"/>
              <a:gd name="csX31" fmla="*/ 3907224 w 11681954"/>
              <a:gd name="csY31" fmla="*/ 83739 h 2986476"/>
              <a:gd name="csX32" fmla="*/ 4866645 w 11681954"/>
              <a:gd name="csY32" fmla="*/ 975034 h 2986476"/>
              <a:gd name="csX33" fmla="*/ 5618154 w 11681954"/>
              <a:gd name="csY33" fmla="*/ 2061774 h 2986476"/>
              <a:gd name="csX34" fmla="*/ 5796245 w 11681954"/>
              <a:gd name="csY34" fmla="*/ 2141340 h 2986476"/>
              <a:gd name="csX35" fmla="*/ 6028517 w 11681954"/>
              <a:gd name="csY35" fmla="*/ 2189671 h 2986476"/>
              <a:gd name="csX36" fmla="*/ 6240608 w 11681954"/>
              <a:gd name="csY36" fmla="*/ 2177588 h 2986476"/>
              <a:gd name="csX37" fmla="*/ 7172714 w 11681954"/>
              <a:gd name="csY37" fmla="*/ 1478203 h 2986476"/>
              <a:gd name="csX38" fmla="*/ 7864580 w 11681954"/>
              <a:gd name="csY38" fmla="*/ 755809 h 2986476"/>
              <a:gd name="csX39" fmla="*/ 8522317 w 11681954"/>
              <a:gd name="csY39" fmla="*/ 456440 h 2986476"/>
              <a:gd name="csX40" fmla="*/ 9955600 w 11681954"/>
              <a:gd name="csY40" fmla="*/ 796428 h 2986476"/>
              <a:gd name="csX41" fmla="*/ 10221356 w 11681954"/>
              <a:gd name="csY41" fmla="*/ 1064240 h 2986476"/>
              <a:gd name="csX42" fmla="*/ 10556267 w 11681954"/>
              <a:gd name="csY42" fmla="*/ 1352555 h 2986476"/>
              <a:gd name="csX43" fmla="*/ 10951591 w 11681954"/>
              <a:gd name="csY43" fmla="*/ 1401786 h 2986476"/>
              <a:gd name="csX44" fmla="*/ 11427188 w 11681954"/>
              <a:gd name="csY44" fmla="*/ 1402043 h 2986476"/>
              <a:gd name="csX45" fmla="*/ 11680283 w 11681954"/>
              <a:gd name="csY45" fmla="*/ 1403971 h 2986476"/>
              <a:gd name="csX46" fmla="*/ 11681954 w 11681954"/>
              <a:gd name="csY46" fmla="*/ 1536496 h 2986476"/>
              <a:gd name="csX47" fmla="*/ 11681633 w 11681954"/>
              <a:gd name="csY47" fmla="*/ 2067944 h 2986476"/>
              <a:gd name="csX48" fmla="*/ 11681890 w 11681954"/>
              <a:gd name="csY48" fmla="*/ 2200918 h 2986476"/>
              <a:gd name="csX49" fmla="*/ 11504312 w 11681954"/>
              <a:gd name="csY49" fmla="*/ 2203232 h 2986476"/>
              <a:gd name="csX50" fmla="*/ 11176536 w 11681954"/>
              <a:gd name="csY50" fmla="*/ 2203232 h 2986476"/>
              <a:gd name="csX51" fmla="*/ 10585446 w 11681954"/>
              <a:gd name="csY51" fmla="*/ 2189799 h 2986476"/>
              <a:gd name="csX52" fmla="*/ 10075464 w 11681954"/>
              <a:gd name="csY52" fmla="*/ 2000910 h 2986476"/>
              <a:gd name="csX53" fmla="*/ 9672877 w 11681954"/>
              <a:gd name="csY53" fmla="*/ 1651089 h 2986476"/>
              <a:gd name="csX54" fmla="*/ 9374151 w 11681954"/>
              <a:gd name="csY54" fmla="*/ 1358789 h 2986476"/>
              <a:gd name="csX55" fmla="*/ 8766607 w 11681954"/>
              <a:gd name="csY55" fmla="*/ 1241497 h 2986476"/>
              <a:gd name="csX56" fmla="*/ 8486391 w 11681954"/>
              <a:gd name="csY56" fmla="*/ 1320099 h 2986476"/>
              <a:gd name="csX57" fmla="*/ 7958670 w 11681954"/>
              <a:gd name="csY57" fmla="*/ 1794668 h 2986476"/>
              <a:gd name="csX58" fmla="*/ 7560390 w 11681954"/>
              <a:gd name="csY58" fmla="*/ 2264095 h 2986476"/>
              <a:gd name="csX59" fmla="*/ 6022604 w 11681954"/>
              <a:gd name="csY59" fmla="*/ 2985268 h 2986476"/>
              <a:gd name="csX60" fmla="*/ 5617575 w 11681954"/>
              <a:gd name="csY60" fmla="*/ 2922926 h 2986476"/>
              <a:gd name="csX61" fmla="*/ 4394583 w 11681954"/>
              <a:gd name="csY61" fmla="*/ 1839335 h 2986476"/>
              <a:gd name="csX62" fmla="*/ 3690378 w 11681954"/>
              <a:gd name="csY62" fmla="*/ 865839 h 2986476"/>
              <a:gd name="csX63" fmla="*/ 3496283 w 11681954"/>
              <a:gd name="csY63" fmla="*/ 816673 h 2986476"/>
              <a:gd name="csX64" fmla="*/ 3226349 w 11681954"/>
              <a:gd name="csY64" fmla="*/ 817187 h 2986476"/>
              <a:gd name="csX65" fmla="*/ 2519637 w 11681954"/>
              <a:gd name="csY65" fmla="*/ 1214696 h 2986476"/>
              <a:gd name="csX66" fmla="*/ 1947314 w 11681954"/>
              <a:gd name="csY66" fmla="*/ 1741388 h 2986476"/>
              <a:gd name="csX67" fmla="*/ 1118296 w 11681954"/>
              <a:gd name="csY67" fmla="*/ 2087353 h 2986476"/>
              <a:gd name="csX68" fmla="*/ 874071 w 11681954"/>
              <a:gd name="csY68" fmla="*/ 2096929 h 2986476"/>
              <a:gd name="csX69" fmla="*/ 533440 w 11681954"/>
              <a:gd name="csY69" fmla="*/ 2096737 h 2986476"/>
              <a:gd name="csX70" fmla="*/ 179956 w 11681954"/>
              <a:gd name="csY70" fmla="*/ 2096479 h 2986476"/>
              <a:gd name="csX71" fmla="*/ 321 w 11681954"/>
              <a:gd name="csY71" fmla="*/ 2091659 h 2986476"/>
              <a:gd name="csX72" fmla="*/ 2057 w 11681954"/>
              <a:gd name="csY72" fmla="*/ 1960163 h 2986476"/>
              <a:gd name="csX73" fmla="*/ 552721 w 11681954"/>
              <a:gd name="csY73" fmla="*/ 1961191 h 2986476"/>
              <a:gd name="csX74" fmla="*/ 829082 w 11681954"/>
              <a:gd name="csY74" fmla="*/ 1961448 h 2986476"/>
              <a:gd name="csX75" fmla="*/ 1111677 w 11681954"/>
              <a:gd name="csY75" fmla="*/ 1951872 h 2986476"/>
              <a:gd name="csX76" fmla="*/ 1772050 w 11681954"/>
              <a:gd name="csY76" fmla="*/ 1700834 h 2986476"/>
              <a:gd name="csX77" fmla="*/ 3085341 w 11681954"/>
              <a:gd name="csY77" fmla="*/ 707864 h 2986476"/>
              <a:gd name="csX78" fmla="*/ 3425586 w 11681954"/>
              <a:gd name="csY78" fmla="*/ 675279 h 2986476"/>
              <a:gd name="csX79" fmla="*/ 3681444 w 11681954"/>
              <a:gd name="csY79" fmla="*/ 721232 h 2986476"/>
              <a:gd name="csX80" fmla="*/ 3862492 w 11681954"/>
              <a:gd name="csY80" fmla="*/ 803176 h 2986476"/>
              <a:gd name="csX81" fmla="*/ 4519717 w 11681954"/>
              <a:gd name="csY81" fmla="*/ 1797496 h 2986476"/>
              <a:gd name="csX82" fmla="*/ 5720793 w 11681954"/>
              <a:gd name="csY82" fmla="*/ 2812960 h 2986476"/>
              <a:gd name="csX83" fmla="*/ 6112068 w 11681954"/>
              <a:gd name="csY83" fmla="*/ 2853965 h 2986476"/>
              <a:gd name="csX84" fmla="*/ 7190453 w 11681954"/>
              <a:gd name="csY84" fmla="*/ 2440773 h 2986476"/>
              <a:gd name="csX85" fmla="*/ 7586355 w 11681954"/>
              <a:gd name="csY85" fmla="*/ 2033045 h 2986476"/>
              <a:gd name="csX86" fmla="*/ 7910725 w 11681954"/>
              <a:gd name="csY86" fmla="*/ 1650318 h 2986476"/>
              <a:gd name="csX87" fmla="*/ 8709278 w 11681954"/>
              <a:gd name="csY87" fmla="*/ 1113600 h 2986476"/>
              <a:gd name="csX88" fmla="*/ 9466507 w 11681954"/>
              <a:gd name="csY88" fmla="*/ 1259685 h 2986476"/>
              <a:gd name="csX89" fmla="*/ 9805658 w 11681954"/>
              <a:gd name="csY89" fmla="*/ 1601794 h 2986476"/>
              <a:gd name="csX90" fmla="*/ 10196420 w 11681954"/>
              <a:gd name="csY90" fmla="*/ 1918066 h 2986476"/>
              <a:gd name="csX91" fmla="*/ 10630563 w 11681954"/>
              <a:gd name="csY91" fmla="*/ 2060810 h 2986476"/>
              <a:gd name="csX92" fmla="*/ 11125120 w 11681954"/>
              <a:gd name="csY92" fmla="*/ 2069679 h 2986476"/>
              <a:gd name="csX93" fmla="*/ 11681633 w 11681954"/>
              <a:gd name="csY93" fmla="*/ 2067944 h 29864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</a:cxnLst>
            <a:rect l="l" t="t" r="r" b="b"/>
            <a:pathLst>
              <a:path w="11681954" h="2986476">
                <a:moveTo>
                  <a:pt x="11681954" y="1536496"/>
                </a:moveTo>
                <a:cubicBezTo>
                  <a:pt x="11606758" y="1529040"/>
                  <a:pt x="11528542" y="1535725"/>
                  <a:pt x="11452896" y="1535339"/>
                </a:cubicBezTo>
                <a:cubicBezTo>
                  <a:pt x="11281488" y="1534375"/>
                  <a:pt x="11110145" y="1535596"/>
                  <a:pt x="10938737" y="1535275"/>
                </a:cubicBezTo>
                <a:cubicBezTo>
                  <a:pt x="10785839" y="1534953"/>
                  <a:pt x="10637054" y="1539388"/>
                  <a:pt x="10496175" y="1470555"/>
                </a:cubicBezTo>
                <a:cubicBezTo>
                  <a:pt x="10324381" y="1386554"/>
                  <a:pt x="10206446" y="1240790"/>
                  <a:pt x="10080284" y="1102417"/>
                </a:cubicBezTo>
                <a:cubicBezTo>
                  <a:pt x="10016014" y="1031848"/>
                  <a:pt x="9949173" y="963272"/>
                  <a:pt x="9877512" y="900095"/>
                </a:cubicBezTo>
                <a:cubicBezTo>
                  <a:pt x="9529748" y="593978"/>
                  <a:pt x="9036862" y="488575"/>
                  <a:pt x="8587037" y="579838"/>
                </a:cubicBezTo>
                <a:cubicBezTo>
                  <a:pt x="8317682" y="634468"/>
                  <a:pt x="8069408" y="753495"/>
                  <a:pt x="7857509" y="928824"/>
                </a:cubicBezTo>
                <a:cubicBezTo>
                  <a:pt x="7662772" y="1089884"/>
                  <a:pt x="7475875" y="1315407"/>
                  <a:pt x="7315008" y="1511238"/>
                </a:cubicBezTo>
                <a:cubicBezTo>
                  <a:pt x="7160888" y="1698777"/>
                  <a:pt x="7010753" y="1898464"/>
                  <a:pt x="6821479" y="2052519"/>
                </a:cubicBezTo>
                <a:cubicBezTo>
                  <a:pt x="6669802" y="2175981"/>
                  <a:pt x="6490103" y="2262039"/>
                  <a:pt x="6298707" y="2301436"/>
                </a:cubicBezTo>
                <a:cubicBezTo>
                  <a:pt x="6213871" y="2318853"/>
                  <a:pt x="6128007" y="2325473"/>
                  <a:pt x="6041371" y="2322324"/>
                </a:cubicBezTo>
                <a:cubicBezTo>
                  <a:pt x="5939053" y="2318532"/>
                  <a:pt x="5834615" y="2298608"/>
                  <a:pt x="5738531" y="2263003"/>
                </a:cubicBezTo>
                <a:cubicBezTo>
                  <a:pt x="5642383" y="2227397"/>
                  <a:pt x="5551120" y="2181637"/>
                  <a:pt x="5466734" y="2123344"/>
                </a:cubicBezTo>
                <a:cubicBezTo>
                  <a:pt x="5055021" y="1839014"/>
                  <a:pt x="4925967" y="1332953"/>
                  <a:pt x="4691060" y="919440"/>
                </a:cubicBezTo>
                <a:cubicBezTo>
                  <a:pt x="4480127" y="548282"/>
                  <a:pt x="4127413" y="262988"/>
                  <a:pt x="3708116" y="167547"/>
                </a:cubicBezTo>
                <a:cubicBezTo>
                  <a:pt x="3564345" y="134833"/>
                  <a:pt x="3408683" y="124936"/>
                  <a:pt x="3261891" y="137918"/>
                </a:cubicBezTo>
                <a:cubicBezTo>
                  <a:pt x="2865088" y="172881"/>
                  <a:pt x="2562184" y="312090"/>
                  <a:pt x="2263072" y="572254"/>
                </a:cubicBezTo>
                <a:cubicBezTo>
                  <a:pt x="2138453" y="680613"/>
                  <a:pt x="2020774" y="797263"/>
                  <a:pt x="1902132" y="912049"/>
                </a:cubicBezTo>
                <a:cubicBezTo>
                  <a:pt x="1757396" y="1051965"/>
                  <a:pt x="1610347" y="1193423"/>
                  <a:pt x="1432448" y="1290792"/>
                </a:cubicBezTo>
                <a:cubicBezTo>
                  <a:pt x="1312520" y="1356412"/>
                  <a:pt x="1182888" y="1400436"/>
                  <a:pt x="1047342" y="1418432"/>
                </a:cubicBezTo>
                <a:cubicBezTo>
                  <a:pt x="948238" y="1431543"/>
                  <a:pt x="845278" y="1424409"/>
                  <a:pt x="745531" y="1424538"/>
                </a:cubicBezTo>
                <a:cubicBezTo>
                  <a:pt x="576308" y="1424795"/>
                  <a:pt x="407021" y="1424152"/>
                  <a:pt x="237799" y="1424538"/>
                </a:cubicBezTo>
                <a:cubicBezTo>
                  <a:pt x="159454" y="1424730"/>
                  <a:pt x="80016" y="1420617"/>
                  <a:pt x="1928" y="1426080"/>
                </a:cubicBezTo>
                <a:cubicBezTo>
                  <a:pt x="1285" y="1382184"/>
                  <a:pt x="643" y="1338352"/>
                  <a:pt x="0" y="1294520"/>
                </a:cubicBezTo>
                <a:cubicBezTo>
                  <a:pt x="33099" y="1287514"/>
                  <a:pt x="68705" y="1290471"/>
                  <a:pt x="102832" y="1290342"/>
                </a:cubicBezTo>
                <a:cubicBezTo>
                  <a:pt x="164981" y="1290021"/>
                  <a:pt x="227066" y="1290406"/>
                  <a:pt x="289215" y="1290535"/>
                </a:cubicBezTo>
                <a:cubicBezTo>
                  <a:pt x="443462" y="1290920"/>
                  <a:pt x="597710" y="1290663"/>
                  <a:pt x="751958" y="1290406"/>
                </a:cubicBezTo>
                <a:cubicBezTo>
                  <a:pt x="961221" y="1290085"/>
                  <a:pt x="1113348" y="1295612"/>
                  <a:pt x="1307957" y="1204735"/>
                </a:cubicBezTo>
                <a:cubicBezTo>
                  <a:pt x="1646402" y="1046695"/>
                  <a:pt x="1889278" y="717569"/>
                  <a:pt x="2169431" y="478677"/>
                </a:cubicBezTo>
                <a:cubicBezTo>
                  <a:pt x="2336339" y="336384"/>
                  <a:pt x="2517645" y="207458"/>
                  <a:pt x="2722409" y="125386"/>
                </a:cubicBezTo>
                <a:cubicBezTo>
                  <a:pt x="3097809" y="-25134"/>
                  <a:pt x="3522569" y="-41523"/>
                  <a:pt x="3907224" y="83739"/>
                </a:cubicBezTo>
                <a:cubicBezTo>
                  <a:pt x="4336226" y="223462"/>
                  <a:pt x="4667602" y="582023"/>
                  <a:pt x="4866645" y="975034"/>
                </a:cubicBezTo>
                <a:cubicBezTo>
                  <a:pt x="5062476" y="1361874"/>
                  <a:pt x="5210618" y="1841585"/>
                  <a:pt x="5618154" y="2061774"/>
                </a:cubicBezTo>
                <a:cubicBezTo>
                  <a:pt x="5675675" y="2092880"/>
                  <a:pt x="5733903" y="2121159"/>
                  <a:pt x="5796245" y="2141340"/>
                </a:cubicBezTo>
                <a:cubicBezTo>
                  <a:pt x="5872148" y="2165827"/>
                  <a:pt x="5948565" y="2184272"/>
                  <a:pt x="6028517" y="2189671"/>
                </a:cubicBezTo>
                <a:cubicBezTo>
                  <a:pt x="6099085" y="2194427"/>
                  <a:pt x="6171003" y="2189414"/>
                  <a:pt x="6240608" y="2177588"/>
                </a:cubicBezTo>
                <a:cubicBezTo>
                  <a:pt x="6673851" y="2103935"/>
                  <a:pt x="6910300" y="1795568"/>
                  <a:pt x="7172714" y="1478203"/>
                </a:cubicBezTo>
                <a:cubicBezTo>
                  <a:pt x="7383776" y="1222987"/>
                  <a:pt x="7597602" y="955110"/>
                  <a:pt x="7864580" y="755809"/>
                </a:cubicBezTo>
                <a:cubicBezTo>
                  <a:pt x="8059060" y="610623"/>
                  <a:pt x="8285226" y="507535"/>
                  <a:pt x="8522317" y="456440"/>
                </a:cubicBezTo>
                <a:cubicBezTo>
                  <a:pt x="9023558" y="348467"/>
                  <a:pt x="9566253" y="452005"/>
                  <a:pt x="9955600" y="796428"/>
                </a:cubicBezTo>
                <a:cubicBezTo>
                  <a:pt x="10050013" y="879979"/>
                  <a:pt x="10137484" y="970149"/>
                  <a:pt x="10221356" y="1064240"/>
                </a:cubicBezTo>
                <a:cubicBezTo>
                  <a:pt x="10320717" y="1175685"/>
                  <a:pt x="10418279" y="1288028"/>
                  <a:pt x="10556267" y="1352555"/>
                </a:cubicBezTo>
                <a:cubicBezTo>
                  <a:pt x="10682171" y="1411427"/>
                  <a:pt x="10816110" y="1401529"/>
                  <a:pt x="10951591" y="1401786"/>
                </a:cubicBezTo>
                <a:cubicBezTo>
                  <a:pt x="11110145" y="1402043"/>
                  <a:pt x="11268634" y="1401850"/>
                  <a:pt x="11427188" y="1402043"/>
                </a:cubicBezTo>
                <a:cubicBezTo>
                  <a:pt x="11510739" y="1402172"/>
                  <a:pt x="11597182" y="1395937"/>
                  <a:pt x="11680283" y="1403971"/>
                </a:cubicBezTo>
                <a:cubicBezTo>
                  <a:pt x="11680797" y="1448125"/>
                  <a:pt x="11681376" y="1492278"/>
                  <a:pt x="11681954" y="1536496"/>
                </a:cubicBezTo>
                <a:close/>
                <a:moveTo>
                  <a:pt x="11681633" y="2067944"/>
                </a:moveTo>
                <a:cubicBezTo>
                  <a:pt x="11681697" y="2112290"/>
                  <a:pt x="11681826" y="2156572"/>
                  <a:pt x="11681890" y="2200918"/>
                </a:cubicBezTo>
                <a:cubicBezTo>
                  <a:pt x="11624240" y="2208887"/>
                  <a:pt x="11562669" y="2203168"/>
                  <a:pt x="11504312" y="2203232"/>
                </a:cubicBezTo>
                <a:cubicBezTo>
                  <a:pt x="11395053" y="2203360"/>
                  <a:pt x="11285794" y="2202975"/>
                  <a:pt x="11176536" y="2203232"/>
                </a:cubicBezTo>
                <a:cubicBezTo>
                  <a:pt x="10980512" y="2203618"/>
                  <a:pt x="10780247" y="2215122"/>
                  <a:pt x="10585446" y="2189799"/>
                </a:cubicBezTo>
                <a:cubicBezTo>
                  <a:pt x="10406904" y="2166598"/>
                  <a:pt x="10227719" y="2096094"/>
                  <a:pt x="10075464" y="2000910"/>
                </a:cubicBezTo>
                <a:cubicBezTo>
                  <a:pt x="9923015" y="1905662"/>
                  <a:pt x="9793512" y="1783228"/>
                  <a:pt x="9672877" y="1651089"/>
                </a:cubicBezTo>
                <a:cubicBezTo>
                  <a:pt x="9580007" y="1549285"/>
                  <a:pt x="9492986" y="1432443"/>
                  <a:pt x="9374151" y="1358789"/>
                </a:cubicBezTo>
                <a:cubicBezTo>
                  <a:pt x="9193231" y="1246703"/>
                  <a:pt x="8976127" y="1212511"/>
                  <a:pt x="8766607" y="1241497"/>
                </a:cubicBezTo>
                <a:cubicBezTo>
                  <a:pt x="8669110" y="1254994"/>
                  <a:pt x="8575725" y="1278002"/>
                  <a:pt x="8486391" y="1320099"/>
                </a:cubicBezTo>
                <a:cubicBezTo>
                  <a:pt x="8272115" y="1421131"/>
                  <a:pt x="8110219" y="1619018"/>
                  <a:pt x="7958670" y="1794668"/>
                </a:cubicBezTo>
                <a:cubicBezTo>
                  <a:pt x="7824539" y="1950008"/>
                  <a:pt x="7695678" y="2109719"/>
                  <a:pt x="7560390" y="2264095"/>
                </a:cubicBezTo>
                <a:cubicBezTo>
                  <a:pt x="7164101" y="2716234"/>
                  <a:pt x="6636253" y="3007698"/>
                  <a:pt x="6022604" y="2985268"/>
                </a:cubicBezTo>
                <a:cubicBezTo>
                  <a:pt x="5884231" y="2980191"/>
                  <a:pt x="5751192" y="2959174"/>
                  <a:pt x="5617575" y="2922926"/>
                </a:cubicBezTo>
                <a:cubicBezTo>
                  <a:pt x="5065882" y="2773177"/>
                  <a:pt x="4652434" y="2331643"/>
                  <a:pt x="4394583" y="1839335"/>
                </a:cubicBezTo>
                <a:cubicBezTo>
                  <a:pt x="4207044" y="1481159"/>
                  <a:pt x="4105433" y="1030499"/>
                  <a:pt x="3690378" y="865839"/>
                </a:cubicBezTo>
                <a:cubicBezTo>
                  <a:pt x="3628357" y="841224"/>
                  <a:pt x="3562609" y="824642"/>
                  <a:pt x="3496283" y="816673"/>
                </a:cubicBezTo>
                <a:cubicBezTo>
                  <a:pt x="3406626" y="805940"/>
                  <a:pt x="3315941" y="805490"/>
                  <a:pt x="3226349" y="817187"/>
                </a:cubicBezTo>
                <a:cubicBezTo>
                  <a:pt x="2936877" y="855042"/>
                  <a:pt x="2725879" y="1022336"/>
                  <a:pt x="2519637" y="1214696"/>
                </a:cubicBezTo>
                <a:cubicBezTo>
                  <a:pt x="2329656" y="1391888"/>
                  <a:pt x="2153363" y="1582063"/>
                  <a:pt x="1947314" y="1741388"/>
                </a:cubicBezTo>
                <a:cubicBezTo>
                  <a:pt x="1708937" y="1925779"/>
                  <a:pt x="1417537" y="2049884"/>
                  <a:pt x="1118296" y="2087353"/>
                </a:cubicBezTo>
                <a:cubicBezTo>
                  <a:pt x="1037188" y="2097508"/>
                  <a:pt x="955629" y="2096865"/>
                  <a:pt x="874071" y="2096929"/>
                </a:cubicBezTo>
                <a:cubicBezTo>
                  <a:pt x="760506" y="2096994"/>
                  <a:pt x="647005" y="2096801"/>
                  <a:pt x="533440" y="2096737"/>
                </a:cubicBezTo>
                <a:cubicBezTo>
                  <a:pt x="415633" y="2096672"/>
                  <a:pt x="297762" y="2096608"/>
                  <a:pt x="179956" y="2096479"/>
                </a:cubicBezTo>
                <a:cubicBezTo>
                  <a:pt x="122691" y="2096415"/>
                  <a:pt x="55272" y="2106120"/>
                  <a:pt x="321" y="2091659"/>
                </a:cubicBezTo>
                <a:cubicBezTo>
                  <a:pt x="900" y="2047827"/>
                  <a:pt x="1478" y="2003995"/>
                  <a:pt x="2057" y="1960163"/>
                </a:cubicBezTo>
                <a:cubicBezTo>
                  <a:pt x="184647" y="1970060"/>
                  <a:pt x="369809" y="1960613"/>
                  <a:pt x="552721" y="1961191"/>
                </a:cubicBezTo>
                <a:cubicBezTo>
                  <a:pt x="644820" y="1961513"/>
                  <a:pt x="736983" y="1961127"/>
                  <a:pt x="829082" y="1961448"/>
                </a:cubicBezTo>
                <a:cubicBezTo>
                  <a:pt x="923301" y="1961705"/>
                  <a:pt x="1018035" y="1963762"/>
                  <a:pt x="1111677" y="1951872"/>
                </a:cubicBezTo>
                <a:cubicBezTo>
                  <a:pt x="1348704" y="1921858"/>
                  <a:pt x="1571656" y="1828859"/>
                  <a:pt x="1772050" y="1700834"/>
                </a:cubicBezTo>
                <a:cubicBezTo>
                  <a:pt x="2228752" y="1409177"/>
                  <a:pt x="2538147" y="844052"/>
                  <a:pt x="3085341" y="707864"/>
                </a:cubicBezTo>
                <a:cubicBezTo>
                  <a:pt x="3196656" y="680164"/>
                  <a:pt x="3311057" y="670202"/>
                  <a:pt x="3425586" y="675279"/>
                </a:cubicBezTo>
                <a:cubicBezTo>
                  <a:pt x="3512093" y="679135"/>
                  <a:pt x="3599115" y="694303"/>
                  <a:pt x="3681444" y="721232"/>
                </a:cubicBezTo>
                <a:cubicBezTo>
                  <a:pt x="3744557" y="741927"/>
                  <a:pt x="3805678" y="768535"/>
                  <a:pt x="3862492" y="803176"/>
                </a:cubicBezTo>
                <a:cubicBezTo>
                  <a:pt x="4228960" y="1026450"/>
                  <a:pt x="4332241" y="1439898"/>
                  <a:pt x="4519717" y="1797496"/>
                </a:cubicBezTo>
                <a:cubicBezTo>
                  <a:pt x="4768377" y="2271615"/>
                  <a:pt x="5182468" y="2693161"/>
                  <a:pt x="5720793" y="2812960"/>
                </a:cubicBezTo>
                <a:cubicBezTo>
                  <a:pt x="5849782" y="2841689"/>
                  <a:pt x="5979736" y="2855893"/>
                  <a:pt x="6112068" y="2853965"/>
                </a:cubicBezTo>
                <a:cubicBezTo>
                  <a:pt x="6510927" y="2848180"/>
                  <a:pt x="6884720" y="2693418"/>
                  <a:pt x="7190453" y="2440773"/>
                </a:cubicBezTo>
                <a:cubicBezTo>
                  <a:pt x="7336988" y="2319753"/>
                  <a:pt x="7463085" y="2177074"/>
                  <a:pt x="7586355" y="2033045"/>
                </a:cubicBezTo>
                <a:cubicBezTo>
                  <a:pt x="7695164" y="1905919"/>
                  <a:pt x="7801402" y="1776929"/>
                  <a:pt x="7910725" y="1650318"/>
                </a:cubicBezTo>
                <a:cubicBezTo>
                  <a:pt x="8139334" y="1385397"/>
                  <a:pt x="8349560" y="1176327"/>
                  <a:pt x="8709278" y="1113600"/>
                </a:cubicBezTo>
                <a:cubicBezTo>
                  <a:pt x="8965780" y="1068868"/>
                  <a:pt x="9249917" y="1108265"/>
                  <a:pt x="9466507" y="1259685"/>
                </a:cubicBezTo>
                <a:cubicBezTo>
                  <a:pt x="9598260" y="1351720"/>
                  <a:pt x="9698006" y="1484501"/>
                  <a:pt x="9805658" y="1601794"/>
                </a:cubicBezTo>
                <a:cubicBezTo>
                  <a:pt x="9918131" y="1724292"/>
                  <a:pt x="10049048" y="1839464"/>
                  <a:pt x="10196420" y="1918066"/>
                </a:cubicBezTo>
                <a:cubicBezTo>
                  <a:pt x="10331193" y="1989920"/>
                  <a:pt x="10478500" y="2041978"/>
                  <a:pt x="10630563" y="2060810"/>
                </a:cubicBezTo>
                <a:cubicBezTo>
                  <a:pt x="10792909" y="2080862"/>
                  <a:pt x="10961681" y="2070386"/>
                  <a:pt x="11125120" y="2069679"/>
                </a:cubicBezTo>
                <a:cubicBezTo>
                  <a:pt x="11310089" y="2068843"/>
                  <a:pt x="11496857" y="2077391"/>
                  <a:pt x="11681633" y="20679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607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83BA729-1A0E-8A0C-5D18-AB65AC26EBBF}"/>
              </a:ext>
            </a:extLst>
          </p:cNvPr>
          <p:cNvSpPr/>
          <p:nvPr/>
        </p:nvSpPr>
        <p:spPr>
          <a:xfrm>
            <a:off x="253866" y="4540004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  <a:endParaRPr lang="en-US" sz="1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2E5E46E-54DD-46D0-F27F-869B738A92D3}"/>
              </a:ext>
            </a:extLst>
          </p:cNvPr>
          <p:cNvSpPr/>
          <p:nvPr/>
        </p:nvSpPr>
        <p:spPr>
          <a:xfrm>
            <a:off x="2557959" y="3646698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E59770-5F62-DFB1-30D4-D3B8E44279BF}"/>
              </a:ext>
            </a:extLst>
          </p:cNvPr>
          <p:cNvSpPr/>
          <p:nvPr/>
        </p:nvSpPr>
        <p:spPr>
          <a:xfrm>
            <a:off x="5390759" y="1151906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CA2160-F69A-736E-953C-707CCF74F23D}"/>
              </a:ext>
            </a:extLst>
          </p:cNvPr>
          <p:cNvSpPr/>
          <p:nvPr/>
        </p:nvSpPr>
        <p:spPr>
          <a:xfrm>
            <a:off x="7833476" y="4056403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3A88E48-2F7D-18B5-19CF-ACBC02870CD3}"/>
              </a:ext>
            </a:extLst>
          </p:cNvPr>
          <p:cNvSpPr/>
          <p:nvPr/>
        </p:nvSpPr>
        <p:spPr>
          <a:xfrm>
            <a:off x="10135255" y="4823684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234788-5220-9E6E-60F6-1E4F3B7E9122}"/>
              </a:ext>
            </a:extLst>
          </p:cNvPr>
          <p:cNvGrpSpPr/>
          <p:nvPr/>
        </p:nvGrpSpPr>
        <p:grpSpPr>
          <a:xfrm>
            <a:off x="644253" y="2115142"/>
            <a:ext cx="1019790" cy="1258517"/>
            <a:chOff x="414218" y="1691674"/>
            <a:chExt cx="1814117" cy="223879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0953D47-F96A-CC78-6C6A-87CD80DA9F5A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C3E38066-628E-BDDB-1C41-B63088FFB0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487" y="1927760"/>
              <a:ext cx="1373579" cy="137357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5F66D5-9300-72C6-B1DF-B4AA8AE5FEDE}"/>
              </a:ext>
            </a:extLst>
          </p:cNvPr>
          <p:cNvGrpSpPr/>
          <p:nvPr/>
        </p:nvGrpSpPr>
        <p:grpSpPr>
          <a:xfrm>
            <a:off x="2948346" y="894613"/>
            <a:ext cx="1019790" cy="1258517"/>
            <a:chOff x="414218" y="1691674"/>
            <a:chExt cx="1814117" cy="223879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60B4C56-82A1-97EF-2087-A374DD0AE93B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Graphic 22" descr="Single gear with solid fill">
              <a:extLst>
                <a:ext uri="{FF2B5EF4-FFF2-40B4-BE49-F238E27FC236}">
                  <a16:creationId xmlns:a16="http://schemas.microsoft.com/office/drawing/2014/main" id="{44B58315-84BA-7835-4332-A532E5EA39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8F8D53-0AE9-2717-46E4-B8FC3E76FBA8}"/>
              </a:ext>
            </a:extLst>
          </p:cNvPr>
          <p:cNvGrpSpPr/>
          <p:nvPr/>
        </p:nvGrpSpPr>
        <p:grpSpPr>
          <a:xfrm>
            <a:off x="5782304" y="3043662"/>
            <a:ext cx="1019790" cy="1258517"/>
            <a:chOff x="414218" y="1691674"/>
            <a:chExt cx="1814117" cy="2238791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8C6D006-84D2-CC58-6F12-9F35580FA67B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4" name="Graphic 33" descr="Users with solid fill">
              <a:extLst>
                <a:ext uri="{FF2B5EF4-FFF2-40B4-BE49-F238E27FC236}">
                  <a16:creationId xmlns:a16="http://schemas.microsoft.com/office/drawing/2014/main" id="{525441D3-4EBD-5049-C066-D4EEE7B177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BBD46D3-A083-FD66-8221-2EB035A084BF}"/>
              </a:ext>
            </a:extLst>
          </p:cNvPr>
          <p:cNvGrpSpPr/>
          <p:nvPr/>
        </p:nvGrpSpPr>
        <p:grpSpPr>
          <a:xfrm>
            <a:off x="8223863" y="1375412"/>
            <a:ext cx="1019790" cy="1258517"/>
            <a:chOff x="414218" y="1691674"/>
            <a:chExt cx="1814117" cy="2238791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2068EC7-289D-75CB-F833-2A00C4F71C85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7" name="Graphic 36" descr="Rocket with solid fill">
              <a:extLst>
                <a:ext uri="{FF2B5EF4-FFF2-40B4-BE49-F238E27FC236}">
                  <a16:creationId xmlns:a16="http://schemas.microsoft.com/office/drawing/2014/main" id="{F649D4F4-1145-AC44-6A32-F51FF1E0BE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9E1D053-D4B9-8A8D-828C-AB580D769BBE}"/>
              </a:ext>
            </a:extLst>
          </p:cNvPr>
          <p:cNvGrpSpPr/>
          <p:nvPr/>
        </p:nvGrpSpPr>
        <p:grpSpPr>
          <a:xfrm>
            <a:off x="10527957" y="2280272"/>
            <a:ext cx="1019790" cy="1258517"/>
            <a:chOff x="414218" y="1691674"/>
            <a:chExt cx="1814117" cy="2238791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6B69F2F-2AFC-383A-8047-DE2A83D8265F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0" name="Graphic 39" descr="Bar graph with upward trend with solid fill">
              <a:extLst>
                <a:ext uri="{FF2B5EF4-FFF2-40B4-BE49-F238E27FC236}">
                  <a16:creationId xmlns:a16="http://schemas.microsoft.com/office/drawing/2014/main" id="{9B1A7807-4B9C-6851-1A48-1AFEEF58E1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618F1756-44AB-B9F4-08CB-CBD450E4AD3E}"/>
              </a:ext>
            </a:extLst>
          </p:cNvPr>
          <p:cNvSpPr/>
          <p:nvPr/>
        </p:nvSpPr>
        <p:spPr>
          <a:xfrm>
            <a:off x="790307" y="4175499"/>
            <a:ext cx="736270" cy="7362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8B15776-8E74-66C7-717E-902738CDECE7}"/>
              </a:ext>
            </a:extLst>
          </p:cNvPr>
          <p:cNvSpPr/>
          <p:nvPr/>
        </p:nvSpPr>
        <p:spPr>
          <a:xfrm>
            <a:off x="3090105" y="3278563"/>
            <a:ext cx="736270" cy="7362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4449A606-C731-B27A-B661-4A304796AB96}"/>
              </a:ext>
            </a:extLst>
          </p:cNvPr>
          <p:cNvSpPr/>
          <p:nvPr/>
        </p:nvSpPr>
        <p:spPr>
          <a:xfrm>
            <a:off x="5922906" y="758777"/>
            <a:ext cx="736270" cy="736270"/>
          </a:xfrm>
          <a:prstGeom prst="ellipse">
            <a:avLst/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7A0F316-2B29-2D7D-E4F3-AC86F1545CD9}"/>
              </a:ext>
            </a:extLst>
          </p:cNvPr>
          <p:cNvSpPr/>
          <p:nvPr/>
        </p:nvSpPr>
        <p:spPr>
          <a:xfrm>
            <a:off x="8365623" y="3688268"/>
            <a:ext cx="736270" cy="73627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E4A7EDF-87C3-3D85-B88C-9B85F78721EC}"/>
              </a:ext>
            </a:extLst>
          </p:cNvPr>
          <p:cNvSpPr/>
          <p:nvPr/>
        </p:nvSpPr>
        <p:spPr>
          <a:xfrm>
            <a:off x="10667402" y="4455549"/>
            <a:ext cx="736270" cy="7362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4CFA3-09E0-F54C-1083-CA65146F3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6095A-E193-2EF0-FFC7-8D4211A5D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Road Journey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B9D907-1498-3095-487E-6EACCC621CDE}"/>
              </a:ext>
            </a:extLst>
          </p:cNvPr>
          <p:cNvSpPr/>
          <p:nvPr/>
        </p:nvSpPr>
        <p:spPr>
          <a:xfrm>
            <a:off x="255794" y="2012813"/>
            <a:ext cx="11680026" cy="2721745"/>
          </a:xfrm>
          <a:custGeom>
            <a:avLst/>
            <a:gdLst>
              <a:gd name="csX0" fmla="*/ 11680026 w 11680026"/>
              <a:gd name="csY0" fmla="*/ 1404104 h 2721745"/>
              <a:gd name="csX1" fmla="*/ 11679704 w 11680026"/>
              <a:gd name="csY1" fmla="*/ 1935552 h 2721745"/>
              <a:gd name="csX2" fmla="*/ 11123192 w 11680026"/>
              <a:gd name="csY2" fmla="*/ 1937287 h 2721745"/>
              <a:gd name="csX3" fmla="*/ 10628635 w 11680026"/>
              <a:gd name="csY3" fmla="*/ 1928418 h 2721745"/>
              <a:gd name="csX4" fmla="*/ 10194492 w 11680026"/>
              <a:gd name="csY4" fmla="*/ 1785674 h 2721745"/>
              <a:gd name="csX5" fmla="*/ 9803730 w 11680026"/>
              <a:gd name="csY5" fmla="*/ 1469402 h 2721745"/>
              <a:gd name="csX6" fmla="*/ 9464579 w 11680026"/>
              <a:gd name="csY6" fmla="*/ 1127293 h 2721745"/>
              <a:gd name="csX7" fmla="*/ 8707350 w 11680026"/>
              <a:gd name="csY7" fmla="*/ 981208 h 2721745"/>
              <a:gd name="csX8" fmla="*/ 7908797 w 11680026"/>
              <a:gd name="csY8" fmla="*/ 1517926 h 2721745"/>
              <a:gd name="csX9" fmla="*/ 7584427 w 11680026"/>
              <a:gd name="csY9" fmla="*/ 1900653 h 2721745"/>
              <a:gd name="csX10" fmla="*/ 7188525 w 11680026"/>
              <a:gd name="csY10" fmla="*/ 2308381 h 2721745"/>
              <a:gd name="csX11" fmla="*/ 6110140 w 11680026"/>
              <a:gd name="csY11" fmla="*/ 2721573 h 2721745"/>
              <a:gd name="csX12" fmla="*/ 5718864 w 11680026"/>
              <a:gd name="csY12" fmla="*/ 2680568 h 2721745"/>
              <a:gd name="csX13" fmla="*/ 4517789 w 11680026"/>
              <a:gd name="csY13" fmla="*/ 1665104 h 2721745"/>
              <a:gd name="csX14" fmla="*/ 3860564 w 11680026"/>
              <a:gd name="csY14" fmla="*/ 670784 h 2721745"/>
              <a:gd name="csX15" fmla="*/ 3679516 w 11680026"/>
              <a:gd name="csY15" fmla="*/ 588840 h 2721745"/>
              <a:gd name="csX16" fmla="*/ 3423658 w 11680026"/>
              <a:gd name="csY16" fmla="*/ 542887 h 2721745"/>
              <a:gd name="csX17" fmla="*/ 3083413 w 11680026"/>
              <a:gd name="csY17" fmla="*/ 575472 h 2721745"/>
              <a:gd name="csX18" fmla="*/ 1770122 w 11680026"/>
              <a:gd name="csY18" fmla="*/ 1568442 h 2721745"/>
              <a:gd name="csX19" fmla="*/ 1109748 w 11680026"/>
              <a:gd name="csY19" fmla="*/ 1819480 h 2721745"/>
              <a:gd name="csX20" fmla="*/ 827154 w 11680026"/>
              <a:gd name="csY20" fmla="*/ 1829056 h 2721745"/>
              <a:gd name="csX21" fmla="*/ 550793 w 11680026"/>
              <a:gd name="csY21" fmla="*/ 1828799 h 2721745"/>
              <a:gd name="csX22" fmla="*/ 129 w 11680026"/>
              <a:gd name="csY22" fmla="*/ 1827771 h 2721745"/>
              <a:gd name="csX23" fmla="*/ 0 w 11680026"/>
              <a:gd name="csY23" fmla="*/ 1293688 h 2721745"/>
              <a:gd name="csX24" fmla="*/ 235871 w 11680026"/>
              <a:gd name="csY24" fmla="*/ 1292146 h 2721745"/>
              <a:gd name="csX25" fmla="*/ 743603 w 11680026"/>
              <a:gd name="csY25" fmla="*/ 1292146 h 2721745"/>
              <a:gd name="csX26" fmla="*/ 1045414 w 11680026"/>
              <a:gd name="csY26" fmla="*/ 1286040 h 2721745"/>
              <a:gd name="csX27" fmla="*/ 1430520 w 11680026"/>
              <a:gd name="csY27" fmla="*/ 1158400 h 2721745"/>
              <a:gd name="csX28" fmla="*/ 1900204 w 11680026"/>
              <a:gd name="csY28" fmla="*/ 779657 h 2721745"/>
              <a:gd name="csX29" fmla="*/ 2261144 w 11680026"/>
              <a:gd name="csY29" fmla="*/ 439862 h 2721745"/>
              <a:gd name="csX30" fmla="*/ 3259962 w 11680026"/>
              <a:gd name="csY30" fmla="*/ 5526 h 2721745"/>
              <a:gd name="csX31" fmla="*/ 3706188 w 11680026"/>
              <a:gd name="csY31" fmla="*/ 35155 h 2721745"/>
              <a:gd name="csX32" fmla="*/ 4689132 w 11680026"/>
              <a:gd name="csY32" fmla="*/ 787048 h 2721745"/>
              <a:gd name="csX33" fmla="*/ 5464806 w 11680026"/>
              <a:gd name="csY33" fmla="*/ 1990952 h 2721745"/>
              <a:gd name="csX34" fmla="*/ 5736603 w 11680026"/>
              <a:gd name="csY34" fmla="*/ 2130611 h 2721745"/>
              <a:gd name="csX35" fmla="*/ 6039443 w 11680026"/>
              <a:gd name="csY35" fmla="*/ 2189932 h 2721745"/>
              <a:gd name="csX36" fmla="*/ 6296779 w 11680026"/>
              <a:gd name="csY36" fmla="*/ 2169044 h 2721745"/>
              <a:gd name="csX37" fmla="*/ 6819551 w 11680026"/>
              <a:gd name="csY37" fmla="*/ 1920127 h 2721745"/>
              <a:gd name="csX38" fmla="*/ 7313080 w 11680026"/>
              <a:gd name="csY38" fmla="*/ 1378846 h 2721745"/>
              <a:gd name="csX39" fmla="*/ 7855581 w 11680026"/>
              <a:gd name="csY39" fmla="*/ 796432 h 2721745"/>
              <a:gd name="csX40" fmla="*/ 8585109 w 11680026"/>
              <a:gd name="csY40" fmla="*/ 447446 h 2721745"/>
              <a:gd name="csX41" fmla="*/ 9875584 w 11680026"/>
              <a:gd name="csY41" fmla="*/ 767703 h 2721745"/>
              <a:gd name="csX42" fmla="*/ 10078356 w 11680026"/>
              <a:gd name="csY42" fmla="*/ 970025 h 2721745"/>
              <a:gd name="csX43" fmla="*/ 10494246 w 11680026"/>
              <a:gd name="csY43" fmla="*/ 1338163 h 2721745"/>
              <a:gd name="csX44" fmla="*/ 10936809 w 11680026"/>
              <a:gd name="csY44" fmla="*/ 1402883 h 2721745"/>
              <a:gd name="csX45" fmla="*/ 11450968 w 11680026"/>
              <a:gd name="csY45" fmla="*/ 1402947 h 2721745"/>
              <a:gd name="csX46" fmla="*/ 11680026 w 11680026"/>
              <a:gd name="csY46" fmla="*/ 1404104 h 2721745"/>
              <a:gd name="csX47" fmla="*/ 3494226 w 11680026"/>
              <a:gd name="csY47" fmla="*/ 244867 h 2721745"/>
              <a:gd name="csX48" fmla="*/ 3271402 w 11680026"/>
              <a:gd name="csY48" fmla="*/ 243261 h 2721745"/>
              <a:gd name="csX49" fmla="*/ 3271402 w 11680026"/>
              <a:gd name="csY49" fmla="*/ 307466 h 2721745"/>
              <a:gd name="csX50" fmla="*/ 3494226 w 11680026"/>
              <a:gd name="csY50" fmla="*/ 307466 h 2721745"/>
              <a:gd name="csX51" fmla="*/ 3494226 w 11680026"/>
              <a:gd name="csY51" fmla="*/ 244867 h 2721745"/>
              <a:gd name="csX52" fmla="*/ 3050892 w 11680026"/>
              <a:gd name="csY52" fmla="*/ 272953 h 2721745"/>
              <a:gd name="csX53" fmla="*/ 2829290 w 11680026"/>
              <a:gd name="csY53" fmla="*/ 339666 h 2721745"/>
              <a:gd name="csX54" fmla="*/ 2851656 w 11680026"/>
              <a:gd name="csY54" fmla="*/ 400915 h 2721745"/>
              <a:gd name="csX55" fmla="*/ 3063746 w 11680026"/>
              <a:gd name="csY55" fmla="*/ 336645 h 2721745"/>
              <a:gd name="csX56" fmla="*/ 3050892 w 11680026"/>
              <a:gd name="csY56" fmla="*/ 272953 h 2721745"/>
              <a:gd name="csX57" fmla="*/ 3712872 w 11680026"/>
              <a:gd name="csY57" fmla="*/ 286193 h 2721745"/>
              <a:gd name="csX58" fmla="*/ 3696998 w 11680026"/>
              <a:gd name="csY58" fmla="*/ 346093 h 2721745"/>
              <a:gd name="csX59" fmla="*/ 3899255 w 11680026"/>
              <a:gd name="csY59" fmla="*/ 424759 h 2721745"/>
              <a:gd name="csX60" fmla="*/ 3928241 w 11680026"/>
              <a:gd name="csY60" fmla="*/ 365374 h 2721745"/>
              <a:gd name="csX61" fmla="*/ 3712872 w 11680026"/>
              <a:gd name="csY61" fmla="*/ 286193 h 2721745"/>
              <a:gd name="csX62" fmla="*/ 2620284 w 11680026"/>
              <a:gd name="csY62" fmla="*/ 444811 h 2721745"/>
              <a:gd name="csX63" fmla="*/ 2431588 w 11680026"/>
              <a:gd name="csY63" fmla="*/ 577464 h 2721745"/>
              <a:gd name="csX64" fmla="*/ 2472463 w 11680026"/>
              <a:gd name="csY64" fmla="*/ 624510 h 2721745"/>
              <a:gd name="csX65" fmla="*/ 2653383 w 11680026"/>
              <a:gd name="csY65" fmla="*/ 500340 h 2721745"/>
              <a:gd name="csX66" fmla="*/ 2620284 w 11680026"/>
              <a:gd name="csY66" fmla="*/ 444811 h 2721745"/>
              <a:gd name="csX67" fmla="*/ 4124200 w 11680026"/>
              <a:gd name="csY67" fmla="*/ 491535 h 2721745"/>
              <a:gd name="csX68" fmla="*/ 4082810 w 11680026"/>
              <a:gd name="csY68" fmla="*/ 538902 h 2721745"/>
              <a:gd name="csX69" fmla="*/ 4246313 w 11680026"/>
              <a:gd name="csY69" fmla="*/ 687623 h 2721745"/>
              <a:gd name="csX70" fmla="*/ 4288538 w 11680026"/>
              <a:gd name="csY70" fmla="*/ 648161 h 2721745"/>
              <a:gd name="csX71" fmla="*/ 4124200 w 11680026"/>
              <a:gd name="csY71" fmla="*/ 491535 h 2721745"/>
              <a:gd name="csX72" fmla="*/ 8769242 w 11680026"/>
              <a:gd name="csY72" fmla="*/ 667057 h 2721745"/>
              <a:gd name="csX73" fmla="*/ 8545969 w 11680026"/>
              <a:gd name="csY73" fmla="*/ 703690 h 2721745"/>
              <a:gd name="csX74" fmla="*/ 8558823 w 11680026"/>
              <a:gd name="csY74" fmla="*/ 764875 h 2721745"/>
              <a:gd name="csX75" fmla="*/ 8769242 w 11680026"/>
              <a:gd name="csY75" fmla="*/ 731712 h 2721745"/>
              <a:gd name="csX76" fmla="*/ 8769242 w 11680026"/>
              <a:gd name="csY76" fmla="*/ 667057 h 2721745"/>
              <a:gd name="csX77" fmla="*/ 8979790 w 11680026"/>
              <a:gd name="csY77" fmla="*/ 663200 h 2721745"/>
              <a:gd name="csX78" fmla="*/ 8979790 w 11680026"/>
              <a:gd name="csY78" fmla="*/ 731712 h 2721745"/>
              <a:gd name="csX79" fmla="*/ 9188410 w 11680026"/>
              <a:gd name="csY79" fmla="*/ 757420 h 2721745"/>
              <a:gd name="csX80" fmla="*/ 9198886 w 11680026"/>
              <a:gd name="csY80" fmla="*/ 693150 h 2721745"/>
              <a:gd name="csX81" fmla="*/ 8979790 w 11680026"/>
              <a:gd name="csY81" fmla="*/ 663200 h 2721745"/>
              <a:gd name="csX82" fmla="*/ 2260373 w 11680026"/>
              <a:gd name="csY82" fmla="*/ 723935 h 2721745"/>
              <a:gd name="csX83" fmla="*/ 2096484 w 11680026"/>
              <a:gd name="csY83" fmla="*/ 879533 h 2721745"/>
              <a:gd name="csX84" fmla="*/ 2138260 w 11680026"/>
              <a:gd name="csY84" fmla="*/ 925807 h 2721745"/>
              <a:gd name="csX85" fmla="*/ 2302469 w 11680026"/>
              <a:gd name="csY85" fmla="*/ 770274 h 2721745"/>
              <a:gd name="csX86" fmla="*/ 2260373 w 11680026"/>
              <a:gd name="csY86" fmla="*/ 723935 h 2721745"/>
              <a:gd name="csX87" fmla="*/ 9407185 w 11680026"/>
              <a:gd name="csY87" fmla="*/ 757677 h 2721745"/>
              <a:gd name="csX88" fmla="*/ 9382441 w 11680026"/>
              <a:gd name="csY88" fmla="*/ 815263 h 2721745"/>
              <a:gd name="csX89" fmla="*/ 9567860 w 11680026"/>
              <a:gd name="csY89" fmla="*/ 916231 h 2721745"/>
              <a:gd name="csX90" fmla="*/ 9602822 w 11680026"/>
              <a:gd name="csY90" fmla="*/ 866679 h 2721745"/>
              <a:gd name="csX91" fmla="*/ 9407185 w 11680026"/>
              <a:gd name="csY91" fmla="*/ 757677 h 2721745"/>
              <a:gd name="csX92" fmla="*/ 8333878 w 11680026"/>
              <a:gd name="csY92" fmla="*/ 775416 h 2721745"/>
              <a:gd name="csX93" fmla="*/ 8140940 w 11680026"/>
              <a:gd name="csY93" fmla="*/ 879533 h 2721745"/>
              <a:gd name="csX94" fmla="*/ 8173203 w 11680026"/>
              <a:gd name="csY94" fmla="*/ 935576 h 2721745"/>
              <a:gd name="csX95" fmla="*/ 8361642 w 11680026"/>
              <a:gd name="csY95" fmla="*/ 834544 h 2721745"/>
              <a:gd name="csX96" fmla="*/ 8333878 w 11680026"/>
              <a:gd name="csY96" fmla="*/ 775416 h 2721745"/>
              <a:gd name="csX97" fmla="*/ 4439122 w 11680026"/>
              <a:gd name="csY97" fmla="*/ 829981 h 2721745"/>
              <a:gd name="csX98" fmla="*/ 4382693 w 11680026"/>
              <a:gd name="csY98" fmla="*/ 866679 h 2721745"/>
              <a:gd name="csX99" fmla="*/ 4496965 w 11680026"/>
              <a:gd name="csY99" fmla="*/ 1061095 h 2721745"/>
              <a:gd name="csX100" fmla="*/ 4550566 w 11680026"/>
              <a:gd name="csY100" fmla="*/ 1033781 h 2721745"/>
              <a:gd name="csX101" fmla="*/ 4439122 w 11680026"/>
              <a:gd name="csY101" fmla="*/ 829981 h 2721745"/>
              <a:gd name="csX102" fmla="*/ 9773524 w 11680026"/>
              <a:gd name="csY102" fmla="*/ 1003060 h 2721745"/>
              <a:gd name="csX103" fmla="*/ 9732070 w 11680026"/>
              <a:gd name="csY103" fmla="*/ 1046635 h 2721745"/>
              <a:gd name="csX104" fmla="*/ 9882783 w 11680026"/>
              <a:gd name="csY104" fmla="*/ 1207695 h 2721745"/>
              <a:gd name="csX105" fmla="*/ 9930278 w 11680026"/>
              <a:gd name="csY105" fmla="*/ 1162320 h 2721745"/>
              <a:gd name="csX106" fmla="*/ 9773524 w 11680026"/>
              <a:gd name="csY106" fmla="*/ 1003060 h 2721745"/>
              <a:gd name="csX107" fmla="*/ 7967540 w 11680026"/>
              <a:gd name="csY107" fmla="*/ 1018420 h 2721745"/>
              <a:gd name="csX108" fmla="*/ 7807829 w 11680026"/>
              <a:gd name="csY108" fmla="*/ 1175174 h 2721745"/>
              <a:gd name="csX109" fmla="*/ 7851854 w 11680026"/>
              <a:gd name="csY109" fmla="*/ 1219906 h 2721745"/>
              <a:gd name="csX110" fmla="*/ 8006616 w 11680026"/>
              <a:gd name="csY110" fmla="*/ 1065916 h 2721745"/>
              <a:gd name="csX111" fmla="*/ 7967540 w 11680026"/>
              <a:gd name="csY111" fmla="*/ 1018420 h 2721745"/>
              <a:gd name="csX112" fmla="*/ 1939023 w 11680026"/>
              <a:gd name="csY112" fmla="*/ 1034423 h 2721745"/>
              <a:gd name="csX113" fmla="*/ 1774749 w 11680026"/>
              <a:gd name="csY113" fmla="*/ 1181601 h 2721745"/>
              <a:gd name="csX114" fmla="*/ 1810483 w 11680026"/>
              <a:gd name="csY114" fmla="*/ 1228775 h 2721745"/>
              <a:gd name="csX115" fmla="*/ 1871090 w 11680026"/>
              <a:gd name="csY115" fmla="*/ 1181216 h 2721745"/>
              <a:gd name="csX116" fmla="*/ 1977456 w 11680026"/>
              <a:gd name="csY116" fmla="*/ 1078770 h 2721745"/>
              <a:gd name="csX117" fmla="*/ 1939023 w 11680026"/>
              <a:gd name="csY117" fmla="*/ 1034423 h 2721745"/>
              <a:gd name="csX118" fmla="*/ 4651213 w 11680026"/>
              <a:gd name="csY118" fmla="*/ 1242979 h 2721745"/>
              <a:gd name="csX119" fmla="*/ 4592534 w 11680026"/>
              <a:gd name="csY119" fmla="*/ 1265152 h 2721745"/>
              <a:gd name="csX120" fmla="*/ 4689968 w 11680026"/>
              <a:gd name="csY120" fmla="*/ 1477243 h 2721745"/>
              <a:gd name="csX121" fmla="*/ 4748453 w 11680026"/>
              <a:gd name="csY121" fmla="*/ 1451535 h 2721745"/>
              <a:gd name="csX122" fmla="*/ 4651213 w 11680026"/>
              <a:gd name="csY122" fmla="*/ 1242979 h 2721745"/>
              <a:gd name="csX123" fmla="*/ 1604819 w 11680026"/>
              <a:gd name="csY123" fmla="*/ 1313033 h 2721745"/>
              <a:gd name="csX124" fmla="*/ 1408411 w 11680026"/>
              <a:gd name="csY124" fmla="*/ 1419400 h 2721745"/>
              <a:gd name="csX125" fmla="*/ 1437718 w 11680026"/>
              <a:gd name="csY125" fmla="*/ 1475443 h 2721745"/>
              <a:gd name="csX126" fmla="*/ 1635540 w 11680026"/>
              <a:gd name="csY126" fmla="*/ 1367984 h 2721745"/>
              <a:gd name="csX127" fmla="*/ 1604819 w 11680026"/>
              <a:gd name="csY127" fmla="*/ 1313033 h 2721745"/>
              <a:gd name="csX128" fmla="*/ 10249828 w 11680026"/>
              <a:gd name="csY128" fmla="*/ 1470816 h 2721745"/>
              <a:gd name="csX129" fmla="*/ 10082019 w 11680026"/>
              <a:gd name="csY129" fmla="*/ 1329422 h 2721745"/>
              <a:gd name="csX130" fmla="*/ 10035424 w 11680026"/>
              <a:gd name="csY130" fmla="*/ 1374411 h 2721745"/>
              <a:gd name="csX131" fmla="*/ 10212487 w 11680026"/>
              <a:gd name="csY131" fmla="*/ 1522232 h 2721745"/>
              <a:gd name="csX132" fmla="*/ 10249828 w 11680026"/>
              <a:gd name="csY132" fmla="*/ 1470816 h 2721745"/>
              <a:gd name="csX133" fmla="*/ 7659044 w 11680026"/>
              <a:gd name="csY133" fmla="*/ 1342405 h 2721745"/>
              <a:gd name="csX134" fmla="*/ 7512895 w 11680026"/>
              <a:gd name="csY134" fmla="*/ 1509378 h 2721745"/>
              <a:gd name="csX135" fmla="*/ 7562639 w 11680026"/>
              <a:gd name="csY135" fmla="*/ 1551989 h 2721745"/>
              <a:gd name="csX136" fmla="*/ 7705704 w 11680026"/>
              <a:gd name="csY136" fmla="*/ 1380838 h 2721745"/>
              <a:gd name="csX137" fmla="*/ 7659044 w 11680026"/>
              <a:gd name="csY137" fmla="*/ 1342405 h 2721745"/>
              <a:gd name="csX138" fmla="*/ 1202876 w 11680026"/>
              <a:gd name="csY138" fmla="*/ 1490097 h 2721745"/>
              <a:gd name="csX139" fmla="*/ 987828 w 11680026"/>
              <a:gd name="csY139" fmla="*/ 1524803 h 2721745"/>
              <a:gd name="csX140" fmla="*/ 994255 w 11680026"/>
              <a:gd name="csY140" fmla="*/ 1591001 h 2721745"/>
              <a:gd name="csX141" fmla="*/ 1219200 w 11680026"/>
              <a:gd name="csY141" fmla="*/ 1554046 h 2721745"/>
              <a:gd name="csX142" fmla="*/ 1202876 w 11680026"/>
              <a:gd name="csY142" fmla="*/ 1490097 h 2721745"/>
              <a:gd name="csX143" fmla="*/ 328484 w 11680026"/>
              <a:gd name="csY143" fmla="*/ 1524417 h 2721745"/>
              <a:gd name="csX144" fmla="*/ 101097 w 11680026"/>
              <a:gd name="csY144" fmla="*/ 1524417 h 2721745"/>
              <a:gd name="csX145" fmla="*/ 101097 w 11680026"/>
              <a:gd name="csY145" fmla="*/ 1595500 h 2721745"/>
              <a:gd name="csX146" fmla="*/ 328484 w 11680026"/>
              <a:gd name="csY146" fmla="*/ 1595500 h 2721745"/>
              <a:gd name="csX147" fmla="*/ 328484 w 11680026"/>
              <a:gd name="csY147" fmla="*/ 1524417 h 2721745"/>
              <a:gd name="csX148" fmla="*/ 543145 w 11680026"/>
              <a:gd name="csY148" fmla="*/ 1524546 h 2721745"/>
              <a:gd name="csX149" fmla="*/ 543145 w 11680026"/>
              <a:gd name="csY149" fmla="*/ 1595500 h 2721745"/>
              <a:gd name="csX150" fmla="*/ 772074 w 11680026"/>
              <a:gd name="csY150" fmla="*/ 1595500 h 2721745"/>
              <a:gd name="csX151" fmla="*/ 772074 w 11680026"/>
              <a:gd name="csY151" fmla="*/ 1524546 h 2721745"/>
              <a:gd name="csX152" fmla="*/ 543145 w 11680026"/>
              <a:gd name="csY152" fmla="*/ 1524546 h 2721745"/>
              <a:gd name="csX153" fmla="*/ 10448358 w 11680026"/>
              <a:gd name="csY153" fmla="*/ 1573648 h 2721745"/>
              <a:gd name="csX154" fmla="*/ 10420786 w 11680026"/>
              <a:gd name="csY154" fmla="*/ 1631491 h 2721745"/>
              <a:gd name="csX155" fmla="*/ 10493860 w 11680026"/>
              <a:gd name="csY155" fmla="*/ 1658870 h 2721745"/>
              <a:gd name="csX156" fmla="*/ 10651772 w 11680026"/>
              <a:gd name="csY156" fmla="*/ 1689334 h 2721745"/>
              <a:gd name="csX157" fmla="*/ 10651772 w 11680026"/>
              <a:gd name="csY157" fmla="*/ 1625642 h 2721745"/>
              <a:gd name="csX158" fmla="*/ 10558323 w 11680026"/>
              <a:gd name="csY158" fmla="*/ 1607325 h 2721745"/>
              <a:gd name="csX159" fmla="*/ 10448358 w 11680026"/>
              <a:gd name="csY159" fmla="*/ 1573648 h 2721745"/>
              <a:gd name="csX160" fmla="*/ 11086750 w 11680026"/>
              <a:gd name="csY160" fmla="*/ 1635604 h 2721745"/>
              <a:gd name="csX161" fmla="*/ 10859107 w 11680026"/>
              <a:gd name="csY161" fmla="*/ 1635604 h 2721745"/>
              <a:gd name="csX162" fmla="*/ 10859107 w 11680026"/>
              <a:gd name="csY162" fmla="*/ 1704758 h 2721745"/>
              <a:gd name="csX163" fmla="*/ 11086750 w 11680026"/>
              <a:gd name="csY163" fmla="*/ 1704758 h 2721745"/>
              <a:gd name="csX164" fmla="*/ 11086750 w 11680026"/>
              <a:gd name="csY164" fmla="*/ 1635604 h 2721745"/>
              <a:gd name="csX165" fmla="*/ 11302054 w 11680026"/>
              <a:gd name="csY165" fmla="*/ 1635540 h 2721745"/>
              <a:gd name="csX166" fmla="*/ 11302054 w 11680026"/>
              <a:gd name="csY166" fmla="*/ 1704694 h 2721745"/>
              <a:gd name="csX167" fmla="*/ 11527835 w 11680026"/>
              <a:gd name="csY167" fmla="*/ 1704694 h 2721745"/>
              <a:gd name="csX168" fmla="*/ 11527835 w 11680026"/>
              <a:gd name="csY168" fmla="*/ 1635540 h 2721745"/>
              <a:gd name="csX169" fmla="*/ 11302054 w 11680026"/>
              <a:gd name="csY169" fmla="*/ 1635540 h 2721745"/>
              <a:gd name="csX170" fmla="*/ 4863304 w 11680026"/>
              <a:gd name="csY170" fmla="*/ 1660669 h 2721745"/>
              <a:gd name="csX171" fmla="*/ 4807903 w 11680026"/>
              <a:gd name="csY171" fmla="*/ 1689334 h 2721745"/>
              <a:gd name="csX172" fmla="*/ 4895117 w 11680026"/>
              <a:gd name="csY172" fmla="*/ 1828092 h 2721745"/>
              <a:gd name="csX173" fmla="*/ 4940427 w 11680026"/>
              <a:gd name="csY173" fmla="*/ 1886578 h 2721745"/>
              <a:gd name="csX174" fmla="*/ 4988566 w 11680026"/>
              <a:gd name="csY174" fmla="*/ 1850008 h 2721745"/>
              <a:gd name="csX175" fmla="*/ 4863304 w 11680026"/>
              <a:gd name="csY175" fmla="*/ 1660669 h 2721745"/>
              <a:gd name="csX176" fmla="*/ 7369830 w 11680026"/>
              <a:gd name="csY176" fmla="*/ 1684449 h 2721745"/>
              <a:gd name="csX177" fmla="*/ 7221366 w 11680026"/>
              <a:gd name="csY177" fmla="*/ 1856435 h 2721745"/>
              <a:gd name="csX178" fmla="*/ 7266998 w 11680026"/>
              <a:gd name="csY178" fmla="*/ 1898339 h 2721745"/>
              <a:gd name="csX179" fmla="*/ 7417646 w 11680026"/>
              <a:gd name="csY179" fmla="*/ 1727896 h 2721745"/>
              <a:gd name="csX180" fmla="*/ 7369830 w 11680026"/>
              <a:gd name="csY180" fmla="*/ 1684449 h 2721745"/>
              <a:gd name="csX181" fmla="*/ 7061334 w 11680026"/>
              <a:gd name="csY181" fmla="*/ 2025272 h 2721745"/>
              <a:gd name="csX182" fmla="*/ 6877394 w 11680026"/>
              <a:gd name="csY182" fmla="*/ 2171358 h 2721745"/>
              <a:gd name="csX183" fmla="*/ 6913513 w 11680026"/>
              <a:gd name="csY183" fmla="*/ 2220332 h 2721745"/>
              <a:gd name="csX184" fmla="*/ 7047966 w 11680026"/>
              <a:gd name="csY184" fmla="*/ 2116214 h 2721745"/>
              <a:gd name="csX185" fmla="*/ 7097389 w 11680026"/>
              <a:gd name="csY185" fmla="*/ 2068526 h 2721745"/>
              <a:gd name="csX186" fmla="*/ 7061334 w 11680026"/>
              <a:gd name="csY186" fmla="*/ 2025272 h 2721745"/>
              <a:gd name="csX187" fmla="*/ 5139664 w 11680026"/>
              <a:gd name="csY187" fmla="*/ 2030864 h 2721745"/>
              <a:gd name="csX188" fmla="*/ 5096796 w 11680026"/>
              <a:gd name="csY188" fmla="*/ 2074953 h 2721745"/>
              <a:gd name="csX189" fmla="*/ 5281058 w 11680026"/>
              <a:gd name="csY189" fmla="*/ 2231836 h 2721745"/>
              <a:gd name="csX190" fmla="*/ 5316342 w 11680026"/>
              <a:gd name="csY190" fmla="*/ 2177785 h 2721745"/>
              <a:gd name="csX191" fmla="*/ 5139664 w 11680026"/>
              <a:gd name="csY191" fmla="*/ 2030864 h 2721745"/>
              <a:gd name="csX192" fmla="*/ 6669288 w 11680026"/>
              <a:gd name="csY192" fmla="*/ 2290000 h 2721745"/>
              <a:gd name="csX193" fmla="*/ 6450770 w 11680026"/>
              <a:gd name="csY193" fmla="*/ 2376572 h 2721745"/>
              <a:gd name="csX194" fmla="*/ 6470051 w 11680026"/>
              <a:gd name="csY194" fmla="*/ 2434672 h 2721745"/>
              <a:gd name="csX195" fmla="*/ 6628797 w 11680026"/>
              <a:gd name="csY195" fmla="*/ 2377986 h 2721745"/>
              <a:gd name="csX196" fmla="*/ 6697888 w 11680026"/>
              <a:gd name="csY196" fmla="*/ 2344887 h 2721745"/>
              <a:gd name="csX197" fmla="*/ 6669288 w 11680026"/>
              <a:gd name="csY197" fmla="*/ 2290000 h 2721745"/>
              <a:gd name="csX198" fmla="*/ 5525284 w 11680026"/>
              <a:gd name="csY198" fmla="*/ 2303111 h 2721745"/>
              <a:gd name="csX199" fmla="*/ 5498547 w 11680026"/>
              <a:gd name="csY199" fmla="*/ 2357741 h 2721745"/>
              <a:gd name="csX200" fmla="*/ 5570465 w 11680026"/>
              <a:gd name="csY200" fmla="*/ 2392511 h 2721745"/>
              <a:gd name="csX201" fmla="*/ 5730947 w 11680026"/>
              <a:gd name="csY201" fmla="*/ 2445662 h 2721745"/>
              <a:gd name="csX202" fmla="*/ 5747336 w 11680026"/>
              <a:gd name="csY202" fmla="*/ 2383449 h 2721745"/>
              <a:gd name="csX203" fmla="*/ 5525284 w 11680026"/>
              <a:gd name="csY203" fmla="*/ 2303111 h 2721745"/>
              <a:gd name="csX204" fmla="*/ 6224154 w 11680026"/>
              <a:gd name="csY204" fmla="*/ 2423425 h 2721745"/>
              <a:gd name="csX205" fmla="*/ 5980057 w 11680026"/>
              <a:gd name="csY205" fmla="*/ 2423425 h 2721745"/>
              <a:gd name="csX206" fmla="*/ 5980057 w 11680026"/>
              <a:gd name="csY206" fmla="*/ 2490008 h 2721745"/>
              <a:gd name="csX207" fmla="*/ 6142275 w 11680026"/>
              <a:gd name="csY207" fmla="*/ 2491551 h 2721745"/>
              <a:gd name="csX208" fmla="*/ 6224154 w 11680026"/>
              <a:gd name="csY208" fmla="*/ 2484738 h 2721745"/>
              <a:gd name="csX209" fmla="*/ 6224154 w 11680026"/>
              <a:gd name="csY209" fmla="*/ 2423425 h 27217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  <a:cxn ang="0">
                <a:pos x="csX202" y="csY202"/>
              </a:cxn>
              <a:cxn ang="0">
                <a:pos x="csX203" y="csY203"/>
              </a:cxn>
              <a:cxn ang="0">
                <a:pos x="csX204" y="csY204"/>
              </a:cxn>
              <a:cxn ang="0">
                <a:pos x="csX205" y="csY205"/>
              </a:cxn>
              <a:cxn ang="0">
                <a:pos x="csX206" y="csY206"/>
              </a:cxn>
              <a:cxn ang="0">
                <a:pos x="csX207" y="csY207"/>
              </a:cxn>
              <a:cxn ang="0">
                <a:pos x="csX208" y="csY208"/>
              </a:cxn>
              <a:cxn ang="0">
                <a:pos x="csX209" y="csY209"/>
              </a:cxn>
            </a:cxnLst>
            <a:rect l="l" t="t" r="r" b="b"/>
            <a:pathLst>
              <a:path w="11680026" h="2721745">
                <a:moveTo>
                  <a:pt x="11680026" y="1404104"/>
                </a:moveTo>
                <a:cubicBezTo>
                  <a:pt x="11679962" y="1581232"/>
                  <a:pt x="11679833" y="1758424"/>
                  <a:pt x="11679704" y="1935552"/>
                </a:cubicBezTo>
                <a:cubicBezTo>
                  <a:pt x="11494928" y="1944999"/>
                  <a:pt x="11308161" y="1936452"/>
                  <a:pt x="11123192" y="1937287"/>
                </a:cubicBezTo>
                <a:cubicBezTo>
                  <a:pt x="10959753" y="1937994"/>
                  <a:pt x="10790981" y="1948470"/>
                  <a:pt x="10628635" y="1928418"/>
                </a:cubicBezTo>
                <a:cubicBezTo>
                  <a:pt x="10476572" y="1909587"/>
                  <a:pt x="10329265" y="1857528"/>
                  <a:pt x="10194492" y="1785674"/>
                </a:cubicBezTo>
                <a:cubicBezTo>
                  <a:pt x="10047120" y="1707072"/>
                  <a:pt x="9916203" y="1591900"/>
                  <a:pt x="9803730" y="1469402"/>
                </a:cubicBezTo>
                <a:cubicBezTo>
                  <a:pt x="9696078" y="1352109"/>
                  <a:pt x="9596332" y="1219328"/>
                  <a:pt x="9464579" y="1127293"/>
                </a:cubicBezTo>
                <a:cubicBezTo>
                  <a:pt x="9247989" y="975873"/>
                  <a:pt x="8963852" y="936476"/>
                  <a:pt x="8707350" y="981208"/>
                </a:cubicBezTo>
                <a:cubicBezTo>
                  <a:pt x="8347632" y="1043935"/>
                  <a:pt x="8137405" y="1253005"/>
                  <a:pt x="7908797" y="1517926"/>
                </a:cubicBezTo>
                <a:cubicBezTo>
                  <a:pt x="7799474" y="1644538"/>
                  <a:pt x="7693235" y="1773527"/>
                  <a:pt x="7584427" y="1900653"/>
                </a:cubicBezTo>
                <a:cubicBezTo>
                  <a:pt x="7461157" y="2044682"/>
                  <a:pt x="7335059" y="2187361"/>
                  <a:pt x="7188525" y="2308381"/>
                </a:cubicBezTo>
                <a:cubicBezTo>
                  <a:pt x="6882792" y="2561026"/>
                  <a:pt x="6508999" y="2715788"/>
                  <a:pt x="6110140" y="2721573"/>
                </a:cubicBezTo>
                <a:cubicBezTo>
                  <a:pt x="5977808" y="2723501"/>
                  <a:pt x="5847854" y="2709297"/>
                  <a:pt x="5718864" y="2680568"/>
                </a:cubicBezTo>
                <a:cubicBezTo>
                  <a:pt x="5180540" y="2560769"/>
                  <a:pt x="4766449" y="2139223"/>
                  <a:pt x="4517789" y="1665104"/>
                </a:cubicBezTo>
                <a:cubicBezTo>
                  <a:pt x="4330313" y="1307506"/>
                  <a:pt x="4227032" y="894058"/>
                  <a:pt x="3860564" y="670784"/>
                </a:cubicBezTo>
                <a:cubicBezTo>
                  <a:pt x="3803750" y="636143"/>
                  <a:pt x="3742629" y="609535"/>
                  <a:pt x="3679516" y="588840"/>
                </a:cubicBezTo>
                <a:cubicBezTo>
                  <a:pt x="3597186" y="561911"/>
                  <a:pt x="3510165" y="546743"/>
                  <a:pt x="3423658" y="542887"/>
                </a:cubicBezTo>
                <a:cubicBezTo>
                  <a:pt x="3309129" y="537810"/>
                  <a:pt x="3194728" y="547772"/>
                  <a:pt x="3083413" y="575472"/>
                </a:cubicBezTo>
                <a:cubicBezTo>
                  <a:pt x="2536219" y="711660"/>
                  <a:pt x="2226824" y="1276785"/>
                  <a:pt x="1770122" y="1568442"/>
                </a:cubicBezTo>
                <a:cubicBezTo>
                  <a:pt x="1569728" y="1696468"/>
                  <a:pt x="1346776" y="1789466"/>
                  <a:pt x="1109748" y="1819480"/>
                </a:cubicBezTo>
                <a:cubicBezTo>
                  <a:pt x="1016107" y="1831370"/>
                  <a:pt x="921373" y="1829313"/>
                  <a:pt x="827154" y="1829056"/>
                </a:cubicBezTo>
                <a:cubicBezTo>
                  <a:pt x="735055" y="1828735"/>
                  <a:pt x="642892" y="1829121"/>
                  <a:pt x="550793" y="1828799"/>
                </a:cubicBezTo>
                <a:cubicBezTo>
                  <a:pt x="367881" y="1828221"/>
                  <a:pt x="182719" y="1837668"/>
                  <a:pt x="129" y="1827771"/>
                </a:cubicBezTo>
                <a:cubicBezTo>
                  <a:pt x="64" y="1649743"/>
                  <a:pt x="0" y="1471716"/>
                  <a:pt x="0" y="1293688"/>
                </a:cubicBezTo>
                <a:cubicBezTo>
                  <a:pt x="78088" y="1288225"/>
                  <a:pt x="157526" y="1292339"/>
                  <a:pt x="235871" y="1292146"/>
                </a:cubicBezTo>
                <a:cubicBezTo>
                  <a:pt x="405093" y="1291760"/>
                  <a:pt x="574380" y="1292403"/>
                  <a:pt x="743603" y="1292146"/>
                </a:cubicBezTo>
                <a:cubicBezTo>
                  <a:pt x="843350" y="1292017"/>
                  <a:pt x="946310" y="1299151"/>
                  <a:pt x="1045414" y="1286040"/>
                </a:cubicBezTo>
                <a:cubicBezTo>
                  <a:pt x="1180959" y="1268044"/>
                  <a:pt x="1310592" y="1224020"/>
                  <a:pt x="1430520" y="1158400"/>
                </a:cubicBezTo>
                <a:cubicBezTo>
                  <a:pt x="1608419" y="1061031"/>
                  <a:pt x="1755468" y="919573"/>
                  <a:pt x="1900204" y="779657"/>
                </a:cubicBezTo>
                <a:cubicBezTo>
                  <a:pt x="2018846" y="664871"/>
                  <a:pt x="2136524" y="548221"/>
                  <a:pt x="2261144" y="439862"/>
                </a:cubicBezTo>
                <a:cubicBezTo>
                  <a:pt x="2560256" y="179698"/>
                  <a:pt x="2863160" y="40489"/>
                  <a:pt x="3259962" y="5526"/>
                </a:cubicBezTo>
                <a:cubicBezTo>
                  <a:pt x="3406755" y="-7456"/>
                  <a:pt x="3562417" y="2441"/>
                  <a:pt x="3706188" y="35155"/>
                </a:cubicBezTo>
                <a:cubicBezTo>
                  <a:pt x="4125485" y="130596"/>
                  <a:pt x="4478198" y="415890"/>
                  <a:pt x="4689132" y="787048"/>
                </a:cubicBezTo>
                <a:cubicBezTo>
                  <a:pt x="4924039" y="1200561"/>
                  <a:pt x="5053093" y="1706622"/>
                  <a:pt x="5464806" y="1990952"/>
                </a:cubicBezTo>
                <a:cubicBezTo>
                  <a:pt x="5549192" y="2049245"/>
                  <a:pt x="5640455" y="2095005"/>
                  <a:pt x="5736603" y="2130611"/>
                </a:cubicBezTo>
                <a:cubicBezTo>
                  <a:pt x="5832687" y="2166216"/>
                  <a:pt x="5937125" y="2186140"/>
                  <a:pt x="6039443" y="2189932"/>
                </a:cubicBezTo>
                <a:cubicBezTo>
                  <a:pt x="6126078" y="2193081"/>
                  <a:pt x="6211943" y="2186461"/>
                  <a:pt x="6296779" y="2169044"/>
                </a:cubicBezTo>
                <a:cubicBezTo>
                  <a:pt x="6488175" y="2129647"/>
                  <a:pt x="6667874" y="2043589"/>
                  <a:pt x="6819551" y="1920127"/>
                </a:cubicBezTo>
                <a:cubicBezTo>
                  <a:pt x="7008825" y="1766072"/>
                  <a:pt x="7158960" y="1566385"/>
                  <a:pt x="7313080" y="1378846"/>
                </a:cubicBezTo>
                <a:cubicBezTo>
                  <a:pt x="7473947" y="1183015"/>
                  <a:pt x="7660844" y="957492"/>
                  <a:pt x="7855581" y="796432"/>
                </a:cubicBezTo>
                <a:cubicBezTo>
                  <a:pt x="8067480" y="621103"/>
                  <a:pt x="8315754" y="502076"/>
                  <a:pt x="8585109" y="447446"/>
                </a:cubicBezTo>
                <a:cubicBezTo>
                  <a:pt x="9034934" y="356183"/>
                  <a:pt x="9527820" y="461586"/>
                  <a:pt x="9875584" y="767703"/>
                </a:cubicBezTo>
                <a:cubicBezTo>
                  <a:pt x="9947245" y="830880"/>
                  <a:pt x="10014086" y="899457"/>
                  <a:pt x="10078356" y="970025"/>
                </a:cubicBezTo>
                <a:cubicBezTo>
                  <a:pt x="10204518" y="1108398"/>
                  <a:pt x="10322453" y="1254162"/>
                  <a:pt x="10494246" y="1338163"/>
                </a:cubicBezTo>
                <a:cubicBezTo>
                  <a:pt x="10635126" y="1406996"/>
                  <a:pt x="10783911" y="1402561"/>
                  <a:pt x="10936809" y="1402883"/>
                </a:cubicBezTo>
                <a:cubicBezTo>
                  <a:pt x="11108217" y="1403204"/>
                  <a:pt x="11279560" y="1401983"/>
                  <a:pt x="11450968" y="1402947"/>
                </a:cubicBezTo>
                <a:cubicBezTo>
                  <a:pt x="11526614" y="1403333"/>
                  <a:pt x="11604830" y="1396648"/>
                  <a:pt x="11680026" y="1404104"/>
                </a:cubicBezTo>
                <a:close/>
                <a:moveTo>
                  <a:pt x="3494226" y="244867"/>
                </a:moveTo>
                <a:cubicBezTo>
                  <a:pt x="3447438" y="234777"/>
                  <a:pt x="3316648" y="232271"/>
                  <a:pt x="3271402" y="243261"/>
                </a:cubicBezTo>
                <a:cubicBezTo>
                  <a:pt x="3271402" y="264663"/>
                  <a:pt x="3271402" y="286065"/>
                  <a:pt x="3271402" y="307466"/>
                </a:cubicBezTo>
                <a:cubicBezTo>
                  <a:pt x="3345698" y="307466"/>
                  <a:pt x="3419930" y="307466"/>
                  <a:pt x="3494226" y="307466"/>
                </a:cubicBezTo>
                <a:cubicBezTo>
                  <a:pt x="3494226" y="286579"/>
                  <a:pt x="3494226" y="265691"/>
                  <a:pt x="3494226" y="244867"/>
                </a:cubicBezTo>
                <a:close/>
                <a:moveTo>
                  <a:pt x="3050892" y="272953"/>
                </a:moveTo>
                <a:cubicBezTo>
                  <a:pt x="2976853" y="282915"/>
                  <a:pt x="2897609" y="309523"/>
                  <a:pt x="2829290" y="339666"/>
                </a:cubicBezTo>
                <a:cubicBezTo>
                  <a:pt x="2836745" y="360103"/>
                  <a:pt x="2844200" y="380477"/>
                  <a:pt x="2851656" y="400915"/>
                </a:cubicBezTo>
                <a:cubicBezTo>
                  <a:pt x="2922352" y="379513"/>
                  <a:pt x="2993049" y="358047"/>
                  <a:pt x="3063746" y="336645"/>
                </a:cubicBezTo>
                <a:cubicBezTo>
                  <a:pt x="3059440" y="315372"/>
                  <a:pt x="3055198" y="294162"/>
                  <a:pt x="3050892" y="272953"/>
                </a:cubicBezTo>
                <a:close/>
                <a:moveTo>
                  <a:pt x="3712872" y="286193"/>
                </a:moveTo>
                <a:cubicBezTo>
                  <a:pt x="3707602" y="306181"/>
                  <a:pt x="3702268" y="326105"/>
                  <a:pt x="3696998" y="346093"/>
                </a:cubicBezTo>
                <a:cubicBezTo>
                  <a:pt x="3764417" y="372315"/>
                  <a:pt x="3831836" y="398537"/>
                  <a:pt x="3899255" y="424759"/>
                </a:cubicBezTo>
                <a:cubicBezTo>
                  <a:pt x="3908895" y="404964"/>
                  <a:pt x="3918600" y="385169"/>
                  <a:pt x="3928241" y="365374"/>
                </a:cubicBezTo>
                <a:cubicBezTo>
                  <a:pt x="3870526" y="334138"/>
                  <a:pt x="3777785" y="290756"/>
                  <a:pt x="3712872" y="286193"/>
                </a:cubicBezTo>
                <a:close/>
                <a:moveTo>
                  <a:pt x="2620284" y="444811"/>
                </a:moveTo>
                <a:cubicBezTo>
                  <a:pt x="2575359" y="468527"/>
                  <a:pt x="2460895" y="540123"/>
                  <a:pt x="2431588" y="577464"/>
                </a:cubicBezTo>
                <a:cubicBezTo>
                  <a:pt x="2445213" y="593146"/>
                  <a:pt x="2458838" y="608828"/>
                  <a:pt x="2472463" y="624510"/>
                </a:cubicBezTo>
                <a:cubicBezTo>
                  <a:pt x="2532748" y="583120"/>
                  <a:pt x="2593098" y="541730"/>
                  <a:pt x="2653383" y="500340"/>
                </a:cubicBezTo>
                <a:cubicBezTo>
                  <a:pt x="2642393" y="481831"/>
                  <a:pt x="2631338" y="463321"/>
                  <a:pt x="2620284" y="444811"/>
                </a:cubicBezTo>
                <a:close/>
                <a:moveTo>
                  <a:pt x="4124200" y="491535"/>
                </a:moveTo>
                <a:cubicBezTo>
                  <a:pt x="4110381" y="507282"/>
                  <a:pt x="4096628" y="523092"/>
                  <a:pt x="4082810" y="538902"/>
                </a:cubicBezTo>
                <a:cubicBezTo>
                  <a:pt x="4137311" y="588454"/>
                  <a:pt x="4191812" y="638071"/>
                  <a:pt x="4246313" y="687623"/>
                </a:cubicBezTo>
                <a:cubicBezTo>
                  <a:pt x="4260388" y="674448"/>
                  <a:pt x="4274463" y="661336"/>
                  <a:pt x="4288538" y="648161"/>
                </a:cubicBezTo>
                <a:cubicBezTo>
                  <a:pt x="4264758" y="599637"/>
                  <a:pt x="4169317" y="525791"/>
                  <a:pt x="4124200" y="491535"/>
                </a:cubicBezTo>
                <a:close/>
                <a:moveTo>
                  <a:pt x="8769242" y="667057"/>
                </a:moveTo>
                <a:cubicBezTo>
                  <a:pt x="8694818" y="679268"/>
                  <a:pt x="8620393" y="691479"/>
                  <a:pt x="8545969" y="703690"/>
                </a:cubicBezTo>
                <a:cubicBezTo>
                  <a:pt x="8550275" y="724128"/>
                  <a:pt x="8554516" y="744502"/>
                  <a:pt x="8558823" y="764875"/>
                </a:cubicBezTo>
                <a:cubicBezTo>
                  <a:pt x="8628941" y="753821"/>
                  <a:pt x="8699123" y="742766"/>
                  <a:pt x="8769242" y="731712"/>
                </a:cubicBezTo>
                <a:cubicBezTo>
                  <a:pt x="8769242" y="710182"/>
                  <a:pt x="8769242" y="688587"/>
                  <a:pt x="8769242" y="667057"/>
                </a:cubicBezTo>
                <a:close/>
                <a:moveTo>
                  <a:pt x="8979790" y="663200"/>
                </a:moveTo>
                <a:cubicBezTo>
                  <a:pt x="8979790" y="686016"/>
                  <a:pt x="8979790" y="708896"/>
                  <a:pt x="8979790" y="731712"/>
                </a:cubicBezTo>
                <a:cubicBezTo>
                  <a:pt x="9049330" y="740260"/>
                  <a:pt x="9118871" y="748872"/>
                  <a:pt x="9188410" y="757420"/>
                </a:cubicBezTo>
                <a:cubicBezTo>
                  <a:pt x="9191881" y="736018"/>
                  <a:pt x="9195416" y="714552"/>
                  <a:pt x="9198886" y="693150"/>
                </a:cubicBezTo>
                <a:cubicBezTo>
                  <a:pt x="9131146" y="672262"/>
                  <a:pt x="9050680" y="663714"/>
                  <a:pt x="8979790" y="663200"/>
                </a:cubicBezTo>
                <a:close/>
                <a:moveTo>
                  <a:pt x="2260373" y="723935"/>
                </a:moveTo>
                <a:cubicBezTo>
                  <a:pt x="2205743" y="775801"/>
                  <a:pt x="2151114" y="827667"/>
                  <a:pt x="2096484" y="879533"/>
                </a:cubicBezTo>
                <a:cubicBezTo>
                  <a:pt x="2110431" y="894958"/>
                  <a:pt x="2124313" y="910382"/>
                  <a:pt x="2138260" y="925807"/>
                </a:cubicBezTo>
                <a:cubicBezTo>
                  <a:pt x="2193018" y="873941"/>
                  <a:pt x="2247711" y="822140"/>
                  <a:pt x="2302469" y="770274"/>
                </a:cubicBezTo>
                <a:cubicBezTo>
                  <a:pt x="2288394" y="754849"/>
                  <a:pt x="2274383" y="739424"/>
                  <a:pt x="2260373" y="723935"/>
                </a:cubicBezTo>
                <a:close/>
                <a:moveTo>
                  <a:pt x="9407185" y="757677"/>
                </a:moveTo>
                <a:cubicBezTo>
                  <a:pt x="9398959" y="776894"/>
                  <a:pt x="9390732" y="796046"/>
                  <a:pt x="9382441" y="815263"/>
                </a:cubicBezTo>
                <a:cubicBezTo>
                  <a:pt x="9444269" y="848940"/>
                  <a:pt x="9506032" y="882618"/>
                  <a:pt x="9567860" y="916231"/>
                </a:cubicBezTo>
                <a:cubicBezTo>
                  <a:pt x="9579493" y="899714"/>
                  <a:pt x="9591190" y="883196"/>
                  <a:pt x="9602822" y="866679"/>
                </a:cubicBezTo>
                <a:cubicBezTo>
                  <a:pt x="9573323" y="829209"/>
                  <a:pt x="9454488" y="772266"/>
                  <a:pt x="9407185" y="757677"/>
                </a:cubicBezTo>
                <a:close/>
                <a:moveTo>
                  <a:pt x="8333878" y="775416"/>
                </a:moveTo>
                <a:cubicBezTo>
                  <a:pt x="8269544" y="810121"/>
                  <a:pt x="8205274" y="844827"/>
                  <a:pt x="8140940" y="879533"/>
                </a:cubicBezTo>
                <a:cubicBezTo>
                  <a:pt x="8151737" y="898235"/>
                  <a:pt x="8162470" y="916874"/>
                  <a:pt x="8173203" y="935576"/>
                </a:cubicBezTo>
                <a:cubicBezTo>
                  <a:pt x="8235995" y="901899"/>
                  <a:pt x="8298851" y="868221"/>
                  <a:pt x="8361642" y="834544"/>
                </a:cubicBezTo>
                <a:cubicBezTo>
                  <a:pt x="8352388" y="814813"/>
                  <a:pt x="8343133" y="795146"/>
                  <a:pt x="8333878" y="775416"/>
                </a:cubicBezTo>
                <a:close/>
                <a:moveTo>
                  <a:pt x="4439122" y="829981"/>
                </a:moveTo>
                <a:cubicBezTo>
                  <a:pt x="4420291" y="842192"/>
                  <a:pt x="4401460" y="854468"/>
                  <a:pt x="4382693" y="866679"/>
                </a:cubicBezTo>
                <a:cubicBezTo>
                  <a:pt x="4420741" y="931463"/>
                  <a:pt x="4458853" y="996247"/>
                  <a:pt x="4496965" y="1061095"/>
                </a:cubicBezTo>
                <a:cubicBezTo>
                  <a:pt x="4514832" y="1051969"/>
                  <a:pt x="4532699" y="1042907"/>
                  <a:pt x="4550566" y="1033781"/>
                </a:cubicBezTo>
                <a:cubicBezTo>
                  <a:pt x="4513418" y="965847"/>
                  <a:pt x="4476270" y="897914"/>
                  <a:pt x="4439122" y="829981"/>
                </a:cubicBezTo>
                <a:close/>
                <a:moveTo>
                  <a:pt x="9773524" y="1003060"/>
                </a:moveTo>
                <a:cubicBezTo>
                  <a:pt x="9759705" y="1017585"/>
                  <a:pt x="9745887" y="1032109"/>
                  <a:pt x="9732070" y="1046635"/>
                </a:cubicBezTo>
                <a:cubicBezTo>
                  <a:pt x="9782329" y="1100300"/>
                  <a:pt x="9832524" y="1154030"/>
                  <a:pt x="9882783" y="1207695"/>
                </a:cubicBezTo>
                <a:cubicBezTo>
                  <a:pt x="9898593" y="1192591"/>
                  <a:pt x="9914404" y="1177424"/>
                  <a:pt x="9930278" y="1162320"/>
                </a:cubicBezTo>
                <a:cubicBezTo>
                  <a:pt x="9878027" y="1109233"/>
                  <a:pt x="9825775" y="1056147"/>
                  <a:pt x="9773524" y="1003060"/>
                </a:cubicBezTo>
                <a:close/>
                <a:moveTo>
                  <a:pt x="7967540" y="1018420"/>
                </a:moveTo>
                <a:cubicBezTo>
                  <a:pt x="7914324" y="1070671"/>
                  <a:pt x="7861108" y="1122923"/>
                  <a:pt x="7807829" y="1175174"/>
                </a:cubicBezTo>
                <a:cubicBezTo>
                  <a:pt x="7822546" y="1190085"/>
                  <a:pt x="7837200" y="1204996"/>
                  <a:pt x="7851854" y="1219906"/>
                </a:cubicBezTo>
                <a:cubicBezTo>
                  <a:pt x="7903463" y="1168555"/>
                  <a:pt x="7955007" y="1117267"/>
                  <a:pt x="8006616" y="1065916"/>
                </a:cubicBezTo>
                <a:cubicBezTo>
                  <a:pt x="7993569" y="1050105"/>
                  <a:pt x="7980587" y="1034231"/>
                  <a:pt x="7967540" y="1018420"/>
                </a:cubicBezTo>
                <a:close/>
                <a:moveTo>
                  <a:pt x="1939023" y="1034423"/>
                </a:moveTo>
                <a:cubicBezTo>
                  <a:pt x="1884265" y="1083525"/>
                  <a:pt x="1829507" y="1132563"/>
                  <a:pt x="1774749" y="1181601"/>
                </a:cubicBezTo>
                <a:cubicBezTo>
                  <a:pt x="1786639" y="1197348"/>
                  <a:pt x="1798593" y="1213029"/>
                  <a:pt x="1810483" y="1228775"/>
                </a:cubicBezTo>
                <a:cubicBezTo>
                  <a:pt x="1834841" y="1219328"/>
                  <a:pt x="1852001" y="1199018"/>
                  <a:pt x="1871090" y="1181216"/>
                </a:cubicBezTo>
                <a:cubicBezTo>
                  <a:pt x="1906052" y="1148695"/>
                  <a:pt x="1949756" y="1117331"/>
                  <a:pt x="1977456" y="1078770"/>
                </a:cubicBezTo>
                <a:cubicBezTo>
                  <a:pt x="1964667" y="1063988"/>
                  <a:pt x="1951813" y="1049205"/>
                  <a:pt x="1939023" y="1034423"/>
                </a:cubicBezTo>
                <a:close/>
                <a:moveTo>
                  <a:pt x="4651213" y="1242979"/>
                </a:moveTo>
                <a:cubicBezTo>
                  <a:pt x="4631675" y="1250370"/>
                  <a:pt x="4612137" y="1257761"/>
                  <a:pt x="4592534" y="1265152"/>
                </a:cubicBezTo>
                <a:cubicBezTo>
                  <a:pt x="4625055" y="1335849"/>
                  <a:pt x="4657511" y="1406546"/>
                  <a:pt x="4689968" y="1477243"/>
                </a:cubicBezTo>
                <a:cubicBezTo>
                  <a:pt x="4709441" y="1468695"/>
                  <a:pt x="4728915" y="1460083"/>
                  <a:pt x="4748453" y="1451535"/>
                </a:cubicBezTo>
                <a:cubicBezTo>
                  <a:pt x="4715997" y="1381995"/>
                  <a:pt x="4683605" y="1312519"/>
                  <a:pt x="4651213" y="1242979"/>
                </a:cubicBezTo>
                <a:close/>
                <a:moveTo>
                  <a:pt x="1604819" y="1313033"/>
                </a:moveTo>
                <a:cubicBezTo>
                  <a:pt x="1539328" y="1348446"/>
                  <a:pt x="1473902" y="1383923"/>
                  <a:pt x="1408411" y="1419400"/>
                </a:cubicBezTo>
                <a:cubicBezTo>
                  <a:pt x="1418180" y="1438103"/>
                  <a:pt x="1427949" y="1456741"/>
                  <a:pt x="1437718" y="1475443"/>
                </a:cubicBezTo>
                <a:cubicBezTo>
                  <a:pt x="1503659" y="1439645"/>
                  <a:pt x="1569599" y="1403782"/>
                  <a:pt x="1635540" y="1367984"/>
                </a:cubicBezTo>
                <a:cubicBezTo>
                  <a:pt x="1625322" y="1349667"/>
                  <a:pt x="1615038" y="1331350"/>
                  <a:pt x="1604819" y="1313033"/>
                </a:cubicBezTo>
                <a:close/>
                <a:moveTo>
                  <a:pt x="10249828" y="1470816"/>
                </a:moveTo>
                <a:cubicBezTo>
                  <a:pt x="10193913" y="1423706"/>
                  <a:pt x="10137934" y="1376532"/>
                  <a:pt x="10082019" y="1329422"/>
                </a:cubicBezTo>
                <a:cubicBezTo>
                  <a:pt x="10066466" y="1344397"/>
                  <a:pt x="10050977" y="1359436"/>
                  <a:pt x="10035424" y="1374411"/>
                </a:cubicBezTo>
                <a:cubicBezTo>
                  <a:pt x="10080734" y="1424285"/>
                  <a:pt x="10153487" y="1490547"/>
                  <a:pt x="10212487" y="1522232"/>
                </a:cubicBezTo>
                <a:cubicBezTo>
                  <a:pt x="10224955" y="1505072"/>
                  <a:pt x="10237360" y="1487976"/>
                  <a:pt x="10249828" y="1470816"/>
                </a:cubicBezTo>
                <a:close/>
                <a:moveTo>
                  <a:pt x="7659044" y="1342405"/>
                </a:moveTo>
                <a:cubicBezTo>
                  <a:pt x="7610328" y="1398062"/>
                  <a:pt x="7561611" y="1453720"/>
                  <a:pt x="7512895" y="1509378"/>
                </a:cubicBezTo>
                <a:cubicBezTo>
                  <a:pt x="7529476" y="1523582"/>
                  <a:pt x="7546058" y="1537785"/>
                  <a:pt x="7562639" y="1551989"/>
                </a:cubicBezTo>
                <a:cubicBezTo>
                  <a:pt x="7610328" y="1494917"/>
                  <a:pt x="7658016" y="1437910"/>
                  <a:pt x="7705704" y="1380838"/>
                </a:cubicBezTo>
                <a:cubicBezTo>
                  <a:pt x="7690151" y="1368048"/>
                  <a:pt x="7674598" y="1355194"/>
                  <a:pt x="7659044" y="1342405"/>
                </a:cubicBezTo>
                <a:close/>
                <a:moveTo>
                  <a:pt x="1202876" y="1490097"/>
                </a:moveTo>
                <a:cubicBezTo>
                  <a:pt x="1131215" y="1501665"/>
                  <a:pt x="1059489" y="1513234"/>
                  <a:pt x="987828" y="1524803"/>
                </a:cubicBezTo>
                <a:cubicBezTo>
                  <a:pt x="983908" y="1548261"/>
                  <a:pt x="986093" y="1568570"/>
                  <a:pt x="994255" y="1591001"/>
                </a:cubicBezTo>
                <a:cubicBezTo>
                  <a:pt x="1068230" y="1588880"/>
                  <a:pt x="1148439" y="1575640"/>
                  <a:pt x="1219200" y="1554046"/>
                </a:cubicBezTo>
                <a:cubicBezTo>
                  <a:pt x="1213737" y="1532772"/>
                  <a:pt x="1208338" y="1511435"/>
                  <a:pt x="1202876" y="1490097"/>
                </a:cubicBezTo>
                <a:close/>
                <a:moveTo>
                  <a:pt x="328484" y="1524417"/>
                </a:moveTo>
                <a:cubicBezTo>
                  <a:pt x="252709" y="1524417"/>
                  <a:pt x="176871" y="1524417"/>
                  <a:pt x="101097" y="1524417"/>
                </a:cubicBezTo>
                <a:cubicBezTo>
                  <a:pt x="101097" y="1548133"/>
                  <a:pt x="101097" y="1571848"/>
                  <a:pt x="101097" y="1595500"/>
                </a:cubicBezTo>
                <a:cubicBezTo>
                  <a:pt x="176871" y="1595500"/>
                  <a:pt x="252709" y="1595500"/>
                  <a:pt x="328484" y="1595500"/>
                </a:cubicBezTo>
                <a:cubicBezTo>
                  <a:pt x="328484" y="1571848"/>
                  <a:pt x="328484" y="1548133"/>
                  <a:pt x="328484" y="1524417"/>
                </a:cubicBezTo>
                <a:close/>
                <a:moveTo>
                  <a:pt x="543145" y="1524546"/>
                </a:moveTo>
                <a:cubicBezTo>
                  <a:pt x="543145" y="1548197"/>
                  <a:pt x="543145" y="1571848"/>
                  <a:pt x="543145" y="1595500"/>
                </a:cubicBezTo>
                <a:cubicBezTo>
                  <a:pt x="619498" y="1595500"/>
                  <a:pt x="695786" y="1595500"/>
                  <a:pt x="772074" y="1595500"/>
                </a:cubicBezTo>
                <a:cubicBezTo>
                  <a:pt x="772074" y="1571848"/>
                  <a:pt x="772074" y="1548197"/>
                  <a:pt x="772074" y="1524546"/>
                </a:cubicBezTo>
                <a:cubicBezTo>
                  <a:pt x="695786" y="1524546"/>
                  <a:pt x="619498" y="1524546"/>
                  <a:pt x="543145" y="1524546"/>
                </a:cubicBezTo>
                <a:close/>
                <a:moveTo>
                  <a:pt x="10448358" y="1573648"/>
                </a:moveTo>
                <a:cubicBezTo>
                  <a:pt x="10439167" y="1592929"/>
                  <a:pt x="10429977" y="1612210"/>
                  <a:pt x="10420786" y="1631491"/>
                </a:cubicBezTo>
                <a:cubicBezTo>
                  <a:pt x="10440773" y="1647494"/>
                  <a:pt x="10469310" y="1652057"/>
                  <a:pt x="10493860" y="1658870"/>
                </a:cubicBezTo>
                <a:cubicBezTo>
                  <a:pt x="10543670" y="1672752"/>
                  <a:pt x="10600227" y="1694797"/>
                  <a:pt x="10651772" y="1689334"/>
                </a:cubicBezTo>
                <a:cubicBezTo>
                  <a:pt x="10651772" y="1668125"/>
                  <a:pt x="10651772" y="1646851"/>
                  <a:pt x="10651772" y="1625642"/>
                </a:cubicBezTo>
                <a:cubicBezTo>
                  <a:pt x="10621500" y="1618123"/>
                  <a:pt x="10589109" y="1614652"/>
                  <a:pt x="10558323" y="1607325"/>
                </a:cubicBezTo>
                <a:cubicBezTo>
                  <a:pt x="10520983" y="1598456"/>
                  <a:pt x="10484863" y="1585216"/>
                  <a:pt x="10448358" y="1573648"/>
                </a:cubicBezTo>
                <a:close/>
                <a:moveTo>
                  <a:pt x="11086750" y="1635604"/>
                </a:moveTo>
                <a:cubicBezTo>
                  <a:pt x="11010912" y="1635604"/>
                  <a:pt x="10935009" y="1635604"/>
                  <a:pt x="10859107" y="1635604"/>
                </a:cubicBezTo>
                <a:cubicBezTo>
                  <a:pt x="10859107" y="1658613"/>
                  <a:pt x="10859107" y="1681686"/>
                  <a:pt x="10859107" y="1704758"/>
                </a:cubicBezTo>
                <a:cubicBezTo>
                  <a:pt x="10935009" y="1704758"/>
                  <a:pt x="11010912" y="1704758"/>
                  <a:pt x="11086750" y="1704758"/>
                </a:cubicBezTo>
                <a:cubicBezTo>
                  <a:pt x="11086750" y="1681686"/>
                  <a:pt x="11086750" y="1658613"/>
                  <a:pt x="11086750" y="1635604"/>
                </a:cubicBezTo>
                <a:close/>
                <a:moveTo>
                  <a:pt x="11302054" y="1635540"/>
                </a:moveTo>
                <a:cubicBezTo>
                  <a:pt x="11302054" y="1658613"/>
                  <a:pt x="11302054" y="1681621"/>
                  <a:pt x="11302054" y="1704694"/>
                </a:cubicBezTo>
                <a:cubicBezTo>
                  <a:pt x="11377315" y="1704694"/>
                  <a:pt x="11452575" y="1704694"/>
                  <a:pt x="11527835" y="1704694"/>
                </a:cubicBezTo>
                <a:cubicBezTo>
                  <a:pt x="11527835" y="1681621"/>
                  <a:pt x="11527835" y="1658613"/>
                  <a:pt x="11527835" y="1635540"/>
                </a:cubicBezTo>
                <a:cubicBezTo>
                  <a:pt x="11452575" y="1635540"/>
                  <a:pt x="11377315" y="1635540"/>
                  <a:pt x="11302054" y="1635540"/>
                </a:cubicBezTo>
                <a:close/>
                <a:moveTo>
                  <a:pt x="4863304" y="1660669"/>
                </a:moveTo>
                <a:cubicBezTo>
                  <a:pt x="4844858" y="1670181"/>
                  <a:pt x="4826413" y="1679757"/>
                  <a:pt x="4807903" y="1689334"/>
                </a:cubicBezTo>
                <a:cubicBezTo>
                  <a:pt x="4827377" y="1738564"/>
                  <a:pt x="4864010" y="1785353"/>
                  <a:pt x="4895117" y="1828092"/>
                </a:cubicBezTo>
                <a:cubicBezTo>
                  <a:pt x="4909771" y="1848209"/>
                  <a:pt x="4921275" y="1870896"/>
                  <a:pt x="4940427" y="1886578"/>
                </a:cubicBezTo>
                <a:cubicBezTo>
                  <a:pt x="4956495" y="1874431"/>
                  <a:pt x="4972498" y="1862220"/>
                  <a:pt x="4988566" y="1850008"/>
                </a:cubicBezTo>
                <a:cubicBezTo>
                  <a:pt x="4946790" y="1786895"/>
                  <a:pt x="4905079" y="1723782"/>
                  <a:pt x="4863304" y="1660669"/>
                </a:cubicBezTo>
                <a:close/>
                <a:moveTo>
                  <a:pt x="7369830" y="1684449"/>
                </a:moveTo>
                <a:cubicBezTo>
                  <a:pt x="7320342" y="1741778"/>
                  <a:pt x="7270854" y="1799107"/>
                  <a:pt x="7221366" y="1856435"/>
                </a:cubicBezTo>
                <a:cubicBezTo>
                  <a:pt x="7236598" y="1870382"/>
                  <a:pt x="7251766" y="1884393"/>
                  <a:pt x="7266998" y="1898339"/>
                </a:cubicBezTo>
                <a:cubicBezTo>
                  <a:pt x="7317193" y="1841525"/>
                  <a:pt x="7367452" y="1784710"/>
                  <a:pt x="7417646" y="1727896"/>
                </a:cubicBezTo>
                <a:cubicBezTo>
                  <a:pt x="7401707" y="1713435"/>
                  <a:pt x="7385768" y="1698910"/>
                  <a:pt x="7369830" y="1684449"/>
                </a:cubicBezTo>
                <a:close/>
                <a:moveTo>
                  <a:pt x="7061334" y="2025272"/>
                </a:moveTo>
                <a:cubicBezTo>
                  <a:pt x="7000020" y="2073925"/>
                  <a:pt x="6938707" y="2122641"/>
                  <a:pt x="6877394" y="2171358"/>
                </a:cubicBezTo>
                <a:cubicBezTo>
                  <a:pt x="6889477" y="2187683"/>
                  <a:pt x="6901495" y="2204007"/>
                  <a:pt x="6913513" y="2220332"/>
                </a:cubicBezTo>
                <a:cubicBezTo>
                  <a:pt x="6961587" y="2192439"/>
                  <a:pt x="7006062" y="2152720"/>
                  <a:pt x="7047966" y="2116214"/>
                </a:cubicBezTo>
                <a:cubicBezTo>
                  <a:pt x="7065641" y="2100790"/>
                  <a:pt x="7085371" y="2088514"/>
                  <a:pt x="7097389" y="2068526"/>
                </a:cubicBezTo>
                <a:cubicBezTo>
                  <a:pt x="7085371" y="2054130"/>
                  <a:pt x="7073353" y="2039669"/>
                  <a:pt x="7061334" y="2025272"/>
                </a:cubicBezTo>
                <a:close/>
                <a:moveTo>
                  <a:pt x="5139664" y="2030864"/>
                </a:moveTo>
                <a:cubicBezTo>
                  <a:pt x="5125396" y="2045582"/>
                  <a:pt x="5111064" y="2060235"/>
                  <a:pt x="5096796" y="2074953"/>
                </a:cubicBezTo>
                <a:cubicBezTo>
                  <a:pt x="5133816" y="2121420"/>
                  <a:pt x="5229642" y="2200537"/>
                  <a:pt x="5281058" y="2231836"/>
                </a:cubicBezTo>
                <a:cubicBezTo>
                  <a:pt x="5292819" y="2213840"/>
                  <a:pt x="5304581" y="2195780"/>
                  <a:pt x="5316342" y="2177785"/>
                </a:cubicBezTo>
                <a:cubicBezTo>
                  <a:pt x="5257471" y="2128811"/>
                  <a:pt x="5198535" y="2079838"/>
                  <a:pt x="5139664" y="2030864"/>
                </a:cubicBezTo>
                <a:close/>
                <a:moveTo>
                  <a:pt x="6669288" y="2290000"/>
                </a:moveTo>
                <a:cubicBezTo>
                  <a:pt x="6596470" y="2318858"/>
                  <a:pt x="6523588" y="2347715"/>
                  <a:pt x="6450770" y="2376572"/>
                </a:cubicBezTo>
                <a:cubicBezTo>
                  <a:pt x="6457197" y="2395917"/>
                  <a:pt x="6463624" y="2415262"/>
                  <a:pt x="6470051" y="2434672"/>
                </a:cubicBezTo>
                <a:cubicBezTo>
                  <a:pt x="6519025" y="2431073"/>
                  <a:pt x="6582716" y="2396817"/>
                  <a:pt x="6628797" y="2377986"/>
                </a:cubicBezTo>
                <a:cubicBezTo>
                  <a:pt x="6652320" y="2368345"/>
                  <a:pt x="6678928" y="2361725"/>
                  <a:pt x="6697888" y="2344887"/>
                </a:cubicBezTo>
                <a:cubicBezTo>
                  <a:pt x="6688376" y="2326570"/>
                  <a:pt x="6678800" y="2308317"/>
                  <a:pt x="6669288" y="2290000"/>
                </a:cubicBezTo>
                <a:close/>
                <a:moveTo>
                  <a:pt x="5525284" y="2303111"/>
                </a:moveTo>
                <a:cubicBezTo>
                  <a:pt x="5516350" y="2321300"/>
                  <a:pt x="5507481" y="2339552"/>
                  <a:pt x="5498547" y="2357741"/>
                </a:cubicBezTo>
                <a:cubicBezTo>
                  <a:pt x="5516029" y="2375351"/>
                  <a:pt x="5547135" y="2383192"/>
                  <a:pt x="5570465" y="2392511"/>
                </a:cubicBezTo>
                <a:cubicBezTo>
                  <a:pt x="5622138" y="2413141"/>
                  <a:pt x="5676318" y="2434800"/>
                  <a:pt x="5730947" y="2445662"/>
                </a:cubicBezTo>
                <a:cubicBezTo>
                  <a:pt x="5736410" y="2424903"/>
                  <a:pt x="5741873" y="2404208"/>
                  <a:pt x="5747336" y="2383449"/>
                </a:cubicBezTo>
                <a:cubicBezTo>
                  <a:pt x="5673297" y="2356648"/>
                  <a:pt x="5599323" y="2329912"/>
                  <a:pt x="5525284" y="2303111"/>
                </a:cubicBezTo>
                <a:close/>
                <a:moveTo>
                  <a:pt x="6224154" y="2423425"/>
                </a:moveTo>
                <a:cubicBezTo>
                  <a:pt x="6142789" y="2423425"/>
                  <a:pt x="6061423" y="2423425"/>
                  <a:pt x="5980057" y="2423425"/>
                </a:cubicBezTo>
                <a:cubicBezTo>
                  <a:pt x="5980057" y="2445598"/>
                  <a:pt x="5980057" y="2467835"/>
                  <a:pt x="5980057" y="2490008"/>
                </a:cubicBezTo>
                <a:cubicBezTo>
                  <a:pt x="6033080" y="2498170"/>
                  <a:pt x="6088802" y="2493993"/>
                  <a:pt x="6142275" y="2491551"/>
                </a:cubicBezTo>
                <a:cubicBezTo>
                  <a:pt x="6168625" y="2490394"/>
                  <a:pt x="6200053" y="2492836"/>
                  <a:pt x="6224154" y="2484738"/>
                </a:cubicBezTo>
                <a:cubicBezTo>
                  <a:pt x="6224154" y="2464300"/>
                  <a:pt x="6224154" y="2443862"/>
                  <a:pt x="6224154" y="2423425"/>
                </a:cubicBezTo>
                <a:close/>
              </a:path>
            </a:pathLst>
          </a:custGeom>
          <a:solidFill>
            <a:schemeClr val="bg2"/>
          </a:solidFill>
          <a:ln w="1607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9B0153F-A324-862B-CF1A-6886218F96FE}"/>
              </a:ext>
            </a:extLst>
          </p:cNvPr>
          <p:cNvSpPr/>
          <p:nvPr/>
        </p:nvSpPr>
        <p:spPr>
          <a:xfrm>
            <a:off x="253866" y="1880421"/>
            <a:ext cx="11681954" cy="2986476"/>
          </a:xfrm>
          <a:custGeom>
            <a:avLst/>
            <a:gdLst>
              <a:gd name="csX0" fmla="*/ 11681954 w 11681954"/>
              <a:gd name="csY0" fmla="*/ 1536496 h 2986476"/>
              <a:gd name="csX1" fmla="*/ 11452896 w 11681954"/>
              <a:gd name="csY1" fmla="*/ 1535339 h 2986476"/>
              <a:gd name="csX2" fmla="*/ 10938737 w 11681954"/>
              <a:gd name="csY2" fmla="*/ 1535275 h 2986476"/>
              <a:gd name="csX3" fmla="*/ 10496175 w 11681954"/>
              <a:gd name="csY3" fmla="*/ 1470555 h 2986476"/>
              <a:gd name="csX4" fmla="*/ 10080284 w 11681954"/>
              <a:gd name="csY4" fmla="*/ 1102417 h 2986476"/>
              <a:gd name="csX5" fmla="*/ 9877512 w 11681954"/>
              <a:gd name="csY5" fmla="*/ 900095 h 2986476"/>
              <a:gd name="csX6" fmla="*/ 8587037 w 11681954"/>
              <a:gd name="csY6" fmla="*/ 579838 h 2986476"/>
              <a:gd name="csX7" fmla="*/ 7857509 w 11681954"/>
              <a:gd name="csY7" fmla="*/ 928824 h 2986476"/>
              <a:gd name="csX8" fmla="*/ 7315008 w 11681954"/>
              <a:gd name="csY8" fmla="*/ 1511238 h 2986476"/>
              <a:gd name="csX9" fmla="*/ 6821479 w 11681954"/>
              <a:gd name="csY9" fmla="*/ 2052519 h 2986476"/>
              <a:gd name="csX10" fmla="*/ 6298707 w 11681954"/>
              <a:gd name="csY10" fmla="*/ 2301436 h 2986476"/>
              <a:gd name="csX11" fmla="*/ 6041371 w 11681954"/>
              <a:gd name="csY11" fmla="*/ 2322324 h 2986476"/>
              <a:gd name="csX12" fmla="*/ 5738531 w 11681954"/>
              <a:gd name="csY12" fmla="*/ 2263003 h 2986476"/>
              <a:gd name="csX13" fmla="*/ 5466734 w 11681954"/>
              <a:gd name="csY13" fmla="*/ 2123344 h 2986476"/>
              <a:gd name="csX14" fmla="*/ 4691060 w 11681954"/>
              <a:gd name="csY14" fmla="*/ 919440 h 2986476"/>
              <a:gd name="csX15" fmla="*/ 3708116 w 11681954"/>
              <a:gd name="csY15" fmla="*/ 167547 h 2986476"/>
              <a:gd name="csX16" fmla="*/ 3261891 w 11681954"/>
              <a:gd name="csY16" fmla="*/ 137918 h 2986476"/>
              <a:gd name="csX17" fmla="*/ 2263072 w 11681954"/>
              <a:gd name="csY17" fmla="*/ 572254 h 2986476"/>
              <a:gd name="csX18" fmla="*/ 1902132 w 11681954"/>
              <a:gd name="csY18" fmla="*/ 912049 h 2986476"/>
              <a:gd name="csX19" fmla="*/ 1432448 w 11681954"/>
              <a:gd name="csY19" fmla="*/ 1290792 h 2986476"/>
              <a:gd name="csX20" fmla="*/ 1047342 w 11681954"/>
              <a:gd name="csY20" fmla="*/ 1418432 h 2986476"/>
              <a:gd name="csX21" fmla="*/ 745531 w 11681954"/>
              <a:gd name="csY21" fmla="*/ 1424538 h 2986476"/>
              <a:gd name="csX22" fmla="*/ 237799 w 11681954"/>
              <a:gd name="csY22" fmla="*/ 1424538 h 2986476"/>
              <a:gd name="csX23" fmla="*/ 1928 w 11681954"/>
              <a:gd name="csY23" fmla="*/ 1426080 h 2986476"/>
              <a:gd name="csX24" fmla="*/ 0 w 11681954"/>
              <a:gd name="csY24" fmla="*/ 1294520 h 2986476"/>
              <a:gd name="csX25" fmla="*/ 102832 w 11681954"/>
              <a:gd name="csY25" fmla="*/ 1290342 h 2986476"/>
              <a:gd name="csX26" fmla="*/ 289215 w 11681954"/>
              <a:gd name="csY26" fmla="*/ 1290535 h 2986476"/>
              <a:gd name="csX27" fmla="*/ 751958 w 11681954"/>
              <a:gd name="csY27" fmla="*/ 1290406 h 2986476"/>
              <a:gd name="csX28" fmla="*/ 1307957 w 11681954"/>
              <a:gd name="csY28" fmla="*/ 1204735 h 2986476"/>
              <a:gd name="csX29" fmla="*/ 2169431 w 11681954"/>
              <a:gd name="csY29" fmla="*/ 478677 h 2986476"/>
              <a:gd name="csX30" fmla="*/ 2722409 w 11681954"/>
              <a:gd name="csY30" fmla="*/ 125386 h 2986476"/>
              <a:gd name="csX31" fmla="*/ 3907224 w 11681954"/>
              <a:gd name="csY31" fmla="*/ 83739 h 2986476"/>
              <a:gd name="csX32" fmla="*/ 4866645 w 11681954"/>
              <a:gd name="csY32" fmla="*/ 975034 h 2986476"/>
              <a:gd name="csX33" fmla="*/ 5618154 w 11681954"/>
              <a:gd name="csY33" fmla="*/ 2061774 h 2986476"/>
              <a:gd name="csX34" fmla="*/ 5796245 w 11681954"/>
              <a:gd name="csY34" fmla="*/ 2141340 h 2986476"/>
              <a:gd name="csX35" fmla="*/ 6028517 w 11681954"/>
              <a:gd name="csY35" fmla="*/ 2189671 h 2986476"/>
              <a:gd name="csX36" fmla="*/ 6240608 w 11681954"/>
              <a:gd name="csY36" fmla="*/ 2177588 h 2986476"/>
              <a:gd name="csX37" fmla="*/ 7172714 w 11681954"/>
              <a:gd name="csY37" fmla="*/ 1478203 h 2986476"/>
              <a:gd name="csX38" fmla="*/ 7864580 w 11681954"/>
              <a:gd name="csY38" fmla="*/ 755809 h 2986476"/>
              <a:gd name="csX39" fmla="*/ 8522317 w 11681954"/>
              <a:gd name="csY39" fmla="*/ 456440 h 2986476"/>
              <a:gd name="csX40" fmla="*/ 9955600 w 11681954"/>
              <a:gd name="csY40" fmla="*/ 796428 h 2986476"/>
              <a:gd name="csX41" fmla="*/ 10221356 w 11681954"/>
              <a:gd name="csY41" fmla="*/ 1064240 h 2986476"/>
              <a:gd name="csX42" fmla="*/ 10556267 w 11681954"/>
              <a:gd name="csY42" fmla="*/ 1352555 h 2986476"/>
              <a:gd name="csX43" fmla="*/ 10951591 w 11681954"/>
              <a:gd name="csY43" fmla="*/ 1401786 h 2986476"/>
              <a:gd name="csX44" fmla="*/ 11427188 w 11681954"/>
              <a:gd name="csY44" fmla="*/ 1402043 h 2986476"/>
              <a:gd name="csX45" fmla="*/ 11680283 w 11681954"/>
              <a:gd name="csY45" fmla="*/ 1403971 h 2986476"/>
              <a:gd name="csX46" fmla="*/ 11681954 w 11681954"/>
              <a:gd name="csY46" fmla="*/ 1536496 h 2986476"/>
              <a:gd name="csX47" fmla="*/ 11681633 w 11681954"/>
              <a:gd name="csY47" fmla="*/ 2067944 h 2986476"/>
              <a:gd name="csX48" fmla="*/ 11681890 w 11681954"/>
              <a:gd name="csY48" fmla="*/ 2200918 h 2986476"/>
              <a:gd name="csX49" fmla="*/ 11504312 w 11681954"/>
              <a:gd name="csY49" fmla="*/ 2203232 h 2986476"/>
              <a:gd name="csX50" fmla="*/ 11176536 w 11681954"/>
              <a:gd name="csY50" fmla="*/ 2203232 h 2986476"/>
              <a:gd name="csX51" fmla="*/ 10585446 w 11681954"/>
              <a:gd name="csY51" fmla="*/ 2189799 h 2986476"/>
              <a:gd name="csX52" fmla="*/ 10075464 w 11681954"/>
              <a:gd name="csY52" fmla="*/ 2000910 h 2986476"/>
              <a:gd name="csX53" fmla="*/ 9672877 w 11681954"/>
              <a:gd name="csY53" fmla="*/ 1651089 h 2986476"/>
              <a:gd name="csX54" fmla="*/ 9374151 w 11681954"/>
              <a:gd name="csY54" fmla="*/ 1358789 h 2986476"/>
              <a:gd name="csX55" fmla="*/ 8766607 w 11681954"/>
              <a:gd name="csY55" fmla="*/ 1241497 h 2986476"/>
              <a:gd name="csX56" fmla="*/ 8486391 w 11681954"/>
              <a:gd name="csY56" fmla="*/ 1320099 h 2986476"/>
              <a:gd name="csX57" fmla="*/ 7958670 w 11681954"/>
              <a:gd name="csY57" fmla="*/ 1794668 h 2986476"/>
              <a:gd name="csX58" fmla="*/ 7560390 w 11681954"/>
              <a:gd name="csY58" fmla="*/ 2264095 h 2986476"/>
              <a:gd name="csX59" fmla="*/ 6022604 w 11681954"/>
              <a:gd name="csY59" fmla="*/ 2985268 h 2986476"/>
              <a:gd name="csX60" fmla="*/ 5617575 w 11681954"/>
              <a:gd name="csY60" fmla="*/ 2922926 h 2986476"/>
              <a:gd name="csX61" fmla="*/ 4394583 w 11681954"/>
              <a:gd name="csY61" fmla="*/ 1839335 h 2986476"/>
              <a:gd name="csX62" fmla="*/ 3690378 w 11681954"/>
              <a:gd name="csY62" fmla="*/ 865839 h 2986476"/>
              <a:gd name="csX63" fmla="*/ 3496283 w 11681954"/>
              <a:gd name="csY63" fmla="*/ 816673 h 2986476"/>
              <a:gd name="csX64" fmla="*/ 3226349 w 11681954"/>
              <a:gd name="csY64" fmla="*/ 817187 h 2986476"/>
              <a:gd name="csX65" fmla="*/ 2519637 w 11681954"/>
              <a:gd name="csY65" fmla="*/ 1214696 h 2986476"/>
              <a:gd name="csX66" fmla="*/ 1947314 w 11681954"/>
              <a:gd name="csY66" fmla="*/ 1741388 h 2986476"/>
              <a:gd name="csX67" fmla="*/ 1118296 w 11681954"/>
              <a:gd name="csY67" fmla="*/ 2087353 h 2986476"/>
              <a:gd name="csX68" fmla="*/ 874071 w 11681954"/>
              <a:gd name="csY68" fmla="*/ 2096929 h 2986476"/>
              <a:gd name="csX69" fmla="*/ 533440 w 11681954"/>
              <a:gd name="csY69" fmla="*/ 2096737 h 2986476"/>
              <a:gd name="csX70" fmla="*/ 179956 w 11681954"/>
              <a:gd name="csY70" fmla="*/ 2096479 h 2986476"/>
              <a:gd name="csX71" fmla="*/ 321 w 11681954"/>
              <a:gd name="csY71" fmla="*/ 2091659 h 2986476"/>
              <a:gd name="csX72" fmla="*/ 2057 w 11681954"/>
              <a:gd name="csY72" fmla="*/ 1960163 h 2986476"/>
              <a:gd name="csX73" fmla="*/ 552721 w 11681954"/>
              <a:gd name="csY73" fmla="*/ 1961191 h 2986476"/>
              <a:gd name="csX74" fmla="*/ 829082 w 11681954"/>
              <a:gd name="csY74" fmla="*/ 1961448 h 2986476"/>
              <a:gd name="csX75" fmla="*/ 1111677 w 11681954"/>
              <a:gd name="csY75" fmla="*/ 1951872 h 2986476"/>
              <a:gd name="csX76" fmla="*/ 1772050 w 11681954"/>
              <a:gd name="csY76" fmla="*/ 1700834 h 2986476"/>
              <a:gd name="csX77" fmla="*/ 3085341 w 11681954"/>
              <a:gd name="csY77" fmla="*/ 707864 h 2986476"/>
              <a:gd name="csX78" fmla="*/ 3425586 w 11681954"/>
              <a:gd name="csY78" fmla="*/ 675279 h 2986476"/>
              <a:gd name="csX79" fmla="*/ 3681444 w 11681954"/>
              <a:gd name="csY79" fmla="*/ 721232 h 2986476"/>
              <a:gd name="csX80" fmla="*/ 3862492 w 11681954"/>
              <a:gd name="csY80" fmla="*/ 803176 h 2986476"/>
              <a:gd name="csX81" fmla="*/ 4519717 w 11681954"/>
              <a:gd name="csY81" fmla="*/ 1797496 h 2986476"/>
              <a:gd name="csX82" fmla="*/ 5720793 w 11681954"/>
              <a:gd name="csY82" fmla="*/ 2812960 h 2986476"/>
              <a:gd name="csX83" fmla="*/ 6112068 w 11681954"/>
              <a:gd name="csY83" fmla="*/ 2853965 h 2986476"/>
              <a:gd name="csX84" fmla="*/ 7190453 w 11681954"/>
              <a:gd name="csY84" fmla="*/ 2440773 h 2986476"/>
              <a:gd name="csX85" fmla="*/ 7586355 w 11681954"/>
              <a:gd name="csY85" fmla="*/ 2033045 h 2986476"/>
              <a:gd name="csX86" fmla="*/ 7910725 w 11681954"/>
              <a:gd name="csY86" fmla="*/ 1650318 h 2986476"/>
              <a:gd name="csX87" fmla="*/ 8709278 w 11681954"/>
              <a:gd name="csY87" fmla="*/ 1113600 h 2986476"/>
              <a:gd name="csX88" fmla="*/ 9466507 w 11681954"/>
              <a:gd name="csY88" fmla="*/ 1259685 h 2986476"/>
              <a:gd name="csX89" fmla="*/ 9805658 w 11681954"/>
              <a:gd name="csY89" fmla="*/ 1601794 h 2986476"/>
              <a:gd name="csX90" fmla="*/ 10196420 w 11681954"/>
              <a:gd name="csY90" fmla="*/ 1918066 h 2986476"/>
              <a:gd name="csX91" fmla="*/ 10630563 w 11681954"/>
              <a:gd name="csY91" fmla="*/ 2060810 h 2986476"/>
              <a:gd name="csX92" fmla="*/ 11125120 w 11681954"/>
              <a:gd name="csY92" fmla="*/ 2069679 h 2986476"/>
              <a:gd name="csX93" fmla="*/ 11681633 w 11681954"/>
              <a:gd name="csY93" fmla="*/ 2067944 h 29864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</a:cxnLst>
            <a:rect l="l" t="t" r="r" b="b"/>
            <a:pathLst>
              <a:path w="11681954" h="2986476">
                <a:moveTo>
                  <a:pt x="11681954" y="1536496"/>
                </a:moveTo>
                <a:cubicBezTo>
                  <a:pt x="11606758" y="1529040"/>
                  <a:pt x="11528542" y="1535725"/>
                  <a:pt x="11452896" y="1535339"/>
                </a:cubicBezTo>
                <a:cubicBezTo>
                  <a:pt x="11281488" y="1534375"/>
                  <a:pt x="11110145" y="1535596"/>
                  <a:pt x="10938737" y="1535275"/>
                </a:cubicBezTo>
                <a:cubicBezTo>
                  <a:pt x="10785839" y="1534953"/>
                  <a:pt x="10637054" y="1539388"/>
                  <a:pt x="10496175" y="1470555"/>
                </a:cubicBezTo>
                <a:cubicBezTo>
                  <a:pt x="10324381" y="1386554"/>
                  <a:pt x="10206446" y="1240790"/>
                  <a:pt x="10080284" y="1102417"/>
                </a:cubicBezTo>
                <a:cubicBezTo>
                  <a:pt x="10016014" y="1031848"/>
                  <a:pt x="9949173" y="963272"/>
                  <a:pt x="9877512" y="900095"/>
                </a:cubicBezTo>
                <a:cubicBezTo>
                  <a:pt x="9529748" y="593978"/>
                  <a:pt x="9036862" y="488575"/>
                  <a:pt x="8587037" y="579838"/>
                </a:cubicBezTo>
                <a:cubicBezTo>
                  <a:pt x="8317682" y="634468"/>
                  <a:pt x="8069408" y="753495"/>
                  <a:pt x="7857509" y="928824"/>
                </a:cubicBezTo>
                <a:cubicBezTo>
                  <a:pt x="7662772" y="1089884"/>
                  <a:pt x="7475875" y="1315407"/>
                  <a:pt x="7315008" y="1511238"/>
                </a:cubicBezTo>
                <a:cubicBezTo>
                  <a:pt x="7160888" y="1698777"/>
                  <a:pt x="7010753" y="1898464"/>
                  <a:pt x="6821479" y="2052519"/>
                </a:cubicBezTo>
                <a:cubicBezTo>
                  <a:pt x="6669802" y="2175981"/>
                  <a:pt x="6490103" y="2262039"/>
                  <a:pt x="6298707" y="2301436"/>
                </a:cubicBezTo>
                <a:cubicBezTo>
                  <a:pt x="6213871" y="2318853"/>
                  <a:pt x="6128007" y="2325473"/>
                  <a:pt x="6041371" y="2322324"/>
                </a:cubicBezTo>
                <a:cubicBezTo>
                  <a:pt x="5939053" y="2318532"/>
                  <a:pt x="5834615" y="2298608"/>
                  <a:pt x="5738531" y="2263003"/>
                </a:cubicBezTo>
                <a:cubicBezTo>
                  <a:pt x="5642383" y="2227397"/>
                  <a:pt x="5551120" y="2181637"/>
                  <a:pt x="5466734" y="2123344"/>
                </a:cubicBezTo>
                <a:cubicBezTo>
                  <a:pt x="5055021" y="1839014"/>
                  <a:pt x="4925967" y="1332953"/>
                  <a:pt x="4691060" y="919440"/>
                </a:cubicBezTo>
                <a:cubicBezTo>
                  <a:pt x="4480127" y="548282"/>
                  <a:pt x="4127413" y="262988"/>
                  <a:pt x="3708116" y="167547"/>
                </a:cubicBezTo>
                <a:cubicBezTo>
                  <a:pt x="3564345" y="134833"/>
                  <a:pt x="3408683" y="124936"/>
                  <a:pt x="3261891" y="137918"/>
                </a:cubicBezTo>
                <a:cubicBezTo>
                  <a:pt x="2865088" y="172881"/>
                  <a:pt x="2562184" y="312090"/>
                  <a:pt x="2263072" y="572254"/>
                </a:cubicBezTo>
                <a:cubicBezTo>
                  <a:pt x="2138453" y="680613"/>
                  <a:pt x="2020774" y="797263"/>
                  <a:pt x="1902132" y="912049"/>
                </a:cubicBezTo>
                <a:cubicBezTo>
                  <a:pt x="1757396" y="1051965"/>
                  <a:pt x="1610347" y="1193423"/>
                  <a:pt x="1432448" y="1290792"/>
                </a:cubicBezTo>
                <a:cubicBezTo>
                  <a:pt x="1312520" y="1356412"/>
                  <a:pt x="1182888" y="1400436"/>
                  <a:pt x="1047342" y="1418432"/>
                </a:cubicBezTo>
                <a:cubicBezTo>
                  <a:pt x="948238" y="1431543"/>
                  <a:pt x="845278" y="1424409"/>
                  <a:pt x="745531" y="1424538"/>
                </a:cubicBezTo>
                <a:cubicBezTo>
                  <a:pt x="576308" y="1424795"/>
                  <a:pt x="407021" y="1424152"/>
                  <a:pt x="237799" y="1424538"/>
                </a:cubicBezTo>
                <a:cubicBezTo>
                  <a:pt x="159454" y="1424730"/>
                  <a:pt x="80016" y="1420617"/>
                  <a:pt x="1928" y="1426080"/>
                </a:cubicBezTo>
                <a:cubicBezTo>
                  <a:pt x="1285" y="1382184"/>
                  <a:pt x="643" y="1338352"/>
                  <a:pt x="0" y="1294520"/>
                </a:cubicBezTo>
                <a:cubicBezTo>
                  <a:pt x="33099" y="1287514"/>
                  <a:pt x="68705" y="1290471"/>
                  <a:pt x="102832" y="1290342"/>
                </a:cubicBezTo>
                <a:cubicBezTo>
                  <a:pt x="164981" y="1290021"/>
                  <a:pt x="227066" y="1290406"/>
                  <a:pt x="289215" y="1290535"/>
                </a:cubicBezTo>
                <a:cubicBezTo>
                  <a:pt x="443462" y="1290920"/>
                  <a:pt x="597710" y="1290663"/>
                  <a:pt x="751958" y="1290406"/>
                </a:cubicBezTo>
                <a:cubicBezTo>
                  <a:pt x="961221" y="1290085"/>
                  <a:pt x="1113348" y="1295612"/>
                  <a:pt x="1307957" y="1204735"/>
                </a:cubicBezTo>
                <a:cubicBezTo>
                  <a:pt x="1646402" y="1046695"/>
                  <a:pt x="1889278" y="717569"/>
                  <a:pt x="2169431" y="478677"/>
                </a:cubicBezTo>
                <a:cubicBezTo>
                  <a:pt x="2336339" y="336384"/>
                  <a:pt x="2517645" y="207458"/>
                  <a:pt x="2722409" y="125386"/>
                </a:cubicBezTo>
                <a:cubicBezTo>
                  <a:pt x="3097809" y="-25134"/>
                  <a:pt x="3522569" y="-41523"/>
                  <a:pt x="3907224" y="83739"/>
                </a:cubicBezTo>
                <a:cubicBezTo>
                  <a:pt x="4336226" y="223462"/>
                  <a:pt x="4667602" y="582023"/>
                  <a:pt x="4866645" y="975034"/>
                </a:cubicBezTo>
                <a:cubicBezTo>
                  <a:pt x="5062476" y="1361874"/>
                  <a:pt x="5210618" y="1841585"/>
                  <a:pt x="5618154" y="2061774"/>
                </a:cubicBezTo>
                <a:cubicBezTo>
                  <a:pt x="5675675" y="2092880"/>
                  <a:pt x="5733903" y="2121159"/>
                  <a:pt x="5796245" y="2141340"/>
                </a:cubicBezTo>
                <a:cubicBezTo>
                  <a:pt x="5872148" y="2165827"/>
                  <a:pt x="5948565" y="2184272"/>
                  <a:pt x="6028517" y="2189671"/>
                </a:cubicBezTo>
                <a:cubicBezTo>
                  <a:pt x="6099085" y="2194427"/>
                  <a:pt x="6171003" y="2189414"/>
                  <a:pt x="6240608" y="2177588"/>
                </a:cubicBezTo>
                <a:cubicBezTo>
                  <a:pt x="6673851" y="2103935"/>
                  <a:pt x="6910300" y="1795568"/>
                  <a:pt x="7172714" y="1478203"/>
                </a:cubicBezTo>
                <a:cubicBezTo>
                  <a:pt x="7383776" y="1222987"/>
                  <a:pt x="7597602" y="955110"/>
                  <a:pt x="7864580" y="755809"/>
                </a:cubicBezTo>
                <a:cubicBezTo>
                  <a:pt x="8059060" y="610623"/>
                  <a:pt x="8285226" y="507535"/>
                  <a:pt x="8522317" y="456440"/>
                </a:cubicBezTo>
                <a:cubicBezTo>
                  <a:pt x="9023558" y="348467"/>
                  <a:pt x="9566253" y="452005"/>
                  <a:pt x="9955600" y="796428"/>
                </a:cubicBezTo>
                <a:cubicBezTo>
                  <a:pt x="10050013" y="879979"/>
                  <a:pt x="10137484" y="970149"/>
                  <a:pt x="10221356" y="1064240"/>
                </a:cubicBezTo>
                <a:cubicBezTo>
                  <a:pt x="10320717" y="1175685"/>
                  <a:pt x="10418279" y="1288028"/>
                  <a:pt x="10556267" y="1352555"/>
                </a:cubicBezTo>
                <a:cubicBezTo>
                  <a:pt x="10682171" y="1411427"/>
                  <a:pt x="10816110" y="1401529"/>
                  <a:pt x="10951591" y="1401786"/>
                </a:cubicBezTo>
                <a:cubicBezTo>
                  <a:pt x="11110145" y="1402043"/>
                  <a:pt x="11268634" y="1401850"/>
                  <a:pt x="11427188" y="1402043"/>
                </a:cubicBezTo>
                <a:cubicBezTo>
                  <a:pt x="11510739" y="1402172"/>
                  <a:pt x="11597182" y="1395937"/>
                  <a:pt x="11680283" y="1403971"/>
                </a:cubicBezTo>
                <a:cubicBezTo>
                  <a:pt x="11680797" y="1448125"/>
                  <a:pt x="11681376" y="1492278"/>
                  <a:pt x="11681954" y="1536496"/>
                </a:cubicBezTo>
                <a:close/>
                <a:moveTo>
                  <a:pt x="11681633" y="2067944"/>
                </a:moveTo>
                <a:cubicBezTo>
                  <a:pt x="11681697" y="2112290"/>
                  <a:pt x="11681826" y="2156572"/>
                  <a:pt x="11681890" y="2200918"/>
                </a:cubicBezTo>
                <a:cubicBezTo>
                  <a:pt x="11624240" y="2208887"/>
                  <a:pt x="11562669" y="2203168"/>
                  <a:pt x="11504312" y="2203232"/>
                </a:cubicBezTo>
                <a:cubicBezTo>
                  <a:pt x="11395053" y="2203360"/>
                  <a:pt x="11285794" y="2202975"/>
                  <a:pt x="11176536" y="2203232"/>
                </a:cubicBezTo>
                <a:cubicBezTo>
                  <a:pt x="10980512" y="2203618"/>
                  <a:pt x="10780247" y="2215122"/>
                  <a:pt x="10585446" y="2189799"/>
                </a:cubicBezTo>
                <a:cubicBezTo>
                  <a:pt x="10406904" y="2166598"/>
                  <a:pt x="10227719" y="2096094"/>
                  <a:pt x="10075464" y="2000910"/>
                </a:cubicBezTo>
                <a:cubicBezTo>
                  <a:pt x="9923015" y="1905662"/>
                  <a:pt x="9793512" y="1783228"/>
                  <a:pt x="9672877" y="1651089"/>
                </a:cubicBezTo>
                <a:cubicBezTo>
                  <a:pt x="9580007" y="1549285"/>
                  <a:pt x="9492986" y="1432443"/>
                  <a:pt x="9374151" y="1358789"/>
                </a:cubicBezTo>
                <a:cubicBezTo>
                  <a:pt x="9193231" y="1246703"/>
                  <a:pt x="8976127" y="1212511"/>
                  <a:pt x="8766607" y="1241497"/>
                </a:cubicBezTo>
                <a:cubicBezTo>
                  <a:pt x="8669110" y="1254994"/>
                  <a:pt x="8575725" y="1278002"/>
                  <a:pt x="8486391" y="1320099"/>
                </a:cubicBezTo>
                <a:cubicBezTo>
                  <a:pt x="8272115" y="1421131"/>
                  <a:pt x="8110219" y="1619018"/>
                  <a:pt x="7958670" y="1794668"/>
                </a:cubicBezTo>
                <a:cubicBezTo>
                  <a:pt x="7824539" y="1950008"/>
                  <a:pt x="7695678" y="2109719"/>
                  <a:pt x="7560390" y="2264095"/>
                </a:cubicBezTo>
                <a:cubicBezTo>
                  <a:pt x="7164101" y="2716234"/>
                  <a:pt x="6636253" y="3007698"/>
                  <a:pt x="6022604" y="2985268"/>
                </a:cubicBezTo>
                <a:cubicBezTo>
                  <a:pt x="5884231" y="2980191"/>
                  <a:pt x="5751192" y="2959174"/>
                  <a:pt x="5617575" y="2922926"/>
                </a:cubicBezTo>
                <a:cubicBezTo>
                  <a:pt x="5065882" y="2773177"/>
                  <a:pt x="4652434" y="2331643"/>
                  <a:pt x="4394583" y="1839335"/>
                </a:cubicBezTo>
                <a:cubicBezTo>
                  <a:pt x="4207044" y="1481159"/>
                  <a:pt x="4105433" y="1030499"/>
                  <a:pt x="3690378" y="865839"/>
                </a:cubicBezTo>
                <a:cubicBezTo>
                  <a:pt x="3628357" y="841224"/>
                  <a:pt x="3562609" y="824642"/>
                  <a:pt x="3496283" y="816673"/>
                </a:cubicBezTo>
                <a:cubicBezTo>
                  <a:pt x="3406626" y="805940"/>
                  <a:pt x="3315941" y="805490"/>
                  <a:pt x="3226349" y="817187"/>
                </a:cubicBezTo>
                <a:cubicBezTo>
                  <a:pt x="2936877" y="855042"/>
                  <a:pt x="2725879" y="1022336"/>
                  <a:pt x="2519637" y="1214696"/>
                </a:cubicBezTo>
                <a:cubicBezTo>
                  <a:pt x="2329656" y="1391888"/>
                  <a:pt x="2153363" y="1582063"/>
                  <a:pt x="1947314" y="1741388"/>
                </a:cubicBezTo>
                <a:cubicBezTo>
                  <a:pt x="1708937" y="1925779"/>
                  <a:pt x="1417537" y="2049884"/>
                  <a:pt x="1118296" y="2087353"/>
                </a:cubicBezTo>
                <a:cubicBezTo>
                  <a:pt x="1037188" y="2097508"/>
                  <a:pt x="955629" y="2096865"/>
                  <a:pt x="874071" y="2096929"/>
                </a:cubicBezTo>
                <a:cubicBezTo>
                  <a:pt x="760506" y="2096994"/>
                  <a:pt x="647005" y="2096801"/>
                  <a:pt x="533440" y="2096737"/>
                </a:cubicBezTo>
                <a:cubicBezTo>
                  <a:pt x="415633" y="2096672"/>
                  <a:pt x="297762" y="2096608"/>
                  <a:pt x="179956" y="2096479"/>
                </a:cubicBezTo>
                <a:cubicBezTo>
                  <a:pt x="122691" y="2096415"/>
                  <a:pt x="55272" y="2106120"/>
                  <a:pt x="321" y="2091659"/>
                </a:cubicBezTo>
                <a:cubicBezTo>
                  <a:pt x="900" y="2047827"/>
                  <a:pt x="1478" y="2003995"/>
                  <a:pt x="2057" y="1960163"/>
                </a:cubicBezTo>
                <a:cubicBezTo>
                  <a:pt x="184647" y="1970060"/>
                  <a:pt x="369809" y="1960613"/>
                  <a:pt x="552721" y="1961191"/>
                </a:cubicBezTo>
                <a:cubicBezTo>
                  <a:pt x="644820" y="1961513"/>
                  <a:pt x="736983" y="1961127"/>
                  <a:pt x="829082" y="1961448"/>
                </a:cubicBezTo>
                <a:cubicBezTo>
                  <a:pt x="923301" y="1961705"/>
                  <a:pt x="1018035" y="1963762"/>
                  <a:pt x="1111677" y="1951872"/>
                </a:cubicBezTo>
                <a:cubicBezTo>
                  <a:pt x="1348704" y="1921858"/>
                  <a:pt x="1571656" y="1828859"/>
                  <a:pt x="1772050" y="1700834"/>
                </a:cubicBezTo>
                <a:cubicBezTo>
                  <a:pt x="2228752" y="1409177"/>
                  <a:pt x="2538147" y="844052"/>
                  <a:pt x="3085341" y="707864"/>
                </a:cubicBezTo>
                <a:cubicBezTo>
                  <a:pt x="3196656" y="680164"/>
                  <a:pt x="3311057" y="670202"/>
                  <a:pt x="3425586" y="675279"/>
                </a:cubicBezTo>
                <a:cubicBezTo>
                  <a:pt x="3512093" y="679135"/>
                  <a:pt x="3599115" y="694303"/>
                  <a:pt x="3681444" y="721232"/>
                </a:cubicBezTo>
                <a:cubicBezTo>
                  <a:pt x="3744557" y="741927"/>
                  <a:pt x="3805678" y="768535"/>
                  <a:pt x="3862492" y="803176"/>
                </a:cubicBezTo>
                <a:cubicBezTo>
                  <a:pt x="4228960" y="1026450"/>
                  <a:pt x="4332241" y="1439898"/>
                  <a:pt x="4519717" y="1797496"/>
                </a:cubicBezTo>
                <a:cubicBezTo>
                  <a:pt x="4768377" y="2271615"/>
                  <a:pt x="5182468" y="2693161"/>
                  <a:pt x="5720793" y="2812960"/>
                </a:cubicBezTo>
                <a:cubicBezTo>
                  <a:pt x="5849782" y="2841689"/>
                  <a:pt x="5979736" y="2855893"/>
                  <a:pt x="6112068" y="2853965"/>
                </a:cubicBezTo>
                <a:cubicBezTo>
                  <a:pt x="6510927" y="2848180"/>
                  <a:pt x="6884720" y="2693418"/>
                  <a:pt x="7190453" y="2440773"/>
                </a:cubicBezTo>
                <a:cubicBezTo>
                  <a:pt x="7336988" y="2319753"/>
                  <a:pt x="7463085" y="2177074"/>
                  <a:pt x="7586355" y="2033045"/>
                </a:cubicBezTo>
                <a:cubicBezTo>
                  <a:pt x="7695164" y="1905919"/>
                  <a:pt x="7801402" y="1776929"/>
                  <a:pt x="7910725" y="1650318"/>
                </a:cubicBezTo>
                <a:cubicBezTo>
                  <a:pt x="8139334" y="1385397"/>
                  <a:pt x="8349560" y="1176327"/>
                  <a:pt x="8709278" y="1113600"/>
                </a:cubicBezTo>
                <a:cubicBezTo>
                  <a:pt x="8965780" y="1068868"/>
                  <a:pt x="9249917" y="1108265"/>
                  <a:pt x="9466507" y="1259685"/>
                </a:cubicBezTo>
                <a:cubicBezTo>
                  <a:pt x="9598260" y="1351720"/>
                  <a:pt x="9698006" y="1484501"/>
                  <a:pt x="9805658" y="1601794"/>
                </a:cubicBezTo>
                <a:cubicBezTo>
                  <a:pt x="9918131" y="1724292"/>
                  <a:pt x="10049048" y="1839464"/>
                  <a:pt x="10196420" y="1918066"/>
                </a:cubicBezTo>
                <a:cubicBezTo>
                  <a:pt x="10331193" y="1989920"/>
                  <a:pt x="10478500" y="2041978"/>
                  <a:pt x="10630563" y="2060810"/>
                </a:cubicBezTo>
                <a:cubicBezTo>
                  <a:pt x="10792909" y="2080862"/>
                  <a:pt x="10961681" y="2070386"/>
                  <a:pt x="11125120" y="2069679"/>
                </a:cubicBezTo>
                <a:cubicBezTo>
                  <a:pt x="11310089" y="2068843"/>
                  <a:pt x="11496857" y="2077391"/>
                  <a:pt x="11681633" y="20679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 cap="flat">
            <a:solidFill>
              <a:schemeClr val="bg1">
                <a:lumMod val="85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F9B3931-44BF-77FB-391A-96D6175A8E16}"/>
              </a:ext>
            </a:extLst>
          </p:cNvPr>
          <p:cNvSpPr/>
          <p:nvPr/>
        </p:nvSpPr>
        <p:spPr>
          <a:xfrm>
            <a:off x="253866" y="4540004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  <a:endParaRPr lang="en-US" sz="14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0C75670-A659-C1CB-2A7C-C1B06C75F3D2}"/>
              </a:ext>
            </a:extLst>
          </p:cNvPr>
          <p:cNvSpPr/>
          <p:nvPr/>
        </p:nvSpPr>
        <p:spPr>
          <a:xfrm>
            <a:off x="2557959" y="3646698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3B2C16B-42C8-7BD8-D1FC-A612B5BF492A}"/>
              </a:ext>
            </a:extLst>
          </p:cNvPr>
          <p:cNvSpPr/>
          <p:nvPr/>
        </p:nvSpPr>
        <p:spPr>
          <a:xfrm>
            <a:off x="5390759" y="1151906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A6DA354-222D-EFB0-230C-557AD1790EB7}"/>
              </a:ext>
            </a:extLst>
          </p:cNvPr>
          <p:cNvSpPr/>
          <p:nvPr/>
        </p:nvSpPr>
        <p:spPr>
          <a:xfrm>
            <a:off x="7833476" y="4056403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5CBDBCD-4993-1348-2816-3890F5CF1BF8}"/>
              </a:ext>
            </a:extLst>
          </p:cNvPr>
          <p:cNvSpPr/>
          <p:nvPr/>
        </p:nvSpPr>
        <p:spPr>
          <a:xfrm>
            <a:off x="10135255" y="4823684"/>
            <a:ext cx="1800565" cy="159249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8A9AFED-515D-1831-90D5-FE27D3794473}"/>
              </a:ext>
            </a:extLst>
          </p:cNvPr>
          <p:cNvGrpSpPr/>
          <p:nvPr/>
        </p:nvGrpSpPr>
        <p:grpSpPr>
          <a:xfrm>
            <a:off x="644253" y="2115142"/>
            <a:ext cx="1019790" cy="1258517"/>
            <a:chOff x="414218" y="1691674"/>
            <a:chExt cx="1814117" cy="2238791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BE24434-50DB-4BFE-C11A-8B16E39B09D3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E492465D-0114-3D46-A78A-DE75E4EE9D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4487" y="1927760"/>
              <a:ext cx="1373579" cy="137357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EE383F7-DCA3-BACB-5A11-99C4A376E90B}"/>
              </a:ext>
            </a:extLst>
          </p:cNvPr>
          <p:cNvGrpSpPr/>
          <p:nvPr/>
        </p:nvGrpSpPr>
        <p:grpSpPr>
          <a:xfrm>
            <a:off x="2948346" y="894613"/>
            <a:ext cx="1019790" cy="1258517"/>
            <a:chOff x="414218" y="1691674"/>
            <a:chExt cx="1814117" cy="2238791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7B6BE25-9B73-9B75-494A-45EB27C56EB6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3" name="Graphic 22" descr="Single gear with solid fill">
              <a:extLst>
                <a:ext uri="{FF2B5EF4-FFF2-40B4-BE49-F238E27FC236}">
                  <a16:creationId xmlns:a16="http://schemas.microsoft.com/office/drawing/2014/main" id="{54D9610C-4906-4143-054F-EA45933DDF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8D065C4-F1CB-54FB-FFC6-56DB10C9EF87}"/>
              </a:ext>
            </a:extLst>
          </p:cNvPr>
          <p:cNvGrpSpPr/>
          <p:nvPr/>
        </p:nvGrpSpPr>
        <p:grpSpPr>
          <a:xfrm>
            <a:off x="5782304" y="3043662"/>
            <a:ext cx="1019790" cy="1258517"/>
            <a:chOff x="414218" y="1691674"/>
            <a:chExt cx="1814117" cy="2238791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B1C94AE-B77C-EA55-EEDC-C214254735DB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4" name="Graphic 33" descr="Users with solid fill">
              <a:extLst>
                <a:ext uri="{FF2B5EF4-FFF2-40B4-BE49-F238E27FC236}">
                  <a16:creationId xmlns:a16="http://schemas.microsoft.com/office/drawing/2014/main" id="{95DC2062-557A-35B6-F19D-32DE9F70CE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7E980C-D80F-B273-5790-EABCA129865D}"/>
              </a:ext>
            </a:extLst>
          </p:cNvPr>
          <p:cNvGrpSpPr/>
          <p:nvPr/>
        </p:nvGrpSpPr>
        <p:grpSpPr>
          <a:xfrm>
            <a:off x="8223863" y="1375412"/>
            <a:ext cx="1019790" cy="1258517"/>
            <a:chOff x="414218" y="1691674"/>
            <a:chExt cx="1814117" cy="2238791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ED8AC21-0B18-B85D-1D24-83B77DD53BEC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7" name="Graphic 36" descr="Rocket with solid fill">
              <a:extLst>
                <a:ext uri="{FF2B5EF4-FFF2-40B4-BE49-F238E27FC236}">
                  <a16:creationId xmlns:a16="http://schemas.microsoft.com/office/drawing/2014/main" id="{2C3AA8C8-65C2-9DE6-CFA4-8679BF7174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8A98801-F4DB-D66F-3B56-ECCBCAAB6CA0}"/>
              </a:ext>
            </a:extLst>
          </p:cNvPr>
          <p:cNvGrpSpPr/>
          <p:nvPr/>
        </p:nvGrpSpPr>
        <p:grpSpPr>
          <a:xfrm>
            <a:off x="10527957" y="2280272"/>
            <a:ext cx="1019790" cy="1258517"/>
            <a:chOff x="414218" y="1691674"/>
            <a:chExt cx="1814117" cy="2238791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A258C58-FA04-585A-57CF-3281B818E81E}"/>
                </a:ext>
              </a:extLst>
            </p:cNvPr>
            <p:cNvSpPr/>
            <p:nvPr/>
          </p:nvSpPr>
          <p:spPr>
            <a:xfrm>
              <a:off x="414218" y="1691674"/>
              <a:ext cx="1814117" cy="2238791"/>
            </a:xfrm>
            <a:custGeom>
              <a:avLst/>
              <a:gdLst>
                <a:gd name="csX0" fmla="*/ 910918 w 1814117"/>
                <a:gd name="csY0" fmla="*/ 96 h 2238791"/>
                <a:gd name="csX1" fmla="*/ 1809477 w 1814117"/>
                <a:gd name="csY1" fmla="*/ 802430 h 2238791"/>
                <a:gd name="csX2" fmla="*/ 1790751 w 1814117"/>
                <a:gd name="csY2" fmla="*/ 1090278 h 2238791"/>
                <a:gd name="csX3" fmla="*/ 1306870 w 1814117"/>
                <a:gd name="csY3" fmla="*/ 1770441 h 2238791"/>
                <a:gd name="csX4" fmla="*/ 1011882 w 1814117"/>
                <a:gd name="csY4" fmla="*/ 2120544 h 2238791"/>
                <a:gd name="csX5" fmla="*/ 899336 w 1814117"/>
                <a:gd name="csY5" fmla="*/ 2238727 h 2238791"/>
                <a:gd name="csX6" fmla="*/ 773261 w 1814117"/>
                <a:gd name="csY6" fmla="*/ 2115471 h 2238791"/>
                <a:gd name="csX7" fmla="*/ 447209 w 1814117"/>
                <a:gd name="csY7" fmla="*/ 1714951 h 2238791"/>
                <a:gd name="csX8" fmla="*/ 226500 w 1814117"/>
                <a:gd name="csY8" fmla="*/ 1484660 h 2238791"/>
                <a:gd name="csX9" fmla="*/ 27587 w 1814117"/>
                <a:gd name="csY9" fmla="*/ 1107940 h 2238791"/>
                <a:gd name="csX10" fmla="*/ 383138 w 1814117"/>
                <a:gd name="csY10" fmla="*/ 163978 h 2238791"/>
                <a:gd name="csX11" fmla="*/ 819044 w 1814117"/>
                <a:gd name="csY11" fmla="*/ 6276 h 2238791"/>
                <a:gd name="csX12" fmla="*/ 910918 w 1814117"/>
                <a:gd name="csY12" fmla="*/ 96 h 2238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14117" h="2238791">
                  <a:moveTo>
                    <a:pt x="910918" y="96"/>
                  </a:moveTo>
                  <a:cubicBezTo>
                    <a:pt x="1366555" y="-6644"/>
                    <a:pt x="1759980" y="343508"/>
                    <a:pt x="1809477" y="802430"/>
                  </a:cubicBezTo>
                  <a:cubicBezTo>
                    <a:pt x="1819748" y="898129"/>
                    <a:pt x="1812734" y="996646"/>
                    <a:pt x="1790751" y="1090278"/>
                  </a:cubicBezTo>
                  <a:cubicBezTo>
                    <a:pt x="1717599" y="1402239"/>
                    <a:pt x="1511232" y="1550046"/>
                    <a:pt x="1306870" y="1770441"/>
                  </a:cubicBezTo>
                  <a:cubicBezTo>
                    <a:pt x="1203092" y="1882361"/>
                    <a:pt x="1106328" y="2000795"/>
                    <a:pt x="1011882" y="2120544"/>
                  </a:cubicBezTo>
                  <a:cubicBezTo>
                    <a:pt x="988396" y="2150356"/>
                    <a:pt x="937164" y="2236472"/>
                    <a:pt x="899336" y="2238727"/>
                  </a:cubicBezTo>
                  <a:cubicBezTo>
                    <a:pt x="850797" y="2241545"/>
                    <a:pt x="801194" y="2151170"/>
                    <a:pt x="773261" y="2115471"/>
                  </a:cubicBezTo>
                  <a:cubicBezTo>
                    <a:pt x="666915" y="1979501"/>
                    <a:pt x="560319" y="1845410"/>
                    <a:pt x="447209" y="1714951"/>
                  </a:cubicBezTo>
                  <a:cubicBezTo>
                    <a:pt x="377501" y="1634534"/>
                    <a:pt x="294767" y="1566142"/>
                    <a:pt x="226500" y="1484660"/>
                  </a:cubicBezTo>
                  <a:cubicBezTo>
                    <a:pt x="134684" y="1375120"/>
                    <a:pt x="64601" y="1246415"/>
                    <a:pt x="27587" y="1107940"/>
                  </a:cubicBezTo>
                  <a:cubicBezTo>
                    <a:pt x="-66296" y="756209"/>
                    <a:pt x="86146" y="369781"/>
                    <a:pt x="383138" y="163978"/>
                  </a:cubicBezTo>
                  <a:cubicBezTo>
                    <a:pt x="514286" y="73102"/>
                    <a:pt x="661654" y="25127"/>
                    <a:pt x="819044" y="6276"/>
                  </a:cubicBezTo>
                  <a:cubicBezTo>
                    <a:pt x="849890" y="2581"/>
                    <a:pt x="880542" y="545"/>
                    <a:pt x="910918" y="9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40" name="Graphic 39" descr="Bar graph with upward trend with solid fill">
              <a:extLst>
                <a:ext uri="{FF2B5EF4-FFF2-40B4-BE49-F238E27FC236}">
                  <a16:creationId xmlns:a16="http://schemas.microsoft.com/office/drawing/2014/main" id="{5DE70109-2814-E578-61FE-0C6031D50E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34486" y="1927761"/>
              <a:ext cx="1373578" cy="1373578"/>
            </a:xfrm>
            <a:prstGeom prst="rect">
              <a:avLst/>
            </a:prstGeom>
          </p:spPr>
        </p:pic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C6E5B574-2F26-3C03-1D65-5E1F7D9EA4D6}"/>
              </a:ext>
            </a:extLst>
          </p:cNvPr>
          <p:cNvSpPr/>
          <p:nvPr/>
        </p:nvSpPr>
        <p:spPr>
          <a:xfrm>
            <a:off x="790307" y="4175499"/>
            <a:ext cx="736270" cy="73627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33"/>
                </a:solidFill>
              </a:rPr>
              <a:t>01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80B7FA8-75B3-6351-BC20-8384BB1F5403}"/>
              </a:ext>
            </a:extLst>
          </p:cNvPr>
          <p:cNvSpPr/>
          <p:nvPr/>
        </p:nvSpPr>
        <p:spPr>
          <a:xfrm>
            <a:off x="3090105" y="3278563"/>
            <a:ext cx="736270" cy="7362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33"/>
                </a:solidFill>
              </a:rPr>
              <a:t>02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2268BCA-3B0F-4A5D-533B-C65882BF4A22}"/>
              </a:ext>
            </a:extLst>
          </p:cNvPr>
          <p:cNvSpPr/>
          <p:nvPr/>
        </p:nvSpPr>
        <p:spPr>
          <a:xfrm>
            <a:off x="5922906" y="758777"/>
            <a:ext cx="736270" cy="736270"/>
          </a:xfrm>
          <a:prstGeom prst="ellipse">
            <a:avLst/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9675B02-6FFE-4224-CB97-CF7F10641557}"/>
              </a:ext>
            </a:extLst>
          </p:cNvPr>
          <p:cNvSpPr/>
          <p:nvPr/>
        </p:nvSpPr>
        <p:spPr>
          <a:xfrm>
            <a:off x="8365623" y="3688268"/>
            <a:ext cx="736270" cy="73627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33"/>
                </a:solidFill>
              </a:rPr>
              <a:t>04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74ECB5E-603A-FA25-4DA4-882883DA3B3F}"/>
              </a:ext>
            </a:extLst>
          </p:cNvPr>
          <p:cNvSpPr/>
          <p:nvPr/>
        </p:nvSpPr>
        <p:spPr>
          <a:xfrm>
            <a:off x="10667402" y="4455549"/>
            <a:ext cx="736270" cy="73627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33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4227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292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Milestone Road Journey – Slide Template</vt:lpstr>
      <vt:lpstr>Milestone Road Journey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 Road Journey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2026-09-10T17:12:33Z</dcterms:modified>
  <cp:category>Charts &amp; Diagrams;Graphics &amp; Metaphors</cp:category>
</cp:coreProperties>
</file>