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73" d="100"/>
          <a:sy n="73" d="100"/>
        </p:scale>
        <p:origin x="49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9496E1-B4C8-A140-AED0-22B61482B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C789F2-459A-1BB1-F108-19E6D65631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148ACD-F4EB-D6B6-156B-5640FEF84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5349CD-7095-F1B7-46C6-F7D697915C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318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Flag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64570AA-F009-C9A8-A670-8A53F236A38C}"/>
              </a:ext>
            </a:extLst>
          </p:cNvPr>
          <p:cNvGrpSpPr/>
          <p:nvPr/>
        </p:nvGrpSpPr>
        <p:grpSpPr>
          <a:xfrm>
            <a:off x="4579947" y="1296898"/>
            <a:ext cx="3032106" cy="4395993"/>
            <a:chOff x="4581729" y="1296898"/>
            <a:chExt cx="3032106" cy="439599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44F5400E-90EA-704C-CF5B-063FBD41035B}"/>
                </a:ext>
              </a:extLst>
            </p:cNvPr>
            <p:cNvSpPr/>
            <p:nvPr/>
          </p:nvSpPr>
          <p:spPr>
            <a:xfrm>
              <a:off x="5046222" y="1301210"/>
              <a:ext cx="2103120" cy="530352"/>
            </a:xfrm>
            <a:custGeom>
              <a:avLst/>
              <a:gdLst>
                <a:gd name="csX0" fmla="*/ 1746772 w 2084832"/>
                <a:gd name="csY0" fmla="*/ 0 h 511081"/>
                <a:gd name="csX1" fmla="*/ 1882567 w 2084832"/>
                <a:gd name="csY1" fmla="*/ 137550 h 511081"/>
                <a:gd name="csX2" fmla="*/ 2014152 w 2084832"/>
                <a:gd name="csY2" fmla="*/ 359625 h 511081"/>
                <a:gd name="csX3" fmla="*/ 2084832 w 2084832"/>
                <a:gd name="csY3" fmla="*/ 504714 h 511081"/>
                <a:gd name="csX4" fmla="*/ 6091 w 2084832"/>
                <a:gd name="csY4" fmla="*/ 511081 h 511081"/>
                <a:gd name="csX5" fmla="*/ 0 w 2084832"/>
                <a:gd name="csY5" fmla="*/ 500944 h 511081"/>
                <a:gd name="csX6" fmla="*/ 68575 w 2084832"/>
                <a:gd name="csY6" fmla="*/ 362892 h 511081"/>
                <a:gd name="csX7" fmla="*/ 212567 w 2084832"/>
                <a:gd name="csY7" fmla="*/ 121047 h 511081"/>
                <a:gd name="csX8" fmla="*/ 340692 w 2084832"/>
                <a:gd name="csY8" fmla="*/ 503 h 511081"/>
                <a:gd name="csX9" fmla="*/ 318135 w 2084832"/>
                <a:gd name="csY9" fmla="*/ 30241 h 511081"/>
                <a:gd name="csX10" fmla="*/ 299788 w 2084832"/>
                <a:gd name="csY10" fmla="*/ 238912 h 511081"/>
                <a:gd name="csX11" fmla="*/ 299558 w 2084832"/>
                <a:gd name="csY11" fmla="*/ 372313 h 511081"/>
                <a:gd name="csX12" fmla="*/ 1781095 w 2084832"/>
                <a:gd name="csY12" fmla="*/ 372313 h 511081"/>
                <a:gd name="csX13" fmla="*/ 1781961 w 2084832"/>
                <a:gd name="csY13" fmla="*/ 339436 h 511081"/>
                <a:gd name="csX14" fmla="*/ 1774066 w 2084832"/>
                <a:gd name="csY14" fmla="*/ 48587 h 511081"/>
                <a:gd name="csX15" fmla="*/ 1746772 w 2084832"/>
                <a:gd name="csY15" fmla="*/ 0 h 511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84832" h="511081">
                  <a:moveTo>
                    <a:pt x="1746772" y="0"/>
                  </a:moveTo>
                  <a:cubicBezTo>
                    <a:pt x="1810609" y="17759"/>
                    <a:pt x="1848731" y="79414"/>
                    <a:pt x="1882567" y="137550"/>
                  </a:cubicBezTo>
                  <a:cubicBezTo>
                    <a:pt x="1925878" y="211938"/>
                    <a:pt x="1969564" y="286242"/>
                    <a:pt x="2014152" y="359625"/>
                  </a:cubicBezTo>
                  <a:cubicBezTo>
                    <a:pt x="2041221" y="404273"/>
                    <a:pt x="2075658" y="451018"/>
                    <a:pt x="2084832" y="504714"/>
                  </a:cubicBezTo>
                  <a:lnTo>
                    <a:pt x="6091" y="511081"/>
                  </a:lnTo>
                  <a:cubicBezTo>
                    <a:pt x="4060" y="507730"/>
                    <a:pt x="2031" y="504296"/>
                    <a:pt x="0" y="500944"/>
                  </a:cubicBezTo>
                  <a:cubicBezTo>
                    <a:pt x="10000" y="449593"/>
                    <a:pt x="43009" y="406117"/>
                    <a:pt x="68575" y="362892"/>
                  </a:cubicBezTo>
                  <a:cubicBezTo>
                    <a:pt x="116171" y="282138"/>
                    <a:pt x="162640" y="200042"/>
                    <a:pt x="212567" y="121047"/>
                  </a:cubicBezTo>
                  <a:cubicBezTo>
                    <a:pt x="246177" y="67937"/>
                    <a:pt x="281291" y="16586"/>
                    <a:pt x="340692" y="503"/>
                  </a:cubicBezTo>
                  <a:cubicBezTo>
                    <a:pt x="334151" y="11477"/>
                    <a:pt x="324527" y="19099"/>
                    <a:pt x="318135" y="30241"/>
                  </a:cubicBezTo>
                  <a:cubicBezTo>
                    <a:pt x="285953" y="86451"/>
                    <a:pt x="299939" y="175833"/>
                    <a:pt x="299788" y="238912"/>
                  </a:cubicBezTo>
                  <a:cubicBezTo>
                    <a:pt x="299711" y="283379"/>
                    <a:pt x="299635" y="327846"/>
                    <a:pt x="299558" y="372313"/>
                  </a:cubicBezTo>
                  <a:lnTo>
                    <a:pt x="1781095" y="372313"/>
                  </a:lnTo>
                  <a:cubicBezTo>
                    <a:pt x="1781384" y="361354"/>
                    <a:pt x="1781672" y="350395"/>
                    <a:pt x="1781961" y="339436"/>
                  </a:cubicBezTo>
                  <a:cubicBezTo>
                    <a:pt x="1781661" y="249048"/>
                    <a:pt x="1793090" y="135875"/>
                    <a:pt x="1774066" y="48587"/>
                  </a:cubicBezTo>
                  <a:cubicBezTo>
                    <a:pt x="1769404" y="27476"/>
                    <a:pt x="1753839" y="18513"/>
                    <a:pt x="174677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8E28E0C0-FF28-C77B-F5F3-9524EBCE18C9}"/>
                </a:ext>
              </a:extLst>
            </p:cNvPr>
            <p:cNvSpPr/>
            <p:nvPr/>
          </p:nvSpPr>
          <p:spPr>
            <a:xfrm>
              <a:off x="4581729" y="1802102"/>
              <a:ext cx="3032106" cy="3890789"/>
            </a:xfrm>
            <a:custGeom>
              <a:avLst/>
              <a:gdLst>
                <a:gd name="csX0" fmla="*/ 177389 w 3032106"/>
                <a:gd name="csY0" fmla="*/ 0 h 3890789"/>
                <a:gd name="csX1" fmla="*/ 2854720 w 3032106"/>
                <a:gd name="csY1" fmla="*/ 0 h 3890789"/>
                <a:gd name="csX2" fmla="*/ 3032106 w 3032106"/>
                <a:gd name="csY2" fmla="*/ 177386 h 3890789"/>
                <a:gd name="csX3" fmla="*/ 3032106 w 3032106"/>
                <a:gd name="csY3" fmla="*/ 582038 h 3890789"/>
                <a:gd name="csX4" fmla="*/ 3032106 w 3032106"/>
                <a:gd name="csY4" fmla="*/ 748861 h 3890789"/>
                <a:gd name="csX5" fmla="*/ 3032106 w 3032106"/>
                <a:gd name="csY5" fmla="*/ 3064503 h 3890789"/>
                <a:gd name="csX6" fmla="*/ 3031537 w 3032106"/>
                <a:gd name="csY6" fmla="*/ 3066077 h 3890789"/>
                <a:gd name="csX7" fmla="*/ 1518439 w 3032106"/>
                <a:gd name="csY7" fmla="*/ 3890789 h 3890789"/>
                <a:gd name="csX8" fmla="*/ 1 w 3032106"/>
                <a:gd name="csY8" fmla="*/ 3061906 h 3890789"/>
                <a:gd name="csX9" fmla="*/ 538 w 3032106"/>
                <a:gd name="csY9" fmla="*/ 2916547 h 3890789"/>
                <a:gd name="csX10" fmla="*/ 0 w 3032106"/>
                <a:gd name="csY10" fmla="*/ 2916547 h 3890789"/>
                <a:gd name="csX11" fmla="*/ 0 w 3032106"/>
                <a:gd name="csY11" fmla="*/ 511080 h 3890789"/>
                <a:gd name="csX12" fmla="*/ 3 w 3032106"/>
                <a:gd name="csY12" fmla="*/ 511080 h 3890789"/>
                <a:gd name="csX13" fmla="*/ 3 w 3032106"/>
                <a:gd name="csY13" fmla="*/ 177386 h 3890789"/>
                <a:gd name="csX14" fmla="*/ 177389 w 3032106"/>
                <a:gd name="csY14" fmla="*/ 0 h 389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032106" h="3890789">
                  <a:moveTo>
                    <a:pt x="177389" y="0"/>
                  </a:moveTo>
                  <a:lnTo>
                    <a:pt x="2854720" y="0"/>
                  </a:lnTo>
                  <a:cubicBezTo>
                    <a:pt x="2952688" y="0"/>
                    <a:pt x="3032106" y="79418"/>
                    <a:pt x="3032106" y="177386"/>
                  </a:cubicBezTo>
                  <a:lnTo>
                    <a:pt x="3032106" y="582038"/>
                  </a:lnTo>
                  <a:lnTo>
                    <a:pt x="3032106" y="748861"/>
                  </a:lnTo>
                  <a:lnTo>
                    <a:pt x="3032106" y="3064503"/>
                  </a:lnTo>
                  <a:lnTo>
                    <a:pt x="3031537" y="3066077"/>
                  </a:lnTo>
                  <a:lnTo>
                    <a:pt x="1518439" y="3890789"/>
                  </a:lnTo>
                  <a:lnTo>
                    <a:pt x="1" y="3061906"/>
                  </a:lnTo>
                  <a:lnTo>
                    <a:pt x="538" y="2916547"/>
                  </a:lnTo>
                  <a:lnTo>
                    <a:pt x="0" y="2916547"/>
                  </a:lnTo>
                  <a:lnTo>
                    <a:pt x="0" y="511080"/>
                  </a:lnTo>
                  <a:lnTo>
                    <a:pt x="3" y="511080"/>
                  </a:lnTo>
                  <a:lnTo>
                    <a:pt x="3" y="177386"/>
                  </a:lnTo>
                  <a:cubicBezTo>
                    <a:pt x="3" y="79418"/>
                    <a:pt x="79421" y="0"/>
                    <a:pt x="177389" y="0"/>
                  </a:cubicBezTo>
                  <a:close/>
                </a:path>
              </a:pathLst>
            </a:custGeom>
            <a:solidFill>
              <a:schemeClr val="accent2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FC9B220-A42F-2EED-6D44-02C135E5083E}"/>
                </a:ext>
              </a:extLst>
            </p:cNvPr>
            <p:cNvSpPr/>
            <p:nvPr/>
          </p:nvSpPr>
          <p:spPr>
            <a:xfrm>
              <a:off x="5267754" y="1296898"/>
              <a:ext cx="1660057" cy="926247"/>
            </a:xfrm>
            <a:prstGeom prst="roundRect">
              <a:avLst>
                <a:gd name="adj" fmla="val 15115"/>
              </a:avLst>
            </a:prstGeom>
            <a:solidFill>
              <a:schemeClr val="accent2">
                <a:lumMod val="75000"/>
              </a:schemeClr>
            </a:solidFill>
            <a:ln w="2084" cap="flat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8DE379E-2F0B-287F-AC9C-0FF0A08C49E9}"/>
                </a:ext>
              </a:extLst>
            </p:cNvPr>
            <p:cNvSpPr txBox="1"/>
            <p:nvPr/>
          </p:nvSpPr>
          <p:spPr>
            <a:xfrm>
              <a:off x="4789843" y="2410577"/>
              <a:ext cx="261587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4066ECA-32B1-BEEB-0FA7-3EA555B1F1F8}"/>
                </a:ext>
              </a:extLst>
            </p:cNvPr>
            <p:cNvSpPr txBox="1"/>
            <p:nvPr/>
          </p:nvSpPr>
          <p:spPr>
            <a:xfrm>
              <a:off x="4789843" y="3204495"/>
              <a:ext cx="261587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3C451365-0B15-176D-F089-D7155ADF496B}"/>
                </a:ext>
              </a:extLst>
            </p:cNvPr>
            <p:cNvCxnSpPr>
              <a:cxnSpLocks/>
            </p:cNvCxnSpPr>
            <p:nvPr/>
          </p:nvCxnSpPr>
          <p:spPr>
            <a:xfrm>
              <a:off x="4789843" y="3069146"/>
              <a:ext cx="2615878" cy="0"/>
            </a:xfrm>
            <a:prstGeom prst="line">
              <a:avLst/>
            </a:prstGeom>
            <a:ln w="381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F60BAB6-B7D6-51EF-BE74-B914128FB974}"/>
              </a:ext>
            </a:extLst>
          </p:cNvPr>
          <p:cNvGrpSpPr/>
          <p:nvPr/>
        </p:nvGrpSpPr>
        <p:grpSpPr>
          <a:xfrm>
            <a:off x="929596" y="1296898"/>
            <a:ext cx="3032106" cy="4395993"/>
            <a:chOff x="4581729" y="1296898"/>
            <a:chExt cx="3032106" cy="439599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5036629-50DC-1AF3-C8C8-D7585AC8865D}"/>
                </a:ext>
              </a:extLst>
            </p:cNvPr>
            <p:cNvSpPr/>
            <p:nvPr/>
          </p:nvSpPr>
          <p:spPr>
            <a:xfrm>
              <a:off x="5046222" y="1301210"/>
              <a:ext cx="2103120" cy="530352"/>
            </a:xfrm>
            <a:custGeom>
              <a:avLst/>
              <a:gdLst>
                <a:gd name="csX0" fmla="*/ 1746772 w 2084832"/>
                <a:gd name="csY0" fmla="*/ 0 h 511081"/>
                <a:gd name="csX1" fmla="*/ 1882567 w 2084832"/>
                <a:gd name="csY1" fmla="*/ 137550 h 511081"/>
                <a:gd name="csX2" fmla="*/ 2014152 w 2084832"/>
                <a:gd name="csY2" fmla="*/ 359625 h 511081"/>
                <a:gd name="csX3" fmla="*/ 2084832 w 2084832"/>
                <a:gd name="csY3" fmla="*/ 504714 h 511081"/>
                <a:gd name="csX4" fmla="*/ 6091 w 2084832"/>
                <a:gd name="csY4" fmla="*/ 511081 h 511081"/>
                <a:gd name="csX5" fmla="*/ 0 w 2084832"/>
                <a:gd name="csY5" fmla="*/ 500944 h 511081"/>
                <a:gd name="csX6" fmla="*/ 68575 w 2084832"/>
                <a:gd name="csY6" fmla="*/ 362892 h 511081"/>
                <a:gd name="csX7" fmla="*/ 212567 w 2084832"/>
                <a:gd name="csY7" fmla="*/ 121047 h 511081"/>
                <a:gd name="csX8" fmla="*/ 340692 w 2084832"/>
                <a:gd name="csY8" fmla="*/ 503 h 511081"/>
                <a:gd name="csX9" fmla="*/ 318135 w 2084832"/>
                <a:gd name="csY9" fmla="*/ 30241 h 511081"/>
                <a:gd name="csX10" fmla="*/ 299788 w 2084832"/>
                <a:gd name="csY10" fmla="*/ 238912 h 511081"/>
                <a:gd name="csX11" fmla="*/ 299558 w 2084832"/>
                <a:gd name="csY11" fmla="*/ 372313 h 511081"/>
                <a:gd name="csX12" fmla="*/ 1781095 w 2084832"/>
                <a:gd name="csY12" fmla="*/ 372313 h 511081"/>
                <a:gd name="csX13" fmla="*/ 1781961 w 2084832"/>
                <a:gd name="csY13" fmla="*/ 339436 h 511081"/>
                <a:gd name="csX14" fmla="*/ 1774066 w 2084832"/>
                <a:gd name="csY14" fmla="*/ 48587 h 511081"/>
                <a:gd name="csX15" fmla="*/ 1746772 w 2084832"/>
                <a:gd name="csY15" fmla="*/ 0 h 511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84832" h="511081">
                  <a:moveTo>
                    <a:pt x="1746772" y="0"/>
                  </a:moveTo>
                  <a:cubicBezTo>
                    <a:pt x="1810609" y="17759"/>
                    <a:pt x="1848731" y="79414"/>
                    <a:pt x="1882567" y="137550"/>
                  </a:cubicBezTo>
                  <a:cubicBezTo>
                    <a:pt x="1925878" y="211938"/>
                    <a:pt x="1969564" y="286242"/>
                    <a:pt x="2014152" y="359625"/>
                  </a:cubicBezTo>
                  <a:cubicBezTo>
                    <a:pt x="2041221" y="404273"/>
                    <a:pt x="2075658" y="451018"/>
                    <a:pt x="2084832" y="504714"/>
                  </a:cubicBezTo>
                  <a:lnTo>
                    <a:pt x="6091" y="511081"/>
                  </a:lnTo>
                  <a:cubicBezTo>
                    <a:pt x="4060" y="507730"/>
                    <a:pt x="2031" y="504296"/>
                    <a:pt x="0" y="500944"/>
                  </a:cubicBezTo>
                  <a:cubicBezTo>
                    <a:pt x="10000" y="449593"/>
                    <a:pt x="43009" y="406117"/>
                    <a:pt x="68575" y="362892"/>
                  </a:cubicBezTo>
                  <a:cubicBezTo>
                    <a:pt x="116171" y="282138"/>
                    <a:pt x="162640" y="200042"/>
                    <a:pt x="212567" y="121047"/>
                  </a:cubicBezTo>
                  <a:cubicBezTo>
                    <a:pt x="246177" y="67937"/>
                    <a:pt x="281291" y="16586"/>
                    <a:pt x="340692" y="503"/>
                  </a:cubicBezTo>
                  <a:cubicBezTo>
                    <a:pt x="334151" y="11477"/>
                    <a:pt x="324527" y="19099"/>
                    <a:pt x="318135" y="30241"/>
                  </a:cubicBezTo>
                  <a:cubicBezTo>
                    <a:pt x="285953" y="86451"/>
                    <a:pt x="299939" y="175833"/>
                    <a:pt x="299788" y="238912"/>
                  </a:cubicBezTo>
                  <a:cubicBezTo>
                    <a:pt x="299711" y="283379"/>
                    <a:pt x="299635" y="327846"/>
                    <a:pt x="299558" y="372313"/>
                  </a:cubicBezTo>
                  <a:lnTo>
                    <a:pt x="1781095" y="372313"/>
                  </a:lnTo>
                  <a:cubicBezTo>
                    <a:pt x="1781384" y="361354"/>
                    <a:pt x="1781672" y="350395"/>
                    <a:pt x="1781961" y="339436"/>
                  </a:cubicBezTo>
                  <a:cubicBezTo>
                    <a:pt x="1781661" y="249048"/>
                    <a:pt x="1793090" y="135875"/>
                    <a:pt x="1774066" y="48587"/>
                  </a:cubicBezTo>
                  <a:cubicBezTo>
                    <a:pt x="1769404" y="27476"/>
                    <a:pt x="1753839" y="18513"/>
                    <a:pt x="174677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692E328-F1D1-47DA-39AE-EDD311927F79}"/>
                </a:ext>
              </a:extLst>
            </p:cNvPr>
            <p:cNvSpPr/>
            <p:nvPr/>
          </p:nvSpPr>
          <p:spPr>
            <a:xfrm>
              <a:off x="4581729" y="1802102"/>
              <a:ext cx="3032106" cy="3890789"/>
            </a:xfrm>
            <a:custGeom>
              <a:avLst/>
              <a:gdLst>
                <a:gd name="csX0" fmla="*/ 177389 w 3032106"/>
                <a:gd name="csY0" fmla="*/ 0 h 3890789"/>
                <a:gd name="csX1" fmla="*/ 2854720 w 3032106"/>
                <a:gd name="csY1" fmla="*/ 0 h 3890789"/>
                <a:gd name="csX2" fmla="*/ 3032106 w 3032106"/>
                <a:gd name="csY2" fmla="*/ 177386 h 3890789"/>
                <a:gd name="csX3" fmla="*/ 3032106 w 3032106"/>
                <a:gd name="csY3" fmla="*/ 582038 h 3890789"/>
                <a:gd name="csX4" fmla="*/ 3032106 w 3032106"/>
                <a:gd name="csY4" fmla="*/ 748861 h 3890789"/>
                <a:gd name="csX5" fmla="*/ 3032106 w 3032106"/>
                <a:gd name="csY5" fmla="*/ 3064503 h 3890789"/>
                <a:gd name="csX6" fmla="*/ 3031537 w 3032106"/>
                <a:gd name="csY6" fmla="*/ 3066077 h 3890789"/>
                <a:gd name="csX7" fmla="*/ 1518439 w 3032106"/>
                <a:gd name="csY7" fmla="*/ 3890789 h 3890789"/>
                <a:gd name="csX8" fmla="*/ 1 w 3032106"/>
                <a:gd name="csY8" fmla="*/ 3061906 h 3890789"/>
                <a:gd name="csX9" fmla="*/ 538 w 3032106"/>
                <a:gd name="csY9" fmla="*/ 2916547 h 3890789"/>
                <a:gd name="csX10" fmla="*/ 0 w 3032106"/>
                <a:gd name="csY10" fmla="*/ 2916547 h 3890789"/>
                <a:gd name="csX11" fmla="*/ 0 w 3032106"/>
                <a:gd name="csY11" fmla="*/ 511080 h 3890789"/>
                <a:gd name="csX12" fmla="*/ 3 w 3032106"/>
                <a:gd name="csY12" fmla="*/ 511080 h 3890789"/>
                <a:gd name="csX13" fmla="*/ 3 w 3032106"/>
                <a:gd name="csY13" fmla="*/ 177386 h 3890789"/>
                <a:gd name="csX14" fmla="*/ 177389 w 3032106"/>
                <a:gd name="csY14" fmla="*/ 0 h 389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032106" h="3890789">
                  <a:moveTo>
                    <a:pt x="177389" y="0"/>
                  </a:moveTo>
                  <a:lnTo>
                    <a:pt x="2854720" y="0"/>
                  </a:lnTo>
                  <a:cubicBezTo>
                    <a:pt x="2952688" y="0"/>
                    <a:pt x="3032106" y="79418"/>
                    <a:pt x="3032106" y="177386"/>
                  </a:cubicBezTo>
                  <a:lnTo>
                    <a:pt x="3032106" y="582038"/>
                  </a:lnTo>
                  <a:lnTo>
                    <a:pt x="3032106" y="748861"/>
                  </a:lnTo>
                  <a:lnTo>
                    <a:pt x="3032106" y="3064503"/>
                  </a:lnTo>
                  <a:lnTo>
                    <a:pt x="3031537" y="3066077"/>
                  </a:lnTo>
                  <a:lnTo>
                    <a:pt x="1518439" y="3890789"/>
                  </a:lnTo>
                  <a:lnTo>
                    <a:pt x="1" y="3061906"/>
                  </a:lnTo>
                  <a:lnTo>
                    <a:pt x="538" y="2916547"/>
                  </a:lnTo>
                  <a:lnTo>
                    <a:pt x="0" y="2916547"/>
                  </a:lnTo>
                  <a:lnTo>
                    <a:pt x="0" y="511080"/>
                  </a:lnTo>
                  <a:lnTo>
                    <a:pt x="3" y="511080"/>
                  </a:lnTo>
                  <a:lnTo>
                    <a:pt x="3" y="177386"/>
                  </a:lnTo>
                  <a:cubicBezTo>
                    <a:pt x="3" y="79418"/>
                    <a:pt x="79421" y="0"/>
                    <a:pt x="177389" y="0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1C773781-BF0B-57D9-EA06-C3DEE368FE0E}"/>
                </a:ext>
              </a:extLst>
            </p:cNvPr>
            <p:cNvSpPr/>
            <p:nvPr/>
          </p:nvSpPr>
          <p:spPr>
            <a:xfrm>
              <a:off x="5267754" y="1296898"/>
              <a:ext cx="1660057" cy="926247"/>
            </a:xfrm>
            <a:prstGeom prst="roundRect">
              <a:avLst>
                <a:gd name="adj" fmla="val 15115"/>
              </a:avLst>
            </a:prstGeom>
            <a:solidFill>
              <a:schemeClr val="accent4">
                <a:lumMod val="75000"/>
              </a:schemeClr>
            </a:solidFill>
            <a:ln w="2084" cap="flat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44C87C-8D65-8339-C877-174FD84903B0}"/>
                </a:ext>
              </a:extLst>
            </p:cNvPr>
            <p:cNvSpPr txBox="1"/>
            <p:nvPr/>
          </p:nvSpPr>
          <p:spPr>
            <a:xfrm>
              <a:off x="4789843" y="2410577"/>
              <a:ext cx="261587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79DAC50-1A11-E731-0C88-FF41F573546E}"/>
                </a:ext>
              </a:extLst>
            </p:cNvPr>
            <p:cNvSpPr txBox="1"/>
            <p:nvPr/>
          </p:nvSpPr>
          <p:spPr>
            <a:xfrm>
              <a:off x="4789843" y="3204495"/>
              <a:ext cx="261587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EF3CA4C-6C59-F3DC-319F-2391E9ABAFEE}"/>
                </a:ext>
              </a:extLst>
            </p:cNvPr>
            <p:cNvCxnSpPr>
              <a:cxnSpLocks/>
            </p:cNvCxnSpPr>
            <p:nvPr/>
          </p:nvCxnSpPr>
          <p:spPr>
            <a:xfrm>
              <a:off x="4789843" y="3069146"/>
              <a:ext cx="2615878" cy="0"/>
            </a:xfrm>
            <a:prstGeom prst="line">
              <a:avLst/>
            </a:prstGeom>
            <a:ln w="38100" cap="rnd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5F8A922-EF86-4773-8C9A-88C18F644A9E}"/>
              </a:ext>
            </a:extLst>
          </p:cNvPr>
          <p:cNvGrpSpPr/>
          <p:nvPr/>
        </p:nvGrpSpPr>
        <p:grpSpPr>
          <a:xfrm>
            <a:off x="8230298" y="1296898"/>
            <a:ext cx="3032106" cy="4395993"/>
            <a:chOff x="4581729" y="1296898"/>
            <a:chExt cx="3032106" cy="439599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27A773A-6248-4190-A722-75EB95B5045D}"/>
                </a:ext>
              </a:extLst>
            </p:cNvPr>
            <p:cNvSpPr/>
            <p:nvPr/>
          </p:nvSpPr>
          <p:spPr>
            <a:xfrm>
              <a:off x="5046222" y="1301210"/>
              <a:ext cx="2103120" cy="530352"/>
            </a:xfrm>
            <a:custGeom>
              <a:avLst/>
              <a:gdLst>
                <a:gd name="csX0" fmla="*/ 1746772 w 2084832"/>
                <a:gd name="csY0" fmla="*/ 0 h 511081"/>
                <a:gd name="csX1" fmla="*/ 1882567 w 2084832"/>
                <a:gd name="csY1" fmla="*/ 137550 h 511081"/>
                <a:gd name="csX2" fmla="*/ 2014152 w 2084832"/>
                <a:gd name="csY2" fmla="*/ 359625 h 511081"/>
                <a:gd name="csX3" fmla="*/ 2084832 w 2084832"/>
                <a:gd name="csY3" fmla="*/ 504714 h 511081"/>
                <a:gd name="csX4" fmla="*/ 6091 w 2084832"/>
                <a:gd name="csY4" fmla="*/ 511081 h 511081"/>
                <a:gd name="csX5" fmla="*/ 0 w 2084832"/>
                <a:gd name="csY5" fmla="*/ 500944 h 511081"/>
                <a:gd name="csX6" fmla="*/ 68575 w 2084832"/>
                <a:gd name="csY6" fmla="*/ 362892 h 511081"/>
                <a:gd name="csX7" fmla="*/ 212567 w 2084832"/>
                <a:gd name="csY7" fmla="*/ 121047 h 511081"/>
                <a:gd name="csX8" fmla="*/ 340692 w 2084832"/>
                <a:gd name="csY8" fmla="*/ 503 h 511081"/>
                <a:gd name="csX9" fmla="*/ 318135 w 2084832"/>
                <a:gd name="csY9" fmla="*/ 30241 h 511081"/>
                <a:gd name="csX10" fmla="*/ 299788 w 2084832"/>
                <a:gd name="csY10" fmla="*/ 238912 h 511081"/>
                <a:gd name="csX11" fmla="*/ 299558 w 2084832"/>
                <a:gd name="csY11" fmla="*/ 372313 h 511081"/>
                <a:gd name="csX12" fmla="*/ 1781095 w 2084832"/>
                <a:gd name="csY12" fmla="*/ 372313 h 511081"/>
                <a:gd name="csX13" fmla="*/ 1781961 w 2084832"/>
                <a:gd name="csY13" fmla="*/ 339436 h 511081"/>
                <a:gd name="csX14" fmla="*/ 1774066 w 2084832"/>
                <a:gd name="csY14" fmla="*/ 48587 h 511081"/>
                <a:gd name="csX15" fmla="*/ 1746772 w 2084832"/>
                <a:gd name="csY15" fmla="*/ 0 h 511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84832" h="511081">
                  <a:moveTo>
                    <a:pt x="1746772" y="0"/>
                  </a:moveTo>
                  <a:cubicBezTo>
                    <a:pt x="1810609" y="17759"/>
                    <a:pt x="1848731" y="79414"/>
                    <a:pt x="1882567" y="137550"/>
                  </a:cubicBezTo>
                  <a:cubicBezTo>
                    <a:pt x="1925878" y="211938"/>
                    <a:pt x="1969564" y="286242"/>
                    <a:pt x="2014152" y="359625"/>
                  </a:cubicBezTo>
                  <a:cubicBezTo>
                    <a:pt x="2041221" y="404273"/>
                    <a:pt x="2075658" y="451018"/>
                    <a:pt x="2084832" y="504714"/>
                  </a:cubicBezTo>
                  <a:lnTo>
                    <a:pt x="6091" y="511081"/>
                  </a:lnTo>
                  <a:cubicBezTo>
                    <a:pt x="4060" y="507730"/>
                    <a:pt x="2031" y="504296"/>
                    <a:pt x="0" y="500944"/>
                  </a:cubicBezTo>
                  <a:cubicBezTo>
                    <a:pt x="10000" y="449593"/>
                    <a:pt x="43009" y="406117"/>
                    <a:pt x="68575" y="362892"/>
                  </a:cubicBezTo>
                  <a:cubicBezTo>
                    <a:pt x="116171" y="282138"/>
                    <a:pt x="162640" y="200042"/>
                    <a:pt x="212567" y="121047"/>
                  </a:cubicBezTo>
                  <a:cubicBezTo>
                    <a:pt x="246177" y="67937"/>
                    <a:pt x="281291" y="16586"/>
                    <a:pt x="340692" y="503"/>
                  </a:cubicBezTo>
                  <a:cubicBezTo>
                    <a:pt x="334151" y="11477"/>
                    <a:pt x="324527" y="19099"/>
                    <a:pt x="318135" y="30241"/>
                  </a:cubicBezTo>
                  <a:cubicBezTo>
                    <a:pt x="285953" y="86451"/>
                    <a:pt x="299939" y="175833"/>
                    <a:pt x="299788" y="238912"/>
                  </a:cubicBezTo>
                  <a:cubicBezTo>
                    <a:pt x="299711" y="283379"/>
                    <a:pt x="299635" y="327846"/>
                    <a:pt x="299558" y="372313"/>
                  </a:cubicBezTo>
                  <a:lnTo>
                    <a:pt x="1781095" y="372313"/>
                  </a:lnTo>
                  <a:cubicBezTo>
                    <a:pt x="1781384" y="361354"/>
                    <a:pt x="1781672" y="350395"/>
                    <a:pt x="1781961" y="339436"/>
                  </a:cubicBezTo>
                  <a:cubicBezTo>
                    <a:pt x="1781661" y="249048"/>
                    <a:pt x="1793090" y="135875"/>
                    <a:pt x="1774066" y="48587"/>
                  </a:cubicBezTo>
                  <a:cubicBezTo>
                    <a:pt x="1769404" y="27476"/>
                    <a:pt x="1753839" y="18513"/>
                    <a:pt x="174677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8102C2A-6B63-C815-D78E-B9A2C9E2A4FD}"/>
                </a:ext>
              </a:extLst>
            </p:cNvPr>
            <p:cNvSpPr/>
            <p:nvPr/>
          </p:nvSpPr>
          <p:spPr>
            <a:xfrm>
              <a:off x="4581729" y="1802102"/>
              <a:ext cx="3032106" cy="3890789"/>
            </a:xfrm>
            <a:custGeom>
              <a:avLst/>
              <a:gdLst>
                <a:gd name="csX0" fmla="*/ 177389 w 3032106"/>
                <a:gd name="csY0" fmla="*/ 0 h 3890789"/>
                <a:gd name="csX1" fmla="*/ 2854720 w 3032106"/>
                <a:gd name="csY1" fmla="*/ 0 h 3890789"/>
                <a:gd name="csX2" fmla="*/ 3032106 w 3032106"/>
                <a:gd name="csY2" fmla="*/ 177386 h 3890789"/>
                <a:gd name="csX3" fmla="*/ 3032106 w 3032106"/>
                <a:gd name="csY3" fmla="*/ 582038 h 3890789"/>
                <a:gd name="csX4" fmla="*/ 3032106 w 3032106"/>
                <a:gd name="csY4" fmla="*/ 748861 h 3890789"/>
                <a:gd name="csX5" fmla="*/ 3032106 w 3032106"/>
                <a:gd name="csY5" fmla="*/ 3064503 h 3890789"/>
                <a:gd name="csX6" fmla="*/ 3031537 w 3032106"/>
                <a:gd name="csY6" fmla="*/ 3066077 h 3890789"/>
                <a:gd name="csX7" fmla="*/ 1518439 w 3032106"/>
                <a:gd name="csY7" fmla="*/ 3890789 h 3890789"/>
                <a:gd name="csX8" fmla="*/ 1 w 3032106"/>
                <a:gd name="csY8" fmla="*/ 3061906 h 3890789"/>
                <a:gd name="csX9" fmla="*/ 538 w 3032106"/>
                <a:gd name="csY9" fmla="*/ 2916547 h 3890789"/>
                <a:gd name="csX10" fmla="*/ 0 w 3032106"/>
                <a:gd name="csY10" fmla="*/ 2916547 h 3890789"/>
                <a:gd name="csX11" fmla="*/ 0 w 3032106"/>
                <a:gd name="csY11" fmla="*/ 511080 h 3890789"/>
                <a:gd name="csX12" fmla="*/ 3 w 3032106"/>
                <a:gd name="csY12" fmla="*/ 511080 h 3890789"/>
                <a:gd name="csX13" fmla="*/ 3 w 3032106"/>
                <a:gd name="csY13" fmla="*/ 177386 h 3890789"/>
                <a:gd name="csX14" fmla="*/ 177389 w 3032106"/>
                <a:gd name="csY14" fmla="*/ 0 h 389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032106" h="3890789">
                  <a:moveTo>
                    <a:pt x="177389" y="0"/>
                  </a:moveTo>
                  <a:lnTo>
                    <a:pt x="2854720" y="0"/>
                  </a:lnTo>
                  <a:cubicBezTo>
                    <a:pt x="2952688" y="0"/>
                    <a:pt x="3032106" y="79418"/>
                    <a:pt x="3032106" y="177386"/>
                  </a:cubicBezTo>
                  <a:lnTo>
                    <a:pt x="3032106" y="582038"/>
                  </a:lnTo>
                  <a:lnTo>
                    <a:pt x="3032106" y="748861"/>
                  </a:lnTo>
                  <a:lnTo>
                    <a:pt x="3032106" y="3064503"/>
                  </a:lnTo>
                  <a:lnTo>
                    <a:pt x="3031537" y="3066077"/>
                  </a:lnTo>
                  <a:lnTo>
                    <a:pt x="1518439" y="3890789"/>
                  </a:lnTo>
                  <a:lnTo>
                    <a:pt x="1" y="3061906"/>
                  </a:lnTo>
                  <a:lnTo>
                    <a:pt x="538" y="2916547"/>
                  </a:lnTo>
                  <a:lnTo>
                    <a:pt x="0" y="2916547"/>
                  </a:lnTo>
                  <a:lnTo>
                    <a:pt x="0" y="511080"/>
                  </a:lnTo>
                  <a:lnTo>
                    <a:pt x="3" y="511080"/>
                  </a:lnTo>
                  <a:lnTo>
                    <a:pt x="3" y="177386"/>
                  </a:lnTo>
                  <a:cubicBezTo>
                    <a:pt x="3" y="79418"/>
                    <a:pt x="79421" y="0"/>
                    <a:pt x="177389" y="0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A504308-56F5-D7E7-2B1B-C22F58C60C65}"/>
                </a:ext>
              </a:extLst>
            </p:cNvPr>
            <p:cNvSpPr/>
            <p:nvPr/>
          </p:nvSpPr>
          <p:spPr>
            <a:xfrm>
              <a:off x="5267754" y="1296898"/>
              <a:ext cx="1660057" cy="926247"/>
            </a:xfrm>
            <a:prstGeom prst="roundRect">
              <a:avLst>
                <a:gd name="adj" fmla="val 15115"/>
              </a:avLst>
            </a:prstGeom>
            <a:solidFill>
              <a:schemeClr val="accent1">
                <a:lumMod val="75000"/>
              </a:schemeClr>
            </a:solidFill>
            <a:ln w="2084" cap="flat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A94CE83-9A6B-A685-9DE2-F373E8A6D043}"/>
                </a:ext>
              </a:extLst>
            </p:cNvPr>
            <p:cNvSpPr txBox="1"/>
            <p:nvPr/>
          </p:nvSpPr>
          <p:spPr>
            <a:xfrm>
              <a:off x="4789843" y="2410577"/>
              <a:ext cx="261587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2B1FD59-7115-4A79-BBC4-E2695B9AA2B3}"/>
                </a:ext>
              </a:extLst>
            </p:cNvPr>
            <p:cNvSpPr txBox="1"/>
            <p:nvPr/>
          </p:nvSpPr>
          <p:spPr>
            <a:xfrm>
              <a:off x="4789843" y="3204495"/>
              <a:ext cx="261587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6EE7275-2074-E5EF-F5D0-9BF902CB9D43}"/>
                </a:ext>
              </a:extLst>
            </p:cNvPr>
            <p:cNvCxnSpPr>
              <a:cxnSpLocks/>
            </p:cNvCxnSpPr>
            <p:nvPr/>
          </p:nvCxnSpPr>
          <p:spPr>
            <a:xfrm>
              <a:off x="4789843" y="3069146"/>
              <a:ext cx="2615878" cy="0"/>
            </a:xfrm>
            <a:prstGeom prst="line">
              <a:avLst/>
            </a:prstGeom>
            <a:ln w="3810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1FAB3-962A-E287-5064-DD55E0AE9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4CC30-B57A-7B20-E3D4-4F4ED2795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Pentagon Flag Process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A009414-4905-1D54-6ED6-1B1E7BE12224}"/>
              </a:ext>
            </a:extLst>
          </p:cNvPr>
          <p:cNvGrpSpPr/>
          <p:nvPr/>
        </p:nvGrpSpPr>
        <p:grpSpPr>
          <a:xfrm>
            <a:off x="4579947" y="1296898"/>
            <a:ext cx="3032106" cy="4395993"/>
            <a:chOff x="4581729" y="1296898"/>
            <a:chExt cx="3032106" cy="4395993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C154803-2C70-1D72-1ABC-0597ECE467F9}"/>
                </a:ext>
              </a:extLst>
            </p:cNvPr>
            <p:cNvSpPr/>
            <p:nvPr/>
          </p:nvSpPr>
          <p:spPr>
            <a:xfrm>
              <a:off x="5046222" y="1301210"/>
              <a:ext cx="2103120" cy="530352"/>
            </a:xfrm>
            <a:custGeom>
              <a:avLst/>
              <a:gdLst>
                <a:gd name="csX0" fmla="*/ 1746772 w 2084832"/>
                <a:gd name="csY0" fmla="*/ 0 h 511081"/>
                <a:gd name="csX1" fmla="*/ 1882567 w 2084832"/>
                <a:gd name="csY1" fmla="*/ 137550 h 511081"/>
                <a:gd name="csX2" fmla="*/ 2014152 w 2084832"/>
                <a:gd name="csY2" fmla="*/ 359625 h 511081"/>
                <a:gd name="csX3" fmla="*/ 2084832 w 2084832"/>
                <a:gd name="csY3" fmla="*/ 504714 h 511081"/>
                <a:gd name="csX4" fmla="*/ 6091 w 2084832"/>
                <a:gd name="csY4" fmla="*/ 511081 h 511081"/>
                <a:gd name="csX5" fmla="*/ 0 w 2084832"/>
                <a:gd name="csY5" fmla="*/ 500944 h 511081"/>
                <a:gd name="csX6" fmla="*/ 68575 w 2084832"/>
                <a:gd name="csY6" fmla="*/ 362892 h 511081"/>
                <a:gd name="csX7" fmla="*/ 212567 w 2084832"/>
                <a:gd name="csY7" fmla="*/ 121047 h 511081"/>
                <a:gd name="csX8" fmla="*/ 340692 w 2084832"/>
                <a:gd name="csY8" fmla="*/ 503 h 511081"/>
                <a:gd name="csX9" fmla="*/ 318135 w 2084832"/>
                <a:gd name="csY9" fmla="*/ 30241 h 511081"/>
                <a:gd name="csX10" fmla="*/ 299788 w 2084832"/>
                <a:gd name="csY10" fmla="*/ 238912 h 511081"/>
                <a:gd name="csX11" fmla="*/ 299558 w 2084832"/>
                <a:gd name="csY11" fmla="*/ 372313 h 511081"/>
                <a:gd name="csX12" fmla="*/ 1781095 w 2084832"/>
                <a:gd name="csY12" fmla="*/ 372313 h 511081"/>
                <a:gd name="csX13" fmla="*/ 1781961 w 2084832"/>
                <a:gd name="csY13" fmla="*/ 339436 h 511081"/>
                <a:gd name="csX14" fmla="*/ 1774066 w 2084832"/>
                <a:gd name="csY14" fmla="*/ 48587 h 511081"/>
                <a:gd name="csX15" fmla="*/ 1746772 w 2084832"/>
                <a:gd name="csY15" fmla="*/ 0 h 511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84832" h="511081">
                  <a:moveTo>
                    <a:pt x="1746772" y="0"/>
                  </a:moveTo>
                  <a:cubicBezTo>
                    <a:pt x="1810609" y="17759"/>
                    <a:pt x="1848731" y="79414"/>
                    <a:pt x="1882567" y="137550"/>
                  </a:cubicBezTo>
                  <a:cubicBezTo>
                    <a:pt x="1925878" y="211938"/>
                    <a:pt x="1969564" y="286242"/>
                    <a:pt x="2014152" y="359625"/>
                  </a:cubicBezTo>
                  <a:cubicBezTo>
                    <a:pt x="2041221" y="404273"/>
                    <a:pt x="2075658" y="451018"/>
                    <a:pt x="2084832" y="504714"/>
                  </a:cubicBezTo>
                  <a:lnTo>
                    <a:pt x="6091" y="511081"/>
                  </a:lnTo>
                  <a:cubicBezTo>
                    <a:pt x="4060" y="507730"/>
                    <a:pt x="2031" y="504296"/>
                    <a:pt x="0" y="500944"/>
                  </a:cubicBezTo>
                  <a:cubicBezTo>
                    <a:pt x="10000" y="449593"/>
                    <a:pt x="43009" y="406117"/>
                    <a:pt x="68575" y="362892"/>
                  </a:cubicBezTo>
                  <a:cubicBezTo>
                    <a:pt x="116171" y="282138"/>
                    <a:pt x="162640" y="200042"/>
                    <a:pt x="212567" y="121047"/>
                  </a:cubicBezTo>
                  <a:cubicBezTo>
                    <a:pt x="246177" y="67937"/>
                    <a:pt x="281291" y="16586"/>
                    <a:pt x="340692" y="503"/>
                  </a:cubicBezTo>
                  <a:cubicBezTo>
                    <a:pt x="334151" y="11477"/>
                    <a:pt x="324527" y="19099"/>
                    <a:pt x="318135" y="30241"/>
                  </a:cubicBezTo>
                  <a:cubicBezTo>
                    <a:pt x="285953" y="86451"/>
                    <a:pt x="299939" y="175833"/>
                    <a:pt x="299788" y="238912"/>
                  </a:cubicBezTo>
                  <a:cubicBezTo>
                    <a:pt x="299711" y="283379"/>
                    <a:pt x="299635" y="327846"/>
                    <a:pt x="299558" y="372313"/>
                  </a:cubicBezTo>
                  <a:lnTo>
                    <a:pt x="1781095" y="372313"/>
                  </a:lnTo>
                  <a:cubicBezTo>
                    <a:pt x="1781384" y="361354"/>
                    <a:pt x="1781672" y="350395"/>
                    <a:pt x="1781961" y="339436"/>
                  </a:cubicBezTo>
                  <a:cubicBezTo>
                    <a:pt x="1781661" y="249048"/>
                    <a:pt x="1793090" y="135875"/>
                    <a:pt x="1774066" y="48587"/>
                  </a:cubicBezTo>
                  <a:cubicBezTo>
                    <a:pt x="1769404" y="27476"/>
                    <a:pt x="1753839" y="18513"/>
                    <a:pt x="1746772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0440494-2501-7A4A-26BA-9728B9C4FE09}"/>
                </a:ext>
              </a:extLst>
            </p:cNvPr>
            <p:cNvSpPr/>
            <p:nvPr/>
          </p:nvSpPr>
          <p:spPr>
            <a:xfrm>
              <a:off x="4581729" y="1802102"/>
              <a:ext cx="3032106" cy="3890789"/>
            </a:xfrm>
            <a:custGeom>
              <a:avLst/>
              <a:gdLst>
                <a:gd name="csX0" fmla="*/ 177389 w 3032106"/>
                <a:gd name="csY0" fmla="*/ 0 h 3890789"/>
                <a:gd name="csX1" fmla="*/ 2854720 w 3032106"/>
                <a:gd name="csY1" fmla="*/ 0 h 3890789"/>
                <a:gd name="csX2" fmla="*/ 3032106 w 3032106"/>
                <a:gd name="csY2" fmla="*/ 177386 h 3890789"/>
                <a:gd name="csX3" fmla="*/ 3032106 w 3032106"/>
                <a:gd name="csY3" fmla="*/ 582038 h 3890789"/>
                <a:gd name="csX4" fmla="*/ 3032106 w 3032106"/>
                <a:gd name="csY4" fmla="*/ 748861 h 3890789"/>
                <a:gd name="csX5" fmla="*/ 3032106 w 3032106"/>
                <a:gd name="csY5" fmla="*/ 3064503 h 3890789"/>
                <a:gd name="csX6" fmla="*/ 3031537 w 3032106"/>
                <a:gd name="csY6" fmla="*/ 3066077 h 3890789"/>
                <a:gd name="csX7" fmla="*/ 1518439 w 3032106"/>
                <a:gd name="csY7" fmla="*/ 3890789 h 3890789"/>
                <a:gd name="csX8" fmla="*/ 1 w 3032106"/>
                <a:gd name="csY8" fmla="*/ 3061906 h 3890789"/>
                <a:gd name="csX9" fmla="*/ 538 w 3032106"/>
                <a:gd name="csY9" fmla="*/ 2916547 h 3890789"/>
                <a:gd name="csX10" fmla="*/ 0 w 3032106"/>
                <a:gd name="csY10" fmla="*/ 2916547 h 3890789"/>
                <a:gd name="csX11" fmla="*/ 0 w 3032106"/>
                <a:gd name="csY11" fmla="*/ 511080 h 3890789"/>
                <a:gd name="csX12" fmla="*/ 3 w 3032106"/>
                <a:gd name="csY12" fmla="*/ 511080 h 3890789"/>
                <a:gd name="csX13" fmla="*/ 3 w 3032106"/>
                <a:gd name="csY13" fmla="*/ 177386 h 3890789"/>
                <a:gd name="csX14" fmla="*/ 177389 w 3032106"/>
                <a:gd name="csY14" fmla="*/ 0 h 389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032106" h="3890789">
                  <a:moveTo>
                    <a:pt x="177389" y="0"/>
                  </a:moveTo>
                  <a:lnTo>
                    <a:pt x="2854720" y="0"/>
                  </a:lnTo>
                  <a:cubicBezTo>
                    <a:pt x="2952688" y="0"/>
                    <a:pt x="3032106" y="79418"/>
                    <a:pt x="3032106" y="177386"/>
                  </a:cubicBezTo>
                  <a:lnTo>
                    <a:pt x="3032106" y="582038"/>
                  </a:lnTo>
                  <a:lnTo>
                    <a:pt x="3032106" y="748861"/>
                  </a:lnTo>
                  <a:lnTo>
                    <a:pt x="3032106" y="3064503"/>
                  </a:lnTo>
                  <a:lnTo>
                    <a:pt x="3031537" y="3066077"/>
                  </a:lnTo>
                  <a:lnTo>
                    <a:pt x="1518439" y="3890789"/>
                  </a:lnTo>
                  <a:lnTo>
                    <a:pt x="1" y="3061906"/>
                  </a:lnTo>
                  <a:lnTo>
                    <a:pt x="538" y="2916547"/>
                  </a:lnTo>
                  <a:lnTo>
                    <a:pt x="0" y="2916547"/>
                  </a:lnTo>
                  <a:lnTo>
                    <a:pt x="0" y="511080"/>
                  </a:lnTo>
                  <a:lnTo>
                    <a:pt x="3" y="511080"/>
                  </a:lnTo>
                  <a:lnTo>
                    <a:pt x="3" y="177386"/>
                  </a:lnTo>
                  <a:cubicBezTo>
                    <a:pt x="3" y="79418"/>
                    <a:pt x="79421" y="0"/>
                    <a:pt x="177389" y="0"/>
                  </a:cubicBezTo>
                  <a:close/>
                </a:path>
              </a:pathLst>
            </a:custGeom>
            <a:solidFill>
              <a:schemeClr val="accent2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D7ABD96-EAD8-4D57-C625-97EBF6291B18}"/>
                </a:ext>
              </a:extLst>
            </p:cNvPr>
            <p:cNvSpPr/>
            <p:nvPr/>
          </p:nvSpPr>
          <p:spPr>
            <a:xfrm>
              <a:off x="5267754" y="1296898"/>
              <a:ext cx="1660057" cy="926247"/>
            </a:xfrm>
            <a:prstGeom prst="roundRect">
              <a:avLst>
                <a:gd name="adj" fmla="val 15115"/>
              </a:avLst>
            </a:prstGeom>
            <a:solidFill>
              <a:schemeClr val="accent2">
                <a:lumMod val="75000"/>
              </a:schemeClr>
            </a:solidFill>
            <a:ln w="2084" cap="flat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4ADDCF3-C503-3BDE-6B90-63DC8A180B71}"/>
                </a:ext>
              </a:extLst>
            </p:cNvPr>
            <p:cNvSpPr txBox="1"/>
            <p:nvPr/>
          </p:nvSpPr>
          <p:spPr>
            <a:xfrm>
              <a:off x="4789843" y="2410577"/>
              <a:ext cx="261587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2F20E75-687E-49B6-F61B-8ABF9B6E6094}"/>
                </a:ext>
              </a:extLst>
            </p:cNvPr>
            <p:cNvSpPr txBox="1"/>
            <p:nvPr/>
          </p:nvSpPr>
          <p:spPr>
            <a:xfrm>
              <a:off x="4789843" y="3204495"/>
              <a:ext cx="261587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A1CD4CE-E691-E176-7268-89C7A8F6778A}"/>
                </a:ext>
              </a:extLst>
            </p:cNvPr>
            <p:cNvCxnSpPr>
              <a:cxnSpLocks/>
            </p:cNvCxnSpPr>
            <p:nvPr/>
          </p:nvCxnSpPr>
          <p:spPr>
            <a:xfrm>
              <a:off x="4789843" y="3069146"/>
              <a:ext cx="2615878" cy="0"/>
            </a:xfrm>
            <a:prstGeom prst="line">
              <a:avLst/>
            </a:prstGeom>
            <a:ln w="38100" cap="rnd">
              <a:solidFill>
                <a:schemeClr val="accent2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7A5F123-6BEE-06CF-BC5C-BE6AB6B3CBF6}"/>
              </a:ext>
            </a:extLst>
          </p:cNvPr>
          <p:cNvGrpSpPr/>
          <p:nvPr/>
        </p:nvGrpSpPr>
        <p:grpSpPr>
          <a:xfrm>
            <a:off x="929596" y="1296898"/>
            <a:ext cx="3032106" cy="4395993"/>
            <a:chOff x="4581729" y="1296898"/>
            <a:chExt cx="3032106" cy="4395993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DBBA0E8-A638-C7A0-8ED7-72619EE42D6F}"/>
                </a:ext>
              </a:extLst>
            </p:cNvPr>
            <p:cNvSpPr/>
            <p:nvPr/>
          </p:nvSpPr>
          <p:spPr>
            <a:xfrm>
              <a:off x="5046222" y="1301210"/>
              <a:ext cx="2103120" cy="530352"/>
            </a:xfrm>
            <a:custGeom>
              <a:avLst/>
              <a:gdLst>
                <a:gd name="csX0" fmla="*/ 1746772 w 2084832"/>
                <a:gd name="csY0" fmla="*/ 0 h 511081"/>
                <a:gd name="csX1" fmla="*/ 1882567 w 2084832"/>
                <a:gd name="csY1" fmla="*/ 137550 h 511081"/>
                <a:gd name="csX2" fmla="*/ 2014152 w 2084832"/>
                <a:gd name="csY2" fmla="*/ 359625 h 511081"/>
                <a:gd name="csX3" fmla="*/ 2084832 w 2084832"/>
                <a:gd name="csY3" fmla="*/ 504714 h 511081"/>
                <a:gd name="csX4" fmla="*/ 6091 w 2084832"/>
                <a:gd name="csY4" fmla="*/ 511081 h 511081"/>
                <a:gd name="csX5" fmla="*/ 0 w 2084832"/>
                <a:gd name="csY5" fmla="*/ 500944 h 511081"/>
                <a:gd name="csX6" fmla="*/ 68575 w 2084832"/>
                <a:gd name="csY6" fmla="*/ 362892 h 511081"/>
                <a:gd name="csX7" fmla="*/ 212567 w 2084832"/>
                <a:gd name="csY7" fmla="*/ 121047 h 511081"/>
                <a:gd name="csX8" fmla="*/ 340692 w 2084832"/>
                <a:gd name="csY8" fmla="*/ 503 h 511081"/>
                <a:gd name="csX9" fmla="*/ 318135 w 2084832"/>
                <a:gd name="csY9" fmla="*/ 30241 h 511081"/>
                <a:gd name="csX10" fmla="*/ 299788 w 2084832"/>
                <a:gd name="csY10" fmla="*/ 238912 h 511081"/>
                <a:gd name="csX11" fmla="*/ 299558 w 2084832"/>
                <a:gd name="csY11" fmla="*/ 372313 h 511081"/>
                <a:gd name="csX12" fmla="*/ 1781095 w 2084832"/>
                <a:gd name="csY12" fmla="*/ 372313 h 511081"/>
                <a:gd name="csX13" fmla="*/ 1781961 w 2084832"/>
                <a:gd name="csY13" fmla="*/ 339436 h 511081"/>
                <a:gd name="csX14" fmla="*/ 1774066 w 2084832"/>
                <a:gd name="csY14" fmla="*/ 48587 h 511081"/>
                <a:gd name="csX15" fmla="*/ 1746772 w 2084832"/>
                <a:gd name="csY15" fmla="*/ 0 h 511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84832" h="511081">
                  <a:moveTo>
                    <a:pt x="1746772" y="0"/>
                  </a:moveTo>
                  <a:cubicBezTo>
                    <a:pt x="1810609" y="17759"/>
                    <a:pt x="1848731" y="79414"/>
                    <a:pt x="1882567" y="137550"/>
                  </a:cubicBezTo>
                  <a:cubicBezTo>
                    <a:pt x="1925878" y="211938"/>
                    <a:pt x="1969564" y="286242"/>
                    <a:pt x="2014152" y="359625"/>
                  </a:cubicBezTo>
                  <a:cubicBezTo>
                    <a:pt x="2041221" y="404273"/>
                    <a:pt x="2075658" y="451018"/>
                    <a:pt x="2084832" y="504714"/>
                  </a:cubicBezTo>
                  <a:lnTo>
                    <a:pt x="6091" y="511081"/>
                  </a:lnTo>
                  <a:cubicBezTo>
                    <a:pt x="4060" y="507730"/>
                    <a:pt x="2031" y="504296"/>
                    <a:pt x="0" y="500944"/>
                  </a:cubicBezTo>
                  <a:cubicBezTo>
                    <a:pt x="10000" y="449593"/>
                    <a:pt x="43009" y="406117"/>
                    <a:pt x="68575" y="362892"/>
                  </a:cubicBezTo>
                  <a:cubicBezTo>
                    <a:pt x="116171" y="282138"/>
                    <a:pt x="162640" y="200042"/>
                    <a:pt x="212567" y="121047"/>
                  </a:cubicBezTo>
                  <a:cubicBezTo>
                    <a:pt x="246177" y="67937"/>
                    <a:pt x="281291" y="16586"/>
                    <a:pt x="340692" y="503"/>
                  </a:cubicBezTo>
                  <a:cubicBezTo>
                    <a:pt x="334151" y="11477"/>
                    <a:pt x="324527" y="19099"/>
                    <a:pt x="318135" y="30241"/>
                  </a:cubicBezTo>
                  <a:cubicBezTo>
                    <a:pt x="285953" y="86451"/>
                    <a:pt x="299939" y="175833"/>
                    <a:pt x="299788" y="238912"/>
                  </a:cubicBezTo>
                  <a:cubicBezTo>
                    <a:pt x="299711" y="283379"/>
                    <a:pt x="299635" y="327846"/>
                    <a:pt x="299558" y="372313"/>
                  </a:cubicBezTo>
                  <a:lnTo>
                    <a:pt x="1781095" y="372313"/>
                  </a:lnTo>
                  <a:cubicBezTo>
                    <a:pt x="1781384" y="361354"/>
                    <a:pt x="1781672" y="350395"/>
                    <a:pt x="1781961" y="339436"/>
                  </a:cubicBezTo>
                  <a:cubicBezTo>
                    <a:pt x="1781661" y="249048"/>
                    <a:pt x="1793090" y="135875"/>
                    <a:pt x="1774066" y="48587"/>
                  </a:cubicBezTo>
                  <a:cubicBezTo>
                    <a:pt x="1769404" y="27476"/>
                    <a:pt x="1753839" y="18513"/>
                    <a:pt x="1746772" y="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10F4803D-68D9-D539-C295-39ECFB4379AC}"/>
                </a:ext>
              </a:extLst>
            </p:cNvPr>
            <p:cNvSpPr/>
            <p:nvPr/>
          </p:nvSpPr>
          <p:spPr>
            <a:xfrm>
              <a:off x="4581729" y="1802102"/>
              <a:ext cx="3032106" cy="3890789"/>
            </a:xfrm>
            <a:custGeom>
              <a:avLst/>
              <a:gdLst>
                <a:gd name="csX0" fmla="*/ 177389 w 3032106"/>
                <a:gd name="csY0" fmla="*/ 0 h 3890789"/>
                <a:gd name="csX1" fmla="*/ 2854720 w 3032106"/>
                <a:gd name="csY1" fmla="*/ 0 h 3890789"/>
                <a:gd name="csX2" fmla="*/ 3032106 w 3032106"/>
                <a:gd name="csY2" fmla="*/ 177386 h 3890789"/>
                <a:gd name="csX3" fmla="*/ 3032106 w 3032106"/>
                <a:gd name="csY3" fmla="*/ 582038 h 3890789"/>
                <a:gd name="csX4" fmla="*/ 3032106 w 3032106"/>
                <a:gd name="csY4" fmla="*/ 748861 h 3890789"/>
                <a:gd name="csX5" fmla="*/ 3032106 w 3032106"/>
                <a:gd name="csY5" fmla="*/ 3064503 h 3890789"/>
                <a:gd name="csX6" fmla="*/ 3031537 w 3032106"/>
                <a:gd name="csY6" fmla="*/ 3066077 h 3890789"/>
                <a:gd name="csX7" fmla="*/ 1518439 w 3032106"/>
                <a:gd name="csY7" fmla="*/ 3890789 h 3890789"/>
                <a:gd name="csX8" fmla="*/ 1 w 3032106"/>
                <a:gd name="csY8" fmla="*/ 3061906 h 3890789"/>
                <a:gd name="csX9" fmla="*/ 538 w 3032106"/>
                <a:gd name="csY9" fmla="*/ 2916547 h 3890789"/>
                <a:gd name="csX10" fmla="*/ 0 w 3032106"/>
                <a:gd name="csY10" fmla="*/ 2916547 h 3890789"/>
                <a:gd name="csX11" fmla="*/ 0 w 3032106"/>
                <a:gd name="csY11" fmla="*/ 511080 h 3890789"/>
                <a:gd name="csX12" fmla="*/ 3 w 3032106"/>
                <a:gd name="csY12" fmla="*/ 511080 h 3890789"/>
                <a:gd name="csX13" fmla="*/ 3 w 3032106"/>
                <a:gd name="csY13" fmla="*/ 177386 h 3890789"/>
                <a:gd name="csX14" fmla="*/ 177389 w 3032106"/>
                <a:gd name="csY14" fmla="*/ 0 h 389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032106" h="3890789">
                  <a:moveTo>
                    <a:pt x="177389" y="0"/>
                  </a:moveTo>
                  <a:lnTo>
                    <a:pt x="2854720" y="0"/>
                  </a:lnTo>
                  <a:cubicBezTo>
                    <a:pt x="2952688" y="0"/>
                    <a:pt x="3032106" y="79418"/>
                    <a:pt x="3032106" y="177386"/>
                  </a:cubicBezTo>
                  <a:lnTo>
                    <a:pt x="3032106" y="582038"/>
                  </a:lnTo>
                  <a:lnTo>
                    <a:pt x="3032106" y="748861"/>
                  </a:lnTo>
                  <a:lnTo>
                    <a:pt x="3032106" y="3064503"/>
                  </a:lnTo>
                  <a:lnTo>
                    <a:pt x="3031537" y="3066077"/>
                  </a:lnTo>
                  <a:lnTo>
                    <a:pt x="1518439" y="3890789"/>
                  </a:lnTo>
                  <a:lnTo>
                    <a:pt x="1" y="3061906"/>
                  </a:lnTo>
                  <a:lnTo>
                    <a:pt x="538" y="2916547"/>
                  </a:lnTo>
                  <a:lnTo>
                    <a:pt x="0" y="2916547"/>
                  </a:lnTo>
                  <a:lnTo>
                    <a:pt x="0" y="511080"/>
                  </a:lnTo>
                  <a:lnTo>
                    <a:pt x="3" y="511080"/>
                  </a:lnTo>
                  <a:lnTo>
                    <a:pt x="3" y="177386"/>
                  </a:lnTo>
                  <a:cubicBezTo>
                    <a:pt x="3" y="79418"/>
                    <a:pt x="79421" y="0"/>
                    <a:pt x="177389" y="0"/>
                  </a:cubicBezTo>
                  <a:close/>
                </a:path>
              </a:pathLst>
            </a:custGeom>
            <a:solidFill>
              <a:schemeClr val="accent4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F4E1B9F2-AFF5-3E2F-2EC0-F65762E42131}"/>
                </a:ext>
              </a:extLst>
            </p:cNvPr>
            <p:cNvSpPr/>
            <p:nvPr/>
          </p:nvSpPr>
          <p:spPr>
            <a:xfrm>
              <a:off x="5267754" y="1296898"/>
              <a:ext cx="1660057" cy="926247"/>
            </a:xfrm>
            <a:prstGeom prst="roundRect">
              <a:avLst>
                <a:gd name="adj" fmla="val 15115"/>
              </a:avLst>
            </a:prstGeom>
            <a:solidFill>
              <a:schemeClr val="accent4">
                <a:lumMod val="75000"/>
              </a:schemeClr>
            </a:solidFill>
            <a:ln w="2084" cap="flat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C952C9F8-893D-F825-9D72-073B2E1E9BF0}"/>
                </a:ext>
              </a:extLst>
            </p:cNvPr>
            <p:cNvSpPr txBox="1"/>
            <p:nvPr/>
          </p:nvSpPr>
          <p:spPr>
            <a:xfrm>
              <a:off x="4789843" y="2410577"/>
              <a:ext cx="261587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D7A8461-390C-391D-DE9E-240F41C9E18F}"/>
                </a:ext>
              </a:extLst>
            </p:cNvPr>
            <p:cNvSpPr txBox="1"/>
            <p:nvPr/>
          </p:nvSpPr>
          <p:spPr>
            <a:xfrm>
              <a:off x="4789843" y="3204495"/>
              <a:ext cx="261587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088338B0-63D2-4A8E-92CC-D1AA1D5C149C}"/>
                </a:ext>
              </a:extLst>
            </p:cNvPr>
            <p:cNvCxnSpPr>
              <a:cxnSpLocks/>
            </p:cNvCxnSpPr>
            <p:nvPr/>
          </p:nvCxnSpPr>
          <p:spPr>
            <a:xfrm>
              <a:off x="4789843" y="3069146"/>
              <a:ext cx="2615878" cy="0"/>
            </a:xfrm>
            <a:prstGeom prst="line">
              <a:avLst/>
            </a:prstGeom>
            <a:ln w="38100" cap="rnd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338558A-E108-F747-4929-8F6E5C3B6E75}"/>
              </a:ext>
            </a:extLst>
          </p:cNvPr>
          <p:cNvGrpSpPr/>
          <p:nvPr/>
        </p:nvGrpSpPr>
        <p:grpSpPr>
          <a:xfrm>
            <a:off x="8230298" y="1296898"/>
            <a:ext cx="3032106" cy="4395993"/>
            <a:chOff x="4581729" y="1296898"/>
            <a:chExt cx="3032106" cy="4395993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495ED3F-0840-4450-4E1B-8274ACD0B46B}"/>
                </a:ext>
              </a:extLst>
            </p:cNvPr>
            <p:cNvSpPr/>
            <p:nvPr/>
          </p:nvSpPr>
          <p:spPr>
            <a:xfrm>
              <a:off x="5046222" y="1301210"/>
              <a:ext cx="2103120" cy="530352"/>
            </a:xfrm>
            <a:custGeom>
              <a:avLst/>
              <a:gdLst>
                <a:gd name="csX0" fmla="*/ 1746772 w 2084832"/>
                <a:gd name="csY0" fmla="*/ 0 h 511081"/>
                <a:gd name="csX1" fmla="*/ 1882567 w 2084832"/>
                <a:gd name="csY1" fmla="*/ 137550 h 511081"/>
                <a:gd name="csX2" fmla="*/ 2014152 w 2084832"/>
                <a:gd name="csY2" fmla="*/ 359625 h 511081"/>
                <a:gd name="csX3" fmla="*/ 2084832 w 2084832"/>
                <a:gd name="csY3" fmla="*/ 504714 h 511081"/>
                <a:gd name="csX4" fmla="*/ 6091 w 2084832"/>
                <a:gd name="csY4" fmla="*/ 511081 h 511081"/>
                <a:gd name="csX5" fmla="*/ 0 w 2084832"/>
                <a:gd name="csY5" fmla="*/ 500944 h 511081"/>
                <a:gd name="csX6" fmla="*/ 68575 w 2084832"/>
                <a:gd name="csY6" fmla="*/ 362892 h 511081"/>
                <a:gd name="csX7" fmla="*/ 212567 w 2084832"/>
                <a:gd name="csY7" fmla="*/ 121047 h 511081"/>
                <a:gd name="csX8" fmla="*/ 340692 w 2084832"/>
                <a:gd name="csY8" fmla="*/ 503 h 511081"/>
                <a:gd name="csX9" fmla="*/ 318135 w 2084832"/>
                <a:gd name="csY9" fmla="*/ 30241 h 511081"/>
                <a:gd name="csX10" fmla="*/ 299788 w 2084832"/>
                <a:gd name="csY10" fmla="*/ 238912 h 511081"/>
                <a:gd name="csX11" fmla="*/ 299558 w 2084832"/>
                <a:gd name="csY11" fmla="*/ 372313 h 511081"/>
                <a:gd name="csX12" fmla="*/ 1781095 w 2084832"/>
                <a:gd name="csY12" fmla="*/ 372313 h 511081"/>
                <a:gd name="csX13" fmla="*/ 1781961 w 2084832"/>
                <a:gd name="csY13" fmla="*/ 339436 h 511081"/>
                <a:gd name="csX14" fmla="*/ 1774066 w 2084832"/>
                <a:gd name="csY14" fmla="*/ 48587 h 511081"/>
                <a:gd name="csX15" fmla="*/ 1746772 w 2084832"/>
                <a:gd name="csY15" fmla="*/ 0 h 5110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2084832" h="511081">
                  <a:moveTo>
                    <a:pt x="1746772" y="0"/>
                  </a:moveTo>
                  <a:cubicBezTo>
                    <a:pt x="1810609" y="17759"/>
                    <a:pt x="1848731" y="79414"/>
                    <a:pt x="1882567" y="137550"/>
                  </a:cubicBezTo>
                  <a:cubicBezTo>
                    <a:pt x="1925878" y="211938"/>
                    <a:pt x="1969564" y="286242"/>
                    <a:pt x="2014152" y="359625"/>
                  </a:cubicBezTo>
                  <a:cubicBezTo>
                    <a:pt x="2041221" y="404273"/>
                    <a:pt x="2075658" y="451018"/>
                    <a:pt x="2084832" y="504714"/>
                  </a:cubicBezTo>
                  <a:lnTo>
                    <a:pt x="6091" y="511081"/>
                  </a:lnTo>
                  <a:cubicBezTo>
                    <a:pt x="4060" y="507730"/>
                    <a:pt x="2031" y="504296"/>
                    <a:pt x="0" y="500944"/>
                  </a:cubicBezTo>
                  <a:cubicBezTo>
                    <a:pt x="10000" y="449593"/>
                    <a:pt x="43009" y="406117"/>
                    <a:pt x="68575" y="362892"/>
                  </a:cubicBezTo>
                  <a:cubicBezTo>
                    <a:pt x="116171" y="282138"/>
                    <a:pt x="162640" y="200042"/>
                    <a:pt x="212567" y="121047"/>
                  </a:cubicBezTo>
                  <a:cubicBezTo>
                    <a:pt x="246177" y="67937"/>
                    <a:pt x="281291" y="16586"/>
                    <a:pt x="340692" y="503"/>
                  </a:cubicBezTo>
                  <a:cubicBezTo>
                    <a:pt x="334151" y="11477"/>
                    <a:pt x="324527" y="19099"/>
                    <a:pt x="318135" y="30241"/>
                  </a:cubicBezTo>
                  <a:cubicBezTo>
                    <a:pt x="285953" y="86451"/>
                    <a:pt x="299939" y="175833"/>
                    <a:pt x="299788" y="238912"/>
                  </a:cubicBezTo>
                  <a:cubicBezTo>
                    <a:pt x="299711" y="283379"/>
                    <a:pt x="299635" y="327846"/>
                    <a:pt x="299558" y="372313"/>
                  </a:cubicBezTo>
                  <a:lnTo>
                    <a:pt x="1781095" y="372313"/>
                  </a:lnTo>
                  <a:cubicBezTo>
                    <a:pt x="1781384" y="361354"/>
                    <a:pt x="1781672" y="350395"/>
                    <a:pt x="1781961" y="339436"/>
                  </a:cubicBezTo>
                  <a:cubicBezTo>
                    <a:pt x="1781661" y="249048"/>
                    <a:pt x="1793090" y="135875"/>
                    <a:pt x="1774066" y="48587"/>
                  </a:cubicBezTo>
                  <a:cubicBezTo>
                    <a:pt x="1769404" y="27476"/>
                    <a:pt x="1753839" y="18513"/>
                    <a:pt x="1746772" y="0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95EF94F-D648-CFB9-F421-5EF17E3D572F}"/>
                </a:ext>
              </a:extLst>
            </p:cNvPr>
            <p:cNvSpPr/>
            <p:nvPr/>
          </p:nvSpPr>
          <p:spPr>
            <a:xfrm>
              <a:off x="4581729" y="1802102"/>
              <a:ext cx="3032106" cy="3890789"/>
            </a:xfrm>
            <a:custGeom>
              <a:avLst/>
              <a:gdLst>
                <a:gd name="csX0" fmla="*/ 177389 w 3032106"/>
                <a:gd name="csY0" fmla="*/ 0 h 3890789"/>
                <a:gd name="csX1" fmla="*/ 2854720 w 3032106"/>
                <a:gd name="csY1" fmla="*/ 0 h 3890789"/>
                <a:gd name="csX2" fmla="*/ 3032106 w 3032106"/>
                <a:gd name="csY2" fmla="*/ 177386 h 3890789"/>
                <a:gd name="csX3" fmla="*/ 3032106 w 3032106"/>
                <a:gd name="csY3" fmla="*/ 582038 h 3890789"/>
                <a:gd name="csX4" fmla="*/ 3032106 w 3032106"/>
                <a:gd name="csY4" fmla="*/ 748861 h 3890789"/>
                <a:gd name="csX5" fmla="*/ 3032106 w 3032106"/>
                <a:gd name="csY5" fmla="*/ 3064503 h 3890789"/>
                <a:gd name="csX6" fmla="*/ 3031537 w 3032106"/>
                <a:gd name="csY6" fmla="*/ 3066077 h 3890789"/>
                <a:gd name="csX7" fmla="*/ 1518439 w 3032106"/>
                <a:gd name="csY7" fmla="*/ 3890789 h 3890789"/>
                <a:gd name="csX8" fmla="*/ 1 w 3032106"/>
                <a:gd name="csY8" fmla="*/ 3061906 h 3890789"/>
                <a:gd name="csX9" fmla="*/ 538 w 3032106"/>
                <a:gd name="csY9" fmla="*/ 2916547 h 3890789"/>
                <a:gd name="csX10" fmla="*/ 0 w 3032106"/>
                <a:gd name="csY10" fmla="*/ 2916547 h 3890789"/>
                <a:gd name="csX11" fmla="*/ 0 w 3032106"/>
                <a:gd name="csY11" fmla="*/ 511080 h 3890789"/>
                <a:gd name="csX12" fmla="*/ 3 w 3032106"/>
                <a:gd name="csY12" fmla="*/ 511080 h 3890789"/>
                <a:gd name="csX13" fmla="*/ 3 w 3032106"/>
                <a:gd name="csY13" fmla="*/ 177386 h 3890789"/>
                <a:gd name="csX14" fmla="*/ 177389 w 3032106"/>
                <a:gd name="csY14" fmla="*/ 0 h 38907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3032106" h="3890789">
                  <a:moveTo>
                    <a:pt x="177389" y="0"/>
                  </a:moveTo>
                  <a:lnTo>
                    <a:pt x="2854720" y="0"/>
                  </a:lnTo>
                  <a:cubicBezTo>
                    <a:pt x="2952688" y="0"/>
                    <a:pt x="3032106" y="79418"/>
                    <a:pt x="3032106" y="177386"/>
                  </a:cubicBezTo>
                  <a:lnTo>
                    <a:pt x="3032106" y="582038"/>
                  </a:lnTo>
                  <a:lnTo>
                    <a:pt x="3032106" y="748861"/>
                  </a:lnTo>
                  <a:lnTo>
                    <a:pt x="3032106" y="3064503"/>
                  </a:lnTo>
                  <a:lnTo>
                    <a:pt x="3031537" y="3066077"/>
                  </a:lnTo>
                  <a:lnTo>
                    <a:pt x="1518439" y="3890789"/>
                  </a:lnTo>
                  <a:lnTo>
                    <a:pt x="1" y="3061906"/>
                  </a:lnTo>
                  <a:lnTo>
                    <a:pt x="538" y="2916547"/>
                  </a:lnTo>
                  <a:lnTo>
                    <a:pt x="0" y="2916547"/>
                  </a:lnTo>
                  <a:lnTo>
                    <a:pt x="0" y="511080"/>
                  </a:lnTo>
                  <a:lnTo>
                    <a:pt x="3" y="511080"/>
                  </a:lnTo>
                  <a:lnTo>
                    <a:pt x="3" y="177386"/>
                  </a:lnTo>
                  <a:cubicBezTo>
                    <a:pt x="3" y="79418"/>
                    <a:pt x="79421" y="0"/>
                    <a:pt x="177389" y="0"/>
                  </a:cubicBezTo>
                  <a:close/>
                </a:path>
              </a:pathLst>
            </a:custGeom>
            <a:solidFill>
              <a:schemeClr val="accent1"/>
            </a:solidFill>
            <a:ln w="2084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D9F938D9-AD02-9EA6-4584-F9F1F9F39FE6}"/>
                </a:ext>
              </a:extLst>
            </p:cNvPr>
            <p:cNvSpPr/>
            <p:nvPr/>
          </p:nvSpPr>
          <p:spPr>
            <a:xfrm>
              <a:off x="5267754" y="1296898"/>
              <a:ext cx="1660057" cy="926247"/>
            </a:xfrm>
            <a:prstGeom prst="roundRect">
              <a:avLst>
                <a:gd name="adj" fmla="val 15115"/>
              </a:avLst>
            </a:prstGeom>
            <a:solidFill>
              <a:schemeClr val="accent1">
                <a:lumMod val="75000"/>
              </a:schemeClr>
            </a:solidFill>
            <a:ln w="2084" cap="flat">
              <a:noFill/>
              <a:prstDash val="solid"/>
              <a:round/>
            </a:ln>
          </p:spPr>
          <p:txBody>
            <a:bodyPr anchor="ctr"/>
            <a:lstStyle/>
            <a:p>
              <a:pPr algn="ctr"/>
              <a:r>
                <a:rPr lang="en-US" sz="54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E1C2078-21B4-9F2C-D6A3-B99485EE2BAF}"/>
                </a:ext>
              </a:extLst>
            </p:cNvPr>
            <p:cNvSpPr txBox="1"/>
            <p:nvPr/>
          </p:nvSpPr>
          <p:spPr>
            <a:xfrm>
              <a:off x="4789843" y="2410577"/>
              <a:ext cx="2615878" cy="5232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902E05A-98A4-79CF-866F-EC83F768F996}"/>
                </a:ext>
              </a:extLst>
            </p:cNvPr>
            <p:cNvSpPr txBox="1"/>
            <p:nvPr/>
          </p:nvSpPr>
          <p:spPr>
            <a:xfrm>
              <a:off x="4789843" y="3204495"/>
              <a:ext cx="2615878" cy="15696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600" noProof="1"/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45CB987-EA53-6A99-08B6-130ED4080B58}"/>
                </a:ext>
              </a:extLst>
            </p:cNvPr>
            <p:cNvCxnSpPr>
              <a:cxnSpLocks/>
            </p:cNvCxnSpPr>
            <p:nvPr/>
          </p:nvCxnSpPr>
          <p:spPr>
            <a:xfrm>
              <a:off x="4789843" y="3069146"/>
              <a:ext cx="2615878" cy="0"/>
            </a:xfrm>
            <a:prstGeom prst="line">
              <a:avLst/>
            </a:prstGeom>
            <a:ln w="38100" cap="rnd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9634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294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Pentagon Flag Process – Slide Template</vt:lpstr>
      <vt:lpstr>Pentagon Flag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Pentagon Flag Process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2026-09-10T16:56:33Z</dcterms:modified>
  <cp:category>Charts &amp; Diagrams</cp:category>
</cp:coreProperties>
</file>