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0DB9-2C59-97E9-EDED-B56081A61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70EAA0-61A9-98F4-8E1A-3C1DC2724A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622C57-EF7C-F8EB-520A-9AA8565ED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BF8D1-BF4D-445E-0760-E2F79DAD7F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88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Hand-Drawn Speech Bubbles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B87B9F2-2E37-906D-5AA3-2733A9A79C34}"/>
              </a:ext>
            </a:extLst>
          </p:cNvPr>
          <p:cNvGrpSpPr/>
          <p:nvPr/>
        </p:nvGrpSpPr>
        <p:grpSpPr>
          <a:xfrm>
            <a:off x="661358" y="1869312"/>
            <a:ext cx="3499636" cy="3119375"/>
            <a:chOff x="661358" y="1869312"/>
            <a:chExt cx="3499636" cy="311937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0490E0B-3C47-CD47-4F73-FC832DCB530D}"/>
                </a:ext>
              </a:extLst>
            </p:cNvPr>
            <p:cNvSpPr/>
            <p:nvPr/>
          </p:nvSpPr>
          <p:spPr>
            <a:xfrm>
              <a:off x="992120" y="2317903"/>
              <a:ext cx="2926080" cy="2555077"/>
            </a:xfrm>
            <a:custGeom>
              <a:avLst/>
              <a:gdLst>
                <a:gd name="csX0" fmla="*/ 962289 w 2490552"/>
                <a:gd name="csY0" fmla="*/ 235 h 1980195"/>
                <a:gd name="csX1" fmla="*/ 1143517 w 2490552"/>
                <a:gd name="csY1" fmla="*/ 4841 h 1980195"/>
                <a:gd name="csX2" fmla="*/ 1861513 w 2490552"/>
                <a:gd name="csY2" fmla="*/ 4668 h 1980195"/>
                <a:gd name="csX3" fmla="*/ 2112381 w 2490552"/>
                <a:gd name="csY3" fmla="*/ 4496 h 1980195"/>
                <a:gd name="csX4" fmla="*/ 2268090 w 2490552"/>
                <a:gd name="csY4" fmla="*/ 7004 h 1980195"/>
                <a:gd name="csX5" fmla="*/ 2371897 w 2490552"/>
                <a:gd name="csY5" fmla="*/ 41346 h 1980195"/>
                <a:gd name="csX6" fmla="*/ 2393524 w 2490552"/>
                <a:gd name="csY6" fmla="*/ 4322 h 1980195"/>
                <a:gd name="csX7" fmla="*/ 2489112 w 2490552"/>
                <a:gd name="csY7" fmla="*/ 374912 h 1980195"/>
                <a:gd name="csX8" fmla="*/ 2489285 w 2490552"/>
                <a:gd name="csY8" fmla="*/ 1153462 h 1980195"/>
                <a:gd name="csX9" fmla="*/ 2377347 w 2490552"/>
                <a:gd name="csY9" fmla="*/ 1554675 h 1980195"/>
                <a:gd name="csX10" fmla="*/ 2129681 w 2490552"/>
                <a:gd name="csY10" fmla="*/ 1509087 h 1980195"/>
                <a:gd name="csX11" fmla="*/ 2038937 w 2490552"/>
                <a:gd name="csY11" fmla="*/ 1473619 h 1980195"/>
                <a:gd name="csX12" fmla="*/ 1859957 w 2490552"/>
                <a:gd name="csY12" fmla="*/ 1611942 h 1980195"/>
                <a:gd name="csX13" fmla="*/ 1830631 w 2490552"/>
                <a:gd name="csY13" fmla="*/ 1626820 h 1980195"/>
                <a:gd name="csX14" fmla="*/ 1662551 w 2490552"/>
                <a:gd name="csY14" fmla="*/ 1613672 h 1980195"/>
                <a:gd name="csX15" fmla="*/ 1447325 w 2490552"/>
                <a:gd name="csY15" fmla="*/ 1616440 h 1980195"/>
                <a:gd name="csX16" fmla="*/ 1367739 w 2490552"/>
                <a:gd name="csY16" fmla="*/ 1710558 h 1980195"/>
                <a:gd name="csX17" fmla="*/ 1152168 w 2490552"/>
                <a:gd name="csY17" fmla="*/ 1980195 h 1980195"/>
                <a:gd name="csX18" fmla="*/ 1119989 w 2490552"/>
                <a:gd name="csY18" fmla="*/ 1871977 h 1980195"/>
                <a:gd name="csX19" fmla="*/ 1057012 w 2490552"/>
                <a:gd name="csY19" fmla="*/ 1612634 h 1980195"/>
                <a:gd name="csX20" fmla="*/ 823448 w 2490552"/>
                <a:gd name="csY20" fmla="*/ 1606491 h 1980195"/>
                <a:gd name="csX21" fmla="*/ 321715 w 2490552"/>
                <a:gd name="csY21" fmla="*/ 1605454 h 1980195"/>
                <a:gd name="csX22" fmla="*/ 0 w 2490552"/>
                <a:gd name="csY22" fmla="*/ 1493689 h 1980195"/>
                <a:gd name="csX23" fmla="*/ 18253 w 2490552"/>
                <a:gd name="csY23" fmla="*/ 1144811 h 1980195"/>
                <a:gd name="csX24" fmla="*/ 18600 w 2490552"/>
                <a:gd name="csY24" fmla="*/ 383563 h 1980195"/>
                <a:gd name="csX25" fmla="*/ 24395 w 2490552"/>
                <a:gd name="csY25" fmla="*/ 167645 h 1980195"/>
                <a:gd name="csX26" fmla="*/ 235210 w 2490552"/>
                <a:gd name="csY26" fmla="*/ 4496 h 1980195"/>
                <a:gd name="csX27" fmla="*/ 275954 w 2490552"/>
                <a:gd name="csY27" fmla="*/ 78891 h 1980195"/>
                <a:gd name="csX28" fmla="*/ 461940 w 2490552"/>
                <a:gd name="csY28" fmla="*/ 122056 h 1980195"/>
                <a:gd name="csX29" fmla="*/ 520678 w 2490552"/>
                <a:gd name="csY29" fmla="*/ 92125 h 1980195"/>
                <a:gd name="csX30" fmla="*/ 788846 w 2490552"/>
                <a:gd name="csY30" fmla="*/ 11070 h 1980195"/>
                <a:gd name="csX31" fmla="*/ 962289 w 2490552"/>
                <a:gd name="csY31" fmla="*/ 235 h 19801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490552" h="1980195">
                  <a:moveTo>
                    <a:pt x="962289" y="235"/>
                  </a:moveTo>
                  <a:cubicBezTo>
                    <a:pt x="1028660" y="1186"/>
                    <a:pt x="1096329" y="4711"/>
                    <a:pt x="1143517" y="4841"/>
                  </a:cubicBezTo>
                  <a:cubicBezTo>
                    <a:pt x="1382879" y="5447"/>
                    <a:pt x="1622153" y="4322"/>
                    <a:pt x="1861513" y="4668"/>
                  </a:cubicBezTo>
                  <a:cubicBezTo>
                    <a:pt x="1945164" y="4841"/>
                    <a:pt x="2028729" y="4928"/>
                    <a:pt x="2112381" y="4496"/>
                  </a:cubicBezTo>
                  <a:cubicBezTo>
                    <a:pt x="2163419" y="4149"/>
                    <a:pt x="2217484" y="-435"/>
                    <a:pt x="2268090" y="7004"/>
                  </a:cubicBezTo>
                  <a:cubicBezTo>
                    <a:pt x="2303904" y="12367"/>
                    <a:pt x="2338419" y="28197"/>
                    <a:pt x="2371897" y="41346"/>
                  </a:cubicBezTo>
                  <a:cubicBezTo>
                    <a:pt x="2379076" y="29063"/>
                    <a:pt x="2386257" y="16693"/>
                    <a:pt x="2393524" y="4322"/>
                  </a:cubicBezTo>
                  <a:cubicBezTo>
                    <a:pt x="2510133" y="91606"/>
                    <a:pt x="2488765" y="246538"/>
                    <a:pt x="2489112" y="374912"/>
                  </a:cubicBezTo>
                  <a:cubicBezTo>
                    <a:pt x="2489891" y="634428"/>
                    <a:pt x="2489717" y="893946"/>
                    <a:pt x="2489285" y="1153462"/>
                  </a:cubicBezTo>
                  <a:cubicBezTo>
                    <a:pt x="2489025" y="1313411"/>
                    <a:pt x="2511517" y="1441612"/>
                    <a:pt x="2377347" y="1554675"/>
                  </a:cubicBezTo>
                  <a:cubicBezTo>
                    <a:pt x="2312554" y="1473273"/>
                    <a:pt x="2220944" y="1433740"/>
                    <a:pt x="2129681" y="1509087"/>
                  </a:cubicBezTo>
                  <a:cubicBezTo>
                    <a:pt x="2098279" y="1497235"/>
                    <a:pt x="2074404" y="1478377"/>
                    <a:pt x="2038937" y="1473619"/>
                  </a:cubicBezTo>
                  <a:cubicBezTo>
                    <a:pt x="1944039" y="1460644"/>
                    <a:pt x="1872932" y="1520073"/>
                    <a:pt x="1859957" y="1611942"/>
                  </a:cubicBezTo>
                  <a:cubicBezTo>
                    <a:pt x="1850182" y="1616873"/>
                    <a:pt x="1840406" y="1621804"/>
                    <a:pt x="1830631" y="1626820"/>
                  </a:cubicBezTo>
                  <a:cubicBezTo>
                    <a:pt x="1788157" y="1599831"/>
                    <a:pt x="1712206" y="1613672"/>
                    <a:pt x="1662551" y="1613672"/>
                  </a:cubicBezTo>
                  <a:cubicBezTo>
                    <a:pt x="1619385" y="1613585"/>
                    <a:pt x="1479506" y="1604329"/>
                    <a:pt x="1447325" y="1616440"/>
                  </a:cubicBezTo>
                  <a:cubicBezTo>
                    <a:pt x="1422845" y="1625696"/>
                    <a:pt x="1385560" y="1688759"/>
                    <a:pt x="1367739" y="1710558"/>
                  </a:cubicBezTo>
                  <a:cubicBezTo>
                    <a:pt x="1294989" y="1799573"/>
                    <a:pt x="1227168" y="1892911"/>
                    <a:pt x="1152168" y="1980195"/>
                  </a:cubicBezTo>
                  <a:cubicBezTo>
                    <a:pt x="1129159" y="1953379"/>
                    <a:pt x="1127947" y="1907618"/>
                    <a:pt x="1119989" y="1871977"/>
                  </a:cubicBezTo>
                  <a:cubicBezTo>
                    <a:pt x="1105801" y="1808309"/>
                    <a:pt x="1085127" y="1662201"/>
                    <a:pt x="1057012" y="1612634"/>
                  </a:cubicBezTo>
                  <a:cubicBezTo>
                    <a:pt x="1001477" y="1594554"/>
                    <a:pt x="886163" y="1606751"/>
                    <a:pt x="823448" y="1606491"/>
                  </a:cubicBezTo>
                  <a:cubicBezTo>
                    <a:pt x="656231" y="1605714"/>
                    <a:pt x="488931" y="1605280"/>
                    <a:pt x="321715" y="1605454"/>
                  </a:cubicBezTo>
                  <a:cubicBezTo>
                    <a:pt x="209258" y="1605627"/>
                    <a:pt x="62977" y="1608741"/>
                    <a:pt x="0" y="1493689"/>
                  </a:cubicBezTo>
                  <a:cubicBezTo>
                    <a:pt x="35987" y="1402253"/>
                    <a:pt x="17734" y="1245158"/>
                    <a:pt x="18253" y="1144811"/>
                  </a:cubicBezTo>
                  <a:cubicBezTo>
                    <a:pt x="19552" y="891091"/>
                    <a:pt x="18513" y="637283"/>
                    <a:pt x="18600" y="383563"/>
                  </a:cubicBezTo>
                  <a:cubicBezTo>
                    <a:pt x="18600" y="313494"/>
                    <a:pt x="9257" y="236504"/>
                    <a:pt x="24395" y="167645"/>
                  </a:cubicBezTo>
                  <a:cubicBezTo>
                    <a:pt x="45329" y="72229"/>
                    <a:pt x="141264" y="5793"/>
                    <a:pt x="235210" y="4496"/>
                  </a:cubicBezTo>
                  <a:cubicBezTo>
                    <a:pt x="250175" y="28457"/>
                    <a:pt x="257268" y="56485"/>
                    <a:pt x="275954" y="78891"/>
                  </a:cubicBezTo>
                  <a:cubicBezTo>
                    <a:pt x="320764" y="132436"/>
                    <a:pt x="398359" y="145067"/>
                    <a:pt x="461940" y="122056"/>
                  </a:cubicBezTo>
                  <a:cubicBezTo>
                    <a:pt x="482875" y="114444"/>
                    <a:pt x="500522" y="100776"/>
                    <a:pt x="520678" y="92125"/>
                  </a:cubicBezTo>
                  <a:cubicBezTo>
                    <a:pt x="618689" y="165049"/>
                    <a:pt x="753983" y="133821"/>
                    <a:pt x="788846" y="11070"/>
                  </a:cubicBezTo>
                  <a:cubicBezTo>
                    <a:pt x="830844" y="906"/>
                    <a:pt x="895918" y="-716"/>
                    <a:pt x="962289" y="2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9D8DE28-589E-75E5-EC89-BFE1EFEA7A1E}"/>
                </a:ext>
              </a:extLst>
            </p:cNvPr>
            <p:cNvSpPr/>
            <p:nvPr/>
          </p:nvSpPr>
          <p:spPr>
            <a:xfrm>
              <a:off x="862209" y="2014696"/>
              <a:ext cx="3108645" cy="2973991"/>
            </a:xfrm>
            <a:custGeom>
              <a:avLst/>
              <a:gdLst>
                <a:gd name="csX0" fmla="*/ 2148839 w 2673721"/>
                <a:gd name="csY0" fmla="*/ 1770382 h 2304855"/>
                <a:gd name="csX1" fmla="*/ 2197045 w 2673721"/>
                <a:gd name="csY1" fmla="*/ 1793001 h 2304855"/>
                <a:gd name="csX2" fmla="*/ 2069189 w 2673721"/>
                <a:gd name="csY2" fmla="*/ 2028036 h 2304855"/>
                <a:gd name="csX3" fmla="*/ 2117719 w 2673721"/>
                <a:gd name="csY3" fmla="*/ 1941531 h 2304855"/>
                <a:gd name="csX4" fmla="*/ 2051630 w 2673721"/>
                <a:gd name="csY4" fmla="*/ 1862811 h 2304855"/>
                <a:gd name="csX5" fmla="*/ 2148839 w 2673721"/>
                <a:gd name="csY5" fmla="*/ 1770382 h 2304855"/>
                <a:gd name="csX6" fmla="*/ 2353731 w 2673721"/>
                <a:gd name="csY6" fmla="*/ 1769849 h 2304855"/>
                <a:gd name="csX7" fmla="*/ 2410454 w 2673721"/>
                <a:gd name="csY7" fmla="*/ 1786945 h 2304855"/>
                <a:gd name="csX8" fmla="*/ 2294884 w 2673721"/>
                <a:gd name="csY8" fmla="*/ 2033573 h 2304855"/>
                <a:gd name="csX9" fmla="*/ 2340385 w 2673721"/>
                <a:gd name="csY9" fmla="*/ 1932880 h 2304855"/>
                <a:gd name="csX10" fmla="*/ 2283638 w 2673721"/>
                <a:gd name="csY10" fmla="*/ 1896375 h 2304855"/>
                <a:gd name="csX11" fmla="*/ 2353731 w 2673721"/>
                <a:gd name="csY11" fmla="*/ 1769849 h 2304855"/>
                <a:gd name="csX12" fmla="*/ 2280254 w 2673721"/>
                <a:gd name="csY12" fmla="*/ 93048 h 2304855"/>
                <a:gd name="csX13" fmla="*/ 2465127 w 2673721"/>
                <a:gd name="csY13" fmla="*/ 123789 h 2304855"/>
                <a:gd name="csX14" fmla="*/ 2667896 w 2673721"/>
                <a:gd name="csY14" fmla="*/ 386333 h 2304855"/>
                <a:gd name="csX15" fmla="*/ 2670749 w 2673721"/>
                <a:gd name="csY15" fmla="*/ 609345 h 2304855"/>
                <a:gd name="csX16" fmla="*/ 2670749 w 2673721"/>
                <a:gd name="csY16" fmla="*/ 1180282 h 2304855"/>
                <a:gd name="csX17" fmla="*/ 2670749 w 2673721"/>
                <a:gd name="csY17" fmla="*/ 1448449 h 2304855"/>
                <a:gd name="csX18" fmla="*/ 2519798 w 2673721"/>
                <a:gd name="csY18" fmla="*/ 1833918 h 2304855"/>
                <a:gd name="csX19" fmla="*/ 2499296 w 2673721"/>
                <a:gd name="csY19" fmla="*/ 1780458 h 2304855"/>
                <a:gd name="csX20" fmla="*/ 2611234 w 2673721"/>
                <a:gd name="csY20" fmla="*/ 1379244 h 2304855"/>
                <a:gd name="csX21" fmla="*/ 2611061 w 2673721"/>
                <a:gd name="csY21" fmla="*/ 600695 h 2304855"/>
                <a:gd name="csX22" fmla="*/ 2515472 w 2673721"/>
                <a:gd name="csY22" fmla="*/ 230104 h 2304855"/>
                <a:gd name="csX23" fmla="*/ 2104571 w 2673721"/>
                <a:gd name="csY23" fmla="*/ 157267 h 2304855"/>
                <a:gd name="csX24" fmla="*/ 1317371 w 2673721"/>
                <a:gd name="csY24" fmla="*/ 157527 h 2304855"/>
                <a:gd name="csX25" fmla="*/ 1101107 w 2673721"/>
                <a:gd name="csY25" fmla="*/ 157354 h 2304855"/>
                <a:gd name="csX26" fmla="*/ 988650 w 2673721"/>
                <a:gd name="csY26" fmla="*/ 147233 h 2304855"/>
                <a:gd name="csX27" fmla="*/ 1066505 w 2673721"/>
                <a:gd name="csY27" fmla="*/ 97838 h 2304855"/>
                <a:gd name="csX28" fmla="*/ 1326021 w 2673721"/>
                <a:gd name="csY28" fmla="*/ 97665 h 2304855"/>
                <a:gd name="csX29" fmla="*/ 2087269 w 2673721"/>
                <a:gd name="csY29" fmla="*/ 97146 h 2304855"/>
                <a:gd name="csX30" fmla="*/ 2280254 w 2673721"/>
                <a:gd name="csY30" fmla="*/ 93048 h 2304855"/>
                <a:gd name="csX31" fmla="*/ 308857 w 2673721"/>
                <a:gd name="csY31" fmla="*/ 70372 h 2304855"/>
                <a:gd name="csX32" fmla="*/ 368146 w 2673721"/>
                <a:gd name="csY32" fmla="*/ 98962 h 2304855"/>
                <a:gd name="csX33" fmla="*/ 244961 w 2673721"/>
                <a:gd name="csY33" fmla="*/ 147146 h 2304855"/>
                <a:gd name="csX34" fmla="*/ 88213 w 2673721"/>
                <a:gd name="csY34" fmla="*/ 292476 h 2304855"/>
                <a:gd name="csX35" fmla="*/ 65982 w 2673721"/>
                <a:gd name="csY35" fmla="*/ 643947 h 2304855"/>
                <a:gd name="csX36" fmla="*/ 66240 w 2673721"/>
                <a:gd name="csY36" fmla="*/ 1370594 h 2304855"/>
                <a:gd name="csX37" fmla="*/ 121950 w 2673721"/>
                <a:gd name="csY37" fmla="*/ 1719472 h 2304855"/>
                <a:gd name="csX38" fmla="*/ 443665 w 2673721"/>
                <a:gd name="csY38" fmla="*/ 1831237 h 2304855"/>
                <a:gd name="csX39" fmla="*/ 945396 w 2673721"/>
                <a:gd name="csY39" fmla="*/ 1832274 h 2304855"/>
                <a:gd name="csX40" fmla="*/ 1178961 w 2673721"/>
                <a:gd name="csY40" fmla="*/ 1838416 h 2304855"/>
                <a:gd name="csX41" fmla="*/ 1241938 w 2673721"/>
                <a:gd name="csY41" fmla="*/ 2097760 h 2304855"/>
                <a:gd name="csX42" fmla="*/ 1274117 w 2673721"/>
                <a:gd name="csY42" fmla="*/ 2205979 h 2304855"/>
                <a:gd name="csX43" fmla="*/ 1489689 w 2673721"/>
                <a:gd name="csY43" fmla="*/ 1936341 h 2304855"/>
                <a:gd name="csX44" fmla="*/ 1569275 w 2673721"/>
                <a:gd name="csY44" fmla="*/ 1842223 h 2304855"/>
                <a:gd name="csX45" fmla="*/ 1784501 w 2673721"/>
                <a:gd name="csY45" fmla="*/ 1839455 h 2304855"/>
                <a:gd name="csX46" fmla="*/ 1952581 w 2673721"/>
                <a:gd name="csY46" fmla="*/ 1852603 h 2304855"/>
                <a:gd name="csX47" fmla="*/ 1940211 w 2673721"/>
                <a:gd name="csY47" fmla="*/ 1888071 h 2304855"/>
                <a:gd name="csX48" fmla="*/ 1585539 w 2673721"/>
                <a:gd name="csY48" fmla="*/ 1895683 h 2304855"/>
                <a:gd name="csX49" fmla="*/ 1343409 w 2673721"/>
                <a:gd name="csY49" fmla="*/ 2205547 h 2304855"/>
                <a:gd name="csX50" fmla="*/ 1243840 w 2673721"/>
                <a:gd name="csY50" fmla="*/ 2304855 h 2304855"/>
                <a:gd name="csX51" fmla="*/ 1204827 w 2673721"/>
                <a:gd name="csY51" fmla="*/ 2188159 h 2304855"/>
                <a:gd name="csX52" fmla="*/ 1136055 w 2673721"/>
                <a:gd name="csY52" fmla="*/ 1889627 h 2304855"/>
                <a:gd name="csX53" fmla="*/ 876192 w 2673721"/>
                <a:gd name="csY53" fmla="*/ 1887984 h 2304855"/>
                <a:gd name="csX54" fmla="*/ 452315 w 2673721"/>
                <a:gd name="csY54" fmla="*/ 1888243 h 2304855"/>
                <a:gd name="csX55" fmla="*/ 263993 w 2673721"/>
                <a:gd name="csY55" fmla="*/ 1882188 h 2304855"/>
                <a:gd name="csX56" fmla="*/ 17019 w 2673721"/>
                <a:gd name="csY56" fmla="*/ 1655111 h 2304855"/>
                <a:gd name="csX57" fmla="*/ 4649 w 2673721"/>
                <a:gd name="csY57" fmla="*/ 1483052 h 2304855"/>
                <a:gd name="csX58" fmla="*/ 4562 w 2673721"/>
                <a:gd name="csY58" fmla="*/ 1214884 h 2304855"/>
                <a:gd name="csX59" fmla="*/ 4302 w 2673721"/>
                <a:gd name="csY59" fmla="*/ 635297 h 2304855"/>
                <a:gd name="csX60" fmla="*/ 9925 w 2673721"/>
                <a:gd name="csY60" fmla="*/ 334517 h 2304855"/>
                <a:gd name="csX61" fmla="*/ 236138 w 2673721"/>
                <a:gd name="csY61" fmla="*/ 85900 h 2304855"/>
                <a:gd name="csX62" fmla="*/ 308857 w 2673721"/>
                <a:gd name="csY62" fmla="*/ 70372 h 2304855"/>
                <a:gd name="csX63" fmla="*/ 815639 w 2673721"/>
                <a:gd name="csY63" fmla="*/ 0 h 2304855"/>
                <a:gd name="csX64" fmla="*/ 832940 w 2673721"/>
                <a:gd name="csY64" fmla="*/ 38928 h 2304855"/>
                <a:gd name="csX65" fmla="*/ 767110 w 2673721"/>
                <a:gd name="csY65" fmla="*/ 107613 h 2304855"/>
                <a:gd name="csX66" fmla="*/ 840466 w 2673721"/>
                <a:gd name="csY66" fmla="*/ 185467 h 2304855"/>
                <a:gd name="csX67" fmla="*/ 691072 w 2673721"/>
                <a:gd name="csY67" fmla="*/ 262630 h 2304855"/>
                <a:gd name="csX68" fmla="*/ 815639 w 2673721"/>
                <a:gd name="csY68" fmla="*/ 0 h 2304855"/>
                <a:gd name="csX69" fmla="*/ 582075 w 2673721"/>
                <a:gd name="csY69" fmla="*/ 0 h 2304855"/>
                <a:gd name="csX70" fmla="*/ 535880 w 2673721"/>
                <a:gd name="csY70" fmla="*/ 107613 h 2304855"/>
                <a:gd name="csX71" fmla="*/ 608371 w 2673721"/>
                <a:gd name="csY71" fmla="*/ 179759 h 2304855"/>
                <a:gd name="csX72" fmla="*/ 463043 w 2673721"/>
                <a:gd name="csY72" fmla="*/ 265572 h 2304855"/>
                <a:gd name="csX73" fmla="*/ 429565 w 2673721"/>
                <a:gd name="csY73" fmla="*/ 185467 h 2304855"/>
                <a:gd name="csX74" fmla="*/ 582075 w 2673721"/>
                <a:gd name="csY74" fmla="*/ 0 h 23048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2673721" h="2304855">
                  <a:moveTo>
                    <a:pt x="2148839" y="1770382"/>
                  </a:moveTo>
                  <a:cubicBezTo>
                    <a:pt x="2165682" y="1772472"/>
                    <a:pt x="2182448" y="1779679"/>
                    <a:pt x="2197045" y="1793001"/>
                  </a:cubicBezTo>
                  <a:cubicBezTo>
                    <a:pt x="2279485" y="1868174"/>
                    <a:pt x="2161232" y="2059525"/>
                    <a:pt x="2069189" y="2028036"/>
                  </a:cubicBezTo>
                  <a:cubicBezTo>
                    <a:pt x="2056387" y="1974144"/>
                    <a:pt x="2088308" y="1978383"/>
                    <a:pt x="2117719" y="1941531"/>
                  </a:cubicBezTo>
                  <a:cubicBezTo>
                    <a:pt x="2092979" y="1916444"/>
                    <a:pt x="2055003" y="1906756"/>
                    <a:pt x="2051630" y="1862811"/>
                  </a:cubicBezTo>
                  <a:cubicBezTo>
                    <a:pt x="2047089" y="1803901"/>
                    <a:pt x="2098311" y="1764114"/>
                    <a:pt x="2148839" y="1770382"/>
                  </a:cubicBezTo>
                  <a:close/>
                  <a:moveTo>
                    <a:pt x="2353731" y="1769849"/>
                  </a:moveTo>
                  <a:cubicBezTo>
                    <a:pt x="2372857" y="1768352"/>
                    <a:pt x="2392764" y="1773299"/>
                    <a:pt x="2410454" y="1786945"/>
                  </a:cubicBezTo>
                  <a:cubicBezTo>
                    <a:pt x="2513483" y="1866444"/>
                    <a:pt x="2393413" y="2021981"/>
                    <a:pt x="2294884" y="2033573"/>
                  </a:cubicBezTo>
                  <a:cubicBezTo>
                    <a:pt x="2266769" y="1971549"/>
                    <a:pt x="2318413" y="1980978"/>
                    <a:pt x="2340385" y="1932880"/>
                  </a:cubicBezTo>
                  <a:cubicBezTo>
                    <a:pt x="2318673" y="1924922"/>
                    <a:pt x="2296613" y="1916963"/>
                    <a:pt x="2283638" y="1896375"/>
                  </a:cubicBezTo>
                  <a:cubicBezTo>
                    <a:pt x="2246007" y="1836816"/>
                    <a:pt x="2296354" y="1774338"/>
                    <a:pt x="2353731" y="1769849"/>
                  </a:cubicBezTo>
                  <a:close/>
                  <a:moveTo>
                    <a:pt x="2280254" y="93048"/>
                  </a:moveTo>
                  <a:cubicBezTo>
                    <a:pt x="2348712" y="94010"/>
                    <a:pt x="2415819" y="100779"/>
                    <a:pt x="2465127" y="123789"/>
                  </a:cubicBezTo>
                  <a:cubicBezTo>
                    <a:pt x="2572048" y="173704"/>
                    <a:pt x="2649296" y="268427"/>
                    <a:pt x="2667896" y="386333"/>
                  </a:cubicBezTo>
                  <a:cubicBezTo>
                    <a:pt x="2679228" y="458220"/>
                    <a:pt x="2670491" y="536681"/>
                    <a:pt x="2670749" y="609345"/>
                  </a:cubicBezTo>
                  <a:cubicBezTo>
                    <a:pt x="2671443" y="799657"/>
                    <a:pt x="2669885" y="989970"/>
                    <a:pt x="2670749" y="1180282"/>
                  </a:cubicBezTo>
                  <a:cubicBezTo>
                    <a:pt x="2671096" y="1269642"/>
                    <a:pt x="2670749" y="1359088"/>
                    <a:pt x="2670749" y="1448449"/>
                  </a:cubicBezTo>
                  <a:cubicBezTo>
                    <a:pt x="2670749" y="1599488"/>
                    <a:pt x="2670923" y="1750095"/>
                    <a:pt x="2519798" y="1833918"/>
                  </a:cubicBezTo>
                  <a:cubicBezTo>
                    <a:pt x="2512964" y="1816099"/>
                    <a:pt x="2506131" y="1798278"/>
                    <a:pt x="2499296" y="1780458"/>
                  </a:cubicBezTo>
                  <a:cubicBezTo>
                    <a:pt x="2633466" y="1667394"/>
                    <a:pt x="2610974" y="1539193"/>
                    <a:pt x="2611234" y="1379244"/>
                  </a:cubicBezTo>
                  <a:cubicBezTo>
                    <a:pt x="2611666" y="1119728"/>
                    <a:pt x="2611840" y="860212"/>
                    <a:pt x="2611061" y="600695"/>
                  </a:cubicBezTo>
                  <a:cubicBezTo>
                    <a:pt x="2610715" y="472321"/>
                    <a:pt x="2632082" y="317388"/>
                    <a:pt x="2515472" y="230104"/>
                  </a:cubicBezTo>
                  <a:cubicBezTo>
                    <a:pt x="2435281" y="126212"/>
                    <a:pt x="2220489" y="156922"/>
                    <a:pt x="2104571" y="157267"/>
                  </a:cubicBezTo>
                  <a:cubicBezTo>
                    <a:pt x="1842199" y="158219"/>
                    <a:pt x="1579741" y="155883"/>
                    <a:pt x="1317371" y="157527"/>
                  </a:cubicBezTo>
                  <a:cubicBezTo>
                    <a:pt x="1245311" y="157959"/>
                    <a:pt x="1173166" y="157180"/>
                    <a:pt x="1101107" y="157354"/>
                  </a:cubicBezTo>
                  <a:cubicBezTo>
                    <a:pt x="1063909" y="157527"/>
                    <a:pt x="1021953" y="164274"/>
                    <a:pt x="988650" y="147233"/>
                  </a:cubicBezTo>
                  <a:cubicBezTo>
                    <a:pt x="969531" y="84603"/>
                    <a:pt x="1023337" y="97665"/>
                    <a:pt x="1066505" y="97838"/>
                  </a:cubicBezTo>
                  <a:cubicBezTo>
                    <a:pt x="1153010" y="98010"/>
                    <a:pt x="1239515" y="97925"/>
                    <a:pt x="1326021" y="97665"/>
                  </a:cubicBezTo>
                  <a:cubicBezTo>
                    <a:pt x="1579741" y="96886"/>
                    <a:pt x="1833549" y="98270"/>
                    <a:pt x="2087269" y="97146"/>
                  </a:cubicBezTo>
                  <a:cubicBezTo>
                    <a:pt x="2141985" y="96929"/>
                    <a:pt x="2211795" y="92085"/>
                    <a:pt x="2280254" y="93048"/>
                  </a:cubicBezTo>
                  <a:close/>
                  <a:moveTo>
                    <a:pt x="308857" y="70372"/>
                  </a:moveTo>
                  <a:cubicBezTo>
                    <a:pt x="333652" y="69378"/>
                    <a:pt x="356208" y="75736"/>
                    <a:pt x="368146" y="98962"/>
                  </a:cubicBezTo>
                  <a:cubicBezTo>
                    <a:pt x="351363" y="146108"/>
                    <a:pt x="287349" y="131229"/>
                    <a:pt x="244961" y="147146"/>
                  </a:cubicBezTo>
                  <a:cubicBezTo>
                    <a:pt x="176103" y="172925"/>
                    <a:pt x="117366" y="224136"/>
                    <a:pt x="88213" y="292476"/>
                  </a:cubicBezTo>
                  <a:cubicBezTo>
                    <a:pt x="46258" y="391178"/>
                    <a:pt x="66240" y="537026"/>
                    <a:pt x="65982" y="643947"/>
                  </a:cubicBezTo>
                  <a:cubicBezTo>
                    <a:pt x="65463" y="886164"/>
                    <a:pt x="66155" y="1128379"/>
                    <a:pt x="66240" y="1370594"/>
                  </a:cubicBezTo>
                  <a:cubicBezTo>
                    <a:pt x="66327" y="1479851"/>
                    <a:pt x="39597" y="1632274"/>
                    <a:pt x="121950" y="1719472"/>
                  </a:cubicBezTo>
                  <a:cubicBezTo>
                    <a:pt x="184926" y="1834524"/>
                    <a:pt x="331208" y="1831409"/>
                    <a:pt x="443665" y="1831237"/>
                  </a:cubicBezTo>
                  <a:cubicBezTo>
                    <a:pt x="610880" y="1831063"/>
                    <a:pt x="778181" y="1831496"/>
                    <a:pt x="945396" y="1832274"/>
                  </a:cubicBezTo>
                  <a:cubicBezTo>
                    <a:pt x="1008113" y="1832534"/>
                    <a:pt x="1123425" y="1820336"/>
                    <a:pt x="1178961" y="1838416"/>
                  </a:cubicBezTo>
                  <a:cubicBezTo>
                    <a:pt x="1207077" y="1887984"/>
                    <a:pt x="1227751" y="2034093"/>
                    <a:pt x="1241938" y="2097760"/>
                  </a:cubicBezTo>
                  <a:cubicBezTo>
                    <a:pt x="1249897" y="2133401"/>
                    <a:pt x="1251108" y="2179161"/>
                    <a:pt x="1274117" y="2205979"/>
                  </a:cubicBezTo>
                  <a:cubicBezTo>
                    <a:pt x="1349117" y="2118695"/>
                    <a:pt x="1416938" y="2025355"/>
                    <a:pt x="1489689" y="1936341"/>
                  </a:cubicBezTo>
                  <a:cubicBezTo>
                    <a:pt x="1507509" y="1914542"/>
                    <a:pt x="1544794" y="1851478"/>
                    <a:pt x="1569275" y="1842223"/>
                  </a:cubicBezTo>
                  <a:cubicBezTo>
                    <a:pt x="1601455" y="1830112"/>
                    <a:pt x="1741333" y="1839368"/>
                    <a:pt x="1784501" y="1839455"/>
                  </a:cubicBezTo>
                  <a:cubicBezTo>
                    <a:pt x="1834154" y="1839455"/>
                    <a:pt x="1910107" y="1825614"/>
                    <a:pt x="1952581" y="1852603"/>
                  </a:cubicBezTo>
                  <a:cubicBezTo>
                    <a:pt x="1948429" y="1864368"/>
                    <a:pt x="1944363" y="1876220"/>
                    <a:pt x="1940211" y="1888071"/>
                  </a:cubicBezTo>
                  <a:cubicBezTo>
                    <a:pt x="1821958" y="1890579"/>
                    <a:pt x="1703791" y="1893174"/>
                    <a:pt x="1585539" y="1895683"/>
                  </a:cubicBezTo>
                  <a:cubicBezTo>
                    <a:pt x="1498946" y="1992397"/>
                    <a:pt x="1422301" y="2102258"/>
                    <a:pt x="1343409" y="2205547"/>
                  </a:cubicBezTo>
                  <a:cubicBezTo>
                    <a:pt x="1319359" y="2236947"/>
                    <a:pt x="1285363" y="2302692"/>
                    <a:pt x="1243840" y="2304855"/>
                  </a:cubicBezTo>
                  <a:cubicBezTo>
                    <a:pt x="1211314" y="2279508"/>
                    <a:pt x="1212699" y="2226740"/>
                    <a:pt x="1204827" y="2188159"/>
                  </a:cubicBezTo>
                  <a:cubicBezTo>
                    <a:pt x="1186921" y="2100528"/>
                    <a:pt x="1166505" y="1970165"/>
                    <a:pt x="1136055" y="1889627"/>
                  </a:cubicBezTo>
                  <a:cubicBezTo>
                    <a:pt x="1051020" y="1881237"/>
                    <a:pt x="961747" y="1887551"/>
                    <a:pt x="876192" y="1887984"/>
                  </a:cubicBezTo>
                  <a:cubicBezTo>
                    <a:pt x="734928" y="1888590"/>
                    <a:pt x="593579" y="1888158"/>
                    <a:pt x="452315" y="1888243"/>
                  </a:cubicBezTo>
                  <a:cubicBezTo>
                    <a:pt x="390378" y="1888330"/>
                    <a:pt x="325066" y="1894039"/>
                    <a:pt x="263993" y="1882188"/>
                  </a:cubicBezTo>
                  <a:cubicBezTo>
                    <a:pt x="148681" y="1859784"/>
                    <a:pt x="52226" y="1765665"/>
                    <a:pt x="17019" y="1655111"/>
                  </a:cubicBezTo>
                  <a:cubicBezTo>
                    <a:pt x="-541" y="1599834"/>
                    <a:pt x="4562" y="1540232"/>
                    <a:pt x="4649" y="1483052"/>
                  </a:cubicBezTo>
                  <a:cubicBezTo>
                    <a:pt x="4822" y="1393690"/>
                    <a:pt x="4562" y="1304244"/>
                    <a:pt x="4562" y="1214884"/>
                  </a:cubicBezTo>
                  <a:cubicBezTo>
                    <a:pt x="4475" y="1021717"/>
                    <a:pt x="4217" y="828464"/>
                    <a:pt x="4302" y="635297"/>
                  </a:cubicBezTo>
                  <a:cubicBezTo>
                    <a:pt x="4389" y="537978"/>
                    <a:pt x="-8500" y="430365"/>
                    <a:pt x="9925" y="334517"/>
                  </a:cubicBezTo>
                  <a:cubicBezTo>
                    <a:pt x="32244" y="218427"/>
                    <a:pt x="123161" y="119291"/>
                    <a:pt x="236138" y="85900"/>
                  </a:cubicBezTo>
                  <a:cubicBezTo>
                    <a:pt x="257029" y="79715"/>
                    <a:pt x="284062" y="71367"/>
                    <a:pt x="308857" y="70372"/>
                  </a:cubicBezTo>
                  <a:close/>
                  <a:moveTo>
                    <a:pt x="815639" y="0"/>
                  </a:moveTo>
                  <a:cubicBezTo>
                    <a:pt x="821435" y="12976"/>
                    <a:pt x="827145" y="25951"/>
                    <a:pt x="832940" y="38928"/>
                  </a:cubicBezTo>
                  <a:cubicBezTo>
                    <a:pt x="810968" y="61852"/>
                    <a:pt x="789082" y="84689"/>
                    <a:pt x="767110" y="107613"/>
                  </a:cubicBezTo>
                  <a:cubicBezTo>
                    <a:pt x="800156" y="130451"/>
                    <a:pt x="835190" y="137630"/>
                    <a:pt x="840466" y="185467"/>
                  </a:cubicBezTo>
                  <a:cubicBezTo>
                    <a:pt x="849377" y="266092"/>
                    <a:pt x="753269" y="319551"/>
                    <a:pt x="691072" y="262630"/>
                  </a:cubicBezTo>
                  <a:cubicBezTo>
                    <a:pt x="597300" y="176904"/>
                    <a:pt x="713563" y="20156"/>
                    <a:pt x="815639" y="0"/>
                  </a:cubicBezTo>
                  <a:close/>
                  <a:moveTo>
                    <a:pt x="582075" y="0"/>
                  </a:moveTo>
                  <a:cubicBezTo>
                    <a:pt x="624895" y="52077"/>
                    <a:pt x="563130" y="65399"/>
                    <a:pt x="535880" y="107613"/>
                  </a:cubicBezTo>
                  <a:cubicBezTo>
                    <a:pt x="567369" y="128288"/>
                    <a:pt x="600760" y="136592"/>
                    <a:pt x="608371" y="179759"/>
                  </a:cubicBezTo>
                  <a:cubicBezTo>
                    <a:pt x="622819" y="261248"/>
                    <a:pt x="528354" y="317995"/>
                    <a:pt x="463043" y="265572"/>
                  </a:cubicBezTo>
                  <a:cubicBezTo>
                    <a:pt x="438561" y="245936"/>
                    <a:pt x="430344" y="215572"/>
                    <a:pt x="429565" y="185467"/>
                  </a:cubicBezTo>
                  <a:cubicBezTo>
                    <a:pt x="427402" y="94378"/>
                    <a:pt x="497385" y="21886"/>
                    <a:pt x="58207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50455F1-5575-1F38-D168-F0626540FE05}"/>
                </a:ext>
              </a:extLst>
            </p:cNvPr>
            <p:cNvSpPr/>
            <p:nvPr/>
          </p:nvSpPr>
          <p:spPr>
            <a:xfrm>
              <a:off x="3537735" y="1869312"/>
              <a:ext cx="623259" cy="670539"/>
            </a:xfrm>
            <a:custGeom>
              <a:avLst/>
              <a:gdLst>
                <a:gd name="csX0" fmla="*/ 65170 w 536060"/>
                <a:gd name="csY0" fmla="*/ 228 h 519670"/>
                <a:gd name="csX1" fmla="*/ 209602 w 536060"/>
                <a:gd name="csY1" fmla="*/ 35166 h 519670"/>
                <a:gd name="csX2" fmla="*/ 517563 w 536060"/>
                <a:gd name="csY2" fmla="*/ 367261 h 519670"/>
                <a:gd name="csX3" fmla="*/ 521455 w 536060"/>
                <a:gd name="csY3" fmla="*/ 514407 h 519670"/>
                <a:gd name="csX4" fmla="*/ 462285 w 536060"/>
                <a:gd name="csY4" fmla="*/ 499527 h 519670"/>
                <a:gd name="csX5" fmla="*/ 443947 w 536060"/>
                <a:gd name="csY5" fmla="*/ 396326 h 519670"/>
                <a:gd name="csX6" fmla="*/ 340399 w 536060"/>
                <a:gd name="csY6" fmla="*/ 215184 h 519670"/>
                <a:gd name="csX7" fmla="*/ 140225 w 536060"/>
                <a:gd name="csY7" fmla="*/ 96584 h 519670"/>
                <a:gd name="csX8" fmla="*/ 0 w 536060"/>
                <a:gd name="csY8" fmla="*/ 47276 h 519670"/>
                <a:gd name="csX9" fmla="*/ 25000 w 536060"/>
                <a:gd name="csY9" fmla="*/ 4975 h 519670"/>
                <a:gd name="csX10" fmla="*/ 65170 w 536060"/>
                <a:gd name="csY10" fmla="*/ 228 h 519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36060" h="519670">
                  <a:moveTo>
                    <a:pt x="65170" y="228"/>
                  </a:moveTo>
                  <a:cubicBezTo>
                    <a:pt x="113192" y="2628"/>
                    <a:pt x="178914" y="23422"/>
                    <a:pt x="209602" y="35166"/>
                  </a:cubicBezTo>
                  <a:cubicBezTo>
                    <a:pt x="352769" y="89750"/>
                    <a:pt x="478115" y="217260"/>
                    <a:pt x="517563" y="367261"/>
                  </a:cubicBezTo>
                  <a:cubicBezTo>
                    <a:pt x="529759" y="413368"/>
                    <a:pt x="550175" y="472970"/>
                    <a:pt x="521455" y="514407"/>
                  </a:cubicBezTo>
                  <a:cubicBezTo>
                    <a:pt x="499742" y="521759"/>
                    <a:pt x="473704" y="524959"/>
                    <a:pt x="462285" y="499527"/>
                  </a:cubicBezTo>
                  <a:cubicBezTo>
                    <a:pt x="449310" y="470548"/>
                    <a:pt x="452425" y="428074"/>
                    <a:pt x="443947" y="396326"/>
                  </a:cubicBezTo>
                  <a:cubicBezTo>
                    <a:pt x="425952" y="328939"/>
                    <a:pt x="388063" y="265962"/>
                    <a:pt x="340399" y="215184"/>
                  </a:cubicBezTo>
                  <a:cubicBezTo>
                    <a:pt x="289015" y="160512"/>
                    <a:pt x="213063" y="115356"/>
                    <a:pt x="140225" y="96584"/>
                  </a:cubicBezTo>
                  <a:cubicBezTo>
                    <a:pt x="91522" y="84042"/>
                    <a:pt x="21194" y="101343"/>
                    <a:pt x="0" y="47276"/>
                  </a:cubicBezTo>
                  <a:cubicBezTo>
                    <a:pt x="3115" y="29801"/>
                    <a:pt x="6315" y="12934"/>
                    <a:pt x="25000" y="4975"/>
                  </a:cubicBezTo>
                  <a:cubicBezTo>
                    <a:pt x="35121" y="671"/>
                    <a:pt x="49162" y="-572"/>
                    <a:pt x="65170" y="2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7094642-2E58-433C-7137-1A4AFBD80AE4}"/>
                </a:ext>
              </a:extLst>
            </p:cNvPr>
            <p:cNvSpPr/>
            <p:nvPr/>
          </p:nvSpPr>
          <p:spPr>
            <a:xfrm>
              <a:off x="661358" y="4024855"/>
              <a:ext cx="527089" cy="642890"/>
            </a:xfrm>
            <a:custGeom>
              <a:avLst/>
              <a:gdLst>
                <a:gd name="csX0" fmla="*/ 45480 w 453345"/>
                <a:gd name="csY0" fmla="*/ 0 h 498242"/>
                <a:gd name="csX1" fmla="*/ 88127 w 453345"/>
                <a:gd name="csY1" fmla="*/ 121107 h 498242"/>
                <a:gd name="csX2" fmla="*/ 197297 w 453345"/>
                <a:gd name="csY2" fmla="*/ 314015 h 498242"/>
                <a:gd name="csX3" fmla="*/ 340549 w 453345"/>
                <a:gd name="csY3" fmla="*/ 403548 h 498242"/>
                <a:gd name="csX4" fmla="*/ 435792 w 453345"/>
                <a:gd name="csY4" fmla="*/ 429932 h 498242"/>
                <a:gd name="csX5" fmla="*/ 446519 w 453345"/>
                <a:gd name="csY5" fmla="*/ 487458 h 498242"/>
                <a:gd name="csX6" fmla="*/ 301450 w 453345"/>
                <a:gd name="csY6" fmla="*/ 469724 h 498242"/>
                <a:gd name="csX7" fmla="*/ 27486 w 453345"/>
                <a:gd name="csY7" fmla="*/ 181661 h 498242"/>
                <a:gd name="csX8" fmla="*/ 8627 w 453345"/>
                <a:gd name="csY8" fmla="*/ 13840 h 498242"/>
                <a:gd name="csX9" fmla="*/ 45480 w 453345"/>
                <a:gd name="csY9" fmla="*/ 0 h 4982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53345" h="498242">
                  <a:moveTo>
                    <a:pt x="45480" y="0"/>
                  </a:moveTo>
                  <a:cubicBezTo>
                    <a:pt x="87694" y="22750"/>
                    <a:pt x="77746" y="78632"/>
                    <a:pt x="88127" y="121107"/>
                  </a:cubicBezTo>
                  <a:cubicBezTo>
                    <a:pt x="105861" y="193599"/>
                    <a:pt x="144874" y="261160"/>
                    <a:pt x="197297" y="314015"/>
                  </a:cubicBezTo>
                  <a:cubicBezTo>
                    <a:pt x="237348" y="354325"/>
                    <a:pt x="287090" y="384603"/>
                    <a:pt x="340549" y="403548"/>
                  </a:cubicBezTo>
                  <a:cubicBezTo>
                    <a:pt x="369096" y="413755"/>
                    <a:pt x="410620" y="414793"/>
                    <a:pt x="435792" y="429932"/>
                  </a:cubicBezTo>
                  <a:cubicBezTo>
                    <a:pt x="458976" y="443773"/>
                    <a:pt x="455429" y="466784"/>
                    <a:pt x="446519" y="487458"/>
                  </a:cubicBezTo>
                  <a:cubicBezTo>
                    <a:pt x="408370" y="513842"/>
                    <a:pt x="341501" y="485469"/>
                    <a:pt x="301450" y="469724"/>
                  </a:cubicBezTo>
                  <a:cubicBezTo>
                    <a:pt x="174026" y="419552"/>
                    <a:pt x="71171" y="312024"/>
                    <a:pt x="27486" y="181661"/>
                  </a:cubicBezTo>
                  <a:cubicBezTo>
                    <a:pt x="16154" y="147751"/>
                    <a:pt x="-14989" y="42214"/>
                    <a:pt x="8627" y="13840"/>
                  </a:cubicBezTo>
                  <a:cubicBezTo>
                    <a:pt x="18922" y="1383"/>
                    <a:pt x="30946" y="1989"/>
                    <a:pt x="454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D67032E-3232-0643-876E-7A86D725A0E1}"/>
                </a:ext>
              </a:extLst>
            </p:cNvPr>
            <p:cNvGrpSpPr/>
            <p:nvPr/>
          </p:nvGrpSpPr>
          <p:grpSpPr>
            <a:xfrm>
              <a:off x="1210009" y="2652790"/>
              <a:ext cx="2413044" cy="1423059"/>
              <a:chOff x="332936" y="2617970"/>
              <a:chExt cx="2926080" cy="142305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120F07B-B699-046D-7987-AB937AAFE51A}"/>
                  </a:ext>
                </a:extLst>
              </p:cNvPr>
              <p:cNvSpPr txBox="1"/>
              <p:nvPr/>
            </p:nvSpPr>
            <p:spPr>
              <a:xfrm>
                <a:off x="332936" y="26179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52D41A2-05A8-0DA7-7F80-60EB00799E5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sodales.</a:t>
                </a: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7476F19-346D-F23B-88E7-D33120798CC5}"/>
              </a:ext>
            </a:extLst>
          </p:cNvPr>
          <p:cNvGrpSpPr/>
          <p:nvPr/>
        </p:nvGrpSpPr>
        <p:grpSpPr>
          <a:xfrm>
            <a:off x="4591129" y="1851231"/>
            <a:ext cx="3244927" cy="3155538"/>
            <a:chOff x="4591129" y="1851231"/>
            <a:chExt cx="3244927" cy="315553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80CBC26-2AF9-6213-8CA2-7F34D808BF7B}"/>
                </a:ext>
              </a:extLst>
            </p:cNvPr>
            <p:cNvSpPr/>
            <p:nvPr/>
          </p:nvSpPr>
          <p:spPr>
            <a:xfrm>
              <a:off x="4654435" y="2085993"/>
              <a:ext cx="2989749" cy="2818620"/>
            </a:xfrm>
            <a:custGeom>
              <a:avLst/>
              <a:gdLst>
                <a:gd name="csX0" fmla="*/ 2549406 w 2571459"/>
                <a:gd name="csY0" fmla="*/ 262 h 2184441"/>
                <a:gd name="csX1" fmla="*/ 2561257 w 2571459"/>
                <a:gd name="csY1" fmla="*/ 130020 h 2184441"/>
                <a:gd name="csX2" fmla="*/ 2512381 w 2571459"/>
                <a:gd name="csY2" fmla="*/ 486336 h 2184441"/>
                <a:gd name="csX3" fmla="*/ 2393609 w 2571459"/>
                <a:gd name="csY3" fmla="*/ 1357101 h 2184441"/>
                <a:gd name="csX4" fmla="*/ 2342398 w 2571459"/>
                <a:gd name="csY4" fmla="*/ 1729940 h 2184441"/>
                <a:gd name="csX5" fmla="*/ 2327865 w 2571459"/>
                <a:gd name="csY5" fmla="*/ 1845771 h 2184441"/>
                <a:gd name="csX6" fmla="*/ 2055112 w 2571459"/>
                <a:gd name="csY6" fmla="*/ 1831758 h 2184441"/>
                <a:gd name="csX7" fmla="*/ 1562030 w 2571459"/>
                <a:gd name="csY7" fmla="*/ 1802604 h 2184441"/>
                <a:gd name="csX8" fmla="*/ 1374227 w 2571459"/>
                <a:gd name="csY8" fmla="*/ 1791100 h 2184441"/>
                <a:gd name="csX9" fmla="*/ 1294469 w 2571459"/>
                <a:gd name="csY9" fmla="*/ 1788332 h 2184441"/>
                <a:gd name="csX10" fmla="*/ 1243517 w 2571459"/>
                <a:gd name="csY10" fmla="*/ 1822502 h 2184441"/>
                <a:gd name="csX11" fmla="*/ 1116267 w 2571459"/>
                <a:gd name="csY11" fmla="*/ 1920512 h 2184441"/>
                <a:gd name="csX12" fmla="*/ 740228 w 2571459"/>
                <a:gd name="csY12" fmla="*/ 2184441 h 2184441"/>
                <a:gd name="csX13" fmla="*/ 759172 w 2571459"/>
                <a:gd name="csY13" fmla="*/ 1894734 h 2184441"/>
                <a:gd name="csX14" fmla="*/ 755539 w 2571459"/>
                <a:gd name="csY14" fmla="*/ 1782277 h 2184441"/>
                <a:gd name="csX15" fmla="*/ 636421 w 2571459"/>
                <a:gd name="csY15" fmla="*/ 1768781 h 2184441"/>
                <a:gd name="csX16" fmla="*/ 402510 w 2571459"/>
                <a:gd name="csY16" fmla="*/ 1755287 h 2184441"/>
                <a:gd name="csX17" fmla="*/ 283479 w 2571459"/>
                <a:gd name="csY17" fmla="*/ 1733227 h 2184441"/>
                <a:gd name="csX18" fmla="*/ 232872 w 2571459"/>
                <a:gd name="csY18" fmla="*/ 1618262 h 2184441"/>
                <a:gd name="csX19" fmla="*/ 189792 w 2571459"/>
                <a:gd name="csY19" fmla="*/ 1427776 h 2184441"/>
                <a:gd name="csX20" fmla="*/ 59515 w 2571459"/>
                <a:gd name="csY20" fmla="*/ 839798 h 2184441"/>
                <a:gd name="csX21" fmla="*/ 0 w 2571459"/>
                <a:gd name="csY21" fmla="*/ 559261 h 2184441"/>
                <a:gd name="csX22" fmla="*/ 51903 w 2571459"/>
                <a:gd name="csY22" fmla="*/ 518862 h 2184441"/>
                <a:gd name="csX23" fmla="*/ 194896 w 2571459"/>
                <a:gd name="csY23" fmla="*/ 487720 h 2184441"/>
                <a:gd name="csX24" fmla="*/ 315831 w 2571459"/>
                <a:gd name="csY24" fmla="*/ 460904 h 2184441"/>
                <a:gd name="csX25" fmla="*/ 774483 w 2571459"/>
                <a:gd name="csY25" fmla="*/ 366527 h 2184441"/>
                <a:gd name="csX26" fmla="*/ 1933658 w 2571459"/>
                <a:gd name="csY26" fmla="*/ 124570 h 2184441"/>
                <a:gd name="csX27" fmla="*/ 2348885 w 2571459"/>
                <a:gd name="csY27" fmla="*/ 37632 h 2184441"/>
                <a:gd name="csX28" fmla="*/ 2549406 w 2571459"/>
                <a:gd name="csY28" fmla="*/ 262 h 2184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571459" h="2184441">
                  <a:moveTo>
                    <a:pt x="2549406" y="262"/>
                  </a:moveTo>
                  <a:cubicBezTo>
                    <a:pt x="2586603" y="34172"/>
                    <a:pt x="2566707" y="85124"/>
                    <a:pt x="2561257" y="130020"/>
                  </a:cubicBezTo>
                  <a:cubicBezTo>
                    <a:pt x="2546551" y="248879"/>
                    <a:pt x="2530634" y="368083"/>
                    <a:pt x="2512381" y="486336"/>
                  </a:cubicBezTo>
                  <a:cubicBezTo>
                    <a:pt x="2467744" y="775784"/>
                    <a:pt x="2434786" y="1067135"/>
                    <a:pt x="2393609" y="1357101"/>
                  </a:cubicBezTo>
                  <a:cubicBezTo>
                    <a:pt x="2375961" y="1481237"/>
                    <a:pt x="2359958" y="1605719"/>
                    <a:pt x="2342398" y="1729940"/>
                  </a:cubicBezTo>
                  <a:cubicBezTo>
                    <a:pt x="2336947" y="1768521"/>
                    <a:pt x="2327432" y="1806758"/>
                    <a:pt x="2327865" y="1845771"/>
                  </a:cubicBezTo>
                  <a:cubicBezTo>
                    <a:pt x="2239801" y="1854854"/>
                    <a:pt x="2143608" y="1837293"/>
                    <a:pt x="2055112" y="1831758"/>
                  </a:cubicBezTo>
                  <a:cubicBezTo>
                    <a:pt x="1890752" y="1821549"/>
                    <a:pt x="1726305" y="1813505"/>
                    <a:pt x="1562030" y="1802604"/>
                  </a:cubicBezTo>
                  <a:cubicBezTo>
                    <a:pt x="1499400" y="1798452"/>
                    <a:pt x="1436771" y="1795165"/>
                    <a:pt x="1374227" y="1791100"/>
                  </a:cubicBezTo>
                  <a:cubicBezTo>
                    <a:pt x="1348967" y="1789457"/>
                    <a:pt x="1319296" y="1783487"/>
                    <a:pt x="1294469" y="1788332"/>
                  </a:cubicBezTo>
                  <a:cubicBezTo>
                    <a:pt x="1275784" y="1792052"/>
                    <a:pt x="1258482" y="1811429"/>
                    <a:pt x="1243517" y="1822502"/>
                  </a:cubicBezTo>
                  <a:cubicBezTo>
                    <a:pt x="1200437" y="1854336"/>
                    <a:pt x="1158655" y="1887813"/>
                    <a:pt x="1116267" y="1920512"/>
                  </a:cubicBezTo>
                  <a:cubicBezTo>
                    <a:pt x="995939" y="2013333"/>
                    <a:pt x="869726" y="2105029"/>
                    <a:pt x="740228" y="2184441"/>
                  </a:cubicBezTo>
                  <a:cubicBezTo>
                    <a:pt x="728377" y="2119475"/>
                    <a:pt x="754155" y="1968955"/>
                    <a:pt x="759172" y="1894734"/>
                  </a:cubicBezTo>
                  <a:cubicBezTo>
                    <a:pt x="761681" y="1858228"/>
                    <a:pt x="769552" y="1816273"/>
                    <a:pt x="755539" y="1782277"/>
                  </a:cubicBezTo>
                  <a:cubicBezTo>
                    <a:pt x="720937" y="1765236"/>
                    <a:pt x="675003" y="1770339"/>
                    <a:pt x="636421" y="1768781"/>
                  </a:cubicBezTo>
                  <a:cubicBezTo>
                    <a:pt x="558392" y="1765754"/>
                    <a:pt x="480278" y="1761342"/>
                    <a:pt x="402510" y="1755287"/>
                  </a:cubicBezTo>
                  <a:cubicBezTo>
                    <a:pt x="362630" y="1752172"/>
                    <a:pt x="317561" y="1758227"/>
                    <a:pt x="283479" y="1733227"/>
                  </a:cubicBezTo>
                  <a:cubicBezTo>
                    <a:pt x="245589" y="1705287"/>
                    <a:pt x="242562" y="1660736"/>
                    <a:pt x="232872" y="1618262"/>
                  </a:cubicBezTo>
                  <a:cubicBezTo>
                    <a:pt x="218339" y="1554766"/>
                    <a:pt x="204412" y="1491272"/>
                    <a:pt x="189792" y="1427776"/>
                  </a:cubicBezTo>
                  <a:cubicBezTo>
                    <a:pt x="144636" y="1232187"/>
                    <a:pt x="102855" y="1035820"/>
                    <a:pt x="59515" y="839798"/>
                  </a:cubicBezTo>
                  <a:cubicBezTo>
                    <a:pt x="39014" y="746978"/>
                    <a:pt x="12715" y="653293"/>
                    <a:pt x="0" y="559261"/>
                  </a:cubicBezTo>
                  <a:cubicBezTo>
                    <a:pt x="18078" y="547841"/>
                    <a:pt x="31660" y="528724"/>
                    <a:pt x="51903" y="518862"/>
                  </a:cubicBezTo>
                  <a:cubicBezTo>
                    <a:pt x="94291" y="498101"/>
                    <a:pt x="149048" y="497323"/>
                    <a:pt x="194896" y="487720"/>
                  </a:cubicBezTo>
                  <a:cubicBezTo>
                    <a:pt x="235295" y="479156"/>
                    <a:pt x="275433" y="469381"/>
                    <a:pt x="315831" y="460904"/>
                  </a:cubicBezTo>
                  <a:cubicBezTo>
                    <a:pt x="468600" y="428984"/>
                    <a:pt x="622061" y="399917"/>
                    <a:pt x="774483" y="366527"/>
                  </a:cubicBezTo>
                  <a:cubicBezTo>
                    <a:pt x="1159952" y="282097"/>
                    <a:pt x="1549228" y="213325"/>
                    <a:pt x="1933658" y="124570"/>
                  </a:cubicBezTo>
                  <a:cubicBezTo>
                    <a:pt x="2071375" y="92823"/>
                    <a:pt x="2210477" y="66092"/>
                    <a:pt x="2348885" y="37632"/>
                  </a:cubicBezTo>
                  <a:cubicBezTo>
                    <a:pt x="2408055" y="25522"/>
                    <a:pt x="2491013" y="-3025"/>
                    <a:pt x="2549406" y="2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B7993F2-0816-7671-A48E-FC2DD7A49912}"/>
                </a:ext>
              </a:extLst>
            </p:cNvPr>
            <p:cNvSpPr/>
            <p:nvPr/>
          </p:nvSpPr>
          <p:spPr>
            <a:xfrm>
              <a:off x="4591129" y="1851231"/>
              <a:ext cx="3244927" cy="3155538"/>
            </a:xfrm>
            <a:custGeom>
              <a:avLst/>
              <a:gdLst>
                <a:gd name="csX0" fmla="*/ 2663091 w 2790936"/>
                <a:gd name="csY0" fmla="*/ 48 h 2445554"/>
                <a:gd name="csX1" fmla="*/ 2753208 w 2790936"/>
                <a:gd name="csY1" fmla="*/ 37342 h 2445554"/>
                <a:gd name="csX2" fmla="*/ 2779506 w 2790936"/>
                <a:gd name="csY2" fmla="*/ 238382 h 2445554"/>
                <a:gd name="csX3" fmla="*/ 2751737 w 2790936"/>
                <a:gd name="csY3" fmla="*/ 445650 h 2445554"/>
                <a:gd name="csX4" fmla="*/ 2585993 w 2790936"/>
                <a:gd name="csY4" fmla="*/ 1622124 h 2445554"/>
                <a:gd name="csX5" fmla="*/ 2546547 w 2790936"/>
                <a:gd name="csY5" fmla="*/ 1899375 h 2445554"/>
                <a:gd name="csX6" fmla="*/ 2460906 w 2790936"/>
                <a:gd name="csY6" fmla="*/ 2058372 h 2445554"/>
                <a:gd name="csX7" fmla="*/ 2163067 w 2790936"/>
                <a:gd name="csY7" fmla="*/ 2063390 h 2445554"/>
                <a:gd name="csX8" fmla="*/ 1622667 w 2790936"/>
                <a:gd name="csY8" fmla="*/ 2030777 h 2445554"/>
                <a:gd name="csX9" fmla="*/ 1459604 w 2790936"/>
                <a:gd name="csY9" fmla="*/ 2020657 h 2445554"/>
                <a:gd name="csX10" fmla="*/ 1374136 w 2790936"/>
                <a:gd name="csY10" fmla="*/ 2018753 h 2445554"/>
                <a:gd name="csX11" fmla="*/ 1246800 w 2790936"/>
                <a:gd name="csY11" fmla="*/ 2115466 h 2445554"/>
                <a:gd name="csX12" fmla="*/ 915138 w 2790936"/>
                <a:gd name="csY12" fmla="*/ 2354827 h 2445554"/>
                <a:gd name="csX13" fmla="*/ 773615 w 2790936"/>
                <a:gd name="csY13" fmla="*/ 2445398 h 2445554"/>
                <a:gd name="csX14" fmla="*/ 748960 w 2790936"/>
                <a:gd name="csY14" fmla="*/ 2438218 h 2445554"/>
                <a:gd name="csX15" fmla="*/ 749652 w 2790936"/>
                <a:gd name="csY15" fmla="*/ 2304481 h 2445554"/>
                <a:gd name="csX16" fmla="*/ 770155 w 2790936"/>
                <a:gd name="csY16" fmla="*/ 2002749 h 2445554"/>
                <a:gd name="csX17" fmla="*/ 466780 w 2790936"/>
                <a:gd name="csY17" fmla="*/ 1985535 h 2445554"/>
                <a:gd name="csX18" fmla="*/ 304321 w 2790936"/>
                <a:gd name="csY18" fmla="*/ 1941503 h 2445554"/>
                <a:gd name="csX19" fmla="*/ 207782 w 2790936"/>
                <a:gd name="csY19" fmla="*/ 1648163 h 2445554"/>
                <a:gd name="csX20" fmla="*/ 42816 w 2790936"/>
                <a:gd name="csY20" fmla="*/ 904475 h 2445554"/>
                <a:gd name="csX21" fmla="*/ 36242 w 2790936"/>
                <a:gd name="csY21" fmla="*/ 585355 h 2445554"/>
                <a:gd name="csX22" fmla="*/ 209166 w 2790936"/>
                <a:gd name="csY22" fmla="*/ 515114 h 2445554"/>
                <a:gd name="csX23" fmla="*/ 601556 w 2790936"/>
                <a:gd name="csY23" fmla="*/ 431375 h 2445554"/>
                <a:gd name="csX24" fmla="*/ 2133051 w 2790936"/>
                <a:gd name="csY24" fmla="*/ 103779 h 2445554"/>
                <a:gd name="csX25" fmla="*/ 2562982 w 2790936"/>
                <a:gd name="csY25" fmla="*/ 13813 h 2445554"/>
                <a:gd name="csX26" fmla="*/ 2663091 w 2790936"/>
                <a:gd name="csY26" fmla="*/ 48 h 2445554"/>
                <a:gd name="csX27" fmla="*/ 2651205 w 2790936"/>
                <a:gd name="csY27" fmla="*/ 60503 h 2445554"/>
                <a:gd name="csX28" fmla="*/ 2530456 w 2790936"/>
                <a:gd name="csY28" fmla="*/ 84661 h 2445554"/>
                <a:gd name="csX29" fmla="*/ 2123448 w 2790936"/>
                <a:gd name="csY29" fmla="*/ 170821 h 2445554"/>
                <a:gd name="csX30" fmla="*/ 610552 w 2790936"/>
                <a:gd name="csY30" fmla="*/ 493227 h 2445554"/>
                <a:gd name="csX31" fmla="*/ 290482 w 2790936"/>
                <a:gd name="csY31" fmla="*/ 562259 h 2445554"/>
                <a:gd name="csX32" fmla="*/ 119460 w 2790936"/>
                <a:gd name="csY32" fmla="*/ 599629 h 2445554"/>
                <a:gd name="csX33" fmla="*/ 69286 w 2790936"/>
                <a:gd name="csY33" fmla="*/ 727830 h 2445554"/>
                <a:gd name="csX34" fmla="*/ 128802 w 2790936"/>
                <a:gd name="csY34" fmla="*/ 1008368 h 2445554"/>
                <a:gd name="csX35" fmla="*/ 259080 w 2790936"/>
                <a:gd name="csY35" fmla="*/ 1596347 h 2445554"/>
                <a:gd name="csX36" fmla="*/ 302160 w 2790936"/>
                <a:gd name="csY36" fmla="*/ 1786831 h 2445554"/>
                <a:gd name="csX37" fmla="*/ 352765 w 2790936"/>
                <a:gd name="csY37" fmla="*/ 1901798 h 2445554"/>
                <a:gd name="csX38" fmla="*/ 471796 w 2790936"/>
                <a:gd name="csY38" fmla="*/ 1923856 h 2445554"/>
                <a:gd name="csX39" fmla="*/ 705707 w 2790936"/>
                <a:gd name="csY39" fmla="*/ 1937352 h 2445554"/>
                <a:gd name="csX40" fmla="*/ 824826 w 2790936"/>
                <a:gd name="csY40" fmla="*/ 1950846 h 2445554"/>
                <a:gd name="csX41" fmla="*/ 828459 w 2790936"/>
                <a:gd name="csY41" fmla="*/ 2063303 h 2445554"/>
                <a:gd name="csX42" fmla="*/ 809514 w 2790936"/>
                <a:gd name="csY42" fmla="*/ 2353010 h 2445554"/>
                <a:gd name="csX43" fmla="*/ 1185555 w 2790936"/>
                <a:gd name="csY43" fmla="*/ 2089082 h 2445554"/>
                <a:gd name="csX44" fmla="*/ 1312805 w 2790936"/>
                <a:gd name="csY44" fmla="*/ 1991071 h 2445554"/>
                <a:gd name="csX45" fmla="*/ 1363756 w 2790936"/>
                <a:gd name="csY45" fmla="*/ 1956901 h 2445554"/>
                <a:gd name="csX46" fmla="*/ 1443514 w 2790936"/>
                <a:gd name="csY46" fmla="*/ 1959669 h 2445554"/>
                <a:gd name="csX47" fmla="*/ 1631318 w 2790936"/>
                <a:gd name="csY47" fmla="*/ 1971175 h 2445554"/>
                <a:gd name="csX48" fmla="*/ 2124400 w 2790936"/>
                <a:gd name="csY48" fmla="*/ 2000327 h 2445554"/>
                <a:gd name="csX49" fmla="*/ 2397151 w 2790936"/>
                <a:gd name="csY49" fmla="*/ 2014342 h 2445554"/>
                <a:gd name="csX50" fmla="*/ 2499315 w 2790936"/>
                <a:gd name="csY50" fmla="*/ 1786486 h 2445554"/>
                <a:gd name="csX51" fmla="*/ 2597758 w 2790936"/>
                <a:gd name="csY51" fmla="*/ 1086136 h 2445554"/>
                <a:gd name="csX52" fmla="*/ 2707015 w 2790936"/>
                <a:gd name="csY52" fmla="*/ 315890 h 2445554"/>
                <a:gd name="csX53" fmla="*/ 2688070 w 2790936"/>
                <a:gd name="csY53" fmla="*/ 67707 h 2445554"/>
                <a:gd name="csX54" fmla="*/ 2651205 w 2790936"/>
                <a:gd name="csY54" fmla="*/ 60503 h 2445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2790936" h="2445554">
                  <a:moveTo>
                    <a:pt x="2663091" y="48"/>
                  </a:moveTo>
                  <a:cubicBezTo>
                    <a:pt x="2696006" y="772"/>
                    <a:pt x="2727257" y="10007"/>
                    <a:pt x="2753208" y="37342"/>
                  </a:cubicBezTo>
                  <a:cubicBezTo>
                    <a:pt x="2807620" y="94696"/>
                    <a:pt x="2790319" y="168399"/>
                    <a:pt x="2779506" y="238382"/>
                  </a:cubicBezTo>
                  <a:cubicBezTo>
                    <a:pt x="2768778" y="307240"/>
                    <a:pt x="2760647" y="376531"/>
                    <a:pt x="2751737" y="445650"/>
                  </a:cubicBezTo>
                  <a:cubicBezTo>
                    <a:pt x="2701305" y="838385"/>
                    <a:pt x="2641962" y="1230168"/>
                    <a:pt x="2585993" y="1622124"/>
                  </a:cubicBezTo>
                  <a:cubicBezTo>
                    <a:pt x="2572757" y="1714512"/>
                    <a:pt x="2560474" y="1807074"/>
                    <a:pt x="2546547" y="1899375"/>
                  </a:cubicBezTo>
                  <a:cubicBezTo>
                    <a:pt x="2536685" y="1964427"/>
                    <a:pt x="2524747" y="2025327"/>
                    <a:pt x="2460906" y="2058372"/>
                  </a:cubicBezTo>
                  <a:cubicBezTo>
                    <a:pt x="2392394" y="2093840"/>
                    <a:pt x="2241788" y="2069099"/>
                    <a:pt x="2163067" y="2063390"/>
                  </a:cubicBezTo>
                  <a:cubicBezTo>
                    <a:pt x="1983049" y="2050328"/>
                    <a:pt x="1802685" y="2043061"/>
                    <a:pt x="1622667" y="2030777"/>
                  </a:cubicBezTo>
                  <a:cubicBezTo>
                    <a:pt x="1568341" y="2027144"/>
                    <a:pt x="1513930" y="2024549"/>
                    <a:pt x="1459604" y="2020657"/>
                  </a:cubicBezTo>
                  <a:cubicBezTo>
                    <a:pt x="1433565" y="2018753"/>
                    <a:pt x="1399310" y="2010880"/>
                    <a:pt x="1374136" y="2018753"/>
                  </a:cubicBezTo>
                  <a:cubicBezTo>
                    <a:pt x="1345589" y="2027749"/>
                    <a:pt x="1275607" y="2094360"/>
                    <a:pt x="1246800" y="2115466"/>
                  </a:cubicBezTo>
                  <a:cubicBezTo>
                    <a:pt x="1136765" y="2196176"/>
                    <a:pt x="1028719" y="2279221"/>
                    <a:pt x="915138" y="2354827"/>
                  </a:cubicBezTo>
                  <a:cubicBezTo>
                    <a:pt x="888667" y="2372474"/>
                    <a:pt x="798615" y="2442889"/>
                    <a:pt x="773615" y="2445398"/>
                  </a:cubicBezTo>
                  <a:cubicBezTo>
                    <a:pt x="762542" y="2446436"/>
                    <a:pt x="758303" y="2442110"/>
                    <a:pt x="748960" y="2438218"/>
                  </a:cubicBezTo>
                  <a:cubicBezTo>
                    <a:pt x="728631" y="2401367"/>
                    <a:pt x="746020" y="2345398"/>
                    <a:pt x="749652" y="2304481"/>
                  </a:cubicBezTo>
                  <a:cubicBezTo>
                    <a:pt x="758044" y="2210536"/>
                    <a:pt x="780709" y="2094965"/>
                    <a:pt x="770155" y="2002749"/>
                  </a:cubicBezTo>
                  <a:cubicBezTo>
                    <a:pt x="670760" y="1989081"/>
                    <a:pt x="567126" y="1991676"/>
                    <a:pt x="466780" y="1985535"/>
                  </a:cubicBezTo>
                  <a:cubicBezTo>
                    <a:pt x="408129" y="1981988"/>
                    <a:pt x="351036" y="1982248"/>
                    <a:pt x="304321" y="1941503"/>
                  </a:cubicBezTo>
                  <a:cubicBezTo>
                    <a:pt x="238491" y="1884150"/>
                    <a:pt x="227505" y="1732420"/>
                    <a:pt x="207782" y="1648163"/>
                  </a:cubicBezTo>
                  <a:cubicBezTo>
                    <a:pt x="149823" y="1400930"/>
                    <a:pt x="101552" y="1151448"/>
                    <a:pt x="42816" y="904475"/>
                  </a:cubicBezTo>
                  <a:cubicBezTo>
                    <a:pt x="19805" y="807416"/>
                    <a:pt x="-37116" y="672120"/>
                    <a:pt x="36242" y="585355"/>
                  </a:cubicBezTo>
                  <a:cubicBezTo>
                    <a:pt x="79840" y="533884"/>
                    <a:pt x="147315" y="528176"/>
                    <a:pt x="209166" y="515114"/>
                  </a:cubicBezTo>
                  <a:cubicBezTo>
                    <a:pt x="339962" y="487431"/>
                    <a:pt x="471278" y="461393"/>
                    <a:pt x="601556" y="431375"/>
                  </a:cubicBezTo>
                  <a:cubicBezTo>
                    <a:pt x="1110208" y="314161"/>
                    <a:pt x="1623532" y="217189"/>
                    <a:pt x="2133051" y="103779"/>
                  </a:cubicBezTo>
                  <a:cubicBezTo>
                    <a:pt x="2275956" y="71945"/>
                    <a:pt x="2419642" y="43312"/>
                    <a:pt x="2562982" y="13813"/>
                  </a:cubicBezTo>
                  <a:cubicBezTo>
                    <a:pt x="2595595" y="7109"/>
                    <a:pt x="2630175" y="-677"/>
                    <a:pt x="2663091" y="48"/>
                  </a:cubicBezTo>
                  <a:close/>
                  <a:moveTo>
                    <a:pt x="2651205" y="60503"/>
                  </a:moveTo>
                  <a:cubicBezTo>
                    <a:pt x="2611296" y="60284"/>
                    <a:pt x="2564453" y="77849"/>
                    <a:pt x="2530456" y="84661"/>
                  </a:cubicBezTo>
                  <a:cubicBezTo>
                    <a:pt x="2394557" y="112171"/>
                    <a:pt x="2259261" y="142880"/>
                    <a:pt x="2123448" y="170821"/>
                  </a:cubicBezTo>
                  <a:cubicBezTo>
                    <a:pt x="1618428" y="274714"/>
                    <a:pt x="1114793" y="385356"/>
                    <a:pt x="610552" y="493227"/>
                  </a:cubicBezTo>
                  <a:cubicBezTo>
                    <a:pt x="503805" y="516065"/>
                    <a:pt x="397143" y="539075"/>
                    <a:pt x="290482" y="562259"/>
                  </a:cubicBezTo>
                  <a:cubicBezTo>
                    <a:pt x="235032" y="574283"/>
                    <a:pt x="172400" y="578868"/>
                    <a:pt x="119460" y="599629"/>
                  </a:cubicBezTo>
                  <a:cubicBezTo>
                    <a:pt x="68162" y="619872"/>
                    <a:pt x="52677" y="679647"/>
                    <a:pt x="69286" y="727830"/>
                  </a:cubicBezTo>
                  <a:cubicBezTo>
                    <a:pt x="82003" y="821862"/>
                    <a:pt x="108301" y="915548"/>
                    <a:pt x="128802" y="1008368"/>
                  </a:cubicBezTo>
                  <a:cubicBezTo>
                    <a:pt x="172142" y="1204390"/>
                    <a:pt x="213924" y="1400757"/>
                    <a:pt x="259080" y="1596347"/>
                  </a:cubicBezTo>
                  <a:cubicBezTo>
                    <a:pt x="273699" y="1659841"/>
                    <a:pt x="287627" y="1723337"/>
                    <a:pt x="302160" y="1786831"/>
                  </a:cubicBezTo>
                  <a:cubicBezTo>
                    <a:pt x="311848" y="1829306"/>
                    <a:pt x="314875" y="1873856"/>
                    <a:pt x="352765" y="1901798"/>
                  </a:cubicBezTo>
                  <a:cubicBezTo>
                    <a:pt x="386849" y="1926798"/>
                    <a:pt x="431918" y="1920742"/>
                    <a:pt x="471796" y="1923856"/>
                  </a:cubicBezTo>
                  <a:cubicBezTo>
                    <a:pt x="549565" y="1929912"/>
                    <a:pt x="627680" y="1934324"/>
                    <a:pt x="705707" y="1937352"/>
                  </a:cubicBezTo>
                  <a:cubicBezTo>
                    <a:pt x="744289" y="1938908"/>
                    <a:pt x="790224" y="1933805"/>
                    <a:pt x="824826" y="1950846"/>
                  </a:cubicBezTo>
                  <a:cubicBezTo>
                    <a:pt x="838840" y="1984843"/>
                    <a:pt x="830968" y="2026798"/>
                    <a:pt x="828459" y="2063303"/>
                  </a:cubicBezTo>
                  <a:cubicBezTo>
                    <a:pt x="823442" y="2137525"/>
                    <a:pt x="797663" y="2288044"/>
                    <a:pt x="809514" y="2353010"/>
                  </a:cubicBezTo>
                  <a:cubicBezTo>
                    <a:pt x="939014" y="2273598"/>
                    <a:pt x="1065225" y="2181902"/>
                    <a:pt x="1185555" y="2089082"/>
                  </a:cubicBezTo>
                  <a:cubicBezTo>
                    <a:pt x="1227941" y="2056383"/>
                    <a:pt x="1269725" y="2022905"/>
                    <a:pt x="1312805" y="1991071"/>
                  </a:cubicBezTo>
                  <a:cubicBezTo>
                    <a:pt x="1327770" y="1979998"/>
                    <a:pt x="1345071" y="1960621"/>
                    <a:pt x="1363756" y="1956901"/>
                  </a:cubicBezTo>
                  <a:cubicBezTo>
                    <a:pt x="1388584" y="1952057"/>
                    <a:pt x="1418255" y="1958026"/>
                    <a:pt x="1443514" y="1959669"/>
                  </a:cubicBezTo>
                  <a:cubicBezTo>
                    <a:pt x="1506057" y="1963735"/>
                    <a:pt x="1568688" y="1967023"/>
                    <a:pt x="1631318" y="1971175"/>
                  </a:cubicBezTo>
                  <a:cubicBezTo>
                    <a:pt x="1795591" y="1982074"/>
                    <a:pt x="1960038" y="1990119"/>
                    <a:pt x="2124400" y="2000327"/>
                  </a:cubicBezTo>
                  <a:cubicBezTo>
                    <a:pt x="2212894" y="2005864"/>
                    <a:pt x="2309089" y="2023425"/>
                    <a:pt x="2397151" y="2014342"/>
                  </a:cubicBezTo>
                  <a:cubicBezTo>
                    <a:pt x="2497238" y="1993494"/>
                    <a:pt x="2489193" y="1867281"/>
                    <a:pt x="2499315" y="1786486"/>
                  </a:cubicBezTo>
                  <a:cubicBezTo>
                    <a:pt x="2528639" y="1553007"/>
                    <a:pt x="2560820" y="1318576"/>
                    <a:pt x="2597758" y="1086136"/>
                  </a:cubicBezTo>
                  <a:cubicBezTo>
                    <a:pt x="2638243" y="830772"/>
                    <a:pt x="2677169" y="572812"/>
                    <a:pt x="2707015" y="315890"/>
                  </a:cubicBezTo>
                  <a:cubicBezTo>
                    <a:pt x="2714367" y="252482"/>
                    <a:pt x="2761772" y="101443"/>
                    <a:pt x="2688070" y="67707"/>
                  </a:cubicBezTo>
                  <a:cubicBezTo>
                    <a:pt x="2677040" y="62625"/>
                    <a:pt x="2664508" y="60576"/>
                    <a:pt x="2651205" y="6050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304B658-AC05-6B8F-7C19-BFD725814C5B}"/>
                </a:ext>
              </a:extLst>
            </p:cNvPr>
            <p:cNvSpPr/>
            <p:nvPr/>
          </p:nvSpPr>
          <p:spPr>
            <a:xfrm>
              <a:off x="4674798" y="2101969"/>
              <a:ext cx="729881" cy="281421"/>
            </a:xfrm>
            <a:custGeom>
              <a:avLst/>
              <a:gdLst>
                <a:gd name="csX0" fmla="*/ 592861 w 627765"/>
                <a:gd name="csY0" fmla="*/ 39 h 218102"/>
                <a:gd name="csX1" fmla="*/ 625096 w 627765"/>
                <a:gd name="csY1" fmla="*/ 60150 h 218102"/>
                <a:gd name="csX2" fmla="*/ 471202 w 627765"/>
                <a:gd name="csY2" fmla="*/ 111534 h 218102"/>
                <a:gd name="csX3" fmla="*/ 175612 w 627765"/>
                <a:gd name="csY3" fmla="*/ 187658 h 218102"/>
                <a:gd name="csX4" fmla="*/ 22065 w 627765"/>
                <a:gd name="csY4" fmla="*/ 216724 h 218102"/>
                <a:gd name="csX5" fmla="*/ 116442 w 627765"/>
                <a:gd name="csY5" fmla="*/ 119925 h 218102"/>
                <a:gd name="csX6" fmla="*/ 508400 w 627765"/>
                <a:gd name="csY6" fmla="*/ 17847 h 218102"/>
                <a:gd name="csX7" fmla="*/ 592861 w 627765"/>
                <a:gd name="csY7" fmla="*/ 39 h 218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27765" h="218102">
                  <a:moveTo>
                    <a:pt x="592861" y="39"/>
                  </a:moveTo>
                  <a:cubicBezTo>
                    <a:pt x="618023" y="850"/>
                    <a:pt x="634481" y="14648"/>
                    <a:pt x="625096" y="60150"/>
                  </a:cubicBezTo>
                  <a:cubicBezTo>
                    <a:pt x="590494" y="93454"/>
                    <a:pt x="517310" y="99769"/>
                    <a:pt x="471202" y="111534"/>
                  </a:cubicBezTo>
                  <a:cubicBezTo>
                    <a:pt x="372585" y="136621"/>
                    <a:pt x="274056" y="161621"/>
                    <a:pt x="175612" y="187658"/>
                  </a:cubicBezTo>
                  <a:cubicBezTo>
                    <a:pt x="128122" y="200202"/>
                    <a:pt x="70336" y="224078"/>
                    <a:pt x="22065" y="216724"/>
                  </a:cubicBezTo>
                  <a:cubicBezTo>
                    <a:pt x="-49994" y="148384"/>
                    <a:pt x="73881" y="131083"/>
                    <a:pt x="116442" y="119925"/>
                  </a:cubicBezTo>
                  <a:cubicBezTo>
                    <a:pt x="247066" y="85668"/>
                    <a:pt x="377603" y="51066"/>
                    <a:pt x="508400" y="17847"/>
                  </a:cubicBezTo>
                  <a:cubicBezTo>
                    <a:pt x="533832" y="11403"/>
                    <a:pt x="567699" y="-772"/>
                    <a:pt x="592861" y="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D2A461F-8DD6-E180-1760-72568F9E3219}"/>
                </a:ext>
              </a:extLst>
            </p:cNvPr>
            <p:cNvSpPr/>
            <p:nvPr/>
          </p:nvSpPr>
          <p:spPr>
            <a:xfrm>
              <a:off x="4617511" y="3951093"/>
              <a:ext cx="467721" cy="675195"/>
            </a:xfrm>
            <a:custGeom>
              <a:avLst/>
              <a:gdLst>
                <a:gd name="csX0" fmla="*/ 42877 w 402283"/>
                <a:gd name="csY0" fmla="*/ 0 h 523279"/>
                <a:gd name="csX1" fmla="*/ 94521 w 402283"/>
                <a:gd name="csY1" fmla="*/ 103375 h 523279"/>
                <a:gd name="csX2" fmla="*/ 157151 w 402283"/>
                <a:gd name="csY2" fmla="*/ 307961 h 523279"/>
                <a:gd name="csX3" fmla="*/ 189936 w 402283"/>
                <a:gd name="csY3" fmla="*/ 405712 h 523279"/>
                <a:gd name="csX4" fmla="*/ 354989 w 402283"/>
                <a:gd name="csY4" fmla="*/ 445418 h 523279"/>
                <a:gd name="csX5" fmla="*/ 394002 w 402283"/>
                <a:gd name="csY5" fmla="*/ 513758 h 523279"/>
                <a:gd name="csX6" fmla="*/ 293743 w 402283"/>
                <a:gd name="csY6" fmla="*/ 517305 h 523279"/>
                <a:gd name="csX7" fmla="*/ 161302 w 402283"/>
                <a:gd name="csY7" fmla="*/ 486335 h 523279"/>
                <a:gd name="csX8" fmla="*/ 96077 w 402283"/>
                <a:gd name="csY8" fmla="*/ 368860 h 523279"/>
                <a:gd name="csX9" fmla="*/ 37772 w 402283"/>
                <a:gd name="csY9" fmla="*/ 176732 h 523279"/>
                <a:gd name="csX10" fmla="*/ 42877 w 402283"/>
                <a:gd name="csY10" fmla="*/ 0 h 5232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02283" h="523279">
                  <a:moveTo>
                    <a:pt x="42877" y="0"/>
                  </a:moveTo>
                  <a:cubicBezTo>
                    <a:pt x="78949" y="18859"/>
                    <a:pt x="82583" y="66524"/>
                    <a:pt x="94521" y="103375"/>
                  </a:cubicBezTo>
                  <a:cubicBezTo>
                    <a:pt x="116406" y="171196"/>
                    <a:pt x="136217" y="239794"/>
                    <a:pt x="157151" y="307961"/>
                  </a:cubicBezTo>
                  <a:cubicBezTo>
                    <a:pt x="166666" y="338757"/>
                    <a:pt x="172029" y="378549"/>
                    <a:pt x="189936" y="405712"/>
                  </a:cubicBezTo>
                  <a:cubicBezTo>
                    <a:pt x="219780" y="451128"/>
                    <a:pt x="308276" y="438758"/>
                    <a:pt x="354989" y="445418"/>
                  </a:cubicBezTo>
                  <a:cubicBezTo>
                    <a:pt x="395906" y="451301"/>
                    <a:pt x="414245" y="474312"/>
                    <a:pt x="394002" y="513758"/>
                  </a:cubicBezTo>
                  <a:cubicBezTo>
                    <a:pt x="364418" y="530712"/>
                    <a:pt x="327134" y="520505"/>
                    <a:pt x="293743" y="517305"/>
                  </a:cubicBezTo>
                  <a:cubicBezTo>
                    <a:pt x="250230" y="512979"/>
                    <a:pt x="198587" y="511767"/>
                    <a:pt x="161302" y="486335"/>
                  </a:cubicBezTo>
                  <a:cubicBezTo>
                    <a:pt x="118916" y="457529"/>
                    <a:pt x="109399" y="415487"/>
                    <a:pt x="96077" y="368860"/>
                  </a:cubicBezTo>
                  <a:cubicBezTo>
                    <a:pt x="77739" y="304587"/>
                    <a:pt x="57236" y="240746"/>
                    <a:pt x="37772" y="176732"/>
                  </a:cubicBezTo>
                  <a:cubicBezTo>
                    <a:pt x="21337" y="122406"/>
                    <a:pt x="-41120" y="11938"/>
                    <a:pt x="428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0C8E8F0-1F78-6F1A-32BA-F98D834422E7}"/>
                </a:ext>
              </a:extLst>
            </p:cNvPr>
            <p:cNvGrpSpPr/>
            <p:nvPr/>
          </p:nvGrpSpPr>
          <p:grpSpPr>
            <a:xfrm>
              <a:off x="4889478" y="2743350"/>
              <a:ext cx="2413044" cy="1423059"/>
              <a:chOff x="332936" y="2617970"/>
              <a:chExt cx="2926080" cy="142305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9327B4C-340A-201F-DBFB-FC34BEB5B97D}"/>
                  </a:ext>
                </a:extLst>
              </p:cNvPr>
              <p:cNvSpPr txBox="1"/>
              <p:nvPr/>
            </p:nvSpPr>
            <p:spPr>
              <a:xfrm>
                <a:off x="332936" y="26179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A5B3FED-0ED8-AEAE-8522-498CD606A58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bg1"/>
                    </a:solidFill>
                  </a:rPr>
                  <a:t>Lorem ipsum dolor sit amet, nibh est. A magna maecenas, quam magna nec quis, lorem nunc. Suspendisse viverra sodales.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3766E07-8AA8-705D-0405-24D89865F5E9}"/>
              </a:ext>
            </a:extLst>
          </p:cNvPr>
          <p:cNvGrpSpPr/>
          <p:nvPr/>
        </p:nvGrpSpPr>
        <p:grpSpPr>
          <a:xfrm>
            <a:off x="8433464" y="1764102"/>
            <a:ext cx="3097177" cy="3329796"/>
            <a:chOff x="8433464" y="1764102"/>
            <a:chExt cx="3097177" cy="332979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44A8EEB-83D8-0B7F-0631-0D92588DF0A4}"/>
                </a:ext>
              </a:extLst>
            </p:cNvPr>
            <p:cNvSpPr/>
            <p:nvPr/>
          </p:nvSpPr>
          <p:spPr>
            <a:xfrm>
              <a:off x="8504509" y="1787565"/>
              <a:ext cx="2955085" cy="2661528"/>
            </a:xfrm>
            <a:custGeom>
              <a:avLst/>
              <a:gdLst>
                <a:gd name="csX0" fmla="*/ 1369279 w 2541645"/>
                <a:gd name="csY0" fmla="*/ 958 h 2141347"/>
                <a:gd name="csX1" fmla="*/ 1719017 w 2541645"/>
                <a:gd name="csY1" fmla="*/ 127786 h 2141347"/>
                <a:gd name="csX2" fmla="*/ 1888567 w 2541645"/>
                <a:gd name="csY2" fmla="*/ 347683 h 2141347"/>
                <a:gd name="csX3" fmla="*/ 1940645 w 2541645"/>
                <a:gd name="csY3" fmla="*/ 475107 h 2141347"/>
                <a:gd name="csX4" fmla="*/ 2199641 w 2541645"/>
                <a:gd name="csY4" fmla="*/ 486785 h 2141347"/>
                <a:gd name="csX5" fmla="*/ 2538744 w 2541645"/>
                <a:gd name="csY5" fmla="*/ 1052099 h 2141347"/>
                <a:gd name="csX6" fmla="*/ 2479920 w 2541645"/>
                <a:gd name="csY6" fmla="*/ 1267756 h 2141347"/>
                <a:gd name="csX7" fmla="*/ 2423258 w 2541645"/>
                <a:gd name="csY7" fmla="*/ 1365509 h 2141347"/>
                <a:gd name="csX8" fmla="*/ 2427412 w 2541645"/>
                <a:gd name="csY8" fmla="*/ 1493623 h 2141347"/>
                <a:gd name="csX9" fmla="*/ 2229659 w 2541645"/>
                <a:gd name="csY9" fmla="*/ 1839299 h 2141347"/>
                <a:gd name="csX10" fmla="*/ 1900679 w 2541645"/>
                <a:gd name="csY10" fmla="*/ 1943711 h 2141347"/>
                <a:gd name="csX11" fmla="*/ 1755177 w 2541645"/>
                <a:gd name="csY11" fmla="*/ 1917674 h 2141347"/>
                <a:gd name="csX12" fmla="*/ 1639950 w 2541645"/>
                <a:gd name="csY12" fmla="*/ 2045183 h 2141347"/>
                <a:gd name="csX13" fmla="*/ 1158374 w 2541645"/>
                <a:gd name="csY13" fmla="*/ 2116204 h 2141347"/>
                <a:gd name="csX14" fmla="*/ 1028356 w 2541645"/>
                <a:gd name="csY14" fmla="*/ 2055736 h 2141347"/>
                <a:gd name="csX15" fmla="*/ 952405 w 2541645"/>
                <a:gd name="csY15" fmla="*/ 2002622 h 2141347"/>
                <a:gd name="csX16" fmla="*/ 781470 w 2541645"/>
                <a:gd name="csY16" fmla="*/ 2011013 h 2141347"/>
                <a:gd name="csX17" fmla="*/ 458371 w 2541645"/>
                <a:gd name="csY17" fmla="*/ 1916549 h 2141347"/>
                <a:gd name="csX18" fmla="*/ 325845 w 2541645"/>
                <a:gd name="csY18" fmla="*/ 1772171 h 2141347"/>
                <a:gd name="csX19" fmla="*/ 278613 w 2541645"/>
                <a:gd name="csY19" fmla="*/ 1680648 h 2141347"/>
                <a:gd name="csX20" fmla="*/ 187869 w 2541645"/>
                <a:gd name="csY20" fmla="*/ 1615682 h 2141347"/>
                <a:gd name="csX21" fmla="*/ 52314 w 2541645"/>
                <a:gd name="csY21" fmla="*/ 1431686 h 2141347"/>
                <a:gd name="csX22" fmla="*/ 320222 w 2541645"/>
                <a:gd name="csY22" fmla="*/ 655904 h 2141347"/>
                <a:gd name="csX23" fmla="*/ 617110 w 2541645"/>
                <a:gd name="csY23" fmla="*/ 567840 h 2141347"/>
                <a:gd name="csX24" fmla="*/ 669271 w 2541645"/>
                <a:gd name="csY24" fmla="*/ 434448 h 2141347"/>
                <a:gd name="csX25" fmla="*/ 800934 w 2541645"/>
                <a:gd name="csY25" fmla="*/ 228652 h 2141347"/>
                <a:gd name="csX26" fmla="*/ 1369279 w 2541645"/>
                <a:gd name="csY26" fmla="*/ 958 h 2141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541645" h="2141347">
                  <a:moveTo>
                    <a:pt x="1369279" y="958"/>
                  </a:moveTo>
                  <a:cubicBezTo>
                    <a:pt x="1495095" y="7533"/>
                    <a:pt x="1617870" y="48147"/>
                    <a:pt x="1719017" y="127786"/>
                  </a:cubicBezTo>
                  <a:cubicBezTo>
                    <a:pt x="1792892" y="185918"/>
                    <a:pt x="1848429" y="263428"/>
                    <a:pt x="1888567" y="347683"/>
                  </a:cubicBezTo>
                  <a:cubicBezTo>
                    <a:pt x="1907254" y="386957"/>
                    <a:pt x="1914087" y="442147"/>
                    <a:pt x="1940645" y="475107"/>
                  </a:cubicBezTo>
                  <a:cubicBezTo>
                    <a:pt x="2028879" y="477269"/>
                    <a:pt x="2112012" y="458411"/>
                    <a:pt x="2199641" y="486785"/>
                  </a:cubicBezTo>
                  <a:cubicBezTo>
                    <a:pt x="2437272" y="563688"/>
                    <a:pt x="2562706" y="810229"/>
                    <a:pt x="2538744" y="1052099"/>
                  </a:cubicBezTo>
                  <a:cubicBezTo>
                    <a:pt x="2531218" y="1128051"/>
                    <a:pt x="2512964" y="1198899"/>
                    <a:pt x="2479920" y="1267756"/>
                  </a:cubicBezTo>
                  <a:cubicBezTo>
                    <a:pt x="2467031" y="1294659"/>
                    <a:pt x="2427584" y="1339902"/>
                    <a:pt x="2423258" y="1365509"/>
                  </a:cubicBezTo>
                  <a:cubicBezTo>
                    <a:pt x="2418328" y="1394574"/>
                    <a:pt x="2432082" y="1453225"/>
                    <a:pt x="2427412" y="1493623"/>
                  </a:cubicBezTo>
                  <a:cubicBezTo>
                    <a:pt x="2411667" y="1628312"/>
                    <a:pt x="2335542" y="1755907"/>
                    <a:pt x="2229659" y="1839299"/>
                  </a:cubicBezTo>
                  <a:cubicBezTo>
                    <a:pt x="2137876" y="1911618"/>
                    <a:pt x="2017461" y="1950200"/>
                    <a:pt x="1900679" y="1943711"/>
                  </a:cubicBezTo>
                  <a:cubicBezTo>
                    <a:pt x="1851284" y="1940943"/>
                    <a:pt x="1803273" y="1918970"/>
                    <a:pt x="1755177" y="1917674"/>
                  </a:cubicBezTo>
                  <a:cubicBezTo>
                    <a:pt x="1714173" y="1958417"/>
                    <a:pt x="1686923" y="2008503"/>
                    <a:pt x="1639950" y="2045183"/>
                  </a:cubicBezTo>
                  <a:cubicBezTo>
                    <a:pt x="1510020" y="2146654"/>
                    <a:pt x="1312182" y="2163349"/>
                    <a:pt x="1158374" y="2116204"/>
                  </a:cubicBezTo>
                  <a:cubicBezTo>
                    <a:pt x="1112440" y="2102103"/>
                    <a:pt x="1068496" y="2082207"/>
                    <a:pt x="1028356" y="2055736"/>
                  </a:cubicBezTo>
                  <a:cubicBezTo>
                    <a:pt x="1005173" y="2040425"/>
                    <a:pt x="978963" y="2010580"/>
                    <a:pt x="952405" y="2002622"/>
                  </a:cubicBezTo>
                  <a:cubicBezTo>
                    <a:pt x="916591" y="1991981"/>
                    <a:pt x="824636" y="2011013"/>
                    <a:pt x="781470" y="2011013"/>
                  </a:cubicBezTo>
                  <a:cubicBezTo>
                    <a:pt x="667023" y="2011013"/>
                    <a:pt x="552057" y="1985147"/>
                    <a:pt x="458371" y="1916549"/>
                  </a:cubicBezTo>
                  <a:cubicBezTo>
                    <a:pt x="404824" y="1877362"/>
                    <a:pt x="360100" y="1829178"/>
                    <a:pt x="325845" y="1772171"/>
                  </a:cubicBezTo>
                  <a:cubicBezTo>
                    <a:pt x="309149" y="1744403"/>
                    <a:pt x="300326" y="1704436"/>
                    <a:pt x="278613" y="1680648"/>
                  </a:cubicBezTo>
                  <a:cubicBezTo>
                    <a:pt x="254997" y="1654783"/>
                    <a:pt x="215032" y="1638866"/>
                    <a:pt x="187869" y="1615682"/>
                  </a:cubicBezTo>
                  <a:cubicBezTo>
                    <a:pt x="128525" y="1565076"/>
                    <a:pt x="83803" y="1502966"/>
                    <a:pt x="52314" y="1431686"/>
                  </a:cubicBezTo>
                  <a:cubicBezTo>
                    <a:pt x="-79434" y="1133241"/>
                    <a:pt x="47816" y="815852"/>
                    <a:pt x="320222" y="655904"/>
                  </a:cubicBezTo>
                  <a:cubicBezTo>
                    <a:pt x="422385" y="595955"/>
                    <a:pt x="506727" y="591456"/>
                    <a:pt x="617110" y="567840"/>
                  </a:cubicBezTo>
                  <a:cubicBezTo>
                    <a:pt x="643494" y="530643"/>
                    <a:pt x="651365" y="477356"/>
                    <a:pt x="669271" y="434448"/>
                  </a:cubicBezTo>
                  <a:cubicBezTo>
                    <a:pt x="701105" y="358324"/>
                    <a:pt x="745569" y="289725"/>
                    <a:pt x="800934" y="228652"/>
                  </a:cubicBezTo>
                  <a:cubicBezTo>
                    <a:pt x="941451" y="73591"/>
                    <a:pt x="1159587" y="-10002"/>
                    <a:pt x="1369279" y="9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8EEA51F-3B32-24EF-987C-4B0732404112}"/>
                </a:ext>
              </a:extLst>
            </p:cNvPr>
            <p:cNvSpPr/>
            <p:nvPr/>
          </p:nvSpPr>
          <p:spPr>
            <a:xfrm>
              <a:off x="8433464" y="1764102"/>
              <a:ext cx="3097177" cy="3329796"/>
            </a:xfrm>
            <a:custGeom>
              <a:avLst/>
              <a:gdLst>
                <a:gd name="csX0" fmla="*/ 550250 w 2663857"/>
                <a:gd name="csY0" fmla="*/ 2417464 h 2580605"/>
                <a:gd name="csX1" fmla="*/ 574298 w 2663857"/>
                <a:gd name="csY1" fmla="*/ 2534939 h 2580605"/>
                <a:gd name="csX2" fmla="*/ 550250 w 2663857"/>
                <a:gd name="csY2" fmla="*/ 2417464 h 2580605"/>
                <a:gd name="csX3" fmla="*/ 580850 w 2663857"/>
                <a:gd name="csY3" fmla="*/ 2373053 h 2580605"/>
                <a:gd name="csX4" fmla="*/ 590042 w 2663857"/>
                <a:gd name="csY4" fmla="*/ 2576375 h 2580605"/>
                <a:gd name="csX5" fmla="*/ 533987 w 2663857"/>
                <a:gd name="csY5" fmla="*/ 2375076 h 2580605"/>
                <a:gd name="csX6" fmla="*/ 580850 w 2663857"/>
                <a:gd name="csY6" fmla="*/ 2373053 h 2580605"/>
                <a:gd name="csX7" fmla="*/ 793243 w 2663857"/>
                <a:gd name="csY7" fmla="*/ 2236668 h 2580605"/>
                <a:gd name="csX8" fmla="*/ 823348 w 2663857"/>
                <a:gd name="csY8" fmla="*/ 2411236 h 2580605"/>
                <a:gd name="csX9" fmla="*/ 793243 w 2663857"/>
                <a:gd name="csY9" fmla="*/ 2236668 h 2580605"/>
                <a:gd name="csX10" fmla="*/ 783640 w 2663857"/>
                <a:gd name="csY10" fmla="*/ 2184245 h 2580605"/>
                <a:gd name="csX11" fmla="*/ 833469 w 2663857"/>
                <a:gd name="csY11" fmla="*/ 2464436 h 2580605"/>
                <a:gd name="csX12" fmla="*/ 783640 w 2663857"/>
                <a:gd name="csY12" fmla="*/ 2184245 h 2580605"/>
                <a:gd name="csX13" fmla="*/ 1430620 w 2663857"/>
                <a:gd name="csY13" fmla="*/ 61127 h 2580605"/>
                <a:gd name="csX14" fmla="*/ 862274 w 2663857"/>
                <a:gd name="csY14" fmla="*/ 288821 h 2580605"/>
                <a:gd name="csX15" fmla="*/ 730613 w 2663857"/>
                <a:gd name="csY15" fmla="*/ 494618 h 2580605"/>
                <a:gd name="csX16" fmla="*/ 678450 w 2663857"/>
                <a:gd name="csY16" fmla="*/ 628010 h 2580605"/>
                <a:gd name="csX17" fmla="*/ 381564 w 2663857"/>
                <a:gd name="csY17" fmla="*/ 716072 h 2580605"/>
                <a:gd name="csX18" fmla="*/ 113655 w 2663857"/>
                <a:gd name="csY18" fmla="*/ 1491855 h 2580605"/>
                <a:gd name="csX19" fmla="*/ 249210 w 2663857"/>
                <a:gd name="csY19" fmla="*/ 1675852 h 2580605"/>
                <a:gd name="csX20" fmla="*/ 339953 w 2663857"/>
                <a:gd name="csY20" fmla="*/ 1740817 h 2580605"/>
                <a:gd name="csX21" fmla="*/ 387185 w 2663857"/>
                <a:gd name="csY21" fmla="*/ 1832341 h 2580605"/>
                <a:gd name="csX22" fmla="*/ 519713 w 2663857"/>
                <a:gd name="csY22" fmla="*/ 1976718 h 2580605"/>
                <a:gd name="csX23" fmla="*/ 842810 w 2663857"/>
                <a:gd name="csY23" fmla="*/ 2071183 h 2580605"/>
                <a:gd name="csX24" fmla="*/ 1013746 w 2663857"/>
                <a:gd name="csY24" fmla="*/ 2062792 h 2580605"/>
                <a:gd name="csX25" fmla="*/ 1089698 w 2663857"/>
                <a:gd name="csY25" fmla="*/ 2115905 h 2580605"/>
                <a:gd name="csX26" fmla="*/ 1219716 w 2663857"/>
                <a:gd name="csY26" fmla="*/ 2176373 h 2580605"/>
                <a:gd name="csX27" fmla="*/ 1701292 w 2663857"/>
                <a:gd name="csY27" fmla="*/ 2105351 h 2580605"/>
                <a:gd name="csX28" fmla="*/ 1816517 w 2663857"/>
                <a:gd name="csY28" fmla="*/ 1977843 h 2580605"/>
                <a:gd name="csX29" fmla="*/ 1962020 w 2663857"/>
                <a:gd name="csY29" fmla="*/ 2003881 h 2580605"/>
                <a:gd name="csX30" fmla="*/ 2291000 w 2663857"/>
                <a:gd name="csY30" fmla="*/ 1899469 h 2580605"/>
                <a:gd name="csX31" fmla="*/ 2488752 w 2663857"/>
                <a:gd name="csY31" fmla="*/ 1553793 h 2580605"/>
                <a:gd name="csX32" fmla="*/ 2484600 w 2663857"/>
                <a:gd name="csY32" fmla="*/ 1425677 h 2580605"/>
                <a:gd name="csX33" fmla="*/ 2541262 w 2663857"/>
                <a:gd name="csY33" fmla="*/ 1327926 h 2580605"/>
                <a:gd name="csX34" fmla="*/ 2600085 w 2663857"/>
                <a:gd name="csY34" fmla="*/ 1112268 h 2580605"/>
                <a:gd name="csX35" fmla="*/ 2260983 w 2663857"/>
                <a:gd name="csY35" fmla="*/ 546954 h 2580605"/>
                <a:gd name="csX36" fmla="*/ 2001985 w 2663857"/>
                <a:gd name="csY36" fmla="*/ 535275 h 2580605"/>
                <a:gd name="csX37" fmla="*/ 1949909 w 2663857"/>
                <a:gd name="csY37" fmla="*/ 407853 h 2580605"/>
                <a:gd name="csX38" fmla="*/ 1780358 w 2663857"/>
                <a:gd name="csY38" fmla="*/ 187956 h 2580605"/>
                <a:gd name="csX39" fmla="*/ 1430620 w 2663857"/>
                <a:gd name="csY39" fmla="*/ 61127 h 2580605"/>
                <a:gd name="csX40" fmla="*/ 1418907 w 2663857"/>
                <a:gd name="csY40" fmla="*/ 422 h 2580605"/>
                <a:gd name="csX41" fmla="*/ 1789874 w 2663857"/>
                <a:gd name="csY41" fmla="*/ 118146 h 2580605"/>
                <a:gd name="csX42" fmla="*/ 1987712 w 2663857"/>
                <a:gd name="csY42" fmla="*/ 344272 h 2580605"/>
                <a:gd name="csX43" fmla="*/ 2045238 w 2663857"/>
                <a:gd name="csY43" fmla="*/ 469359 h 2580605"/>
                <a:gd name="csX44" fmla="*/ 2277592 w 2663857"/>
                <a:gd name="csY44" fmla="*/ 487439 h 2580605"/>
                <a:gd name="csX45" fmla="*/ 2662023 w 2663857"/>
                <a:gd name="csY45" fmla="*/ 1112787 h 2580605"/>
                <a:gd name="csX46" fmla="*/ 2600950 w 2663857"/>
                <a:gd name="csY46" fmla="*/ 1344275 h 2580605"/>
                <a:gd name="csX47" fmla="*/ 2547144 w 2663857"/>
                <a:gd name="csY47" fmla="*/ 1436665 h 2580605"/>
                <a:gd name="csX48" fmla="*/ 2551556 w 2663857"/>
                <a:gd name="csY48" fmla="*/ 1519364 h 2580605"/>
                <a:gd name="csX49" fmla="*/ 2517472 w 2663857"/>
                <a:gd name="csY49" fmla="*/ 1692547 h 2580605"/>
                <a:gd name="csX50" fmla="*/ 2071189 w 2663857"/>
                <a:gd name="csY50" fmla="*/ 2058986 h 2580605"/>
                <a:gd name="csX51" fmla="*/ 1837625 w 2663857"/>
                <a:gd name="csY51" fmla="*/ 2045749 h 2580605"/>
                <a:gd name="csX52" fmla="*/ 1702157 w 2663857"/>
                <a:gd name="csY52" fmla="*/ 2175681 h 2580605"/>
                <a:gd name="csX53" fmla="*/ 1190217 w 2663857"/>
                <a:gd name="csY53" fmla="*/ 2230959 h 2580605"/>
                <a:gd name="csX54" fmla="*/ 1055960 w 2663857"/>
                <a:gd name="csY54" fmla="*/ 2167117 h 2580605"/>
                <a:gd name="csX55" fmla="*/ 996445 w 2663857"/>
                <a:gd name="csY55" fmla="*/ 2123172 h 2580605"/>
                <a:gd name="csX56" fmla="*/ 808208 w 2663857"/>
                <a:gd name="csY56" fmla="*/ 2131303 h 2580605"/>
                <a:gd name="csX57" fmla="*/ 460543 w 2663857"/>
                <a:gd name="csY57" fmla="*/ 2009418 h 2580605"/>
                <a:gd name="csX58" fmla="*/ 332688 w 2663857"/>
                <a:gd name="csY58" fmla="*/ 1860714 h 2580605"/>
                <a:gd name="csX59" fmla="*/ 292463 w 2663857"/>
                <a:gd name="csY59" fmla="*/ 1780438 h 2580605"/>
                <a:gd name="csX60" fmla="*/ 187099 w 2663857"/>
                <a:gd name="csY60" fmla="*/ 1703880 h 2580605"/>
                <a:gd name="csX61" fmla="*/ 28187 w 2663857"/>
                <a:gd name="csY61" fmla="*/ 1439605 h 2580605"/>
                <a:gd name="csX62" fmla="*/ 1371 w 2663857"/>
                <a:gd name="csY62" fmla="*/ 1199292 h 2580605"/>
                <a:gd name="csX63" fmla="*/ 635197 w 2663857"/>
                <a:gd name="csY63" fmla="*/ 572473 h 2580605"/>
                <a:gd name="csX64" fmla="*/ 675942 w 2663857"/>
                <a:gd name="csY64" fmla="*/ 465639 h 2580605"/>
                <a:gd name="csX65" fmla="*/ 827067 w 2663857"/>
                <a:gd name="csY65" fmla="*/ 236399 h 2580605"/>
                <a:gd name="csX66" fmla="*/ 1418907 w 2663857"/>
                <a:gd name="csY66" fmla="*/ 422 h 2580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</a:cxnLst>
              <a:rect l="l" t="t" r="r" b="b"/>
              <a:pathLst>
                <a:path w="2663857" h="2580605">
                  <a:moveTo>
                    <a:pt x="550250" y="2417464"/>
                  </a:moveTo>
                  <a:cubicBezTo>
                    <a:pt x="473866" y="2430267"/>
                    <a:pt x="496357" y="2548347"/>
                    <a:pt x="574298" y="2534939"/>
                  </a:cubicBezTo>
                  <a:cubicBezTo>
                    <a:pt x="647309" y="2522482"/>
                    <a:pt x="622569" y="2405354"/>
                    <a:pt x="550250" y="2417464"/>
                  </a:cubicBezTo>
                  <a:close/>
                  <a:moveTo>
                    <a:pt x="580850" y="2373053"/>
                  </a:moveTo>
                  <a:cubicBezTo>
                    <a:pt x="679634" y="2390238"/>
                    <a:pt x="701764" y="2547915"/>
                    <a:pt x="590042" y="2576375"/>
                  </a:cubicBezTo>
                  <a:cubicBezTo>
                    <a:pt x="447827" y="2612534"/>
                    <a:pt x="404747" y="2405873"/>
                    <a:pt x="533987" y="2375076"/>
                  </a:cubicBezTo>
                  <a:cubicBezTo>
                    <a:pt x="551061" y="2371010"/>
                    <a:pt x="566738" y="2370598"/>
                    <a:pt x="580850" y="2373053"/>
                  </a:cubicBezTo>
                  <a:close/>
                  <a:moveTo>
                    <a:pt x="793243" y="2236668"/>
                  </a:moveTo>
                  <a:cubicBezTo>
                    <a:pt x="679834" y="2253882"/>
                    <a:pt x="709679" y="2429921"/>
                    <a:pt x="823348" y="2411236"/>
                  </a:cubicBezTo>
                  <a:cubicBezTo>
                    <a:pt x="935026" y="2392897"/>
                    <a:pt x="905354" y="2219626"/>
                    <a:pt x="793243" y="2236668"/>
                  </a:cubicBezTo>
                  <a:close/>
                  <a:moveTo>
                    <a:pt x="783640" y="2184245"/>
                  </a:moveTo>
                  <a:cubicBezTo>
                    <a:pt x="974039" y="2157514"/>
                    <a:pt x="1011064" y="2433814"/>
                    <a:pt x="833469" y="2464436"/>
                  </a:cubicBezTo>
                  <a:cubicBezTo>
                    <a:pt x="644887" y="2496963"/>
                    <a:pt x="601460" y="2209937"/>
                    <a:pt x="783640" y="2184245"/>
                  </a:cubicBezTo>
                  <a:close/>
                  <a:moveTo>
                    <a:pt x="1430620" y="61127"/>
                  </a:moveTo>
                  <a:cubicBezTo>
                    <a:pt x="1220928" y="50168"/>
                    <a:pt x="1002792" y="133761"/>
                    <a:pt x="862274" y="288821"/>
                  </a:cubicBezTo>
                  <a:cubicBezTo>
                    <a:pt x="806911" y="349895"/>
                    <a:pt x="762447" y="418494"/>
                    <a:pt x="730613" y="494618"/>
                  </a:cubicBezTo>
                  <a:cubicBezTo>
                    <a:pt x="712707" y="537526"/>
                    <a:pt x="704834" y="590813"/>
                    <a:pt x="678450" y="628010"/>
                  </a:cubicBezTo>
                  <a:cubicBezTo>
                    <a:pt x="568069" y="651626"/>
                    <a:pt x="483727" y="656125"/>
                    <a:pt x="381564" y="716072"/>
                  </a:cubicBezTo>
                  <a:cubicBezTo>
                    <a:pt x="109157" y="876022"/>
                    <a:pt x="-18093" y="1193411"/>
                    <a:pt x="113655" y="1491855"/>
                  </a:cubicBezTo>
                  <a:cubicBezTo>
                    <a:pt x="145143" y="1563135"/>
                    <a:pt x="189867" y="1625246"/>
                    <a:pt x="249210" y="1675852"/>
                  </a:cubicBezTo>
                  <a:cubicBezTo>
                    <a:pt x="276372" y="1699036"/>
                    <a:pt x="316339" y="1714953"/>
                    <a:pt x="339953" y="1740817"/>
                  </a:cubicBezTo>
                  <a:cubicBezTo>
                    <a:pt x="361667" y="1764606"/>
                    <a:pt x="370491" y="1804573"/>
                    <a:pt x="387185" y="1832341"/>
                  </a:cubicBezTo>
                  <a:cubicBezTo>
                    <a:pt x="421442" y="1889348"/>
                    <a:pt x="466166" y="1937531"/>
                    <a:pt x="519713" y="1976718"/>
                  </a:cubicBezTo>
                  <a:cubicBezTo>
                    <a:pt x="613398" y="2045317"/>
                    <a:pt x="728364" y="2071183"/>
                    <a:pt x="842810" y="2071183"/>
                  </a:cubicBezTo>
                  <a:cubicBezTo>
                    <a:pt x="885977" y="2071183"/>
                    <a:pt x="977933" y="2052151"/>
                    <a:pt x="1013746" y="2062792"/>
                  </a:cubicBezTo>
                  <a:cubicBezTo>
                    <a:pt x="1040303" y="2070749"/>
                    <a:pt x="1066514" y="2100595"/>
                    <a:pt x="1089698" y="2115905"/>
                  </a:cubicBezTo>
                  <a:cubicBezTo>
                    <a:pt x="1129836" y="2142376"/>
                    <a:pt x="1173781" y="2162273"/>
                    <a:pt x="1219716" y="2176373"/>
                  </a:cubicBezTo>
                  <a:cubicBezTo>
                    <a:pt x="1373522" y="2223518"/>
                    <a:pt x="1571360" y="2206824"/>
                    <a:pt x="1701292" y="2105351"/>
                  </a:cubicBezTo>
                  <a:cubicBezTo>
                    <a:pt x="1748265" y="2068673"/>
                    <a:pt x="1775515" y="2018586"/>
                    <a:pt x="1816517" y="1977843"/>
                  </a:cubicBezTo>
                  <a:cubicBezTo>
                    <a:pt x="1864615" y="1979140"/>
                    <a:pt x="1912625" y="2001113"/>
                    <a:pt x="1962020" y="2003881"/>
                  </a:cubicBezTo>
                  <a:cubicBezTo>
                    <a:pt x="2078803" y="2010370"/>
                    <a:pt x="2199218" y="1971787"/>
                    <a:pt x="2291000" y="1899469"/>
                  </a:cubicBezTo>
                  <a:cubicBezTo>
                    <a:pt x="2396884" y="1816077"/>
                    <a:pt x="2473008" y="1688482"/>
                    <a:pt x="2488752" y="1553793"/>
                  </a:cubicBezTo>
                  <a:cubicBezTo>
                    <a:pt x="2493423" y="1513394"/>
                    <a:pt x="2479669" y="1454744"/>
                    <a:pt x="2484600" y="1425677"/>
                  </a:cubicBezTo>
                  <a:cubicBezTo>
                    <a:pt x="2488925" y="1400072"/>
                    <a:pt x="2528372" y="1354829"/>
                    <a:pt x="2541262" y="1327926"/>
                  </a:cubicBezTo>
                  <a:cubicBezTo>
                    <a:pt x="2574306" y="1259068"/>
                    <a:pt x="2592559" y="1188220"/>
                    <a:pt x="2600085" y="1112268"/>
                  </a:cubicBezTo>
                  <a:cubicBezTo>
                    <a:pt x="2624046" y="870399"/>
                    <a:pt x="2498614" y="623858"/>
                    <a:pt x="2260983" y="546954"/>
                  </a:cubicBezTo>
                  <a:cubicBezTo>
                    <a:pt x="2173354" y="518581"/>
                    <a:pt x="2090221" y="537438"/>
                    <a:pt x="2001985" y="535275"/>
                  </a:cubicBezTo>
                  <a:cubicBezTo>
                    <a:pt x="1975429" y="502317"/>
                    <a:pt x="1968594" y="447127"/>
                    <a:pt x="1949909" y="407853"/>
                  </a:cubicBezTo>
                  <a:cubicBezTo>
                    <a:pt x="1909771" y="323596"/>
                    <a:pt x="1854234" y="246088"/>
                    <a:pt x="1780358" y="187956"/>
                  </a:cubicBezTo>
                  <a:cubicBezTo>
                    <a:pt x="1679212" y="108316"/>
                    <a:pt x="1556436" y="67702"/>
                    <a:pt x="1430620" y="61127"/>
                  </a:cubicBezTo>
                  <a:close/>
                  <a:moveTo>
                    <a:pt x="1418907" y="422"/>
                  </a:moveTo>
                  <a:cubicBezTo>
                    <a:pt x="1548852" y="4753"/>
                    <a:pt x="1677471" y="42497"/>
                    <a:pt x="1789874" y="118146"/>
                  </a:cubicBezTo>
                  <a:cubicBezTo>
                    <a:pt x="1873092" y="174116"/>
                    <a:pt x="1940999" y="256123"/>
                    <a:pt x="1987712" y="344272"/>
                  </a:cubicBezTo>
                  <a:cubicBezTo>
                    <a:pt x="2008906" y="384151"/>
                    <a:pt x="2019546" y="433459"/>
                    <a:pt x="2045238" y="469359"/>
                  </a:cubicBezTo>
                  <a:cubicBezTo>
                    <a:pt x="2123786" y="463910"/>
                    <a:pt x="2201554" y="464342"/>
                    <a:pt x="2277592" y="487439"/>
                  </a:cubicBezTo>
                  <a:cubicBezTo>
                    <a:pt x="2545586" y="568840"/>
                    <a:pt x="2681487" y="845052"/>
                    <a:pt x="2662023" y="1112787"/>
                  </a:cubicBezTo>
                  <a:cubicBezTo>
                    <a:pt x="2656054" y="1194016"/>
                    <a:pt x="2635379" y="1270660"/>
                    <a:pt x="2600950" y="1344275"/>
                  </a:cubicBezTo>
                  <a:cubicBezTo>
                    <a:pt x="2587974" y="1371871"/>
                    <a:pt x="2554410" y="1410972"/>
                    <a:pt x="2547144" y="1436665"/>
                  </a:cubicBezTo>
                  <a:cubicBezTo>
                    <a:pt x="2540742" y="1459415"/>
                    <a:pt x="2552075" y="1494883"/>
                    <a:pt x="2551556" y="1519364"/>
                  </a:cubicBezTo>
                  <a:cubicBezTo>
                    <a:pt x="2550258" y="1577841"/>
                    <a:pt x="2538233" y="1637790"/>
                    <a:pt x="2517472" y="1692547"/>
                  </a:cubicBezTo>
                  <a:cubicBezTo>
                    <a:pt x="2446796" y="1879573"/>
                    <a:pt x="2270413" y="2029574"/>
                    <a:pt x="2071189" y="2058986"/>
                  </a:cubicBezTo>
                  <a:cubicBezTo>
                    <a:pt x="1989615" y="2071096"/>
                    <a:pt x="1917556" y="2055871"/>
                    <a:pt x="1837625" y="2045749"/>
                  </a:cubicBezTo>
                  <a:cubicBezTo>
                    <a:pt x="1796448" y="2094539"/>
                    <a:pt x="1756050" y="2140213"/>
                    <a:pt x="1702157" y="2175681"/>
                  </a:cubicBezTo>
                  <a:cubicBezTo>
                    <a:pt x="1556654" y="2271357"/>
                    <a:pt x="1352934" y="2285111"/>
                    <a:pt x="1190217" y="2230959"/>
                  </a:cubicBezTo>
                  <a:cubicBezTo>
                    <a:pt x="1143764" y="2215560"/>
                    <a:pt x="1096705" y="2194454"/>
                    <a:pt x="1055960" y="2167117"/>
                  </a:cubicBezTo>
                  <a:cubicBezTo>
                    <a:pt x="1038487" y="2155353"/>
                    <a:pt x="1016342" y="2128882"/>
                    <a:pt x="996445" y="2123172"/>
                  </a:cubicBezTo>
                  <a:cubicBezTo>
                    <a:pt x="977414" y="2117636"/>
                    <a:pt x="843589" y="2132082"/>
                    <a:pt x="808208" y="2131303"/>
                  </a:cubicBezTo>
                  <a:cubicBezTo>
                    <a:pt x="682689" y="2128449"/>
                    <a:pt x="559418" y="2087792"/>
                    <a:pt x="460543" y="2009418"/>
                  </a:cubicBezTo>
                  <a:cubicBezTo>
                    <a:pt x="408899" y="1968501"/>
                    <a:pt x="365992" y="1917375"/>
                    <a:pt x="332688" y="1860714"/>
                  </a:cubicBezTo>
                  <a:cubicBezTo>
                    <a:pt x="318847" y="1837098"/>
                    <a:pt x="310629" y="1800247"/>
                    <a:pt x="292463" y="1780438"/>
                  </a:cubicBezTo>
                  <a:cubicBezTo>
                    <a:pt x="269625" y="1755610"/>
                    <a:pt x="216425" y="1730610"/>
                    <a:pt x="187099" y="1703880"/>
                  </a:cubicBezTo>
                  <a:cubicBezTo>
                    <a:pt x="112184" y="1635627"/>
                    <a:pt x="53966" y="1537529"/>
                    <a:pt x="28187" y="1439605"/>
                  </a:cubicBezTo>
                  <a:cubicBezTo>
                    <a:pt x="7513" y="1361491"/>
                    <a:pt x="-4165" y="1280262"/>
                    <a:pt x="1371" y="1199292"/>
                  </a:cubicBezTo>
                  <a:cubicBezTo>
                    <a:pt x="25506" y="845657"/>
                    <a:pt x="303622" y="624204"/>
                    <a:pt x="635197" y="572473"/>
                  </a:cubicBezTo>
                  <a:cubicBezTo>
                    <a:pt x="651979" y="538563"/>
                    <a:pt x="661496" y="500847"/>
                    <a:pt x="675942" y="465639"/>
                  </a:cubicBezTo>
                  <a:cubicBezTo>
                    <a:pt x="710631" y="381382"/>
                    <a:pt x="763052" y="301451"/>
                    <a:pt x="827067" y="236399"/>
                  </a:cubicBezTo>
                  <a:cubicBezTo>
                    <a:pt x="982074" y="78796"/>
                    <a:pt x="1202332" y="-6797"/>
                    <a:pt x="1418907" y="42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C532894-00B1-8DA4-B5BF-D9B217DEF255}"/>
                </a:ext>
              </a:extLst>
            </p:cNvPr>
            <p:cNvSpPr/>
            <p:nvPr/>
          </p:nvSpPr>
          <p:spPr>
            <a:xfrm>
              <a:off x="8816145" y="1991556"/>
              <a:ext cx="224713" cy="384419"/>
            </a:xfrm>
            <a:custGeom>
              <a:avLst/>
              <a:gdLst>
                <a:gd name="csX0" fmla="*/ 46539 w 193274"/>
                <a:gd name="csY0" fmla="*/ 0 h 297926"/>
                <a:gd name="csX1" fmla="*/ 165052 w 193274"/>
                <a:gd name="csY1" fmla="*/ 199655 h 297926"/>
                <a:gd name="csX2" fmla="*/ 193253 w 193274"/>
                <a:gd name="csY2" fmla="*/ 270416 h 297926"/>
                <a:gd name="csX3" fmla="*/ 150346 w 193274"/>
                <a:gd name="csY3" fmla="*/ 297926 h 297926"/>
                <a:gd name="csX4" fmla="*/ 98702 w 193274"/>
                <a:gd name="csY4" fmla="*/ 231230 h 297926"/>
                <a:gd name="csX5" fmla="*/ 0 w 193274"/>
                <a:gd name="csY5" fmla="*/ 28201 h 297926"/>
                <a:gd name="csX6" fmla="*/ 46539 w 193274"/>
                <a:gd name="csY6" fmla="*/ 0 h 297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3274" h="297926">
                  <a:moveTo>
                    <a:pt x="46539" y="0"/>
                  </a:moveTo>
                  <a:cubicBezTo>
                    <a:pt x="86160" y="23616"/>
                    <a:pt x="140831" y="153288"/>
                    <a:pt x="165052" y="199655"/>
                  </a:cubicBezTo>
                  <a:cubicBezTo>
                    <a:pt x="177422" y="223184"/>
                    <a:pt x="193945" y="243081"/>
                    <a:pt x="193253" y="270416"/>
                  </a:cubicBezTo>
                  <a:cubicBezTo>
                    <a:pt x="180017" y="288929"/>
                    <a:pt x="172751" y="293600"/>
                    <a:pt x="150346" y="297926"/>
                  </a:cubicBezTo>
                  <a:cubicBezTo>
                    <a:pt x="120588" y="283478"/>
                    <a:pt x="113927" y="259085"/>
                    <a:pt x="98702" y="231230"/>
                  </a:cubicBezTo>
                  <a:cubicBezTo>
                    <a:pt x="70415" y="179586"/>
                    <a:pt x="4238" y="82700"/>
                    <a:pt x="0" y="28201"/>
                  </a:cubicBezTo>
                  <a:cubicBezTo>
                    <a:pt x="13494" y="7266"/>
                    <a:pt x="22144" y="2769"/>
                    <a:pt x="465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5A92C44-1BE2-FA24-C142-F923BD9CC635}"/>
                </a:ext>
              </a:extLst>
            </p:cNvPr>
            <p:cNvSpPr/>
            <p:nvPr/>
          </p:nvSpPr>
          <p:spPr>
            <a:xfrm>
              <a:off x="8552299" y="2232503"/>
              <a:ext cx="321375" cy="299516"/>
            </a:xfrm>
            <a:custGeom>
              <a:avLst/>
              <a:gdLst>
                <a:gd name="csX0" fmla="*/ 28423 w 276412"/>
                <a:gd name="csY0" fmla="*/ 1361 h 232126"/>
                <a:gd name="csX1" fmla="*/ 55045 w 276412"/>
                <a:gd name="csY1" fmla="*/ 3578 h 232126"/>
                <a:gd name="csX2" fmla="*/ 114388 w 276412"/>
                <a:gd name="csY2" fmla="*/ 48301 h 232126"/>
                <a:gd name="csX3" fmla="*/ 276412 w 276412"/>
                <a:gd name="csY3" fmla="*/ 187488 h 232126"/>
                <a:gd name="csX4" fmla="*/ 247520 w 276412"/>
                <a:gd name="csY4" fmla="*/ 232126 h 232126"/>
                <a:gd name="csX5" fmla="*/ 73557 w 276412"/>
                <a:gd name="csY5" fmla="*/ 114564 h 232126"/>
                <a:gd name="csX6" fmla="*/ 10408 w 276412"/>
                <a:gd name="csY6" fmla="*/ 65516 h 232126"/>
                <a:gd name="csX7" fmla="*/ 5305 w 276412"/>
                <a:gd name="csY7" fmla="*/ 14391 h 232126"/>
                <a:gd name="csX8" fmla="*/ 28423 w 276412"/>
                <a:gd name="csY8" fmla="*/ 1361 h 232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76412" h="232126">
                  <a:moveTo>
                    <a:pt x="28423" y="1361"/>
                  </a:moveTo>
                  <a:cubicBezTo>
                    <a:pt x="36014" y="-856"/>
                    <a:pt x="44189" y="-531"/>
                    <a:pt x="55045" y="3578"/>
                  </a:cubicBezTo>
                  <a:cubicBezTo>
                    <a:pt x="75201" y="11362"/>
                    <a:pt x="97001" y="35065"/>
                    <a:pt x="114388" y="48301"/>
                  </a:cubicBezTo>
                  <a:cubicBezTo>
                    <a:pt x="158247" y="81605"/>
                    <a:pt x="253488" y="141208"/>
                    <a:pt x="276412" y="187488"/>
                  </a:cubicBezTo>
                  <a:cubicBezTo>
                    <a:pt x="272607" y="210931"/>
                    <a:pt x="268195" y="219754"/>
                    <a:pt x="247520" y="232126"/>
                  </a:cubicBezTo>
                  <a:cubicBezTo>
                    <a:pt x="195184" y="227455"/>
                    <a:pt x="116638" y="148561"/>
                    <a:pt x="73557" y="114564"/>
                  </a:cubicBezTo>
                  <a:cubicBezTo>
                    <a:pt x="53661" y="98821"/>
                    <a:pt x="26671" y="85065"/>
                    <a:pt x="10408" y="65516"/>
                  </a:cubicBezTo>
                  <a:cubicBezTo>
                    <a:pt x="-3692" y="48474"/>
                    <a:pt x="-1444" y="33941"/>
                    <a:pt x="5305" y="14391"/>
                  </a:cubicBezTo>
                  <a:cubicBezTo>
                    <a:pt x="13826" y="8335"/>
                    <a:pt x="20832" y="3578"/>
                    <a:pt x="28423" y="13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BA77B0C-5B49-22B5-9121-BFAF16D13276}"/>
                </a:ext>
              </a:extLst>
            </p:cNvPr>
            <p:cNvSpPr/>
            <p:nvPr/>
          </p:nvSpPr>
          <p:spPr>
            <a:xfrm>
              <a:off x="11051974" y="4012986"/>
              <a:ext cx="461944" cy="537593"/>
            </a:xfrm>
            <a:custGeom>
              <a:avLst/>
              <a:gdLst>
                <a:gd name="csX0" fmla="*/ 355366 w 397314"/>
                <a:gd name="csY0" fmla="*/ 0 h 416637"/>
                <a:gd name="csX1" fmla="*/ 346455 w 397314"/>
                <a:gd name="csY1" fmla="*/ 152509 h 416637"/>
                <a:gd name="csX2" fmla="*/ 127337 w 397314"/>
                <a:gd name="csY2" fmla="*/ 374483 h 416637"/>
                <a:gd name="csX3" fmla="*/ 26299 w 397314"/>
                <a:gd name="csY3" fmla="*/ 416611 h 416637"/>
                <a:gd name="csX4" fmla="*/ 0 w 397314"/>
                <a:gd name="csY4" fmla="*/ 390659 h 416637"/>
                <a:gd name="csX5" fmla="*/ 71887 w 397314"/>
                <a:gd name="csY5" fmla="*/ 319205 h 416637"/>
                <a:gd name="csX6" fmla="*/ 184776 w 397314"/>
                <a:gd name="csY6" fmla="*/ 232959 h 416637"/>
                <a:gd name="csX7" fmla="*/ 297061 w 397314"/>
                <a:gd name="csY7" fmla="*/ 85987 h 416637"/>
                <a:gd name="csX8" fmla="*/ 355366 w 397314"/>
                <a:gd name="csY8" fmla="*/ 0 h 416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97314" h="416637">
                  <a:moveTo>
                    <a:pt x="355366" y="0"/>
                  </a:moveTo>
                  <a:cubicBezTo>
                    <a:pt x="442131" y="12024"/>
                    <a:pt x="371368" y="110123"/>
                    <a:pt x="346455" y="152509"/>
                  </a:cubicBezTo>
                  <a:cubicBezTo>
                    <a:pt x="294465" y="241265"/>
                    <a:pt x="215486" y="321455"/>
                    <a:pt x="127337" y="374483"/>
                  </a:cubicBezTo>
                  <a:cubicBezTo>
                    <a:pt x="97666" y="392303"/>
                    <a:pt x="61678" y="417563"/>
                    <a:pt x="26299" y="416611"/>
                  </a:cubicBezTo>
                  <a:cubicBezTo>
                    <a:pt x="17561" y="407960"/>
                    <a:pt x="8738" y="399310"/>
                    <a:pt x="0" y="390659"/>
                  </a:cubicBezTo>
                  <a:cubicBezTo>
                    <a:pt x="2076" y="344206"/>
                    <a:pt x="35814" y="339361"/>
                    <a:pt x="71887" y="319205"/>
                  </a:cubicBezTo>
                  <a:cubicBezTo>
                    <a:pt x="112544" y="296541"/>
                    <a:pt x="151818" y="265832"/>
                    <a:pt x="184776" y="232959"/>
                  </a:cubicBezTo>
                  <a:cubicBezTo>
                    <a:pt x="229413" y="188495"/>
                    <a:pt x="265313" y="140226"/>
                    <a:pt x="297061" y="85987"/>
                  </a:cubicBezTo>
                  <a:cubicBezTo>
                    <a:pt x="314967" y="55277"/>
                    <a:pt x="322665" y="17041"/>
                    <a:pt x="3553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4BC70E2-0240-FBD1-9A16-935DF70E3271}"/>
                </a:ext>
              </a:extLst>
            </p:cNvPr>
            <p:cNvSpPr/>
            <p:nvPr/>
          </p:nvSpPr>
          <p:spPr>
            <a:xfrm>
              <a:off x="9272530" y="4648591"/>
              <a:ext cx="200004" cy="228556"/>
            </a:xfrm>
            <a:custGeom>
              <a:avLst/>
              <a:gdLst>
                <a:gd name="csX0" fmla="*/ 71569 w 172022"/>
                <a:gd name="csY0" fmla="*/ 1178 h 177132"/>
                <a:gd name="csX1" fmla="*/ 101673 w 172022"/>
                <a:gd name="csY1" fmla="*/ 175746 h 177132"/>
                <a:gd name="csX2" fmla="*/ 71569 w 172022"/>
                <a:gd name="csY2" fmla="*/ 1178 h 1771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2022" h="177132">
                  <a:moveTo>
                    <a:pt x="71569" y="1178"/>
                  </a:moveTo>
                  <a:cubicBezTo>
                    <a:pt x="183680" y="-15864"/>
                    <a:pt x="213352" y="157407"/>
                    <a:pt x="101673" y="175746"/>
                  </a:cubicBezTo>
                  <a:cubicBezTo>
                    <a:pt x="-11995" y="194432"/>
                    <a:pt x="-41839" y="18393"/>
                    <a:pt x="71569" y="11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A9D957B-6694-3B96-B851-613431218089}"/>
                </a:ext>
              </a:extLst>
            </p:cNvPr>
            <p:cNvSpPr/>
            <p:nvPr/>
          </p:nvSpPr>
          <p:spPr>
            <a:xfrm>
              <a:off x="9018405" y="4882263"/>
              <a:ext cx="133910" cy="154078"/>
            </a:xfrm>
            <a:custGeom>
              <a:avLst/>
              <a:gdLst>
                <a:gd name="csX0" fmla="*/ 47146 w 115175"/>
                <a:gd name="csY0" fmla="*/ 877 h 119411"/>
                <a:gd name="csX1" fmla="*/ 71195 w 115175"/>
                <a:gd name="csY1" fmla="*/ 118352 h 119411"/>
                <a:gd name="csX2" fmla="*/ 47146 w 115175"/>
                <a:gd name="csY2" fmla="*/ 877 h 119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5175" h="119411">
                  <a:moveTo>
                    <a:pt x="47146" y="877"/>
                  </a:moveTo>
                  <a:cubicBezTo>
                    <a:pt x="119465" y="-11233"/>
                    <a:pt x="144205" y="105895"/>
                    <a:pt x="71195" y="118352"/>
                  </a:cubicBezTo>
                  <a:cubicBezTo>
                    <a:pt x="-6747" y="131761"/>
                    <a:pt x="-29239" y="13680"/>
                    <a:pt x="47146" y="8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5A47172-83D5-F35E-C155-EAAA41AD852D}"/>
                </a:ext>
              </a:extLst>
            </p:cNvPr>
            <p:cNvGrpSpPr/>
            <p:nvPr/>
          </p:nvGrpSpPr>
          <p:grpSpPr>
            <a:xfrm>
              <a:off x="8775530" y="2587054"/>
              <a:ext cx="2413044" cy="1423059"/>
              <a:chOff x="332936" y="2617970"/>
              <a:chExt cx="2926080" cy="1423059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7B82FCF-1FB6-4BDE-6BD0-859C036475FB}"/>
                  </a:ext>
                </a:extLst>
              </p:cNvPr>
              <p:cNvSpPr txBox="1"/>
              <p:nvPr/>
            </p:nvSpPr>
            <p:spPr>
              <a:xfrm>
                <a:off x="332936" y="26179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4F42A1-72FA-9582-6BC1-C3D38345751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564A5-14EA-17DA-FAFE-B3D7F6EBE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6088E-0C8C-0CF6-782F-E4479D53D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Hand-Drawn Speech Bubbles </a:t>
            </a:r>
            <a:r>
              <a:rPr lang="en-US" dirty="0"/>
              <a:t>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E4CE118-8166-82DD-255D-4915941F2C6C}"/>
              </a:ext>
            </a:extLst>
          </p:cNvPr>
          <p:cNvGrpSpPr/>
          <p:nvPr/>
        </p:nvGrpSpPr>
        <p:grpSpPr>
          <a:xfrm>
            <a:off x="661358" y="1869312"/>
            <a:ext cx="3499636" cy="3119375"/>
            <a:chOff x="661358" y="1869312"/>
            <a:chExt cx="3499636" cy="311937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43C84DA-D799-317A-750F-EE3DEF66555B}"/>
                </a:ext>
              </a:extLst>
            </p:cNvPr>
            <p:cNvSpPr/>
            <p:nvPr/>
          </p:nvSpPr>
          <p:spPr>
            <a:xfrm>
              <a:off x="1003995" y="2317903"/>
              <a:ext cx="2926080" cy="2555077"/>
            </a:xfrm>
            <a:custGeom>
              <a:avLst/>
              <a:gdLst>
                <a:gd name="csX0" fmla="*/ 962289 w 2490552"/>
                <a:gd name="csY0" fmla="*/ 235 h 1980195"/>
                <a:gd name="csX1" fmla="*/ 1143517 w 2490552"/>
                <a:gd name="csY1" fmla="*/ 4841 h 1980195"/>
                <a:gd name="csX2" fmla="*/ 1861513 w 2490552"/>
                <a:gd name="csY2" fmla="*/ 4668 h 1980195"/>
                <a:gd name="csX3" fmla="*/ 2112381 w 2490552"/>
                <a:gd name="csY3" fmla="*/ 4496 h 1980195"/>
                <a:gd name="csX4" fmla="*/ 2268090 w 2490552"/>
                <a:gd name="csY4" fmla="*/ 7004 h 1980195"/>
                <a:gd name="csX5" fmla="*/ 2371897 w 2490552"/>
                <a:gd name="csY5" fmla="*/ 41346 h 1980195"/>
                <a:gd name="csX6" fmla="*/ 2393524 w 2490552"/>
                <a:gd name="csY6" fmla="*/ 4322 h 1980195"/>
                <a:gd name="csX7" fmla="*/ 2489112 w 2490552"/>
                <a:gd name="csY7" fmla="*/ 374912 h 1980195"/>
                <a:gd name="csX8" fmla="*/ 2489285 w 2490552"/>
                <a:gd name="csY8" fmla="*/ 1153462 h 1980195"/>
                <a:gd name="csX9" fmla="*/ 2377347 w 2490552"/>
                <a:gd name="csY9" fmla="*/ 1554675 h 1980195"/>
                <a:gd name="csX10" fmla="*/ 2129681 w 2490552"/>
                <a:gd name="csY10" fmla="*/ 1509087 h 1980195"/>
                <a:gd name="csX11" fmla="*/ 2038937 w 2490552"/>
                <a:gd name="csY11" fmla="*/ 1473619 h 1980195"/>
                <a:gd name="csX12" fmla="*/ 1859957 w 2490552"/>
                <a:gd name="csY12" fmla="*/ 1611942 h 1980195"/>
                <a:gd name="csX13" fmla="*/ 1830631 w 2490552"/>
                <a:gd name="csY13" fmla="*/ 1626820 h 1980195"/>
                <a:gd name="csX14" fmla="*/ 1662551 w 2490552"/>
                <a:gd name="csY14" fmla="*/ 1613672 h 1980195"/>
                <a:gd name="csX15" fmla="*/ 1447325 w 2490552"/>
                <a:gd name="csY15" fmla="*/ 1616440 h 1980195"/>
                <a:gd name="csX16" fmla="*/ 1367739 w 2490552"/>
                <a:gd name="csY16" fmla="*/ 1710558 h 1980195"/>
                <a:gd name="csX17" fmla="*/ 1152168 w 2490552"/>
                <a:gd name="csY17" fmla="*/ 1980195 h 1980195"/>
                <a:gd name="csX18" fmla="*/ 1119989 w 2490552"/>
                <a:gd name="csY18" fmla="*/ 1871977 h 1980195"/>
                <a:gd name="csX19" fmla="*/ 1057012 w 2490552"/>
                <a:gd name="csY19" fmla="*/ 1612634 h 1980195"/>
                <a:gd name="csX20" fmla="*/ 823448 w 2490552"/>
                <a:gd name="csY20" fmla="*/ 1606491 h 1980195"/>
                <a:gd name="csX21" fmla="*/ 321715 w 2490552"/>
                <a:gd name="csY21" fmla="*/ 1605454 h 1980195"/>
                <a:gd name="csX22" fmla="*/ 0 w 2490552"/>
                <a:gd name="csY22" fmla="*/ 1493689 h 1980195"/>
                <a:gd name="csX23" fmla="*/ 18253 w 2490552"/>
                <a:gd name="csY23" fmla="*/ 1144811 h 1980195"/>
                <a:gd name="csX24" fmla="*/ 18600 w 2490552"/>
                <a:gd name="csY24" fmla="*/ 383563 h 1980195"/>
                <a:gd name="csX25" fmla="*/ 24395 w 2490552"/>
                <a:gd name="csY25" fmla="*/ 167645 h 1980195"/>
                <a:gd name="csX26" fmla="*/ 235210 w 2490552"/>
                <a:gd name="csY26" fmla="*/ 4496 h 1980195"/>
                <a:gd name="csX27" fmla="*/ 275954 w 2490552"/>
                <a:gd name="csY27" fmla="*/ 78891 h 1980195"/>
                <a:gd name="csX28" fmla="*/ 461940 w 2490552"/>
                <a:gd name="csY28" fmla="*/ 122056 h 1980195"/>
                <a:gd name="csX29" fmla="*/ 520678 w 2490552"/>
                <a:gd name="csY29" fmla="*/ 92125 h 1980195"/>
                <a:gd name="csX30" fmla="*/ 788846 w 2490552"/>
                <a:gd name="csY30" fmla="*/ 11070 h 1980195"/>
                <a:gd name="csX31" fmla="*/ 962289 w 2490552"/>
                <a:gd name="csY31" fmla="*/ 235 h 19801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490552" h="1980195">
                  <a:moveTo>
                    <a:pt x="962289" y="235"/>
                  </a:moveTo>
                  <a:cubicBezTo>
                    <a:pt x="1028660" y="1186"/>
                    <a:pt x="1096329" y="4711"/>
                    <a:pt x="1143517" y="4841"/>
                  </a:cubicBezTo>
                  <a:cubicBezTo>
                    <a:pt x="1382879" y="5447"/>
                    <a:pt x="1622153" y="4322"/>
                    <a:pt x="1861513" y="4668"/>
                  </a:cubicBezTo>
                  <a:cubicBezTo>
                    <a:pt x="1945164" y="4841"/>
                    <a:pt x="2028729" y="4928"/>
                    <a:pt x="2112381" y="4496"/>
                  </a:cubicBezTo>
                  <a:cubicBezTo>
                    <a:pt x="2163419" y="4149"/>
                    <a:pt x="2217484" y="-435"/>
                    <a:pt x="2268090" y="7004"/>
                  </a:cubicBezTo>
                  <a:cubicBezTo>
                    <a:pt x="2303904" y="12367"/>
                    <a:pt x="2338419" y="28197"/>
                    <a:pt x="2371897" y="41346"/>
                  </a:cubicBezTo>
                  <a:cubicBezTo>
                    <a:pt x="2379076" y="29063"/>
                    <a:pt x="2386257" y="16693"/>
                    <a:pt x="2393524" y="4322"/>
                  </a:cubicBezTo>
                  <a:cubicBezTo>
                    <a:pt x="2510133" y="91606"/>
                    <a:pt x="2488765" y="246538"/>
                    <a:pt x="2489112" y="374912"/>
                  </a:cubicBezTo>
                  <a:cubicBezTo>
                    <a:pt x="2489891" y="634428"/>
                    <a:pt x="2489717" y="893946"/>
                    <a:pt x="2489285" y="1153462"/>
                  </a:cubicBezTo>
                  <a:cubicBezTo>
                    <a:pt x="2489025" y="1313411"/>
                    <a:pt x="2511517" y="1441612"/>
                    <a:pt x="2377347" y="1554675"/>
                  </a:cubicBezTo>
                  <a:cubicBezTo>
                    <a:pt x="2312554" y="1473273"/>
                    <a:pt x="2220944" y="1433740"/>
                    <a:pt x="2129681" y="1509087"/>
                  </a:cubicBezTo>
                  <a:cubicBezTo>
                    <a:pt x="2098279" y="1497235"/>
                    <a:pt x="2074404" y="1478377"/>
                    <a:pt x="2038937" y="1473619"/>
                  </a:cubicBezTo>
                  <a:cubicBezTo>
                    <a:pt x="1944039" y="1460644"/>
                    <a:pt x="1872932" y="1520073"/>
                    <a:pt x="1859957" y="1611942"/>
                  </a:cubicBezTo>
                  <a:cubicBezTo>
                    <a:pt x="1850182" y="1616873"/>
                    <a:pt x="1840406" y="1621804"/>
                    <a:pt x="1830631" y="1626820"/>
                  </a:cubicBezTo>
                  <a:cubicBezTo>
                    <a:pt x="1788157" y="1599831"/>
                    <a:pt x="1712206" y="1613672"/>
                    <a:pt x="1662551" y="1613672"/>
                  </a:cubicBezTo>
                  <a:cubicBezTo>
                    <a:pt x="1619385" y="1613585"/>
                    <a:pt x="1479506" y="1604329"/>
                    <a:pt x="1447325" y="1616440"/>
                  </a:cubicBezTo>
                  <a:cubicBezTo>
                    <a:pt x="1422845" y="1625696"/>
                    <a:pt x="1385560" y="1688759"/>
                    <a:pt x="1367739" y="1710558"/>
                  </a:cubicBezTo>
                  <a:cubicBezTo>
                    <a:pt x="1294989" y="1799573"/>
                    <a:pt x="1227168" y="1892911"/>
                    <a:pt x="1152168" y="1980195"/>
                  </a:cubicBezTo>
                  <a:cubicBezTo>
                    <a:pt x="1129159" y="1953379"/>
                    <a:pt x="1127947" y="1907618"/>
                    <a:pt x="1119989" y="1871977"/>
                  </a:cubicBezTo>
                  <a:cubicBezTo>
                    <a:pt x="1105801" y="1808309"/>
                    <a:pt x="1085127" y="1662201"/>
                    <a:pt x="1057012" y="1612634"/>
                  </a:cubicBezTo>
                  <a:cubicBezTo>
                    <a:pt x="1001477" y="1594554"/>
                    <a:pt x="886163" y="1606751"/>
                    <a:pt x="823448" y="1606491"/>
                  </a:cubicBezTo>
                  <a:cubicBezTo>
                    <a:pt x="656231" y="1605714"/>
                    <a:pt x="488931" y="1605280"/>
                    <a:pt x="321715" y="1605454"/>
                  </a:cubicBezTo>
                  <a:cubicBezTo>
                    <a:pt x="209258" y="1605627"/>
                    <a:pt x="62977" y="1608741"/>
                    <a:pt x="0" y="1493689"/>
                  </a:cubicBezTo>
                  <a:cubicBezTo>
                    <a:pt x="35987" y="1402253"/>
                    <a:pt x="17734" y="1245158"/>
                    <a:pt x="18253" y="1144811"/>
                  </a:cubicBezTo>
                  <a:cubicBezTo>
                    <a:pt x="19552" y="891091"/>
                    <a:pt x="18513" y="637283"/>
                    <a:pt x="18600" y="383563"/>
                  </a:cubicBezTo>
                  <a:cubicBezTo>
                    <a:pt x="18600" y="313494"/>
                    <a:pt x="9257" y="236504"/>
                    <a:pt x="24395" y="167645"/>
                  </a:cubicBezTo>
                  <a:cubicBezTo>
                    <a:pt x="45329" y="72229"/>
                    <a:pt x="141264" y="5793"/>
                    <a:pt x="235210" y="4496"/>
                  </a:cubicBezTo>
                  <a:cubicBezTo>
                    <a:pt x="250175" y="28457"/>
                    <a:pt x="257268" y="56485"/>
                    <a:pt x="275954" y="78891"/>
                  </a:cubicBezTo>
                  <a:cubicBezTo>
                    <a:pt x="320764" y="132436"/>
                    <a:pt x="398359" y="145067"/>
                    <a:pt x="461940" y="122056"/>
                  </a:cubicBezTo>
                  <a:cubicBezTo>
                    <a:pt x="482875" y="114444"/>
                    <a:pt x="500522" y="100776"/>
                    <a:pt x="520678" y="92125"/>
                  </a:cubicBezTo>
                  <a:cubicBezTo>
                    <a:pt x="618689" y="165049"/>
                    <a:pt x="753983" y="133821"/>
                    <a:pt x="788846" y="11070"/>
                  </a:cubicBezTo>
                  <a:cubicBezTo>
                    <a:pt x="830844" y="906"/>
                    <a:pt x="895918" y="-716"/>
                    <a:pt x="962289" y="2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3217A3F-8EB9-C87E-4594-047F8E074AAF}"/>
                </a:ext>
              </a:extLst>
            </p:cNvPr>
            <p:cNvSpPr/>
            <p:nvPr/>
          </p:nvSpPr>
          <p:spPr>
            <a:xfrm>
              <a:off x="862209" y="2014696"/>
              <a:ext cx="3108645" cy="2973991"/>
            </a:xfrm>
            <a:custGeom>
              <a:avLst/>
              <a:gdLst>
                <a:gd name="csX0" fmla="*/ 2148839 w 2673721"/>
                <a:gd name="csY0" fmla="*/ 1770382 h 2304855"/>
                <a:gd name="csX1" fmla="*/ 2197045 w 2673721"/>
                <a:gd name="csY1" fmla="*/ 1793001 h 2304855"/>
                <a:gd name="csX2" fmla="*/ 2069189 w 2673721"/>
                <a:gd name="csY2" fmla="*/ 2028036 h 2304855"/>
                <a:gd name="csX3" fmla="*/ 2117719 w 2673721"/>
                <a:gd name="csY3" fmla="*/ 1941531 h 2304855"/>
                <a:gd name="csX4" fmla="*/ 2051630 w 2673721"/>
                <a:gd name="csY4" fmla="*/ 1862811 h 2304855"/>
                <a:gd name="csX5" fmla="*/ 2148839 w 2673721"/>
                <a:gd name="csY5" fmla="*/ 1770382 h 2304855"/>
                <a:gd name="csX6" fmla="*/ 2353731 w 2673721"/>
                <a:gd name="csY6" fmla="*/ 1769849 h 2304855"/>
                <a:gd name="csX7" fmla="*/ 2410454 w 2673721"/>
                <a:gd name="csY7" fmla="*/ 1786945 h 2304855"/>
                <a:gd name="csX8" fmla="*/ 2294884 w 2673721"/>
                <a:gd name="csY8" fmla="*/ 2033573 h 2304855"/>
                <a:gd name="csX9" fmla="*/ 2340385 w 2673721"/>
                <a:gd name="csY9" fmla="*/ 1932880 h 2304855"/>
                <a:gd name="csX10" fmla="*/ 2283638 w 2673721"/>
                <a:gd name="csY10" fmla="*/ 1896375 h 2304855"/>
                <a:gd name="csX11" fmla="*/ 2353731 w 2673721"/>
                <a:gd name="csY11" fmla="*/ 1769849 h 2304855"/>
                <a:gd name="csX12" fmla="*/ 2280254 w 2673721"/>
                <a:gd name="csY12" fmla="*/ 93048 h 2304855"/>
                <a:gd name="csX13" fmla="*/ 2465127 w 2673721"/>
                <a:gd name="csY13" fmla="*/ 123789 h 2304855"/>
                <a:gd name="csX14" fmla="*/ 2667896 w 2673721"/>
                <a:gd name="csY14" fmla="*/ 386333 h 2304855"/>
                <a:gd name="csX15" fmla="*/ 2670749 w 2673721"/>
                <a:gd name="csY15" fmla="*/ 609345 h 2304855"/>
                <a:gd name="csX16" fmla="*/ 2670749 w 2673721"/>
                <a:gd name="csY16" fmla="*/ 1180282 h 2304855"/>
                <a:gd name="csX17" fmla="*/ 2670749 w 2673721"/>
                <a:gd name="csY17" fmla="*/ 1448449 h 2304855"/>
                <a:gd name="csX18" fmla="*/ 2519798 w 2673721"/>
                <a:gd name="csY18" fmla="*/ 1833918 h 2304855"/>
                <a:gd name="csX19" fmla="*/ 2499296 w 2673721"/>
                <a:gd name="csY19" fmla="*/ 1780458 h 2304855"/>
                <a:gd name="csX20" fmla="*/ 2611234 w 2673721"/>
                <a:gd name="csY20" fmla="*/ 1379244 h 2304855"/>
                <a:gd name="csX21" fmla="*/ 2611061 w 2673721"/>
                <a:gd name="csY21" fmla="*/ 600695 h 2304855"/>
                <a:gd name="csX22" fmla="*/ 2515472 w 2673721"/>
                <a:gd name="csY22" fmla="*/ 230104 h 2304855"/>
                <a:gd name="csX23" fmla="*/ 2104571 w 2673721"/>
                <a:gd name="csY23" fmla="*/ 157267 h 2304855"/>
                <a:gd name="csX24" fmla="*/ 1317371 w 2673721"/>
                <a:gd name="csY24" fmla="*/ 157527 h 2304855"/>
                <a:gd name="csX25" fmla="*/ 1101107 w 2673721"/>
                <a:gd name="csY25" fmla="*/ 157354 h 2304855"/>
                <a:gd name="csX26" fmla="*/ 988650 w 2673721"/>
                <a:gd name="csY26" fmla="*/ 147233 h 2304855"/>
                <a:gd name="csX27" fmla="*/ 1066505 w 2673721"/>
                <a:gd name="csY27" fmla="*/ 97838 h 2304855"/>
                <a:gd name="csX28" fmla="*/ 1326021 w 2673721"/>
                <a:gd name="csY28" fmla="*/ 97665 h 2304855"/>
                <a:gd name="csX29" fmla="*/ 2087269 w 2673721"/>
                <a:gd name="csY29" fmla="*/ 97146 h 2304855"/>
                <a:gd name="csX30" fmla="*/ 2280254 w 2673721"/>
                <a:gd name="csY30" fmla="*/ 93048 h 2304855"/>
                <a:gd name="csX31" fmla="*/ 308857 w 2673721"/>
                <a:gd name="csY31" fmla="*/ 70372 h 2304855"/>
                <a:gd name="csX32" fmla="*/ 368146 w 2673721"/>
                <a:gd name="csY32" fmla="*/ 98962 h 2304855"/>
                <a:gd name="csX33" fmla="*/ 244961 w 2673721"/>
                <a:gd name="csY33" fmla="*/ 147146 h 2304855"/>
                <a:gd name="csX34" fmla="*/ 88213 w 2673721"/>
                <a:gd name="csY34" fmla="*/ 292476 h 2304855"/>
                <a:gd name="csX35" fmla="*/ 65982 w 2673721"/>
                <a:gd name="csY35" fmla="*/ 643947 h 2304855"/>
                <a:gd name="csX36" fmla="*/ 66240 w 2673721"/>
                <a:gd name="csY36" fmla="*/ 1370594 h 2304855"/>
                <a:gd name="csX37" fmla="*/ 121950 w 2673721"/>
                <a:gd name="csY37" fmla="*/ 1719472 h 2304855"/>
                <a:gd name="csX38" fmla="*/ 443665 w 2673721"/>
                <a:gd name="csY38" fmla="*/ 1831237 h 2304855"/>
                <a:gd name="csX39" fmla="*/ 945396 w 2673721"/>
                <a:gd name="csY39" fmla="*/ 1832274 h 2304855"/>
                <a:gd name="csX40" fmla="*/ 1178961 w 2673721"/>
                <a:gd name="csY40" fmla="*/ 1838416 h 2304855"/>
                <a:gd name="csX41" fmla="*/ 1241938 w 2673721"/>
                <a:gd name="csY41" fmla="*/ 2097760 h 2304855"/>
                <a:gd name="csX42" fmla="*/ 1274117 w 2673721"/>
                <a:gd name="csY42" fmla="*/ 2205979 h 2304855"/>
                <a:gd name="csX43" fmla="*/ 1489689 w 2673721"/>
                <a:gd name="csY43" fmla="*/ 1936341 h 2304855"/>
                <a:gd name="csX44" fmla="*/ 1569275 w 2673721"/>
                <a:gd name="csY44" fmla="*/ 1842223 h 2304855"/>
                <a:gd name="csX45" fmla="*/ 1784501 w 2673721"/>
                <a:gd name="csY45" fmla="*/ 1839455 h 2304855"/>
                <a:gd name="csX46" fmla="*/ 1952581 w 2673721"/>
                <a:gd name="csY46" fmla="*/ 1852603 h 2304855"/>
                <a:gd name="csX47" fmla="*/ 1940211 w 2673721"/>
                <a:gd name="csY47" fmla="*/ 1888071 h 2304855"/>
                <a:gd name="csX48" fmla="*/ 1585539 w 2673721"/>
                <a:gd name="csY48" fmla="*/ 1895683 h 2304855"/>
                <a:gd name="csX49" fmla="*/ 1343409 w 2673721"/>
                <a:gd name="csY49" fmla="*/ 2205547 h 2304855"/>
                <a:gd name="csX50" fmla="*/ 1243840 w 2673721"/>
                <a:gd name="csY50" fmla="*/ 2304855 h 2304855"/>
                <a:gd name="csX51" fmla="*/ 1204827 w 2673721"/>
                <a:gd name="csY51" fmla="*/ 2188159 h 2304855"/>
                <a:gd name="csX52" fmla="*/ 1136055 w 2673721"/>
                <a:gd name="csY52" fmla="*/ 1889627 h 2304855"/>
                <a:gd name="csX53" fmla="*/ 876192 w 2673721"/>
                <a:gd name="csY53" fmla="*/ 1887984 h 2304855"/>
                <a:gd name="csX54" fmla="*/ 452315 w 2673721"/>
                <a:gd name="csY54" fmla="*/ 1888243 h 2304855"/>
                <a:gd name="csX55" fmla="*/ 263993 w 2673721"/>
                <a:gd name="csY55" fmla="*/ 1882188 h 2304855"/>
                <a:gd name="csX56" fmla="*/ 17019 w 2673721"/>
                <a:gd name="csY56" fmla="*/ 1655111 h 2304855"/>
                <a:gd name="csX57" fmla="*/ 4649 w 2673721"/>
                <a:gd name="csY57" fmla="*/ 1483052 h 2304855"/>
                <a:gd name="csX58" fmla="*/ 4562 w 2673721"/>
                <a:gd name="csY58" fmla="*/ 1214884 h 2304855"/>
                <a:gd name="csX59" fmla="*/ 4302 w 2673721"/>
                <a:gd name="csY59" fmla="*/ 635297 h 2304855"/>
                <a:gd name="csX60" fmla="*/ 9925 w 2673721"/>
                <a:gd name="csY60" fmla="*/ 334517 h 2304855"/>
                <a:gd name="csX61" fmla="*/ 236138 w 2673721"/>
                <a:gd name="csY61" fmla="*/ 85900 h 2304855"/>
                <a:gd name="csX62" fmla="*/ 308857 w 2673721"/>
                <a:gd name="csY62" fmla="*/ 70372 h 2304855"/>
                <a:gd name="csX63" fmla="*/ 815639 w 2673721"/>
                <a:gd name="csY63" fmla="*/ 0 h 2304855"/>
                <a:gd name="csX64" fmla="*/ 832940 w 2673721"/>
                <a:gd name="csY64" fmla="*/ 38928 h 2304855"/>
                <a:gd name="csX65" fmla="*/ 767110 w 2673721"/>
                <a:gd name="csY65" fmla="*/ 107613 h 2304855"/>
                <a:gd name="csX66" fmla="*/ 840466 w 2673721"/>
                <a:gd name="csY66" fmla="*/ 185467 h 2304855"/>
                <a:gd name="csX67" fmla="*/ 691072 w 2673721"/>
                <a:gd name="csY67" fmla="*/ 262630 h 2304855"/>
                <a:gd name="csX68" fmla="*/ 815639 w 2673721"/>
                <a:gd name="csY68" fmla="*/ 0 h 2304855"/>
                <a:gd name="csX69" fmla="*/ 582075 w 2673721"/>
                <a:gd name="csY69" fmla="*/ 0 h 2304855"/>
                <a:gd name="csX70" fmla="*/ 535880 w 2673721"/>
                <a:gd name="csY70" fmla="*/ 107613 h 2304855"/>
                <a:gd name="csX71" fmla="*/ 608371 w 2673721"/>
                <a:gd name="csY71" fmla="*/ 179759 h 2304855"/>
                <a:gd name="csX72" fmla="*/ 463043 w 2673721"/>
                <a:gd name="csY72" fmla="*/ 265572 h 2304855"/>
                <a:gd name="csX73" fmla="*/ 429565 w 2673721"/>
                <a:gd name="csY73" fmla="*/ 185467 h 2304855"/>
                <a:gd name="csX74" fmla="*/ 582075 w 2673721"/>
                <a:gd name="csY74" fmla="*/ 0 h 23048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2673721" h="2304855">
                  <a:moveTo>
                    <a:pt x="2148839" y="1770382"/>
                  </a:moveTo>
                  <a:cubicBezTo>
                    <a:pt x="2165682" y="1772472"/>
                    <a:pt x="2182448" y="1779679"/>
                    <a:pt x="2197045" y="1793001"/>
                  </a:cubicBezTo>
                  <a:cubicBezTo>
                    <a:pt x="2279485" y="1868174"/>
                    <a:pt x="2161232" y="2059525"/>
                    <a:pt x="2069189" y="2028036"/>
                  </a:cubicBezTo>
                  <a:cubicBezTo>
                    <a:pt x="2056387" y="1974144"/>
                    <a:pt x="2088308" y="1978383"/>
                    <a:pt x="2117719" y="1941531"/>
                  </a:cubicBezTo>
                  <a:cubicBezTo>
                    <a:pt x="2092979" y="1916444"/>
                    <a:pt x="2055003" y="1906756"/>
                    <a:pt x="2051630" y="1862811"/>
                  </a:cubicBezTo>
                  <a:cubicBezTo>
                    <a:pt x="2047089" y="1803901"/>
                    <a:pt x="2098311" y="1764114"/>
                    <a:pt x="2148839" y="1770382"/>
                  </a:cubicBezTo>
                  <a:close/>
                  <a:moveTo>
                    <a:pt x="2353731" y="1769849"/>
                  </a:moveTo>
                  <a:cubicBezTo>
                    <a:pt x="2372857" y="1768352"/>
                    <a:pt x="2392764" y="1773299"/>
                    <a:pt x="2410454" y="1786945"/>
                  </a:cubicBezTo>
                  <a:cubicBezTo>
                    <a:pt x="2513483" y="1866444"/>
                    <a:pt x="2393413" y="2021981"/>
                    <a:pt x="2294884" y="2033573"/>
                  </a:cubicBezTo>
                  <a:cubicBezTo>
                    <a:pt x="2266769" y="1971549"/>
                    <a:pt x="2318413" y="1980978"/>
                    <a:pt x="2340385" y="1932880"/>
                  </a:cubicBezTo>
                  <a:cubicBezTo>
                    <a:pt x="2318673" y="1924922"/>
                    <a:pt x="2296613" y="1916963"/>
                    <a:pt x="2283638" y="1896375"/>
                  </a:cubicBezTo>
                  <a:cubicBezTo>
                    <a:pt x="2246007" y="1836816"/>
                    <a:pt x="2296354" y="1774338"/>
                    <a:pt x="2353731" y="1769849"/>
                  </a:cubicBezTo>
                  <a:close/>
                  <a:moveTo>
                    <a:pt x="2280254" y="93048"/>
                  </a:moveTo>
                  <a:cubicBezTo>
                    <a:pt x="2348712" y="94010"/>
                    <a:pt x="2415819" y="100779"/>
                    <a:pt x="2465127" y="123789"/>
                  </a:cubicBezTo>
                  <a:cubicBezTo>
                    <a:pt x="2572048" y="173704"/>
                    <a:pt x="2649296" y="268427"/>
                    <a:pt x="2667896" y="386333"/>
                  </a:cubicBezTo>
                  <a:cubicBezTo>
                    <a:pt x="2679228" y="458220"/>
                    <a:pt x="2670491" y="536681"/>
                    <a:pt x="2670749" y="609345"/>
                  </a:cubicBezTo>
                  <a:cubicBezTo>
                    <a:pt x="2671443" y="799657"/>
                    <a:pt x="2669885" y="989970"/>
                    <a:pt x="2670749" y="1180282"/>
                  </a:cubicBezTo>
                  <a:cubicBezTo>
                    <a:pt x="2671096" y="1269642"/>
                    <a:pt x="2670749" y="1359088"/>
                    <a:pt x="2670749" y="1448449"/>
                  </a:cubicBezTo>
                  <a:cubicBezTo>
                    <a:pt x="2670749" y="1599488"/>
                    <a:pt x="2670923" y="1750095"/>
                    <a:pt x="2519798" y="1833918"/>
                  </a:cubicBezTo>
                  <a:cubicBezTo>
                    <a:pt x="2512964" y="1816099"/>
                    <a:pt x="2506131" y="1798278"/>
                    <a:pt x="2499296" y="1780458"/>
                  </a:cubicBezTo>
                  <a:cubicBezTo>
                    <a:pt x="2633466" y="1667394"/>
                    <a:pt x="2610974" y="1539193"/>
                    <a:pt x="2611234" y="1379244"/>
                  </a:cubicBezTo>
                  <a:cubicBezTo>
                    <a:pt x="2611666" y="1119728"/>
                    <a:pt x="2611840" y="860212"/>
                    <a:pt x="2611061" y="600695"/>
                  </a:cubicBezTo>
                  <a:cubicBezTo>
                    <a:pt x="2610715" y="472321"/>
                    <a:pt x="2632082" y="317388"/>
                    <a:pt x="2515472" y="230104"/>
                  </a:cubicBezTo>
                  <a:cubicBezTo>
                    <a:pt x="2435281" y="126212"/>
                    <a:pt x="2220489" y="156922"/>
                    <a:pt x="2104571" y="157267"/>
                  </a:cubicBezTo>
                  <a:cubicBezTo>
                    <a:pt x="1842199" y="158219"/>
                    <a:pt x="1579741" y="155883"/>
                    <a:pt x="1317371" y="157527"/>
                  </a:cubicBezTo>
                  <a:cubicBezTo>
                    <a:pt x="1245311" y="157959"/>
                    <a:pt x="1173166" y="157180"/>
                    <a:pt x="1101107" y="157354"/>
                  </a:cubicBezTo>
                  <a:cubicBezTo>
                    <a:pt x="1063909" y="157527"/>
                    <a:pt x="1021953" y="164274"/>
                    <a:pt x="988650" y="147233"/>
                  </a:cubicBezTo>
                  <a:cubicBezTo>
                    <a:pt x="969531" y="84603"/>
                    <a:pt x="1023337" y="97665"/>
                    <a:pt x="1066505" y="97838"/>
                  </a:cubicBezTo>
                  <a:cubicBezTo>
                    <a:pt x="1153010" y="98010"/>
                    <a:pt x="1239515" y="97925"/>
                    <a:pt x="1326021" y="97665"/>
                  </a:cubicBezTo>
                  <a:cubicBezTo>
                    <a:pt x="1579741" y="96886"/>
                    <a:pt x="1833549" y="98270"/>
                    <a:pt x="2087269" y="97146"/>
                  </a:cubicBezTo>
                  <a:cubicBezTo>
                    <a:pt x="2141985" y="96929"/>
                    <a:pt x="2211795" y="92085"/>
                    <a:pt x="2280254" y="93048"/>
                  </a:cubicBezTo>
                  <a:close/>
                  <a:moveTo>
                    <a:pt x="308857" y="70372"/>
                  </a:moveTo>
                  <a:cubicBezTo>
                    <a:pt x="333652" y="69378"/>
                    <a:pt x="356208" y="75736"/>
                    <a:pt x="368146" y="98962"/>
                  </a:cubicBezTo>
                  <a:cubicBezTo>
                    <a:pt x="351363" y="146108"/>
                    <a:pt x="287349" y="131229"/>
                    <a:pt x="244961" y="147146"/>
                  </a:cubicBezTo>
                  <a:cubicBezTo>
                    <a:pt x="176103" y="172925"/>
                    <a:pt x="117366" y="224136"/>
                    <a:pt x="88213" y="292476"/>
                  </a:cubicBezTo>
                  <a:cubicBezTo>
                    <a:pt x="46258" y="391178"/>
                    <a:pt x="66240" y="537026"/>
                    <a:pt x="65982" y="643947"/>
                  </a:cubicBezTo>
                  <a:cubicBezTo>
                    <a:pt x="65463" y="886164"/>
                    <a:pt x="66155" y="1128379"/>
                    <a:pt x="66240" y="1370594"/>
                  </a:cubicBezTo>
                  <a:cubicBezTo>
                    <a:pt x="66327" y="1479851"/>
                    <a:pt x="39597" y="1632274"/>
                    <a:pt x="121950" y="1719472"/>
                  </a:cubicBezTo>
                  <a:cubicBezTo>
                    <a:pt x="184926" y="1834524"/>
                    <a:pt x="331208" y="1831409"/>
                    <a:pt x="443665" y="1831237"/>
                  </a:cubicBezTo>
                  <a:cubicBezTo>
                    <a:pt x="610880" y="1831063"/>
                    <a:pt x="778181" y="1831496"/>
                    <a:pt x="945396" y="1832274"/>
                  </a:cubicBezTo>
                  <a:cubicBezTo>
                    <a:pt x="1008113" y="1832534"/>
                    <a:pt x="1123425" y="1820336"/>
                    <a:pt x="1178961" y="1838416"/>
                  </a:cubicBezTo>
                  <a:cubicBezTo>
                    <a:pt x="1207077" y="1887984"/>
                    <a:pt x="1227751" y="2034093"/>
                    <a:pt x="1241938" y="2097760"/>
                  </a:cubicBezTo>
                  <a:cubicBezTo>
                    <a:pt x="1249897" y="2133401"/>
                    <a:pt x="1251108" y="2179161"/>
                    <a:pt x="1274117" y="2205979"/>
                  </a:cubicBezTo>
                  <a:cubicBezTo>
                    <a:pt x="1349117" y="2118695"/>
                    <a:pt x="1416938" y="2025355"/>
                    <a:pt x="1489689" y="1936341"/>
                  </a:cubicBezTo>
                  <a:cubicBezTo>
                    <a:pt x="1507509" y="1914542"/>
                    <a:pt x="1544794" y="1851478"/>
                    <a:pt x="1569275" y="1842223"/>
                  </a:cubicBezTo>
                  <a:cubicBezTo>
                    <a:pt x="1601455" y="1830112"/>
                    <a:pt x="1741333" y="1839368"/>
                    <a:pt x="1784501" y="1839455"/>
                  </a:cubicBezTo>
                  <a:cubicBezTo>
                    <a:pt x="1834154" y="1839455"/>
                    <a:pt x="1910107" y="1825614"/>
                    <a:pt x="1952581" y="1852603"/>
                  </a:cubicBezTo>
                  <a:cubicBezTo>
                    <a:pt x="1948429" y="1864368"/>
                    <a:pt x="1944363" y="1876220"/>
                    <a:pt x="1940211" y="1888071"/>
                  </a:cubicBezTo>
                  <a:cubicBezTo>
                    <a:pt x="1821958" y="1890579"/>
                    <a:pt x="1703791" y="1893174"/>
                    <a:pt x="1585539" y="1895683"/>
                  </a:cubicBezTo>
                  <a:cubicBezTo>
                    <a:pt x="1498946" y="1992397"/>
                    <a:pt x="1422301" y="2102258"/>
                    <a:pt x="1343409" y="2205547"/>
                  </a:cubicBezTo>
                  <a:cubicBezTo>
                    <a:pt x="1319359" y="2236947"/>
                    <a:pt x="1285363" y="2302692"/>
                    <a:pt x="1243840" y="2304855"/>
                  </a:cubicBezTo>
                  <a:cubicBezTo>
                    <a:pt x="1211314" y="2279508"/>
                    <a:pt x="1212699" y="2226740"/>
                    <a:pt x="1204827" y="2188159"/>
                  </a:cubicBezTo>
                  <a:cubicBezTo>
                    <a:pt x="1186921" y="2100528"/>
                    <a:pt x="1166505" y="1970165"/>
                    <a:pt x="1136055" y="1889627"/>
                  </a:cubicBezTo>
                  <a:cubicBezTo>
                    <a:pt x="1051020" y="1881237"/>
                    <a:pt x="961747" y="1887551"/>
                    <a:pt x="876192" y="1887984"/>
                  </a:cubicBezTo>
                  <a:cubicBezTo>
                    <a:pt x="734928" y="1888590"/>
                    <a:pt x="593579" y="1888158"/>
                    <a:pt x="452315" y="1888243"/>
                  </a:cubicBezTo>
                  <a:cubicBezTo>
                    <a:pt x="390378" y="1888330"/>
                    <a:pt x="325066" y="1894039"/>
                    <a:pt x="263993" y="1882188"/>
                  </a:cubicBezTo>
                  <a:cubicBezTo>
                    <a:pt x="148681" y="1859784"/>
                    <a:pt x="52226" y="1765665"/>
                    <a:pt x="17019" y="1655111"/>
                  </a:cubicBezTo>
                  <a:cubicBezTo>
                    <a:pt x="-541" y="1599834"/>
                    <a:pt x="4562" y="1540232"/>
                    <a:pt x="4649" y="1483052"/>
                  </a:cubicBezTo>
                  <a:cubicBezTo>
                    <a:pt x="4822" y="1393690"/>
                    <a:pt x="4562" y="1304244"/>
                    <a:pt x="4562" y="1214884"/>
                  </a:cubicBezTo>
                  <a:cubicBezTo>
                    <a:pt x="4475" y="1021717"/>
                    <a:pt x="4217" y="828464"/>
                    <a:pt x="4302" y="635297"/>
                  </a:cubicBezTo>
                  <a:cubicBezTo>
                    <a:pt x="4389" y="537978"/>
                    <a:pt x="-8500" y="430365"/>
                    <a:pt x="9925" y="334517"/>
                  </a:cubicBezTo>
                  <a:cubicBezTo>
                    <a:pt x="32244" y="218427"/>
                    <a:pt x="123161" y="119291"/>
                    <a:pt x="236138" y="85900"/>
                  </a:cubicBezTo>
                  <a:cubicBezTo>
                    <a:pt x="257029" y="79715"/>
                    <a:pt x="284062" y="71367"/>
                    <a:pt x="308857" y="70372"/>
                  </a:cubicBezTo>
                  <a:close/>
                  <a:moveTo>
                    <a:pt x="815639" y="0"/>
                  </a:moveTo>
                  <a:cubicBezTo>
                    <a:pt x="821435" y="12976"/>
                    <a:pt x="827145" y="25951"/>
                    <a:pt x="832940" y="38928"/>
                  </a:cubicBezTo>
                  <a:cubicBezTo>
                    <a:pt x="810968" y="61852"/>
                    <a:pt x="789082" y="84689"/>
                    <a:pt x="767110" y="107613"/>
                  </a:cubicBezTo>
                  <a:cubicBezTo>
                    <a:pt x="800156" y="130451"/>
                    <a:pt x="835190" y="137630"/>
                    <a:pt x="840466" y="185467"/>
                  </a:cubicBezTo>
                  <a:cubicBezTo>
                    <a:pt x="849377" y="266092"/>
                    <a:pt x="753269" y="319551"/>
                    <a:pt x="691072" y="262630"/>
                  </a:cubicBezTo>
                  <a:cubicBezTo>
                    <a:pt x="597300" y="176904"/>
                    <a:pt x="713563" y="20156"/>
                    <a:pt x="815639" y="0"/>
                  </a:cubicBezTo>
                  <a:close/>
                  <a:moveTo>
                    <a:pt x="582075" y="0"/>
                  </a:moveTo>
                  <a:cubicBezTo>
                    <a:pt x="624895" y="52077"/>
                    <a:pt x="563130" y="65399"/>
                    <a:pt x="535880" y="107613"/>
                  </a:cubicBezTo>
                  <a:cubicBezTo>
                    <a:pt x="567369" y="128288"/>
                    <a:pt x="600760" y="136592"/>
                    <a:pt x="608371" y="179759"/>
                  </a:cubicBezTo>
                  <a:cubicBezTo>
                    <a:pt x="622819" y="261248"/>
                    <a:pt x="528354" y="317995"/>
                    <a:pt x="463043" y="265572"/>
                  </a:cubicBezTo>
                  <a:cubicBezTo>
                    <a:pt x="438561" y="245936"/>
                    <a:pt x="430344" y="215572"/>
                    <a:pt x="429565" y="185467"/>
                  </a:cubicBezTo>
                  <a:cubicBezTo>
                    <a:pt x="427402" y="94378"/>
                    <a:pt x="497385" y="21886"/>
                    <a:pt x="5820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8999088-1E70-3A07-C5F5-AE97D0524C46}"/>
                </a:ext>
              </a:extLst>
            </p:cNvPr>
            <p:cNvSpPr/>
            <p:nvPr/>
          </p:nvSpPr>
          <p:spPr>
            <a:xfrm>
              <a:off x="3537735" y="1869312"/>
              <a:ext cx="623259" cy="670539"/>
            </a:xfrm>
            <a:custGeom>
              <a:avLst/>
              <a:gdLst>
                <a:gd name="csX0" fmla="*/ 65170 w 536060"/>
                <a:gd name="csY0" fmla="*/ 228 h 519670"/>
                <a:gd name="csX1" fmla="*/ 209602 w 536060"/>
                <a:gd name="csY1" fmla="*/ 35166 h 519670"/>
                <a:gd name="csX2" fmla="*/ 517563 w 536060"/>
                <a:gd name="csY2" fmla="*/ 367261 h 519670"/>
                <a:gd name="csX3" fmla="*/ 521455 w 536060"/>
                <a:gd name="csY3" fmla="*/ 514407 h 519670"/>
                <a:gd name="csX4" fmla="*/ 462285 w 536060"/>
                <a:gd name="csY4" fmla="*/ 499527 h 519670"/>
                <a:gd name="csX5" fmla="*/ 443947 w 536060"/>
                <a:gd name="csY5" fmla="*/ 396326 h 519670"/>
                <a:gd name="csX6" fmla="*/ 340399 w 536060"/>
                <a:gd name="csY6" fmla="*/ 215184 h 519670"/>
                <a:gd name="csX7" fmla="*/ 140225 w 536060"/>
                <a:gd name="csY7" fmla="*/ 96584 h 519670"/>
                <a:gd name="csX8" fmla="*/ 0 w 536060"/>
                <a:gd name="csY8" fmla="*/ 47276 h 519670"/>
                <a:gd name="csX9" fmla="*/ 25000 w 536060"/>
                <a:gd name="csY9" fmla="*/ 4975 h 519670"/>
                <a:gd name="csX10" fmla="*/ 65170 w 536060"/>
                <a:gd name="csY10" fmla="*/ 228 h 519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536060" h="519670">
                  <a:moveTo>
                    <a:pt x="65170" y="228"/>
                  </a:moveTo>
                  <a:cubicBezTo>
                    <a:pt x="113192" y="2628"/>
                    <a:pt x="178914" y="23422"/>
                    <a:pt x="209602" y="35166"/>
                  </a:cubicBezTo>
                  <a:cubicBezTo>
                    <a:pt x="352769" y="89750"/>
                    <a:pt x="478115" y="217260"/>
                    <a:pt x="517563" y="367261"/>
                  </a:cubicBezTo>
                  <a:cubicBezTo>
                    <a:pt x="529759" y="413368"/>
                    <a:pt x="550175" y="472970"/>
                    <a:pt x="521455" y="514407"/>
                  </a:cubicBezTo>
                  <a:cubicBezTo>
                    <a:pt x="499742" y="521759"/>
                    <a:pt x="473704" y="524959"/>
                    <a:pt x="462285" y="499527"/>
                  </a:cubicBezTo>
                  <a:cubicBezTo>
                    <a:pt x="449310" y="470548"/>
                    <a:pt x="452425" y="428074"/>
                    <a:pt x="443947" y="396326"/>
                  </a:cubicBezTo>
                  <a:cubicBezTo>
                    <a:pt x="425952" y="328939"/>
                    <a:pt x="388063" y="265962"/>
                    <a:pt x="340399" y="215184"/>
                  </a:cubicBezTo>
                  <a:cubicBezTo>
                    <a:pt x="289015" y="160512"/>
                    <a:pt x="213063" y="115356"/>
                    <a:pt x="140225" y="96584"/>
                  </a:cubicBezTo>
                  <a:cubicBezTo>
                    <a:pt x="91522" y="84042"/>
                    <a:pt x="21194" y="101343"/>
                    <a:pt x="0" y="47276"/>
                  </a:cubicBezTo>
                  <a:cubicBezTo>
                    <a:pt x="3115" y="29801"/>
                    <a:pt x="6315" y="12934"/>
                    <a:pt x="25000" y="4975"/>
                  </a:cubicBezTo>
                  <a:cubicBezTo>
                    <a:pt x="35121" y="671"/>
                    <a:pt x="49162" y="-572"/>
                    <a:pt x="65170" y="2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5D488DA-D8DD-5AAC-A7F3-91D5678A09D5}"/>
                </a:ext>
              </a:extLst>
            </p:cNvPr>
            <p:cNvSpPr/>
            <p:nvPr/>
          </p:nvSpPr>
          <p:spPr>
            <a:xfrm>
              <a:off x="661358" y="4024855"/>
              <a:ext cx="527089" cy="642890"/>
            </a:xfrm>
            <a:custGeom>
              <a:avLst/>
              <a:gdLst>
                <a:gd name="csX0" fmla="*/ 45480 w 453345"/>
                <a:gd name="csY0" fmla="*/ 0 h 498242"/>
                <a:gd name="csX1" fmla="*/ 88127 w 453345"/>
                <a:gd name="csY1" fmla="*/ 121107 h 498242"/>
                <a:gd name="csX2" fmla="*/ 197297 w 453345"/>
                <a:gd name="csY2" fmla="*/ 314015 h 498242"/>
                <a:gd name="csX3" fmla="*/ 340549 w 453345"/>
                <a:gd name="csY3" fmla="*/ 403548 h 498242"/>
                <a:gd name="csX4" fmla="*/ 435792 w 453345"/>
                <a:gd name="csY4" fmla="*/ 429932 h 498242"/>
                <a:gd name="csX5" fmla="*/ 446519 w 453345"/>
                <a:gd name="csY5" fmla="*/ 487458 h 498242"/>
                <a:gd name="csX6" fmla="*/ 301450 w 453345"/>
                <a:gd name="csY6" fmla="*/ 469724 h 498242"/>
                <a:gd name="csX7" fmla="*/ 27486 w 453345"/>
                <a:gd name="csY7" fmla="*/ 181661 h 498242"/>
                <a:gd name="csX8" fmla="*/ 8627 w 453345"/>
                <a:gd name="csY8" fmla="*/ 13840 h 498242"/>
                <a:gd name="csX9" fmla="*/ 45480 w 453345"/>
                <a:gd name="csY9" fmla="*/ 0 h 4982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53345" h="498242">
                  <a:moveTo>
                    <a:pt x="45480" y="0"/>
                  </a:moveTo>
                  <a:cubicBezTo>
                    <a:pt x="87694" y="22750"/>
                    <a:pt x="77746" y="78632"/>
                    <a:pt x="88127" y="121107"/>
                  </a:cubicBezTo>
                  <a:cubicBezTo>
                    <a:pt x="105861" y="193599"/>
                    <a:pt x="144874" y="261160"/>
                    <a:pt x="197297" y="314015"/>
                  </a:cubicBezTo>
                  <a:cubicBezTo>
                    <a:pt x="237348" y="354325"/>
                    <a:pt x="287090" y="384603"/>
                    <a:pt x="340549" y="403548"/>
                  </a:cubicBezTo>
                  <a:cubicBezTo>
                    <a:pt x="369096" y="413755"/>
                    <a:pt x="410620" y="414793"/>
                    <a:pt x="435792" y="429932"/>
                  </a:cubicBezTo>
                  <a:cubicBezTo>
                    <a:pt x="458976" y="443773"/>
                    <a:pt x="455429" y="466784"/>
                    <a:pt x="446519" y="487458"/>
                  </a:cubicBezTo>
                  <a:cubicBezTo>
                    <a:pt x="408370" y="513842"/>
                    <a:pt x="341501" y="485469"/>
                    <a:pt x="301450" y="469724"/>
                  </a:cubicBezTo>
                  <a:cubicBezTo>
                    <a:pt x="174026" y="419552"/>
                    <a:pt x="71171" y="312024"/>
                    <a:pt x="27486" y="181661"/>
                  </a:cubicBezTo>
                  <a:cubicBezTo>
                    <a:pt x="16154" y="147751"/>
                    <a:pt x="-14989" y="42214"/>
                    <a:pt x="8627" y="13840"/>
                  </a:cubicBezTo>
                  <a:cubicBezTo>
                    <a:pt x="18922" y="1383"/>
                    <a:pt x="30946" y="1989"/>
                    <a:pt x="454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1052648F-A711-9B6F-F860-A4C560D94433}"/>
                </a:ext>
              </a:extLst>
            </p:cNvPr>
            <p:cNvGrpSpPr/>
            <p:nvPr/>
          </p:nvGrpSpPr>
          <p:grpSpPr>
            <a:xfrm>
              <a:off x="1210009" y="2652790"/>
              <a:ext cx="2413044" cy="1423059"/>
              <a:chOff x="332936" y="2617970"/>
              <a:chExt cx="2926080" cy="142305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9729627-44B6-A503-AC75-A9A0C2593D50}"/>
                  </a:ext>
                </a:extLst>
              </p:cNvPr>
              <p:cNvSpPr txBox="1"/>
              <p:nvPr/>
            </p:nvSpPr>
            <p:spPr>
              <a:xfrm>
                <a:off x="332936" y="26179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F30C885-7FA9-518A-403A-152B97EAC77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sodales.</a:t>
                </a: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3CA4C11-4E97-AEC4-3D7F-285B431F508C}"/>
              </a:ext>
            </a:extLst>
          </p:cNvPr>
          <p:cNvGrpSpPr/>
          <p:nvPr/>
        </p:nvGrpSpPr>
        <p:grpSpPr>
          <a:xfrm>
            <a:off x="4591129" y="1851231"/>
            <a:ext cx="3244927" cy="3155538"/>
            <a:chOff x="4591129" y="1851231"/>
            <a:chExt cx="3244927" cy="315553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D0C73F8-959C-D832-172A-31BFB907A5EB}"/>
                </a:ext>
              </a:extLst>
            </p:cNvPr>
            <p:cNvSpPr/>
            <p:nvPr/>
          </p:nvSpPr>
          <p:spPr>
            <a:xfrm>
              <a:off x="4654435" y="2085993"/>
              <a:ext cx="2989749" cy="2818620"/>
            </a:xfrm>
            <a:custGeom>
              <a:avLst/>
              <a:gdLst>
                <a:gd name="csX0" fmla="*/ 2549406 w 2571459"/>
                <a:gd name="csY0" fmla="*/ 262 h 2184441"/>
                <a:gd name="csX1" fmla="*/ 2561257 w 2571459"/>
                <a:gd name="csY1" fmla="*/ 130020 h 2184441"/>
                <a:gd name="csX2" fmla="*/ 2512381 w 2571459"/>
                <a:gd name="csY2" fmla="*/ 486336 h 2184441"/>
                <a:gd name="csX3" fmla="*/ 2393609 w 2571459"/>
                <a:gd name="csY3" fmla="*/ 1357101 h 2184441"/>
                <a:gd name="csX4" fmla="*/ 2342398 w 2571459"/>
                <a:gd name="csY4" fmla="*/ 1729940 h 2184441"/>
                <a:gd name="csX5" fmla="*/ 2327865 w 2571459"/>
                <a:gd name="csY5" fmla="*/ 1845771 h 2184441"/>
                <a:gd name="csX6" fmla="*/ 2055112 w 2571459"/>
                <a:gd name="csY6" fmla="*/ 1831758 h 2184441"/>
                <a:gd name="csX7" fmla="*/ 1562030 w 2571459"/>
                <a:gd name="csY7" fmla="*/ 1802604 h 2184441"/>
                <a:gd name="csX8" fmla="*/ 1374227 w 2571459"/>
                <a:gd name="csY8" fmla="*/ 1791100 h 2184441"/>
                <a:gd name="csX9" fmla="*/ 1294469 w 2571459"/>
                <a:gd name="csY9" fmla="*/ 1788332 h 2184441"/>
                <a:gd name="csX10" fmla="*/ 1243517 w 2571459"/>
                <a:gd name="csY10" fmla="*/ 1822502 h 2184441"/>
                <a:gd name="csX11" fmla="*/ 1116267 w 2571459"/>
                <a:gd name="csY11" fmla="*/ 1920512 h 2184441"/>
                <a:gd name="csX12" fmla="*/ 740228 w 2571459"/>
                <a:gd name="csY12" fmla="*/ 2184441 h 2184441"/>
                <a:gd name="csX13" fmla="*/ 759172 w 2571459"/>
                <a:gd name="csY13" fmla="*/ 1894734 h 2184441"/>
                <a:gd name="csX14" fmla="*/ 755539 w 2571459"/>
                <a:gd name="csY14" fmla="*/ 1782277 h 2184441"/>
                <a:gd name="csX15" fmla="*/ 636421 w 2571459"/>
                <a:gd name="csY15" fmla="*/ 1768781 h 2184441"/>
                <a:gd name="csX16" fmla="*/ 402510 w 2571459"/>
                <a:gd name="csY16" fmla="*/ 1755287 h 2184441"/>
                <a:gd name="csX17" fmla="*/ 283479 w 2571459"/>
                <a:gd name="csY17" fmla="*/ 1733227 h 2184441"/>
                <a:gd name="csX18" fmla="*/ 232872 w 2571459"/>
                <a:gd name="csY18" fmla="*/ 1618262 h 2184441"/>
                <a:gd name="csX19" fmla="*/ 189792 w 2571459"/>
                <a:gd name="csY19" fmla="*/ 1427776 h 2184441"/>
                <a:gd name="csX20" fmla="*/ 59515 w 2571459"/>
                <a:gd name="csY20" fmla="*/ 839798 h 2184441"/>
                <a:gd name="csX21" fmla="*/ 0 w 2571459"/>
                <a:gd name="csY21" fmla="*/ 559261 h 2184441"/>
                <a:gd name="csX22" fmla="*/ 51903 w 2571459"/>
                <a:gd name="csY22" fmla="*/ 518862 h 2184441"/>
                <a:gd name="csX23" fmla="*/ 194896 w 2571459"/>
                <a:gd name="csY23" fmla="*/ 487720 h 2184441"/>
                <a:gd name="csX24" fmla="*/ 315831 w 2571459"/>
                <a:gd name="csY24" fmla="*/ 460904 h 2184441"/>
                <a:gd name="csX25" fmla="*/ 774483 w 2571459"/>
                <a:gd name="csY25" fmla="*/ 366527 h 2184441"/>
                <a:gd name="csX26" fmla="*/ 1933658 w 2571459"/>
                <a:gd name="csY26" fmla="*/ 124570 h 2184441"/>
                <a:gd name="csX27" fmla="*/ 2348885 w 2571459"/>
                <a:gd name="csY27" fmla="*/ 37632 h 2184441"/>
                <a:gd name="csX28" fmla="*/ 2549406 w 2571459"/>
                <a:gd name="csY28" fmla="*/ 262 h 2184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571459" h="2184441">
                  <a:moveTo>
                    <a:pt x="2549406" y="262"/>
                  </a:moveTo>
                  <a:cubicBezTo>
                    <a:pt x="2586603" y="34172"/>
                    <a:pt x="2566707" y="85124"/>
                    <a:pt x="2561257" y="130020"/>
                  </a:cubicBezTo>
                  <a:cubicBezTo>
                    <a:pt x="2546551" y="248879"/>
                    <a:pt x="2530634" y="368083"/>
                    <a:pt x="2512381" y="486336"/>
                  </a:cubicBezTo>
                  <a:cubicBezTo>
                    <a:pt x="2467744" y="775784"/>
                    <a:pt x="2434786" y="1067135"/>
                    <a:pt x="2393609" y="1357101"/>
                  </a:cubicBezTo>
                  <a:cubicBezTo>
                    <a:pt x="2375961" y="1481237"/>
                    <a:pt x="2359958" y="1605719"/>
                    <a:pt x="2342398" y="1729940"/>
                  </a:cubicBezTo>
                  <a:cubicBezTo>
                    <a:pt x="2336947" y="1768521"/>
                    <a:pt x="2327432" y="1806758"/>
                    <a:pt x="2327865" y="1845771"/>
                  </a:cubicBezTo>
                  <a:cubicBezTo>
                    <a:pt x="2239801" y="1854854"/>
                    <a:pt x="2143608" y="1837293"/>
                    <a:pt x="2055112" y="1831758"/>
                  </a:cubicBezTo>
                  <a:cubicBezTo>
                    <a:pt x="1890752" y="1821549"/>
                    <a:pt x="1726305" y="1813505"/>
                    <a:pt x="1562030" y="1802604"/>
                  </a:cubicBezTo>
                  <a:cubicBezTo>
                    <a:pt x="1499400" y="1798452"/>
                    <a:pt x="1436771" y="1795165"/>
                    <a:pt x="1374227" y="1791100"/>
                  </a:cubicBezTo>
                  <a:cubicBezTo>
                    <a:pt x="1348967" y="1789457"/>
                    <a:pt x="1319296" y="1783487"/>
                    <a:pt x="1294469" y="1788332"/>
                  </a:cubicBezTo>
                  <a:cubicBezTo>
                    <a:pt x="1275784" y="1792052"/>
                    <a:pt x="1258482" y="1811429"/>
                    <a:pt x="1243517" y="1822502"/>
                  </a:cubicBezTo>
                  <a:cubicBezTo>
                    <a:pt x="1200437" y="1854336"/>
                    <a:pt x="1158655" y="1887813"/>
                    <a:pt x="1116267" y="1920512"/>
                  </a:cubicBezTo>
                  <a:cubicBezTo>
                    <a:pt x="995939" y="2013333"/>
                    <a:pt x="869726" y="2105029"/>
                    <a:pt x="740228" y="2184441"/>
                  </a:cubicBezTo>
                  <a:cubicBezTo>
                    <a:pt x="728377" y="2119475"/>
                    <a:pt x="754155" y="1968955"/>
                    <a:pt x="759172" y="1894734"/>
                  </a:cubicBezTo>
                  <a:cubicBezTo>
                    <a:pt x="761681" y="1858228"/>
                    <a:pt x="769552" y="1816273"/>
                    <a:pt x="755539" y="1782277"/>
                  </a:cubicBezTo>
                  <a:cubicBezTo>
                    <a:pt x="720937" y="1765236"/>
                    <a:pt x="675003" y="1770339"/>
                    <a:pt x="636421" y="1768781"/>
                  </a:cubicBezTo>
                  <a:cubicBezTo>
                    <a:pt x="558392" y="1765754"/>
                    <a:pt x="480278" y="1761342"/>
                    <a:pt x="402510" y="1755287"/>
                  </a:cubicBezTo>
                  <a:cubicBezTo>
                    <a:pt x="362630" y="1752172"/>
                    <a:pt x="317561" y="1758227"/>
                    <a:pt x="283479" y="1733227"/>
                  </a:cubicBezTo>
                  <a:cubicBezTo>
                    <a:pt x="245589" y="1705287"/>
                    <a:pt x="242562" y="1660736"/>
                    <a:pt x="232872" y="1618262"/>
                  </a:cubicBezTo>
                  <a:cubicBezTo>
                    <a:pt x="218339" y="1554766"/>
                    <a:pt x="204412" y="1491272"/>
                    <a:pt x="189792" y="1427776"/>
                  </a:cubicBezTo>
                  <a:cubicBezTo>
                    <a:pt x="144636" y="1232187"/>
                    <a:pt x="102855" y="1035820"/>
                    <a:pt x="59515" y="839798"/>
                  </a:cubicBezTo>
                  <a:cubicBezTo>
                    <a:pt x="39014" y="746978"/>
                    <a:pt x="12715" y="653293"/>
                    <a:pt x="0" y="559261"/>
                  </a:cubicBezTo>
                  <a:cubicBezTo>
                    <a:pt x="18078" y="547841"/>
                    <a:pt x="31660" y="528724"/>
                    <a:pt x="51903" y="518862"/>
                  </a:cubicBezTo>
                  <a:cubicBezTo>
                    <a:pt x="94291" y="498101"/>
                    <a:pt x="149048" y="497323"/>
                    <a:pt x="194896" y="487720"/>
                  </a:cubicBezTo>
                  <a:cubicBezTo>
                    <a:pt x="235295" y="479156"/>
                    <a:pt x="275433" y="469381"/>
                    <a:pt x="315831" y="460904"/>
                  </a:cubicBezTo>
                  <a:cubicBezTo>
                    <a:pt x="468600" y="428984"/>
                    <a:pt x="622061" y="399917"/>
                    <a:pt x="774483" y="366527"/>
                  </a:cubicBezTo>
                  <a:cubicBezTo>
                    <a:pt x="1159952" y="282097"/>
                    <a:pt x="1549228" y="213325"/>
                    <a:pt x="1933658" y="124570"/>
                  </a:cubicBezTo>
                  <a:cubicBezTo>
                    <a:pt x="2071375" y="92823"/>
                    <a:pt x="2210477" y="66092"/>
                    <a:pt x="2348885" y="37632"/>
                  </a:cubicBezTo>
                  <a:cubicBezTo>
                    <a:pt x="2408055" y="25522"/>
                    <a:pt x="2491013" y="-3025"/>
                    <a:pt x="2549406" y="2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124B018-397E-B236-09AC-EAD0DA964721}"/>
                </a:ext>
              </a:extLst>
            </p:cNvPr>
            <p:cNvSpPr/>
            <p:nvPr/>
          </p:nvSpPr>
          <p:spPr>
            <a:xfrm>
              <a:off x="4591129" y="1851231"/>
              <a:ext cx="3244927" cy="3155538"/>
            </a:xfrm>
            <a:custGeom>
              <a:avLst/>
              <a:gdLst>
                <a:gd name="csX0" fmla="*/ 2663091 w 2790936"/>
                <a:gd name="csY0" fmla="*/ 48 h 2445554"/>
                <a:gd name="csX1" fmla="*/ 2753208 w 2790936"/>
                <a:gd name="csY1" fmla="*/ 37342 h 2445554"/>
                <a:gd name="csX2" fmla="*/ 2779506 w 2790936"/>
                <a:gd name="csY2" fmla="*/ 238382 h 2445554"/>
                <a:gd name="csX3" fmla="*/ 2751737 w 2790936"/>
                <a:gd name="csY3" fmla="*/ 445650 h 2445554"/>
                <a:gd name="csX4" fmla="*/ 2585993 w 2790936"/>
                <a:gd name="csY4" fmla="*/ 1622124 h 2445554"/>
                <a:gd name="csX5" fmla="*/ 2546547 w 2790936"/>
                <a:gd name="csY5" fmla="*/ 1899375 h 2445554"/>
                <a:gd name="csX6" fmla="*/ 2460906 w 2790936"/>
                <a:gd name="csY6" fmla="*/ 2058372 h 2445554"/>
                <a:gd name="csX7" fmla="*/ 2163067 w 2790936"/>
                <a:gd name="csY7" fmla="*/ 2063390 h 2445554"/>
                <a:gd name="csX8" fmla="*/ 1622667 w 2790936"/>
                <a:gd name="csY8" fmla="*/ 2030777 h 2445554"/>
                <a:gd name="csX9" fmla="*/ 1459604 w 2790936"/>
                <a:gd name="csY9" fmla="*/ 2020657 h 2445554"/>
                <a:gd name="csX10" fmla="*/ 1374136 w 2790936"/>
                <a:gd name="csY10" fmla="*/ 2018753 h 2445554"/>
                <a:gd name="csX11" fmla="*/ 1246800 w 2790936"/>
                <a:gd name="csY11" fmla="*/ 2115466 h 2445554"/>
                <a:gd name="csX12" fmla="*/ 915138 w 2790936"/>
                <a:gd name="csY12" fmla="*/ 2354827 h 2445554"/>
                <a:gd name="csX13" fmla="*/ 773615 w 2790936"/>
                <a:gd name="csY13" fmla="*/ 2445398 h 2445554"/>
                <a:gd name="csX14" fmla="*/ 748960 w 2790936"/>
                <a:gd name="csY14" fmla="*/ 2438218 h 2445554"/>
                <a:gd name="csX15" fmla="*/ 749652 w 2790936"/>
                <a:gd name="csY15" fmla="*/ 2304481 h 2445554"/>
                <a:gd name="csX16" fmla="*/ 770155 w 2790936"/>
                <a:gd name="csY16" fmla="*/ 2002749 h 2445554"/>
                <a:gd name="csX17" fmla="*/ 466780 w 2790936"/>
                <a:gd name="csY17" fmla="*/ 1985535 h 2445554"/>
                <a:gd name="csX18" fmla="*/ 304321 w 2790936"/>
                <a:gd name="csY18" fmla="*/ 1941503 h 2445554"/>
                <a:gd name="csX19" fmla="*/ 207782 w 2790936"/>
                <a:gd name="csY19" fmla="*/ 1648163 h 2445554"/>
                <a:gd name="csX20" fmla="*/ 42816 w 2790936"/>
                <a:gd name="csY20" fmla="*/ 904475 h 2445554"/>
                <a:gd name="csX21" fmla="*/ 36242 w 2790936"/>
                <a:gd name="csY21" fmla="*/ 585355 h 2445554"/>
                <a:gd name="csX22" fmla="*/ 209166 w 2790936"/>
                <a:gd name="csY22" fmla="*/ 515114 h 2445554"/>
                <a:gd name="csX23" fmla="*/ 601556 w 2790936"/>
                <a:gd name="csY23" fmla="*/ 431375 h 2445554"/>
                <a:gd name="csX24" fmla="*/ 2133051 w 2790936"/>
                <a:gd name="csY24" fmla="*/ 103779 h 2445554"/>
                <a:gd name="csX25" fmla="*/ 2562982 w 2790936"/>
                <a:gd name="csY25" fmla="*/ 13813 h 2445554"/>
                <a:gd name="csX26" fmla="*/ 2663091 w 2790936"/>
                <a:gd name="csY26" fmla="*/ 48 h 2445554"/>
                <a:gd name="csX27" fmla="*/ 2651205 w 2790936"/>
                <a:gd name="csY27" fmla="*/ 60503 h 2445554"/>
                <a:gd name="csX28" fmla="*/ 2530456 w 2790936"/>
                <a:gd name="csY28" fmla="*/ 84661 h 2445554"/>
                <a:gd name="csX29" fmla="*/ 2123448 w 2790936"/>
                <a:gd name="csY29" fmla="*/ 170821 h 2445554"/>
                <a:gd name="csX30" fmla="*/ 610552 w 2790936"/>
                <a:gd name="csY30" fmla="*/ 493227 h 2445554"/>
                <a:gd name="csX31" fmla="*/ 290482 w 2790936"/>
                <a:gd name="csY31" fmla="*/ 562259 h 2445554"/>
                <a:gd name="csX32" fmla="*/ 119460 w 2790936"/>
                <a:gd name="csY32" fmla="*/ 599629 h 2445554"/>
                <a:gd name="csX33" fmla="*/ 69286 w 2790936"/>
                <a:gd name="csY33" fmla="*/ 727830 h 2445554"/>
                <a:gd name="csX34" fmla="*/ 128802 w 2790936"/>
                <a:gd name="csY34" fmla="*/ 1008368 h 2445554"/>
                <a:gd name="csX35" fmla="*/ 259080 w 2790936"/>
                <a:gd name="csY35" fmla="*/ 1596347 h 2445554"/>
                <a:gd name="csX36" fmla="*/ 302160 w 2790936"/>
                <a:gd name="csY36" fmla="*/ 1786831 h 2445554"/>
                <a:gd name="csX37" fmla="*/ 352765 w 2790936"/>
                <a:gd name="csY37" fmla="*/ 1901798 h 2445554"/>
                <a:gd name="csX38" fmla="*/ 471796 w 2790936"/>
                <a:gd name="csY38" fmla="*/ 1923856 h 2445554"/>
                <a:gd name="csX39" fmla="*/ 705707 w 2790936"/>
                <a:gd name="csY39" fmla="*/ 1937352 h 2445554"/>
                <a:gd name="csX40" fmla="*/ 824826 w 2790936"/>
                <a:gd name="csY40" fmla="*/ 1950846 h 2445554"/>
                <a:gd name="csX41" fmla="*/ 828459 w 2790936"/>
                <a:gd name="csY41" fmla="*/ 2063303 h 2445554"/>
                <a:gd name="csX42" fmla="*/ 809514 w 2790936"/>
                <a:gd name="csY42" fmla="*/ 2353010 h 2445554"/>
                <a:gd name="csX43" fmla="*/ 1185555 w 2790936"/>
                <a:gd name="csY43" fmla="*/ 2089082 h 2445554"/>
                <a:gd name="csX44" fmla="*/ 1312805 w 2790936"/>
                <a:gd name="csY44" fmla="*/ 1991071 h 2445554"/>
                <a:gd name="csX45" fmla="*/ 1363756 w 2790936"/>
                <a:gd name="csY45" fmla="*/ 1956901 h 2445554"/>
                <a:gd name="csX46" fmla="*/ 1443514 w 2790936"/>
                <a:gd name="csY46" fmla="*/ 1959669 h 2445554"/>
                <a:gd name="csX47" fmla="*/ 1631318 w 2790936"/>
                <a:gd name="csY47" fmla="*/ 1971175 h 2445554"/>
                <a:gd name="csX48" fmla="*/ 2124400 w 2790936"/>
                <a:gd name="csY48" fmla="*/ 2000327 h 2445554"/>
                <a:gd name="csX49" fmla="*/ 2397151 w 2790936"/>
                <a:gd name="csY49" fmla="*/ 2014342 h 2445554"/>
                <a:gd name="csX50" fmla="*/ 2499315 w 2790936"/>
                <a:gd name="csY50" fmla="*/ 1786486 h 2445554"/>
                <a:gd name="csX51" fmla="*/ 2597758 w 2790936"/>
                <a:gd name="csY51" fmla="*/ 1086136 h 2445554"/>
                <a:gd name="csX52" fmla="*/ 2707015 w 2790936"/>
                <a:gd name="csY52" fmla="*/ 315890 h 2445554"/>
                <a:gd name="csX53" fmla="*/ 2688070 w 2790936"/>
                <a:gd name="csY53" fmla="*/ 67707 h 2445554"/>
                <a:gd name="csX54" fmla="*/ 2651205 w 2790936"/>
                <a:gd name="csY54" fmla="*/ 60503 h 24455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2790936" h="2445554">
                  <a:moveTo>
                    <a:pt x="2663091" y="48"/>
                  </a:moveTo>
                  <a:cubicBezTo>
                    <a:pt x="2696006" y="772"/>
                    <a:pt x="2727257" y="10007"/>
                    <a:pt x="2753208" y="37342"/>
                  </a:cubicBezTo>
                  <a:cubicBezTo>
                    <a:pt x="2807620" y="94696"/>
                    <a:pt x="2790319" y="168399"/>
                    <a:pt x="2779506" y="238382"/>
                  </a:cubicBezTo>
                  <a:cubicBezTo>
                    <a:pt x="2768778" y="307240"/>
                    <a:pt x="2760647" y="376531"/>
                    <a:pt x="2751737" y="445650"/>
                  </a:cubicBezTo>
                  <a:cubicBezTo>
                    <a:pt x="2701305" y="838385"/>
                    <a:pt x="2641962" y="1230168"/>
                    <a:pt x="2585993" y="1622124"/>
                  </a:cubicBezTo>
                  <a:cubicBezTo>
                    <a:pt x="2572757" y="1714512"/>
                    <a:pt x="2560474" y="1807074"/>
                    <a:pt x="2546547" y="1899375"/>
                  </a:cubicBezTo>
                  <a:cubicBezTo>
                    <a:pt x="2536685" y="1964427"/>
                    <a:pt x="2524747" y="2025327"/>
                    <a:pt x="2460906" y="2058372"/>
                  </a:cubicBezTo>
                  <a:cubicBezTo>
                    <a:pt x="2392394" y="2093840"/>
                    <a:pt x="2241788" y="2069099"/>
                    <a:pt x="2163067" y="2063390"/>
                  </a:cubicBezTo>
                  <a:cubicBezTo>
                    <a:pt x="1983049" y="2050328"/>
                    <a:pt x="1802685" y="2043061"/>
                    <a:pt x="1622667" y="2030777"/>
                  </a:cubicBezTo>
                  <a:cubicBezTo>
                    <a:pt x="1568341" y="2027144"/>
                    <a:pt x="1513930" y="2024549"/>
                    <a:pt x="1459604" y="2020657"/>
                  </a:cubicBezTo>
                  <a:cubicBezTo>
                    <a:pt x="1433565" y="2018753"/>
                    <a:pt x="1399310" y="2010880"/>
                    <a:pt x="1374136" y="2018753"/>
                  </a:cubicBezTo>
                  <a:cubicBezTo>
                    <a:pt x="1345589" y="2027749"/>
                    <a:pt x="1275607" y="2094360"/>
                    <a:pt x="1246800" y="2115466"/>
                  </a:cubicBezTo>
                  <a:cubicBezTo>
                    <a:pt x="1136765" y="2196176"/>
                    <a:pt x="1028719" y="2279221"/>
                    <a:pt x="915138" y="2354827"/>
                  </a:cubicBezTo>
                  <a:cubicBezTo>
                    <a:pt x="888667" y="2372474"/>
                    <a:pt x="798615" y="2442889"/>
                    <a:pt x="773615" y="2445398"/>
                  </a:cubicBezTo>
                  <a:cubicBezTo>
                    <a:pt x="762542" y="2446436"/>
                    <a:pt x="758303" y="2442110"/>
                    <a:pt x="748960" y="2438218"/>
                  </a:cubicBezTo>
                  <a:cubicBezTo>
                    <a:pt x="728631" y="2401367"/>
                    <a:pt x="746020" y="2345398"/>
                    <a:pt x="749652" y="2304481"/>
                  </a:cubicBezTo>
                  <a:cubicBezTo>
                    <a:pt x="758044" y="2210536"/>
                    <a:pt x="780709" y="2094965"/>
                    <a:pt x="770155" y="2002749"/>
                  </a:cubicBezTo>
                  <a:cubicBezTo>
                    <a:pt x="670760" y="1989081"/>
                    <a:pt x="567126" y="1991676"/>
                    <a:pt x="466780" y="1985535"/>
                  </a:cubicBezTo>
                  <a:cubicBezTo>
                    <a:pt x="408129" y="1981988"/>
                    <a:pt x="351036" y="1982248"/>
                    <a:pt x="304321" y="1941503"/>
                  </a:cubicBezTo>
                  <a:cubicBezTo>
                    <a:pt x="238491" y="1884150"/>
                    <a:pt x="227505" y="1732420"/>
                    <a:pt x="207782" y="1648163"/>
                  </a:cubicBezTo>
                  <a:cubicBezTo>
                    <a:pt x="149823" y="1400930"/>
                    <a:pt x="101552" y="1151448"/>
                    <a:pt x="42816" y="904475"/>
                  </a:cubicBezTo>
                  <a:cubicBezTo>
                    <a:pt x="19805" y="807416"/>
                    <a:pt x="-37116" y="672120"/>
                    <a:pt x="36242" y="585355"/>
                  </a:cubicBezTo>
                  <a:cubicBezTo>
                    <a:pt x="79840" y="533884"/>
                    <a:pt x="147315" y="528176"/>
                    <a:pt x="209166" y="515114"/>
                  </a:cubicBezTo>
                  <a:cubicBezTo>
                    <a:pt x="339962" y="487431"/>
                    <a:pt x="471278" y="461393"/>
                    <a:pt x="601556" y="431375"/>
                  </a:cubicBezTo>
                  <a:cubicBezTo>
                    <a:pt x="1110208" y="314161"/>
                    <a:pt x="1623532" y="217189"/>
                    <a:pt x="2133051" y="103779"/>
                  </a:cubicBezTo>
                  <a:cubicBezTo>
                    <a:pt x="2275956" y="71945"/>
                    <a:pt x="2419642" y="43312"/>
                    <a:pt x="2562982" y="13813"/>
                  </a:cubicBezTo>
                  <a:cubicBezTo>
                    <a:pt x="2595595" y="7109"/>
                    <a:pt x="2630175" y="-677"/>
                    <a:pt x="2663091" y="48"/>
                  </a:cubicBezTo>
                  <a:close/>
                  <a:moveTo>
                    <a:pt x="2651205" y="60503"/>
                  </a:moveTo>
                  <a:cubicBezTo>
                    <a:pt x="2611296" y="60284"/>
                    <a:pt x="2564453" y="77849"/>
                    <a:pt x="2530456" y="84661"/>
                  </a:cubicBezTo>
                  <a:cubicBezTo>
                    <a:pt x="2394557" y="112171"/>
                    <a:pt x="2259261" y="142880"/>
                    <a:pt x="2123448" y="170821"/>
                  </a:cubicBezTo>
                  <a:cubicBezTo>
                    <a:pt x="1618428" y="274714"/>
                    <a:pt x="1114793" y="385356"/>
                    <a:pt x="610552" y="493227"/>
                  </a:cubicBezTo>
                  <a:cubicBezTo>
                    <a:pt x="503805" y="516065"/>
                    <a:pt x="397143" y="539075"/>
                    <a:pt x="290482" y="562259"/>
                  </a:cubicBezTo>
                  <a:cubicBezTo>
                    <a:pt x="235032" y="574283"/>
                    <a:pt x="172400" y="578868"/>
                    <a:pt x="119460" y="599629"/>
                  </a:cubicBezTo>
                  <a:cubicBezTo>
                    <a:pt x="68162" y="619872"/>
                    <a:pt x="52677" y="679647"/>
                    <a:pt x="69286" y="727830"/>
                  </a:cubicBezTo>
                  <a:cubicBezTo>
                    <a:pt x="82003" y="821862"/>
                    <a:pt x="108301" y="915548"/>
                    <a:pt x="128802" y="1008368"/>
                  </a:cubicBezTo>
                  <a:cubicBezTo>
                    <a:pt x="172142" y="1204390"/>
                    <a:pt x="213924" y="1400757"/>
                    <a:pt x="259080" y="1596347"/>
                  </a:cubicBezTo>
                  <a:cubicBezTo>
                    <a:pt x="273699" y="1659841"/>
                    <a:pt x="287627" y="1723337"/>
                    <a:pt x="302160" y="1786831"/>
                  </a:cubicBezTo>
                  <a:cubicBezTo>
                    <a:pt x="311848" y="1829306"/>
                    <a:pt x="314875" y="1873856"/>
                    <a:pt x="352765" y="1901798"/>
                  </a:cubicBezTo>
                  <a:cubicBezTo>
                    <a:pt x="386849" y="1926798"/>
                    <a:pt x="431918" y="1920742"/>
                    <a:pt x="471796" y="1923856"/>
                  </a:cubicBezTo>
                  <a:cubicBezTo>
                    <a:pt x="549565" y="1929912"/>
                    <a:pt x="627680" y="1934324"/>
                    <a:pt x="705707" y="1937352"/>
                  </a:cubicBezTo>
                  <a:cubicBezTo>
                    <a:pt x="744289" y="1938908"/>
                    <a:pt x="790224" y="1933805"/>
                    <a:pt x="824826" y="1950846"/>
                  </a:cubicBezTo>
                  <a:cubicBezTo>
                    <a:pt x="838840" y="1984843"/>
                    <a:pt x="830968" y="2026798"/>
                    <a:pt x="828459" y="2063303"/>
                  </a:cubicBezTo>
                  <a:cubicBezTo>
                    <a:pt x="823442" y="2137525"/>
                    <a:pt x="797663" y="2288044"/>
                    <a:pt x="809514" y="2353010"/>
                  </a:cubicBezTo>
                  <a:cubicBezTo>
                    <a:pt x="939014" y="2273598"/>
                    <a:pt x="1065225" y="2181902"/>
                    <a:pt x="1185555" y="2089082"/>
                  </a:cubicBezTo>
                  <a:cubicBezTo>
                    <a:pt x="1227941" y="2056383"/>
                    <a:pt x="1269725" y="2022905"/>
                    <a:pt x="1312805" y="1991071"/>
                  </a:cubicBezTo>
                  <a:cubicBezTo>
                    <a:pt x="1327770" y="1979998"/>
                    <a:pt x="1345071" y="1960621"/>
                    <a:pt x="1363756" y="1956901"/>
                  </a:cubicBezTo>
                  <a:cubicBezTo>
                    <a:pt x="1388584" y="1952057"/>
                    <a:pt x="1418255" y="1958026"/>
                    <a:pt x="1443514" y="1959669"/>
                  </a:cubicBezTo>
                  <a:cubicBezTo>
                    <a:pt x="1506057" y="1963735"/>
                    <a:pt x="1568688" y="1967023"/>
                    <a:pt x="1631318" y="1971175"/>
                  </a:cubicBezTo>
                  <a:cubicBezTo>
                    <a:pt x="1795591" y="1982074"/>
                    <a:pt x="1960038" y="1990119"/>
                    <a:pt x="2124400" y="2000327"/>
                  </a:cubicBezTo>
                  <a:cubicBezTo>
                    <a:pt x="2212894" y="2005864"/>
                    <a:pt x="2309089" y="2023425"/>
                    <a:pt x="2397151" y="2014342"/>
                  </a:cubicBezTo>
                  <a:cubicBezTo>
                    <a:pt x="2497238" y="1993494"/>
                    <a:pt x="2489193" y="1867281"/>
                    <a:pt x="2499315" y="1786486"/>
                  </a:cubicBezTo>
                  <a:cubicBezTo>
                    <a:pt x="2528639" y="1553007"/>
                    <a:pt x="2560820" y="1318576"/>
                    <a:pt x="2597758" y="1086136"/>
                  </a:cubicBezTo>
                  <a:cubicBezTo>
                    <a:pt x="2638243" y="830772"/>
                    <a:pt x="2677169" y="572812"/>
                    <a:pt x="2707015" y="315890"/>
                  </a:cubicBezTo>
                  <a:cubicBezTo>
                    <a:pt x="2714367" y="252482"/>
                    <a:pt x="2761772" y="101443"/>
                    <a:pt x="2688070" y="67707"/>
                  </a:cubicBezTo>
                  <a:cubicBezTo>
                    <a:pt x="2677040" y="62625"/>
                    <a:pt x="2664508" y="60576"/>
                    <a:pt x="2651205" y="605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A00A88-30EA-7D2B-7622-0F95F9AD4BEA}"/>
                </a:ext>
              </a:extLst>
            </p:cNvPr>
            <p:cNvSpPr/>
            <p:nvPr/>
          </p:nvSpPr>
          <p:spPr>
            <a:xfrm>
              <a:off x="4674798" y="2101969"/>
              <a:ext cx="729881" cy="281421"/>
            </a:xfrm>
            <a:custGeom>
              <a:avLst/>
              <a:gdLst>
                <a:gd name="csX0" fmla="*/ 592861 w 627765"/>
                <a:gd name="csY0" fmla="*/ 39 h 218102"/>
                <a:gd name="csX1" fmla="*/ 625096 w 627765"/>
                <a:gd name="csY1" fmla="*/ 60150 h 218102"/>
                <a:gd name="csX2" fmla="*/ 471202 w 627765"/>
                <a:gd name="csY2" fmla="*/ 111534 h 218102"/>
                <a:gd name="csX3" fmla="*/ 175612 w 627765"/>
                <a:gd name="csY3" fmla="*/ 187658 h 218102"/>
                <a:gd name="csX4" fmla="*/ 22065 w 627765"/>
                <a:gd name="csY4" fmla="*/ 216724 h 218102"/>
                <a:gd name="csX5" fmla="*/ 116442 w 627765"/>
                <a:gd name="csY5" fmla="*/ 119925 h 218102"/>
                <a:gd name="csX6" fmla="*/ 508400 w 627765"/>
                <a:gd name="csY6" fmla="*/ 17847 h 218102"/>
                <a:gd name="csX7" fmla="*/ 592861 w 627765"/>
                <a:gd name="csY7" fmla="*/ 39 h 218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27765" h="218102">
                  <a:moveTo>
                    <a:pt x="592861" y="39"/>
                  </a:moveTo>
                  <a:cubicBezTo>
                    <a:pt x="618023" y="850"/>
                    <a:pt x="634481" y="14648"/>
                    <a:pt x="625096" y="60150"/>
                  </a:cubicBezTo>
                  <a:cubicBezTo>
                    <a:pt x="590494" y="93454"/>
                    <a:pt x="517310" y="99769"/>
                    <a:pt x="471202" y="111534"/>
                  </a:cubicBezTo>
                  <a:cubicBezTo>
                    <a:pt x="372585" y="136621"/>
                    <a:pt x="274056" y="161621"/>
                    <a:pt x="175612" y="187658"/>
                  </a:cubicBezTo>
                  <a:cubicBezTo>
                    <a:pt x="128122" y="200202"/>
                    <a:pt x="70336" y="224078"/>
                    <a:pt x="22065" y="216724"/>
                  </a:cubicBezTo>
                  <a:cubicBezTo>
                    <a:pt x="-49994" y="148384"/>
                    <a:pt x="73881" y="131083"/>
                    <a:pt x="116442" y="119925"/>
                  </a:cubicBezTo>
                  <a:cubicBezTo>
                    <a:pt x="247066" y="85668"/>
                    <a:pt x="377603" y="51066"/>
                    <a:pt x="508400" y="17847"/>
                  </a:cubicBezTo>
                  <a:cubicBezTo>
                    <a:pt x="533832" y="11403"/>
                    <a:pt x="567699" y="-772"/>
                    <a:pt x="592861" y="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8BDFAAC-58A2-7E8C-4AE3-4A0295559246}"/>
                </a:ext>
              </a:extLst>
            </p:cNvPr>
            <p:cNvSpPr/>
            <p:nvPr/>
          </p:nvSpPr>
          <p:spPr>
            <a:xfrm>
              <a:off x="4617511" y="3951093"/>
              <a:ext cx="467721" cy="675195"/>
            </a:xfrm>
            <a:custGeom>
              <a:avLst/>
              <a:gdLst>
                <a:gd name="csX0" fmla="*/ 42877 w 402283"/>
                <a:gd name="csY0" fmla="*/ 0 h 523279"/>
                <a:gd name="csX1" fmla="*/ 94521 w 402283"/>
                <a:gd name="csY1" fmla="*/ 103375 h 523279"/>
                <a:gd name="csX2" fmla="*/ 157151 w 402283"/>
                <a:gd name="csY2" fmla="*/ 307961 h 523279"/>
                <a:gd name="csX3" fmla="*/ 189936 w 402283"/>
                <a:gd name="csY3" fmla="*/ 405712 h 523279"/>
                <a:gd name="csX4" fmla="*/ 354989 w 402283"/>
                <a:gd name="csY4" fmla="*/ 445418 h 523279"/>
                <a:gd name="csX5" fmla="*/ 394002 w 402283"/>
                <a:gd name="csY5" fmla="*/ 513758 h 523279"/>
                <a:gd name="csX6" fmla="*/ 293743 w 402283"/>
                <a:gd name="csY6" fmla="*/ 517305 h 523279"/>
                <a:gd name="csX7" fmla="*/ 161302 w 402283"/>
                <a:gd name="csY7" fmla="*/ 486335 h 523279"/>
                <a:gd name="csX8" fmla="*/ 96077 w 402283"/>
                <a:gd name="csY8" fmla="*/ 368860 h 523279"/>
                <a:gd name="csX9" fmla="*/ 37772 w 402283"/>
                <a:gd name="csY9" fmla="*/ 176732 h 523279"/>
                <a:gd name="csX10" fmla="*/ 42877 w 402283"/>
                <a:gd name="csY10" fmla="*/ 0 h 5232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02283" h="523279">
                  <a:moveTo>
                    <a:pt x="42877" y="0"/>
                  </a:moveTo>
                  <a:cubicBezTo>
                    <a:pt x="78949" y="18859"/>
                    <a:pt x="82583" y="66524"/>
                    <a:pt x="94521" y="103375"/>
                  </a:cubicBezTo>
                  <a:cubicBezTo>
                    <a:pt x="116406" y="171196"/>
                    <a:pt x="136217" y="239794"/>
                    <a:pt x="157151" y="307961"/>
                  </a:cubicBezTo>
                  <a:cubicBezTo>
                    <a:pt x="166666" y="338757"/>
                    <a:pt x="172029" y="378549"/>
                    <a:pt x="189936" y="405712"/>
                  </a:cubicBezTo>
                  <a:cubicBezTo>
                    <a:pt x="219780" y="451128"/>
                    <a:pt x="308276" y="438758"/>
                    <a:pt x="354989" y="445418"/>
                  </a:cubicBezTo>
                  <a:cubicBezTo>
                    <a:pt x="395906" y="451301"/>
                    <a:pt x="414245" y="474312"/>
                    <a:pt x="394002" y="513758"/>
                  </a:cubicBezTo>
                  <a:cubicBezTo>
                    <a:pt x="364418" y="530712"/>
                    <a:pt x="327134" y="520505"/>
                    <a:pt x="293743" y="517305"/>
                  </a:cubicBezTo>
                  <a:cubicBezTo>
                    <a:pt x="250230" y="512979"/>
                    <a:pt x="198587" y="511767"/>
                    <a:pt x="161302" y="486335"/>
                  </a:cubicBezTo>
                  <a:cubicBezTo>
                    <a:pt x="118916" y="457529"/>
                    <a:pt x="109399" y="415487"/>
                    <a:pt x="96077" y="368860"/>
                  </a:cubicBezTo>
                  <a:cubicBezTo>
                    <a:pt x="77739" y="304587"/>
                    <a:pt x="57236" y="240746"/>
                    <a:pt x="37772" y="176732"/>
                  </a:cubicBezTo>
                  <a:cubicBezTo>
                    <a:pt x="21337" y="122406"/>
                    <a:pt x="-41120" y="11938"/>
                    <a:pt x="428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0E93851-12FB-1FD7-1C2C-61DCC7EB692B}"/>
                </a:ext>
              </a:extLst>
            </p:cNvPr>
            <p:cNvGrpSpPr/>
            <p:nvPr/>
          </p:nvGrpSpPr>
          <p:grpSpPr>
            <a:xfrm>
              <a:off x="4889478" y="2743350"/>
              <a:ext cx="2413044" cy="1423059"/>
              <a:chOff x="332936" y="2617970"/>
              <a:chExt cx="2926080" cy="1423059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4EC47F6-D7DB-7EA0-4B80-506553D6744B}"/>
                  </a:ext>
                </a:extLst>
              </p:cNvPr>
              <p:cNvSpPr txBox="1"/>
              <p:nvPr/>
            </p:nvSpPr>
            <p:spPr>
              <a:xfrm>
                <a:off x="332936" y="26179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E3C4E5A-96E5-A5A5-3197-D1495A459D1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sodales.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A863B71-9207-3612-39CF-B83848387FEF}"/>
              </a:ext>
            </a:extLst>
          </p:cNvPr>
          <p:cNvGrpSpPr/>
          <p:nvPr/>
        </p:nvGrpSpPr>
        <p:grpSpPr>
          <a:xfrm>
            <a:off x="8433464" y="1764102"/>
            <a:ext cx="3097177" cy="3329796"/>
            <a:chOff x="8433464" y="1764102"/>
            <a:chExt cx="3097177" cy="332979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2E87B09-7DEE-6B7B-D74C-8214F2C2CB7F}"/>
                </a:ext>
              </a:extLst>
            </p:cNvPr>
            <p:cNvSpPr/>
            <p:nvPr/>
          </p:nvSpPr>
          <p:spPr>
            <a:xfrm>
              <a:off x="8504509" y="1787565"/>
              <a:ext cx="2955085" cy="2661528"/>
            </a:xfrm>
            <a:custGeom>
              <a:avLst/>
              <a:gdLst>
                <a:gd name="csX0" fmla="*/ 1369279 w 2541645"/>
                <a:gd name="csY0" fmla="*/ 958 h 2141347"/>
                <a:gd name="csX1" fmla="*/ 1719017 w 2541645"/>
                <a:gd name="csY1" fmla="*/ 127786 h 2141347"/>
                <a:gd name="csX2" fmla="*/ 1888567 w 2541645"/>
                <a:gd name="csY2" fmla="*/ 347683 h 2141347"/>
                <a:gd name="csX3" fmla="*/ 1940645 w 2541645"/>
                <a:gd name="csY3" fmla="*/ 475107 h 2141347"/>
                <a:gd name="csX4" fmla="*/ 2199641 w 2541645"/>
                <a:gd name="csY4" fmla="*/ 486785 h 2141347"/>
                <a:gd name="csX5" fmla="*/ 2538744 w 2541645"/>
                <a:gd name="csY5" fmla="*/ 1052099 h 2141347"/>
                <a:gd name="csX6" fmla="*/ 2479920 w 2541645"/>
                <a:gd name="csY6" fmla="*/ 1267756 h 2141347"/>
                <a:gd name="csX7" fmla="*/ 2423258 w 2541645"/>
                <a:gd name="csY7" fmla="*/ 1365509 h 2141347"/>
                <a:gd name="csX8" fmla="*/ 2427412 w 2541645"/>
                <a:gd name="csY8" fmla="*/ 1493623 h 2141347"/>
                <a:gd name="csX9" fmla="*/ 2229659 w 2541645"/>
                <a:gd name="csY9" fmla="*/ 1839299 h 2141347"/>
                <a:gd name="csX10" fmla="*/ 1900679 w 2541645"/>
                <a:gd name="csY10" fmla="*/ 1943711 h 2141347"/>
                <a:gd name="csX11" fmla="*/ 1755177 w 2541645"/>
                <a:gd name="csY11" fmla="*/ 1917674 h 2141347"/>
                <a:gd name="csX12" fmla="*/ 1639950 w 2541645"/>
                <a:gd name="csY12" fmla="*/ 2045183 h 2141347"/>
                <a:gd name="csX13" fmla="*/ 1158374 w 2541645"/>
                <a:gd name="csY13" fmla="*/ 2116204 h 2141347"/>
                <a:gd name="csX14" fmla="*/ 1028356 w 2541645"/>
                <a:gd name="csY14" fmla="*/ 2055736 h 2141347"/>
                <a:gd name="csX15" fmla="*/ 952405 w 2541645"/>
                <a:gd name="csY15" fmla="*/ 2002622 h 2141347"/>
                <a:gd name="csX16" fmla="*/ 781470 w 2541645"/>
                <a:gd name="csY16" fmla="*/ 2011013 h 2141347"/>
                <a:gd name="csX17" fmla="*/ 458371 w 2541645"/>
                <a:gd name="csY17" fmla="*/ 1916549 h 2141347"/>
                <a:gd name="csX18" fmla="*/ 325845 w 2541645"/>
                <a:gd name="csY18" fmla="*/ 1772171 h 2141347"/>
                <a:gd name="csX19" fmla="*/ 278613 w 2541645"/>
                <a:gd name="csY19" fmla="*/ 1680648 h 2141347"/>
                <a:gd name="csX20" fmla="*/ 187869 w 2541645"/>
                <a:gd name="csY20" fmla="*/ 1615682 h 2141347"/>
                <a:gd name="csX21" fmla="*/ 52314 w 2541645"/>
                <a:gd name="csY21" fmla="*/ 1431686 h 2141347"/>
                <a:gd name="csX22" fmla="*/ 320222 w 2541645"/>
                <a:gd name="csY22" fmla="*/ 655904 h 2141347"/>
                <a:gd name="csX23" fmla="*/ 617110 w 2541645"/>
                <a:gd name="csY23" fmla="*/ 567840 h 2141347"/>
                <a:gd name="csX24" fmla="*/ 669271 w 2541645"/>
                <a:gd name="csY24" fmla="*/ 434448 h 2141347"/>
                <a:gd name="csX25" fmla="*/ 800934 w 2541645"/>
                <a:gd name="csY25" fmla="*/ 228652 h 2141347"/>
                <a:gd name="csX26" fmla="*/ 1369279 w 2541645"/>
                <a:gd name="csY26" fmla="*/ 958 h 2141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541645" h="2141347">
                  <a:moveTo>
                    <a:pt x="1369279" y="958"/>
                  </a:moveTo>
                  <a:cubicBezTo>
                    <a:pt x="1495095" y="7533"/>
                    <a:pt x="1617870" y="48147"/>
                    <a:pt x="1719017" y="127786"/>
                  </a:cubicBezTo>
                  <a:cubicBezTo>
                    <a:pt x="1792892" y="185918"/>
                    <a:pt x="1848429" y="263428"/>
                    <a:pt x="1888567" y="347683"/>
                  </a:cubicBezTo>
                  <a:cubicBezTo>
                    <a:pt x="1907254" y="386957"/>
                    <a:pt x="1914087" y="442147"/>
                    <a:pt x="1940645" y="475107"/>
                  </a:cubicBezTo>
                  <a:cubicBezTo>
                    <a:pt x="2028879" y="477269"/>
                    <a:pt x="2112012" y="458411"/>
                    <a:pt x="2199641" y="486785"/>
                  </a:cubicBezTo>
                  <a:cubicBezTo>
                    <a:pt x="2437272" y="563688"/>
                    <a:pt x="2562706" y="810229"/>
                    <a:pt x="2538744" y="1052099"/>
                  </a:cubicBezTo>
                  <a:cubicBezTo>
                    <a:pt x="2531218" y="1128051"/>
                    <a:pt x="2512964" y="1198899"/>
                    <a:pt x="2479920" y="1267756"/>
                  </a:cubicBezTo>
                  <a:cubicBezTo>
                    <a:pt x="2467031" y="1294659"/>
                    <a:pt x="2427584" y="1339902"/>
                    <a:pt x="2423258" y="1365509"/>
                  </a:cubicBezTo>
                  <a:cubicBezTo>
                    <a:pt x="2418328" y="1394574"/>
                    <a:pt x="2432082" y="1453225"/>
                    <a:pt x="2427412" y="1493623"/>
                  </a:cubicBezTo>
                  <a:cubicBezTo>
                    <a:pt x="2411667" y="1628312"/>
                    <a:pt x="2335542" y="1755907"/>
                    <a:pt x="2229659" y="1839299"/>
                  </a:cubicBezTo>
                  <a:cubicBezTo>
                    <a:pt x="2137876" y="1911618"/>
                    <a:pt x="2017461" y="1950200"/>
                    <a:pt x="1900679" y="1943711"/>
                  </a:cubicBezTo>
                  <a:cubicBezTo>
                    <a:pt x="1851284" y="1940943"/>
                    <a:pt x="1803273" y="1918970"/>
                    <a:pt x="1755177" y="1917674"/>
                  </a:cubicBezTo>
                  <a:cubicBezTo>
                    <a:pt x="1714173" y="1958417"/>
                    <a:pt x="1686923" y="2008503"/>
                    <a:pt x="1639950" y="2045183"/>
                  </a:cubicBezTo>
                  <a:cubicBezTo>
                    <a:pt x="1510020" y="2146654"/>
                    <a:pt x="1312182" y="2163349"/>
                    <a:pt x="1158374" y="2116204"/>
                  </a:cubicBezTo>
                  <a:cubicBezTo>
                    <a:pt x="1112440" y="2102103"/>
                    <a:pt x="1068496" y="2082207"/>
                    <a:pt x="1028356" y="2055736"/>
                  </a:cubicBezTo>
                  <a:cubicBezTo>
                    <a:pt x="1005173" y="2040425"/>
                    <a:pt x="978963" y="2010580"/>
                    <a:pt x="952405" y="2002622"/>
                  </a:cubicBezTo>
                  <a:cubicBezTo>
                    <a:pt x="916591" y="1991981"/>
                    <a:pt x="824636" y="2011013"/>
                    <a:pt x="781470" y="2011013"/>
                  </a:cubicBezTo>
                  <a:cubicBezTo>
                    <a:pt x="667023" y="2011013"/>
                    <a:pt x="552057" y="1985147"/>
                    <a:pt x="458371" y="1916549"/>
                  </a:cubicBezTo>
                  <a:cubicBezTo>
                    <a:pt x="404824" y="1877362"/>
                    <a:pt x="360100" y="1829178"/>
                    <a:pt x="325845" y="1772171"/>
                  </a:cubicBezTo>
                  <a:cubicBezTo>
                    <a:pt x="309149" y="1744403"/>
                    <a:pt x="300326" y="1704436"/>
                    <a:pt x="278613" y="1680648"/>
                  </a:cubicBezTo>
                  <a:cubicBezTo>
                    <a:pt x="254997" y="1654783"/>
                    <a:pt x="215032" y="1638866"/>
                    <a:pt x="187869" y="1615682"/>
                  </a:cubicBezTo>
                  <a:cubicBezTo>
                    <a:pt x="128525" y="1565076"/>
                    <a:pt x="83803" y="1502966"/>
                    <a:pt x="52314" y="1431686"/>
                  </a:cubicBezTo>
                  <a:cubicBezTo>
                    <a:pt x="-79434" y="1133241"/>
                    <a:pt x="47816" y="815852"/>
                    <a:pt x="320222" y="655904"/>
                  </a:cubicBezTo>
                  <a:cubicBezTo>
                    <a:pt x="422385" y="595955"/>
                    <a:pt x="506727" y="591456"/>
                    <a:pt x="617110" y="567840"/>
                  </a:cubicBezTo>
                  <a:cubicBezTo>
                    <a:pt x="643494" y="530643"/>
                    <a:pt x="651365" y="477356"/>
                    <a:pt x="669271" y="434448"/>
                  </a:cubicBezTo>
                  <a:cubicBezTo>
                    <a:pt x="701105" y="358324"/>
                    <a:pt x="745569" y="289725"/>
                    <a:pt x="800934" y="228652"/>
                  </a:cubicBezTo>
                  <a:cubicBezTo>
                    <a:pt x="941451" y="73591"/>
                    <a:pt x="1159587" y="-10002"/>
                    <a:pt x="1369279" y="9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92FB9B3-C708-F136-404C-C2ECB2733344}"/>
                </a:ext>
              </a:extLst>
            </p:cNvPr>
            <p:cNvSpPr/>
            <p:nvPr/>
          </p:nvSpPr>
          <p:spPr>
            <a:xfrm>
              <a:off x="8433464" y="1764102"/>
              <a:ext cx="3097177" cy="3329796"/>
            </a:xfrm>
            <a:custGeom>
              <a:avLst/>
              <a:gdLst>
                <a:gd name="csX0" fmla="*/ 550250 w 2663857"/>
                <a:gd name="csY0" fmla="*/ 2417464 h 2580605"/>
                <a:gd name="csX1" fmla="*/ 574298 w 2663857"/>
                <a:gd name="csY1" fmla="*/ 2534939 h 2580605"/>
                <a:gd name="csX2" fmla="*/ 550250 w 2663857"/>
                <a:gd name="csY2" fmla="*/ 2417464 h 2580605"/>
                <a:gd name="csX3" fmla="*/ 580850 w 2663857"/>
                <a:gd name="csY3" fmla="*/ 2373053 h 2580605"/>
                <a:gd name="csX4" fmla="*/ 590042 w 2663857"/>
                <a:gd name="csY4" fmla="*/ 2576375 h 2580605"/>
                <a:gd name="csX5" fmla="*/ 533987 w 2663857"/>
                <a:gd name="csY5" fmla="*/ 2375076 h 2580605"/>
                <a:gd name="csX6" fmla="*/ 580850 w 2663857"/>
                <a:gd name="csY6" fmla="*/ 2373053 h 2580605"/>
                <a:gd name="csX7" fmla="*/ 793243 w 2663857"/>
                <a:gd name="csY7" fmla="*/ 2236668 h 2580605"/>
                <a:gd name="csX8" fmla="*/ 823348 w 2663857"/>
                <a:gd name="csY8" fmla="*/ 2411236 h 2580605"/>
                <a:gd name="csX9" fmla="*/ 793243 w 2663857"/>
                <a:gd name="csY9" fmla="*/ 2236668 h 2580605"/>
                <a:gd name="csX10" fmla="*/ 783640 w 2663857"/>
                <a:gd name="csY10" fmla="*/ 2184245 h 2580605"/>
                <a:gd name="csX11" fmla="*/ 833469 w 2663857"/>
                <a:gd name="csY11" fmla="*/ 2464436 h 2580605"/>
                <a:gd name="csX12" fmla="*/ 783640 w 2663857"/>
                <a:gd name="csY12" fmla="*/ 2184245 h 2580605"/>
                <a:gd name="csX13" fmla="*/ 1430620 w 2663857"/>
                <a:gd name="csY13" fmla="*/ 61127 h 2580605"/>
                <a:gd name="csX14" fmla="*/ 862274 w 2663857"/>
                <a:gd name="csY14" fmla="*/ 288821 h 2580605"/>
                <a:gd name="csX15" fmla="*/ 730613 w 2663857"/>
                <a:gd name="csY15" fmla="*/ 494618 h 2580605"/>
                <a:gd name="csX16" fmla="*/ 678450 w 2663857"/>
                <a:gd name="csY16" fmla="*/ 628010 h 2580605"/>
                <a:gd name="csX17" fmla="*/ 381564 w 2663857"/>
                <a:gd name="csY17" fmla="*/ 716072 h 2580605"/>
                <a:gd name="csX18" fmla="*/ 113655 w 2663857"/>
                <a:gd name="csY18" fmla="*/ 1491855 h 2580605"/>
                <a:gd name="csX19" fmla="*/ 249210 w 2663857"/>
                <a:gd name="csY19" fmla="*/ 1675852 h 2580605"/>
                <a:gd name="csX20" fmla="*/ 339953 w 2663857"/>
                <a:gd name="csY20" fmla="*/ 1740817 h 2580605"/>
                <a:gd name="csX21" fmla="*/ 387185 w 2663857"/>
                <a:gd name="csY21" fmla="*/ 1832341 h 2580605"/>
                <a:gd name="csX22" fmla="*/ 519713 w 2663857"/>
                <a:gd name="csY22" fmla="*/ 1976718 h 2580605"/>
                <a:gd name="csX23" fmla="*/ 842810 w 2663857"/>
                <a:gd name="csY23" fmla="*/ 2071183 h 2580605"/>
                <a:gd name="csX24" fmla="*/ 1013746 w 2663857"/>
                <a:gd name="csY24" fmla="*/ 2062792 h 2580605"/>
                <a:gd name="csX25" fmla="*/ 1089698 w 2663857"/>
                <a:gd name="csY25" fmla="*/ 2115905 h 2580605"/>
                <a:gd name="csX26" fmla="*/ 1219716 w 2663857"/>
                <a:gd name="csY26" fmla="*/ 2176373 h 2580605"/>
                <a:gd name="csX27" fmla="*/ 1701292 w 2663857"/>
                <a:gd name="csY27" fmla="*/ 2105351 h 2580605"/>
                <a:gd name="csX28" fmla="*/ 1816517 w 2663857"/>
                <a:gd name="csY28" fmla="*/ 1977843 h 2580605"/>
                <a:gd name="csX29" fmla="*/ 1962020 w 2663857"/>
                <a:gd name="csY29" fmla="*/ 2003881 h 2580605"/>
                <a:gd name="csX30" fmla="*/ 2291000 w 2663857"/>
                <a:gd name="csY30" fmla="*/ 1899469 h 2580605"/>
                <a:gd name="csX31" fmla="*/ 2488752 w 2663857"/>
                <a:gd name="csY31" fmla="*/ 1553793 h 2580605"/>
                <a:gd name="csX32" fmla="*/ 2484600 w 2663857"/>
                <a:gd name="csY32" fmla="*/ 1425677 h 2580605"/>
                <a:gd name="csX33" fmla="*/ 2541262 w 2663857"/>
                <a:gd name="csY33" fmla="*/ 1327926 h 2580605"/>
                <a:gd name="csX34" fmla="*/ 2600085 w 2663857"/>
                <a:gd name="csY34" fmla="*/ 1112268 h 2580605"/>
                <a:gd name="csX35" fmla="*/ 2260983 w 2663857"/>
                <a:gd name="csY35" fmla="*/ 546954 h 2580605"/>
                <a:gd name="csX36" fmla="*/ 2001985 w 2663857"/>
                <a:gd name="csY36" fmla="*/ 535275 h 2580605"/>
                <a:gd name="csX37" fmla="*/ 1949909 w 2663857"/>
                <a:gd name="csY37" fmla="*/ 407853 h 2580605"/>
                <a:gd name="csX38" fmla="*/ 1780358 w 2663857"/>
                <a:gd name="csY38" fmla="*/ 187956 h 2580605"/>
                <a:gd name="csX39" fmla="*/ 1430620 w 2663857"/>
                <a:gd name="csY39" fmla="*/ 61127 h 2580605"/>
                <a:gd name="csX40" fmla="*/ 1418907 w 2663857"/>
                <a:gd name="csY40" fmla="*/ 422 h 2580605"/>
                <a:gd name="csX41" fmla="*/ 1789874 w 2663857"/>
                <a:gd name="csY41" fmla="*/ 118146 h 2580605"/>
                <a:gd name="csX42" fmla="*/ 1987712 w 2663857"/>
                <a:gd name="csY42" fmla="*/ 344272 h 2580605"/>
                <a:gd name="csX43" fmla="*/ 2045238 w 2663857"/>
                <a:gd name="csY43" fmla="*/ 469359 h 2580605"/>
                <a:gd name="csX44" fmla="*/ 2277592 w 2663857"/>
                <a:gd name="csY44" fmla="*/ 487439 h 2580605"/>
                <a:gd name="csX45" fmla="*/ 2662023 w 2663857"/>
                <a:gd name="csY45" fmla="*/ 1112787 h 2580605"/>
                <a:gd name="csX46" fmla="*/ 2600950 w 2663857"/>
                <a:gd name="csY46" fmla="*/ 1344275 h 2580605"/>
                <a:gd name="csX47" fmla="*/ 2547144 w 2663857"/>
                <a:gd name="csY47" fmla="*/ 1436665 h 2580605"/>
                <a:gd name="csX48" fmla="*/ 2551556 w 2663857"/>
                <a:gd name="csY48" fmla="*/ 1519364 h 2580605"/>
                <a:gd name="csX49" fmla="*/ 2517472 w 2663857"/>
                <a:gd name="csY49" fmla="*/ 1692547 h 2580605"/>
                <a:gd name="csX50" fmla="*/ 2071189 w 2663857"/>
                <a:gd name="csY50" fmla="*/ 2058986 h 2580605"/>
                <a:gd name="csX51" fmla="*/ 1837625 w 2663857"/>
                <a:gd name="csY51" fmla="*/ 2045749 h 2580605"/>
                <a:gd name="csX52" fmla="*/ 1702157 w 2663857"/>
                <a:gd name="csY52" fmla="*/ 2175681 h 2580605"/>
                <a:gd name="csX53" fmla="*/ 1190217 w 2663857"/>
                <a:gd name="csY53" fmla="*/ 2230959 h 2580605"/>
                <a:gd name="csX54" fmla="*/ 1055960 w 2663857"/>
                <a:gd name="csY54" fmla="*/ 2167117 h 2580605"/>
                <a:gd name="csX55" fmla="*/ 996445 w 2663857"/>
                <a:gd name="csY55" fmla="*/ 2123172 h 2580605"/>
                <a:gd name="csX56" fmla="*/ 808208 w 2663857"/>
                <a:gd name="csY56" fmla="*/ 2131303 h 2580605"/>
                <a:gd name="csX57" fmla="*/ 460543 w 2663857"/>
                <a:gd name="csY57" fmla="*/ 2009418 h 2580605"/>
                <a:gd name="csX58" fmla="*/ 332688 w 2663857"/>
                <a:gd name="csY58" fmla="*/ 1860714 h 2580605"/>
                <a:gd name="csX59" fmla="*/ 292463 w 2663857"/>
                <a:gd name="csY59" fmla="*/ 1780438 h 2580605"/>
                <a:gd name="csX60" fmla="*/ 187099 w 2663857"/>
                <a:gd name="csY60" fmla="*/ 1703880 h 2580605"/>
                <a:gd name="csX61" fmla="*/ 28187 w 2663857"/>
                <a:gd name="csY61" fmla="*/ 1439605 h 2580605"/>
                <a:gd name="csX62" fmla="*/ 1371 w 2663857"/>
                <a:gd name="csY62" fmla="*/ 1199292 h 2580605"/>
                <a:gd name="csX63" fmla="*/ 635197 w 2663857"/>
                <a:gd name="csY63" fmla="*/ 572473 h 2580605"/>
                <a:gd name="csX64" fmla="*/ 675942 w 2663857"/>
                <a:gd name="csY64" fmla="*/ 465639 h 2580605"/>
                <a:gd name="csX65" fmla="*/ 827067 w 2663857"/>
                <a:gd name="csY65" fmla="*/ 236399 h 2580605"/>
                <a:gd name="csX66" fmla="*/ 1418907 w 2663857"/>
                <a:gd name="csY66" fmla="*/ 422 h 2580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</a:cxnLst>
              <a:rect l="l" t="t" r="r" b="b"/>
              <a:pathLst>
                <a:path w="2663857" h="2580605">
                  <a:moveTo>
                    <a:pt x="550250" y="2417464"/>
                  </a:moveTo>
                  <a:cubicBezTo>
                    <a:pt x="473866" y="2430267"/>
                    <a:pt x="496357" y="2548347"/>
                    <a:pt x="574298" y="2534939"/>
                  </a:cubicBezTo>
                  <a:cubicBezTo>
                    <a:pt x="647309" y="2522482"/>
                    <a:pt x="622569" y="2405354"/>
                    <a:pt x="550250" y="2417464"/>
                  </a:cubicBezTo>
                  <a:close/>
                  <a:moveTo>
                    <a:pt x="580850" y="2373053"/>
                  </a:moveTo>
                  <a:cubicBezTo>
                    <a:pt x="679634" y="2390238"/>
                    <a:pt x="701764" y="2547915"/>
                    <a:pt x="590042" y="2576375"/>
                  </a:cubicBezTo>
                  <a:cubicBezTo>
                    <a:pt x="447827" y="2612534"/>
                    <a:pt x="404747" y="2405873"/>
                    <a:pt x="533987" y="2375076"/>
                  </a:cubicBezTo>
                  <a:cubicBezTo>
                    <a:pt x="551061" y="2371010"/>
                    <a:pt x="566738" y="2370598"/>
                    <a:pt x="580850" y="2373053"/>
                  </a:cubicBezTo>
                  <a:close/>
                  <a:moveTo>
                    <a:pt x="793243" y="2236668"/>
                  </a:moveTo>
                  <a:cubicBezTo>
                    <a:pt x="679834" y="2253882"/>
                    <a:pt x="709679" y="2429921"/>
                    <a:pt x="823348" y="2411236"/>
                  </a:cubicBezTo>
                  <a:cubicBezTo>
                    <a:pt x="935026" y="2392897"/>
                    <a:pt x="905354" y="2219626"/>
                    <a:pt x="793243" y="2236668"/>
                  </a:cubicBezTo>
                  <a:close/>
                  <a:moveTo>
                    <a:pt x="783640" y="2184245"/>
                  </a:moveTo>
                  <a:cubicBezTo>
                    <a:pt x="974039" y="2157514"/>
                    <a:pt x="1011064" y="2433814"/>
                    <a:pt x="833469" y="2464436"/>
                  </a:cubicBezTo>
                  <a:cubicBezTo>
                    <a:pt x="644887" y="2496963"/>
                    <a:pt x="601460" y="2209937"/>
                    <a:pt x="783640" y="2184245"/>
                  </a:cubicBezTo>
                  <a:close/>
                  <a:moveTo>
                    <a:pt x="1430620" y="61127"/>
                  </a:moveTo>
                  <a:cubicBezTo>
                    <a:pt x="1220928" y="50168"/>
                    <a:pt x="1002792" y="133761"/>
                    <a:pt x="862274" y="288821"/>
                  </a:cubicBezTo>
                  <a:cubicBezTo>
                    <a:pt x="806911" y="349895"/>
                    <a:pt x="762447" y="418494"/>
                    <a:pt x="730613" y="494618"/>
                  </a:cubicBezTo>
                  <a:cubicBezTo>
                    <a:pt x="712707" y="537526"/>
                    <a:pt x="704834" y="590813"/>
                    <a:pt x="678450" y="628010"/>
                  </a:cubicBezTo>
                  <a:cubicBezTo>
                    <a:pt x="568069" y="651626"/>
                    <a:pt x="483727" y="656125"/>
                    <a:pt x="381564" y="716072"/>
                  </a:cubicBezTo>
                  <a:cubicBezTo>
                    <a:pt x="109157" y="876022"/>
                    <a:pt x="-18093" y="1193411"/>
                    <a:pt x="113655" y="1491855"/>
                  </a:cubicBezTo>
                  <a:cubicBezTo>
                    <a:pt x="145143" y="1563135"/>
                    <a:pt x="189867" y="1625246"/>
                    <a:pt x="249210" y="1675852"/>
                  </a:cubicBezTo>
                  <a:cubicBezTo>
                    <a:pt x="276372" y="1699036"/>
                    <a:pt x="316339" y="1714953"/>
                    <a:pt x="339953" y="1740817"/>
                  </a:cubicBezTo>
                  <a:cubicBezTo>
                    <a:pt x="361667" y="1764606"/>
                    <a:pt x="370491" y="1804573"/>
                    <a:pt x="387185" y="1832341"/>
                  </a:cubicBezTo>
                  <a:cubicBezTo>
                    <a:pt x="421442" y="1889348"/>
                    <a:pt x="466166" y="1937531"/>
                    <a:pt x="519713" y="1976718"/>
                  </a:cubicBezTo>
                  <a:cubicBezTo>
                    <a:pt x="613398" y="2045317"/>
                    <a:pt x="728364" y="2071183"/>
                    <a:pt x="842810" y="2071183"/>
                  </a:cubicBezTo>
                  <a:cubicBezTo>
                    <a:pt x="885977" y="2071183"/>
                    <a:pt x="977933" y="2052151"/>
                    <a:pt x="1013746" y="2062792"/>
                  </a:cubicBezTo>
                  <a:cubicBezTo>
                    <a:pt x="1040303" y="2070749"/>
                    <a:pt x="1066514" y="2100595"/>
                    <a:pt x="1089698" y="2115905"/>
                  </a:cubicBezTo>
                  <a:cubicBezTo>
                    <a:pt x="1129836" y="2142376"/>
                    <a:pt x="1173781" y="2162273"/>
                    <a:pt x="1219716" y="2176373"/>
                  </a:cubicBezTo>
                  <a:cubicBezTo>
                    <a:pt x="1373522" y="2223518"/>
                    <a:pt x="1571360" y="2206824"/>
                    <a:pt x="1701292" y="2105351"/>
                  </a:cubicBezTo>
                  <a:cubicBezTo>
                    <a:pt x="1748265" y="2068673"/>
                    <a:pt x="1775515" y="2018586"/>
                    <a:pt x="1816517" y="1977843"/>
                  </a:cubicBezTo>
                  <a:cubicBezTo>
                    <a:pt x="1864615" y="1979140"/>
                    <a:pt x="1912625" y="2001113"/>
                    <a:pt x="1962020" y="2003881"/>
                  </a:cubicBezTo>
                  <a:cubicBezTo>
                    <a:pt x="2078803" y="2010370"/>
                    <a:pt x="2199218" y="1971787"/>
                    <a:pt x="2291000" y="1899469"/>
                  </a:cubicBezTo>
                  <a:cubicBezTo>
                    <a:pt x="2396884" y="1816077"/>
                    <a:pt x="2473008" y="1688482"/>
                    <a:pt x="2488752" y="1553793"/>
                  </a:cubicBezTo>
                  <a:cubicBezTo>
                    <a:pt x="2493423" y="1513394"/>
                    <a:pt x="2479669" y="1454744"/>
                    <a:pt x="2484600" y="1425677"/>
                  </a:cubicBezTo>
                  <a:cubicBezTo>
                    <a:pt x="2488925" y="1400072"/>
                    <a:pt x="2528372" y="1354829"/>
                    <a:pt x="2541262" y="1327926"/>
                  </a:cubicBezTo>
                  <a:cubicBezTo>
                    <a:pt x="2574306" y="1259068"/>
                    <a:pt x="2592559" y="1188220"/>
                    <a:pt x="2600085" y="1112268"/>
                  </a:cubicBezTo>
                  <a:cubicBezTo>
                    <a:pt x="2624046" y="870399"/>
                    <a:pt x="2498614" y="623858"/>
                    <a:pt x="2260983" y="546954"/>
                  </a:cubicBezTo>
                  <a:cubicBezTo>
                    <a:pt x="2173354" y="518581"/>
                    <a:pt x="2090221" y="537438"/>
                    <a:pt x="2001985" y="535275"/>
                  </a:cubicBezTo>
                  <a:cubicBezTo>
                    <a:pt x="1975429" y="502317"/>
                    <a:pt x="1968594" y="447127"/>
                    <a:pt x="1949909" y="407853"/>
                  </a:cubicBezTo>
                  <a:cubicBezTo>
                    <a:pt x="1909771" y="323596"/>
                    <a:pt x="1854234" y="246088"/>
                    <a:pt x="1780358" y="187956"/>
                  </a:cubicBezTo>
                  <a:cubicBezTo>
                    <a:pt x="1679212" y="108316"/>
                    <a:pt x="1556436" y="67702"/>
                    <a:pt x="1430620" y="61127"/>
                  </a:cubicBezTo>
                  <a:close/>
                  <a:moveTo>
                    <a:pt x="1418907" y="422"/>
                  </a:moveTo>
                  <a:cubicBezTo>
                    <a:pt x="1548852" y="4753"/>
                    <a:pt x="1677471" y="42497"/>
                    <a:pt x="1789874" y="118146"/>
                  </a:cubicBezTo>
                  <a:cubicBezTo>
                    <a:pt x="1873092" y="174116"/>
                    <a:pt x="1940999" y="256123"/>
                    <a:pt x="1987712" y="344272"/>
                  </a:cubicBezTo>
                  <a:cubicBezTo>
                    <a:pt x="2008906" y="384151"/>
                    <a:pt x="2019546" y="433459"/>
                    <a:pt x="2045238" y="469359"/>
                  </a:cubicBezTo>
                  <a:cubicBezTo>
                    <a:pt x="2123786" y="463910"/>
                    <a:pt x="2201554" y="464342"/>
                    <a:pt x="2277592" y="487439"/>
                  </a:cubicBezTo>
                  <a:cubicBezTo>
                    <a:pt x="2545586" y="568840"/>
                    <a:pt x="2681487" y="845052"/>
                    <a:pt x="2662023" y="1112787"/>
                  </a:cubicBezTo>
                  <a:cubicBezTo>
                    <a:pt x="2656054" y="1194016"/>
                    <a:pt x="2635379" y="1270660"/>
                    <a:pt x="2600950" y="1344275"/>
                  </a:cubicBezTo>
                  <a:cubicBezTo>
                    <a:pt x="2587974" y="1371871"/>
                    <a:pt x="2554410" y="1410972"/>
                    <a:pt x="2547144" y="1436665"/>
                  </a:cubicBezTo>
                  <a:cubicBezTo>
                    <a:pt x="2540742" y="1459415"/>
                    <a:pt x="2552075" y="1494883"/>
                    <a:pt x="2551556" y="1519364"/>
                  </a:cubicBezTo>
                  <a:cubicBezTo>
                    <a:pt x="2550258" y="1577841"/>
                    <a:pt x="2538233" y="1637790"/>
                    <a:pt x="2517472" y="1692547"/>
                  </a:cubicBezTo>
                  <a:cubicBezTo>
                    <a:pt x="2446796" y="1879573"/>
                    <a:pt x="2270413" y="2029574"/>
                    <a:pt x="2071189" y="2058986"/>
                  </a:cubicBezTo>
                  <a:cubicBezTo>
                    <a:pt x="1989615" y="2071096"/>
                    <a:pt x="1917556" y="2055871"/>
                    <a:pt x="1837625" y="2045749"/>
                  </a:cubicBezTo>
                  <a:cubicBezTo>
                    <a:pt x="1796448" y="2094539"/>
                    <a:pt x="1756050" y="2140213"/>
                    <a:pt x="1702157" y="2175681"/>
                  </a:cubicBezTo>
                  <a:cubicBezTo>
                    <a:pt x="1556654" y="2271357"/>
                    <a:pt x="1352934" y="2285111"/>
                    <a:pt x="1190217" y="2230959"/>
                  </a:cubicBezTo>
                  <a:cubicBezTo>
                    <a:pt x="1143764" y="2215560"/>
                    <a:pt x="1096705" y="2194454"/>
                    <a:pt x="1055960" y="2167117"/>
                  </a:cubicBezTo>
                  <a:cubicBezTo>
                    <a:pt x="1038487" y="2155353"/>
                    <a:pt x="1016342" y="2128882"/>
                    <a:pt x="996445" y="2123172"/>
                  </a:cubicBezTo>
                  <a:cubicBezTo>
                    <a:pt x="977414" y="2117636"/>
                    <a:pt x="843589" y="2132082"/>
                    <a:pt x="808208" y="2131303"/>
                  </a:cubicBezTo>
                  <a:cubicBezTo>
                    <a:pt x="682689" y="2128449"/>
                    <a:pt x="559418" y="2087792"/>
                    <a:pt x="460543" y="2009418"/>
                  </a:cubicBezTo>
                  <a:cubicBezTo>
                    <a:pt x="408899" y="1968501"/>
                    <a:pt x="365992" y="1917375"/>
                    <a:pt x="332688" y="1860714"/>
                  </a:cubicBezTo>
                  <a:cubicBezTo>
                    <a:pt x="318847" y="1837098"/>
                    <a:pt x="310629" y="1800247"/>
                    <a:pt x="292463" y="1780438"/>
                  </a:cubicBezTo>
                  <a:cubicBezTo>
                    <a:pt x="269625" y="1755610"/>
                    <a:pt x="216425" y="1730610"/>
                    <a:pt x="187099" y="1703880"/>
                  </a:cubicBezTo>
                  <a:cubicBezTo>
                    <a:pt x="112184" y="1635627"/>
                    <a:pt x="53966" y="1537529"/>
                    <a:pt x="28187" y="1439605"/>
                  </a:cubicBezTo>
                  <a:cubicBezTo>
                    <a:pt x="7513" y="1361491"/>
                    <a:pt x="-4165" y="1280262"/>
                    <a:pt x="1371" y="1199292"/>
                  </a:cubicBezTo>
                  <a:cubicBezTo>
                    <a:pt x="25506" y="845657"/>
                    <a:pt x="303622" y="624204"/>
                    <a:pt x="635197" y="572473"/>
                  </a:cubicBezTo>
                  <a:cubicBezTo>
                    <a:pt x="651979" y="538563"/>
                    <a:pt x="661496" y="500847"/>
                    <a:pt x="675942" y="465639"/>
                  </a:cubicBezTo>
                  <a:cubicBezTo>
                    <a:pt x="710631" y="381382"/>
                    <a:pt x="763052" y="301451"/>
                    <a:pt x="827067" y="236399"/>
                  </a:cubicBezTo>
                  <a:cubicBezTo>
                    <a:pt x="982074" y="78796"/>
                    <a:pt x="1202332" y="-6797"/>
                    <a:pt x="1418907" y="4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60F42EC-58D6-F21E-EBFB-7D6FB37F2E89}"/>
                </a:ext>
              </a:extLst>
            </p:cNvPr>
            <p:cNvSpPr/>
            <p:nvPr/>
          </p:nvSpPr>
          <p:spPr>
            <a:xfrm>
              <a:off x="8816145" y="1991556"/>
              <a:ext cx="224713" cy="384419"/>
            </a:xfrm>
            <a:custGeom>
              <a:avLst/>
              <a:gdLst>
                <a:gd name="csX0" fmla="*/ 46539 w 193274"/>
                <a:gd name="csY0" fmla="*/ 0 h 297926"/>
                <a:gd name="csX1" fmla="*/ 165052 w 193274"/>
                <a:gd name="csY1" fmla="*/ 199655 h 297926"/>
                <a:gd name="csX2" fmla="*/ 193253 w 193274"/>
                <a:gd name="csY2" fmla="*/ 270416 h 297926"/>
                <a:gd name="csX3" fmla="*/ 150346 w 193274"/>
                <a:gd name="csY3" fmla="*/ 297926 h 297926"/>
                <a:gd name="csX4" fmla="*/ 98702 w 193274"/>
                <a:gd name="csY4" fmla="*/ 231230 h 297926"/>
                <a:gd name="csX5" fmla="*/ 0 w 193274"/>
                <a:gd name="csY5" fmla="*/ 28201 h 297926"/>
                <a:gd name="csX6" fmla="*/ 46539 w 193274"/>
                <a:gd name="csY6" fmla="*/ 0 h 297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3274" h="297926">
                  <a:moveTo>
                    <a:pt x="46539" y="0"/>
                  </a:moveTo>
                  <a:cubicBezTo>
                    <a:pt x="86160" y="23616"/>
                    <a:pt x="140831" y="153288"/>
                    <a:pt x="165052" y="199655"/>
                  </a:cubicBezTo>
                  <a:cubicBezTo>
                    <a:pt x="177422" y="223184"/>
                    <a:pt x="193945" y="243081"/>
                    <a:pt x="193253" y="270416"/>
                  </a:cubicBezTo>
                  <a:cubicBezTo>
                    <a:pt x="180017" y="288929"/>
                    <a:pt x="172751" y="293600"/>
                    <a:pt x="150346" y="297926"/>
                  </a:cubicBezTo>
                  <a:cubicBezTo>
                    <a:pt x="120588" y="283478"/>
                    <a:pt x="113927" y="259085"/>
                    <a:pt x="98702" y="231230"/>
                  </a:cubicBezTo>
                  <a:cubicBezTo>
                    <a:pt x="70415" y="179586"/>
                    <a:pt x="4238" y="82700"/>
                    <a:pt x="0" y="28201"/>
                  </a:cubicBezTo>
                  <a:cubicBezTo>
                    <a:pt x="13494" y="7266"/>
                    <a:pt x="22144" y="2769"/>
                    <a:pt x="465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06EF9EA-735D-3528-7EAF-250500930240}"/>
                </a:ext>
              </a:extLst>
            </p:cNvPr>
            <p:cNvSpPr/>
            <p:nvPr/>
          </p:nvSpPr>
          <p:spPr>
            <a:xfrm>
              <a:off x="8552299" y="2232503"/>
              <a:ext cx="321375" cy="299516"/>
            </a:xfrm>
            <a:custGeom>
              <a:avLst/>
              <a:gdLst>
                <a:gd name="csX0" fmla="*/ 28423 w 276412"/>
                <a:gd name="csY0" fmla="*/ 1361 h 232126"/>
                <a:gd name="csX1" fmla="*/ 55045 w 276412"/>
                <a:gd name="csY1" fmla="*/ 3578 h 232126"/>
                <a:gd name="csX2" fmla="*/ 114388 w 276412"/>
                <a:gd name="csY2" fmla="*/ 48301 h 232126"/>
                <a:gd name="csX3" fmla="*/ 276412 w 276412"/>
                <a:gd name="csY3" fmla="*/ 187488 h 232126"/>
                <a:gd name="csX4" fmla="*/ 247520 w 276412"/>
                <a:gd name="csY4" fmla="*/ 232126 h 232126"/>
                <a:gd name="csX5" fmla="*/ 73557 w 276412"/>
                <a:gd name="csY5" fmla="*/ 114564 h 232126"/>
                <a:gd name="csX6" fmla="*/ 10408 w 276412"/>
                <a:gd name="csY6" fmla="*/ 65516 h 232126"/>
                <a:gd name="csX7" fmla="*/ 5305 w 276412"/>
                <a:gd name="csY7" fmla="*/ 14391 h 232126"/>
                <a:gd name="csX8" fmla="*/ 28423 w 276412"/>
                <a:gd name="csY8" fmla="*/ 1361 h 232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76412" h="232126">
                  <a:moveTo>
                    <a:pt x="28423" y="1361"/>
                  </a:moveTo>
                  <a:cubicBezTo>
                    <a:pt x="36014" y="-856"/>
                    <a:pt x="44189" y="-531"/>
                    <a:pt x="55045" y="3578"/>
                  </a:cubicBezTo>
                  <a:cubicBezTo>
                    <a:pt x="75201" y="11362"/>
                    <a:pt x="97001" y="35065"/>
                    <a:pt x="114388" y="48301"/>
                  </a:cubicBezTo>
                  <a:cubicBezTo>
                    <a:pt x="158247" y="81605"/>
                    <a:pt x="253488" y="141208"/>
                    <a:pt x="276412" y="187488"/>
                  </a:cubicBezTo>
                  <a:cubicBezTo>
                    <a:pt x="272607" y="210931"/>
                    <a:pt x="268195" y="219754"/>
                    <a:pt x="247520" y="232126"/>
                  </a:cubicBezTo>
                  <a:cubicBezTo>
                    <a:pt x="195184" y="227455"/>
                    <a:pt x="116638" y="148561"/>
                    <a:pt x="73557" y="114564"/>
                  </a:cubicBezTo>
                  <a:cubicBezTo>
                    <a:pt x="53661" y="98821"/>
                    <a:pt x="26671" y="85065"/>
                    <a:pt x="10408" y="65516"/>
                  </a:cubicBezTo>
                  <a:cubicBezTo>
                    <a:pt x="-3692" y="48474"/>
                    <a:pt x="-1444" y="33941"/>
                    <a:pt x="5305" y="14391"/>
                  </a:cubicBezTo>
                  <a:cubicBezTo>
                    <a:pt x="13826" y="8335"/>
                    <a:pt x="20832" y="3578"/>
                    <a:pt x="28423" y="13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94801A1-0BEF-0568-D137-CC00DF8892C8}"/>
                </a:ext>
              </a:extLst>
            </p:cNvPr>
            <p:cNvSpPr/>
            <p:nvPr/>
          </p:nvSpPr>
          <p:spPr>
            <a:xfrm>
              <a:off x="11051974" y="4012986"/>
              <a:ext cx="461944" cy="537593"/>
            </a:xfrm>
            <a:custGeom>
              <a:avLst/>
              <a:gdLst>
                <a:gd name="csX0" fmla="*/ 355366 w 397314"/>
                <a:gd name="csY0" fmla="*/ 0 h 416637"/>
                <a:gd name="csX1" fmla="*/ 346455 w 397314"/>
                <a:gd name="csY1" fmla="*/ 152509 h 416637"/>
                <a:gd name="csX2" fmla="*/ 127337 w 397314"/>
                <a:gd name="csY2" fmla="*/ 374483 h 416637"/>
                <a:gd name="csX3" fmla="*/ 26299 w 397314"/>
                <a:gd name="csY3" fmla="*/ 416611 h 416637"/>
                <a:gd name="csX4" fmla="*/ 0 w 397314"/>
                <a:gd name="csY4" fmla="*/ 390659 h 416637"/>
                <a:gd name="csX5" fmla="*/ 71887 w 397314"/>
                <a:gd name="csY5" fmla="*/ 319205 h 416637"/>
                <a:gd name="csX6" fmla="*/ 184776 w 397314"/>
                <a:gd name="csY6" fmla="*/ 232959 h 416637"/>
                <a:gd name="csX7" fmla="*/ 297061 w 397314"/>
                <a:gd name="csY7" fmla="*/ 85987 h 416637"/>
                <a:gd name="csX8" fmla="*/ 355366 w 397314"/>
                <a:gd name="csY8" fmla="*/ 0 h 416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97314" h="416637">
                  <a:moveTo>
                    <a:pt x="355366" y="0"/>
                  </a:moveTo>
                  <a:cubicBezTo>
                    <a:pt x="442131" y="12024"/>
                    <a:pt x="371368" y="110123"/>
                    <a:pt x="346455" y="152509"/>
                  </a:cubicBezTo>
                  <a:cubicBezTo>
                    <a:pt x="294465" y="241265"/>
                    <a:pt x="215486" y="321455"/>
                    <a:pt x="127337" y="374483"/>
                  </a:cubicBezTo>
                  <a:cubicBezTo>
                    <a:pt x="97666" y="392303"/>
                    <a:pt x="61678" y="417563"/>
                    <a:pt x="26299" y="416611"/>
                  </a:cubicBezTo>
                  <a:cubicBezTo>
                    <a:pt x="17561" y="407960"/>
                    <a:pt x="8738" y="399310"/>
                    <a:pt x="0" y="390659"/>
                  </a:cubicBezTo>
                  <a:cubicBezTo>
                    <a:pt x="2076" y="344206"/>
                    <a:pt x="35814" y="339361"/>
                    <a:pt x="71887" y="319205"/>
                  </a:cubicBezTo>
                  <a:cubicBezTo>
                    <a:pt x="112544" y="296541"/>
                    <a:pt x="151818" y="265832"/>
                    <a:pt x="184776" y="232959"/>
                  </a:cubicBezTo>
                  <a:cubicBezTo>
                    <a:pt x="229413" y="188495"/>
                    <a:pt x="265313" y="140226"/>
                    <a:pt x="297061" y="85987"/>
                  </a:cubicBezTo>
                  <a:cubicBezTo>
                    <a:pt x="314967" y="55277"/>
                    <a:pt x="322665" y="17041"/>
                    <a:pt x="3553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48768F2-26BE-55BF-6BDE-72C5213B861E}"/>
                </a:ext>
              </a:extLst>
            </p:cNvPr>
            <p:cNvSpPr/>
            <p:nvPr/>
          </p:nvSpPr>
          <p:spPr>
            <a:xfrm>
              <a:off x="9272530" y="4648591"/>
              <a:ext cx="200004" cy="228556"/>
            </a:xfrm>
            <a:custGeom>
              <a:avLst/>
              <a:gdLst>
                <a:gd name="csX0" fmla="*/ 71569 w 172022"/>
                <a:gd name="csY0" fmla="*/ 1178 h 177132"/>
                <a:gd name="csX1" fmla="*/ 101673 w 172022"/>
                <a:gd name="csY1" fmla="*/ 175746 h 177132"/>
                <a:gd name="csX2" fmla="*/ 71569 w 172022"/>
                <a:gd name="csY2" fmla="*/ 1178 h 1771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2022" h="177132">
                  <a:moveTo>
                    <a:pt x="71569" y="1178"/>
                  </a:moveTo>
                  <a:cubicBezTo>
                    <a:pt x="183680" y="-15864"/>
                    <a:pt x="213352" y="157407"/>
                    <a:pt x="101673" y="175746"/>
                  </a:cubicBezTo>
                  <a:cubicBezTo>
                    <a:pt x="-11995" y="194432"/>
                    <a:pt x="-41839" y="18393"/>
                    <a:pt x="71569" y="11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98DE583-CF99-21F6-D0BD-0E2D3336822C}"/>
                </a:ext>
              </a:extLst>
            </p:cNvPr>
            <p:cNvSpPr/>
            <p:nvPr/>
          </p:nvSpPr>
          <p:spPr>
            <a:xfrm>
              <a:off x="9018405" y="4882263"/>
              <a:ext cx="133910" cy="154078"/>
            </a:xfrm>
            <a:custGeom>
              <a:avLst/>
              <a:gdLst>
                <a:gd name="csX0" fmla="*/ 47146 w 115175"/>
                <a:gd name="csY0" fmla="*/ 877 h 119411"/>
                <a:gd name="csX1" fmla="*/ 71195 w 115175"/>
                <a:gd name="csY1" fmla="*/ 118352 h 119411"/>
                <a:gd name="csX2" fmla="*/ 47146 w 115175"/>
                <a:gd name="csY2" fmla="*/ 877 h 119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5175" h="119411">
                  <a:moveTo>
                    <a:pt x="47146" y="877"/>
                  </a:moveTo>
                  <a:cubicBezTo>
                    <a:pt x="119465" y="-11233"/>
                    <a:pt x="144205" y="105895"/>
                    <a:pt x="71195" y="118352"/>
                  </a:cubicBezTo>
                  <a:cubicBezTo>
                    <a:pt x="-6747" y="131761"/>
                    <a:pt x="-29239" y="13680"/>
                    <a:pt x="47146" y="8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F8B4590-B0DC-9E02-EA87-6E72118CD00A}"/>
                </a:ext>
              </a:extLst>
            </p:cNvPr>
            <p:cNvGrpSpPr/>
            <p:nvPr/>
          </p:nvGrpSpPr>
          <p:grpSpPr>
            <a:xfrm>
              <a:off x="8775530" y="2587054"/>
              <a:ext cx="2413044" cy="1423059"/>
              <a:chOff x="332936" y="2617970"/>
              <a:chExt cx="2926080" cy="1423059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A1823691-1A8B-08BF-E4F9-7FFA50B7326C}"/>
                  </a:ext>
                </a:extLst>
              </p:cNvPr>
              <p:cNvSpPr txBox="1"/>
              <p:nvPr/>
            </p:nvSpPr>
            <p:spPr>
              <a:xfrm>
                <a:off x="332936" y="2617970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800" b="1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6DB89D0-DCB6-09E3-C586-97B6218B638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954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400" noProof="1">
                    <a:solidFill>
                      <a:schemeClr val="tx2"/>
                    </a:solidFill>
                  </a:rPr>
                  <a:t>Lorem ipsum dolor sit amet, nibh est. A magna maecenas, quam magna nec quis, lorem nunc. Suspendisse viverra sodales.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7176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234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Hand-Drawn Speech Bubbles – Slide Template</vt:lpstr>
      <vt:lpstr>Hand-Drawn Speech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Hand-Drawn Speech Bubbles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2026-09-10T16:27:43Z</dcterms:modified>
  <cp:category>Text &amp; Tables</cp:category>
</cp:coreProperties>
</file>