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1041E-94C9-F9BA-8A30-449B8427E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70EC3-EAE5-94CA-DF08-A1F8E29BF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5C51F-FA72-B4F5-B464-DF22A42F9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CBF0-3BB3-5ED9-83FD-93A8BC554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2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BAABE8A-9F2F-E1BF-53E3-F5DA2D8DF9FF}"/>
              </a:ext>
            </a:extLst>
          </p:cNvPr>
          <p:cNvGrpSpPr/>
          <p:nvPr/>
        </p:nvGrpSpPr>
        <p:grpSpPr>
          <a:xfrm>
            <a:off x="3713789" y="1168634"/>
            <a:ext cx="4764422" cy="4520732"/>
            <a:chOff x="3713789" y="1168634"/>
            <a:chExt cx="4764422" cy="452073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85CB746-B6B7-00A4-CD8D-E960608CBE41}"/>
                </a:ext>
              </a:extLst>
            </p:cNvPr>
            <p:cNvSpPr/>
            <p:nvPr/>
          </p:nvSpPr>
          <p:spPr>
            <a:xfrm>
              <a:off x="5656617" y="2960177"/>
              <a:ext cx="2821594" cy="2729189"/>
            </a:xfrm>
            <a:custGeom>
              <a:avLst/>
              <a:gdLst>
                <a:gd name="csX0" fmla="*/ 1045463 w 3485317"/>
                <a:gd name="csY0" fmla="*/ 2016674 h 3371176"/>
                <a:gd name="csX1" fmla="*/ 1037860 w 3485317"/>
                <a:gd name="csY1" fmla="*/ 2038752 h 3371176"/>
                <a:gd name="csX2" fmla="*/ 1019932 w 3485317"/>
                <a:gd name="csY2" fmla="*/ 2101053 h 3371176"/>
                <a:gd name="csX3" fmla="*/ 1037860 w 3485317"/>
                <a:gd name="csY3" fmla="*/ 2038752 h 3371176"/>
                <a:gd name="csX4" fmla="*/ 2610854 w 3485317"/>
                <a:gd name="csY4" fmla="*/ 751192 h 3371176"/>
                <a:gd name="csX5" fmla="*/ 2556961 w 3485317"/>
                <a:gd name="csY5" fmla="*/ 787190 h 3371176"/>
                <a:gd name="csX6" fmla="*/ 2296333 w 3485317"/>
                <a:gd name="csY6" fmla="*/ 915966 h 3371176"/>
                <a:gd name="csX7" fmla="*/ 2208894 w 3485317"/>
                <a:gd name="csY7" fmla="*/ 951963 h 3371176"/>
                <a:gd name="csX8" fmla="*/ 2208895 w 3485317"/>
                <a:gd name="csY8" fmla="*/ 951962 h 3371176"/>
                <a:gd name="csX9" fmla="*/ 2296334 w 3485317"/>
                <a:gd name="csY9" fmla="*/ 915966 h 3371176"/>
                <a:gd name="csX10" fmla="*/ 2556962 w 3485317"/>
                <a:gd name="csY10" fmla="*/ 787190 h 3371176"/>
                <a:gd name="csX11" fmla="*/ 2098422 w 3485317"/>
                <a:gd name="csY11" fmla="*/ 0 h 3371176"/>
                <a:gd name="csX12" fmla="*/ 2227190 w 3485317"/>
                <a:gd name="csY12" fmla="*/ 31064 h 3371176"/>
                <a:gd name="csX13" fmla="*/ 2780276 w 3485317"/>
                <a:gd name="csY13" fmla="*/ 305009 h 3371176"/>
                <a:gd name="csX14" fmla="*/ 2905036 w 3485317"/>
                <a:gd name="csY14" fmla="*/ 405843 h 3371176"/>
                <a:gd name="csX15" fmla="*/ 2949879 w 3485317"/>
                <a:gd name="csY15" fmla="*/ 446052 h 3371176"/>
                <a:gd name="csX16" fmla="*/ 2910610 w 3485317"/>
                <a:gd name="csY16" fmla="*/ 496594 h 3371176"/>
                <a:gd name="csX17" fmla="*/ 2790486 w 3485317"/>
                <a:gd name="csY17" fmla="*/ 614401 h 3371176"/>
                <a:gd name="csX18" fmla="*/ 2790486 w 3485317"/>
                <a:gd name="csY18" fmla="*/ 614401 h 3371176"/>
                <a:gd name="csX19" fmla="*/ 2910611 w 3485317"/>
                <a:gd name="csY19" fmla="*/ 496594 h 3371176"/>
                <a:gd name="csX20" fmla="*/ 2949880 w 3485317"/>
                <a:gd name="csY20" fmla="*/ 446052 h 3371176"/>
                <a:gd name="csX21" fmla="*/ 2955141 w 3485317"/>
                <a:gd name="csY21" fmla="*/ 444987 h 3371176"/>
                <a:gd name="csX22" fmla="*/ 3071883 w 3485317"/>
                <a:gd name="csY22" fmla="*/ 577387 h 3371176"/>
                <a:gd name="csX23" fmla="*/ 3243740 w 3485317"/>
                <a:gd name="csY23" fmla="*/ 812688 h 3371176"/>
                <a:gd name="csX24" fmla="*/ 3456996 w 3485317"/>
                <a:gd name="csY24" fmla="*/ 1938966 h 3371176"/>
                <a:gd name="csX25" fmla="*/ 1932265 w 3485317"/>
                <a:gd name="csY25" fmla="*/ 3362111 h 3371176"/>
                <a:gd name="csX26" fmla="*/ 1494042 w 3485317"/>
                <a:gd name="csY26" fmla="*/ 3350712 h 3371176"/>
                <a:gd name="csX27" fmla="*/ 954296 w 3485317"/>
                <a:gd name="csY27" fmla="*/ 3170901 h 3371176"/>
                <a:gd name="csX28" fmla="*/ 532231 w 3485317"/>
                <a:gd name="csY28" fmla="*/ 2863012 h 3371176"/>
                <a:gd name="csX29" fmla="*/ 653734 w 3485317"/>
                <a:gd name="csY29" fmla="*/ 2736373 h 3371176"/>
                <a:gd name="csX30" fmla="*/ 865815 w 3485317"/>
                <a:gd name="csY30" fmla="*/ 2442005 h 3371176"/>
                <a:gd name="csX31" fmla="*/ 653733 w 3485317"/>
                <a:gd name="csY31" fmla="*/ 2736373 h 3371176"/>
                <a:gd name="csX32" fmla="*/ 532231 w 3485317"/>
                <a:gd name="csY32" fmla="*/ 2863012 h 3371176"/>
                <a:gd name="csX33" fmla="*/ 527784 w 3485317"/>
                <a:gd name="csY33" fmla="*/ 2863012 h 3371176"/>
                <a:gd name="csX34" fmla="*/ 345029 w 3485317"/>
                <a:gd name="csY34" fmla="*/ 2665163 h 3371176"/>
                <a:gd name="csX35" fmla="*/ 68141 w 3485317"/>
                <a:gd name="csY35" fmla="*/ 2196627 h 3371176"/>
                <a:gd name="csX36" fmla="*/ 0 w 3485317"/>
                <a:gd name="csY36" fmla="*/ 1985939 h 3371176"/>
                <a:gd name="csX37" fmla="*/ 143674 w 3485317"/>
                <a:gd name="csY37" fmla="*/ 1888299 h 3371176"/>
                <a:gd name="csX38" fmla="*/ 850517 w 3485317"/>
                <a:gd name="csY38" fmla="*/ 1852662 h 3371176"/>
                <a:gd name="csX39" fmla="*/ 1016589 w 3485317"/>
                <a:gd name="csY39" fmla="*/ 1941696 h 3371176"/>
                <a:gd name="csX40" fmla="*/ 1058700 w 3485317"/>
                <a:gd name="csY40" fmla="*/ 1978236 h 3371176"/>
                <a:gd name="csX41" fmla="*/ 1058700 w 3485317"/>
                <a:gd name="csY41" fmla="*/ 1978235 h 3371176"/>
                <a:gd name="csX42" fmla="*/ 1201058 w 3485317"/>
                <a:gd name="csY42" fmla="*/ 2103683 h 3371176"/>
                <a:gd name="csX43" fmla="*/ 1501871 w 3485317"/>
                <a:gd name="csY43" fmla="*/ 2278171 h 3371176"/>
                <a:gd name="csX44" fmla="*/ 1769364 w 3485317"/>
                <a:gd name="csY44" fmla="*/ 2303348 h 3371176"/>
                <a:gd name="csX45" fmla="*/ 2419402 w 3485317"/>
                <a:gd name="csY45" fmla="*/ 1610221 h 3371176"/>
                <a:gd name="csX46" fmla="*/ 2423285 w 3485317"/>
                <a:gd name="csY46" fmla="*/ 1607089 h 3371176"/>
                <a:gd name="csX47" fmla="*/ 2423223 w 3485317"/>
                <a:gd name="csY47" fmla="*/ 1556985 h 3371176"/>
                <a:gd name="csX48" fmla="*/ 2419402 w 3485317"/>
                <a:gd name="csY48" fmla="*/ 1553854 h 3371176"/>
                <a:gd name="csX49" fmla="*/ 2245416 w 3485317"/>
                <a:gd name="csY49" fmla="*/ 1109493 h 3371176"/>
                <a:gd name="csX50" fmla="*/ 2119154 w 3485317"/>
                <a:gd name="csY50" fmla="*/ 977155 h 3371176"/>
                <a:gd name="csX51" fmla="*/ 2142326 w 3485317"/>
                <a:gd name="csY51" fmla="*/ 972175 h 3371176"/>
                <a:gd name="csX52" fmla="*/ 2119153 w 3485317"/>
                <a:gd name="csY52" fmla="*/ 977155 h 3371176"/>
                <a:gd name="csX53" fmla="*/ 1985375 w 3485317"/>
                <a:gd name="csY53" fmla="*/ 153381 h 3371176"/>
                <a:gd name="csX54" fmla="*/ 2098422 w 3485317"/>
                <a:gd name="csY54" fmla="*/ 0 h 3371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3485317" h="3371176">
                  <a:moveTo>
                    <a:pt x="1045463" y="2016674"/>
                  </a:moveTo>
                  <a:lnTo>
                    <a:pt x="1037860" y="2038752"/>
                  </a:lnTo>
                  <a:cubicBezTo>
                    <a:pt x="1032067" y="2059796"/>
                    <a:pt x="1026759" y="2081137"/>
                    <a:pt x="1019932" y="2101053"/>
                  </a:cubicBezTo>
                  <a:cubicBezTo>
                    <a:pt x="1026759" y="2081137"/>
                    <a:pt x="1032067" y="2059796"/>
                    <a:pt x="1037860" y="2038752"/>
                  </a:cubicBezTo>
                  <a:close/>
                  <a:moveTo>
                    <a:pt x="2610854" y="751192"/>
                  </a:moveTo>
                  <a:lnTo>
                    <a:pt x="2556961" y="787190"/>
                  </a:lnTo>
                  <a:cubicBezTo>
                    <a:pt x="2473953" y="837318"/>
                    <a:pt x="2386427" y="880110"/>
                    <a:pt x="2296333" y="915966"/>
                  </a:cubicBezTo>
                  <a:lnTo>
                    <a:pt x="2208894" y="951963"/>
                  </a:lnTo>
                  <a:lnTo>
                    <a:pt x="2208895" y="951962"/>
                  </a:lnTo>
                  <a:cubicBezTo>
                    <a:pt x="2239529" y="940157"/>
                    <a:pt x="2269779" y="926550"/>
                    <a:pt x="2296334" y="915966"/>
                  </a:cubicBezTo>
                  <a:cubicBezTo>
                    <a:pt x="2386428" y="880110"/>
                    <a:pt x="2473953" y="837318"/>
                    <a:pt x="2556962" y="787190"/>
                  </a:cubicBezTo>
                  <a:close/>
                  <a:moveTo>
                    <a:pt x="2098422" y="0"/>
                  </a:moveTo>
                  <a:cubicBezTo>
                    <a:pt x="2142326" y="5511"/>
                    <a:pt x="2184789" y="18852"/>
                    <a:pt x="2227190" y="31064"/>
                  </a:cubicBezTo>
                  <a:cubicBezTo>
                    <a:pt x="2427919" y="88809"/>
                    <a:pt x="2610612" y="184258"/>
                    <a:pt x="2780276" y="305009"/>
                  </a:cubicBezTo>
                  <a:cubicBezTo>
                    <a:pt x="2823742" y="336011"/>
                    <a:pt x="2864326" y="371334"/>
                    <a:pt x="2905036" y="405843"/>
                  </a:cubicBezTo>
                  <a:cubicBezTo>
                    <a:pt x="2920380" y="418870"/>
                    <a:pt x="2933282" y="434841"/>
                    <a:pt x="2949879" y="446052"/>
                  </a:cubicBezTo>
                  <a:cubicBezTo>
                    <a:pt x="2943741" y="466970"/>
                    <a:pt x="2925015" y="480624"/>
                    <a:pt x="2910610" y="496594"/>
                  </a:cubicBezTo>
                  <a:lnTo>
                    <a:pt x="2790486" y="614401"/>
                  </a:lnTo>
                  <a:lnTo>
                    <a:pt x="2790486" y="614401"/>
                  </a:lnTo>
                  <a:cubicBezTo>
                    <a:pt x="2832198" y="576698"/>
                    <a:pt x="2872970" y="538368"/>
                    <a:pt x="2910611" y="496594"/>
                  </a:cubicBezTo>
                  <a:cubicBezTo>
                    <a:pt x="2925015" y="480624"/>
                    <a:pt x="2943742" y="466970"/>
                    <a:pt x="2949880" y="446052"/>
                  </a:cubicBezTo>
                  <a:cubicBezTo>
                    <a:pt x="2951633" y="445676"/>
                    <a:pt x="2953387" y="445363"/>
                    <a:pt x="2955141" y="444987"/>
                  </a:cubicBezTo>
                  <a:cubicBezTo>
                    <a:pt x="2966602" y="473672"/>
                    <a:pt x="3046017" y="547888"/>
                    <a:pt x="3071883" y="577387"/>
                  </a:cubicBezTo>
                  <a:cubicBezTo>
                    <a:pt x="3136016" y="650414"/>
                    <a:pt x="3191382" y="731019"/>
                    <a:pt x="3243740" y="812688"/>
                  </a:cubicBezTo>
                  <a:cubicBezTo>
                    <a:pt x="3453990" y="1140432"/>
                    <a:pt x="3533029" y="1556735"/>
                    <a:pt x="3456996" y="1938966"/>
                  </a:cubicBezTo>
                  <a:cubicBezTo>
                    <a:pt x="3309001" y="2683200"/>
                    <a:pt x="2694286" y="3283510"/>
                    <a:pt x="1932265" y="3362111"/>
                  </a:cubicBezTo>
                  <a:cubicBezTo>
                    <a:pt x="1787464" y="3377017"/>
                    <a:pt x="1637841" y="3373760"/>
                    <a:pt x="1494042" y="3350712"/>
                  </a:cubicBezTo>
                  <a:cubicBezTo>
                    <a:pt x="1305776" y="3320525"/>
                    <a:pt x="1122770" y="3260462"/>
                    <a:pt x="954296" y="3170901"/>
                  </a:cubicBezTo>
                  <a:cubicBezTo>
                    <a:pt x="807052" y="3092613"/>
                    <a:pt x="646781" y="2984827"/>
                    <a:pt x="532231" y="2863012"/>
                  </a:cubicBezTo>
                  <a:cubicBezTo>
                    <a:pt x="571625" y="2819922"/>
                    <a:pt x="615091" y="2780402"/>
                    <a:pt x="653734" y="2736373"/>
                  </a:cubicBezTo>
                  <a:cubicBezTo>
                    <a:pt x="733447" y="2645481"/>
                    <a:pt x="805056" y="2546769"/>
                    <a:pt x="865815" y="2442005"/>
                  </a:cubicBezTo>
                  <a:cubicBezTo>
                    <a:pt x="805056" y="2546769"/>
                    <a:pt x="733446" y="2645481"/>
                    <a:pt x="653733" y="2736373"/>
                  </a:cubicBezTo>
                  <a:cubicBezTo>
                    <a:pt x="615090" y="2780403"/>
                    <a:pt x="571625" y="2819922"/>
                    <a:pt x="532231" y="2863012"/>
                  </a:cubicBezTo>
                  <a:cubicBezTo>
                    <a:pt x="530728" y="2863012"/>
                    <a:pt x="529287" y="2863012"/>
                    <a:pt x="527784" y="2863012"/>
                  </a:cubicBezTo>
                  <a:cubicBezTo>
                    <a:pt x="469100" y="2795121"/>
                    <a:pt x="401647" y="2735309"/>
                    <a:pt x="345029" y="2665163"/>
                  </a:cubicBezTo>
                  <a:cubicBezTo>
                    <a:pt x="230542" y="2523431"/>
                    <a:pt x="136033" y="2365728"/>
                    <a:pt x="68141" y="2196627"/>
                  </a:cubicBezTo>
                  <a:cubicBezTo>
                    <a:pt x="41211" y="2129550"/>
                    <a:pt x="10772" y="2057713"/>
                    <a:pt x="0" y="1985939"/>
                  </a:cubicBezTo>
                  <a:cubicBezTo>
                    <a:pt x="40835" y="1946482"/>
                    <a:pt x="93444" y="1914478"/>
                    <a:pt x="143674" y="1888299"/>
                  </a:cubicBezTo>
                  <a:cubicBezTo>
                    <a:pt x="363067" y="1773936"/>
                    <a:pt x="620540" y="1757527"/>
                    <a:pt x="850517" y="1852662"/>
                  </a:cubicBezTo>
                  <a:cubicBezTo>
                    <a:pt x="895658" y="1871358"/>
                    <a:pt x="966129" y="1905413"/>
                    <a:pt x="1016589" y="1941696"/>
                  </a:cubicBezTo>
                  <a:lnTo>
                    <a:pt x="1058700" y="1978236"/>
                  </a:lnTo>
                  <a:lnTo>
                    <a:pt x="1058700" y="1978235"/>
                  </a:lnTo>
                  <a:cubicBezTo>
                    <a:pt x="1112812" y="2009175"/>
                    <a:pt x="1154712" y="2062598"/>
                    <a:pt x="1201058" y="2103683"/>
                  </a:cubicBezTo>
                  <a:cubicBezTo>
                    <a:pt x="1287425" y="2180092"/>
                    <a:pt x="1389951" y="2246731"/>
                    <a:pt x="1501871" y="2278171"/>
                  </a:cubicBezTo>
                  <a:cubicBezTo>
                    <a:pt x="1588488" y="2302472"/>
                    <a:pt x="1679678" y="2311678"/>
                    <a:pt x="1769364" y="2303348"/>
                  </a:cubicBezTo>
                  <a:cubicBezTo>
                    <a:pt x="2125291" y="2270092"/>
                    <a:pt x="2401553" y="1962265"/>
                    <a:pt x="2419402" y="1610221"/>
                  </a:cubicBezTo>
                  <a:cubicBezTo>
                    <a:pt x="2420718" y="1609156"/>
                    <a:pt x="2421970" y="1608154"/>
                    <a:pt x="2423285" y="1607089"/>
                  </a:cubicBezTo>
                  <a:cubicBezTo>
                    <a:pt x="2423223" y="1590367"/>
                    <a:pt x="2423223" y="1573707"/>
                    <a:pt x="2423223" y="1556985"/>
                  </a:cubicBezTo>
                  <a:cubicBezTo>
                    <a:pt x="2421908" y="1555920"/>
                    <a:pt x="2420655" y="1554918"/>
                    <a:pt x="2419402" y="1553854"/>
                  </a:cubicBezTo>
                  <a:cubicBezTo>
                    <a:pt x="2410384" y="1390264"/>
                    <a:pt x="2348818" y="1236507"/>
                    <a:pt x="2245416" y="1109493"/>
                  </a:cubicBezTo>
                  <a:cubicBezTo>
                    <a:pt x="2206961" y="1062332"/>
                    <a:pt x="2155980" y="1025067"/>
                    <a:pt x="2119154" y="977155"/>
                  </a:cubicBezTo>
                  <a:lnTo>
                    <a:pt x="2142326" y="972175"/>
                  </a:lnTo>
                  <a:lnTo>
                    <a:pt x="2119153" y="977155"/>
                  </a:lnTo>
                  <a:cubicBezTo>
                    <a:pt x="1897943" y="754380"/>
                    <a:pt x="1826670" y="435154"/>
                    <a:pt x="1985375" y="153381"/>
                  </a:cubicBezTo>
                  <a:cubicBezTo>
                    <a:pt x="2015750" y="99332"/>
                    <a:pt x="2052389" y="42025"/>
                    <a:pt x="2098422" y="0"/>
                  </a:cubicBezTo>
                  <a:close/>
                </a:path>
              </a:pathLst>
            </a:custGeom>
            <a:solidFill>
              <a:schemeClr val="accent5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857CC6B-8718-F37C-9620-07DA7D8759F8}"/>
                </a:ext>
              </a:extLst>
            </p:cNvPr>
            <p:cNvSpPr/>
            <p:nvPr/>
          </p:nvSpPr>
          <p:spPr>
            <a:xfrm>
              <a:off x="3833586" y="1181952"/>
              <a:ext cx="2634536" cy="2582074"/>
            </a:xfrm>
            <a:custGeom>
              <a:avLst/>
              <a:gdLst>
                <a:gd name="csX0" fmla="*/ 1094958 w 3254257"/>
                <a:gd name="csY0" fmla="*/ 2232529 h 3189455"/>
                <a:gd name="csX1" fmla="*/ 806796 w 3254257"/>
                <a:gd name="csY1" fmla="*/ 2345389 h 3189455"/>
                <a:gd name="csX2" fmla="*/ 1094958 w 3254257"/>
                <a:gd name="csY2" fmla="*/ 2232529 h 3189455"/>
                <a:gd name="csX3" fmla="*/ 1663967 w 3254257"/>
                <a:gd name="csY3" fmla="*/ 439 h 3189455"/>
                <a:gd name="csX4" fmla="*/ 2284241 w 3254257"/>
                <a:gd name="csY4" fmla="*/ 139117 h 3189455"/>
                <a:gd name="csX5" fmla="*/ 2667124 w 3254257"/>
                <a:gd name="csY5" fmla="*/ 381865 h 3189455"/>
                <a:gd name="csX6" fmla="*/ 2784343 w 3254257"/>
                <a:gd name="csY6" fmla="*/ 482205 h 3189455"/>
                <a:gd name="csX7" fmla="*/ 2784343 w 3254257"/>
                <a:gd name="csY7" fmla="*/ 482205 h 3189455"/>
                <a:gd name="csX8" fmla="*/ 2787600 w 3254257"/>
                <a:gd name="csY8" fmla="*/ 481391 h 3189455"/>
                <a:gd name="csX9" fmla="*/ 2872464 w 3254257"/>
                <a:gd name="csY9" fmla="*/ 571641 h 3189455"/>
                <a:gd name="csX10" fmla="*/ 3006304 w 3254257"/>
                <a:gd name="csY10" fmla="*/ 738488 h 3189455"/>
                <a:gd name="csX11" fmla="*/ 3254257 w 3254257"/>
                <a:gd name="csY11" fmla="*/ 1263892 h 3189455"/>
                <a:gd name="csX12" fmla="*/ 3107139 w 3254257"/>
                <a:gd name="csY12" fmla="*/ 1351699 h 3189455"/>
                <a:gd name="csX13" fmla="*/ 2533384 w 3254257"/>
                <a:gd name="csY13" fmla="*/ 1380259 h 3189455"/>
                <a:gd name="csX14" fmla="*/ 2325139 w 3254257"/>
                <a:gd name="csY14" fmla="*/ 1265019 h 3189455"/>
                <a:gd name="csX15" fmla="*/ 2594574 w 3254257"/>
                <a:gd name="csY15" fmla="*/ 701536 h 3189455"/>
                <a:gd name="csX16" fmla="*/ 2719083 w 3254257"/>
                <a:gd name="csY16" fmla="*/ 550409 h 3189455"/>
                <a:gd name="csX17" fmla="*/ 2781554 w 3254257"/>
                <a:gd name="csY17" fmla="*/ 485121 h 3189455"/>
                <a:gd name="csX18" fmla="*/ 2719082 w 3254257"/>
                <a:gd name="csY18" fmla="*/ 550409 h 3189455"/>
                <a:gd name="csX19" fmla="*/ 2594573 w 3254257"/>
                <a:gd name="csY19" fmla="*/ 701535 h 3189455"/>
                <a:gd name="csX20" fmla="*/ 2325139 w 3254257"/>
                <a:gd name="csY20" fmla="*/ 1265019 h 3189455"/>
                <a:gd name="csX21" fmla="*/ 2129482 w 3254257"/>
                <a:gd name="csY21" fmla="*/ 1095291 h 3189455"/>
                <a:gd name="csX22" fmla="*/ 1766290 w 3254257"/>
                <a:gd name="csY22" fmla="*/ 921430 h 3189455"/>
                <a:gd name="csX23" fmla="*/ 1010281 w 3254257"/>
                <a:gd name="csY23" fmla="*/ 1321699 h 3189455"/>
                <a:gd name="csX24" fmla="*/ 946086 w 3254257"/>
                <a:gd name="csY24" fmla="*/ 1709693 h 3189455"/>
                <a:gd name="csX25" fmla="*/ 1109926 w 3254257"/>
                <a:gd name="csY25" fmla="*/ 2064806 h 3189455"/>
                <a:gd name="csX26" fmla="*/ 1226669 w 3254257"/>
                <a:gd name="csY26" fmla="*/ 2195327 h 3189455"/>
                <a:gd name="csX27" fmla="*/ 1346856 w 3254257"/>
                <a:gd name="csY27" fmla="*/ 2360357 h 3189455"/>
                <a:gd name="csX28" fmla="*/ 1294685 w 3254257"/>
                <a:gd name="csY28" fmla="*/ 3071836 h 3189455"/>
                <a:gd name="csX29" fmla="*/ 1188965 w 3254257"/>
                <a:gd name="csY29" fmla="*/ 3189455 h 3189455"/>
                <a:gd name="csX30" fmla="*/ 612267 w 3254257"/>
                <a:gd name="csY30" fmla="*/ 2882066 h 3189455"/>
                <a:gd name="csX31" fmla="*/ 468907 w 3254257"/>
                <a:gd name="csY31" fmla="*/ 2749792 h 3189455"/>
                <a:gd name="csX32" fmla="*/ 378845 w 3254257"/>
                <a:gd name="csY32" fmla="*/ 2653404 h 3189455"/>
                <a:gd name="csX33" fmla="*/ 378093 w 3254257"/>
                <a:gd name="csY33" fmla="*/ 2646014 h 3189455"/>
                <a:gd name="csX34" fmla="*/ 284962 w 3254257"/>
                <a:gd name="csY34" fmla="*/ 2526891 h 3189455"/>
                <a:gd name="csX35" fmla="*/ 101205 w 3254257"/>
                <a:gd name="csY35" fmla="*/ 2171340 h 3189455"/>
                <a:gd name="csX36" fmla="*/ 257217 w 3254257"/>
                <a:gd name="csY36" fmla="*/ 743936 h 3189455"/>
                <a:gd name="csX37" fmla="*/ 671954 w 3254257"/>
                <a:gd name="csY37" fmla="*/ 312915 h 3189455"/>
                <a:gd name="csX38" fmla="*/ 1663967 w 3254257"/>
                <a:gd name="csY38" fmla="*/ 439 h 3189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254257" h="3189455">
                  <a:moveTo>
                    <a:pt x="1094958" y="2232529"/>
                  </a:moveTo>
                  <a:cubicBezTo>
                    <a:pt x="996565" y="2263281"/>
                    <a:pt x="899050" y="2299168"/>
                    <a:pt x="806796" y="2345389"/>
                  </a:cubicBezTo>
                  <a:cubicBezTo>
                    <a:pt x="899050" y="2299168"/>
                    <a:pt x="996566" y="2263281"/>
                    <a:pt x="1094958" y="2232529"/>
                  </a:cubicBezTo>
                  <a:close/>
                  <a:moveTo>
                    <a:pt x="1663967" y="439"/>
                  </a:moveTo>
                  <a:cubicBezTo>
                    <a:pt x="1873988" y="5339"/>
                    <a:pt x="2084584" y="51231"/>
                    <a:pt x="2284241" y="139117"/>
                  </a:cubicBezTo>
                  <a:cubicBezTo>
                    <a:pt x="2430655" y="203563"/>
                    <a:pt x="2550047" y="285906"/>
                    <a:pt x="2667124" y="381865"/>
                  </a:cubicBezTo>
                  <a:lnTo>
                    <a:pt x="2784343" y="482205"/>
                  </a:lnTo>
                  <a:lnTo>
                    <a:pt x="2784343" y="482205"/>
                  </a:lnTo>
                  <a:cubicBezTo>
                    <a:pt x="2785408" y="481892"/>
                    <a:pt x="2786473" y="481641"/>
                    <a:pt x="2787600" y="481391"/>
                  </a:cubicBezTo>
                  <a:cubicBezTo>
                    <a:pt x="2812903" y="512017"/>
                    <a:pt x="2844531" y="541829"/>
                    <a:pt x="2872464" y="571641"/>
                  </a:cubicBezTo>
                  <a:cubicBezTo>
                    <a:pt x="2920689" y="623248"/>
                    <a:pt x="2965970" y="680492"/>
                    <a:pt x="3006304" y="738488"/>
                  </a:cubicBezTo>
                  <a:cubicBezTo>
                    <a:pt x="3127181" y="912161"/>
                    <a:pt x="3185427" y="1066732"/>
                    <a:pt x="3254257" y="1263892"/>
                  </a:cubicBezTo>
                  <a:cubicBezTo>
                    <a:pt x="3213923" y="1302159"/>
                    <a:pt x="3157243" y="1328651"/>
                    <a:pt x="3107139" y="1351699"/>
                  </a:cubicBezTo>
                  <a:cubicBezTo>
                    <a:pt x="2927516" y="1434246"/>
                    <a:pt x="2720461" y="1441887"/>
                    <a:pt x="2533384" y="1380259"/>
                  </a:cubicBezTo>
                  <a:cubicBezTo>
                    <a:pt x="2473510" y="1360530"/>
                    <a:pt x="2366287" y="1312618"/>
                    <a:pt x="2325139" y="1265019"/>
                  </a:cubicBezTo>
                  <a:cubicBezTo>
                    <a:pt x="2372237" y="1071179"/>
                    <a:pt x="2473698" y="860241"/>
                    <a:pt x="2594574" y="701536"/>
                  </a:cubicBezTo>
                  <a:cubicBezTo>
                    <a:pt x="2634219" y="649490"/>
                    <a:pt x="2675492" y="599261"/>
                    <a:pt x="2719083" y="550409"/>
                  </a:cubicBezTo>
                  <a:lnTo>
                    <a:pt x="2781554" y="485121"/>
                  </a:lnTo>
                  <a:lnTo>
                    <a:pt x="2719082" y="550409"/>
                  </a:lnTo>
                  <a:cubicBezTo>
                    <a:pt x="2675492" y="599260"/>
                    <a:pt x="2634218" y="649490"/>
                    <a:pt x="2594573" y="701535"/>
                  </a:cubicBezTo>
                  <a:cubicBezTo>
                    <a:pt x="2473697" y="860240"/>
                    <a:pt x="2372237" y="1071179"/>
                    <a:pt x="2325139" y="1265019"/>
                  </a:cubicBezTo>
                  <a:cubicBezTo>
                    <a:pt x="2264826" y="1236961"/>
                    <a:pt x="2184534" y="1141137"/>
                    <a:pt x="2129482" y="1095291"/>
                  </a:cubicBezTo>
                  <a:cubicBezTo>
                    <a:pt x="2024326" y="1007797"/>
                    <a:pt x="1902636" y="943037"/>
                    <a:pt x="1766290" y="921430"/>
                  </a:cubicBezTo>
                  <a:cubicBezTo>
                    <a:pt x="1453014" y="871764"/>
                    <a:pt x="1149258" y="1040427"/>
                    <a:pt x="1010281" y="1321699"/>
                  </a:cubicBezTo>
                  <a:cubicBezTo>
                    <a:pt x="950846" y="1442074"/>
                    <a:pt x="925480" y="1576165"/>
                    <a:pt x="946086" y="1709693"/>
                  </a:cubicBezTo>
                  <a:cubicBezTo>
                    <a:pt x="966127" y="1840026"/>
                    <a:pt x="1029258" y="1962092"/>
                    <a:pt x="1109926" y="2064806"/>
                  </a:cubicBezTo>
                  <a:cubicBezTo>
                    <a:pt x="1141680" y="2105265"/>
                    <a:pt x="1205750" y="2153553"/>
                    <a:pt x="1226669" y="2195327"/>
                  </a:cubicBezTo>
                  <a:cubicBezTo>
                    <a:pt x="1268631" y="2222133"/>
                    <a:pt x="1322054" y="2315264"/>
                    <a:pt x="1346856" y="2360357"/>
                  </a:cubicBezTo>
                  <a:cubicBezTo>
                    <a:pt x="1472680" y="2589208"/>
                    <a:pt x="1449695" y="2864467"/>
                    <a:pt x="1294685" y="3071836"/>
                  </a:cubicBezTo>
                  <a:cubicBezTo>
                    <a:pt x="1264748" y="3111919"/>
                    <a:pt x="1229863" y="3160457"/>
                    <a:pt x="1188965" y="3189455"/>
                  </a:cubicBezTo>
                  <a:cubicBezTo>
                    <a:pt x="980282" y="3118934"/>
                    <a:pt x="782371" y="3024487"/>
                    <a:pt x="612267" y="2882066"/>
                  </a:cubicBezTo>
                  <a:cubicBezTo>
                    <a:pt x="562351" y="2840292"/>
                    <a:pt x="514314" y="2796451"/>
                    <a:pt x="468907" y="2749792"/>
                  </a:cubicBezTo>
                  <a:cubicBezTo>
                    <a:pt x="439032" y="2719103"/>
                    <a:pt x="411788" y="2679834"/>
                    <a:pt x="378845" y="2653404"/>
                  </a:cubicBezTo>
                  <a:cubicBezTo>
                    <a:pt x="378594" y="2650899"/>
                    <a:pt x="378343" y="2648456"/>
                    <a:pt x="378093" y="2646014"/>
                  </a:cubicBezTo>
                  <a:cubicBezTo>
                    <a:pt x="341642" y="2613884"/>
                    <a:pt x="312958" y="2567037"/>
                    <a:pt x="284962" y="2526891"/>
                  </a:cubicBezTo>
                  <a:cubicBezTo>
                    <a:pt x="208052" y="2416787"/>
                    <a:pt x="148240" y="2296976"/>
                    <a:pt x="101205" y="2171340"/>
                  </a:cubicBezTo>
                  <a:cubicBezTo>
                    <a:pt x="-77228" y="1694849"/>
                    <a:pt x="-16352" y="1171262"/>
                    <a:pt x="257217" y="743936"/>
                  </a:cubicBezTo>
                  <a:cubicBezTo>
                    <a:pt x="365191" y="575336"/>
                    <a:pt x="510931" y="430785"/>
                    <a:pt x="671954" y="312915"/>
                  </a:cubicBezTo>
                  <a:cubicBezTo>
                    <a:pt x="965494" y="97976"/>
                    <a:pt x="1313932" y="-7726"/>
                    <a:pt x="1663967" y="439"/>
                  </a:cubicBezTo>
                  <a:close/>
                </a:path>
              </a:pathLst>
            </a:custGeom>
            <a:solidFill>
              <a:schemeClr val="accent2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60A386C-6E13-E467-7D48-F2A3B6361EEC}"/>
                </a:ext>
              </a:extLst>
            </p:cNvPr>
            <p:cNvSpPr/>
            <p:nvPr/>
          </p:nvSpPr>
          <p:spPr>
            <a:xfrm>
              <a:off x="3713789" y="2959213"/>
              <a:ext cx="2799915" cy="2727251"/>
            </a:xfrm>
            <a:custGeom>
              <a:avLst/>
              <a:gdLst>
                <a:gd name="csX0" fmla="*/ 2892966 w 3458539"/>
                <a:gd name="csY0" fmla="*/ 1793109 h 3368782"/>
                <a:gd name="csX1" fmla="*/ 3250356 w 3458539"/>
                <a:gd name="csY1" fmla="*/ 1853852 h 3368782"/>
                <a:gd name="csX2" fmla="*/ 3458539 w 3458539"/>
                <a:gd name="csY2" fmla="*/ 1979426 h 3368782"/>
                <a:gd name="csX3" fmla="*/ 3419771 w 3458539"/>
                <a:gd name="csY3" fmla="*/ 2102243 h 3368782"/>
                <a:gd name="csX4" fmla="*/ 3322694 w 3458539"/>
                <a:gd name="csY4" fmla="*/ 2336480 h 3368782"/>
                <a:gd name="csX5" fmla="*/ 3053572 w 3458539"/>
                <a:gd name="csY5" fmla="*/ 2737563 h 3368782"/>
                <a:gd name="csX6" fmla="*/ 2932070 w 3458539"/>
                <a:gd name="csY6" fmla="*/ 2864202 h 3368782"/>
                <a:gd name="csX7" fmla="*/ 2927623 w 3458539"/>
                <a:gd name="csY7" fmla="*/ 2864202 h 3368782"/>
                <a:gd name="csX8" fmla="*/ 2744868 w 3458539"/>
                <a:gd name="csY8" fmla="*/ 2666353 h 3368782"/>
                <a:gd name="csX9" fmla="*/ 2467980 w 3458539"/>
                <a:gd name="csY9" fmla="*/ 2197817 h 3368782"/>
                <a:gd name="csX10" fmla="*/ 2399839 w 3458539"/>
                <a:gd name="csY10" fmla="*/ 1987129 h 3368782"/>
                <a:gd name="csX11" fmla="*/ 2543513 w 3458539"/>
                <a:gd name="csY11" fmla="*/ 1889489 h 3368782"/>
                <a:gd name="csX12" fmla="*/ 2892966 w 3458539"/>
                <a:gd name="csY12" fmla="*/ 1793109 h 3368782"/>
                <a:gd name="csX13" fmla="*/ 616884 w 3458539"/>
                <a:gd name="csY13" fmla="*/ 554465 h 3368782"/>
                <a:gd name="csX14" fmla="*/ 760244 w 3458539"/>
                <a:gd name="csY14" fmla="*/ 686740 h 3368782"/>
                <a:gd name="csX15" fmla="*/ 1182716 w 3458539"/>
                <a:gd name="csY15" fmla="*/ 936376 h 3368782"/>
                <a:gd name="csX16" fmla="*/ 760244 w 3458539"/>
                <a:gd name="csY16" fmla="*/ 686739 h 3368782"/>
                <a:gd name="csX17" fmla="*/ 616884 w 3458539"/>
                <a:gd name="csY17" fmla="*/ 554465 h 3368782"/>
                <a:gd name="csX18" fmla="*/ 1374646 w 3458539"/>
                <a:gd name="csY18" fmla="*/ 0 h 3368782"/>
                <a:gd name="csX19" fmla="*/ 1494833 w 3458539"/>
                <a:gd name="csY19" fmla="*/ 165030 h 3368782"/>
                <a:gd name="csX20" fmla="*/ 1442662 w 3458539"/>
                <a:gd name="csY20" fmla="*/ 876509 h 3368782"/>
                <a:gd name="csX21" fmla="*/ 1336942 w 3458539"/>
                <a:gd name="csY21" fmla="*/ 994128 h 3368782"/>
                <a:gd name="csX22" fmla="*/ 1282830 w 3458539"/>
                <a:gd name="csY22" fmla="*/ 1048304 h 3368782"/>
                <a:gd name="csX23" fmla="*/ 1219949 w 3458539"/>
                <a:gd name="csY23" fmla="*/ 1117134 h 3368782"/>
                <a:gd name="csX24" fmla="*/ 1056234 w 3458539"/>
                <a:gd name="csY24" fmla="*/ 1472059 h 3368782"/>
                <a:gd name="csX25" fmla="*/ 1576941 w 3458539"/>
                <a:gd name="csY25" fmla="*/ 2280552 h 3368782"/>
                <a:gd name="csX26" fmla="*/ 1901929 w 3458539"/>
                <a:gd name="csY26" fmla="*/ 2292639 h 3368782"/>
                <a:gd name="csX27" fmla="*/ 2224161 w 3458539"/>
                <a:gd name="csY27" fmla="*/ 2140197 h 3368782"/>
                <a:gd name="csX28" fmla="*/ 2399839 w 3458539"/>
                <a:gd name="csY28" fmla="*/ 1987129 h 3368782"/>
                <a:gd name="csX29" fmla="*/ 2467980 w 3458539"/>
                <a:gd name="csY29" fmla="*/ 2197817 h 3368782"/>
                <a:gd name="csX30" fmla="*/ 2744868 w 3458539"/>
                <a:gd name="csY30" fmla="*/ 2666353 h 3368782"/>
                <a:gd name="csX31" fmla="*/ 2927623 w 3458539"/>
                <a:gd name="csY31" fmla="*/ 2864202 h 3368782"/>
                <a:gd name="csX32" fmla="*/ 2829294 w 3458539"/>
                <a:gd name="csY32" fmla="*/ 2951759 h 3368782"/>
                <a:gd name="csX33" fmla="*/ 2431655 w 3458539"/>
                <a:gd name="csY33" fmla="*/ 3205473 h 3368782"/>
                <a:gd name="csX34" fmla="*/ 1833349 w 3458539"/>
                <a:gd name="csY34" fmla="*/ 3363426 h 3368782"/>
                <a:gd name="csX35" fmla="*/ 1414166 w 3458539"/>
                <a:gd name="csY35" fmla="*/ 3344763 h 3368782"/>
                <a:gd name="csX36" fmla="*/ 231207 w 3458539"/>
                <a:gd name="csY36" fmla="*/ 2486793 h 3368782"/>
                <a:gd name="csX37" fmla="*/ 121417 w 3458539"/>
                <a:gd name="csY37" fmla="*/ 2252681 h 3368782"/>
                <a:gd name="csX38" fmla="*/ 263086 w 3458539"/>
                <a:gd name="csY38" fmla="*/ 773921 h 3368782"/>
                <a:gd name="csX39" fmla="*/ 430935 w 3458539"/>
                <a:gd name="csY39" fmla="*/ 553525 h 3368782"/>
                <a:gd name="csX40" fmla="*/ 526822 w 3458539"/>
                <a:gd name="csY40" fmla="*/ 458077 h 3368782"/>
                <a:gd name="csX41" fmla="*/ 526070 w 3458539"/>
                <a:gd name="csY41" fmla="*/ 450687 h 3368782"/>
                <a:gd name="csX42" fmla="*/ 688282 w 3458539"/>
                <a:gd name="csY42" fmla="*/ 315656 h 3368782"/>
                <a:gd name="csX43" fmla="*/ 954773 w 3458539"/>
                <a:gd name="csY43" fmla="*/ 150062 h 3368782"/>
                <a:gd name="csX44" fmla="*/ 1242935 w 3458539"/>
                <a:gd name="csY44" fmla="*/ 37202 h 3368782"/>
                <a:gd name="csX45" fmla="*/ 1374646 w 3458539"/>
                <a:gd name="csY45" fmla="*/ 0 h 336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458539" h="3368782">
                  <a:moveTo>
                    <a:pt x="2892966" y="1793109"/>
                  </a:moveTo>
                  <a:cubicBezTo>
                    <a:pt x="3013505" y="1786603"/>
                    <a:pt x="3135368" y="1806285"/>
                    <a:pt x="3250356" y="1853852"/>
                  </a:cubicBezTo>
                  <a:cubicBezTo>
                    <a:pt x="3310544" y="1878779"/>
                    <a:pt x="3415762" y="1931013"/>
                    <a:pt x="3458539" y="1979426"/>
                  </a:cubicBezTo>
                  <a:cubicBezTo>
                    <a:pt x="3441002" y="2016878"/>
                    <a:pt x="3433424" y="2062411"/>
                    <a:pt x="3419771" y="2102243"/>
                  </a:cubicBezTo>
                  <a:cubicBezTo>
                    <a:pt x="3392339" y="2182159"/>
                    <a:pt x="3359896" y="2260572"/>
                    <a:pt x="3322694" y="2336480"/>
                  </a:cubicBezTo>
                  <a:cubicBezTo>
                    <a:pt x="3251734" y="2481281"/>
                    <a:pt x="3159856" y="2616374"/>
                    <a:pt x="3053572" y="2737563"/>
                  </a:cubicBezTo>
                  <a:cubicBezTo>
                    <a:pt x="3014929" y="2781593"/>
                    <a:pt x="2971464" y="2821112"/>
                    <a:pt x="2932070" y="2864202"/>
                  </a:cubicBezTo>
                  <a:cubicBezTo>
                    <a:pt x="2930567" y="2864202"/>
                    <a:pt x="2929126" y="2864202"/>
                    <a:pt x="2927623" y="2864202"/>
                  </a:cubicBezTo>
                  <a:cubicBezTo>
                    <a:pt x="2868939" y="2796311"/>
                    <a:pt x="2801486" y="2736499"/>
                    <a:pt x="2744868" y="2666353"/>
                  </a:cubicBezTo>
                  <a:cubicBezTo>
                    <a:pt x="2630381" y="2524621"/>
                    <a:pt x="2535872" y="2366918"/>
                    <a:pt x="2467980" y="2197817"/>
                  </a:cubicBezTo>
                  <a:cubicBezTo>
                    <a:pt x="2441050" y="2130740"/>
                    <a:pt x="2410611" y="2058903"/>
                    <a:pt x="2399839" y="1987129"/>
                  </a:cubicBezTo>
                  <a:cubicBezTo>
                    <a:pt x="2440674" y="1947672"/>
                    <a:pt x="2493283" y="1915668"/>
                    <a:pt x="2543513" y="1889489"/>
                  </a:cubicBezTo>
                  <a:cubicBezTo>
                    <a:pt x="2653210" y="1832308"/>
                    <a:pt x="2772426" y="1799615"/>
                    <a:pt x="2892966" y="1793109"/>
                  </a:cubicBezTo>
                  <a:close/>
                  <a:moveTo>
                    <a:pt x="616884" y="554465"/>
                  </a:moveTo>
                  <a:cubicBezTo>
                    <a:pt x="662291" y="601124"/>
                    <a:pt x="710328" y="644965"/>
                    <a:pt x="760244" y="686740"/>
                  </a:cubicBezTo>
                  <a:cubicBezTo>
                    <a:pt x="887822" y="793555"/>
                    <a:pt x="1031042" y="873385"/>
                    <a:pt x="1182716" y="936376"/>
                  </a:cubicBezTo>
                  <a:cubicBezTo>
                    <a:pt x="1031042" y="873385"/>
                    <a:pt x="887822" y="793555"/>
                    <a:pt x="760244" y="686739"/>
                  </a:cubicBezTo>
                  <a:cubicBezTo>
                    <a:pt x="710328" y="644965"/>
                    <a:pt x="662291" y="601124"/>
                    <a:pt x="616884" y="554465"/>
                  </a:cubicBezTo>
                  <a:close/>
                  <a:moveTo>
                    <a:pt x="1374646" y="0"/>
                  </a:moveTo>
                  <a:cubicBezTo>
                    <a:pt x="1416608" y="26806"/>
                    <a:pt x="1470031" y="119937"/>
                    <a:pt x="1494833" y="165030"/>
                  </a:cubicBezTo>
                  <a:cubicBezTo>
                    <a:pt x="1620657" y="393881"/>
                    <a:pt x="1597672" y="669140"/>
                    <a:pt x="1442662" y="876509"/>
                  </a:cubicBezTo>
                  <a:cubicBezTo>
                    <a:pt x="1412725" y="916592"/>
                    <a:pt x="1377840" y="965130"/>
                    <a:pt x="1336942" y="994128"/>
                  </a:cubicBezTo>
                  <a:cubicBezTo>
                    <a:pt x="1324229" y="1015109"/>
                    <a:pt x="1300930" y="1031080"/>
                    <a:pt x="1282830" y="1048304"/>
                  </a:cubicBezTo>
                  <a:cubicBezTo>
                    <a:pt x="1260471" y="1069535"/>
                    <a:pt x="1239365" y="1093209"/>
                    <a:pt x="1219949" y="1117134"/>
                  </a:cubicBezTo>
                  <a:cubicBezTo>
                    <a:pt x="1138280" y="1217593"/>
                    <a:pt x="1075462" y="1343229"/>
                    <a:pt x="1056234" y="1472059"/>
                  </a:cubicBezTo>
                  <a:cubicBezTo>
                    <a:pt x="1002999" y="1828550"/>
                    <a:pt x="1226338" y="2184978"/>
                    <a:pt x="1576941" y="2280552"/>
                  </a:cubicBezTo>
                  <a:cubicBezTo>
                    <a:pt x="1683350" y="2309549"/>
                    <a:pt x="1793704" y="2312931"/>
                    <a:pt x="1901929" y="2292639"/>
                  </a:cubicBezTo>
                  <a:cubicBezTo>
                    <a:pt x="2019110" y="2270719"/>
                    <a:pt x="2131343" y="2214539"/>
                    <a:pt x="2224161" y="2140197"/>
                  </a:cubicBezTo>
                  <a:cubicBezTo>
                    <a:pt x="2283973" y="2092285"/>
                    <a:pt x="2335204" y="2028027"/>
                    <a:pt x="2399839" y="1987129"/>
                  </a:cubicBezTo>
                  <a:cubicBezTo>
                    <a:pt x="2410611" y="2058903"/>
                    <a:pt x="2441049" y="2130740"/>
                    <a:pt x="2467980" y="2197817"/>
                  </a:cubicBezTo>
                  <a:cubicBezTo>
                    <a:pt x="2535871" y="2366918"/>
                    <a:pt x="2630380" y="2524621"/>
                    <a:pt x="2744868" y="2666353"/>
                  </a:cubicBezTo>
                  <a:cubicBezTo>
                    <a:pt x="2801486" y="2736499"/>
                    <a:pt x="2868938" y="2796311"/>
                    <a:pt x="2927623" y="2864202"/>
                  </a:cubicBezTo>
                  <a:cubicBezTo>
                    <a:pt x="2899564" y="2897396"/>
                    <a:pt x="2862174" y="2923387"/>
                    <a:pt x="2829294" y="2951759"/>
                  </a:cubicBezTo>
                  <a:cubicBezTo>
                    <a:pt x="2710359" y="3054159"/>
                    <a:pt x="2574514" y="3140714"/>
                    <a:pt x="2431655" y="3205473"/>
                  </a:cubicBezTo>
                  <a:cubicBezTo>
                    <a:pt x="2242888" y="3291089"/>
                    <a:pt x="2040279" y="3347017"/>
                    <a:pt x="1833349" y="3363426"/>
                  </a:cubicBezTo>
                  <a:cubicBezTo>
                    <a:pt x="1693997" y="3374512"/>
                    <a:pt x="1551764" y="3368437"/>
                    <a:pt x="1414166" y="3344763"/>
                  </a:cubicBezTo>
                  <a:cubicBezTo>
                    <a:pt x="915254" y="3258772"/>
                    <a:pt x="481477" y="2920381"/>
                    <a:pt x="231207" y="2486793"/>
                  </a:cubicBezTo>
                  <a:cubicBezTo>
                    <a:pt x="188055" y="2411949"/>
                    <a:pt x="154172" y="2332409"/>
                    <a:pt x="121417" y="2252681"/>
                  </a:cubicBezTo>
                  <a:cubicBezTo>
                    <a:pt x="-81755" y="1757778"/>
                    <a:pt x="-26891" y="1220787"/>
                    <a:pt x="263086" y="773921"/>
                  </a:cubicBezTo>
                  <a:cubicBezTo>
                    <a:pt x="313253" y="696635"/>
                    <a:pt x="370184" y="622732"/>
                    <a:pt x="430935" y="553525"/>
                  </a:cubicBezTo>
                  <a:cubicBezTo>
                    <a:pt x="459119" y="521333"/>
                    <a:pt x="490308" y="480624"/>
                    <a:pt x="526822" y="458077"/>
                  </a:cubicBezTo>
                  <a:cubicBezTo>
                    <a:pt x="526571" y="455572"/>
                    <a:pt x="526320" y="453129"/>
                    <a:pt x="526070" y="450687"/>
                  </a:cubicBezTo>
                  <a:cubicBezTo>
                    <a:pt x="583314" y="410916"/>
                    <a:pt x="632666" y="358182"/>
                    <a:pt x="688282" y="315656"/>
                  </a:cubicBezTo>
                  <a:cubicBezTo>
                    <a:pt x="771705" y="251961"/>
                    <a:pt x="860891" y="197097"/>
                    <a:pt x="954773" y="150062"/>
                  </a:cubicBezTo>
                  <a:cubicBezTo>
                    <a:pt x="1047027" y="103841"/>
                    <a:pt x="1144543" y="67954"/>
                    <a:pt x="1242935" y="37202"/>
                  </a:cubicBezTo>
                  <a:cubicBezTo>
                    <a:pt x="1285398" y="23925"/>
                    <a:pt x="1335063" y="19666"/>
                    <a:pt x="1374646" y="0"/>
                  </a:cubicBezTo>
                  <a:close/>
                </a:path>
              </a:pathLst>
            </a:custGeom>
            <a:solidFill>
              <a:schemeClr val="accent1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7B9855-1192-D47F-31FA-DBA649A252F8}"/>
                </a:ext>
              </a:extLst>
            </p:cNvPr>
            <p:cNvSpPr/>
            <p:nvPr/>
          </p:nvSpPr>
          <p:spPr>
            <a:xfrm>
              <a:off x="4139677" y="2959214"/>
              <a:ext cx="849939" cy="804812"/>
            </a:xfrm>
            <a:custGeom>
              <a:avLst/>
              <a:gdLst>
                <a:gd name="csX0" fmla="*/ 848576 w 1049870"/>
                <a:gd name="csY0" fmla="*/ 0 h 994128"/>
                <a:gd name="csX1" fmla="*/ 968763 w 1049870"/>
                <a:gd name="csY1" fmla="*/ 165030 h 994128"/>
                <a:gd name="csX2" fmla="*/ 916592 w 1049870"/>
                <a:gd name="csY2" fmla="*/ 876509 h 994128"/>
                <a:gd name="csX3" fmla="*/ 810872 w 1049870"/>
                <a:gd name="csY3" fmla="*/ 994128 h 994128"/>
                <a:gd name="csX4" fmla="*/ 234174 w 1049870"/>
                <a:gd name="csY4" fmla="*/ 686739 h 994128"/>
                <a:gd name="csX5" fmla="*/ 90814 w 1049870"/>
                <a:gd name="csY5" fmla="*/ 554465 h 994128"/>
                <a:gd name="csX6" fmla="*/ 752 w 1049870"/>
                <a:gd name="csY6" fmla="*/ 458077 h 994128"/>
                <a:gd name="csX7" fmla="*/ 0 w 1049870"/>
                <a:gd name="csY7" fmla="*/ 450687 h 994128"/>
                <a:gd name="csX8" fmla="*/ 162212 w 1049870"/>
                <a:gd name="csY8" fmla="*/ 315656 h 994128"/>
                <a:gd name="csX9" fmla="*/ 428703 w 1049870"/>
                <a:gd name="csY9" fmla="*/ 150062 h 994128"/>
                <a:gd name="csX10" fmla="*/ 716865 w 1049870"/>
                <a:gd name="csY10" fmla="*/ 37202 h 994128"/>
                <a:gd name="csX11" fmla="*/ 848576 w 1049870"/>
                <a:gd name="csY11" fmla="*/ 0 h 9941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49870" h="994128">
                  <a:moveTo>
                    <a:pt x="848576" y="0"/>
                  </a:moveTo>
                  <a:cubicBezTo>
                    <a:pt x="890538" y="26806"/>
                    <a:pt x="943961" y="119937"/>
                    <a:pt x="968763" y="165030"/>
                  </a:cubicBezTo>
                  <a:cubicBezTo>
                    <a:pt x="1094587" y="393881"/>
                    <a:pt x="1071602" y="669140"/>
                    <a:pt x="916592" y="876509"/>
                  </a:cubicBezTo>
                  <a:cubicBezTo>
                    <a:pt x="886655" y="916592"/>
                    <a:pt x="851770" y="965130"/>
                    <a:pt x="810872" y="994128"/>
                  </a:cubicBezTo>
                  <a:cubicBezTo>
                    <a:pt x="602189" y="923607"/>
                    <a:pt x="404278" y="829160"/>
                    <a:pt x="234174" y="686739"/>
                  </a:cubicBezTo>
                  <a:cubicBezTo>
                    <a:pt x="184258" y="644965"/>
                    <a:pt x="136221" y="601124"/>
                    <a:pt x="90814" y="554465"/>
                  </a:cubicBezTo>
                  <a:cubicBezTo>
                    <a:pt x="60939" y="523776"/>
                    <a:pt x="33695" y="484507"/>
                    <a:pt x="752" y="458077"/>
                  </a:cubicBezTo>
                  <a:cubicBezTo>
                    <a:pt x="501" y="455572"/>
                    <a:pt x="250" y="453129"/>
                    <a:pt x="0" y="450687"/>
                  </a:cubicBezTo>
                  <a:cubicBezTo>
                    <a:pt x="57244" y="410916"/>
                    <a:pt x="106596" y="358182"/>
                    <a:pt x="162212" y="315656"/>
                  </a:cubicBezTo>
                  <a:cubicBezTo>
                    <a:pt x="245635" y="251961"/>
                    <a:pt x="334821" y="197097"/>
                    <a:pt x="428703" y="150062"/>
                  </a:cubicBezTo>
                  <a:cubicBezTo>
                    <a:pt x="520957" y="103841"/>
                    <a:pt x="618473" y="67954"/>
                    <a:pt x="716865" y="37202"/>
                  </a:cubicBezTo>
                  <a:cubicBezTo>
                    <a:pt x="759328" y="23925"/>
                    <a:pt x="808993" y="19666"/>
                    <a:pt x="8485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95ABD45-A281-056D-7F1D-F53D3B9136BB}"/>
                </a:ext>
              </a:extLst>
            </p:cNvPr>
            <p:cNvSpPr/>
            <p:nvPr/>
          </p:nvSpPr>
          <p:spPr>
            <a:xfrm>
              <a:off x="5656617" y="4409875"/>
              <a:ext cx="857087" cy="868098"/>
            </a:xfrm>
            <a:custGeom>
              <a:avLst/>
              <a:gdLst>
                <a:gd name="csX0" fmla="*/ 1058700 w 1058699"/>
                <a:gd name="csY0" fmla="*/ 187526 h 1072301"/>
                <a:gd name="csX1" fmla="*/ 1019932 w 1058699"/>
                <a:gd name="csY1" fmla="*/ 310343 h 1072301"/>
                <a:gd name="csX2" fmla="*/ 922855 w 1058699"/>
                <a:gd name="csY2" fmla="*/ 544580 h 1072301"/>
                <a:gd name="csX3" fmla="*/ 653733 w 1058699"/>
                <a:gd name="csY3" fmla="*/ 945663 h 1072301"/>
                <a:gd name="csX4" fmla="*/ 532231 w 1058699"/>
                <a:gd name="csY4" fmla="*/ 1072302 h 1072301"/>
                <a:gd name="csX5" fmla="*/ 527784 w 1058699"/>
                <a:gd name="csY5" fmla="*/ 1072302 h 1072301"/>
                <a:gd name="csX6" fmla="*/ 345029 w 1058699"/>
                <a:gd name="csY6" fmla="*/ 874453 h 1072301"/>
                <a:gd name="csX7" fmla="*/ 68141 w 1058699"/>
                <a:gd name="csY7" fmla="*/ 405917 h 1072301"/>
                <a:gd name="csX8" fmla="*/ 0 w 1058699"/>
                <a:gd name="csY8" fmla="*/ 195229 h 1072301"/>
                <a:gd name="csX9" fmla="*/ 143674 w 1058699"/>
                <a:gd name="csY9" fmla="*/ 97589 h 1072301"/>
                <a:gd name="csX10" fmla="*/ 850517 w 1058699"/>
                <a:gd name="csY10" fmla="*/ 61952 h 1072301"/>
                <a:gd name="csX11" fmla="*/ 1058700 w 1058699"/>
                <a:gd name="csY11" fmla="*/ 187526 h 1072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58699" h="1072301">
                  <a:moveTo>
                    <a:pt x="1058700" y="187526"/>
                  </a:moveTo>
                  <a:cubicBezTo>
                    <a:pt x="1041163" y="224978"/>
                    <a:pt x="1033585" y="270511"/>
                    <a:pt x="1019932" y="310343"/>
                  </a:cubicBezTo>
                  <a:cubicBezTo>
                    <a:pt x="992500" y="390259"/>
                    <a:pt x="960057" y="468672"/>
                    <a:pt x="922855" y="544580"/>
                  </a:cubicBezTo>
                  <a:cubicBezTo>
                    <a:pt x="851895" y="689381"/>
                    <a:pt x="760017" y="824474"/>
                    <a:pt x="653733" y="945663"/>
                  </a:cubicBezTo>
                  <a:cubicBezTo>
                    <a:pt x="615090" y="989693"/>
                    <a:pt x="571625" y="1029212"/>
                    <a:pt x="532231" y="1072302"/>
                  </a:cubicBezTo>
                  <a:cubicBezTo>
                    <a:pt x="530728" y="1072302"/>
                    <a:pt x="529287" y="1072302"/>
                    <a:pt x="527784" y="1072302"/>
                  </a:cubicBezTo>
                  <a:cubicBezTo>
                    <a:pt x="469100" y="1004411"/>
                    <a:pt x="401647" y="944599"/>
                    <a:pt x="345029" y="874453"/>
                  </a:cubicBezTo>
                  <a:cubicBezTo>
                    <a:pt x="230542" y="732721"/>
                    <a:pt x="136033" y="575018"/>
                    <a:pt x="68141" y="405917"/>
                  </a:cubicBezTo>
                  <a:cubicBezTo>
                    <a:pt x="41211" y="338840"/>
                    <a:pt x="10772" y="267003"/>
                    <a:pt x="0" y="195229"/>
                  </a:cubicBezTo>
                  <a:cubicBezTo>
                    <a:pt x="40835" y="155772"/>
                    <a:pt x="93444" y="123768"/>
                    <a:pt x="143674" y="97589"/>
                  </a:cubicBezTo>
                  <a:cubicBezTo>
                    <a:pt x="363067" y="-16774"/>
                    <a:pt x="620540" y="-33183"/>
                    <a:pt x="850517" y="61952"/>
                  </a:cubicBezTo>
                  <a:cubicBezTo>
                    <a:pt x="910705" y="86879"/>
                    <a:pt x="1015923" y="139113"/>
                    <a:pt x="1058700" y="18752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B6717A2-31DC-23D7-0DF9-8A12654D4C96}"/>
                </a:ext>
              </a:extLst>
            </p:cNvPr>
            <p:cNvSpPr/>
            <p:nvPr/>
          </p:nvSpPr>
          <p:spPr>
            <a:xfrm>
              <a:off x="5715940" y="1168634"/>
              <a:ext cx="2641957" cy="2582614"/>
            </a:xfrm>
            <a:custGeom>
              <a:avLst/>
              <a:gdLst>
                <a:gd name="csX0" fmla="*/ 2531069 w 3263424"/>
                <a:gd name="csY0" fmla="*/ 2406738 h 3190122"/>
                <a:gd name="csX1" fmla="*/ 2577230 w 3263424"/>
                <a:gd name="csY1" fmla="*/ 2432351 h 3190122"/>
                <a:gd name="csX2" fmla="*/ 2706999 w 3263424"/>
                <a:gd name="csY2" fmla="*/ 2517976 h 3190122"/>
                <a:gd name="csX3" fmla="*/ 2761961 w 3263424"/>
                <a:gd name="csY3" fmla="*/ 2562398 h 3190122"/>
                <a:gd name="csX4" fmla="*/ 2707000 w 3263424"/>
                <a:gd name="csY4" fmla="*/ 2517976 h 3190122"/>
                <a:gd name="csX5" fmla="*/ 2577231 w 3263424"/>
                <a:gd name="csY5" fmla="*/ 2432351 h 3190122"/>
                <a:gd name="csX6" fmla="*/ 547325 w 3263424"/>
                <a:gd name="csY6" fmla="*/ 588091 h 3190122"/>
                <a:gd name="csX7" fmla="*/ 681165 w 3263424"/>
                <a:gd name="csY7" fmla="*/ 754938 h 3190122"/>
                <a:gd name="csX8" fmla="*/ 547325 w 3263424"/>
                <a:gd name="csY8" fmla="*/ 588091 h 3190122"/>
                <a:gd name="csX9" fmla="*/ 1643555 w 3263424"/>
                <a:gd name="csY9" fmla="*/ 1 h 3190122"/>
                <a:gd name="csX10" fmla="*/ 1940282 w 3263424"/>
                <a:gd name="csY10" fmla="*/ 29117 h 3190122"/>
                <a:gd name="csX11" fmla="*/ 3263406 w 3263424"/>
                <a:gd name="csY11" fmla="*/ 1615476 h 3190122"/>
                <a:gd name="csX12" fmla="*/ 3178166 w 3263424"/>
                <a:gd name="csY12" fmla="*/ 2129231 h 3190122"/>
                <a:gd name="csX13" fmla="*/ 2881863 w 3263424"/>
                <a:gd name="csY13" fmla="*/ 2657955 h 3190122"/>
                <a:gd name="csX14" fmla="*/ 2876603 w 3263424"/>
                <a:gd name="csY14" fmla="*/ 2659019 h 3190122"/>
                <a:gd name="csX15" fmla="*/ 2855694 w 3263424"/>
                <a:gd name="csY15" fmla="*/ 2640272 h 3190122"/>
                <a:gd name="csX16" fmla="*/ 2876602 w 3263424"/>
                <a:gd name="csY16" fmla="*/ 2659019 h 3190122"/>
                <a:gd name="csX17" fmla="*/ 2837333 w 3263424"/>
                <a:gd name="csY17" fmla="*/ 2709561 h 3190122"/>
                <a:gd name="csX18" fmla="*/ 2717208 w 3263424"/>
                <a:gd name="csY18" fmla="*/ 2827369 h 3190122"/>
                <a:gd name="csX19" fmla="*/ 2223056 w 3263424"/>
                <a:gd name="csY19" fmla="*/ 3128933 h 3190122"/>
                <a:gd name="csX20" fmla="*/ 2045876 w 3263424"/>
                <a:gd name="csY20" fmla="*/ 3190122 h 3190122"/>
                <a:gd name="csX21" fmla="*/ 1912098 w 3263424"/>
                <a:gd name="csY21" fmla="*/ 2366348 h 3190122"/>
                <a:gd name="csX22" fmla="*/ 2025145 w 3263424"/>
                <a:gd name="csY22" fmla="*/ 2212967 h 3190122"/>
                <a:gd name="csX23" fmla="*/ 2025147 w 3263424"/>
                <a:gd name="csY23" fmla="*/ 2212967 h 3190122"/>
                <a:gd name="csX24" fmla="*/ 2088324 w 3263424"/>
                <a:gd name="csY24" fmla="*/ 2140661 h 3190122"/>
                <a:gd name="csX25" fmla="*/ 2153287 w 3263424"/>
                <a:gd name="csY25" fmla="*/ 2069294 h 3190122"/>
                <a:gd name="csX26" fmla="*/ 2310363 w 3263424"/>
                <a:gd name="csY26" fmla="*/ 1707480 h 3190122"/>
                <a:gd name="csX27" fmla="*/ 1933894 w 3263424"/>
                <a:gd name="csY27" fmla="*/ 1011534 h 3190122"/>
                <a:gd name="csX28" fmla="*/ 1539762 w 3263424"/>
                <a:gd name="csY28" fmla="*/ 931492 h 3190122"/>
                <a:gd name="csX29" fmla="*/ 1132541 w 3263424"/>
                <a:gd name="csY29" fmla="*/ 1104915 h 3190122"/>
                <a:gd name="csX30" fmla="*/ 929118 w 3263424"/>
                <a:gd name="csY30" fmla="*/ 1280342 h 3190122"/>
                <a:gd name="csX31" fmla="*/ 782000 w 3263424"/>
                <a:gd name="csY31" fmla="*/ 1368149 h 3190122"/>
                <a:gd name="csX32" fmla="*/ 208245 w 3263424"/>
                <a:gd name="csY32" fmla="*/ 1396709 h 3190122"/>
                <a:gd name="csX33" fmla="*/ 0 w 3263424"/>
                <a:gd name="csY33" fmla="*/ 1281469 h 3190122"/>
                <a:gd name="csX34" fmla="*/ 269435 w 3263424"/>
                <a:gd name="csY34" fmla="*/ 717986 h 3190122"/>
                <a:gd name="csX35" fmla="*/ 393944 w 3263424"/>
                <a:gd name="csY35" fmla="*/ 566859 h 3190122"/>
                <a:gd name="csX36" fmla="*/ 459204 w 3263424"/>
                <a:gd name="csY36" fmla="*/ 498655 h 3190122"/>
                <a:gd name="csX37" fmla="*/ 462461 w 3263424"/>
                <a:gd name="csY37" fmla="*/ 497841 h 3190122"/>
                <a:gd name="csX38" fmla="*/ 792209 w 3263424"/>
                <a:gd name="csY38" fmla="*/ 238302 h 3190122"/>
                <a:gd name="csX39" fmla="*/ 1643555 w 3263424"/>
                <a:gd name="csY39" fmla="*/ 1 h 319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63424" h="3190122">
                  <a:moveTo>
                    <a:pt x="2531069" y="2406738"/>
                  </a:moveTo>
                  <a:lnTo>
                    <a:pt x="2577230" y="2432351"/>
                  </a:lnTo>
                  <a:cubicBezTo>
                    <a:pt x="2621353" y="2459182"/>
                    <a:pt x="2664583" y="2487788"/>
                    <a:pt x="2706999" y="2517976"/>
                  </a:cubicBezTo>
                  <a:lnTo>
                    <a:pt x="2761961" y="2562398"/>
                  </a:lnTo>
                  <a:lnTo>
                    <a:pt x="2707000" y="2517976"/>
                  </a:lnTo>
                  <a:cubicBezTo>
                    <a:pt x="2664584" y="2487788"/>
                    <a:pt x="2621354" y="2459182"/>
                    <a:pt x="2577231" y="2432351"/>
                  </a:cubicBezTo>
                  <a:close/>
                  <a:moveTo>
                    <a:pt x="547325" y="588091"/>
                  </a:moveTo>
                  <a:cubicBezTo>
                    <a:pt x="595550" y="639698"/>
                    <a:pt x="640831" y="696942"/>
                    <a:pt x="681165" y="754938"/>
                  </a:cubicBezTo>
                  <a:cubicBezTo>
                    <a:pt x="640832" y="696942"/>
                    <a:pt x="595550" y="639698"/>
                    <a:pt x="547325" y="588091"/>
                  </a:cubicBezTo>
                  <a:close/>
                  <a:moveTo>
                    <a:pt x="1643555" y="1"/>
                  </a:moveTo>
                  <a:cubicBezTo>
                    <a:pt x="1742982" y="115"/>
                    <a:pt x="1842423" y="9639"/>
                    <a:pt x="1940282" y="29117"/>
                  </a:cubicBezTo>
                  <a:cubicBezTo>
                    <a:pt x="2693159" y="178866"/>
                    <a:pt x="3259398" y="844123"/>
                    <a:pt x="3263406" y="1615476"/>
                  </a:cubicBezTo>
                  <a:cubicBezTo>
                    <a:pt x="3264283" y="1789525"/>
                    <a:pt x="3233970" y="1964451"/>
                    <a:pt x="3178166" y="2129231"/>
                  </a:cubicBezTo>
                  <a:cubicBezTo>
                    <a:pt x="3112781" y="2322508"/>
                    <a:pt x="3012197" y="2501192"/>
                    <a:pt x="2881863" y="2657955"/>
                  </a:cubicBezTo>
                  <a:cubicBezTo>
                    <a:pt x="2880110" y="2658331"/>
                    <a:pt x="2878356" y="2658644"/>
                    <a:pt x="2876603" y="2659019"/>
                  </a:cubicBezTo>
                  <a:lnTo>
                    <a:pt x="2855694" y="2640272"/>
                  </a:lnTo>
                  <a:lnTo>
                    <a:pt x="2876602" y="2659019"/>
                  </a:lnTo>
                  <a:cubicBezTo>
                    <a:pt x="2870464" y="2679937"/>
                    <a:pt x="2851738" y="2693591"/>
                    <a:pt x="2837333" y="2709561"/>
                  </a:cubicBezTo>
                  <a:cubicBezTo>
                    <a:pt x="2799692" y="2751336"/>
                    <a:pt x="2758920" y="2789665"/>
                    <a:pt x="2717208" y="2827369"/>
                  </a:cubicBezTo>
                  <a:cubicBezTo>
                    <a:pt x="2573159" y="2957765"/>
                    <a:pt x="2403243" y="3057221"/>
                    <a:pt x="2223056" y="3128933"/>
                  </a:cubicBezTo>
                  <a:cubicBezTo>
                    <a:pt x="2169946" y="3150102"/>
                    <a:pt x="2102055" y="3183359"/>
                    <a:pt x="2045876" y="3190122"/>
                  </a:cubicBezTo>
                  <a:cubicBezTo>
                    <a:pt x="1824666" y="2967347"/>
                    <a:pt x="1753393" y="2648121"/>
                    <a:pt x="1912098" y="2366348"/>
                  </a:cubicBezTo>
                  <a:cubicBezTo>
                    <a:pt x="1942473" y="2312299"/>
                    <a:pt x="1979112" y="2254992"/>
                    <a:pt x="2025145" y="2212967"/>
                  </a:cubicBezTo>
                  <a:lnTo>
                    <a:pt x="2025147" y="2212967"/>
                  </a:lnTo>
                  <a:lnTo>
                    <a:pt x="2088324" y="2140661"/>
                  </a:lnTo>
                  <a:cubicBezTo>
                    <a:pt x="2110918" y="2117598"/>
                    <a:pt x="2133809" y="2094691"/>
                    <a:pt x="2153287" y="2069294"/>
                  </a:cubicBezTo>
                  <a:cubicBezTo>
                    <a:pt x="2232952" y="1965578"/>
                    <a:pt x="2293265" y="1837938"/>
                    <a:pt x="2310363" y="1707480"/>
                  </a:cubicBezTo>
                  <a:cubicBezTo>
                    <a:pt x="2346689" y="1430654"/>
                    <a:pt x="2179278" y="1138861"/>
                    <a:pt x="1933894" y="1011534"/>
                  </a:cubicBezTo>
                  <a:cubicBezTo>
                    <a:pt x="1811639" y="948089"/>
                    <a:pt x="1677173" y="920219"/>
                    <a:pt x="1539762" y="931492"/>
                  </a:cubicBezTo>
                  <a:cubicBezTo>
                    <a:pt x="1390953" y="943705"/>
                    <a:pt x="1246340" y="1009342"/>
                    <a:pt x="1132541" y="1104915"/>
                  </a:cubicBezTo>
                  <a:cubicBezTo>
                    <a:pt x="1065777" y="1160969"/>
                    <a:pt x="1007093" y="1239695"/>
                    <a:pt x="929118" y="1280342"/>
                  </a:cubicBezTo>
                  <a:cubicBezTo>
                    <a:pt x="888784" y="1318609"/>
                    <a:pt x="832104" y="1345101"/>
                    <a:pt x="782000" y="1368149"/>
                  </a:cubicBezTo>
                  <a:cubicBezTo>
                    <a:pt x="602377" y="1450696"/>
                    <a:pt x="395322" y="1458337"/>
                    <a:pt x="208245" y="1396709"/>
                  </a:cubicBezTo>
                  <a:cubicBezTo>
                    <a:pt x="148371" y="1376980"/>
                    <a:pt x="41148" y="1329068"/>
                    <a:pt x="0" y="1281469"/>
                  </a:cubicBezTo>
                  <a:cubicBezTo>
                    <a:pt x="47098" y="1087629"/>
                    <a:pt x="148559" y="876691"/>
                    <a:pt x="269435" y="717986"/>
                  </a:cubicBezTo>
                  <a:cubicBezTo>
                    <a:pt x="309080" y="665940"/>
                    <a:pt x="350353" y="615711"/>
                    <a:pt x="393944" y="566859"/>
                  </a:cubicBezTo>
                  <a:cubicBezTo>
                    <a:pt x="414862" y="543373"/>
                    <a:pt x="439163" y="522893"/>
                    <a:pt x="459204" y="498655"/>
                  </a:cubicBezTo>
                  <a:cubicBezTo>
                    <a:pt x="460269" y="498342"/>
                    <a:pt x="461334" y="498091"/>
                    <a:pt x="462461" y="497841"/>
                  </a:cubicBezTo>
                  <a:cubicBezTo>
                    <a:pt x="568932" y="405023"/>
                    <a:pt x="670519" y="311955"/>
                    <a:pt x="792209" y="238302"/>
                  </a:cubicBezTo>
                  <a:cubicBezTo>
                    <a:pt x="1047129" y="83997"/>
                    <a:pt x="1345276" y="-343"/>
                    <a:pt x="1643555" y="1"/>
                  </a:cubicBezTo>
                  <a:close/>
                </a:path>
              </a:pathLst>
            </a:custGeom>
            <a:solidFill>
              <a:schemeClr val="accent4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05A9C12-E95D-F003-BE74-F7F50AEEC6DE}"/>
                </a:ext>
              </a:extLst>
            </p:cNvPr>
            <p:cNvSpPr/>
            <p:nvPr/>
          </p:nvSpPr>
          <p:spPr>
            <a:xfrm>
              <a:off x="7194476" y="2960178"/>
              <a:ext cx="850262" cy="791071"/>
            </a:xfrm>
            <a:custGeom>
              <a:avLst/>
              <a:gdLst>
                <a:gd name="csX0" fmla="*/ 198813 w 1050269"/>
                <a:gd name="csY0" fmla="*/ 0 h 977155"/>
                <a:gd name="csX1" fmla="*/ 327581 w 1050269"/>
                <a:gd name="csY1" fmla="*/ 31064 h 977155"/>
                <a:gd name="csX2" fmla="*/ 880667 w 1050269"/>
                <a:gd name="csY2" fmla="*/ 305009 h 977155"/>
                <a:gd name="csX3" fmla="*/ 1005427 w 1050269"/>
                <a:gd name="csY3" fmla="*/ 405843 h 977155"/>
                <a:gd name="csX4" fmla="*/ 1050270 w 1050269"/>
                <a:gd name="csY4" fmla="*/ 446052 h 977155"/>
                <a:gd name="csX5" fmla="*/ 1011001 w 1050269"/>
                <a:gd name="csY5" fmla="*/ 496594 h 977155"/>
                <a:gd name="csX6" fmla="*/ 890876 w 1050269"/>
                <a:gd name="csY6" fmla="*/ 614402 h 977155"/>
                <a:gd name="csX7" fmla="*/ 396724 w 1050269"/>
                <a:gd name="csY7" fmla="*/ 915966 h 977155"/>
                <a:gd name="csX8" fmla="*/ 219544 w 1050269"/>
                <a:gd name="csY8" fmla="*/ 977155 h 977155"/>
                <a:gd name="csX9" fmla="*/ 85766 w 1050269"/>
                <a:gd name="csY9" fmla="*/ 153381 h 977155"/>
                <a:gd name="csX10" fmla="*/ 198813 w 1050269"/>
                <a:gd name="csY10" fmla="*/ 0 h 9771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50269" h="977155">
                  <a:moveTo>
                    <a:pt x="198813" y="0"/>
                  </a:moveTo>
                  <a:cubicBezTo>
                    <a:pt x="242717" y="5511"/>
                    <a:pt x="285180" y="18852"/>
                    <a:pt x="327581" y="31064"/>
                  </a:cubicBezTo>
                  <a:cubicBezTo>
                    <a:pt x="528310" y="88809"/>
                    <a:pt x="711003" y="184258"/>
                    <a:pt x="880667" y="305009"/>
                  </a:cubicBezTo>
                  <a:cubicBezTo>
                    <a:pt x="924133" y="336011"/>
                    <a:pt x="964717" y="371334"/>
                    <a:pt x="1005427" y="405843"/>
                  </a:cubicBezTo>
                  <a:cubicBezTo>
                    <a:pt x="1020771" y="418870"/>
                    <a:pt x="1033673" y="434841"/>
                    <a:pt x="1050270" y="446052"/>
                  </a:cubicBezTo>
                  <a:cubicBezTo>
                    <a:pt x="1044132" y="466970"/>
                    <a:pt x="1025406" y="480624"/>
                    <a:pt x="1011001" y="496594"/>
                  </a:cubicBezTo>
                  <a:cubicBezTo>
                    <a:pt x="973360" y="538369"/>
                    <a:pt x="932588" y="576698"/>
                    <a:pt x="890876" y="614402"/>
                  </a:cubicBezTo>
                  <a:cubicBezTo>
                    <a:pt x="746827" y="744798"/>
                    <a:pt x="576911" y="844254"/>
                    <a:pt x="396724" y="915966"/>
                  </a:cubicBezTo>
                  <a:cubicBezTo>
                    <a:pt x="343614" y="937135"/>
                    <a:pt x="275723" y="970392"/>
                    <a:pt x="219544" y="977155"/>
                  </a:cubicBezTo>
                  <a:cubicBezTo>
                    <a:pt x="-1666" y="754380"/>
                    <a:pt x="-72939" y="435154"/>
                    <a:pt x="85766" y="153381"/>
                  </a:cubicBezTo>
                  <a:cubicBezTo>
                    <a:pt x="116141" y="99332"/>
                    <a:pt x="152780" y="42025"/>
                    <a:pt x="198813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578B8D3-4A17-ED1E-1664-FACC6DBDC3B6}"/>
                </a:ext>
              </a:extLst>
            </p:cNvPr>
            <p:cNvSpPr/>
            <p:nvPr/>
          </p:nvSpPr>
          <p:spPr>
            <a:xfrm>
              <a:off x="5715940" y="1571670"/>
              <a:ext cx="752182" cy="760593"/>
            </a:xfrm>
            <a:custGeom>
              <a:avLst/>
              <a:gdLst>
                <a:gd name="csX0" fmla="*/ 459204 w 929118"/>
                <a:gd name="csY0" fmla="*/ 814 h 939507"/>
                <a:gd name="csX1" fmla="*/ 462461 w 929118"/>
                <a:gd name="csY1" fmla="*/ 0 h 939507"/>
                <a:gd name="csX2" fmla="*/ 547325 w 929118"/>
                <a:gd name="csY2" fmla="*/ 90250 h 939507"/>
                <a:gd name="csX3" fmla="*/ 681165 w 929118"/>
                <a:gd name="csY3" fmla="*/ 257097 h 939507"/>
                <a:gd name="csX4" fmla="*/ 929118 w 929118"/>
                <a:gd name="csY4" fmla="*/ 782501 h 939507"/>
                <a:gd name="csX5" fmla="*/ 782000 w 929118"/>
                <a:gd name="csY5" fmla="*/ 870308 h 939507"/>
                <a:gd name="csX6" fmla="*/ 208245 w 929118"/>
                <a:gd name="csY6" fmla="*/ 898868 h 939507"/>
                <a:gd name="csX7" fmla="*/ 0 w 929118"/>
                <a:gd name="csY7" fmla="*/ 783628 h 939507"/>
                <a:gd name="csX8" fmla="*/ 269435 w 929118"/>
                <a:gd name="csY8" fmla="*/ 220145 h 939507"/>
                <a:gd name="csX9" fmla="*/ 393944 w 929118"/>
                <a:gd name="csY9" fmla="*/ 69018 h 939507"/>
                <a:gd name="csX10" fmla="*/ 459204 w 929118"/>
                <a:gd name="csY10" fmla="*/ 814 h 939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29118" h="939507">
                  <a:moveTo>
                    <a:pt x="459204" y="814"/>
                  </a:moveTo>
                  <a:cubicBezTo>
                    <a:pt x="460269" y="501"/>
                    <a:pt x="461334" y="250"/>
                    <a:pt x="462461" y="0"/>
                  </a:cubicBezTo>
                  <a:cubicBezTo>
                    <a:pt x="487764" y="30626"/>
                    <a:pt x="519392" y="60438"/>
                    <a:pt x="547325" y="90250"/>
                  </a:cubicBezTo>
                  <a:cubicBezTo>
                    <a:pt x="595550" y="141857"/>
                    <a:pt x="640831" y="199101"/>
                    <a:pt x="681165" y="257097"/>
                  </a:cubicBezTo>
                  <a:cubicBezTo>
                    <a:pt x="802042" y="430770"/>
                    <a:pt x="860288" y="585341"/>
                    <a:pt x="929118" y="782501"/>
                  </a:cubicBezTo>
                  <a:cubicBezTo>
                    <a:pt x="888784" y="820768"/>
                    <a:pt x="832104" y="847260"/>
                    <a:pt x="782000" y="870308"/>
                  </a:cubicBezTo>
                  <a:cubicBezTo>
                    <a:pt x="602377" y="952855"/>
                    <a:pt x="395322" y="960496"/>
                    <a:pt x="208245" y="898868"/>
                  </a:cubicBezTo>
                  <a:cubicBezTo>
                    <a:pt x="148371" y="879139"/>
                    <a:pt x="41148" y="831227"/>
                    <a:pt x="0" y="783628"/>
                  </a:cubicBezTo>
                  <a:cubicBezTo>
                    <a:pt x="47098" y="589788"/>
                    <a:pt x="148559" y="378850"/>
                    <a:pt x="269435" y="220145"/>
                  </a:cubicBezTo>
                  <a:cubicBezTo>
                    <a:pt x="309080" y="168099"/>
                    <a:pt x="350353" y="117870"/>
                    <a:pt x="393944" y="69018"/>
                  </a:cubicBezTo>
                  <a:cubicBezTo>
                    <a:pt x="414862" y="45532"/>
                    <a:pt x="439163" y="25052"/>
                    <a:pt x="459204" y="81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Circle Framework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4E774A7-F534-2CBD-FF33-76A07D507231}"/>
              </a:ext>
            </a:extLst>
          </p:cNvPr>
          <p:cNvGrpSpPr/>
          <p:nvPr/>
        </p:nvGrpSpPr>
        <p:grpSpPr>
          <a:xfrm>
            <a:off x="8927481" y="3677762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D2E53E-7E99-C594-817B-092D3596AC8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CB603B-5C45-0473-F650-46656A60A03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6A55C9-D23B-CB79-BC8D-383090195B2C}"/>
              </a:ext>
            </a:extLst>
          </p:cNvPr>
          <p:cNvGrpSpPr/>
          <p:nvPr/>
        </p:nvGrpSpPr>
        <p:grpSpPr>
          <a:xfrm>
            <a:off x="338440" y="3677762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D2FA6D-9220-6B16-839D-4AB985C7961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F65131-7A99-91C1-83E4-FA9BF0CA3D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3F771F-5020-E957-C404-05F6E8B6B5CC}"/>
              </a:ext>
            </a:extLst>
          </p:cNvPr>
          <p:cNvGrpSpPr/>
          <p:nvPr/>
        </p:nvGrpSpPr>
        <p:grpSpPr>
          <a:xfrm>
            <a:off x="8927481" y="1827913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EBE572-3326-8EF6-59B6-809CB251CE4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E9C99E-DF6F-A1BD-A0BE-5B4E192EC41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F59A1E-6076-C15E-2EA6-D1F57BAAAA92}"/>
              </a:ext>
            </a:extLst>
          </p:cNvPr>
          <p:cNvGrpSpPr/>
          <p:nvPr/>
        </p:nvGrpSpPr>
        <p:grpSpPr>
          <a:xfrm>
            <a:off x="338440" y="1827913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099D35-1991-585F-D574-8633B1873F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1A8C3D-FE5B-C5E6-56C8-1957074E05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A94C432B-CD15-0DFC-ECE7-58EBD4D071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2299" y="1773232"/>
            <a:ext cx="582347" cy="582347"/>
          </a:xfrm>
          <a:prstGeom prst="rect">
            <a:avLst/>
          </a:prstGeom>
        </p:spPr>
      </p:pic>
      <p:pic>
        <p:nvPicPr>
          <p:cNvPr id="35" name="Graphic 34" descr="Bar chart with solid fill">
            <a:extLst>
              <a:ext uri="{FF2B5EF4-FFF2-40B4-BE49-F238E27FC236}">
                <a16:creationId xmlns:a16="http://schemas.microsoft.com/office/drawing/2014/main" id="{1C9C100C-F438-CD13-17EA-19CF799580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65556" y="4456001"/>
            <a:ext cx="582347" cy="582347"/>
          </a:xfrm>
          <a:prstGeom prst="rect">
            <a:avLst/>
          </a:prstGeom>
        </p:spPr>
      </p:pic>
      <p:pic>
        <p:nvPicPr>
          <p:cNvPr id="39" name="Graphic 38" descr="Users with solid fill">
            <a:extLst>
              <a:ext uri="{FF2B5EF4-FFF2-40B4-BE49-F238E27FC236}">
                <a16:creationId xmlns:a16="http://schemas.microsoft.com/office/drawing/2014/main" id="{630C366A-DD8C-DD65-1B06-3A1D8DB2A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82299" y="4456001"/>
            <a:ext cx="582347" cy="582347"/>
          </a:xfrm>
          <a:prstGeom prst="rect">
            <a:avLst/>
          </a:prstGeom>
        </p:spPr>
      </p:pic>
      <p:pic>
        <p:nvPicPr>
          <p:cNvPr id="52" name="Graphic 51" descr="Single gear with solid fill">
            <a:extLst>
              <a:ext uri="{FF2B5EF4-FFF2-40B4-BE49-F238E27FC236}">
                <a16:creationId xmlns:a16="http://schemas.microsoft.com/office/drawing/2014/main" id="{2726534E-4328-FDE0-73CD-9BE887A445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65556" y="1773232"/>
            <a:ext cx="582347" cy="58234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6A4D4F0F-2062-99C4-22E2-DBF1020DE614}"/>
              </a:ext>
            </a:extLst>
          </p:cNvPr>
          <p:cNvGrpSpPr/>
          <p:nvPr/>
        </p:nvGrpSpPr>
        <p:grpSpPr>
          <a:xfrm>
            <a:off x="5112496" y="2621582"/>
            <a:ext cx="1994933" cy="1474818"/>
            <a:chOff x="8921977" y="2885689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C23FCFD-1E5C-32EB-FBE0-DF2E0A5AA878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tx2"/>
                  </a:solidFill>
                </a:rPr>
                <a:t>Lorem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A3CB58B-F951-9B33-6D7B-D9FDD1F6E7D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>
                      <a:lumMod val="50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A9DF2-9C4F-4AAB-FB57-AB0E039D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9F17470-EDFE-5AFC-9F91-31362CA36039}"/>
              </a:ext>
            </a:extLst>
          </p:cNvPr>
          <p:cNvGrpSpPr/>
          <p:nvPr/>
        </p:nvGrpSpPr>
        <p:grpSpPr>
          <a:xfrm>
            <a:off x="3713789" y="1168634"/>
            <a:ext cx="4764422" cy="4520732"/>
            <a:chOff x="3713789" y="1168634"/>
            <a:chExt cx="4764422" cy="452073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0FC3BFE-A334-9467-FDBD-359E20D52EDE}"/>
                </a:ext>
              </a:extLst>
            </p:cNvPr>
            <p:cNvSpPr/>
            <p:nvPr/>
          </p:nvSpPr>
          <p:spPr>
            <a:xfrm>
              <a:off x="5656617" y="2960177"/>
              <a:ext cx="2821594" cy="2729189"/>
            </a:xfrm>
            <a:custGeom>
              <a:avLst/>
              <a:gdLst>
                <a:gd name="csX0" fmla="*/ 1045463 w 3485317"/>
                <a:gd name="csY0" fmla="*/ 2016674 h 3371176"/>
                <a:gd name="csX1" fmla="*/ 1037860 w 3485317"/>
                <a:gd name="csY1" fmla="*/ 2038752 h 3371176"/>
                <a:gd name="csX2" fmla="*/ 1019932 w 3485317"/>
                <a:gd name="csY2" fmla="*/ 2101053 h 3371176"/>
                <a:gd name="csX3" fmla="*/ 1037860 w 3485317"/>
                <a:gd name="csY3" fmla="*/ 2038752 h 3371176"/>
                <a:gd name="csX4" fmla="*/ 2610854 w 3485317"/>
                <a:gd name="csY4" fmla="*/ 751192 h 3371176"/>
                <a:gd name="csX5" fmla="*/ 2556961 w 3485317"/>
                <a:gd name="csY5" fmla="*/ 787190 h 3371176"/>
                <a:gd name="csX6" fmla="*/ 2296333 w 3485317"/>
                <a:gd name="csY6" fmla="*/ 915966 h 3371176"/>
                <a:gd name="csX7" fmla="*/ 2208894 w 3485317"/>
                <a:gd name="csY7" fmla="*/ 951963 h 3371176"/>
                <a:gd name="csX8" fmla="*/ 2208895 w 3485317"/>
                <a:gd name="csY8" fmla="*/ 951962 h 3371176"/>
                <a:gd name="csX9" fmla="*/ 2296334 w 3485317"/>
                <a:gd name="csY9" fmla="*/ 915966 h 3371176"/>
                <a:gd name="csX10" fmla="*/ 2556962 w 3485317"/>
                <a:gd name="csY10" fmla="*/ 787190 h 3371176"/>
                <a:gd name="csX11" fmla="*/ 2098422 w 3485317"/>
                <a:gd name="csY11" fmla="*/ 0 h 3371176"/>
                <a:gd name="csX12" fmla="*/ 2227190 w 3485317"/>
                <a:gd name="csY12" fmla="*/ 31064 h 3371176"/>
                <a:gd name="csX13" fmla="*/ 2780276 w 3485317"/>
                <a:gd name="csY13" fmla="*/ 305009 h 3371176"/>
                <a:gd name="csX14" fmla="*/ 2905036 w 3485317"/>
                <a:gd name="csY14" fmla="*/ 405843 h 3371176"/>
                <a:gd name="csX15" fmla="*/ 2949879 w 3485317"/>
                <a:gd name="csY15" fmla="*/ 446052 h 3371176"/>
                <a:gd name="csX16" fmla="*/ 2910610 w 3485317"/>
                <a:gd name="csY16" fmla="*/ 496594 h 3371176"/>
                <a:gd name="csX17" fmla="*/ 2790486 w 3485317"/>
                <a:gd name="csY17" fmla="*/ 614401 h 3371176"/>
                <a:gd name="csX18" fmla="*/ 2790486 w 3485317"/>
                <a:gd name="csY18" fmla="*/ 614401 h 3371176"/>
                <a:gd name="csX19" fmla="*/ 2910611 w 3485317"/>
                <a:gd name="csY19" fmla="*/ 496594 h 3371176"/>
                <a:gd name="csX20" fmla="*/ 2949880 w 3485317"/>
                <a:gd name="csY20" fmla="*/ 446052 h 3371176"/>
                <a:gd name="csX21" fmla="*/ 2955141 w 3485317"/>
                <a:gd name="csY21" fmla="*/ 444987 h 3371176"/>
                <a:gd name="csX22" fmla="*/ 3071883 w 3485317"/>
                <a:gd name="csY22" fmla="*/ 577387 h 3371176"/>
                <a:gd name="csX23" fmla="*/ 3243740 w 3485317"/>
                <a:gd name="csY23" fmla="*/ 812688 h 3371176"/>
                <a:gd name="csX24" fmla="*/ 3456996 w 3485317"/>
                <a:gd name="csY24" fmla="*/ 1938966 h 3371176"/>
                <a:gd name="csX25" fmla="*/ 1932265 w 3485317"/>
                <a:gd name="csY25" fmla="*/ 3362111 h 3371176"/>
                <a:gd name="csX26" fmla="*/ 1494042 w 3485317"/>
                <a:gd name="csY26" fmla="*/ 3350712 h 3371176"/>
                <a:gd name="csX27" fmla="*/ 954296 w 3485317"/>
                <a:gd name="csY27" fmla="*/ 3170901 h 3371176"/>
                <a:gd name="csX28" fmla="*/ 532231 w 3485317"/>
                <a:gd name="csY28" fmla="*/ 2863012 h 3371176"/>
                <a:gd name="csX29" fmla="*/ 653734 w 3485317"/>
                <a:gd name="csY29" fmla="*/ 2736373 h 3371176"/>
                <a:gd name="csX30" fmla="*/ 865815 w 3485317"/>
                <a:gd name="csY30" fmla="*/ 2442005 h 3371176"/>
                <a:gd name="csX31" fmla="*/ 653733 w 3485317"/>
                <a:gd name="csY31" fmla="*/ 2736373 h 3371176"/>
                <a:gd name="csX32" fmla="*/ 532231 w 3485317"/>
                <a:gd name="csY32" fmla="*/ 2863012 h 3371176"/>
                <a:gd name="csX33" fmla="*/ 527784 w 3485317"/>
                <a:gd name="csY33" fmla="*/ 2863012 h 3371176"/>
                <a:gd name="csX34" fmla="*/ 345029 w 3485317"/>
                <a:gd name="csY34" fmla="*/ 2665163 h 3371176"/>
                <a:gd name="csX35" fmla="*/ 68141 w 3485317"/>
                <a:gd name="csY35" fmla="*/ 2196627 h 3371176"/>
                <a:gd name="csX36" fmla="*/ 0 w 3485317"/>
                <a:gd name="csY36" fmla="*/ 1985939 h 3371176"/>
                <a:gd name="csX37" fmla="*/ 143674 w 3485317"/>
                <a:gd name="csY37" fmla="*/ 1888299 h 3371176"/>
                <a:gd name="csX38" fmla="*/ 850517 w 3485317"/>
                <a:gd name="csY38" fmla="*/ 1852662 h 3371176"/>
                <a:gd name="csX39" fmla="*/ 1016589 w 3485317"/>
                <a:gd name="csY39" fmla="*/ 1941696 h 3371176"/>
                <a:gd name="csX40" fmla="*/ 1058700 w 3485317"/>
                <a:gd name="csY40" fmla="*/ 1978236 h 3371176"/>
                <a:gd name="csX41" fmla="*/ 1058700 w 3485317"/>
                <a:gd name="csY41" fmla="*/ 1978235 h 3371176"/>
                <a:gd name="csX42" fmla="*/ 1201058 w 3485317"/>
                <a:gd name="csY42" fmla="*/ 2103683 h 3371176"/>
                <a:gd name="csX43" fmla="*/ 1501871 w 3485317"/>
                <a:gd name="csY43" fmla="*/ 2278171 h 3371176"/>
                <a:gd name="csX44" fmla="*/ 1769364 w 3485317"/>
                <a:gd name="csY44" fmla="*/ 2303348 h 3371176"/>
                <a:gd name="csX45" fmla="*/ 2419402 w 3485317"/>
                <a:gd name="csY45" fmla="*/ 1610221 h 3371176"/>
                <a:gd name="csX46" fmla="*/ 2423285 w 3485317"/>
                <a:gd name="csY46" fmla="*/ 1607089 h 3371176"/>
                <a:gd name="csX47" fmla="*/ 2423223 w 3485317"/>
                <a:gd name="csY47" fmla="*/ 1556985 h 3371176"/>
                <a:gd name="csX48" fmla="*/ 2419402 w 3485317"/>
                <a:gd name="csY48" fmla="*/ 1553854 h 3371176"/>
                <a:gd name="csX49" fmla="*/ 2245416 w 3485317"/>
                <a:gd name="csY49" fmla="*/ 1109493 h 3371176"/>
                <a:gd name="csX50" fmla="*/ 2119154 w 3485317"/>
                <a:gd name="csY50" fmla="*/ 977155 h 3371176"/>
                <a:gd name="csX51" fmla="*/ 2142326 w 3485317"/>
                <a:gd name="csY51" fmla="*/ 972175 h 3371176"/>
                <a:gd name="csX52" fmla="*/ 2119153 w 3485317"/>
                <a:gd name="csY52" fmla="*/ 977155 h 3371176"/>
                <a:gd name="csX53" fmla="*/ 1985375 w 3485317"/>
                <a:gd name="csY53" fmla="*/ 153381 h 3371176"/>
                <a:gd name="csX54" fmla="*/ 2098422 w 3485317"/>
                <a:gd name="csY54" fmla="*/ 0 h 33711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3485317" h="3371176">
                  <a:moveTo>
                    <a:pt x="1045463" y="2016674"/>
                  </a:moveTo>
                  <a:lnTo>
                    <a:pt x="1037860" y="2038752"/>
                  </a:lnTo>
                  <a:cubicBezTo>
                    <a:pt x="1032067" y="2059796"/>
                    <a:pt x="1026759" y="2081137"/>
                    <a:pt x="1019932" y="2101053"/>
                  </a:cubicBezTo>
                  <a:cubicBezTo>
                    <a:pt x="1026759" y="2081137"/>
                    <a:pt x="1032067" y="2059796"/>
                    <a:pt x="1037860" y="2038752"/>
                  </a:cubicBezTo>
                  <a:close/>
                  <a:moveTo>
                    <a:pt x="2610854" y="751192"/>
                  </a:moveTo>
                  <a:lnTo>
                    <a:pt x="2556961" y="787190"/>
                  </a:lnTo>
                  <a:cubicBezTo>
                    <a:pt x="2473953" y="837318"/>
                    <a:pt x="2386427" y="880110"/>
                    <a:pt x="2296333" y="915966"/>
                  </a:cubicBezTo>
                  <a:lnTo>
                    <a:pt x="2208894" y="951963"/>
                  </a:lnTo>
                  <a:lnTo>
                    <a:pt x="2208895" y="951962"/>
                  </a:lnTo>
                  <a:cubicBezTo>
                    <a:pt x="2239529" y="940157"/>
                    <a:pt x="2269779" y="926550"/>
                    <a:pt x="2296334" y="915966"/>
                  </a:cubicBezTo>
                  <a:cubicBezTo>
                    <a:pt x="2386428" y="880110"/>
                    <a:pt x="2473953" y="837318"/>
                    <a:pt x="2556962" y="787190"/>
                  </a:cubicBezTo>
                  <a:close/>
                  <a:moveTo>
                    <a:pt x="2098422" y="0"/>
                  </a:moveTo>
                  <a:cubicBezTo>
                    <a:pt x="2142326" y="5511"/>
                    <a:pt x="2184789" y="18852"/>
                    <a:pt x="2227190" y="31064"/>
                  </a:cubicBezTo>
                  <a:cubicBezTo>
                    <a:pt x="2427919" y="88809"/>
                    <a:pt x="2610612" y="184258"/>
                    <a:pt x="2780276" y="305009"/>
                  </a:cubicBezTo>
                  <a:cubicBezTo>
                    <a:pt x="2823742" y="336011"/>
                    <a:pt x="2864326" y="371334"/>
                    <a:pt x="2905036" y="405843"/>
                  </a:cubicBezTo>
                  <a:cubicBezTo>
                    <a:pt x="2920380" y="418870"/>
                    <a:pt x="2933282" y="434841"/>
                    <a:pt x="2949879" y="446052"/>
                  </a:cubicBezTo>
                  <a:cubicBezTo>
                    <a:pt x="2943741" y="466970"/>
                    <a:pt x="2925015" y="480624"/>
                    <a:pt x="2910610" y="496594"/>
                  </a:cubicBezTo>
                  <a:lnTo>
                    <a:pt x="2790486" y="614401"/>
                  </a:lnTo>
                  <a:lnTo>
                    <a:pt x="2790486" y="614401"/>
                  </a:lnTo>
                  <a:cubicBezTo>
                    <a:pt x="2832198" y="576698"/>
                    <a:pt x="2872970" y="538368"/>
                    <a:pt x="2910611" y="496594"/>
                  </a:cubicBezTo>
                  <a:cubicBezTo>
                    <a:pt x="2925015" y="480624"/>
                    <a:pt x="2943742" y="466970"/>
                    <a:pt x="2949880" y="446052"/>
                  </a:cubicBezTo>
                  <a:cubicBezTo>
                    <a:pt x="2951633" y="445676"/>
                    <a:pt x="2953387" y="445363"/>
                    <a:pt x="2955141" y="444987"/>
                  </a:cubicBezTo>
                  <a:cubicBezTo>
                    <a:pt x="2966602" y="473672"/>
                    <a:pt x="3046017" y="547888"/>
                    <a:pt x="3071883" y="577387"/>
                  </a:cubicBezTo>
                  <a:cubicBezTo>
                    <a:pt x="3136016" y="650414"/>
                    <a:pt x="3191382" y="731019"/>
                    <a:pt x="3243740" y="812688"/>
                  </a:cubicBezTo>
                  <a:cubicBezTo>
                    <a:pt x="3453990" y="1140432"/>
                    <a:pt x="3533029" y="1556735"/>
                    <a:pt x="3456996" y="1938966"/>
                  </a:cubicBezTo>
                  <a:cubicBezTo>
                    <a:pt x="3309001" y="2683200"/>
                    <a:pt x="2694286" y="3283510"/>
                    <a:pt x="1932265" y="3362111"/>
                  </a:cubicBezTo>
                  <a:cubicBezTo>
                    <a:pt x="1787464" y="3377017"/>
                    <a:pt x="1637841" y="3373760"/>
                    <a:pt x="1494042" y="3350712"/>
                  </a:cubicBezTo>
                  <a:cubicBezTo>
                    <a:pt x="1305776" y="3320525"/>
                    <a:pt x="1122770" y="3260462"/>
                    <a:pt x="954296" y="3170901"/>
                  </a:cubicBezTo>
                  <a:cubicBezTo>
                    <a:pt x="807052" y="3092613"/>
                    <a:pt x="646781" y="2984827"/>
                    <a:pt x="532231" y="2863012"/>
                  </a:cubicBezTo>
                  <a:cubicBezTo>
                    <a:pt x="571625" y="2819922"/>
                    <a:pt x="615091" y="2780402"/>
                    <a:pt x="653734" y="2736373"/>
                  </a:cubicBezTo>
                  <a:cubicBezTo>
                    <a:pt x="733447" y="2645481"/>
                    <a:pt x="805056" y="2546769"/>
                    <a:pt x="865815" y="2442005"/>
                  </a:cubicBezTo>
                  <a:cubicBezTo>
                    <a:pt x="805056" y="2546769"/>
                    <a:pt x="733446" y="2645481"/>
                    <a:pt x="653733" y="2736373"/>
                  </a:cubicBezTo>
                  <a:cubicBezTo>
                    <a:pt x="615090" y="2780403"/>
                    <a:pt x="571625" y="2819922"/>
                    <a:pt x="532231" y="2863012"/>
                  </a:cubicBezTo>
                  <a:cubicBezTo>
                    <a:pt x="530728" y="2863012"/>
                    <a:pt x="529287" y="2863012"/>
                    <a:pt x="527784" y="2863012"/>
                  </a:cubicBezTo>
                  <a:cubicBezTo>
                    <a:pt x="469100" y="2795121"/>
                    <a:pt x="401647" y="2735309"/>
                    <a:pt x="345029" y="2665163"/>
                  </a:cubicBezTo>
                  <a:cubicBezTo>
                    <a:pt x="230542" y="2523431"/>
                    <a:pt x="136033" y="2365728"/>
                    <a:pt x="68141" y="2196627"/>
                  </a:cubicBezTo>
                  <a:cubicBezTo>
                    <a:pt x="41211" y="2129550"/>
                    <a:pt x="10772" y="2057713"/>
                    <a:pt x="0" y="1985939"/>
                  </a:cubicBezTo>
                  <a:cubicBezTo>
                    <a:pt x="40835" y="1946482"/>
                    <a:pt x="93444" y="1914478"/>
                    <a:pt x="143674" y="1888299"/>
                  </a:cubicBezTo>
                  <a:cubicBezTo>
                    <a:pt x="363067" y="1773936"/>
                    <a:pt x="620540" y="1757527"/>
                    <a:pt x="850517" y="1852662"/>
                  </a:cubicBezTo>
                  <a:cubicBezTo>
                    <a:pt x="895658" y="1871358"/>
                    <a:pt x="966129" y="1905413"/>
                    <a:pt x="1016589" y="1941696"/>
                  </a:cubicBezTo>
                  <a:lnTo>
                    <a:pt x="1058700" y="1978236"/>
                  </a:lnTo>
                  <a:lnTo>
                    <a:pt x="1058700" y="1978235"/>
                  </a:lnTo>
                  <a:cubicBezTo>
                    <a:pt x="1112812" y="2009175"/>
                    <a:pt x="1154712" y="2062598"/>
                    <a:pt x="1201058" y="2103683"/>
                  </a:cubicBezTo>
                  <a:cubicBezTo>
                    <a:pt x="1287425" y="2180092"/>
                    <a:pt x="1389951" y="2246731"/>
                    <a:pt x="1501871" y="2278171"/>
                  </a:cubicBezTo>
                  <a:cubicBezTo>
                    <a:pt x="1588488" y="2302472"/>
                    <a:pt x="1679678" y="2311678"/>
                    <a:pt x="1769364" y="2303348"/>
                  </a:cubicBezTo>
                  <a:cubicBezTo>
                    <a:pt x="2125291" y="2270092"/>
                    <a:pt x="2401553" y="1962265"/>
                    <a:pt x="2419402" y="1610221"/>
                  </a:cubicBezTo>
                  <a:cubicBezTo>
                    <a:pt x="2420718" y="1609156"/>
                    <a:pt x="2421970" y="1608154"/>
                    <a:pt x="2423285" y="1607089"/>
                  </a:cubicBezTo>
                  <a:cubicBezTo>
                    <a:pt x="2423223" y="1590367"/>
                    <a:pt x="2423223" y="1573707"/>
                    <a:pt x="2423223" y="1556985"/>
                  </a:cubicBezTo>
                  <a:cubicBezTo>
                    <a:pt x="2421908" y="1555920"/>
                    <a:pt x="2420655" y="1554918"/>
                    <a:pt x="2419402" y="1553854"/>
                  </a:cubicBezTo>
                  <a:cubicBezTo>
                    <a:pt x="2410384" y="1390264"/>
                    <a:pt x="2348818" y="1236507"/>
                    <a:pt x="2245416" y="1109493"/>
                  </a:cubicBezTo>
                  <a:cubicBezTo>
                    <a:pt x="2206961" y="1062332"/>
                    <a:pt x="2155980" y="1025067"/>
                    <a:pt x="2119154" y="977155"/>
                  </a:cubicBezTo>
                  <a:lnTo>
                    <a:pt x="2142326" y="972175"/>
                  </a:lnTo>
                  <a:lnTo>
                    <a:pt x="2119153" y="977155"/>
                  </a:lnTo>
                  <a:cubicBezTo>
                    <a:pt x="1897943" y="754380"/>
                    <a:pt x="1826670" y="435154"/>
                    <a:pt x="1985375" y="153381"/>
                  </a:cubicBezTo>
                  <a:cubicBezTo>
                    <a:pt x="2015750" y="99332"/>
                    <a:pt x="2052389" y="42025"/>
                    <a:pt x="2098422" y="0"/>
                  </a:cubicBezTo>
                  <a:close/>
                </a:path>
              </a:pathLst>
            </a:custGeom>
            <a:solidFill>
              <a:schemeClr val="accent5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34733F2-8CEA-F47A-56D3-ED084D9F753D}"/>
                </a:ext>
              </a:extLst>
            </p:cNvPr>
            <p:cNvSpPr/>
            <p:nvPr/>
          </p:nvSpPr>
          <p:spPr>
            <a:xfrm>
              <a:off x="3833586" y="1181952"/>
              <a:ext cx="2634536" cy="2582074"/>
            </a:xfrm>
            <a:custGeom>
              <a:avLst/>
              <a:gdLst>
                <a:gd name="csX0" fmla="*/ 1094958 w 3254257"/>
                <a:gd name="csY0" fmla="*/ 2232529 h 3189455"/>
                <a:gd name="csX1" fmla="*/ 806796 w 3254257"/>
                <a:gd name="csY1" fmla="*/ 2345389 h 3189455"/>
                <a:gd name="csX2" fmla="*/ 1094958 w 3254257"/>
                <a:gd name="csY2" fmla="*/ 2232529 h 3189455"/>
                <a:gd name="csX3" fmla="*/ 1663967 w 3254257"/>
                <a:gd name="csY3" fmla="*/ 439 h 3189455"/>
                <a:gd name="csX4" fmla="*/ 2284241 w 3254257"/>
                <a:gd name="csY4" fmla="*/ 139117 h 3189455"/>
                <a:gd name="csX5" fmla="*/ 2667124 w 3254257"/>
                <a:gd name="csY5" fmla="*/ 381865 h 3189455"/>
                <a:gd name="csX6" fmla="*/ 2784343 w 3254257"/>
                <a:gd name="csY6" fmla="*/ 482205 h 3189455"/>
                <a:gd name="csX7" fmla="*/ 2784343 w 3254257"/>
                <a:gd name="csY7" fmla="*/ 482205 h 3189455"/>
                <a:gd name="csX8" fmla="*/ 2787600 w 3254257"/>
                <a:gd name="csY8" fmla="*/ 481391 h 3189455"/>
                <a:gd name="csX9" fmla="*/ 2872464 w 3254257"/>
                <a:gd name="csY9" fmla="*/ 571641 h 3189455"/>
                <a:gd name="csX10" fmla="*/ 3006304 w 3254257"/>
                <a:gd name="csY10" fmla="*/ 738488 h 3189455"/>
                <a:gd name="csX11" fmla="*/ 3254257 w 3254257"/>
                <a:gd name="csY11" fmla="*/ 1263892 h 3189455"/>
                <a:gd name="csX12" fmla="*/ 3107139 w 3254257"/>
                <a:gd name="csY12" fmla="*/ 1351699 h 3189455"/>
                <a:gd name="csX13" fmla="*/ 2533384 w 3254257"/>
                <a:gd name="csY13" fmla="*/ 1380259 h 3189455"/>
                <a:gd name="csX14" fmla="*/ 2325139 w 3254257"/>
                <a:gd name="csY14" fmla="*/ 1265019 h 3189455"/>
                <a:gd name="csX15" fmla="*/ 2594574 w 3254257"/>
                <a:gd name="csY15" fmla="*/ 701536 h 3189455"/>
                <a:gd name="csX16" fmla="*/ 2719083 w 3254257"/>
                <a:gd name="csY16" fmla="*/ 550409 h 3189455"/>
                <a:gd name="csX17" fmla="*/ 2781554 w 3254257"/>
                <a:gd name="csY17" fmla="*/ 485121 h 3189455"/>
                <a:gd name="csX18" fmla="*/ 2719082 w 3254257"/>
                <a:gd name="csY18" fmla="*/ 550409 h 3189455"/>
                <a:gd name="csX19" fmla="*/ 2594573 w 3254257"/>
                <a:gd name="csY19" fmla="*/ 701535 h 3189455"/>
                <a:gd name="csX20" fmla="*/ 2325139 w 3254257"/>
                <a:gd name="csY20" fmla="*/ 1265019 h 3189455"/>
                <a:gd name="csX21" fmla="*/ 2129482 w 3254257"/>
                <a:gd name="csY21" fmla="*/ 1095291 h 3189455"/>
                <a:gd name="csX22" fmla="*/ 1766290 w 3254257"/>
                <a:gd name="csY22" fmla="*/ 921430 h 3189455"/>
                <a:gd name="csX23" fmla="*/ 1010281 w 3254257"/>
                <a:gd name="csY23" fmla="*/ 1321699 h 3189455"/>
                <a:gd name="csX24" fmla="*/ 946086 w 3254257"/>
                <a:gd name="csY24" fmla="*/ 1709693 h 3189455"/>
                <a:gd name="csX25" fmla="*/ 1109926 w 3254257"/>
                <a:gd name="csY25" fmla="*/ 2064806 h 3189455"/>
                <a:gd name="csX26" fmla="*/ 1226669 w 3254257"/>
                <a:gd name="csY26" fmla="*/ 2195327 h 3189455"/>
                <a:gd name="csX27" fmla="*/ 1346856 w 3254257"/>
                <a:gd name="csY27" fmla="*/ 2360357 h 3189455"/>
                <a:gd name="csX28" fmla="*/ 1294685 w 3254257"/>
                <a:gd name="csY28" fmla="*/ 3071836 h 3189455"/>
                <a:gd name="csX29" fmla="*/ 1188965 w 3254257"/>
                <a:gd name="csY29" fmla="*/ 3189455 h 3189455"/>
                <a:gd name="csX30" fmla="*/ 612267 w 3254257"/>
                <a:gd name="csY30" fmla="*/ 2882066 h 3189455"/>
                <a:gd name="csX31" fmla="*/ 468907 w 3254257"/>
                <a:gd name="csY31" fmla="*/ 2749792 h 3189455"/>
                <a:gd name="csX32" fmla="*/ 378845 w 3254257"/>
                <a:gd name="csY32" fmla="*/ 2653404 h 3189455"/>
                <a:gd name="csX33" fmla="*/ 378093 w 3254257"/>
                <a:gd name="csY33" fmla="*/ 2646014 h 3189455"/>
                <a:gd name="csX34" fmla="*/ 284962 w 3254257"/>
                <a:gd name="csY34" fmla="*/ 2526891 h 3189455"/>
                <a:gd name="csX35" fmla="*/ 101205 w 3254257"/>
                <a:gd name="csY35" fmla="*/ 2171340 h 3189455"/>
                <a:gd name="csX36" fmla="*/ 257217 w 3254257"/>
                <a:gd name="csY36" fmla="*/ 743936 h 3189455"/>
                <a:gd name="csX37" fmla="*/ 671954 w 3254257"/>
                <a:gd name="csY37" fmla="*/ 312915 h 3189455"/>
                <a:gd name="csX38" fmla="*/ 1663967 w 3254257"/>
                <a:gd name="csY38" fmla="*/ 439 h 31894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254257" h="3189455">
                  <a:moveTo>
                    <a:pt x="1094958" y="2232529"/>
                  </a:moveTo>
                  <a:cubicBezTo>
                    <a:pt x="996565" y="2263281"/>
                    <a:pt x="899050" y="2299168"/>
                    <a:pt x="806796" y="2345389"/>
                  </a:cubicBezTo>
                  <a:cubicBezTo>
                    <a:pt x="899050" y="2299168"/>
                    <a:pt x="996566" y="2263281"/>
                    <a:pt x="1094958" y="2232529"/>
                  </a:cubicBezTo>
                  <a:close/>
                  <a:moveTo>
                    <a:pt x="1663967" y="439"/>
                  </a:moveTo>
                  <a:cubicBezTo>
                    <a:pt x="1873988" y="5339"/>
                    <a:pt x="2084584" y="51231"/>
                    <a:pt x="2284241" y="139117"/>
                  </a:cubicBezTo>
                  <a:cubicBezTo>
                    <a:pt x="2430655" y="203563"/>
                    <a:pt x="2550047" y="285906"/>
                    <a:pt x="2667124" y="381865"/>
                  </a:cubicBezTo>
                  <a:lnTo>
                    <a:pt x="2784343" y="482205"/>
                  </a:lnTo>
                  <a:lnTo>
                    <a:pt x="2784343" y="482205"/>
                  </a:lnTo>
                  <a:cubicBezTo>
                    <a:pt x="2785408" y="481892"/>
                    <a:pt x="2786473" y="481641"/>
                    <a:pt x="2787600" y="481391"/>
                  </a:cubicBezTo>
                  <a:cubicBezTo>
                    <a:pt x="2812903" y="512017"/>
                    <a:pt x="2844531" y="541829"/>
                    <a:pt x="2872464" y="571641"/>
                  </a:cubicBezTo>
                  <a:cubicBezTo>
                    <a:pt x="2920689" y="623248"/>
                    <a:pt x="2965970" y="680492"/>
                    <a:pt x="3006304" y="738488"/>
                  </a:cubicBezTo>
                  <a:cubicBezTo>
                    <a:pt x="3127181" y="912161"/>
                    <a:pt x="3185427" y="1066732"/>
                    <a:pt x="3254257" y="1263892"/>
                  </a:cubicBezTo>
                  <a:cubicBezTo>
                    <a:pt x="3213923" y="1302159"/>
                    <a:pt x="3157243" y="1328651"/>
                    <a:pt x="3107139" y="1351699"/>
                  </a:cubicBezTo>
                  <a:cubicBezTo>
                    <a:pt x="2927516" y="1434246"/>
                    <a:pt x="2720461" y="1441887"/>
                    <a:pt x="2533384" y="1380259"/>
                  </a:cubicBezTo>
                  <a:cubicBezTo>
                    <a:pt x="2473510" y="1360530"/>
                    <a:pt x="2366287" y="1312618"/>
                    <a:pt x="2325139" y="1265019"/>
                  </a:cubicBezTo>
                  <a:cubicBezTo>
                    <a:pt x="2372237" y="1071179"/>
                    <a:pt x="2473698" y="860241"/>
                    <a:pt x="2594574" y="701536"/>
                  </a:cubicBezTo>
                  <a:cubicBezTo>
                    <a:pt x="2634219" y="649490"/>
                    <a:pt x="2675492" y="599261"/>
                    <a:pt x="2719083" y="550409"/>
                  </a:cubicBezTo>
                  <a:lnTo>
                    <a:pt x="2781554" y="485121"/>
                  </a:lnTo>
                  <a:lnTo>
                    <a:pt x="2719082" y="550409"/>
                  </a:lnTo>
                  <a:cubicBezTo>
                    <a:pt x="2675492" y="599260"/>
                    <a:pt x="2634218" y="649490"/>
                    <a:pt x="2594573" y="701535"/>
                  </a:cubicBezTo>
                  <a:cubicBezTo>
                    <a:pt x="2473697" y="860240"/>
                    <a:pt x="2372237" y="1071179"/>
                    <a:pt x="2325139" y="1265019"/>
                  </a:cubicBezTo>
                  <a:cubicBezTo>
                    <a:pt x="2264826" y="1236961"/>
                    <a:pt x="2184534" y="1141137"/>
                    <a:pt x="2129482" y="1095291"/>
                  </a:cubicBezTo>
                  <a:cubicBezTo>
                    <a:pt x="2024326" y="1007797"/>
                    <a:pt x="1902636" y="943037"/>
                    <a:pt x="1766290" y="921430"/>
                  </a:cubicBezTo>
                  <a:cubicBezTo>
                    <a:pt x="1453014" y="871764"/>
                    <a:pt x="1149258" y="1040427"/>
                    <a:pt x="1010281" y="1321699"/>
                  </a:cubicBezTo>
                  <a:cubicBezTo>
                    <a:pt x="950846" y="1442074"/>
                    <a:pt x="925480" y="1576165"/>
                    <a:pt x="946086" y="1709693"/>
                  </a:cubicBezTo>
                  <a:cubicBezTo>
                    <a:pt x="966127" y="1840026"/>
                    <a:pt x="1029258" y="1962092"/>
                    <a:pt x="1109926" y="2064806"/>
                  </a:cubicBezTo>
                  <a:cubicBezTo>
                    <a:pt x="1141680" y="2105265"/>
                    <a:pt x="1205750" y="2153553"/>
                    <a:pt x="1226669" y="2195327"/>
                  </a:cubicBezTo>
                  <a:cubicBezTo>
                    <a:pt x="1268631" y="2222133"/>
                    <a:pt x="1322054" y="2315264"/>
                    <a:pt x="1346856" y="2360357"/>
                  </a:cubicBezTo>
                  <a:cubicBezTo>
                    <a:pt x="1472680" y="2589208"/>
                    <a:pt x="1449695" y="2864467"/>
                    <a:pt x="1294685" y="3071836"/>
                  </a:cubicBezTo>
                  <a:cubicBezTo>
                    <a:pt x="1264748" y="3111919"/>
                    <a:pt x="1229863" y="3160457"/>
                    <a:pt x="1188965" y="3189455"/>
                  </a:cubicBezTo>
                  <a:cubicBezTo>
                    <a:pt x="980282" y="3118934"/>
                    <a:pt x="782371" y="3024487"/>
                    <a:pt x="612267" y="2882066"/>
                  </a:cubicBezTo>
                  <a:cubicBezTo>
                    <a:pt x="562351" y="2840292"/>
                    <a:pt x="514314" y="2796451"/>
                    <a:pt x="468907" y="2749792"/>
                  </a:cubicBezTo>
                  <a:cubicBezTo>
                    <a:pt x="439032" y="2719103"/>
                    <a:pt x="411788" y="2679834"/>
                    <a:pt x="378845" y="2653404"/>
                  </a:cubicBezTo>
                  <a:cubicBezTo>
                    <a:pt x="378594" y="2650899"/>
                    <a:pt x="378343" y="2648456"/>
                    <a:pt x="378093" y="2646014"/>
                  </a:cubicBezTo>
                  <a:cubicBezTo>
                    <a:pt x="341642" y="2613884"/>
                    <a:pt x="312958" y="2567037"/>
                    <a:pt x="284962" y="2526891"/>
                  </a:cubicBezTo>
                  <a:cubicBezTo>
                    <a:pt x="208052" y="2416787"/>
                    <a:pt x="148240" y="2296976"/>
                    <a:pt x="101205" y="2171340"/>
                  </a:cubicBezTo>
                  <a:cubicBezTo>
                    <a:pt x="-77228" y="1694849"/>
                    <a:pt x="-16352" y="1171262"/>
                    <a:pt x="257217" y="743936"/>
                  </a:cubicBezTo>
                  <a:cubicBezTo>
                    <a:pt x="365191" y="575336"/>
                    <a:pt x="510931" y="430785"/>
                    <a:pt x="671954" y="312915"/>
                  </a:cubicBezTo>
                  <a:cubicBezTo>
                    <a:pt x="965494" y="97976"/>
                    <a:pt x="1313932" y="-7726"/>
                    <a:pt x="1663967" y="439"/>
                  </a:cubicBezTo>
                  <a:close/>
                </a:path>
              </a:pathLst>
            </a:custGeom>
            <a:solidFill>
              <a:schemeClr val="accent2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E42D428-9FDF-8C6F-C6DD-2AD9E8C162B8}"/>
                </a:ext>
              </a:extLst>
            </p:cNvPr>
            <p:cNvSpPr/>
            <p:nvPr/>
          </p:nvSpPr>
          <p:spPr>
            <a:xfrm>
              <a:off x="3713789" y="2959213"/>
              <a:ext cx="2799915" cy="2727251"/>
            </a:xfrm>
            <a:custGeom>
              <a:avLst/>
              <a:gdLst>
                <a:gd name="csX0" fmla="*/ 2892966 w 3458539"/>
                <a:gd name="csY0" fmla="*/ 1793109 h 3368782"/>
                <a:gd name="csX1" fmla="*/ 3250356 w 3458539"/>
                <a:gd name="csY1" fmla="*/ 1853852 h 3368782"/>
                <a:gd name="csX2" fmla="*/ 3458539 w 3458539"/>
                <a:gd name="csY2" fmla="*/ 1979426 h 3368782"/>
                <a:gd name="csX3" fmla="*/ 3419771 w 3458539"/>
                <a:gd name="csY3" fmla="*/ 2102243 h 3368782"/>
                <a:gd name="csX4" fmla="*/ 3322694 w 3458539"/>
                <a:gd name="csY4" fmla="*/ 2336480 h 3368782"/>
                <a:gd name="csX5" fmla="*/ 3053572 w 3458539"/>
                <a:gd name="csY5" fmla="*/ 2737563 h 3368782"/>
                <a:gd name="csX6" fmla="*/ 2932070 w 3458539"/>
                <a:gd name="csY6" fmla="*/ 2864202 h 3368782"/>
                <a:gd name="csX7" fmla="*/ 2927623 w 3458539"/>
                <a:gd name="csY7" fmla="*/ 2864202 h 3368782"/>
                <a:gd name="csX8" fmla="*/ 2744868 w 3458539"/>
                <a:gd name="csY8" fmla="*/ 2666353 h 3368782"/>
                <a:gd name="csX9" fmla="*/ 2467980 w 3458539"/>
                <a:gd name="csY9" fmla="*/ 2197817 h 3368782"/>
                <a:gd name="csX10" fmla="*/ 2399839 w 3458539"/>
                <a:gd name="csY10" fmla="*/ 1987129 h 3368782"/>
                <a:gd name="csX11" fmla="*/ 2543513 w 3458539"/>
                <a:gd name="csY11" fmla="*/ 1889489 h 3368782"/>
                <a:gd name="csX12" fmla="*/ 2892966 w 3458539"/>
                <a:gd name="csY12" fmla="*/ 1793109 h 3368782"/>
                <a:gd name="csX13" fmla="*/ 616884 w 3458539"/>
                <a:gd name="csY13" fmla="*/ 554465 h 3368782"/>
                <a:gd name="csX14" fmla="*/ 760244 w 3458539"/>
                <a:gd name="csY14" fmla="*/ 686740 h 3368782"/>
                <a:gd name="csX15" fmla="*/ 1182716 w 3458539"/>
                <a:gd name="csY15" fmla="*/ 936376 h 3368782"/>
                <a:gd name="csX16" fmla="*/ 760244 w 3458539"/>
                <a:gd name="csY16" fmla="*/ 686739 h 3368782"/>
                <a:gd name="csX17" fmla="*/ 616884 w 3458539"/>
                <a:gd name="csY17" fmla="*/ 554465 h 3368782"/>
                <a:gd name="csX18" fmla="*/ 1374646 w 3458539"/>
                <a:gd name="csY18" fmla="*/ 0 h 3368782"/>
                <a:gd name="csX19" fmla="*/ 1494833 w 3458539"/>
                <a:gd name="csY19" fmla="*/ 165030 h 3368782"/>
                <a:gd name="csX20" fmla="*/ 1442662 w 3458539"/>
                <a:gd name="csY20" fmla="*/ 876509 h 3368782"/>
                <a:gd name="csX21" fmla="*/ 1336942 w 3458539"/>
                <a:gd name="csY21" fmla="*/ 994128 h 3368782"/>
                <a:gd name="csX22" fmla="*/ 1282830 w 3458539"/>
                <a:gd name="csY22" fmla="*/ 1048304 h 3368782"/>
                <a:gd name="csX23" fmla="*/ 1219949 w 3458539"/>
                <a:gd name="csY23" fmla="*/ 1117134 h 3368782"/>
                <a:gd name="csX24" fmla="*/ 1056234 w 3458539"/>
                <a:gd name="csY24" fmla="*/ 1472059 h 3368782"/>
                <a:gd name="csX25" fmla="*/ 1576941 w 3458539"/>
                <a:gd name="csY25" fmla="*/ 2280552 h 3368782"/>
                <a:gd name="csX26" fmla="*/ 1901929 w 3458539"/>
                <a:gd name="csY26" fmla="*/ 2292639 h 3368782"/>
                <a:gd name="csX27" fmla="*/ 2224161 w 3458539"/>
                <a:gd name="csY27" fmla="*/ 2140197 h 3368782"/>
                <a:gd name="csX28" fmla="*/ 2399839 w 3458539"/>
                <a:gd name="csY28" fmla="*/ 1987129 h 3368782"/>
                <a:gd name="csX29" fmla="*/ 2467980 w 3458539"/>
                <a:gd name="csY29" fmla="*/ 2197817 h 3368782"/>
                <a:gd name="csX30" fmla="*/ 2744868 w 3458539"/>
                <a:gd name="csY30" fmla="*/ 2666353 h 3368782"/>
                <a:gd name="csX31" fmla="*/ 2927623 w 3458539"/>
                <a:gd name="csY31" fmla="*/ 2864202 h 3368782"/>
                <a:gd name="csX32" fmla="*/ 2829294 w 3458539"/>
                <a:gd name="csY32" fmla="*/ 2951759 h 3368782"/>
                <a:gd name="csX33" fmla="*/ 2431655 w 3458539"/>
                <a:gd name="csY33" fmla="*/ 3205473 h 3368782"/>
                <a:gd name="csX34" fmla="*/ 1833349 w 3458539"/>
                <a:gd name="csY34" fmla="*/ 3363426 h 3368782"/>
                <a:gd name="csX35" fmla="*/ 1414166 w 3458539"/>
                <a:gd name="csY35" fmla="*/ 3344763 h 3368782"/>
                <a:gd name="csX36" fmla="*/ 231207 w 3458539"/>
                <a:gd name="csY36" fmla="*/ 2486793 h 3368782"/>
                <a:gd name="csX37" fmla="*/ 121417 w 3458539"/>
                <a:gd name="csY37" fmla="*/ 2252681 h 3368782"/>
                <a:gd name="csX38" fmla="*/ 263086 w 3458539"/>
                <a:gd name="csY38" fmla="*/ 773921 h 3368782"/>
                <a:gd name="csX39" fmla="*/ 430935 w 3458539"/>
                <a:gd name="csY39" fmla="*/ 553525 h 3368782"/>
                <a:gd name="csX40" fmla="*/ 526822 w 3458539"/>
                <a:gd name="csY40" fmla="*/ 458077 h 3368782"/>
                <a:gd name="csX41" fmla="*/ 526070 w 3458539"/>
                <a:gd name="csY41" fmla="*/ 450687 h 3368782"/>
                <a:gd name="csX42" fmla="*/ 688282 w 3458539"/>
                <a:gd name="csY42" fmla="*/ 315656 h 3368782"/>
                <a:gd name="csX43" fmla="*/ 954773 w 3458539"/>
                <a:gd name="csY43" fmla="*/ 150062 h 3368782"/>
                <a:gd name="csX44" fmla="*/ 1242935 w 3458539"/>
                <a:gd name="csY44" fmla="*/ 37202 h 3368782"/>
                <a:gd name="csX45" fmla="*/ 1374646 w 3458539"/>
                <a:gd name="csY45" fmla="*/ 0 h 3368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458539" h="3368782">
                  <a:moveTo>
                    <a:pt x="2892966" y="1793109"/>
                  </a:moveTo>
                  <a:cubicBezTo>
                    <a:pt x="3013505" y="1786603"/>
                    <a:pt x="3135368" y="1806285"/>
                    <a:pt x="3250356" y="1853852"/>
                  </a:cubicBezTo>
                  <a:cubicBezTo>
                    <a:pt x="3310544" y="1878779"/>
                    <a:pt x="3415762" y="1931013"/>
                    <a:pt x="3458539" y="1979426"/>
                  </a:cubicBezTo>
                  <a:cubicBezTo>
                    <a:pt x="3441002" y="2016878"/>
                    <a:pt x="3433424" y="2062411"/>
                    <a:pt x="3419771" y="2102243"/>
                  </a:cubicBezTo>
                  <a:cubicBezTo>
                    <a:pt x="3392339" y="2182159"/>
                    <a:pt x="3359896" y="2260572"/>
                    <a:pt x="3322694" y="2336480"/>
                  </a:cubicBezTo>
                  <a:cubicBezTo>
                    <a:pt x="3251734" y="2481281"/>
                    <a:pt x="3159856" y="2616374"/>
                    <a:pt x="3053572" y="2737563"/>
                  </a:cubicBezTo>
                  <a:cubicBezTo>
                    <a:pt x="3014929" y="2781593"/>
                    <a:pt x="2971464" y="2821112"/>
                    <a:pt x="2932070" y="2864202"/>
                  </a:cubicBezTo>
                  <a:cubicBezTo>
                    <a:pt x="2930567" y="2864202"/>
                    <a:pt x="2929126" y="2864202"/>
                    <a:pt x="2927623" y="2864202"/>
                  </a:cubicBezTo>
                  <a:cubicBezTo>
                    <a:pt x="2868939" y="2796311"/>
                    <a:pt x="2801486" y="2736499"/>
                    <a:pt x="2744868" y="2666353"/>
                  </a:cubicBezTo>
                  <a:cubicBezTo>
                    <a:pt x="2630381" y="2524621"/>
                    <a:pt x="2535872" y="2366918"/>
                    <a:pt x="2467980" y="2197817"/>
                  </a:cubicBezTo>
                  <a:cubicBezTo>
                    <a:pt x="2441050" y="2130740"/>
                    <a:pt x="2410611" y="2058903"/>
                    <a:pt x="2399839" y="1987129"/>
                  </a:cubicBezTo>
                  <a:cubicBezTo>
                    <a:pt x="2440674" y="1947672"/>
                    <a:pt x="2493283" y="1915668"/>
                    <a:pt x="2543513" y="1889489"/>
                  </a:cubicBezTo>
                  <a:cubicBezTo>
                    <a:pt x="2653210" y="1832308"/>
                    <a:pt x="2772426" y="1799615"/>
                    <a:pt x="2892966" y="1793109"/>
                  </a:cubicBezTo>
                  <a:close/>
                  <a:moveTo>
                    <a:pt x="616884" y="554465"/>
                  </a:moveTo>
                  <a:cubicBezTo>
                    <a:pt x="662291" y="601124"/>
                    <a:pt x="710328" y="644965"/>
                    <a:pt x="760244" y="686740"/>
                  </a:cubicBezTo>
                  <a:cubicBezTo>
                    <a:pt x="887822" y="793555"/>
                    <a:pt x="1031042" y="873385"/>
                    <a:pt x="1182716" y="936376"/>
                  </a:cubicBezTo>
                  <a:cubicBezTo>
                    <a:pt x="1031042" y="873385"/>
                    <a:pt x="887822" y="793555"/>
                    <a:pt x="760244" y="686739"/>
                  </a:cubicBezTo>
                  <a:cubicBezTo>
                    <a:pt x="710328" y="644965"/>
                    <a:pt x="662291" y="601124"/>
                    <a:pt x="616884" y="554465"/>
                  </a:cubicBezTo>
                  <a:close/>
                  <a:moveTo>
                    <a:pt x="1374646" y="0"/>
                  </a:moveTo>
                  <a:cubicBezTo>
                    <a:pt x="1416608" y="26806"/>
                    <a:pt x="1470031" y="119937"/>
                    <a:pt x="1494833" y="165030"/>
                  </a:cubicBezTo>
                  <a:cubicBezTo>
                    <a:pt x="1620657" y="393881"/>
                    <a:pt x="1597672" y="669140"/>
                    <a:pt x="1442662" y="876509"/>
                  </a:cubicBezTo>
                  <a:cubicBezTo>
                    <a:pt x="1412725" y="916592"/>
                    <a:pt x="1377840" y="965130"/>
                    <a:pt x="1336942" y="994128"/>
                  </a:cubicBezTo>
                  <a:cubicBezTo>
                    <a:pt x="1324229" y="1015109"/>
                    <a:pt x="1300930" y="1031080"/>
                    <a:pt x="1282830" y="1048304"/>
                  </a:cubicBezTo>
                  <a:cubicBezTo>
                    <a:pt x="1260471" y="1069535"/>
                    <a:pt x="1239365" y="1093209"/>
                    <a:pt x="1219949" y="1117134"/>
                  </a:cubicBezTo>
                  <a:cubicBezTo>
                    <a:pt x="1138280" y="1217593"/>
                    <a:pt x="1075462" y="1343229"/>
                    <a:pt x="1056234" y="1472059"/>
                  </a:cubicBezTo>
                  <a:cubicBezTo>
                    <a:pt x="1002999" y="1828550"/>
                    <a:pt x="1226338" y="2184978"/>
                    <a:pt x="1576941" y="2280552"/>
                  </a:cubicBezTo>
                  <a:cubicBezTo>
                    <a:pt x="1683350" y="2309549"/>
                    <a:pt x="1793704" y="2312931"/>
                    <a:pt x="1901929" y="2292639"/>
                  </a:cubicBezTo>
                  <a:cubicBezTo>
                    <a:pt x="2019110" y="2270719"/>
                    <a:pt x="2131343" y="2214539"/>
                    <a:pt x="2224161" y="2140197"/>
                  </a:cubicBezTo>
                  <a:cubicBezTo>
                    <a:pt x="2283973" y="2092285"/>
                    <a:pt x="2335204" y="2028027"/>
                    <a:pt x="2399839" y="1987129"/>
                  </a:cubicBezTo>
                  <a:cubicBezTo>
                    <a:pt x="2410611" y="2058903"/>
                    <a:pt x="2441049" y="2130740"/>
                    <a:pt x="2467980" y="2197817"/>
                  </a:cubicBezTo>
                  <a:cubicBezTo>
                    <a:pt x="2535871" y="2366918"/>
                    <a:pt x="2630380" y="2524621"/>
                    <a:pt x="2744868" y="2666353"/>
                  </a:cubicBezTo>
                  <a:cubicBezTo>
                    <a:pt x="2801486" y="2736499"/>
                    <a:pt x="2868938" y="2796311"/>
                    <a:pt x="2927623" y="2864202"/>
                  </a:cubicBezTo>
                  <a:cubicBezTo>
                    <a:pt x="2899564" y="2897396"/>
                    <a:pt x="2862174" y="2923387"/>
                    <a:pt x="2829294" y="2951759"/>
                  </a:cubicBezTo>
                  <a:cubicBezTo>
                    <a:pt x="2710359" y="3054159"/>
                    <a:pt x="2574514" y="3140714"/>
                    <a:pt x="2431655" y="3205473"/>
                  </a:cubicBezTo>
                  <a:cubicBezTo>
                    <a:pt x="2242888" y="3291089"/>
                    <a:pt x="2040279" y="3347017"/>
                    <a:pt x="1833349" y="3363426"/>
                  </a:cubicBezTo>
                  <a:cubicBezTo>
                    <a:pt x="1693997" y="3374512"/>
                    <a:pt x="1551764" y="3368437"/>
                    <a:pt x="1414166" y="3344763"/>
                  </a:cubicBezTo>
                  <a:cubicBezTo>
                    <a:pt x="915254" y="3258772"/>
                    <a:pt x="481477" y="2920381"/>
                    <a:pt x="231207" y="2486793"/>
                  </a:cubicBezTo>
                  <a:cubicBezTo>
                    <a:pt x="188055" y="2411949"/>
                    <a:pt x="154172" y="2332409"/>
                    <a:pt x="121417" y="2252681"/>
                  </a:cubicBezTo>
                  <a:cubicBezTo>
                    <a:pt x="-81755" y="1757778"/>
                    <a:pt x="-26891" y="1220787"/>
                    <a:pt x="263086" y="773921"/>
                  </a:cubicBezTo>
                  <a:cubicBezTo>
                    <a:pt x="313253" y="696635"/>
                    <a:pt x="370184" y="622732"/>
                    <a:pt x="430935" y="553525"/>
                  </a:cubicBezTo>
                  <a:cubicBezTo>
                    <a:pt x="459119" y="521333"/>
                    <a:pt x="490308" y="480624"/>
                    <a:pt x="526822" y="458077"/>
                  </a:cubicBezTo>
                  <a:cubicBezTo>
                    <a:pt x="526571" y="455572"/>
                    <a:pt x="526320" y="453129"/>
                    <a:pt x="526070" y="450687"/>
                  </a:cubicBezTo>
                  <a:cubicBezTo>
                    <a:pt x="583314" y="410916"/>
                    <a:pt x="632666" y="358182"/>
                    <a:pt x="688282" y="315656"/>
                  </a:cubicBezTo>
                  <a:cubicBezTo>
                    <a:pt x="771705" y="251961"/>
                    <a:pt x="860891" y="197097"/>
                    <a:pt x="954773" y="150062"/>
                  </a:cubicBezTo>
                  <a:cubicBezTo>
                    <a:pt x="1047027" y="103841"/>
                    <a:pt x="1144543" y="67954"/>
                    <a:pt x="1242935" y="37202"/>
                  </a:cubicBezTo>
                  <a:cubicBezTo>
                    <a:pt x="1285398" y="23925"/>
                    <a:pt x="1335063" y="19666"/>
                    <a:pt x="1374646" y="0"/>
                  </a:cubicBezTo>
                  <a:close/>
                </a:path>
              </a:pathLst>
            </a:custGeom>
            <a:solidFill>
              <a:schemeClr val="accent1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74BDA34-E3D1-F9C2-B2CA-7EA4FE20FCB1}"/>
                </a:ext>
              </a:extLst>
            </p:cNvPr>
            <p:cNvSpPr/>
            <p:nvPr/>
          </p:nvSpPr>
          <p:spPr>
            <a:xfrm>
              <a:off x="4139677" y="2959214"/>
              <a:ext cx="849939" cy="804812"/>
            </a:xfrm>
            <a:custGeom>
              <a:avLst/>
              <a:gdLst>
                <a:gd name="csX0" fmla="*/ 848576 w 1049870"/>
                <a:gd name="csY0" fmla="*/ 0 h 994128"/>
                <a:gd name="csX1" fmla="*/ 968763 w 1049870"/>
                <a:gd name="csY1" fmla="*/ 165030 h 994128"/>
                <a:gd name="csX2" fmla="*/ 916592 w 1049870"/>
                <a:gd name="csY2" fmla="*/ 876509 h 994128"/>
                <a:gd name="csX3" fmla="*/ 810872 w 1049870"/>
                <a:gd name="csY3" fmla="*/ 994128 h 994128"/>
                <a:gd name="csX4" fmla="*/ 234174 w 1049870"/>
                <a:gd name="csY4" fmla="*/ 686739 h 994128"/>
                <a:gd name="csX5" fmla="*/ 90814 w 1049870"/>
                <a:gd name="csY5" fmla="*/ 554465 h 994128"/>
                <a:gd name="csX6" fmla="*/ 752 w 1049870"/>
                <a:gd name="csY6" fmla="*/ 458077 h 994128"/>
                <a:gd name="csX7" fmla="*/ 0 w 1049870"/>
                <a:gd name="csY7" fmla="*/ 450687 h 994128"/>
                <a:gd name="csX8" fmla="*/ 162212 w 1049870"/>
                <a:gd name="csY8" fmla="*/ 315656 h 994128"/>
                <a:gd name="csX9" fmla="*/ 428703 w 1049870"/>
                <a:gd name="csY9" fmla="*/ 150062 h 994128"/>
                <a:gd name="csX10" fmla="*/ 716865 w 1049870"/>
                <a:gd name="csY10" fmla="*/ 37202 h 994128"/>
                <a:gd name="csX11" fmla="*/ 848576 w 1049870"/>
                <a:gd name="csY11" fmla="*/ 0 h 9941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49870" h="994128">
                  <a:moveTo>
                    <a:pt x="848576" y="0"/>
                  </a:moveTo>
                  <a:cubicBezTo>
                    <a:pt x="890538" y="26806"/>
                    <a:pt x="943961" y="119937"/>
                    <a:pt x="968763" y="165030"/>
                  </a:cubicBezTo>
                  <a:cubicBezTo>
                    <a:pt x="1094587" y="393881"/>
                    <a:pt x="1071602" y="669140"/>
                    <a:pt x="916592" y="876509"/>
                  </a:cubicBezTo>
                  <a:cubicBezTo>
                    <a:pt x="886655" y="916592"/>
                    <a:pt x="851770" y="965130"/>
                    <a:pt x="810872" y="994128"/>
                  </a:cubicBezTo>
                  <a:cubicBezTo>
                    <a:pt x="602189" y="923607"/>
                    <a:pt x="404278" y="829160"/>
                    <a:pt x="234174" y="686739"/>
                  </a:cubicBezTo>
                  <a:cubicBezTo>
                    <a:pt x="184258" y="644965"/>
                    <a:pt x="136221" y="601124"/>
                    <a:pt x="90814" y="554465"/>
                  </a:cubicBezTo>
                  <a:cubicBezTo>
                    <a:pt x="60939" y="523776"/>
                    <a:pt x="33695" y="484507"/>
                    <a:pt x="752" y="458077"/>
                  </a:cubicBezTo>
                  <a:cubicBezTo>
                    <a:pt x="501" y="455572"/>
                    <a:pt x="250" y="453129"/>
                    <a:pt x="0" y="450687"/>
                  </a:cubicBezTo>
                  <a:cubicBezTo>
                    <a:pt x="57244" y="410916"/>
                    <a:pt x="106596" y="358182"/>
                    <a:pt x="162212" y="315656"/>
                  </a:cubicBezTo>
                  <a:cubicBezTo>
                    <a:pt x="245635" y="251961"/>
                    <a:pt x="334821" y="197097"/>
                    <a:pt x="428703" y="150062"/>
                  </a:cubicBezTo>
                  <a:cubicBezTo>
                    <a:pt x="520957" y="103841"/>
                    <a:pt x="618473" y="67954"/>
                    <a:pt x="716865" y="37202"/>
                  </a:cubicBezTo>
                  <a:cubicBezTo>
                    <a:pt x="759328" y="23925"/>
                    <a:pt x="808993" y="19666"/>
                    <a:pt x="848576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92A4DF-99E1-CE14-AE26-87894B7137D1}"/>
                </a:ext>
              </a:extLst>
            </p:cNvPr>
            <p:cNvSpPr/>
            <p:nvPr/>
          </p:nvSpPr>
          <p:spPr>
            <a:xfrm>
              <a:off x="5656617" y="4409875"/>
              <a:ext cx="857087" cy="868098"/>
            </a:xfrm>
            <a:custGeom>
              <a:avLst/>
              <a:gdLst>
                <a:gd name="csX0" fmla="*/ 1058700 w 1058699"/>
                <a:gd name="csY0" fmla="*/ 187526 h 1072301"/>
                <a:gd name="csX1" fmla="*/ 1019932 w 1058699"/>
                <a:gd name="csY1" fmla="*/ 310343 h 1072301"/>
                <a:gd name="csX2" fmla="*/ 922855 w 1058699"/>
                <a:gd name="csY2" fmla="*/ 544580 h 1072301"/>
                <a:gd name="csX3" fmla="*/ 653733 w 1058699"/>
                <a:gd name="csY3" fmla="*/ 945663 h 1072301"/>
                <a:gd name="csX4" fmla="*/ 532231 w 1058699"/>
                <a:gd name="csY4" fmla="*/ 1072302 h 1072301"/>
                <a:gd name="csX5" fmla="*/ 527784 w 1058699"/>
                <a:gd name="csY5" fmla="*/ 1072302 h 1072301"/>
                <a:gd name="csX6" fmla="*/ 345029 w 1058699"/>
                <a:gd name="csY6" fmla="*/ 874453 h 1072301"/>
                <a:gd name="csX7" fmla="*/ 68141 w 1058699"/>
                <a:gd name="csY7" fmla="*/ 405917 h 1072301"/>
                <a:gd name="csX8" fmla="*/ 0 w 1058699"/>
                <a:gd name="csY8" fmla="*/ 195229 h 1072301"/>
                <a:gd name="csX9" fmla="*/ 143674 w 1058699"/>
                <a:gd name="csY9" fmla="*/ 97589 h 1072301"/>
                <a:gd name="csX10" fmla="*/ 850517 w 1058699"/>
                <a:gd name="csY10" fmla="*/ 61952 h 1072301"/>
                <a:gd name="csX11" fmla="*/ 1058700 w 1058699"/>
                <a:gd name="csY11" fmla="*/ 187526 h 10723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58699" h="1072301">
                  <a:moveTo>
                    <a:pt x="1058700" y="187526"/>
                  </a:moveTo>
                  <a:cubicBezTo>
                    <a:pt x="1041163" y="224978"/>
                    <a:pt x="1033585" y="270511"/>
                    <a:pt x="1019932" y="310343"/>
                  </a:cubicBezTo>
                  <a:cubicBezTo>
                    <a:pt x="992500" y="390259"/>
                    <a:pt x="960057" y="468672"/>
                    <a:pt x="922855" y="544580"/>
                  </a:cubicBezTo>
                  <a:cubicBezTo>
                    <a:pt x="851895" y="689381"/>
                    <a:pt x="760017" y="824474"/>
                    <a:pt x="653733" y="945663"/>
                  </a:cubicBezTo>
                  <a:cubicBezTo>
                    <a:pt x="615090" y="989693"/>
                    <a:pt x="571625" y="1029212"/>
                    <a:pt x="532231" y="1072302"/>
                  </a:cubicBezTo>
                  <a:cubicBezTo>
                    <a:pt x="530728" y="1072302"/>
                    <a:pt x="529287" y="1072302"/>
                    <a:pt x="527784" y="1072302"/>
                  </a:cubicBezTo>
                  <a:cubicBezTo>
                    <a:pt x="469100" y="1004411"/>
                    <a:pt x="401647" y="944599"/>
                    <a:pt x="345029" y="874453"/>
                  </a:cubicBezTo>
                  <a:cubicBezTo>
                    <a:pt x="230542" y="732721"/>
                    <a:pt x="136033" y="575018"/>
                    <a:pt x="68141" y="405917"/>
                  </a:cubicBezTo>
                  <a:cubicBezTo>
                    <a:pt x="41211" y="338840"/>
                    <a:pt x="10772" y="267003"/>
                    <a:pt x="0" y="195229"/>
                  </a:cubicBezTo>
                  <a:cubicBezTo>
                    <a:pt x="40835" y="155772"/>
                    <a:pt x="93444" y="123768"/>
                    <a:pt x="143674" y="97589"/>
                  </a:cubicBezTo>
                  <a:cubicBezTo>
                    <a:pt x="363067" y="-16774"/>
                    <a:pt x="620540" y="-33183"/>
                    <a:pt x="850517" y="61952"/>
                  </a:cubicBezTo>
                  <a:cubicBezTo>
                    <a:pt x="910705" y="86879"/>
                    <a:pt x="1015923" y="139113"/>
                    <a:pt x="1058700" y="18752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CC4201C-A56D-A8A8-E3FB-A1484AEECA3A}"/>
                </a:ext>
              </a:extLst>
            </p:cNvPr>
            <p:cNvSpPr/>
            <p:nvPr/>
          </p:nvSpPr>
          <p:spPr>
            <a:xfrm>
              <a:off x="5715940" y="1168634"/>
              <a:ext cx="2641957" cy="2582614"/>
            </a:xfrm>
            <a:custGeom>
              <a:avLst/>
              <a:gdLst>
                <a:gd name="csX0" fmla="*/ 2531069 w 3263424"/>
                <a:gd name="csY0" fmla="*/ 2406738 h 3190122"/>
                <a:gd name="csX1" fmla="*/ 2577230 w 3263424"/>
                <a:gd name="csY1" fmla="*/ 2432351 h 3190122"/>
                <a:gd name="csX2" fmla="*/ 2706999 w 3263424"/>
                <a:gd name="csY2" fmla="*/ 2517976 h 3190122"/>
                <a:gd name="csX3" fmla="*/ 2761961 w 3263424"/>
                <a:gd name="csY3" fmla="*/ 2562398 h 3190122"/>
                <a:gd name="csX4" fmla="*/ 2707000 w 3263424"/>
                <a:gd name="csY4" fmla="*/ 2517976 h 3190122"/>
                <a:gd name="csX5" fmla="*/ 2577231 w 3263424"/>
                <a:gd name="csY5" fmla="*/ 2432351 h 3190122"/>
                <a:gd name="csX6" fmla="*/ 547325 w 3263424"/>
                <a:gd name="csY6" fmla="*/ 588091 h 3190122"/>
                <a:gd name="csX7" fmla="*/ 681165 w 3263424"/>
                <a:gd name="csY7" fmla="*/ 754938 h 3190122"/>
                <a:gd name="csX8" fmla="*/ 547325 w 3263424"/>
                <a:gd name="csY8" fmla="*/ 588091 h 3190122"/>
                <a:gd name="csX9" fmla="*/ 1643555 w 3263424"/>
                <a:gd name="csY9" fmla="*/ 1 h 3190122"/>
                <a:gd name="csX10" fmla="*/ 1940282 w 3263424"/>
                <a:gd name="csY10" fmla="*/ 29117 h 3190122"/>
                <a:gd name="csX11" fmla="*/ 3263406 w 3263424"/>
                <a:gd name="csY11" fmla="*/ 1615476 h 3190122"/>
                <a:gd name="csX12" fmla="*/ 3178166 w 3263424"/>
                <a:gd name="csY12" fmla="*/ 2129231 h 3190122"/>
                <a:gd name="csX13" fmla="*/ 2881863 w 3263424"/>
                <a:gd name="csY13" fmla="*/ 2657955 h 3190122"/>
                <a:gd name="csX14" fmla="*/ 2876603 w 3263424"/>
                <a:gd name="csY14" fmla="*/ 2659019 h 3190122"/>
                <a:gd name="csX15" fmla="*/ 2855694 w 3263424"/>
                <a:gd name="csY15" fmla="*/ 2640272 h 3190122"/>
                <a:gd name="csX16" fmla="*/ 2876602 w 3263424"/>
                <a:gd name="csY16" fmla="*/ 2659019 h 3190122"/>
                <a:gd name="csX17" fmla="*/ 2837333 w 3263424"/>
                <a:gd name="csY17" fmla="*/ 2709561 h 3190122"/>
                <a:gd name="csX18" fmla="*/ 2717208 w 3263424"/>
                <a:gd name="csY18" fmla="*/ 2827369 h 3190122"/>
                <a:gd name="csX19" fmla="*/ 2223056 w 3263424"/>
                <a:gd name="csY19" fmla="*/ 3128933 h 3190122"/>
                <a:gd name="csX20" fmla="*/ 2045876 w 3263424"/>
                <a:gd name="csY20" fmla="*/ 3190122 h 3190122"/>
                <a:gd name="csX21" fmla="*/ 1912098 w 3263424"/>
                <a:gd name="csY21" fmla="*/ 2366348 h 3190122"/>
                <a:gd name="csX22" fmla="*/ 2025145 w 3263424"/>
                <a:gd name="csY22" fmla="*/ 2212967 h 3190122"/>
                <a:gd name="csX23" fmla="*/ 2025147 w 3263424"/>
                <a:gd name="csY23" fmla="*/ 2212967 h 3190122"/>
                <a:gd name="csX24" fmla="*/ 2088324 w 3263424"/>
                <a:gd name="csY24" fmla="*/ 2140661 h 3190122"/>
                <a:gd name="csX25" fmla="*/ 2153287 w 3263424"/>
                <a:gd name="csY25" fmla="*/ 2069294 h 3190122"/>
                <a:gd name="csX26" fmla="*/ 2310363 w 3263424"/>
                <a:gd name="csY26" fmla="*/ 1707480 h 3190122"/>
                <a:gd name="csX27" fmla="*/ 1933894 w 3263424"/>
                <a:gd name="csY27" fmla="*/ 1011534 h 3190122"/>
                <a:gd name="csX28" fmla="*/ 1539762 w 3263424"/>
                <a:gd name="csY28" fmla="*/ 931492 h 3190122"/>
                <a:gd name="csX29" fmla="*/ 1132541 w 3263424"/>
                <a:gd name="csY29" fmla="*/ 1104915 h 3190122"/>
                <a:gd name="csX30" fmla="*/ 929118 w 3263424"/>
                <a:gd name="csY30" fmla="*/ 1280342 h 3190122"/>
                <a:gd name="csX31" fmla="*/ 782000 w 3263424"/>
                <a:gd name="csY31" fmla="*/ 1368149 h 3190122"/>
                <a:gd name="csX32" fmla="*/ 208245 w 3263424"/>
                <a:gd name="csY32" fmla="*/ 1396709 h 3190122"/>
                <a:gd name="csX33" fmla="*/ 0 w 3263424"/>
                <a:gd name="csY33" fmla="*/ 1281469 h 3190122"/>
                <a:gd name="csX34" fmla="*/ 269435 w 3263424"/>
                <a:gd name="csY34" fmla="*/ 717986 h 3190122"/>
                <a:gd name="csX35" fmla="*/ 393944 w 3263424"/>
                <a:gd name="csY35" fmla="*/ 566859 h 3190122"/>
                <a:gd name="csX36" fmla="*/ 459204 w 3263424"/>
                <a:gd name="csY36" fmla="*/ 498655 h 3190122"/>
                <a:gd name="csX37" fmla="*/ 462461 w 3263424"/>
                <a:gd name="csY37" fmla="*/ 497841 h 3190122"/>
                <a:gd name="csX38" fmla="*/ 792209 w 3263424"/>
                <a:gd name="csY38" fmla="*/ 238302 h 3190122"/>
                <a:gd name="csX39" fmla="*/ 1643555 w 3263424"/>
                <a:gd name="csY39" fmla="*/ 1 h 319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63424" h="3190122">
                  <a:moveTo>
                    <a:pt x="2531069" y="2406738"/>
                  </a:moveTo>
                  <a:lnTo>
                    <a:pt x="2577230" y="2432351"/>
                  </a:lnTo>
                  <a:cubicBezTo>
                    <a:pt x="2621353" y="2459182"/>
                    <a:pt x="2664583" y="2487788"/>
                    <a:pt x="2706999" y="2517976"/>
                  </a:cubicBezTo>
                  <a:lnTo>
                    <a:pt x="2761961" y="2562398"/>
                  </a:lnTo>
                  <a:lnTo>
                    <a:pt x="2707000" y="2517976"/>
                  </a:lnTo>
                  <a:cubicBezTo>
                    <a:pt x="2664584" y="2487788"/>
                    <a:pt x="2621354" y="2459182"/>
                    <a:pt x="2577231" y="2432351"/>
                  </a:cubicBezTo>
                  <a:close/>
                  <a:moveTo>
                    <a:pt x="547325" y="588091"/>
                  </a:moveTo>
                  <a:cubicBezTo>
                    <a:pt x="595550" y="639698"/>
                    <a:pt x="640831" y="696942"/>
                    <a:pt x="681165" y="754938"/>
                  </a:cubicBezTo>
                  <a:cubicBezTo>
                    <a:pt x="640832" y="696942"/>
                    <a:pt x="595550" y="639698"/>
                    <a:pt x="547325" y="588091"/>
                  </a:cubicBezTo>
                  <a:close/>
                  <a:moveTo>
                    <a:pt x="1643555" y="1"/>
                  </a:moveTo>
                  <a:cubicBezTo>
                    <a:pt x="1742982" y="115"/>
                    <a:pt x="1842423" y="9639"/>
                    <a:pt x="1940282" y="29117"/>
                  </a:cubicBezTo>
                  <a:cubicBezTo>
                    <a:pt x="2693159" y="178866"/>
                    <a:pt x="3259398" y="844123"/>
                    <a:pt x="3263406" y="1615476"/>
                  </a:cubicBezTo>
                  <a:cubicBezTo>
                    <a:pt x="3264283" y="1789525"/>
                    <a:pt x="3233970" y="1964451"/>
                    <a:pt x="3178166" y="2129231"/>
                  </a:cubicBezTo>
                  <a:cubicBezTo>
                    <a:pt x="3112781" y="2322508"/>
                    <a:pt x="3012197" y="2501192"/>
                    <a:pt x="2881863" y="2657955"/>
                  </a:cubicBezTo>
                  <a:cubicBezTo>
                    <a:pt x="2880110" y="2658331"/>
                    <a:pt x="2878356" y="2658644"/>
                    <a:pt x="2876603" y="2659019"/>
                  </a:cubicBezTo>
                  <a:lnTo>
                    <a:pt x="2855694" y="2640272"/>
                  </a:lnTo>
                  <a:lnTo>
                    <a:pt x="2876602" y="2659019"/>
                  </a:lnTo>
                  <a:cubicBezTo>
                    <a:pt x="2870464" y="2679937"/>
                    <a:pt x="2851738" y="2693591"/>
                    <a:pt x="2837333" y="2709561"/>
                  </a:cubicBezTo>
                  <a:cubicBezTo>
                    <a:pt x="2799692" y="2751336"/>
                    <a:pt x="2758920" y="2789665"/>
                    <a:pt x="2717208" y="2827369"/>
                  </a:cubicBezTo>
                  <a:cubicBezTo>
                    <a:pt x="2573159" y="2957765"/>
                    <a:pt x="2403243" y="3057221"/>
                    <a:pt x="2223056" y="3128933"/>
                  </a:cubicBezTo>
                  <a:cubicBezTo>
                    <a:pt x="2169946" y="3150102"/>
                    <a:pt x="2102055" y="3183359"/>
                    <a:pt x="2045876" y="3190122"/>
                  </a:cubicBezTo>
                  <a:cubicBezTo>
                    <a:pt x="1824666" y="2967347"/>
                    <a:pt x="1753393" y="2648121"/>
                    <a:pt x="1912098" y="2366348"/>
                  </a:cubicBezTo>
                  <a:cubicBezTo>
                    <a:pt x="1942473" y="2312299"/>
                    <a:pt x="1979112" y="2254992"/>
                    <a:pt x="2025145" y="2212967"/>
                  </a:cubicBezTo>
                  <a:lnTo>
                    <a:pt x="2025147" y="2212967"/>
                  </a:lnTo>
                  <a:lnTo>
                    <a:pt x="2088324" y="2140661"/>
                  </a:lnTo>
                  <a:cubicBezTo>
                    <a:pt x="2110918" y="2117598"/>
                    <a:pt x="2133809" y="2094691"/>
                    <a:pt x="2153287" y="2069294"/>
                  </a:cubicBezTo>
                  <a:cubicBezTo>
                    <a:pt x="2232952" y="1965578"/>
                    <a:pt x="2293265" y="1837938"/>
                    <a:pt x="2310363" y="1707480"/>
                  </a:cubicBezTo>
                  <a:cubicBezTo>
                    <a:pt x="2346689" y="1430654"/>
                    <a:pt x="2179278" y="1138861"/>
                    <a:pt x="1933894" y="1011534"/>
                  </a:cubicBezTo>
                  <a:cubicBezTo>
                    <a:pt x="1811639" y="948089"/>
                    <a:pt x="1677173" y="920219"/>
                    <a:pt x="1539762" y="931492"/>
                  </a:cubicBezTo>
                  <a:cubicBezTo>
                    <a:pt x="1390953" y="943705"/>
                    <a:pt x="1246340" y="1009342"/>
                    <a:pt x="1132541" y="1104915"/>
                  </a:cubicBezTo>
                  <a:cubicBezTo>
                    <a:pt x="1065777" y="1160969"/>
                    <a:pt x="1007093" y="1239695"/>
                    <a:pt x="929118" y="1280342"/>
                  </a:cubicBezTo>
                  <a:cubicBezTo>
                    <a:pt x="888784" y="1318609"/>
                    <a:pt x="832104" y="1345101"/>
                    <a:pt x="782000" y="1368149"/>
                  </a:cubicBezTo>
                  <a:cubicBezTo>
                    <a:pt x="602377" y="1450696"/>
                    <a:pt x="395322" y="1458337"/>
                    <a:pt x="208245" y="1396709"/>
                  </a:cubicBezTo>
                  <a:cubicBezTo>
                    <a:pt x="148371" y="1376980"/>
                    <a:pt x="41148" y="1329068"/>
                    <a:pt x="0" y="1281469"/>
                  </a:cubicBezTo>
                  <a:cubicBezTo>
                    <a:pt x="47098" y="1087629"/>
                    <a:pt x="148559" y="876691"/>
                    <a:pt x="269435" y="717986"/>
                  </a:cubicBezTo>
                  <a:cubicBezTo>
                    <a:pt x="309080" y="665940"/>
                    <a:pt x="350353" y="615711"/>
                    <a:pt x="393944" y="566859"/>
                  </a:cubicBezTo>
                  <a:cubicBezTo>
                    <a:pt x="414862" y="543373"/>
                    <a:pt x="439163" y="522893"/>
                    <a:pt x="459204" y="498655"/>
                  </a:cubicBezTo>
                  <a:cubicBezTo>
                    <a:pt x="460269" y="498342"/>
                    <a:pt x="461334" y="498091"/>
                    <a:pt x="462461" y="497841"/>
                  </a:cubicBezTo>
                  <a:cubicBezTo>
                    <a:pt x="568932" y="405023"/>
                    <a:pt x="670519" y="311955"/>
                    <a:pt x="792209" y="238302"/>
                  </a:cubicBezTo>
                  <a:cubicBezTo>
                    <a:pt x="1047129" y="83997"/>
                    <a:pt x="1345276" y="-343"/>
                    <a:pt x="1643555" y="1"/>
                  </a:cubicBezTo>
                  <a:close/>
                </a:path>
              </a:pathLst>
            </a:custGeom>
            <a:solidFill>
              <a:schemeClr val="accent4"/>
            </a:solidFill>
            <a:ln w="1566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F309295-D1B5-5E70-5AD3-99A095B26D2B}"/>
                </a:ext>
              </a:extLst>
            </p:cNvPr>
            <p:cNvSpPr/>
            <p:nvPr/>
          </p:nvSpPr>
          <p:spPr>
            <a:xfrm>
              <a:off x="7194476" y="2960178"/>
              <a:ext cx="850262" cy="791071"/>
            </a:xfrm>
            <a:custGeom>
              <a:avLst/>
              <a:gdLst>
                <a:gd name="csX0" fmla="*/ 198813 w 1050269"/>
                <a:gd name="csY0" fmla="*/ 0 h 977155"/>
                <a:gd name="csX1" fmla="*/ 327581 w 1050269"/>
                <a:gd name="csY1" fmla="*/ 31064 h 977155"/>
                <a:gd name="csX2" fmla="*/ 880667 w 1050269"/>
                <a:gd name="csY2" fmla="*/ 305009 h 977155"/>
                <a:gd name="csX3" fmla="*/ 1005427 w 1050269"/>
                <a:gd name="csY3" fmla="*/ 405843 h 977155"/>
                <a:gd name="csX4" fmla="*/ 1050270 w 1050269"/>
                <a:gd name="csY4" fmla="*/ 446052 h 977155"/>
                <a:gd name="csX5" fmla="*/ 1011001 w 1050269"/>
                <a:gd name="csY5" fmla="*/ 496594 h 977155"/>
                <a:gd name="csX6" fmla="*/ 890876 w 1050269"/>
                <a:gd name="csY6" fmla="*/ 614402 h 977155"/>
                <a:gd name="csX7" fmla="*/ 396724 w 1050269"/>
                <a:gd name="csY7" fmla="*/ 915966 h 977155"/>
                <a:gd name="csX8" fmla="*/ 219544 w 1050269"/>
                <a:gd name="csY8" fmla="*/ 977155 h 977155"/>
                <a:gd name="csX9" fmla="*/ 85766 w 1050269"/>
                <a:gd name="csY9" fmla="*/ 153381 h 977155"/>
                <a:gd name="csX10" fmla="*/ 198813 w 1050269"/>
                <a:gd name="csY10" fmla="*/ 0 h 9771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50269" h="977155">
                  <a:moveTo>
                    <a:pt x="198813" y="0"/>
                  </a:moveTo>
                  <a:cubicBezTo>
                    <a:pt x="242717" y="5511"/>
                    <a:pt x="285180" y="18852"/>
                    <a:pt x="327581" y="31064"/>
                  </a:cubicBezTo>
                  <a:cubicBezTo>
                    <a:pt x="528310" y="88809"/>
                    <a:pt x="711003" y="184258"/>
                    <a:pt x="880667" y="305009"/>
                  </a:cubicBezTo>
                  <a:cubicBezTo>
                    <a:pt x="924133" y="336011"/>
                    <a:pt x="964717" y="371334"/>
                    <a:pt x="1005427" y="405843"/>
                  </a:cubicBezTo>
                  <a:cubicBezTo>
                    <a:pt x="1020771" y="418870"/>
                    <a:pt x="1033673" y="434841"/>
                    <a:pt x="1050270" y="446052"/>
                  </a:cubicBezTo>
                  <a:cubicBezTo>
                    <a:pt x="1044132" y="466970"/>
                    <a:pt x="1025406" y="480624"/>
                    <a:pt x="1011001" y="496594"/>
                  </a:cubicBezTo>
                  <a:cubicBezTo>
                    <a:pt x="973360" y="538369"/>
                    <a:pt x="932588" y="576698"/>
                    <a:pt x="890876" y="614402"/>
                  </a:cubicBezTo>
                  <a:cubicBezTo>
                    <a:pt x="746827" y="744798"/>
                    <a:pt x="576911" y="844254"/>
                    <a:pt x="396724" y="915966"/>
                  </a:cubicBezTo>
                  <a:cubicBezTo>
                    <a:pt x="343614" y="937135"/>
                    <a:pt x="275723" y="970392"/>
                    <a:pt x="219544" y="977155"/>
                  </a:cubicBezTo>
                  <a:cubicBezTo>
                    <a:pt x="-1666" y="754380"/>
                    <a:pt x="-72939" y="435154"/>
                    <a:pt x="85766" y="153381"/>
                  </a:cubicBezTo>
                  <a:cubicBezTo>
                    <a:pt x="116141" y="99332"/>
                    <a:pt x="152780" y="42025"/>
                    <a:pt x="198813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85FC0FD-0B27-C96A-36C5-D8F19ABC707E}"/>
                </a:ext>
              </a:extLst>
            </p:cNvPr>
            <p:cNvSpPr/>
            <p:nvPr/>
          </p:nvSpPr>
          <p:spPr>
            <a:xfrm>
              <a:off x="5715940" y="1571670"/>
              <a:ext cx="752182" cy="760593"/>
            </a:xfrm>
            <a:custGeom>
              <a:avLst/>
              <a:gdLst>
                <a:gd name="csX0" fmla="*/ 459204 w 929118"/>
                <a:gd name="csY0" fmla="*/ 814 h 939507"/>
                <a:gd name="csX1" fmla="*/ 462461 w 929118"/>
                <a:gd name="csY1" fmla="*/ 0 h 939507"/>
                <a:gd name="csX2" fmla="*/ 547325 w 929118"/>
                <a:gd name="csY2" fmla="*/ 90250 h 939507"/>
                <a:gd name="csX3" fmla="*/ 681165 w 929118"/>
                <a:gd name="csY3" fmla="*/ 257097 h 939507"/>
                <a:gd name="csX4" fmla="*/ 929118 w 929118"/>
                <a:gd name="csY4" fmla="*/ 782501 h 939507"/>
                <a:gd name="csX5" fmla="*/ 782000 w 929118"/>
                <a:gd name="csY5" fmla="*/ 870308 h 939507"/>
                <a:gd name="csX6" fmla="*/ 208245 w 929118"/>
                <a:gd name="csY6" fmla="*/ 898868 h 939507"/>
                <a:gd name="csX7" fmla="*/ 0 w 929118"/>
                <a:gd name="csY7" fmla="*/ 783628 h 939507"/>
                <a:gd name="csX8" fmla="*/ 269435 w 929118"/>
                <a:gd name="csY8" fmla="*/ 220145 h 939507"/>
                <a:gd name="csX9" fmla="*/ 393944 w 929118"/>
                <a:gd name="csY9" fmla="*/ 69018 h 939507"/>
                <a:gd name="csX10" fmla="*/ 459204 w 929118"/>
                <a:gd name="csY10" fmla="*/ 814 h 939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29118" h="939507">
                  <a:moveTo>
                    <a:pt x="459204" y="814"/>
                  </a:moveTo>
                  <a:cubicBezTo>
                    <a:pt x="460269" y="501"/>
                    <a:pt x="461334" y="250"/>
                    <a:pt x="462461" y="0"/>
                  </a:cubicBezTo>
                  <a:cubicBezTo>
                    <a:pt x="487764" y="30626"/>
                    <a:pt x="519392" y="60438"/>
                    <a:pt x="547325" y="90250"/>
                  </a:cubicBezTo>
                  <a:cubicBezTo>
                    <a:pt x="595550" y="141857"/>
                    <a:pt x="640831" y="199101"/>
                    <a:pt x="681165" y="257097"/>
                  </a:cubicBezTo>
                  <a:cubicBezTo>
                    <a:pt x="802042" y="430770"/>
                    <a:pt x="860288" y="585341"/>
                    <a:pt x="929118" y="782501"/>
                  </a:cubicBezTo>
                  <a:cubicBezTo>
                    <a:pt x="888784" y="820768"/>
                    <a:pt x="832104" y="847260"/>
                    <a:pt x="782000" y="870308"/>
                  </a:cubicBezTo>
                  <a:cubicBezTo>
                    <a:pt x="602377" y="952855"/>
                    <a:pt x="395322" y="960496"/>
                    <a:pt x="208245" y="898868"/>
                  </a:cubicBezTo>
                  <a:cubicBezTo>
                    <a:pt x="148371" y="879139"/>
                    <a:pt x="41148" y="831227"/>
                    <a:pt x="0" y="783628"/>
                  </a:cubicBezTo>
                  <a:cubicBezTo>
                    <a:pt x="47098" y="589788"/>
                    <a:pt x="148559" y="378850"/>
                    <a:pt x="269435" y="220145"/>
                  </a:cubicBezTo>
                  <a:cubicBezTo>
                    <a:pt x="309080" y="168099"/>
                    <a:pt x="350353" y="117870"/>
                    <a:pt x="393944" y="69018"/>
                  </a:cubicBezTo>
                  <a:cubicBezTo>
                    <a:pt x="414862" y="45532"/>
                    <a:pt x="439163" y="25052"/>
                    <a:pt x="459204" y="81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9FE30E51-EE43-4DA7-7117-18025D51A6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2299" y="1773232"/>
            <a:ext cx="582347" cy="582347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2958AE06-6FCD-CA3F-9D4A-8896636D05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65556" y="4456001"/>
            <a:ext cx="582347" cy="582347"/>
          </a:xfrm>
          <a:prstGeom prst="rect">
            <a:avLst/>
          </a:prstGeom>
        </p:spPr>
      </p:pic>
      <p:pic>
        <p:nvPicPr>
          <p:cNvPr id="27" name="Graphic 26" descr="Users with solid fill">
            <a:extLst>
              <a:ext uri="{FF2B5EF4-FFF2-40B4-BE49-F238E27FC236}">
                <a16:creationId xmlns:a16="http://schemas.microsoft.com/office/drawing/2014/main" id="{679992E7-B112-349C-E4FA-BB1D24C75F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82299" y="4456001"/>
            <a:ext cx="582347" cy="582347"/>
          </a:xfrm>
          <a:prstGeom prst="rect">
            <a:avLst/>
          </a:prstGeom>
        </p:spPr>
      </p:pic>
      <p:pic>
        <p:nvPicPr>
          <p:cNvPr id="28" name="Graphic 27" descr="Single gear with solid fill">
            <a:extLst>
              <a:ext uri="{FF2B5EF4-FFF2-40B4-BE49-F238E27FC236}">
                <a16:creationId xmlns:a16="http://schemas.microsoft.com/office/drawing/2014/main" id="{858E745B-065C-D9E8-6CFA-1602A5D1D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65556" y="1773232"/>
            <a:ext cx="582347" cy="582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FA656E-E1D9-0622-CDB4-690E49BA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Circle Framework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ACFE98-1E52-06F3-523E-E0384C4BFECC}"/>
              </a:ext>
            </a:extLst>
          </p:cNvPr>
          <p:cNvGrpSpPr/>
          <p:nvPr/>
        </p:nvGrpSpPr>
        <p:grpSpPr>
          <a:xfrm>
            <a:off x="8927481" y="3677762"/>
            <a:ext cx="2926080" cy="1290153"/>
            <a:chOff x="8921977" y="4652338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33BAD0-B71B-D7D5-B278-F7F69CD3E8D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CF5B645-E0D4-CEBF-B07D-931B182FBEE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7F2CB1-5A4B-5B3F-48C3-EBD60EB0D60C}"/>
              </a:ext>
            </a:extLst>
          </p:cNvPr>
          <p:cNvGrpSpPr/>
          <p:nvPr/>
        </p:nvGrpSpPr>
        <p:grpSpPr>
          <a:xfrm>
            <a:off x="338440" y="3677762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822D31-4115-9355-6E70-EE80658FDF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3E7C98-65BD-94D6-C217-8E12E7594B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ABB2B5-0679-286D-A0BE-3A830F227F1C}"/>
              </a:ext>
            </a:extLst>
          </p:cNvPr>
          <p:cNvGrpSpPr/>
          <p:nvPr/>
        </p:nvGrpSpPr>
        <p:grpSpPr>
          <a:xfrm>
            <a:off x="8927481" y="1827913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9D9AA2-8833-A302-DDCA-C60C9DA088C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0F95D9-24A8-78DD-30DB-FDF10C471DB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8663AA-A8AA-36C9-5D5E-864CC19B714A}"/>
              </a:ext>
            </a:extLst>
          </p:cNvPr>
          <p:cNvGrpSpPr/>
          <p:nvPr/>
        </p:nvGrpSpPr>
        <p:grpSpPr>
          <a:xfrm>
            <a:off x="338440" y="1827913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9C77FA-D119-6A27-26E1-6C093B5116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C479297-3AEC-0894-5DBF-BC2ADECEB3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596DC5A-4788-D85A-8B63-2C43771CBEDD}"/>
              </a:ext>
            </a:extLst>
          </p:cNvPr>
          <p:cNvGrpSpPr/>
          <p:nvPr/>
        </p:nvGrpSpPr>
        <p:grpSpPr>
          <a:xfrm>
            <a:off x="5112496" y="2621582"/>
            <a:ext cx="1994933" cy="1474818"/>
            <a:chOff x="8921977" y="2885689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EE006BE-6337-7659-3C26-BFC9EA2D1D77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noProof="1">
                  <a:solidFill>
                    <a:schemeClr val="bg2"/>
                  </a:solidFill>
                </a:rPr>
                <a:t>Lorem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6A9B0B0-24B1-366D-7725-8CA25E900AC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318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426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Four-Part Circle Framework – Slide Template</vt:lpstr>
      <vt:lpstr>Four-Part Circle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Circle Framework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2026-09-08T18:18:48Z</dcterms:modified>
  <cp:category>Charts &amp; Diagrams</cp:category>
</cp:coreProperties>
</file>