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7B641-E03A-5FEE-D73A-D48800D36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77BC8A-6B12-52E7-7140-3DF4F59DB5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5FFEF7-5DFB-7120-2EEB-2DD579261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ED5A5-3208-AF96-60A0-73DE0EE7EE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99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Step Highlight Cards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E579008-8BFF-B137-E4CB-B04B0F2F7590}"/>
              </a:ext>
            </a:extLst>
          </p:cNvPr>
          <p:cNvSpPr/>
          <p:nvPr/>
        </p:nvSpPr>
        <p:spPr>
          <a:xfrm>
            <a:off x="317515" y="2075297"/>
            <a:ext cx="3621668" cy="2773632"/>
          </a:xfrm>
          <a:custGeom>
            <a:avLst/>
            <a:gdLst>
              <a:gd name="csX0" fmla="*/ 2907899 w 3621668"/>
              <a:gd name="csY0" fmla="*/ 466918 h 2773632"/>
              <a:gd name="csX1" fmla="*/ 2790463 w 3621668"/>
              <a:gd name="csY1" fmla="*/ 474336 h 2773632"/>
              <a:gd name="csX2" fmla="*/ 2768392 w 3621668"/>
              <a:gd name="csY2" fmla="*/ 701360 h 2773632"/>
              <a:gd name="csX3" fmla="*/ 2551808 w 3621668"/>
              <a:gd name="csY3" fmla="*/ 737796 h 2773632"/>
              <a:gd name="csX4" fmla="*/ 2187450 w 3621668"/>
              <a:gd name="csY4" fmla="*/ 743891 h 2773632"/>
              <a:gd name="csX5" fmla="*/ 2001206 w 3621668"/>
              <a:gd name="csY5" fmla="*/ 747605 h 2773632"/>
              <a:gd name="csX6" fmla="*/ 1858546 w 3621668"/>
              <a:gd name="csY6" fmla="*/ 933848 h 2773632"/>
              <a:gd name="csX7" fmla="*/ 1788057 w 3621668"/>
              <a:gd name="csY7" fmla="*/ 1005179 h 2773632"/>
              <a:gd name="csX8" fmla="*/ 1717217 w 3621668"/>
              <a:gd name="csY8" fmla="*/ 934199 h 2773632"/>
              <a:gd name="csX9" fmla="*/ 1570843 w 3621668"/>
              <a:gd name="csY9" fmla="*/ 746904 h 2773632"/>
              <a:gd name="csX10" fmla="*/ 1381657 w 3621668"/>
              <a:gd name="csY10" fmla="*/ 743891 h 2773632"/>
              <a:gd name="csX11" fmla="*/ 1031312 w 3621668"/>
              <a:gd name="csY11" fmla="*/ 737095 h 2773632"/>
              <a:gd name="csX12" fmla="*/ 815780 w 3621668"/>
              <a:gd name="csY12" fmla="*/ 707456 h 2773632"/>
              <a:gd name="csX13" fmla="*/ 783898 w 3621668"/>
              <a:gd name="csY13" fmla="*/ 474336 h 2773632"/>
              <a:gd name="csX14" fmla="*/ 561850 w 3621668"/>
              <a:gd name="csY14" fmla="*/ 470202 h 2773632"/>
              <a:gd name="csX15" fmla="*/ 218862 w 3621668"/>
              <a:gd name="csY15" fmla="*/ 534105 h 2773632"/>
              <a:gd name="csX16" fmla="*/ 106191 w 3621668"/>
              <a:gd name="csY16" fmla="*/ 936791 h 2773632"/>
              <a:gd name="csX17" fmla="*/ 105981 w 3621668"/>
              <a:gd name="csY17" fmla="*/ 1770612 h 2773632"/>
              <a:gd name="csX18" fmla="*/ 106261 w 3621668"/>
              <a:gd name="csY18" fmla="*/ 2261095 h 2773632"/>
              <a:gd name="csX19" fmla="*/ 165540 w 3621668"/>
              <a:gd name="csY19" fmla="*/ 2555875 h 2773632"/>
              <a:gd name="csX20" fmla="*/ 526815 w 3621668"/>
              <a:gd name="csY20" fmla="*/ 2675693 h 2773632"/>
              <a:gd name="csX21" fmla="*/ 940222 w 3621668"/>
              <a:gd name="csY21" fmla="*/ 2675763 h 2773632"/>
              <a:gd name="csX22" fmla="*/ 2509767 w 3621668"/>
              <a:gd name="csY22" fmla="*/ 2675974 h 2773632"/>
              <a:gd name="csX23" fmla="*/ 3007257 w 3621668"/>
              <a:gd name="csY23" fmla="*/ 2675763 h 2773632"/>
              <a:gd name="csX24" fmla="*/ 3286271 w 3621668"/>
              <a:gd name="csY24" fmla="*/ 2668616 h 2773632"/>
              <a:gd name="csX25" fmla="*/ 3365660 w 3621668"/>
              <a:gd name="csY25" fmla="*/ 2636945 h 2773632"/>
              <a:gd name="csX26" fmla="*/ 3516378 w 3621668"/>
              <a:gd name="csY26" fmla="*/ 2275109 h 2773632"/>
              <a:gd name="csX27" fmla="*/ 3516518 w 3621668"/>
              <a:gd name="csY27" fmla="*/ 2057895 h 2773632"/>
              <a:gd name="csX28" fmla="*/ 3516448 w 3621668"/>
              <a:gd name="csY28" fmla="*/ 1868709 h 2773632"/>
              <a:gd name="csX29" fmla="*/ 3516378 w 3621668"/>
              <a:gd name="csY29" fmla="*/ 943798 h 2773632"/>
              <a:gd name="csX30" fmla="*/ 3402376 w 3621668"/>
              <a:gd name="csY30" fmla="*/ 531022 h 2773632"/>
              <a:gd name="csX31" fmla="*/ 3028277 w 3621668"/>
              <a:gd name="csY31" fmla="*/ 470272 h 2773632"/>
              <a:gd name="csX32" fmla="*/ 2907899 w 3621668"/>
              <a:gd name="csY32" fmla="*/ 466918 h 2773632"/>
              <a:gd name="csX33" fmla="*/ 1196819 w 3621668"/>
              <a:gd name="csY33" fmla="*/ 93 h 2773632"/>
              <a:gd name="csX34" fmla="*/ 1304581 w 3621668"/>
              <a:gd name="csY34" fmla="*/ 1791 h 2773632"/>
              <a:gd name="csX35" fmla="*/ 2166429 w 3621668"/>
              <a:gd name="csY35" fmla="*/ 1791 h 2773632"/>
              <a:gd name="csX36" fmla="*/ 2376636 w 3621668"/>
              <a:gd name="csY36" fmla="*/ 1791 h 2773632"/>
              <a:gd name="csX37" fmla="*/ 2737912 w 3621668"/>
              <a:gd name="csY37" fmla="*/ 144381 h 2773632"/>
              <a:gd name="csX38" fmla="*/ 2777220 w 3621668"/>
              <a:gd name="csY38" fmla="*/ 230706 h 2773632"/>
              <a:gd name="csX39" fmla="*/ 2790043 w 3621668"/>
              <a:gd name="csY39" fmla="*/ 355429 h 2773632"/>
              <a:gd name="csX40" fmla="*/ 2986236 w 3621668"/>
              <a:gd name="csY40" fmla="*/ 362576 h 2773632"/>
              <a:gd name="csX41" fmla="*/ 3521843 w 3621668"/>
              <a:gd name="csY41" fmla="*/ 495777 h 2773632"/>
              <a:gd name="csX42" fmla="*/ 3618118 w 3621668"/>
              <a:gd name="csY42" fmla="*/ 1020874 h 2773632"/>
              <a:gd name="csX43" fmla="*/ 3618188 w 3621668"/>
              <a:gd name="csY43" fmla="*/ 2184019 h 2773632"/>
              <a:gd name="csX44" fmla="*/ 3612793 w 3621668"/>
              <a:gd name="csY44" fmla="*/ 2450281 h 2773632"/>
              <a:gd name="csX45" fmla="*/ 3430403 w 3621668"/>
              <a:gd name="csY45" fmla="*/ 2715843 h 2773632"/>
              <a:gd name="csX46" fmla="*/ 3098346 w 3621668"/>
              <a:gd name="csY46" fmla="*/ 2770917 h 2773632"/>
              <a:gd name="csX47" fmla="*/ 2593850 w 3621668"/>
              <a:gd name="csY47" fmla="*/ 2770917 h 2773632"/>
              <a:gd name="csX48" fmla="*/ 1066346 w 3621668"/>
              <a:gd name="csY48" fmla="*/ 2770706 h 2773632"/>
              <a:gd name="csX49" fmla="*/ 582870 w 3621668"/>
              <a:gd name="csY49" fmla="*/ 2770777 h 2773632"/>
              <a:gd name="csX50" fmla="*/ 297409 w 3621668"/>
              <a:gd name="csY50" fmla="*/ 2759566 h 2773632"/>
              <a:gd name="csX51" fmla="*/ 9916 w 3621668"/>
              <a:gd name="csY51" fmla="*/ 2457638 h 2773632"/>
              <a:gd name="csX52" fmla="*/ 3260 w 3621668"/>
              <a:gd name="csY52" fmla="*/ 2191026 h 2773632"/>
              <a:gd name="csX53" fmla="*/ 3400 w 3621668"/>
              <a:gd name="csY53" fmla="*/ 1763605 h 2773632"/>
              <a:gd name="csX54" fmla="*/ 3330 w 3621668"/>
              <a:gd name="csY54" fmla="*/ 936791 h 2773632"/>
              <a:gd name="csX55" fmla="*/ 8655 w 3621668"/>
              <a:gd name="csY55" fmla="*/ 689378 h 2773632"/>
              <a:gd name="csX56" fmla="*/ 235398 w 3621668"/>
              <a:gd name="csY56" fmla="*/ 396770 h 2773632"/>
              <a:gd name="csX57" fmla="*/ 470760 w 3621668"/>
              <a:gd name="csY57" fmla="*/ 362646 h 2773632"/>
              <a:gd name="csX58" fmla="*/ 779344 w 3621668"/>
              <a:gd name="csY58" fmla="*/ 362226 h 2773632"/>
              <a:gd name="csX59" fmla="*/ 790975 w 3621668"/>
              <a:gd name="csY59" fmla="*/ 264480 h 2773632"/>
              <a:gd name="csX60" fmla="*/ 894397 w 3621668"/>
              <a:gd name="csY60" fmla="*/ 81670 h 2773632"/>
              <a:gd name="csX61" fmla="*/ 1196819 w 3621668"/>
              <a:gd name="csY61" fmla="*/ 93 h 2773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621668" h="2773632">
                <a:moveTo>
                  <a:pt x="2907899" y="466918"/>
                </a:moveTo>
                <a:cubicBezTo>
                  <a:pt x="2865770" y="466156"/>
                  <a:pt x="2824132" y="467189"/>
                  <a:pt x="2790463" y="474336"/>
                </a:cubicBezTo>
                <a:cubicBezTo>
                  <a:pt x="2787590" y="536137"/>
                  <a:pt x="2807910" y="651050"/>
                  <a:pt x="2768392" y="701360"/>
                </a:cubicBezTo>
                <a:cubicBezTo>
                  <a:pt x="2725229" y="756224"/>
                  <a:pt x="2614170" y="737936"/>
                  <a:pt x="2551808" y="737796"/>
                </a:cubicBezTo>
                <a:cubicBezTo>
                  <a:pt x="2430239" y="737515"/>
                  <a:pt x="2308949" y="741649"/>
                  <a:pt x="2187450" y="743891"/>
                </a:cubicBezTo>
                <a:cubicBezTo>
                  <a:pt x="2126560" y="744942"/>
                  <a:pt x="2061045" y="737375"/>
                  <a:pt x="2001206" y="747605"/>
                </a:cubicBezTo>
                <a:cubicBezTo>
                  <a:pt x="1950476" y="806814"/>
                  <a:pt x="1906123" y="872118"/>
                  <a:pt x="1858546" y="933848"/>
                </a:cubicBezTo>
                <a:cubicBezTo>
                  <a:pt x="1837175" y="961526"/>
                  <a:pt x="1823021" y="994879"/>
                  <a:pt x="1788057" y="1005179"/>
                </a:cubicBezTo>
                <a:cubicBezTo>
                  <a:pt x="1754003" y="994598"/>
                  <a:pt x="1738518" y="961315"/>
                  <a:pt x="1717217" y="934199"/>
                </a:cubicBezTo>
                <a:cubicBezTo>
                  <a:pt x="1668309" y="871837"/>
                  <a:pt x="1621293" y="808075"/>
                  <a:pt x="1570843" y="746904"/>
                </a:cubicBezTo>
                <a:cubicBezTo>
                  <a:pt x="1508832" y="739407"/>
                  <a:pt x="1444228" y="745153"/>
                  <a:pt x="1381657" y="743891"/>
                </a:cubicBezTo>
                <a:cubicBezTo>
                  <a:pt x="1264852" y="741509"/>
                  <a:pt x="1148187" y="737095"/>
                  <a:pt x="1031312" y="737095"/>
                </a:cubicBezTo>
                <a:cubicBezTo>
                  <a:pt x="970282" y="737025"/>
                  <a:pt x="861324" y="754962"/>
                  <a:pt x="815780" y="707456"/>
                </a:cubicBezTo>
                <a:cubicBezTo>
                  <a:pt x="768343" y="658057"/>
                  <a:pt x="788663" y="539851"/>
                  <a:pt x="783898" y="474336"/>
                </a:cubicBezTo>
                <a:cubicBezTo>
                  <a:pt x="714110" y="460042"/>
                  <a:pt x="633390" y="470272"/>
                  <a:pt x="561850" y="470202"/>
                </a:cubicBezTo>
                <a:cubicBezTo>
                  <a:pt x="442943" y="470062"/>
                  <a:pt x="317519" y="453876"/>
                  <a:pt x="218862" y="534105"/>
                </a:cubicBezTo>
                <a:cubicBezTo>
                  <a:pt x="87553" y="640680"/>
                  <a:pt x="106121" y="784882"/>
                  <a:pt x="106191" y="936791"/>
                </a:cubicBezTo>
                <a:cubicBezTo>
                  <a:pt x="106331" y="1214755"/>
                  <a:pt x="106261" y="1492648"/>
                  <a:pt x="105981" y="1770612"/>
                </a:cubicBezTo>
                <a:cubicBezTo>
                  <a:pt x="105771" y="1934083"/>
                  <a:pt x="106401" y="2097624"/>
                  <a:pt x="106261" y="2261095"/>
                </a:cubicBezTo>
                <a:cubicBezTo>
                  <a:pt x="106191" y="2365077"/>
                  <a:pt x="98484" y="2468569"/>
                  <a:pt x="165540" y="2555875"/>
                </a:cubicBezTo>
                <a:cubicBezTo>
                  <a:pt x="264827" y="2685082"/>
                  <a:pt x="379320" y="2675202"/>
                  <a:pt x="526815" y="2675693"/>
                </a:cubicBezTo>
                <a:cubicBezTo>
                  <a:pt x="664641" y="2676113"/>
                  <a:pt x="802396" y="2675553"/>
                  <a:pt x="940222" y="2675763"/>
                </a:cubicBezTo>
                <a:cubicBezTo>
                  <a:pt x="1463427" y="2676674"/>
                  <a:pt x="1986562" y="2675273"/>
                  <a:pt x="2509767" y="2675974"/>
                </a:cubicBezTo>
                <a:cubicBezTo>
                  <a:pt x="2675620" y="2676184"/>
                  <a:pt x="2841403" y="2675413"/>
                  <a:pt x="3007257" y="2675763"/>
                </a:cubicBezTo>
                <a:cubicBezTo>
                  <a:pt x="3097646" y="2675974"/>
                  <a:pt x="3197424" y="2687465"/>
                  <a:pt x="3286271" y="2668616"/>
                </a:cubicBezTo>
                <a:cubicBezTo>
                  <a:pt x="3314229" y="2662730"/>
                  <a:pt x="3340785" y="2650748"/>
                  <a:pt x="3365660" y="2636945"/>
                </a:cubicBezTo>
                <a:cubicBezTo>
                  <a:pt x="3514276" y="2554544"/>
                  <a:pt x="3516238" y="2426248"/>
                  <a:pt x="3516378" y="2275109"/>
                </a:cubicBezTo>
                <a:cubicBezTo>
                  <a:pt x="3516448" y="2202728"/>
                  <a:pt x="3516588" y="2130276"/>
                  <a:pt x="3516518" y="2057895"/>
                </a:cubicBezTo>
                <a:cubicBezTo>
                  <a:pt x="3516448" y="1994833"/>
                  <a:pt x="3516448" y="1931771"/>
                  <a:pt x="3516448" y="1868709"/>
                </a:cubicBezTo>
                <a:cubicBezTo>
                  <a:pt x="3516588" y="1560405"/>
                  <a:pt x="3516518" y="1252102"/>
                  <a:pt x="3516378" y="943798"/>
                </a:cubicBezTo>
                <a:cubicBezTo>
                  <a:pt x="3516378" y="790137"/>
                  <a:pt x="3537749" y="637317"/>
                  <a:pt x="3402376" y="531022"/>
                </a:cubicBezTo>
                <a:cubicBezTo>
                  <a:pt x="3297062" y="448411"/>
                  <a:pt x="3153140" y="470482"/>
                  <a:pt x="3028277" y="470272"/>
                </a:cubicBezTo>
                <a:cubicBezTo>
                  <a:pt x="2992647" y="470237"/>
                  <a:pt x="2950028" y="467680"/>
                  <a:pt x="2907899" y="466918"/>
                </a:cubicBezTo>
                <a:close/>
                <a:moveTo>
                  <a:pt x="1196819" y="93"/>
                </a:moveTo>
                <a:cubicBezTo>
                  <a:pt x="1232944" y="455"/>
                  <a:pt x="1269126" y="1756"/>
                  <a:pt x="1304581" y="1791"/>
                </a:cubicBezTo>
                <a:cubicBezTo>
                  <a:pt x="1591864" y="2071"/>
                  <a:pt x="1879146" y="1581"/>
                  <a:pt x="2166429" y="1791"/>
                </a:cubicBezTo>
                <a:cubicBezTo>
                  <a:pt x="2236498" y="1861"/>
                  <a:pt x="2306567" y="1791"/>
                  <a:pt x="2376636" y="1791"/>
                </a:cubicBezTo>
                <a:cubicBezTo>
                  <a:pt x="2528335" y="1721"/>
                  <a:pt x="2645351" y="7537"/>
                  <a:pt x="2737912" y="144381"/>
                </a:cubicBezTo>
                <a:cubicBezTo>
                  <a:pt x="2755989" y="171148"/>
                  <a:pt x="2768882" y="199385"/>
                  <a:pt x="2777220" y="230706"/>
                </a:cubicBezTo>
                <a:cubicBezTo>
                  <a:pt x="2788011" y="271486"/>
                  <a:pt x="2791865" y="313318"/>
                  <a:pt x="2790043" y="355429"/>
                </a:cubicBezTo>
                <a:cubicBezTo>
                  <a:pt x="2825708" y="373157"/>
                  <a:pt x="2940061" y="362646"/>
                  <a:pt x="2986236" y="362576"/>
                </a:cubicBezTo>
                <a:cubicBezTo>
                  <a:pt x="3183971" y="362436"/>
                  <a:pt x="3376310" y="333708"/>
                  <a:pt x="3521843" y="495777"/>
                </a:cubicBezTo>
                <a:cubicBezTo>
                  <a:pt x="3649999" y="638508"/>
                  <a:pt x="3618188" y="844441"/>
                  <a:pt x="3618118" y="1020874"/>
                </a:cubicBezTo>
                <a:cubicBezTo>
                  <a:pt x="3617908" y="1408566"/>
                  <a:pt x="3618398" y="1796328"/>
                  <a:pt x="3618188" y="2184019"/>
                </a:cubicBezTo>
                <a:cubicBezTo>
                  <a:pt x="3618118" y="2271535"/>
                  <a:pt x="3626386" y="2363676"/>
                  <a:pt x="3612793" y="2450281"/>
                </a:cubicBezTo>
                <a:cubicBezTo>
                  <a:pt x="3595626" y="2559659"/>
                  <a:pt x="3524856" y="2659157"/>
                  <a:pt x="3430403" y="2715843"/>
                </a:cubicBezTo>
                <a:cubicBezTo>
                  <a:pt x="3326981" y="2777854"/>
                  <a:pt x="3214451" y="2770777"/>
                  <a:pt x="3098346" y="2770917"/>
                </a:cubicBezTo>
                <a:cubicBezTo>
                  <a:pt x="2930181" y="2771127"/>
                  <a:pt x="2762015" y="2770847"/>
                  <a:pt x="2593850" y="2770917"/>
                </a:cubicBezTo>
                <a:cubicBezTo>
                  <a:pt x="2084658" y="2771197"/>
                  <a:pt x="1575538" y="2769165"/>
                  <a:pt x="1066346" y="2770706"/>
                </a:cubicBezTo>
                <a:cubicBezTo>
                  <a:pt x="905188" y="2771197"/>
                  <a:pt x="744029" y="2770497"/>
                  <a:pt x="582870" y="2770777"/>
                </a:cubicBezTo>
                <a:cubicBezTo>
                  <a:pt x="489679" y="2770917"/>
                  <a:pt x="388429" y="2781988"/>
                  <a:pt x="297409" y="2759566"/>
                </a:cubicBezTo>
                <a:cubicBezTo>
                  <a:pt x="153838" y="2724251"/>
                  <a:pt x="39415" y="2601700"/>
                  <a:pt x="9916" y="2457638"/>
                </a:cubicBezTo>
                <a:cubicBezTo>
                  <a:pt x="-7601" y="2372154"/>
                  <a:pt x="3470" y="2277912"/>
                  <a:pt x="3260" y="2191026"/>
                </a:cubicBezTo>
                <a:cubicBezTo>
                  <a:pt x="2980" y="2048576"/>
                  <a:pt x="3470" y="1906055"/>
                  <a:pt x="3400" y="1763605"/>
                </a:cubicBezTo>
                <a:cubicBezTo>
                  <a:pt x="3260" y="1488024"/>
                  <a:pt x="2279" y="1212373"/>
                  <a:pt x="3330" y="936791"/>
                </a:cubicBezTo>
                <a:cubicBezTo>
                  <a:pt x="3610" y="855932"/>
                  <a:pt x="-5989" y="769256"/>
                  <a:pt x="8655" y="689378"/>
                </a:cubicBezTo>
                <a:cubicBezTo>
                  <a:pt x="32479" y="560381"/>
                  <a:pt x="117612" y="452895"/>
                  <a:pt x="235398" y="396770"/>
                </a:cubicBezTo>
                <a:cubicBezTo>
                  <a:pt x="310232" y="361105"/>
                  <a:pt x="389830" y="362856"/>
                  <a:pt x="470760" y="362646"/>
                </a:cubicBezTo>
                <a:cubicBezTo>
                  <a:pt x="573481" y="362436"/>
                  <a:pt x="676693" y="365379"/>
                  <a:pt x="779344" y="362226"/>
                </a:cubicBezTo>
                <a:cubicBezTo>
                  <a:pt x="788313" y="331045"/>
                  <a:pt x="785089" y="297202"/>
                  <a:pt x="790975" y="264480"/>
                </a:cubicBezTo>
                <a:cubicBezTo>
                  <a:pt x="803377" y="194971"/>
                  <a:pt x="841215" y="128125"/>
                  <a:pt x="894397" y="81670"/>
                </a:cubicBezTo>
                <a:cubicBezTo>
                  <a:pt x="980582" y="6363"/>
                  <a:pt x="1088444" y="-994"/>
                  <a:pt x="1196819" y="9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9309FD0-255A-E594-1A0E-C307FFE63FE2}"/>
              </a:ext>
            </a:extLst>
          </p:cNvPr>
          <p:cNvSpPr/>
          <p:nvPr/>
        </p:nvSpPr>
        <p:spPr>
          <a:xfrm>
            <a:off x="8254767" y="2076645"/>
            <a:ext cx="3623159" cy="2771840"/>
          </a:xfrm>
          <a:custGeom>
            <a:avLst/>
            <a:gdLst>
              <a:gd name="csX0" fmla="*/ 2938435 w 3623159"/>
              <a:gd name="csY0" fmla="*/ 466699 h 2771840"/>
              <a:gd name="csX1" fmla="*/ 2826640 w 3623159"/>
              <a:gd name="csY1" fmla="*/ 471797 h 2771840"/>
              <a:gd name="csX2" fmla="*/ 2805549 w 3623159"/>
              <a:gd name="csY2" fmla="*/ 707509 h 2771840"/>
              <a:gd name="csX3" fmla="*/ 2588405 w 3623159"/>
              <a:gd name="csY3" fmla="*/ 746187 h 2771840"/>
              <a:gd name="csX4" fmla="*/ 2210033 w 3623159"/>
              <a:gd name="csY4" fmla="*/ 745977 h 2771840"/>
              <a:gd name="csX5" fmla="*/ 2027853 w 3623159"/>
              <a:gd name="csY5" fmla="*/ 748219 h 2771840"/>
              <a:gd name="csX6" fmla="*/ 1888767 w 3623159"/>
              <a:gd name="csY6" fmla="*/ 926194 h 2771840"/>
              <a:gd name="csX7" fmla="*/ 1824653 w 3623159"/>
              <a:gd name="csY7" fmla="*/ 1001869 h 2771840"/>
              <a:gd name="csX8" fmla="*/ 1753533 w 3623159"/>
              <a:gd name="csY8" fmla="*/ 947215 h 2771840"/>
              <a:gd name="csX9" fmla="*/ 1639531 w 3623159"/>
              <a:gd name="csY9" fmla="*/ 801401 h 2771840"/>
              <a:gd name="csX10" fmla="*/ 1589432 w 3623159"/>
              <a:gd name="csY10" fmla="*/ 746748 h 2771840"/>
              <a:gd name="csX11" fmla="*/ 1411246 w 3623159"/>
              <a:gd name="csY11" fmla="*/ 746117 h 2771840"/>
              <a:gd name="csX12" fmla="*/ 1039881 w 3623159"/>
              <a:gd name="csY12" fmla="*/ 744505 h 2771840"/>
              <a:gd name="csX13" fmla="*/ 830234 w 3623159"/>
              <a:gd name="csY13" fmla="*/ 707089 h 2771840"/>
              <a:gd name="csX14" fmla="*/ 808653 w 3623159"/>
              <a:gd name="csY14" fmla="*/ 472147 h 2771840"/>
              <a:gd name="csX15" fmla="*/ 570419 w 3623159"/>
              <a:gd name="csY15" fmla="*/ 469134 h 2771840"/>
              <a:gd name="csX16" fmla="*/ 215029 w 3623159"/>
              <a:gd name="csY16" fmla="*/ 534719 h 2771840"/>
              <a:gd name="csX17" fmla="*/ 103689 w 3623159"/>
              <a:gd name="csY17" fmla="*/ 928436 h 2771840"/>
              <a:gd name="csX18" fmla="*/ 103689 w 3623159"/>
              <a:gd name="csY18" fmla="*/ 1755250 h 2771840"/>
              <a:gd name="csX19" fmla="*/ 103619 w 3623159"/>
              <a:gd name="csY19" fmla="*/ 2252740 h 2771840"/>
              <a:gd name="csX20" fmla="*/ 187142 w 3623159"/>
              <a:gd name="csY20" fmla="*/ 2583536 h 2771840"/>
              <a:gd name="csX21" fmla="*/ 514364 w 3623159"/>
              <a:gd name="csY21" fmla="*/ 2674626 h 2771840"/>
              <a:gd name="csX22" fmla="*/ 969812 w 3623159"/>
              <a:gd name="csY22" fmla="*/ 2674695 h 2771840"/>
              <a:gd name="csX23" fmla="*/ 2504322 w 3623159"/>
              <a:gd name="csY23" fmla="*/ 2674555 h 2771840"/>
              <a:gd name="csX24" fmla="*/ 3001812 w 3623159"/>
              <a:gd name="csY24" fmla="*/ 2674695 h 2771840"/>
              <a:gd name="csX25" fmla="*/ 3281877 w 3623159"/>
              <a:gd name="csY25" fmla="*/ 2668389 h 2771840"/>
              <a:gd name="csX26" fmla="*/ 3363297 w 3623159"/>
              <a:gd name="csY26" fmla="*/ 2638540 h 2771840"/>
              <a:gd name="csX27" fmla="*/ 3520463 w 3623159"/>
              <a:gd name="csY27" fmla="*/ 2259747 h 2771840"/>
              <a:gd name="csX28" fmla="*/ 3520673 w 3623159"/>
              <a:gd name="csY28" fmla="*/ 2035526 h 2771840"/>
              <a:gd name="csX29" fmla="*/ 3520533 w 3623159"/>
              <a:gd name="csY29" fmla="*/ 1832326 h 2771840"/>
              <a:gd name="csX30" fmla="*/ 3520392 w 3623159"/>
              <a:gd name="csY30" fmla="*/ 928436 h 2771840"/>
              <a:gd name="csX31" fmla="*/ 3409193 w 3623159"/>
              <a:gd name="csY31" fmla="*/ 531776 h 2771840"/>
              <a:gd name="csX32" fmla="*/ 3050860 w 3623159"/>
              <a:gd name="csY32" fmla="*/ 469064 h 2771840"/>
              <a:gd name="csX33" fmla="*/ 2938435 w 3623159"/>
              <a:gd name="csY33" fmla="*/ 466699 h 2771840"/>
              <a:gd name="csX34" fmla="*/ 1141324 w 3623159"/>
              <a:gd name="csY34" fmla="*/ 128 h 2771840"/>
              <a:gd name="csX35" fmla="*/ 1222060 w 3623159"/>
              <a:gd name="csY35" fmla="*/ 583 h 2771840"/>
              <a:gd name="csX36" fmla="*/ 1425260 w 3623159"/>
              <a:gd name="csY36" fmla="*/ 513 h 2771840"/>
              <a:gd name="csX37" fmla="*/ 2097922 w 3623159"/>
              <a:gd name="csY37" fmla="*/ 443 h 2771840"/>
              <a:gd name="csX38" fmla="*/ 2406226 w 3623159"/>
              <a:gd name="csY38" fmla="*/ 513 h 2771840"/>
              <a:gd name="csX39" fmla="*/ 2622178 w 3623159"/>
              <a:gd name="csY39" fmla="*/ 22445 h 2771840"/>
              <a:gd name="csX40" fmla="*/ 2821945 w 3623159"/>
              <a:gd name="csY40" fmla="*/ 270068 h 2771840"/>
              <a:gd name="csX41" fmla="*/ 2826640 w 3623159"/>
              <a:gd name="csY41" fmla="*/ 357655 h 2771840"/>
              <a:gd name="csX42" fmla="*/ 2980791 w 3623159"/>
              <a:gd name="csY42" fmla="*/ 361088 h 2771840"/>
              <a:gd name="csX43" fmla="*/ 3519762 w 3623159"/>
              <a:gd name="csY43" fmla="*/ 491136 h 2771840"/>
              <a:gd name="csX44" fmla="*/ 3620661 w 3623159"/>
              <a:gd name="csY44" fmla="*/ 1005512 h 2771840"/>
              <a:gd name="csX45" fmla="*/ 3620731 w 3623159"/>
              <a:gd name="csY45" fmla="*/ 2168657 h 2771840"/>
              <a:gd name="csX46" fmla="*/ 3453406 w 3623159"/>
              <a:gd name="csY46" fmla="*/ 2700971 h 2771840"/>
              <a:gd name="csX47" fmla="*/ 3099908 w 3623159"/>
              <a:gd name="csY47" fmla="*/ 2769429 h 2771840"/>
              <a:gd name="csX48" fmla="*/ 2616433 w 3623159"/>
              <a:gd name="csY48" fmla="*/ 2769569 h 2771840"/>
              <a:gd name="csX49" fmla="*/ 1074915 w 3623159"/>
              <a:gd name="csY49" fmla="*/ 2769569 h 2771840"/>
              <a:gd name="csX50" fmla="*/ 577426 w 3623159"/>
              <a:gd name="csY50" fmla="*/ 2769499 h 2771840"/>
              <a:gd name="csX51" fmla="*/ 298621 w 3623159"/>
              <a:gd name="csY51" fmla="*/ 2758358 h 2771840"/>
              <a:gd name="csX52" fmla="*/ 8675 w 3623159"/>
              <a:gd name="csY52" fmla="*/ 2454539 h 2771840"/>
              <a:gd name="csX53" fmla="*/ 1529 w 3623159"/>
              <a:gd name="csY53" fmla="*/ 2238726 h 2771840"/>
              <a:gd name="csX54" fmla="*/ 1598 w 3623159"/>
              <a:gd name="csY54" fmla="*/ 1054561 h 2771840"/>
              <a:gd name="csX55" fmla="*/ 1249 w 3623159"/>
              <a:gd name="csY55" fmla="*/ 851361 h 2771840"/>
              <a:gd name="csX56" fmla="*/ 83720 w 3623159"/>
              <a:gd name="csY56" fmla="*/ 515590 h 2771840"/>
              <a:gd name="csX57" fmla="*/ 654501 w 3623159"/>
              <a:gd name="csY57" fmla="*/ 361158 h 2771840"/>
              <a:gd name="csX58" fmla="*/ 808653 w 3623159"/>
              <a:gd name="csY58" fmla="*/ 357865 h 2771840"/>
              <a:gd name="csX59" fmla="*/ 834719 w 3623159"/>
              <a:gd name="csY59" fmla="*/ 201050 h 2771840"/>
              <a:gd name="csX60" fmla="*/ 1061322 w 3623159"/>
              <a:gd name="csY60" fmla="*/ 8501 h 2771840"/>
              <a:gd name="csX61" fmla="*/ 1141324 w 3623159"/>
              <a:gd name="csY61" fmla="*/ 128 h 27718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623159" h="2771840">
                <a:moveTo>
                  <a:pt x="2938435" y="466699"/>
                </a:moveTo>
                <a:cubicBezTo>
                  <a:pt x="2900667" y="466121"/>
                  <a:pt x="2863005" y="466787"/>
                  <a:pt x="2826640" y="471797"/>
                </a:cubicBezTo>
                <a:cubicBezTo>
                  <a:pt x="2819633" y="537452"/>
                  <a:pt x="2845628" y="654537"/>
                  <a:pt x="2805549" y="707509"/>
                </a:cubicBezTo>
                <a:cubicBezTo>
                  <a:pt x="2760214" y="767418"/>
                  <a:pt x="2653570" y="746187"/>
                  <a:pt x="2588405" y="746187"/>
                </a:cubicBezTo>
                <a:cubicBezTo>
                  <a:pt x="2462281" y="746257"/>
                  <a:pt x="2336157" y="745767"/>
                  <a:pt x="2210033" y="745977"/>
                </a:cubicBezTo>
                <a:cubicBezTo>
                  <a:pt x="2151736" y="746047"/>
                  <a:pt x="2084749" y="736658"/>
                  <a:pt x="2027853" y="748219"/>
                </a:cubicBezTo>
                <a:cubicBezTo>
                  <a:pt x="1980346" y="806516"/>
                  <a:pt x="1935363" y="867126"/>
                  <a:pt x="1888767" y="926194"/>
                </a:cubicBezTo>
                <a:cubicBezTo>
                  <a:pt x="1868727" y="951629"/>
                  <a:pt x="1852541" y="984912"/>
                  <a:pt x="1824653" y="1001869"/>
                </a:cubicBezTo>
                <a:cubicBezTo>
                  <a:pt x="1785345" y="1001799"/>
                  <a:pt x="1776026" y="975523"/>
                  <a:pt x="1753533" y="947215"/>
                </a:cubicBezTo>
                <a:cubicBezTo>
                  <a:pt x="1715135" y="899007"/>
                  <a:pt x="1677088" y="850310"/>
                  <a:pt x="1639531" y="801401"/>
                </a:cubicBezTo>
                <a:cubicBezTo>
                  <a:pt x="1626989" y="785075"/>
                  <a:pt x="1609962" y="753054"/>
                  <a:pt x="1589432" y="746748"/>
                </a:cubicBezTo>
                <a:cubicBezTo>
                  <a:pt x="1558461" y="737288"/>
                  <a:pt x="1450065" y="746047"/>
                  <a:pt x="1411246" y="746117"/>
                </a:cubicBezTo>
                <a:cubicBezTo>
                  <a:pt x="1287434" y="746187"/>
                  <a:pt x="1163693" y="743875"/>
                  <a:pt x="1039881" y="744505"/>
                </a:cubicBezTo>
                <a:cubicBezTo>
                  <a:pt x="977099" y="744856"/>
                  <a:pt x="873537" y="766087"/>
                  <a:pt x="830234" y="707089"/>
                </a:cubicBezTo>
                <a:cubicBezTo>
                  <a:pt x="790506" y="652995"/>
                  <a:pt x="816711" y="538012"/>
                  <a:pt x="808653" y="472147"/>
                </a:cubicBezTo>
                <a:cubicBezTo>
                  <a:pt x="731227" y="461917"/>
                  <a:pt x="648616" y="469204"/>
                  <a:pt x="570419" y="469134"/>
                </a:cubicBezTo>
                <a:cubicBezTo>
                  <a:pt x="447238" y="468994"/>
                  <a:pt x="317260" y="452248"/>
                  <a:pt x="215029" y="534719"/>
                </a:cubicBezTo>
                <a:cubicBezTo>
                  <a:pt x="87433" y="637580"/>
                  <a:pt x="103549" y="781221"/>
                  <a:pt x="103689" y="928436"/>
                </a:cubicBezTo>
                <a:cubicBezTo>
                  <a:pt x="103970" y="1204018"/>
                  <a:pt x="103970" y="1479669"/>
                  <a:pt x="103689" y="1755250"/>
                </a:cubicBezTo>
                <a:cubicBezTo>
                  <a:pt x="103479" y="1921104"/>
                  <a:pt x="103689" y="2086887"/>
                  <a:pt x="103619" y="2252740"/>
                </a:cubicBezTo>
                <a:cubicBezTo>
                  <a:pt x="103479" y="2373469"/>
                  <a:pt x="98434" y="2489783"/>
                  <a:pt x="187142" y="2583536"/>
                </a:cubicBezTo>
                <a:cubicBezTo>
                  <a:pt x="276339" y="2677778"/>
                  <a:pt x="394265" y="2674345"/>
                  <a:pt x="514364" y="2674626"/>
                </a:cubicBezTo>
                <a:cubicBezTo>
                  <a:pt x="666203" y="2674976"/>
                  <a:pt x="817972" y="2674415"/>
                  <a:pt x="969812" y="2674695"/>
                </a:cubicBezTo>
                <a:cubicBezTo>
                  <a:pt x="1481315" y="2675676"/>
                  <a:pt x="1992819" y="2673785"/>
                  <a:pt x="2504322" y="2674555"/>
                </a:cubicBezTo>
                <a:cubicBezTo>
                  <a:pt x="2670176" y="2674836"/>
                  <a:pt x="2835958" y="2674345"/>
                  <a:pt x="3001812" y="2674695"/>
                </a:cubicBezTo>
                <a:cubicBezTo>
                  <a:pt x="3092972" y="2674906"/>
                  <a:pt x="3192119" y="2685626"/>
                  <a:pt x="3281877" y="2668389"/>
                </a:cubicBezTo>
                <a:cubicBezTo>
                  <a:pt x="3310466" y="2662924"/>
                  <a:pt x="3337583" y="2652063"/>
                  <a:pt x="3363297" y="2638540"/>
                </a:cubicBezTo>
                <a:cubicBezTo>
                  <a:pt x="3522985" y="2554387"/>
                  <a:pt x="3520673" y="2417192"/>
                  <a:pt x="3520463" y="2259747"/>
                </a:cubicBezTo>
                <a:cubicBezTo>
                  <a:pt x="3520322" y="2184983"/>
                  <a:pt x="3520463" y="2110290"/>
                  <a:pt x="3520673" y="2035526"/>
                </a:cubicBezTo>
                <a:cubicBezTo>
                  <a:pt x="3520883" y="1967769"/>
                  <a:pt x="3520673" y="1900083"/>
                  <a:pt x="3520533" y="1832326"/>
                </a:cubicBezTo>
                <a:cubicBezTo>
                  <a:pt x="3520042" y="1531030"/>
                  <a:pt x="3520182" y="1229733"/>
                  <a:pt x="3520392" y="928436"/>
                </a:cubicBezTo>
                <a:cubicBezTo>
                  <a:pt x="3520463" y="785075"/>
                  <a:pt x="3534966" y="630573"/>
                  <a:pt x="3409193" y="531776"/>
                </a:cubicBezTo>
                <a:cubicBezTo>
                  <a:pt x="3306402" y="450986"/>
                  <a:pt x="3173270" y="468994"/>
                  <a:pt x="3050860" y="469064"/>
                </a:cubicBezTo>
                <a:cubicBezTo>
                  <a:pt x="3014074" y="469099"/>
                  <a:pt x="2976202" y="467277"/>
                  <a:pt x="2938435" y="466699"/>
                </a:cubicBezTo>
                <a:close/>
                <a:moveTo>
                  <a:pt x="1141324" y="128"/>
                </a:moveTo>
                <a:cubicBezTo>
                  <a:pt x="1168283" y="-345"/>
                  <a:pt x="1195364" y="653"/>
                  <a:pt x="1222060" y="583"/>
                </a:cubicBezTo>
                <a:cubicBezTo>
                  <a:pt x="1289817" y="513"/>
                  <a:pt x="1357503" y="303"/>
                  <a:pt x="1425260" y="513"/>
                </a:cubicBezTo>
                <a:cubicBezTo>
                  <a:pt x="1649481" y="1354"/>
                  <a:pt x="1873702" y="723"/>
                  <a:pt x="2097922" y="443"/>
                </a:cubicBezTo>
                <a:cubicBezTo>
                  <a:pt x="2200714" y="373"/>
                  <a:pt x="2303434" y="303"/>
                  <a:pt x="2406226" y="513"/>
                </a:cubicBezTo>
                <a:cubicBezTo>
                  <a:pt x="2479588" y="583"/>
                  <a:pt x="2552460" y="-4462"/>
                  <a:pt x="2622178" y="22445"/>
                </a:cubicBezTo>
                <a:cubicBezTo>
                  <a:pt x="2727422" y="63085"/>
                  <a:pt x="2803937" y="158659"/>
                  <a:pt x="2821945" y="270068"/>
                </a:cubicBezTo>
                <a:cubicBezTo>
                  <a:pt x="2826569" y="299077"/>
                  <a:pt x="2824467" y="328576"/>
                  <a:pt x="2826640" y="357655"/>
                </a:cubicBezTo>
                <a:cubicBezTo>
                  <a:pt x="2874076" y="369356"/>
                  <a:pt x="2931673" y="361088"/>
                  <a:pt x="2980791" y="361088"/>
                </a:cubicBezTo>
                <a:cubicBezTo>
                  <a:pt x="3175793" y="361158"/>
                  <a:pt x="3375840" y="330118"/>
                  <a:pt x="3519762" y="491136"/>
                </a:cubicBezTo>
                <a:cubicBezTo>
                  <a:pt x="3647638" y="634287"/>
                  <a:pt x="3620941" y="827958"/>
                  <a:pt x="3620661" y="1005512"/>
                </a:cubicBezTo>
                <a:cubicBezTo>
                  <a:pt x="3620030" y="1393204"/>
                  <a:pt x="3620030" y="1780966"/>
                  <a:pt x="3620731" y="2168657"/>
                </a:cubicBezTo>
                <a:cubicBezTo>
                  <a:pt x="3621152" y="2374450"/>
                  <a:pt x="3644695" y="2567910"/>
                  <a:pt x="3453406" y="2700971"/>
                </a:cubicBezTo>
                <a:cubicBezTo>
                  <a:pt x="3346061" y="2775665"/>
                  <a:pt x="3224771" y="2769429"/>
                  <a:pt x="3099908" y="2769429"/>
                </a:cubicBezTo>
                <a:cubicBezTo>
                  <a:pt x="2938750" y="2769499"/>
                  <a:pt x="2777591" y="2769989"/>
                  <a:pt x="2616433" y="2769569"/>
                </a:cubicBezTo>
                <a:cubicBezTo>
                  <a:pt x="2102617" y="2768308"/>
                  <a:pt x="1588731" y="2768938"/>
                  <a:pt x="1074915" y="2769569"/>
                </a:cubicBezTo>
                <a:cubicBezTo>
                  <a:pt x="909062" y="2769779"/>
                  <a:pt x="743279" y="2769639"/>
                  <a:pt x="577426" y="2769499"/>
                </a:cubicBezTo>
                <a:cubicBezTo>
                  <a:pt x="485915" y="2769358"/>
                  <a:pt x="388239" y="2779589"/>
                  <a:pt x="298621" y="2758358"/>
                </a:cubicBezTo>
                <a:cubicBezTo>
                  <a:pt x="154560" y="2724304"/>
                  <a:pt x="36633" y="2599652"/>
                  <a:pt x="8675" y="2454539"/>
                </a:cubicBezTo>
                <a:cubicBezTo>
                  <a:pt x="-4847" y="2384470"/>
                  <a:pt x="1459" y="2309776"/>
                  <a:pt x="1529" y="2238726"/>
                </a:cubicBezTo>
                <a:cubicBezTo>
                  <a:pt x="1879" y="1844028"/>
                  <a:pt x="197" y="1449259"/>
                  <a:pt x="1598" y="1054561"/>
                </a:cubicBezTo>
                <a:cubicBezTo>
                  <a:pt x="1879" y="986804"/>
                  <a:pt x="1319" y="919117"/>
                  <a:pt x="1249" y="851361"/>
                </a:cubicBezTo>
                <a:cubicBezTo>
                  <a:pt x="1038" y="723345"/>
                  <a:pt x="3981" y="621955"/>
                  <a:pt x="83720" y="515590"/>
                </a:cubicBezTo>
                <a:cubicBezTo>
                  <a:pt x="225189" y="327034"/>
                  <a:pt x="446607" y="361579"/>
                  <a:pt x="654501" y="361158"/>
                </a:cubicBezTo>
                <a:cubicBezTo>
                  <a:pt x="703480" y="361088"/>
                  <a:pt x="761216" y="368585"/>
                  <a:pt x="808653" y="357865"/>
                </a:cubicBezTo>
                <a:cubicBezTo>
                  <a:pt x="815030" y="303701"/>
                  <a:pt x="812787" y="252621"/>
                  <a:pt x="834719" y="201050"/>
                </a:cubicBezTo>
                <a:cubicBezTo>
                  <a:pt x="875919" y="104215"/>
                  <a:pt x="957760" y="31974"/>
                  <a:pt x="1061322" y="8501"/>
                </a:cubicBezTo>
                <a:cubicBezTo>
                  <a:pt x="1087528" y="2545"/>
                  <a:pt x="1114365" y="601"/>
                  <a:pt x="1141324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BE07945-ABD8-89AB-DBB6-3F5BB2C63A2F}"/>
              </a:ext>
            </a:extLst>
          </p:cNvPr>
          <p:cNvSpPr/>
          <p:nvPr/>
        </p:nvSpPr>
        <p:spPr>
          <a:xfrm>
            <a:off x="4286775" y="2076983"/>
            <a:ext cx="3614767" cy="2771183"/>
          </a:xfrm>
          <a:custGeom>
            <a:avLst/>
            <a:gdLst>
              <a:gd name="csX0" fmla="*/ 649610 w 3614767"/>
              <a:gd name="csY0" fmla="*/ 467545 h 2771183"/>
              <a:gd name="csX1" fmla="*/ 509445 w 3614767"/>
              <a:gd name="csY1" fmla="*/ 468587 h 2771183"/>
              <a:gd name="csX2" fmla="*/ 233234 w 3614767"/>
              <a:gd name="csY2" fmla="*/ 522190 h 2771183"/>
              <a:gd name="csX3" fmla="*/ 106689 w 3614767"/>
              <a:gd name="csY3" fmla="*/ 907079 h 2771183"/>
              <a:gd name="csX4" fmla="*/ 106479 w 3614767"/>
              <a:gd name="csY4" fmla="*/ 1761920 h 2771183"/>
              <a:gd name="csX5" fmla="*/ 106549 w 3614767"/>
              <a:gd name="csY5" fmla="*/ 2273424 h 2771183"/>
              <a:gd name="csX6" fmla="*/ 185797 w 3614767"/>
              <a:gd name="csY6" fmla="*/ 2579555 h 2771183"/>
              <a:gd name="csX7" fmla="*/ 551487 w 3614767"/>
              <a:gd name="csY7" fmla="*/ 2674568 h 2771183"/>
              <a:gd name="csX8" fmla="*/ 971901 w 3614767"/>
              <a:gd name="csY8" fmla="*/ 2674148 h 2771183"/>
              <a:gd name="csX9" fmla="*/ 2527432 w 3614767"/>
              <a:gd name="csY9" fmla="*/ 2674358 h 2771183"/>
              <a:gd name="csX10" fmla="*/ 3010908 w 3614767"/>
              <a:gd name="csY10" fmla="*/ 2674498 h 2771183"/>
              <a:gd name="csX11" fmla="*/ 3282144 w 3614767"/>
              <a:gd name="csY11" fmla="*/ 2666371 h 2771183"/>
              <a:gd name="csX12" fmla="*/ 3503983 w 3614767"/>
              <a:gd name="csY12" fmla="*/ 2441309 h 2771183"/>
              <a:gd name="csX13" fmla="*/ 3510429 w 3614767"/>
              <a:gd name="csY13" fmla="*/ 2238389 h 2771183"/>
              <a:gd name="csX14" fmla="*/ 3510289 w 3614767"/>
              <a:gd name="csY14" fmla="*/ 1768927 h 2771183"/>
              <a:gd name="csX15" fmla="*/ 3510429 w 3614767"/>
              <a:gd name="csY15" fmla="*/ 907079 h 2771183"/>
              <a:gd name="csX16" fmla="*/ 3394535 w 3614767"/>
              <a:gd name="csY16" fmla="*/ 527165 h 2771183"/>
              <a:gd name="csX17" fmla="*/ 3116011 w 3614767"/>
              <a:gd name="csY17" fmla="*/ 468727 h 2771183"/>
              <a:gd name="csX18" fmla="*/ 2814714 w 3614767"/>
              <a:gd name="csY18" fmla="*/ 469077 h 2771183"/>
              <a:gd name="csX19" fmla="*/ 2787738 w 3614767"/>
              <a:gd name="csY19" fmla="*/ 708713 h 2771183"/>
              <a:gd name="csX20" fmla="*/ 2576480 w 3614767"/>
              <a:gd name="csY20" fmla="*/ 743327 h 2771183"/>
              <a:gd name="csX21" fmla="*/ 2219128 w 3614767"/>
              <a:gd name="csY21" fmla="*/ 743538 h 2771183"/>
              <a:gd name="csX22" fmla="*/ 2015928 w 3614767"/>
              <a:gd name="csY22" fmla="*/ 744659 h 2771183"/>
              <a:gd name="csX23" fmla="*/ 1869063 w 3614767"/>
              <a:gd name="csY23" fmla="*/ 932023 h 2771183"/>
              <a:gd name="csX24" fmla="*/ 1798714 w 3614767"/>
              <a:gd name="csY24" fmla="*/ 1002863 h 2771183"/>
              <a:gd name="csX25" fmla="*/ 1736073 w 3614767"/>
              <a:gd name="csY25" fmla="*/ 945126 h 2771183"/>
              <a:gd name="csX26" fmla="*/ 1628236 w 3614767"/>
              <a:gd name="csY26" fmla="*/ 807581 h 2771183"/>
              <a:gd name="csX27" fmla="*/ 1573092 w 3614767"/>
              <a:gd name="csY27" fmla="*/ 744659 h 2771183"/>
              <a:gd name="csX28" fmla="*/ 1406328 w 3614767"/>
              <a:gd name="csY28" fmla="*/ 743678 h 2771183"/>
              <a:gd name="csX29" fmla="*/ 1027956 w 3614767"/>
              <a:gd name="csY29" fmla="*/ 743257 h 2771183"/>
              <a:gd name="csX30" fmla="*/ 815016 w 3614767"/>
              <a:gd name="csY30" fmla="*/ 702828 h 2771183"/>
              <a:gd name="csX31" fmla="*/ 789721 w 3614767"/>
              <a:gd name="csY31" fmla="*/ 469288 h 2771183"/>
              <a:gd name="csX32" fmla="*/ 649610 w 3614767"/>
              <a:gd name="csY32" fmla="*/ 467545 h 2771183"/>
              <a:gd name="csX33" fmla="*/ 2423991 w 3614767"/>
              <a:gd name="csY33" fmla="*/ 61 h 2771183"/>
              <a:gd name="csX34" fmla="*/ 2715427 w 3614767"/>
              <a:gd name="csY34" fmla="*/ 91826 h 2771183"/>
              <a:gd name="csX35" fmla="*/ 2809109 w 3614767"/>
              <a:gd name="csY35" fmla="*/ 290752 h 2771183"/>
              <a:gd name="csX36" fmla="*/ 2814714 w 3614767"/>
              <a:gd name="csY36" fmla="*/ 359980 h 2771183"/>
              <a:gd name="csX37" fmla="*/ 3158052 w 3614767"/>
              <a:gd name="csY37" fmla="*/ 361311 h 2771183"/>
              <a:gd name="csX38" fmla="*/ 3375336 w 3614767"/>
              <a:gd name="csY38" fmla="*/ 391651 h 2771183"/>
              <a:gd name="csX39" fmla="*/ 3608175 w 3614767"/>
              <a:gd name="csY39" fmla="*/ 690215 h 2771183"/>
              <a:gd name="csX40" fmla="*/ 3612379 w 3614767"/>
              <a:gd name="csY40" fmla="*/ 935106 h 2771183"/>
              <a:gd name="csX41" fmla="*/ 3612309 w 3614767"/>
              <a:gd name="csY41" fmla="*/ 1747906 h 2771183"/>
              <a:gd name="csX42" fmla="*/ 3612239 w 3614767"/>
              <a:gd name="csY42" fmla="*/ 2000155 h 2771183"/>
              <a:gd name="csX43" fmla="*/ 3612029 w 3614767"/>
              <a:gd name="csY43" fmla="*/ 2259410 h 2771183"/>
              <a:gd name="csX44" fmla="*/ 3607965 w 3614767"/>
              <a:gd name="csY44" fmla="*/ 2448176 h 2771183"/>
              <a:gd name="csX45" fmla="*/ 3422212 w 3614767"/>
              <a:gd name="csY45" fmla="*/ 2716049 h 2771183"/>
              <a:gd name="csX46" fmla="*/ 3318300 w 3614767"/>
              <a:gd name="csY46" fmla="*/ 2758441 h 2771183"/>
              <a:gd name="csX47" fmla="*/ 3045942 w 3614767"/>
              <a:gd name="csY47" fmla="*/ 2769091 h 2771183"/>
              <a:gd name="csX48" fmla="*/ 2562466 w 3614767"/>
              <a:gd name="csY48" fmla="*/ 2769091 h 2771183"/>
              <a:gd name="csX49" fmla="*/ 971901 w 3614767"/>
              <a:gd name="csY49" fmla="*/ 2768951 h 2771183"/>
              <a:gd name="csX50" fmla="*/ 544480 w 3614767"/>
              <a:gd name="csY50" fmla="*/ 2769091 h 2771183"/>
              <a:gd name="csX51" fmla="*/ 131283 w 3614767"/>
              <a:gd name="csY51" fmla="*/ 2669173 h 2771183"/>
              <a:gd name="csX52" fmla="*/ 3057 w 3614767"/>
              <a:gd name="csY52" fmla="*/ 2161313 h 2771183"/>
              <a:gd name="csX53" fmla="*/ 3197 w 3614767"/>
              <a:gd name="csY53" fmla="*/ 1019189 h 2771183"/>
              <a:gd name="csX54" fmla="*/ 110893 w 3614767"/>
              <a:gd name="csY54" fmla="*/ 484072 h 2771183"/>
              <a:gd name="csX55" fmla="*/ 488425 w 3614767"/>
              <a:gd name="csY55" fmla="*/ 361311 h 2771183"/>
              <a:gd name="csX56" fmla="*/ 789721 w 3614767"/>
              <a:gd name="csY56" fmla="*/ 360050 h 2771183"/>
              <a:gd name="csX57" fmla="*/ 802053 w 3614767"/>
              <a:gd name="csY57" fmla="*/ 249061 h 2771183"/>
              <a:gd name="csX58" fmla="*/ 958657 w 3614767"/>
              <a:gd name="csY58" fmla="*/ 42427 h 2771183"/>
              <a:gd name="csX59" fmla="*/ 1210135 w 3614767"/>
              <a:gd name="csY59" fmla="*/ 2348 h 2771183"/>
              <a:gd name="csX60" fmla="*/ 1532452 w 3614767"/>
              <a:gd name="csY60" fmla="*/ 1998 h 2771183"/>
              <a:gd name="csX61" fmla="*/ 2317225 w 3614767"/>
              <a:gd name="csY61" fmla="*/ 666 h 2771183"/>
              <a:gd name="csX62" fmla="*/ 2423991 w 3614767"/>
              <a:gd name="csY62" fmla="*/ 61 h 27711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3614767" h="2771183">
                <a:moveTo>
                  <a:pt x="649610" y="467545"/>
                </a:moveTo>
                <a:cubicBezTo>
                  <a:pt x="602847" y="467729"/>
                  <a:pt x="556076" y="468377"/>
                  <a:pt x="509445" y="468587"/>
                </a:cubicBezTo>
                <a:cubicBezTo>
                  <a:pt x="409247" y="469077"/>
                  <a:pt x="319769" y="464173"/>
                  <a:pt x="233234" y="522190"/>
                </a:cubicBezTo>
                <a:cubicBezTo>
                  <a:pt x="92465" y="616503"/>
                  <a:pt x="107039" y="758392"/>
                  <a:pt x="106689" y="907079"/>
                </a:cubicBezTo>
                <a:cubicBezTo>
                  <a:pt x="105988" y="1192049"/>
                  <a:pt x="107319" y="1476949"/>
                  <a:pt x="106479" y="1761920"/>
                </a:cubicBezTo>
                <a:cubicBezTo>
                  <a:pt x="105988" y="1932398"/>
                  <a:pt x="106899" y="2102946"/>
                  <a:pt x="106549" y="2273424"/>
                </a:cubicBezTo>
                <a:cubicBezTo>
                  <a:pt x="106269" y="2383572"/>
                  <a:pt x="101784" y="2495542"/>
                  <a:pt x="185797" y="2579555"/>
                </a:cubicBezTo>
                <a:cubicBezTo>
                  <a:pt x="293423" y="2687321"/>
                  <a:pt x="409807" y="2675129"/>
                  <a:pt x="551487" y="2674568"/>
                </a:cubicBezTo>
                <a:cubicBezTo>
                  <a:pt x="691625" y="2673938"/>
                  <a:pt x="831763" y="2674428"/>
                  <a:pt x="971901" y="2674148"/>
                </a:cubicBezTo>
                <a:cubicBezTo>
                  <a:pt x="1490411" y="2673167"/>
                  <a:pt x="2008921" y="2675479"/>
                  <a:pt x="2527432" y="2674358"/>
                </a:cubicBezTo>
                <a:cubicBezTo>
                  <a:pt x="2688590" y="2674008"/>
                  <a:pt x="2849749" y="2673938"/>
                  <a:pt x="3010908" y="2674498"/>
                </a:cubicBezTo>
                <a:cubicBezTo>
                  <a:pt x="3098984" y="2674779"/>
                  <a:pt x="3195750" y="2685429"/>
                  <a:pt x="3282144" y="2666371"/>
                </a:cubicBezTo>
                <a:cubicBezTo>
                  <a:pt x="3391242" y="2642267"/>
                  <a:pt x="3481841" y="2551107"/>
                  <a:pt x="3503983" y="2441309"/>
                </a:cubicBezTo>
                <a:cubicBezTo>
                  <a:pt x="3517296" y="2375724"/>
                  <a:pt x="3510570" y="2305025"/>
                  <a:pt x="3510429" y="2238389"/>
                </a:cubicBezTo>
                <a:cubicBezTo>
                  <a:pt x="3510219" y="2081925"/>
                  <a:pt x="3510500" y="1925391"/>
                  <a:pt x="3510289" y="1768927"/>
                </a:cubicBezTo>
                <a:cubicBezTo>
                  <a:pt x="3509798" y="1481644"/>
                  <a:pt x="3510570" y="1194361"/>
                  <a:pt x="3510429" y="907079"/>
                </a:cubicBezTo>
                <a:cubicBezTo>
                  <a:pt x="3510359" y="766520"/>
                  <a:pt x="3523392" y="620076"/>
                  <a:pt x="3394535" y="527165"/>
                </a:cubicBezTo>
                <a:cubicBezTo>
                  <a:pt x="3308771" y="465364"/>
                  <a:pt x="3217190" y="468937"/>
                  <a:pt x="3116011" y="468727"/>
                </a:cubicBezTo>
                <a:cubicBezTo>
                  <a:pt x="3015602" y="468517"/>
                  <a:pt x="2915053" y="466835"/>
                  <a:pt x="2814714" y="469077"/>
                </a:cubicBezTo>
                <a:cubicBezTo>
                  <a:pt x="2799930" y="539847"/>
                  <a:pt x="2835385" y="650066"/>
                  <a:pt x="2787738" y="708713"/>
                </a:cubicBezTo>
                <a:cubicBezTo>
                  <a:pt x="2745416" y="760704"/>
                  <a:pt x="2636739" y="743398"/>
                  <a:pt x="2576480" y="743327"/>
                </a:cubicBezTo>
                <a:cubicBezTo>
                  <a:pt x="2457363" y="743187"/>
                  <a:pt x="2338245" y="743538"/>
                  <a:pt x="2219128" y="743538"/>
                </a:cubicBezTo>
                <a:cubicBezTo>
                  <a:pt x="2151652" y="743538"/>
                  <a:pt x="2083264" y="740455"/>
                  <a:pt x="2015928" y="744659"/>
                </a:cubicBezTo>
                <a:cubicBezTo>
                  <a:pt x="1964147" y="804497"/>
                  <a:pt x="1918743" y="870432"/>
                  <a:pt x="1869063" y="932023"/>
                </a:cubicBezTo>
                <a:cubicBezTo>
                  <a:pt x="1847552" y="958719"/>
                  <a:pt x="1832628" y="992212"/>
                  <a:pt x="1798714" y="1002863"/>
                </a:cubicBezTo>
                <a:cubicBezTo>
                  <a:pt x="1767884" y="994384"/>
                  <a:pt x="1755272" y="969300"/>
                  <a:pt x="1736073" y="945126"/>
                </a:cubicBezTo>
                <a:cubicBezTo>
                  <a:pt x="1699777" y="899511"/>
                  <a:pt x="1664462" y="853196"/>
                  <a:pt x="1628236" y="807581"/>
                </a:cubicBezTo>
                <a:cubicBezTo>
                  <a:pt x="1614994" y="790834"/>
                  <a:pt x="1593973" y="751175"/>
                  <a:pt x="1573092" y="744659"/>
                </a:cubicBezTo>
                <a:cubicBezTo>
                  <a:pt x="1544504" y="735690"/>
                  <a:pt x="1442554" y="743748"/>
                  <a:pt x="1406328" y="743678"/>
                </a:cubicBezTo>
                <a:cubicBezTo>
                  <a:pt x="1280204" y="743398"/>
                  <a:pt x="1154080" y="743117"/>
                  <a:pt x="1027956" y="743257"/>
                </a:cubicBezTo>
                <a:cubicBezTo>
                  <a:pt x="961811" y="743327"/>
                  <a:pt x="860771" y="763858"/>
                  <a:pt x="815016" y="702828"/>
                </a:cubicBezTo>
                <a:cubicBezTo>
                  <a:pt x="772064" y="645511"/>
                  <a:pt x="806047" y="536904"/>
                  <a:pt x="789721" y="469288"/>
                </a:cubicBezTo>
                <a:cubicBezTo>
                  <a:pt x="743126" y="467641"/>
                  <a:pt x="696372" y="467361"/>
                  <a:pt x="649610" y="467545"/>
                </a:cubicBezTo>
                <a:close/>
                <a:moveTo>
                  <a:pt x="2423991" y="61"/>
                </a:moveTo>
                <a:cubicBezTo>
                  <a:pt x="2529906" y="951"/>
                  <a:pt x="2631712" y="12631"/>
                  <a:pt x="2715427" y="91826"/>
                </a:cubicBezTo>
                <a:cubicBezTo>
                  <a:pt x="2770501" y="143887"/>
                  <a:pt x="2800771" y="216479"/>
                  <a:pt x="2809109" y="290752"/>
                </a:cubicBezTo>
                <a:cubicBezTo>
                  <a:pt x="2811702" y="314155"/>
                  <a:pt x="2810510" y="337067"/>
                  <a:pt x="2814714" y="359980"/>
                </a:cubicBezTo>
                <a:cubicBezTo>
                  <a:pt x="2928997" y="364605"/>
                  <a:pt x="3043700" y="360120"/>
                  <a:pt x="3158052" y="361311"/>
                </a:cubicBezTo>
                <a:cubicBezTo>
                  <a:pt x="3232395" y="362082"/>
                  <a:pt x="3305968" y="360821"/>
                  <a:pt x="3375336" y="391651"/>
                </a:cubicBezTo>
                <a:cubicBezTo>
                  <a:pt x="3496135" y="445394"/>
                  <a:pt x="3588766" y="557855"/>
                  <a:pt x="3608175" y="690215"/>
                </a:cubicBezTo>
                <a:cubicBezTo>
                  <a:pt x="3619877" y="769954"/>
                  <a:pt x="3612449" y="854667"/>
                  <a:pt x="3612379" y="935106"/>
                </a:cubicBezTo>
                <a:cubicBezTo>
                  <a:pt x="3612029" y="1206063"/>
                  <a:pt x="3611819" y="1476949"/>
                  <a:pt x="3612309" y="1747906"/>
                </a:cubicBezTo>
                <a:cubicBezTo>
                  <a:pt x="3612449" y="1831989"/>
                  <a:pt x="3611889" y="1916072"/>
                  <a:pt x="3612239" y="2000155"/>
                </a:cubicBezTo>
                <a:cubicBezTo>
                  <a:pt x="3612520" y="2086549"/>
                  <a:pt x="3612309" y="2173015"/>
                  <a:pt x="3612029" y="2259410"/>
                </a:cubicBezTo>
                <a:cubicBezTo>
                  <a:pt x="3611889" y="2321771"/>
                  <a:pt x="3617564" y="2386375"/>
                  <a:pt x="3607965" y="2448176"/>
                </a:cubicBezTo>
                <a:cubicBezTo>
                  <a:pt x="3590798" y="2558955"/>
                  <a:pt x="3518557" y="2660275"/>
                  <a:pt x="3422212" y="2716049"/>
                </a:cubicBezTo>
                <a:cubicBezTo>
                  <a:pt x="3390121" y="2734688"/>
                  <a:pt x="3354596" y="2750173"/>
                  <a:pt x="3318300" y="2758441"/>
                </a:cubicBezTo>
                <a:cubicBezTo>
                  <a:pt x="3230784" y="2778341"/>
                  <a:pt x="3135280" y="2768951"/>
                  <a:pt x="3045942" y="2769091"/>
                </a:cubicBezTo>
                <a:cubicBezTo>
                  <a:pt x="2884783" y="2769232"/>
                  <a:pt x="2723625" y="2768811"/>
                  <a:pt x="2562466" y="2769091"/>
                </a:cubicBezTo>
                <a:cubicBezTo>
                  <a:pt x="2032254" y="2769862"/>
                  <a:pt x="1502112" y="2766919"/>
                  <a:pt x="971901" y="2768951"/>
                </a:cubicBezTo>
                <a:cubicBezTo>
                  <a:pt x="829450" y="2769442"/>
                  <a:pt x="686930" y="2769021"/>
                  <a:pt x="544480" y="2769091"/>
                </a:cubicBezTo>
                <a:cubicBezTo>
                  <a:pt x="381780" y="2769162"/>
                  <a:pt x="262732" y="2781354"/>
                  <a:pt x="131283" y="2669173"/>
                </a:cubicBezTo>
                <a:cubicBezTo>
                  <a:pt x="-23639" y="2536953"/>
                  <a:pt x="3407" y="2343282"/>
                  <a:pt x="3057" y="2161313"/>
                </a:cubicBezTo>
                <a:cubicBezTo>
                  <a:pt x="2146" y="1780629"/>
                  <a:pt x="3337" y="1399874"/>
                  <a:pt x="3197" y="1019189"/>
                </a:cubicBezTo>
                <a:cubicBezTo>
                  <a:pt x="3057" y="829022"/>
                  <a:pt x="-28684" y="635561"/>
                  <a:pt x="110893" y="484072"/>
                </a:cubicBezTo>
                <a:cubicBezTo>
                  <a:pt x="219009" y="366707"/>
                  <a:pt x="339248" y="361872"/>
                  <a:pt x="488425" y="361311"/>
                </a:cubicBezTo>
                <a:cubicBezTo>
                  <a:pt x="588343" y="360961"/>
                  <a:pt x="690153" y="367127"/>
                  <a:pt x="789721" y="360050"/>
                </a:cubicBezTo>
                <a:cubicBezTo>
                  <a:pt x="796939" y="323684"/>
                  <a:pt x="794065" y="285917"/>
                  <a:pt x="802053" y="249061"/>
                </a:cubicBezTo>
                <a:cubicBezTo>
                  <a:pt x="820201" y="164347"/>
                  <a:pt x="882142" y="82857"/>
                  <a:pt x="958657" y="42427"/>
                </a:cubicBezTo>
                <a:cubicBezTo>
                  <a:pt x="1038676" y="176"/>
                  <a:pt x="1122269" y="2979"/>
                  <a:pt x="1210135" y="2348"/>
                </a:cubicBezTo>
                <a:cubicBezTo>
                  <a:pt x="1317551" y="1647"/>
                  <a:pt x="1425036" y="1928"/>
                  <a:pt x="1532452" y="1998"/>
                </a:cubicBezTo>
                <a:cubicBezTo>
                  <a:pt x="1794020" y="2068"/>
                  <a:pt x="2055657" y="666"/>
                  <a:pt x="2317225" y="666"/>
                </a:cubicBezTo>
                <a:cubicBezTo>
                  <a:pt x="2352925" y="666"/>
                  <a:pt x="2388687" y="-236"/>
                  <a:pt x="2423991" y="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6C7261-AC47-4FFE-7565-7208E19E5EAF}"/>
              </a:ext>
            </a:extLst>
          </p:cNvPr>
          <p:cNvGrpSpPr/>
          <p:nvPr/>
        </p:nvGrpSpPr>
        <p:grpSpPr>
          <a:xfrm>
            <a:off x="8530813" y="3362008"/>
            <a:ext cx="1001728" cy="978813"/>
            <a:chOff x="8557388" y="2042892"/>
            <a:chExt cx="2830360" cy="27656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FB9F955-EB42-6294-17DE-1BE1C56D8CD3}"/>
                </a:ext>
              </a:extLst>
            </p:cNvPr>
            <p:cNvSpPr/>
            <p:nvPr/>
          </p:nvSpPr>
          <p:spPr>
            <a:xfrm>
              <a:off x="9738118" y="2042892"/>
              <a:ext cx="1649630" cy="1614001"/>
            </a:xfrm>
            <a:custGeom>
              <a:avLst/>
              <a:gdLst>
                <a:gd name="csX0" fmla="*/ 1242705 w 1649630"/>
                <a:gd name="csY0" fmla="*/ 306 h 1614001"/>
                <a:gd name="csX1" fmla="*/ 1264953 w 1649630"/>
                <a:gd name="csY1" fmla="*/ 7583 h 1614001"/>
                <a:gd name="csX2" fmla="*/ 1303643 w 1649630"/>
                <a:gd name="csY2" fmla="*/ 103924 h 1614001"/>
                <a:gd name="csX3" fmla="*/ 1332372 w 1649630"/>
                <a:gd name="csY3" fmla="*/ 332018 h 1614001"/>
                <a:gd name="csX4" fmla="*/ 1552818 w 1649630"/>
                <a:gd name="csY4" fmla="*/ 354769 h 1614001"/>
                <a:gd name="csX5" fmla="*/ 1640481 w 1649630"/>
                <a:gd name="csY5" fmla="*/ 384012 h 1614001"/>
                <a:gd name="csX6" fmla="*/ 1633605 w 1649630"/>
                <a:gd name="csY6" fmla="*/ 459658 h 1614001"/>
                <a:gd name="csX7" fmla="*/ 1561879 w 1649630"/>
                <a:gd name="csY7" fmla="*/ 529391 h 1614001"/>
                <a:gd name="csX8" fmla="*/ 1481028 w 1649630"/>
                <a:gd name="csY8" fmla="*/ 609214 h 1614001"/>
                <a:gd name="csX9" fmla="*/ 1257948 w 1649630"/>
                <a:gd name="csY9" fmla="*/ 829724 h 1614001"/>
                <a:gd name="csX10" fmla="*/ 1117261 w 1649630"/>
                <a:gd name="csY10" fmla="*/ 933006 h 1614001"/>
                <a:gd name="csX11" fmla="*/ 856775 w 1649630"/>
                <a:gd name="csY11" fmla="*/ 917967 h 1614001"/>
                <a:gd name="csX12" fmla="*/ 775344 w 1649630"/>
                <a:gd name="csY12" fmla="*/ 996247 h 1614001"/>
                <a:gd name="csX13" fmla="*/ 636843 w 1649630"/>
                <a:gd name="csY13" fmla="*/ 1127679 h 1614001"/>
                <a:gd name="csX14" fmla="*/ 266134 w 1649630"/>
                <a:gd name="csY14" fmla="*/ 1476793 h 1614001"/>
                <a:gd name="csX15" fmla="*/ 24480 w 1649630"/>
                <a:gd name="csY15" fmla="*/ 1588559 h 1614001"/>
                <a:gd name="csX16" fmla="*/ 142929 w 1649630"/>
                <a:gd name="csY16" fmla="*/ 1360015 h 1614001"/>
                <a:gd name="csX17" fmla="*/ 486965 w 1649630"/>
                <a:gd name="csY17" fmla="*/ 1029153 h 1614001"/>
                <a:gd name="csX18" fmla="*/ 721872 w 1649630"/>
                <a:gd name="csY18" fmla="*/ 791612 h 1614001"/>
                <a:gd name="csX19" fmla="*/ 700277 w 1649630"/>
                <a:gd name="csY19" fmla="*/ 522192 h 1614001"/>
                <a:gd name="csX20" fmla="*/ 820205 w 1649630"/>
                <a:gd name="csY20" fmla="*/ 385490 h 1614001"/>
                <a:gd name="csX21" fmla="*/ 1110127 w 1649630"/>
                <a:gd name="csY21" fmla="*/ 96983 h 1614001"/>
                <a:gd name="csX22" fmla="*/ 1242705 w 1649630"/>
                <a:gd name="csY22" fmla="*/ 306 h 1614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649630" h="1614001">
                  <a:moveTo>
                    <a:pt x="1242705" y="306"/>
                  </a:moveTo>
                  <a:cubicBezTo>
                    <a:pt x="1250084" y="1089"/>
                    <a:pt x="1257514" y="3406"/>
                    <a:pt x="1264953" y="7583"/>
                  </a:cubicBezTo>
                  <a:cubicBezTo>
                    <a:pt x="1299915" y="27186"/>
                    <a:pt x="1299273" y="68833"/>
                    <a:pt x="1303643" y="103924"/>
                  </a:cubicBezTo>
                  <a:cubicBezTo>
                    <a:pt x="1313026" y="179120"/>
                    <a:pt x="1317011" y="258107"/>
                    <a:pt x="1332372" y="332018"/>
                  </a:cubicBezTo>
                  <a:cubicBezTo>
                    <a:pt x="1405768" y="340887"/>
                    <a:pt x="1479228" y="347828"/>
                    <a:pt x="1552818" y="354769"/>
                  </a:cubicBezTo>
                  <a:cubicBezTo>
                    <a:pt x="1583603" y="357726"/>
                    <a:pt x="1621137" y="354319"/>
                    <a:pt x="1640481" y="384012"/>
                  </a:cubicBezTo>
                  <a:cubicBezTo>
                    <a:pt x="1656164" y="408113"/>
                    <a:pt x="1650250" y="437742"/>
                    <a:pt x="1633605" y="459658"/>
                  </a:cubicBezTo>
                  <a:cubicBezTo>
                    <a:pt x="1614066" y="485430"/>
                    <a:pt x="1585467" y="507218"/>
                    <a:pt x="1561879" y="529391"/>
                  </a:cubicBezTo>
                  <a:cubicBezTo>
                    <a:pt x="1534308" y="555356"/>
                    <a:pt x="1508407" y="583120"/>
                    <a:pt x="1481028" y="609214"/>
                  </a:cubicBezTo>
                  <a:cubicBezTo>
                    <a:pt x="1405318" y="681389"/>
                    <a:pt x="1333014" y="757035"/>
                    <a:pt x="1257948" y="829724"/>
                  </a:cubicBezTo>
                  <a:cubicBezTo>
                    <a:pt x="1214886" y="871371"/>
                    <a:pt x="1178124" y="917902"/>
                    <a:pt x="1117261" y="933006"/>
                  </a:cubicBezTo>
                  <a:cubicBezTo>
                    <a:pt x="1032167" y="954086"/>
                    <a:pt x="941418" y="929085"/>
                    <a:pt x="856775" y="917967"/>
                  </a:cubicBezTo>
                  <a:cubicBezTo>
                    <a:pt x="827211" y="940589"/>
                    <a:pt x="801631" y="969897"/>
                    <a:pt x="775344" y="996247"/>
                  </a:cubicBezTo>
                  <a:cubicBezTo>
                    <a:pt x="730548" y="1041301"/>
                    <a:pt x="682988" y="1083976"/>
                    <a:pt x="636843" y="1127679"/>
                  </a:cubicBezTo>
                  <a:cubicBezTo>
                    <a:pt x="513637" y="1244329"/>
                    <a:pt x="387411" y="1358151"/>
                    <a:pt x="266134" y="1476793"/>
                  </a:cubicBezTo>
                  <a:cubicBezTo>
                    <a:pt x="210348" y="1531359"/>
                    <a:pt x="107259" y="1671017"/>
                    <a:pt x="24480" y="1588559"/>
                  </a:cubicBezTo>
                  <a:cubicBezTo>
                    <a:pt x="-57722" y="1506615"/>
                    <a:pt x="89007" y="1410981"/>
                    <a:pt x="142929" y="1360015"/>
                  </a:cubicBezTo>
                  <a:cubicBezTo>
                    <a:pt x="258679" y="1250756"/>
                    <a:pt x="372951" y="1140212"/>
                    <a:pt x="486965" y="1029153"/>
                  </a:cubicBezTo>
                  <a:cubicBezTo>
                    <a:pt x="566275" y="951965"/>
                    <a:pt x="649247" y="875099"/>
                    <a:pt x="721872" y="791612"/>
                  </a:cubicBezTo>
                  <a:cubicBezTo>
                    <a:pt x="718401" y="707033"/>
                    <a:pt x="674441" y="605551"/>
                    <a:pt x="700277" y="522192"/>
                  </a:cubicBezTo>
                  <a:cubicBezTo>
                    <a:pt x="715381" y="473669"/>
                    <a:pt x="783571" y="420903"/>
                    <a:pt x="820205" y="385490"/>
                  </a:cubicBezTo>
                  <a:cubicBezTo>
                    <a:pt x="918088" y="290821"/>
                    <a:pt x="1014814" y="194223"/>
                    <a:pt x="1110127" y="96983"/>
                  </a:cubicBezTo>
                  <a:cubicBezTo>
                    <a:pt x="1141956" y="64479"/>
                    <a:pt x="1191058" y="-5177"/>
                    <a:pt x="1242705" y="306"/>
                  </a:cubicBezTo>
                  <a:close/>
                </a:path>
              </a:pathLst>
            </a:custGeom>
            <a:solidFill>
              <a:srgbClr val="083667"/>
            </a:solidFill>
            <a:ln w="1607" cap="flat">
              <a:solidFill>
                <a:srgbClr val="083667"/>
              </a:solidFill>
              <a:prstDash val="solid"/>
              <a:round/>
            </a:ln>
          </p:spPr>
          <p:txBody>
            <a:bodyPr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DBCB74C-D71C-BC2C-86E1-C99477037A46}"/>
                </a:ext>
              </a:extLst>
            </p:cNvPr>
            <p:cNvSpPr/>
            <p:nvPr/>
          </p:nvSpPr>
          <p:spPr>
            <a:xfrm>
              <a:off x="8557388" y="2328768"/>
              <a:ext cx="2527066" cy="2479738"/>
            </a:xfrm>
            <a:custGeom>
              <a:avLst/>
              <a:gdLst>
                <a:gd name="csX0" fmla="*/ 1280387 w 2527066"/>
                <a:gd name="csY0" fmla="*/ 593042 h 2479738"/>
                <a:gd name="csX1" fmla="*/ 1415307 w 2527066"/>
                <a:gd name="csY1" fmla="*/ 609468 h 2479738"/>
                <a:gd name="csX2" fmla="*/ 1590700 w 2527066"/>
                <a:gd name="csY2" fmla="*/ 685692 h 2479738"/>
                <a:gd name="csX3" fmla="*/ 1362670 w 2527066"/>
                <a:gd name="csY3" fmla="*/ 909094 h 2479738"/>
                <a:gd name="csX4" fmla="*/ 1084317 w 2527066"/>
                <a:gd name="csY4" fmla="*/ 950227 h 2479738"/>
                <a:gd name="csX5" fmla="*/ 1010279 w 2527066"/>
                <a:gd name="csY5" fmla="*/ 1471841 h 2479738"/>
                <a:gd name="csX6" fmla="*/ 1558436 w 2527066"/>
                <a:gd name="csY6" fmla="*/ 1424282 h 2479738"/>
                <a:gd name="csX7" fmla="*/ 1612230 w 2527066"/>
                <a:gd name="csY7" fmla="*/ 1238413 h 2479738"/>
                <a:gd name="csX8" fmla="*/ 1606896 w 2527066"/>
                <a:gd name="csY8" fmla="*/ 1173565 h 2479738"/>
                <a:gd name="csX9" fmla="*/ 1844694 w 2527066"/>
                <a:gd name="csY9" fmla="*/ 944635 h 2479738"/>
                <a:gd name="csX10" fmla="*/ 1913720 w 2527066"/>
                <a:gd name="csY10" fmla="*/ 1122470 h 2479738"/>
                <a:gd name="csX11" fmla="*/ 1766799 w 2527066"/>
                <a:gd name="csY11" fmla="*/ 1658417 h 2479738"/>
                <a:gd name="csX12" fmla="*/ 783791 w 2527066"/>
                <a:gd name="csY12" fmla="*/ 1679176 h 2479738"/>
                <a:gd name="csX13" fmla="*/ 898642 w 2527066"/>
                <a:gd name="csY13" fmla="*/ 706965 h 2479738"/>
                <a:gd name="csX14" fmla="*/ 1280387 w 2527066"/>
                <a:gd name="csY14" fmla="*/ 593042 h 2479738"/>
                <a:gd name="csX15" fmla="*/ 1276026 w 2527066"/>
                <a:gd name="csY15" fmla="*/ 469 h 2479738"/>
                <a:gd name="csX16" fmla="*/ 1388378 w 2527066"/>
                <a:gd name="csY16" fmla="*/ 6936 h 2479738"/>
                <a:gd name="csX17" fmla="*/ 1737300 w 2527066"/>
                <a:gd name="csY17" fmla="*/ 89009 h 2479738"/>
                <a:gd name="csX18" fmla="*/ 1844052 w 2527066"/>
                <a:gd name="csY18" fmla="*/ 139397 h 2479738"/>
                <a:gd name="csX19" fmla="*/ 1773226 w 2527066"/>
                <a:gd name="csY19" fmla="*/ 325779 h 2479738"/>
                <a:gd name="csX20" fmla="*/ 1786851 w 2527066"/>
                <a:gd name="csY20" fmla="*/ 460489 h 2479738"/>
                <a:gd name="csX21" fmla="*/ 895942 w 2527066"/>
                <a:gd name="csY21" fmla="*/ 383108 h 2479738"/>
                <a:gd name="csX22" fmla="*/ 315778 w 2527066"/>
                <a:gd name="csY22" fmla="*/ 1206277 h 2479738"/>
                <a:gd name="csX23" fmla="*/ 562574 w 2527066"/>
                <a:gd name="csY23" fmla="*/ 1861702 h 2479738"/>
                <a:gd name="csX24" fmla="*/ 1221276 w 2527066"/>
                <a:gd name="csY24" fmla="*/ 2173025 h 2479738"/>
                <a:gd name="csX25" fmla="*/ 2141685 w 2527066"/>
                <a:gd name="csY25" fmla="*/ 1596717 h 2479738"/>
                <a:gd name="csX26" fmla="*/ 2179284 w 2527066"/>
                <a:gd name="csY26" fmla="*/ 983710 h 2479738"/>
                <a:gd name="csX27" fmla="*/ 2102545 w 2527066"/>
                <a:gd name="csY27" fmla="*/ 797070 h 2479738"/>
                <a:gd name="csX28" fmla="*/ 2067711 w 2527066"/>
                <a:gd name="csY28" fmla="*/ 730680 h 2479738"/>
                <a:gd name="csX29" fmla="*/ 2204799 w 2527066"/>
                <a:gd name="csY29" fmla="*/ 744498 h 2479738"/>
                <a:gd name="csX30" fmla="*/ 2403843 w 2527066"/>
                <a:gd name="csY30" fmla="*/ 695653 h 2479738"/>
                <a:gd name="csX31" fmla="*/ 2511302 w 2527066"/>
                <a:gd name="csY31" fmla="*/ 1032491 h 2479738"/>
                <a:gd name="csX32" fmla="*/ 2027350 w 2527066"/>
                <a:gd name="csY32" fmla="*/ 2227783 h 2479738"/>
                <a:gd name="csX33" fmla="*/ 1580481 w 2527066"/>
                <a:gd name="csY33" fmla="*/ 2441866 h 2479738"/>
                <a:gd name="csX34" fmla="*/ 340265 w 2527066"/>
                <a:gd name="csY34" fmla="*/ 2077713 h 2479738"/>
                <a:gd name="csX35" fmla="*/ 18144 w 2527066"/>
                <a:gd name="csY35" fmla="*/ 1033391 h 2479738"/>
                <a:gd name="csX36" fmla="*/ 206069 w 2527066"/>
                <a:gd name="csY36" fmla="*/ 567113 h 2479738"/>
                <a:gd name="csX37" fmla="*/ 1163433 w 2527066"/>
                <a:gd name="csY37" fmla="*/ 2823 h 2479738"/>
                <a:gd name="csX38" fmla="*/ 1276026 w 2527066"/>
                <a:gd name="csY38" fmla="*/ 469 h 2479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2527066" h="2479738">
                  <a:moveTo>
                    <a:pt x="1280387" y="593042"/>
                  </a:moveTo>
                  <a:cubicBezTo>
                    <a:pt x="1325333" y="593838"/>
                    <a:pt x="1370511" y="599265"/>
                    <a:pt x="1415307" y="609468"/>
                  </a:cubicBezTo>
                  <a:cubicBezTo>
                    <a:pt x="1463446" y="620394"/>
                    <a:pt x="1560043" y="646937"/>
                    <a:pt x="1590700" y="685692"/>
                  </a:cubicBezTo>
                  <a:cubicBezTo>
                    <a:pt x="1514669" y="760181"/>
                    <a:pt x="1438701" y="834605"/>
                    <a:pt x="1362670" y="909094"/>
                  </a:cubicBezTo>
                  <a:cubicBezTo>
                    <a:pt x="1251355" y="894633"/>
                    <a:pt x="1185221" y="891098"/>
                    <a:pt x="1084317" y="950227"/>
                  </a:cubicBezTo>
                  <a:cubicBezTo>
                    <a:pt x="896392" y="1060192"/>
                    <a:pt x="867278" y="1312966"/>
                    <a:pt x="1010279" y="1471841"/>
                  </a:cubicBezTo>
                  <a:cubicBezTo>
                    <a:pt x="1158420" y="1636436"/>
                    <a:pt x="1440565" y="1610214"/>
                    <a:pt x="1558436" y="1424282"/>
                  </a:cubicBezTo>
                  <a:cubicBezTo>
                    <a:pt x="1593271" y="1369331"/>
                    <a:pt x="1613258" y="1303518"/>
                    <a:pt x="1612230" y="1238413"/>
                  </a:cubicBezTo>
                  <a:cubicBezTo>
                    <a:pt x="1611909" y="1216690"/>
                    <a:pt x="1607474" y="1195159"/>
                    <a:pt x="1606896" y="1173565"/>
                  </a:cubicBezTo>
                  <a:cubicBezTo>
                    <a:pt x="1686140" y="1097276"/>
                    <a:pt x="1765450" y="1020924"/>
                    <a:pt x="1844694" y="944635"/>
                  </a:cubicBezTo>
                  <a:cubicBezTo>
                    <a:pt x="1883578" y="980883"/>
                    <a:pt x="1903951" y="1070669"/>
                    <a:pt x="1913720" y="1122470"/>
                  </a:cubicBezTo>
                  <a:cubicBezTo>
                    <a:pt x="1949326" y="1312452"/>
                    <a:pt x="1891161" y="1511689"/>
                    <a:pt x="1766799" y="1658417"/>
                  </a:cubicBezTo>
                  <a:cubicBezTo>
                    <a:pt x="1514669" y="1955794"/>
                    <a:pt x="1048712" y="1964727"/>
                    <a:pt x="783791" y="1679176"/>
                  </a:cubicBezTo>
                  <a:cubicBezTo>
                    <a:pt x="508138" y="1382120"/>
                    <a:pt x="564952" y="932167"/>
                    <a:pt x="898642" y="706965"/>
                  </a:cubicBezTo>
                  <a:cubicBezTo>
                    <a:pt x="1012784" y="629938"/>
                    <a:pt x="1145546" y="590653"/>
                    <a:pt x="1280387" y="593042"/>
                  </a:cubicBezTo>
                  <a:close/>
                  <a:moveTo>
                    <a:pt x="1276026" y="469"/>
                  </a:moveTo>
                  <a:cubicBezTo>
                    <a:pt x="1313487" y="1457"/>
                    <a:pt x="1350908" y="3916"/>
                    <a:pt x="1388378" y="6936"/>
                  </a:cubicBezTo>
                  <a:cubicBezTo>
                    <a:pt x="1507149" y="16448"/>
                    <a:pt x="1627077" y="43120"/>
                    <a:pt x="1737300" y="89009"/>
                  </a:cubicBezTo>
                  <a:cubicBezTo>
                    <a:pt x="1773033" y="103920"/>
                    <a:pt x="1812559" y="116838"/>
                    <a:pt x="1844052" y="139397"/>
                  </a:cubicBezTo>
                  <a:cubicBezTo>
                    <a:pt x="1797585" y="202253"/>
                    <a:pt x="1770270" y="242678"/>
                    <a:pt x="1773226" y="325779"/>
                  </a:cubicBezTo>
                  <a:cubicBezTo>
                    <a:pt x="1774769" y="370190"/>
                    <a:pt x="1794950" y="417942"/>
                    <a:pt x="1786851" y="460489"/>
                  </a:cubicBezTo>
                  <a:cubicBezTo>
                    <a:pt x="1501686" y="297115"/>
                    <a:pt x="1206302" y="255018"/>
                    <a:pt x="895942" y="383108"/>
                  </a:cubicBezTo>
                  <a:cubicBezTo>
                    <a:pt x="568615" y="518139"/>
                    <a:pt x="329210" y="850415"/>
                    <a:pt x="315778" y="1206277"/>
                  </a:cubicBezTo>
                  <a:cubicBezTo>
                    <a:pt x="306780" y="1444333"/>
                    <a:pt x="401449" y="1686823"/>
                    <a:pt x="562574" y="1861702"/>
                  </a:cubicBezTo>
                  <a:cubicBezTo>
                    <a:pt x="731990" y="2045578"/>
                    <a:pt x="970495" y="2161264"/>
                    <a:pt x="1221276" y="2173025"/>
                  </a:cubicBezTo>
                  <a:cubicBezTo>
                    <a:pt x="1610238" y="2191213"/>
                    <a:pt x="1991166" y="1957721"/>
                    <a:pt x="2141685" y="1596717"/>
                  </a:cubicBezTo>
                  <a:cubicBezTo>
                    <a:pt x="2222280" y="1403329"/>
                    <a:pt x="2238990" y="1185325"/>
                    <a:pt x="2179284" y="983710"/>
                  </a:cubicBezTo>
                  <a:cubicBezTo>
                    <a:pt x="2160260" y="919248"/>
                    <a:pt x="2133138" y="856842"/>
                    <a:pt x="2102545" y="797070"/>
                  </a:cubicBezTo>
                  <a:cubicBezTo>
                    <a:pt x="2091169" y="774833"/>
                    <a:pt x="2077095" y="753817"/>
                    <a:pt x="2067711" y="730680"/>
                  </a:cubicBezTo>
                  <a:cubicBezTo>
                    <a:pt x="2111222" y="724510"/>
                    <a:pt x="2160453" y="741927"/>
                    <a:pt x="2204799" y="744498"/>
                  </a:cubicBezTo>
                  <a:cubicBezTo>
                    <a:pt x="2277552" y="748740"/>
                    <a:pt x="2340473" y="729009"/>
                    <a:pt x="2403843" y="695653"/>
                  </a:cubicBezTo>
                  <a:cubicBezTo>
                    <a:pt x="2454552" y="763779"/>
                    <a:pt x="2497227" y="946948"/>
                    <a:pt x="2511302" y="1032491"/>
                  </a:cubicBezTo>
                  <a:cubicBezTo>
                    <a:pt x="2584827" y="1481031"/>
                    <a:pt x="2397416" y="1958749"/>
                    <a:pt x="2027350" y="2227783"/>
                  </a:cubicBezTo>
                  <a:cubicBezTo>
                    <a:pt x="1893861" y="2324831"/>
                    <a:pt x="1741477" y="2402533"/>
                    <a:pt x="1580481" y="2441866"/>
                  </a:cubicBezTo>
                  <a:cubicBezTo>
                    <a:pt x="1126157" y="2552796"/>
                    <a:pt x="661679" y="2416672"/>
                    <a:pt x="340265" y="2077713"/>
                  </a:cubicBezTo>
                  <a:cubicBezTo>
                    <a:pt x="79072" y="1802316"/>
                    <a:pt x="-50368" y="1409113"/>
                    <a:pt x="18144" y="1033391"/>
                  </a:cubicBezTo>
                  <a:cubicBezTo>
                    <a:pt x="48479" y="866932"/>
                    <a:pt x="115127" y="709278"/>
                    <a:pt x="206069" y="567113"/>
                  </a:cubicBezTo>
                  <a:cubicBezTo>
                    <a:pt x="413596" y="242421"/>
                    <a:pt x="780770" y="31744"/>
                    <a:pt x="1163433" y="2823"/>
                  </a:cubicBezTo>
                  <a:cubicBezTo>
                    <a:pt x="1201063" y="-37"/>
                    <a:pt x="1238564" y="-519"/>
                    <a:pt x="1276026" y="46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1D75AB2-E466-0771-158C-FA8F460E628D}"/>
              </a:ext>
            </a:extLst>
          </p:cNvPr>
          <p:cNvGrpSpPr/>
          <p:nvPr/>
        </p:nvGrpSpPr>
        <p:grpSpPr>
          <a:xfrm>
            <a:off x="4562821" y="3362942"/>
            <a:ext cx="940410" cy="976945"/>
            <a:chOff x="4738602" y="2041118"/>
            <a:chExt cx="2657107" cy="2760335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B097B8A-2BD6-C652-86D8-52FF662DDC2C}"/>
                </a:ext>
              </a:extLst>
            </p:cNvPr>
            <p:cNvSpPr/>
            <p:nvPr/>
          </p:nvSpPr>
          <p:spPr>
            <a:xfrm>
              <a:off x="4738602" y="2041118"/>
              <a:ext cx="2657107" cy="2760335"/>
            </a:xfrm>
            <a:custGeom>
              <a:avLst/>
              <a:gdLst>
                <a:gd name="csX0" fmla="*/ 2076473 w 2657107"/>
                <a:gd name="csY0" fmla="*/ 1887895 h 2760335"/>
                <a:gd name="csX1" fmla="*/ 2118096 w 2657107"/>
                <a:gd name="csY1" fmla="*/ 1899600 h 2760335"/>
                <a:gd name="csX2" fmla="*/ 2174012 w 2657107"/>
                <a:gd name="csY2" fmla="*/ 1952944 h 2760335"/>
                <a:gd name="csX3" fmla="*/ 2284555 w 2657107"/>
                <a:gd name="csY3" fmla="*/ 2067537 h 2760335"/>
                <a:gd name="csX4" fmla="*/ 2526403 w 2657107"/>
                <a:gd name="csY4" fmla="*/ 2320567 h 2760335"/>
                <a:gd name="csX5" fmla="*/ 2635855 w 2657107"/>
                <a:gd name="csY5" fmla="*/ 2442359 h 2760335"/>
                <a:gd name="csX6" fmla="*/ 2536108 w 2657107"/>
                <a:gd name="csY6" fmla="*/ 2727396 h 2760335"/>
                <a:gd name="csX7" fmla="*/ 2323182 w 2657107"/>
                <a:gd name="csY7" fmla="*/ 2735687 h 2760335"/>
                <a:gd name="csX8" fmla="*/ 2199012 w 2657107"/>
                <a:gd name="csY8" fmla="*/ 2615695 h 2760335"/>
                <a:gd name="csX9" fmla="*/ 1955494 w 2657107"/>
                <a:gd name="csY9" fmla="*/ 2370827 h 2760335"/>
                <a:gd name="csX10" fmla="*/ 1798482 w 2657107"/>
                <a:gd name="csY10" fmla="*/ 2194149 h 2760335"/>
                <a:gd name="csX11" fmla="*/ 1923102 w 2657107"/>
                <a:gd name="csY11" fmla="*/ 1966440 h 2760335"/>
                <a:gd name="csX12" fmla="*/ 2033260 w 2657107"/>
                <a:gd name="csY12" fmla="*/ 1891180 h 2760335"/>
                <a:gd name="csX13" fmla="*/ 2076473 w 2657107"/>
                <a:gd name="csY13" fmla="*/ 1887895 h 2760335"/>
                <a:gd name="csX14" fmla="*/ 1180601 w 2657107"/>
                <a:gd name="csY14" fmla="*/ 236887 h 2760335"/>
                <a:gd name="csX15" fmla="*/ 1088300 w 2657107"/>
                <a:gd name="csY15" fmla="*/ 240022 h 2760335"/>
                <a:gd name="csX16" fmla="*/ 250799 w 2657107"/>
                <a:gd name="csY16" fmla="*/ 980668 h 2760335"/>
                <a:gd name="csX17" fmla="*/ 1138880 w 2657107"/>
                <a:gd name="csY17" fmla="*/ 1989706 h 2760335"/>
                <a:gd name="csX18" fmla="*/ 1986857 w 2657107"/>
                <a:gd name="csY18" fmla="*/ 1134016 h 2760335"/>
                <a:gd name="csX19" fmla="*/ 1180601 w 2657107"/>
                <a:gd name="csY19" fmla="*/ 236887 h 2760335"/>
                <a:gd name="csX20" fmla="*/ 1187251 w 2657107"/>
                <a:gd name="csY20" fmla="*/ 682 h 2760335"/>
                <a:gd name="csX21" fmla="*/ 1481310 w 2657107"/>
                <a:gd name="csY21" fmla="*/ 55117 h 2760335"/>
                <a:gd name="csX22" fmla="*/ 1964299 w 2657107"/>
                <a:gd name="csY22" fmla="*/ 376274 h 2760335"/>
                <a:gd name="csX23" fmla="*/ 2194256 w 2657107"/>
                <a:gd name="csY23" fmla="*/ 1345207 h 2760335"/>
                <a:gd name="csX24" fmla="*/ 1569103 w 2657107"/>
                <a:gd name="csY24" fmla="*/ 2113554 h 2760335"/>
                <a:gd name="csX25" fmla="*/ 1113172 w 2657107"/>
                <a:gd name="csY25" fmla="*/ 2219535 h 2760335"/>
                <a:gd name="csX26" fmla="*/ 31510 w 2657107"/>
                <a:gd name="csY26" fmla="*/ 1384283 h 2760335"/>
                <a:gd name="csX27" fmla="*/ 32667 w 2657107"/>
                <a:gd name="csY27" fmla="*/ 852964 h 2760335"/>
                <a:gd name="csX28" fmla="*/ 154137 w 2657107"/>
                <a:gd name="csY28" fmla="*/ 563685 h 2760335"/>
                <a:gd name="csX29" fmla="*/ 1088364 w 2657107"/>
                <a:gd name="csY29" fmla="*/ 2223 h 2760335"/>
                <a:gd name="csX30" fmla="*/ 1187251 w 2657107"/>
                <a:gd name="csY30" fmla="*/ 682 h 2760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657107" h="2760335">
                  <a:moveTo>
                    <a:pt x="2076473" y="1887895"/>
                  </a:moveTo>
                  <a:cubicBezTo>
                    <a:pt x="2090846" y="1889044"/>
                    <a:pt x="2104953" y="1892691"/>
                    <a:pt x="2118096" y="1899600"/>
                  </a:cubicBezTo>
                  <a:cubicBezTo>
                    <a:pt x="2140591" y="1911489"/>
                    <a:pt x="2156658" y="1934948"/>
                    <a:pt x="2174012" y="1952944"/>
                  </a:cubicBezTo>
                  <a:cubicBezTo>
                    <a:pt x="2210902" y="1991120"/>
                    <a:pt x="2247793" y="2029232"/>
                    <a:pt x="2284555" y="2067537"/>
                  </a:cubicBezTo>
                  <a:cubicBezTo>
                    <a:pt x="2365278" y="2151730"/>
                    <a:pt x="2446130" y="2235924"/>
                    <a:pt x="2526403" y="2320567"/>
                  </a:cubicBezTo>
                  <a:cubicBezTo>
                    <a:pt x="2562651" y="2358808"/>
                    <a:pt x="2611432" y="2395056"/>
                    <a:pt x="2635855" y="2442359"/>
                  </a:cubicBezTo>
                  <a:cubicBezTo>
                    <a:pt x="2691191" y="2549368"/>
                    <a:pt x="2631613" y="2669489"/>
                    <a:pt x="2536108" y="2727396"/>
                  </a:cubicBezTo>
                  <a:cubicBezTo>
                    <a:pt x="2472802" y="2765765"/>
                    <a:pt x="2388544" y="2773285"/>
                    <a:pt x="2323182" y="2735687"/>
                  </a:cubicBezTo>
                  <a:cubicBezTo>
                    <a:pt x="2275879" y="2708501"/>
                    <a:pt x="2236931" y="2654578"/>
                    <a:pt x="2199012" y="2615695"/>
                  </a:cubicBezTo>
                  <a:cubicBezTo>
                    <a:pt x="2118610" y="2533301"/>
                    <a:pt x="2036281" y="2452771"/>
                    <a:pt x="1955494" y="2370827"/>
                  </a:cubicBezTo>
                  <a:cubicBezTo>
                    <a:pt x="1913654" y="2328280"/>
                    <a:pt x="1813393" y="2248135"/>
                    <a:pt x="1798482" y="2194149"/>
                  </a:cubicBezTo>
                  <a:cubicBezTo>
                    <a:pt x="1772067" y="2098258"/>
                    <a:pt x="1863074" y="2026019"/>
                    <a:pt x="1923102" y="1966440"/>
                  </a:cubicBezTo>
                  <a:cubicBezTo>
                    <a:pt x="1955494" y="1934370"/>
                    <a:pt x="1987050" y="1901335"/>
                    <a:pt x="2033260" y="1891180"/>
                  </a:cubicBezTo>
                  <a:cubicBezTo>
                    <a:pt x="2047464" y="1888095"/>
                    <a:pt x="2062101" y="1886746"/>
                    <a:pt x="2076473" y="1887895"/>
                  </a:cubicBezTo>
                  <a:close/>
                  <a:moveTo>
                    <a:pt x="1180601" y="236887"/>
                  </a:moveTo>
                  <a:cubicBezTo>
                    <a:pt x="1150173" y="236043"/>
                    <a:pt x="1119375" y="237050"/>
                    <a:pt x="1088300" y="240022"/>
                  </a:cubicBezTo>
                  <a:cubicBezTo>
                    <a:pt x="672988" y="279805"/>
                    <a:pt x="329272" y="562978"/>
                    <a:pt x="250799" y="980668"/>
                  </a:cubicBezTo>
                  <a:cubicBezTo>
                    <a:pt x="151245" y="1510959"/>
                    <a:pt x="606854" y="2011879"/>
                    <a:pt x="1138880" y="1989706"/>
                  </a:cubicBezTo>
                  <a:cubicBezTo>
                    <a:pt x="1595453" y="1970682"/>
                    <a:pt x="1963655" y="1583649"/>
                    <a:pt x="1986857" y="1134016"/>
                  </a:cubicBezTo>
                  <a:cubicBezTo>
                    <a:pt x="2010356" y="678564"/>
                    <a:pt x="1637032" y="249547"/>
                    <a:pt x="1180601" y="236887"/>
                  </a:cubicBezTo>
                  <a:close/>
                  <a:moveTo>
                    <a:pt x="1187251" y="682"/>
                  </a:moveTo>
                  <a:cubicBezTo>
                    <a:pt x="1287151" y="4457"/>
                    <a:pt x="1388858" y="23786"/>
                    <a:pt x="1481310" y="55117"/>
                  </a:cubicBezTo>
                  <a:cubicBezTo>
                    <a:pt x="1664736" y="117395"/>
                    <a:pt x="1837622" y="228582"/>
                    <a:pt x="1964299" y="376274"/>
                  </a:cubicBezTo>
                  <a:cubicBezTo>
                    <a:pt x="2188408" y="637467"/>
                    <a:pt x="2270095" y="1011518"/>
                    <a:pt x="2194256" y="1345207"/>
                  </a:cubicBezTo>
                  <a:cubicBezTo>
                    <a:pt x="2118932" y="1676326"/>
                    <a:pt x="1880555" y="1974860"/>
                    <a:pt x="1569103" y="2113554"/>
                  </a:cubicBezTo>
                  <a:cubicBezTo>
                    <a:pt x="1423339" y="2178531"/>
                    <a:pt x="1273526" y="2217350"/>
                    <a:pt x="1113172" y="2219535"/>
                  </a:cubicBezTo>
                  <a:cubicBezTo>
                    <a:pt x="611160" y="2226412"/>
                    <a:pt x="151823" y="1871706"/>
                    <a:pt x="31510" y="1384283"/>
                  </a:cubicBezTo>
                  <a:cubicBezTo>
                    <a:pt x="-11551" y="1209791"/>
                    <a:pt x="-9816" y="1027328"/>
                    <a:pt x="32667" y="852964"/>
                  </a:cubicBezTo>
                  <a:cubicBezTo>
                    <a:pt x="57410" y="751610"/>
                    <a:pt x="101564" y="653406"/>
                    <a:pt x="154137" y="563685"/>
                  </a:cubicBezTo>
                  <a:cubicBezTo>
                    <a:pt x="353116" y="224212"/>
                    <a:pt x="699981" y="30052"/>
                    <a:pt x="1088364" y="2223"/>
                  </a:cubicBezTo>
                  <a:cubicBezTo>
                    <a:pt x="1120853" y="-107"/>
                    <a:pt x="1153952" y="-577"/>
                    <a:pt x="1187251" y="682"/>
                  </a:cubicBezTo>
                  <a:close/>
                </a:path>
              </a:pathLst>
            </a:custGeom>
            <a:solidFill>
              <a:srgbClr val="083667"/>
            </a:solidFill>
            <a:ln w="1607" cap="flat">
              <a:solidFill>
                <a:srgbClr val="083667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52D5CD9-B899-B185-09A9-E22DF81DC2F7}"/>
                </a:ext>
              </a:extLst>
            </p:cNvPr>
            <p:cNvSpPr/>
            <p:nvPr/>
          </p:nvSpPr>
          <p:spPr>
            <a:xfrm>
              <a:off x="5294184" y="2637263"/>
              <a:ext cx="1066793" cy="1049942"/>
            </a:xfrm>
            <a:custGeom>
              <a:avLst/>
              <a:gdLst>
                <a:gd name="csX0" fmla="*/ 177080 w 1066793"/>
                <a:gd name="csY0" fmla="*/ 557046 h 1049942"/>
                <a:gd name="csX1" fmla="*/ 231485 w 1066793"/>
                <a:gd name="csY1" fmla="*/ 564798 h 1049942"/>
                <a:gd name="csX2" fmla="*/ 261306 w 1066793"/>
                <a:gd name="csY2" fmla="*/ 640701 h 1049942"/>
                <a:gd name="csX3" fmla="*/ 261306 w 1066793"/>
                <a:gd name="csY3" fmla="*/ 827084 h 1049942"/>
                <a:gd name="csX4" fmla="*/ 261370 w 1066793"/>
                <a:gd name="csY4" fmla="*/ 974904 h 1049942"/>
                <a:gd name="csX5" fmla="*/ 224929 w 1066793"/>
                <a:gd name="csY5" fmla="*/ 1044380 h 1049942"/>
                <a:gd name="csX6" fmla="*/ 146263 w 1066793"/>
                <a:gd name="csY6" fmla="*/ 1046887 h 1049942"/>
                <a:gd name="csX7" fmla="*/ 22543 w 1066793"/>
                <a:gd name="csY7" fmla="*/ 1037632 h 1049942"/>
                <a:gd name="csX8" fmla="*/ 434 w 1066793"/>
                <a:gd name="csY8" fmla="*/ 962050 h 1049942"/>
                <a:gd name="csX9" fmla="*/ 49 w 1066793"/>
                <a:gd name="csY9" fmla="*/ 775668 h 1049942"/>
                <a:gd name="csX10" fmla="*/ 306 w 1066793"/>
                <a:gd name="csY10" fmla="*/ 634274 h 1049942"/>
                <a:gd name="csX11" fmla="*/ 38996 w 1066793"/>
                <a:gd name="csY11" fmla="*/ 562870 h 1049942"/>
                <a:gd name="csX12" fmla="*/ 120555 w 1066793"/>
                <a:gd name="csY12" fmla="*/ 560235 h 1049942"/>
                <a:gd name="csX13" fmla="*/ 177080 w 1066793"/>
                <a:gd name="csY13" fmla="*/ 557046 h 1049942"/>
                <a:gd name="csX14" fmla="*/ 492043 w 1066793"/>
                <a:gd name="csY14" fmla="*/ 278806 h 1049942"/>
                <a:gd name="csX15" fmla="*/ 572115 w 1066793"/>
                <a:gd name="csY15" fmla="*/ 280726 h 1049942"/>
                <a:gd name="csX16" fmla="*/ 632722 w 1066793"/>
                <a:gd name="csY16" fmla="*/ 286318 h 1049942"/>
                <a:gd name="csX17" fmla="*/ 662736 w 1066793"/>
                <a:gd name="csY17" fmla="*/ 357914 h 1049942"/>
                <a:gd name="csX18" fmla="*/ 662800 w 1066793"/>
                <a:gd name="csY18" fmla="*/ 499308 h 1049942"/>
                <a:gd name="csX19" fmla="*/ 662800 w 1066793"/>
                <a:gd name="csY19" fmla="*/ 884928 h 1049942"/>
                <a:gd name="csX20" fmla="*/ 647825 w 1066793"/>
                <a:gd name="csY20" fmla="*/ 1029856 h 1049942"/>
                <a:gd name="csX21" fmla="*/ 583298 w 1066793"/>
                <a:gd name="csY21" fmla="*/ 1046759 h 1049942"/>
                <a:gd name="csX22" fmla="*/ 443832 w 1066793"/>
                <a:gd name="csY22" fmla="*/ 1045859 h 1049942"/>
                <a:gd name="csX23" fmla="*/ 400386 w 1066793"/>
                <a:gd name="csY23" fmla="*/ 974905 h 1049942"/>
                <a:gd name="csX24" fmla="*/ 400386 w 1066793"/>
                <a:gd name="csY24" fmla="*/ 788523 h 1049942"/>
                <a:gd name="csX25" fmla="*/ 400450 w 1066793"/>
                <a:gd name="csY25" fmla="*/ 428611 h 1049942"/>
                <a:gd name="csX26" fmla="*/ 419345 w 1066793"/>
                <a:gd name="csY26" fmla="*/ 293516 h 1049942"/>
                <a:gd name="csX27" fmla="*/ 492043 w 1066793"/>
                <a:gd name="csY27" fmla="*/ 278806 h 1049942"/>
                <a:gd name="csX28" fmla="*/ 924435 w 1066793"/>
                <a:gd name="csY28" fmla="*/ 245 h 1049942"/>
                <a:gd name="csX29" fmla="*/ 994625 w 1066793"/>
                <a:gd name="csY29" fmla="*/ 2438 h 1049942"/>
                <a:gd name="csX30" fmla="*/ 1052725 w 1066793"/>
                <a:gd name="csY30" fmla="*/ 20305 h 1049942"/>
                <a:gd name="csX31" fmla="*/ 1066672 w 1066793"/>
                <a:gd name="csY31" fmla="*/ 87981 h 1049942"/>
                <a:gd name="csX32" fmla="*/ 1066479 w 1066793"/>
                <a:gd name="csY32" fmla="*/ 216521 h 1049942"/>
                <a:gd name="csX33" fmla="*/ 1066415 w 1066793"/>
                <a:gd name="csY33" fmla="*/ 749961 h 1049942"/>
                <a:gd name="csX34" fmla="*/ 1066287 w 1066793"/>
                <a:gd name="csY34" fmla="*/ 968478 h 1049942"/>
                <a:gd name="csX35" fmla="*/ 1019177 w 1066793"/>
                <a:gd name="csY35" fmla="*/ 1046245 h 1049942"/>
                <a:gd name="csX36" fmla="*/ 885367 w 1066793"/>
                <a:gd name="csY36" fmla="*/ 1046759 h 1049942"/>
                <a:gd name="csX37" fmla="*/ 821611 w 1066793"/>
                <a:gd name="csY37" fmla="*/ 1029021 h 1049942"/>
                <a:gd name="csX38" fmla="*/ 806636 w 1066793"/>
                <a:gd name="csY38" fmla="*/ 962051 h 1049942"/>
                <a:gd name="csX39" fmla="*/ 806572 w 1066793"/>
                <a:gd name="csY39" fmla="*/ 839939 h 1049942"/>
                <a:gd name="csX40" fmla="*/ 806507 w 1066793"/>
                <a:gd name="csY40" fmla="*/ 312925 h 1049942"/>
                <a:gd name="csX41" fmla="*/ 806829 w 1066793"/>
                <a:gd name="csY41" fmla="*/ 87981 h 1049942"/>
                <a:gd name="csX42" fmla="*/ 854774 w 1066793"/>
                <a:gd name="csY42" fmla="*/ 3787 h 1049942"/>
                <a:gd name="csX43" fmla="*/ 924435 w 1066793"/>
                <a:gd name="csY43" fmla="*/ 245 h 10499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066793" h="1049942">
                  <a:moveTo>
                    <a:pt x="177080" y="557046"/>
                  </a:moveTo>
                  <a:cubicBezTo>
                    <a:pt x="197165" y="556427"/>
                    <a:pt x="216896" y="557632"/>
                    <a:pt x="231485" y="564798"/>
                  </a:cubicBezTo>
                  <a:cubicBezTo>
                    <a:pt x="261692" y="579709"/>
                    <a:pt x="260984" y="611779"/>
                    <a:pt x="261306" y="640701"/>
                  </a:cubicBezTo>
                  <a:cubicBezTo>
                    <a:pt x="262077" y="702786"/>
                    <a:pt x="261370" y="764999"/>
                    <a:pt x="261306" y="827084"/>
                  </a:cubicBezTo>
                  <a:cubicBezTo>
                    <a:pt x="261242" y="876379"/>
                    <a:pt x="261884" y="925674"/>
                    <a:pt x="261370" y="974904"/>
                  </a:cubicBezTo>
                  <a:cubicBezTo>
                    <a:pt x="261113" y="1003762"/>
                    <a:pt x="256421" y="1033776"/>
                    <a:pt x="224929" y="1044380"/>
                  </a:cubicBezTo>
                  <a:cubicBezTo>
                    <a:pt x="201599" y="1052221"/>
                    <a:pt x="170621" y="1046951"/>
                    <a:pt x="146263" y="1046887"/>
                  </a:cubicBezTo>
                  <a:cubicBezTo>
                    <a:pt x="110529" y="1046823"/>
                    <a:pt x="53778" y="1058134"/>
                    <a:pt x="22543" y="1037632"/>
                  </a:cubicBezTo>
                  <a:cubicBezTo>
                    <a:pt x="-4065" y="1020215"/>
                    <a:pt x="563" y="989815"/>
                    <a:pt x="434" y="962050"/>
                  </a:cubicBezTo>
                  <a:cubicBezTo>
                    <a:pt x="242" y="899901"/>
                    <a:pt x="177" y="837817"/>
                    <a:pt x="49" y="775668"/>
                  </a:cubicBezTo>
                  <a:cubicBezTo>
                    <a:pt x="-16" y="728558"/>
                    <a:pt x="-80" y="681384"/>
                    <a:pt x="306" y="634274"/>
                  </a:cubicBezTo>
                  <a:cubicBezTo>
                    <a:pt x="563" y="603874"/>
                    <a:pt x="4933" y="572832"/>
                    <a:pt x="38996" y="562870"/>
                  </a:cubicBezTo>
                  <a:cubicBezTo>
                    <a:pt x="63869" y="555608"/>
                    <a:pt x="94782" y="560428"/>
                    <a:pt x="120555" y="560235"/>
                  </a:cubicBezTo>
                  <a:cubicBezTo>
                    <a:pt x="136558" y="560107"/>
                    <a:pt x="156996" y="557664"/>
                    <a:pt x="177080" y="557046"/>
                  </a:cubicBezTo>
                  <a:close/>
                  <a:moveTo>
                    <a:pt x="492043" y="278806"/>
                  </a:moveTo>
                  <a:cubicBezTo>
                    <a:pt x="522418" y="278509"/>
                    <a:pt x="554023" y="280983"/>
                    <a:pt x="572115" y="280726"/>
                  </a:cubicBezTo>
                  <a:cubicBezTo>
                    <a:pt x="591782" y="280469"/>
                    <a:pt x="614469" y="277063"/>
                    <a:pt x="632722" y="286318"/>
                  </a:cubicBezTo>
                  <a:cubicBezTo>
                    <a:pt x="660872" y="300650"/>
                    <a:pt x="662671" y="330278"/>
                    <a:pt x="662736" y="357914"/>
                  </a:cubicBezTo>
                  <a:cubicBezTo>
                    <a:pt x="662800" y="405024"/>
                    <a:pt x="662800" y="452198"/>
                    <a:pt x="662800" y="499308"/>
                  </a:cubicBezTo>
                  <a:cubicBezTo>
                    <a:pt x="662864" y="627848"/>
                    <a:pt x="662993" y="756388"/>
                    <a:pt x="662800" y="884928"/>
                  </a:cubicBezTo>
                  <a:cubicBezTo>
                    <a:pt x="662736" y="922333"/>
                    <a:pt x="674047" y="1002027"/>
                    <a:pt x="647825" y="1029856"/>
                  </a:cubicBezTo>
                  <a:cubicBezTo>
                    <a:pt x="630215" y="1048559"/>
                    <a:pt x="606949" y="1046566"/>
                    <a:pt x="583298" y="1046759"/>
                  </a:cubicBezTo>
                  <a:cubicBezTo>
                    <a:pt x="538952" y="1047016"/>
                    <a:pt x="487472" y="1054279"/>
                    <a:pt x="443832" y="1045859"/>
                  </a:cubicBezTo>
                  <a:cubicBezTo>
                    <a:pt x="408034" y="1038918"/>
                    <a:pt x="400514" y="1005948"/>
                    <a:pt x="400386" y="974905"/>
                  </a:cubicBezTo>
                  <a:cubicBezTo>
                    <a:pt x="400193" y="912756"/>
                    <a:pt x="400322" y="850672"/>
                    <a:pt x="400386" y="788523"/>
                  </a:cubicBezTo>
                  <a:cubicBezTo>
                    <a:pt x="400386" y="668531"/>
                    <a:pt x="400450" y="548603"/>
                    <a:pt x="400450" y="428611"/>
                  </a:cubicBezTo>
                  <a:cubicBezTo>
                    <a:pt x="400386" y="389664"/>
                    <a:pt x="386118" y="322052"/>
                    <a:pt x="419345" y="293516"/>
                  </a:cubicBezTo>
                  <a:cubicBezTo>
                    <a:pt x="432521" y="282173"/>
                    <a:pt x="461667" y="279104"/>
                    <a:pt x="492043" y="278806"/>
                  </a:cubicBezTo>
                  <a:close/>
                  <a:moveTo>
                    <a:pt x="924435" y="245"/>
                  </a:moveTo>
                  <a:cubicBezTo>
                    <a:pt x="948319" y="863"/>
                    <a:pt x="972292" y="2438"/>
                    <a:pt x="994625" y="2438"/>
                  </a:cubicBezTo>
                  <a:cubicBezTo>
                    <a:pt x="1016477" y="2438"/>
                    <a:pt x="1037236" y="2502"/>
                    <a:pt x="1052725" y="20305"/>
                  </a:cubicBezTo>
                  <a:cubicBezTo>
                    <a:pt x="1069050" y="39136"/>
                    <a:pt x="1066672" y="64715"/>
                    <a:pt x="1066672" y="87981"/>
                  </a:cubicBezTo>
                  <a:cubicBezTo>
                    <a:pt x="1066672" y="130849"/>
                    <a:pt x="1066479" y="173653"/>
                    <a:pt x="1066479" y="216521"/>
                  </a:cubicBezTo>
                  <a:cubicBezTo>
                    <a:pt x="1066287" y="394355"/>
                    <a:pt x="1066929" y="572126"/>
                    <a:pt x="1066415" y="749961"/>
                  </a:cubicBezTo>
                  <a:cubicBezTo>
                    <a:pt x="1066222" y="822779"/>
                    <a:pt x="1066158" y="895661"/>
                    <a:pt x="1066287" y="968478"/>
                  </a:cubicBezTo>
                  <a:cubicBezTo>
                    <a:pt x="1066350" y="1002799"/>
                    <a:pt x="1060438" y="1040011"/>
                    <a:pt x="1019177" y="1046245"/>
                  </a:cubicBezTo>
                  <a:cubicBezTo>
                    <a:pt x="976501" y="1052736"/>
                    <a:pt x="928556" y="1047145"/>
                    <a:pt x="885367" y="1046759"/>
                  </a:cubicBezTo>
                  <a:cubicBezTo>
                    <a:pt x="861844" y="1046566"/>
                    <a:pt x="838964" y="1047530"/>
                    <a:pt x="821611" y="1029021"/>
                  </a:cubicBezTo>
                  <a:cubicBezTo>
                    <a:pt x="804129" y="1010447"/>
                    <a:pt x="806636" y="985703"/>
                    <a:pt x="806636" y="962051"/>
                  </a:cubicBezTo>
                  <a:cubicBezTo>
                    <a:pt x="806572" y="921369"/>
                    <a:pt x="806507" y="880621"/>
                    <a:pt x="806572" y="839939"/>
                  </a:cubicBezTo>
                  <a:cubicBezTo>
                    <a:pt x="806765" y="664289"/>
                    <a:pt x="807536" y="488575"/>
                    <a:pt x="806507" y="312925"/>
                  </a:cubicBezTo>
                  <a:cubicBezTo>
                    <a:pt x="806057" y="237987"/>
                    <a:pt x="806636" y="162984"/>
                    <a:pt x="806829" y="87981"/>
                  </a:cubicBezTo>
                  <a:cubicBezTo>
                    <a:pt x="806957" y="52054"/>
                    <a:pt x="811456" y="11371"/>
                    <a:pt x="854774" y="3787"/>
                  </a:cubicBezTo>
                  <a:cubicBezTo>
                    <a:pt x="876755" y="-37"/>
                    <a:pt x="900551" y="-374"/>
                    <a:pt x="924435" y="245"/>
                  </a:cubicBezTo>
                  <a:close/>
                </a:path>
              </a:pathLst>
            </a:custGeom>
            <a:solidFill>
              <a:srgbClr val="07A08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1D1CEB-0787-429F-E352-1F8130DB3B0A}"/>
              </a:ext>
            </a:extLst>
          </p:cNvPr>
          <p:cNvGrpSpPr/>
          <p:nvPr/>
        </p:nvGrpSpPr>
        <p:grpSpPr>
          <a:xfrm>
            <a:off x="593561" y="3330985"/>
            <a:ext cx="1000040" cy="1040859"/>
            <a:chOff x="744096" y="1895534"/>
            <a:chExt cx="2825590" cy="294092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A4A0846-9892-D166-7F5A-CB7E9ECBD676}"/>
                </a:ext>
              </a:extLst>
            </p:cNvPr>
            <p:cNvSpPr/>
            <p:nvPr/>
          </p:nvSpPr>
          <p:spPr>
            <a:xfrm>
              <a:off x="744096" y="1895534"/>
              <a:ext cx="2825590" cy="2299679"/>
            </a:xfrm>
            <a:custGeom>
              <a:avLst/>
              <a:gdLst>
                <a:gd name="csX0" fmla="*/ 1365691 w 2825590"/>
                <a:gd name="csY0" fmla="*/ 1856744 h 2299679"/>
                <a:gd name="csX1" fmla="*/ 1444036 w 2825590"/>
                <a:gd name="csY1" fmla="*/ 1856744 h 2299679"/>
                <a:gd name="csX2" fmla="*/ 1444036 w 2825590"/>
                <a:gd name="csY2" fmla="*/ 2298021 h 2299679"/>
                <a:gd name="csX3" fmla="*/ 1365691 w 2825590"/>
                <a:gd name="csY3" fmla="*/ 2298021 h 2299679"/>
                <a:gd name="csX4" fmla="*/ 1365691 w 2825590"/>
                <a:gd name="csY4" fmla="*/ 1856744 h 2299679"/>
                <a:gd name="csX5" fmla="*/ 2701091 w 2825590"/>
                <a:gd name="csY5" fmla="*/ 1321737 h 2299679"/>
                <a:gd name="csX6" fmla="*/ 2755270 w 2825590"/>
                <a:gd name="csY6" fmla="*/ 1327224 h 2299679"/>
                <a:gd name="csX7" fmla="*/ 2820119 w 2825590"/>
                <a:gd name="csY7" fmla="*/ 1457113 h 2299679"/>
                <a:gd name="csX8" fmla="*/ 2684702 w 2825590"/>
                <a:gd name="csY8" fmla="*/ 1522476 h 2299679"/>
                <a:gd name="csX9" fmla="*/ 2517600 w 2825590"/>
                <a:gd name="csY9" fmla="*/ 1522668 h 2299679"/>
                <a:gd name="csX10" fmla="*/ 2402493 w 2825590"/>
                <a:gd name="csY10" fmla="*/ 1494454 h 2299679"/>
                <a:gd name="csX11" fmla="*/ 2461557 w 2825590"/>
                <a:gd name="csY11" fmla="*/ 1324331 h 2299679"/>
                <a:gd name="csX12" fmla="*/ 2646140 w 2825590"/>
                <a:gd name="csY12" fmla="*/ 1323817 h 2299679"/>
                <a:gd name="csX13" fmla="*/ 2701091 w 2825590"/>
                <a:gd name="csY13" fmla="*/ 1321737 h 2299679"/>
                <a:gd name="csX14" fmla="*/ 277055 w 2825590"/>
                <a:gd name="csY14" fmla="*/ 1320170 h 2299679"/>
                <a:gd name="csX15" fmla="*/ 383583 w 2825590"/>
                <a:gd name="csY15" fmla="*/ 1327802 h 2299679"/>
                <a:gd name="csX16" fmla="*/ 442325 w 2825590"/>
                <a:gd name="csY16" fmla="*/ 1463797 h 2299679"/>
                <a:gd name="csX17" fmla="*/ 313143 w 2825590"/>
                <a:gd name="csY17" fmla="*/ 1522090 h 2299679"/>
                <a:gd name="csX18" fmla="*/ 139614 w 2825590"/>
                <a:gd name="csY18" fmla="*/ 1522026 h 2299679"/>
                <a:gd name="csX19" fmla="*/ 29970 w 2825590"/>
                <a:gd name="csY19" fmla="*/ 1495354 h 2299679"/>
                <a:gd name="csX20" fmla="*/ 83699 w 2825590"/>
                <a:gd name="csY20" fmla="*/ 1324331 h 2299679"/>
                <a:gd name="csX21" fmla="*/ 165322 w 2825590"/>
                <a:gd name="csY21" fmla="*/ 1323817 h 2299679"/>
                <a:gd name="csX22" fmla="*/ 277055 w 2825590"/>
                <a:gd name="csY22" fmla="*/ 1320170 h 2299679"/>
                <a:gd name="csX23" fmla="*/ 1418585 w 2825590"/>
                <a:gd name="csY23" fmla="*/ 587155 h 2299679"/>
                <a:gd name="csX24" fmla="*/ 2210198 w 2825590"/>
                <a:gd name="csY24" fmla="*/ 1509943 h 2299679"/>
                <a:gd name="csX25" fmla="*/ 2020473 w 2825590"/>
                <a:gd name="csY25" fmla="*/ 1897683 h 2299679"/>
                <a:gd name="csX26" fmla="*/ 1881136 w 2825590"/>
                <a:gd name="csY26" fmla="*/ 2028215 h 2299679"/>
                <a:gd name="csX27" fmla="*/ 1809153 w 2825590"/>
                <a:gd name="csY27" fmla="*/ 2167038 h 2299679"/>
                <a:gd name="csX28" fmla="*/ 1784281 w 2825590"/>
                <a:gd name="csY28" fmla="*/ 2271863 h 2299679"/>
                <a:gd name="csX29" fmla="*/ 1694946 w 2825590"/>
                <a:gd name="csY29" fmla="*/ 2298727 h 2299679"/>
                <a:gd name="csX30" fmla="*/ 1519167 w 2825590"/>
                <a:gd name="csY30" fmla="*/ 2296992 h 2299679"/>
                <a:gd name="csX31" fmla="*/ 1519167 w 2825590"/>
                <a:gd name="csY31" fmla="*/ 1858029 h 2299679"/>
                <a:gd name="csX32" fmla="*/ 1650471 w 2825590"/>
                <a:gd name="csY32" fmla="*/ 1823516 h 2299679"/>
                <a:gd name="csX33" fmla="*/ 1764100 w 2825590"/>
                <a:gd name="csY33" fmla="*/ 1515663 h 2299679"/>
                <a:gd name="csX34" fmla="*/ 1715833 w 2825590"/>
                <a:gd name="csY34" fmla="*/ 1486549 h 2299679"/>
                <a:gd name="csX35" fmla="*/ 1470258 w 2825590"/>
                <a:gd name="csY35" fmla="*/ 1681672 h 2299679"/>
                <a:gd name="csX36" fmla="*/ 1445129 w 2825590"/>
                <a:gd name="csY36" fmla="*/ 1781290 h 2299679"/>
                <a:gd name="csX37" fmla="*/ 1360742 w 2825590"/>
                <a:gd name="csY37" fmla="*/ 1781290 h 2299679"/>
                <a:gd name="csX38" fmla="*/ 1335355 w 2825590"/>
                <a:gd name="csY38" fmla="*/ 1674153 h 2299679"/>
                <a:gd name="csX39" fmla="*/ 1168768 w 2825590"/>
                <a:gd name="csY39" fmla="*/ 1480314 h 2299679"/>
                <a:gd name="csX40" fmla="*/ 1052439 w 2825590"/>
                <a:gd name="csY40" fmla="*/ 1514313 h 2299679"/>
                <a:gd name="csX41" fmla="*/ 1130784 w 2825590"/>
                <a:gd name="csY41" fmla="*/ 1808412 h 2299679"/>
                <a:gd name="csX42" fmla="*/ 1286703 w 2825590"/>
                <a:gd name="csY42" fmla="*/ 1855843 h 2299679"/>
                <a:gd name="csX43" fmla="*/ 1286703 w 2825590"/>
                <a:gd name="csY43" fmla="*/ 2297506 h 2299679"/>
                <a:gd name="csX44" fmla="*/ 1110090 w 2825590"/>
                <a:gd name="csY44" fmla="*/ 2298663 h 2299679"/>
                <a:gd name="csX45" fmla="*/ 1026860 w 2825590"/>
                <a:gd name="csY45" fmla="*/ 2278547 h 2299679"/>
                <a:gd name="csX46" fmla="*/ 1000445 w 2825590"/>
                <a:gd name="csY46" fmla="*/ 2170638 h 2299679"/>
                <a:gd name="csX47" fmla="*/ 928977 w 2825590"/>
                <a:gd name="csY47" fmla="*/ 2029565 h 2299679"/>
                <a:gd name="csX48" fmla="*/ 791504 w 2825590"/>
                <a:gd name="csY48" fmla="*/ 1897169 h 2299679"/>
                <a:gd name="csX49" fmla="*/ 612319 w 2825590"/>
                <a:gd name="csY49" fmla="*/ 1530252 h 2299679"/>
                <a:gd name="csX50" fmla="*/ 1418585 w 2825590"/>
                <a:gd name="csY50" fmla="*/ 587155 h 2299679"/>
                <a:gd name="csX51" fmla="*/ 482927 w 2825590"/>
                <a:gd name="csY51" fmla="*/ 451763 h 2299679"/>
                <a:gd name="csX52" fmla="*/ 521313 w 2825590"/>
                <a:gd name="csY52" fmla="*/ 464014 h 2299679"/>
                <a:gd name="csX53" fmla="*/ 591624 w 2825590"/>
                <a:gd name="csY53" fmla="*/ 528734 h 2299679"/>
                <a:gd name="csX54" fmla="*/ 731154 w 2825590"/>
                <a:gd name="csY54" fmla="*/ 665565 h 2299679"/>
                <a:gd name="csX55" fmla="*/ 702040 w 2825590"/>
                <a:gd name="csY55" fmla="*/ 797704 h 2299679"/>
                <a:gd name="csX56" fmla="*/ 602550 w 2825590"/>
                <a:gd name="csY56" fmla="*/ 807087 h 2299679"/>
                <a:gd name="csX57" fmla="*/ 541044 w 2825590"/>
                <a:gd name="csY57" fmla="*/ 752843 h 2299679"/>
                <a:gd name="csX58" fmla="*/ 428829 w 2825590"/>
                <a:gd name="csY58" fmla="*/ 646541 h 2299679"/>
                <a:gd name="csX59" fmla="*/ 377670 w 2825590"/>
                <a:gd name="csY59" fmla="*/ 588441 h 2299679"/>
                <a:gd name="csX60" fmla="*/ 442711 w 2825590"/>
                <a:gd name="csY60" fmla="*/ 455274 h 2299679"/>
                <a:gd name="csX61" fmla="*/ 482927 w 2825590"/>
                <a:gd name="csY61" fmla="*/ 451763 h 2299679"/>
                <a:gd name="csX62" fmla="*/ 2353417 w 2825590"/>
                <a:gd name="csY62" fmla="*/ 451761 h 2299679"/>
                <a:gd name="csX63" fmla="*/ 2455130 w 2825590"/>
                <a:gd name="csY63" fmla="*/ 571989 h 2299679"/>
                <a:gd name="csX64" fmla="*/ 2400565 w 2825590"/>
                <a:gd name="csY64" fmla="*/ 645321 h 2299679"/>
                <a:gd name="csX65" fmla="*/ 2281923 w 2825590"/>
                <a:gd name="csY65" fmla="*/ 758050 h 2299679"/>
                <a:gd name="csX66" fmla="*/ 2227100 w 2825590"/>
                <a:gd name="csY66" fmla="*/ 805867 h 2299679"/>
                <a:gd name="csX67" fmla="*/ 2129989 w 2825590"/>
                <a:gd name="csY67" fmla="*/ 802975 h 2299679"/>
                <a:gd name="csX68" fmla="*/ 2093483 w 2825590"/>
                <a:gd name="csY68" fmla="*/ 672314 h 2299679"/>
                <a:gd name="csX69" fmla="*/ 2241433 w 2825590"/>
                <a:gd name="csY69" fmla="*/ 524622 h 2299679"/>
                <a:gd name="csX70" fmla="*/ 2326526 w 2825590"/>
                <a:gd name="csY70" fmla="*/ 455982 h 2299679"/>
                <a:gd name="csX71" fmla="*/ 2353417 w 2825590"/>
                <a:gd name="csY71" fmla="*/ 451761 h 2299679"/>
                <a:gd name="csX72" fmla="*/ 1426940 w 2825590"/>
                <a:gd name="csY72" fmla="*/ 436 h 2299679"/>
                <a:gd name="csX73" fmla="*/ 1529643 w 2825590"/>
                <a:gd name="csY73" fmla="*/ 71904 h 2299679"/>
                <a:gd name="csX74" fmla="*/ 1531250 w 2825590"/>
                <a:gd name="csY74" fmla="*/ 161303 h 2299679"/>
                <a:gd name="csX75" fmla="*/ 1531315 w 2825590"/>
                <a:gd name="csY75" fmla="*/ 276989 h 2299679"/>
                <a:gd name="csX76" fmla="*/ 1527394 w 2825590"/>
                <a:gd name="csY76" fmla="*/ 382327 h 2299679"/>
                <a:gd name="csX77" fmla="*/ 1437866 w 2825590"/>
                <a:gd name="csY77" fmla="*/ 446919 h 2299679"/>
                <a:gd name="csX78" fmla="*/ 1342361 w 2825590"/>
                <a:gd name="csY78" fmla="*/ 289843 h 2299679"/>
                <a:gd name="csX79" fmla="*/ 1342618 w 2825590"/>
                <a:gd name="csY79" fmla="*/ 167730 h 2299679"/>
                <a:gd name="csX80" fmla="*/ 1347438 w 2825590"/>
                <a:gd name="csY80" fmla="*/ 60785 h 2299679"/>
                <a:gd name="csX81" fmla="*/ 1426940 w 2825590"/>
                <a:gd name="csY81" fmla="*/ 436 h 2299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</a:cxnLst>
              <a:rect l="l" t="t" r="r" b="b"/>
              <a:pathLst>
                <a:path w="2825590" h="2299679">
                  <a:moveTo>
                    <a:pt x="1365691" y="1856744"/>
                  </a:moveTo>
                  <a:cubicBezTo>
                    <a:pt x="1391784" y="1856744"/>
                    <a:pt x="1417878" y="1856744"/>
                    <a:pt x="1444036" y="1856744"/>
                  </a:cubicBezTo>
                  <a:cubicBezTo>
                    <a:pt x="1444036" y="2003858"/>
                    <a:pt x="1444036" y="2150908"/>
                    <a:pt x="1444036" y="2298021"/>
                  </a:cubicBezTo>
                  <a:cubicBezTo>
                    <a:pt x="1417878" y="2298021"/>
                    <a:pt x="1391784" y="2298021"/>
                    <a:pt x="1365691" y="2298021"/>
                  </a:cubicBezTo>
                  <a:cubicBezTo>
                    <a:pt x="1365691" y="2150908"/>
                    <a:pt x="1365691" y="2003858"/>
                    <a:pt x="1365691" y="1856744"/>
                  </a:cubicBezTo>
                  <a:close/>
                  <a:moveTo>
                    <a:pt x="2701091" y="1321737"/>
                  </a:moveTo>
                  <a:cubicBezTo>
                    <a:pt x="2719858" y="1321359"/>
                    <a:pt x="2738496" y="1322243"/>
                    <a:pt x="2755270" y="1327224"/>
                  </a:cubicBezTo>
                  <a:cubicBezTo>
                    <a:pt x="2810993" y="1343805"/>
                    <a:pt x="2837986" y="1403126"/>
                    <a:pt x="2820119" y="1457113"/>
                  </a:cubicBezTo>
                  <a:cubicBezTo>
                    <a:pt x="2800002" y="1518105"/>
                    <a:pt x="2739460" y="1522925"/>
                    <a:pt x="2684702" y="1522476"/>
                  </a:cubicBezTo>
                  <a:cubicBezTo>
                    <a:pt x="2628980" y="1522090"/>
                    <a:pt x="2573322" y="1522476"/>
                    <a:pt x="2517600" y="1522668"/>
                  </a:cubicBezTo>
                  <a:cubicBezTo>
                    <a:pt x="2475761" y="1522861"/>
                    <a:pt x="2434756" y="1525882"/>
                    <a:pt x="2402493" y="1494454"/>
                  </a:cubicBezTo>
                  <a:cubicBezTo>
                    <a:pt x="2344136" y="1437575"/>
                    <a:pt x="2380770" y="1332815"/>
                    <a:pt x="2461557" y="1324331"/>
                  </a:cubicBezTo>
                  <a:cubicBezTo>
                    <a:pt x="2522035" y="1318033"/>
                    <a:pt x="2585341" y="1324074"/>
                    <a:pt x="2646140" y="1323817"/>
                  </a:cubicBezTo>
                  <a:cubicBezTo>
                    <a:pt x="2663429" y="1323753"/>
                    <a:pt x="2682324" y="1322114"/>
                    <a:pt x="2701091" y="1321737"/>
                  </a:cubicBezTo>
                  <a:close/>
                  <a:moveTo>
                    <a:pt x="277055" y="1320170"/>
                  </a:moveTo>
                  <a:cubicBezTo>
                    <a:pt x="318718" y="1319351"/>
                    <a:pt x="359514" y="1320411"/>
                    <a:pt x="383583" y="1327802"/>
                  </a:cubicBezTo>
                  <a:cubicBezTo>
                    <a:pt x="441297" y="1345540"/>
                    <a:pt x="463727" y="1410517"/>
                    <a:pt x="442325" y="1463797"/>
                  </a:cubicBezTo>
                  <a:cubicBezTo>
                    <a:pt x="419509" y="1520612"/>
                    <a:pt x="366037" y="1521897"/>
                    <a:pt x="313143" y="1522090"/>
                  </a:cubicBezTo>
                  <a:cubicBezTo>
                    <a:pt x="255300" y="1522283"/>
                    <a:pt x="197457" y="1521768"/>
                    <a:pt x="139614" y="1522026"/>
                  </a:cubicBezTo>
                  <a:cubicBezTo>
                    <a:pt x="99060" y="1522283"/>
                    <a:pt x="61333" y="1525303"/>
                    <a:pt x="29970" y="1495354"/>
                  </a:cubicBezTo>
                  <a:cubicBezTo>
                    <a:pt x="-27745" y="1440081"/>
                    <a:pt x="2076" y="1334486"/>
                    <a:pt x="83699" y="1324331"/>
                  </a:cubicBezTo>
                  <a:cubicBezTo>
                    <a:pt x="110307" y="1320989"/>
                    <a:pt x="138521" y="1323946"/>
                    <a:pt x="165322" y="1323817"/>
                  </a:cubicBezTo>
                  <a:cubicBezTo>
                    <a:pt x="192862" y="1323689"/>
                    <a:pt x="235392" y="1320989"/>
                    <a:pt x="277055" y="1320170"/>
                  </a:cubicBezTo>
                  <a:close/>
                  <a:moveTo>
                    <a:pt x="1418585" y="587155"/>
                  </a:moveTo>
                  <a:cubicBezTo>
                    <a:pt x="1901830" y="590690"/>
                    <a:pt x="2287964" y="1027083"/>
                    <a:pt x="2210198" y="1509943"/>
                  </a:cubicBezTo>
                  <a:cubicBezTo>
                    <a:pt x="2187317" y="1652108"/>
                    <a:pt x="2116299" y="1790995"/>
                    <a:pt x="2020473" y="1897683"/>
                  </a:cubicBezTo>
                  <a:cubicBezTo>
                    <a:pt x="1977605" y="1945500"/>
                    <a:pt x="1927024" y="1983676"/>
                    <a:pt x="1881136" y="2028215"/>
                  </a:cubicBezTo>
                  <a:cubicBezTo>
                    <a:pt x="1842638" y="2065685"/>
                    <a:pt x="1819372" y="2114723"/>
                    <a:pt x="1809153" y="2167038"/>
                  </a:cubicBezTo>
                  <a:cubicBezTo>
                    <a:pt x="1802726" y="2200073"/>
                    <a:pt x="1805426" y="2244098"/>
                    <a:pt x="1784281" y="2271863"/>
                  </a:cubicBezTo>
                  <a:cubicBezTo>
                    <a:pt x="1761144" y="2302134"/>
                    <a:pt x="1729587" y="2298920"/>
                    <a:pt x="1694946" y="2298727"/>
                  </a:cubicBezTo>
                  <a:cubicBezTo>
                    <a:pt x="1636524" y="2298406"/>
                    <a:pt x="1577396" y="2302005"/>
                    <a:pt x="1519167" y="2296992"/>
                  </a:cubicBezTo>
                  <a:cubicBezTo>
                    <a:pt x="1519167" y="2150650"/>
                    <a:pt x="1519167" y="2004371"/>
                    <a:pt x="1519167" y="1858029"/>
                  </a:cubicBezTo>
                  <a:cubicBezTo>
                    <a:pt x="1558501" y="1839005"/>
                    <a:pt x="1608695" y="1841061"/>
                    <a:pt x="1650471" y="1823516"/>
                  </a:cubicBezTo>
                  <a:cubicBezTo>
                    <a:pt x="1760244" y="1777434"/>
                    <a:pt x="1872202" y="1620423"/>
                    <a:pt x="1764100" y="1515663"/>
                  </a:cubicBezTo>
                  <a:cubicBezTo>
                    <a:pt x="1750603" y="1502616"/>
                    <a:pt x="1733379" y="1493040"/>
                    <a:pt x="1715833" y="1486549"/>
                  </a:cubicBezTo>
                  <a:cubicBezTo>
                    <a:pt x="1583309" y="1437382"/>
                    <a:pt x="1502714" y="1576783"/>
                    <a:pt x="1470258" y="1681672"/>
                  </a:cubicBezTo>
                  <a:cubicBezTo>
                    <a:pt x="1460168" y="1714321"/>
                    <a:pt x="1459461" y="1750505"/>
                    <a:pt x="1445129" y="1781290"/>
                  </a:cubicBezTo>
                  <a:cubicBezTo>
                    <a:pt x="1416978" y="1781290"/>
                    <a:pt x="1388892" y="1781290"/>
                    <a:pt x="1360742" y="1781290"/>
                  </a:cubicBezTo>
                  <a:cubicBezTo>
                    <a:pt x="1346474" y="1748577"/>
                    <a:pt x="1345253" y="1708987"/>
                    <a:pt x="1335355" y="1674153"/>
                  </a:cubicBezTo>
                  <a:cubicBezTo>
                    <a:pt x="1311254" y="1589766"/>
                    <a:pt x="1261831" y="1498953"/>
                    <a:pt x="1168768" y="1480314"/>
                  </a:cubicBezTo>
                  <a:cubicBezTo>
                    <a:pt x="1126350" y="1471831"/>
                    <a:pt x="1084124" y="1485070"/>
                    <a:pt x="1052439" y="1514313"/>
                  </a:cubicBezTo>
                  <a:cubicBezTo>
                    <a:pt x="953592" y="1605319"/>
                    <a:pt x="1036950" y="1753269"/>
                    <a:pt x="1130784" y="1808412"/>
                  </a:cubicBezTo>
                  <a:cubicBezTo>
                    <a:pt x="1177830" y="1836048"/>
                    <a:pt x="1234066" y="1844918"/>
                    <a:pt x="1286703" y="1855843"/>
                  </a:cubicBezTo>
                  <a:cubicBezTo>
                    <a:pt x="1286703" y="2003086"/>
                    <a:pt x="1286703" y="2150328"/>
                    <a:pt x="1286703" y="2297506"/>
                  </a:cubicBezTo>
                  <a:cubicBezTo>
                    <a:pt x="1227896" y="2299370"/>
                    <a:pt x="1168896" y="2298792"/>
                    <a:pt x="1110090" y="2298663"/>
                  </a:cubicBezTo>
                  <a:cubicBezTo>
                    <a:pt x="1079176" y="2298535"/>
                    <a:pt x="1049483" y="2303483"/>
                    <a:pt x="1026860" y="2278547"/>
                  </a:cubicBezTo>
                  <a:cubicBezTo>
                    <a:pt x="1001538" y="2250589"/>
                    <a:pt x="1007258" y="2205536"/>
                    <a:pt x="1000445" y="2170638"/>
                  </a:cubicBezTo>
                  <a:cubicBezTo>
                    <a:pt x="990419" y="2119414"/>
                    <a:pt x="965547" y="2067356"/>
                    <a:pt x="928977" y="2029565"/>
                  </a:cubicBezTo>
                  <a:cubicBezTo>
                    <a:pt x="884502" y="1983612"/>
                    <a:pt x="833279" y="1946335"/>
                    <a:pt x="791504" y="1897169"/>
                  </a:cubicBezTo>
                  <a:cubicBezTo>
                    <a:pt x="703197" y="1793309"/>
                    <a:pt x="638220" y="1664383"/>
                    <a:pt x="612319" y="1530252"/>
                  </a:cubicBezTo>
                  <a:cubicBezTo>
                    <a:pt x="517007" y="1037109"/>
                    <a:pt x="926920" y="583556"/>
                    <a:pt x="1418585" y="587155"/>
                  </a:cubicBezTo>
                  <a:close/>
                  <a:moveTo>
                    <a:pt x="482927" y="451763"/>
                  </a:moveTo>
                  <a:cubicBezTo>
                    <a:pt x="496472" y="453024"/>
                    <a:pt x="509712" y="456913"/>
                    <a:pt x="521313" y="464014"/>
                  </a:cubicBezTo>
                  <a:cubicBezTo>
                    <a:pt x="547214" y="479825"/>
                    <a:pt x="569772" y="507718"/>
                    <a:pt x="591624" y="528734"/>
                  </a:cubicBezTo>
                  <a:cubicBezTo>
                    <a:pt x="626844" y="562669"/>
                    <a:pt x="707310" y="628867"/>
                    <a:pt x="731154" y="665565"/>
                  </a:cubicBezTo>
                  <a:cubicBezTo>
                    <a:pt x="760911" y="711389"/>
                    <a:pt x="743944" y="767176"/>
                    <a:pt x="702040" y="797704"/>
                  </a:cubicBezTo>
                  <a:cubicBezTo>
                    <a:pt x="674404" y="817884"/>
                    <a:pt x="633849" y="821355"/>
                    <a:pt x="602550" y="807087"/>
                  </a:cubicBezTo>
                  <a:cubicBezTo>
                    <a:pt x="578770" y="796290"/>
                    <a:pt x="560003" y="770453"/>
                    <a:pt x="541044" y="752843"/>
                  </a:cubicBezTo>
                  <a:cubicBezTo>
                    <a:pt x="503317" y="717752"/>
                    <a:pt x="466234" y="681954"/>
                    <a:pt x="428829" y="646541"/>
                  </a:cubicBezTo>
                  <a:cubicBezTo>
                    <a:pt x="409933" y="628610"/>
                    <a:pt x="387824" y="613506"/>
                    <a:pt x="377670" y="588441"/>
                  </a:cubicBezTo>
                  <a:cubicBezTo>
                    <a:pt x="355946" y="534518"/>
                    <a:pt x="385382" y="470441"/>
                    <a:pt x="442711" y="455274"/>
                  </a:cubicBezTo>
                  <a:cubicBezTo>
                    <a:pt x="455533" y="451868"/>
                    <a:pt x="469383" y="450502"/>
                    <a:pt x="482927" y="451763"/>
                  </a:cubicBezTo>
                  <a:close/>
                  <a:moveTo>
                    <a:pt x="2353417" y="451761"/>
                  </a:moveTo>
                  <a:cubicBezTo>
                    <a:pt x="2415357" y="450413"/>
                    <a:pt x="2468852" y="506306"/>
                    <a:pt x="2455130" y="571989"/>
                  </a:cubicBezTo>
                  <a:cubicBezTo>
                    <a:pt x="2448446" y="604124"/>
                    <a:pt x="2422995" y="623983"/>
                    <a:pt x="2400565" y="645321"/>
                  </a:cubicBezTo>
                  <a:cubicBezTo>
                    <a:pt x="2361103" y="682919"/>
                    <a:pt x="2321770" y="720774"/>
                    <a:pt x="2281923" y="758050"/>
                  </a:cubicBezTo>
                  <a:cubicBezTo>
                    <a:pt x="2265020" y="773796"/>
                    <a:pt x="2248052" y="795648"/>
                    <a:pt x="2227100" y="805867"/>
                  </a:cubicBezTo>
                  <a:cubicBezTo>
                    <a:pt x="2198308" y="819942"/>
                    <a:pt x="2157689" y="818978"/>
                    <a:pt x="2129989" y="802975"/>
                  </a:cubicBezTo>
                  <a:cubicBezTo>
                    <a:pt x="2084743" y="776881"/>
                    <a:pt x="2068611" y="717817"/>
                    <a:pt x="2093483" y="672314"/>
                  </a:cubicBezTo>
                  <a:cubicBezTo>
                    <a:pt x="2113600" y="635487"/>
                    <a:pt x="2206598" y="558942"/>
                    <a:pt x="2241433" y="524622"/>
                  </a:cubicBezTo>
                  <a:cubicBezTo>
                    <a:pt x="2265984" y="500456"/>
                    <a:pt x="2292399" y="466008"/>
                    <a:pt x="2326526" y="455982"/>
                  </a:cubicBezTo>
                  <a:cubicBezTo>
                    <a:pt x="2335548" y="453315"/>
                    <a:pt x="2344569" y="451954"/>
                    <a:pt x="2353417" y="451761"/>
                  </a:cubicBezTo>
                  <a:close/>
                  <a:moveTo>
                    <a:pt x="1426940" y="436"/>
                  </a:moveTo>
                  <a:cubicBezTo>
                    <a:pt x="1472250" y="-3935"/>
                    <a:pt x="1520903" y="24922"/>
                    <a:pt x="1529643" y="71904"/>
                  </a:cubicBezTo>
                  <a:cubicBezTo>
                    <a:pt x="1535042" y="100375"/>
                    <a:pt x="1531250" y="132382"/>
                    <a:pt x="1531250" y="161303"/>
                  </a:cubicBezTo>
                  <a:cubicBezTo>
                    <a:pt x="1531186" y="199865"/>
                    <a:pt x="1531443" y="238427"/>
                    <a:pt x="1531315" y="276989"/>
                  </a:cubicBezTo>
                  <a:cubicBezTo>
                    <a:pt x="1531186" y="310088"/>
                    <a:pt x="1537613" y="350578"/>
                    <a:pt x="1527394" y="382327"/>
                  </a:cubicBezTo>
                  <a:cubicBezTo>
                    <a:pt x="1515118" y="420311"/>
                    <a:pt x="1477263" y="446147"/>
                    <a:pt x="1437866" y="446919"/>
                  </a:cubicBezTo>
                  <a:cubicBezTo>
                    <a:pt x="1338183" y="448782"/>
                    <a:pt x="1342297" y="361568"/>
                    <a:pt x="1342361" y="289843"/>
                  </a:cubicBezTo>
                  <a:cubicBezTo>
                    <a:pt x="1342361" y="249160"/>
                    <a:pt x="1342361" y="208413"/>
                    <a:pt x="1342618" y="167730"/>
                  </a:cubicBezTo>
                  <a:cubicBezTo>
                    <a:pt x="1342811" y="133538"/>
                    <a:pt x="1336769" y="93627"/>
                    <a:pt x="1347438" y="60785"/>
                  </a:cubicBezTo>
                  <a:cubicBezTo>
                    <a:pt x="1358750" y="26079"/>
                    <a:pt x="1391592" y="3842"/>
                    <a:pt x="1426940" y="436"/>
                  </a:cubicBezTo>
                  <a:close/>
                </a:path>
              </a:pathLst>
            </a:custGeom>
            <a:solidFill>
              <a:srgbClr val="FDB60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B541008-7EC9-5F1D-C837-3E438155AB22}"/>
                </a:ext>
              </a:extLst>
            </p:cNvPr>
            <p:cNvSpPr/>
            <p:nvPr/>
          </p:nvSpPr>
          <p:spPr>
            <a:xfrm>
              <a:off x="1722044" y="4262621"/>
              <a:ext cx="858814" cy="573837"/>
            </a:xfrm>
            <a:custGeom>
              <a:avLst/>
              <a:gdLst>
                <a:gd name="csX0" fmla="*/ 635318 w 858814"/>
                <a:gd name="csY0" fmla="*/ 305210 h 573837"/>
                <a:gd name="csX1" fmla="*/ 702729 w 858814"/>
                <a:gd name="csY1" fmla="*/ 320024 h 573837"/>
                <a:gd name="csX2" fmla="*/ 637174 w 858814"/>
                <a:gd name="csY2" fmla="*/ 487576 h 573837"/>
                <a:gd name="csX3" fmla="*/ 234330 w 858814"/>
                <a:gd name="csY3" fmla="*/ 503901 h 573837"/>
                <a:gd name="csX4" fmla="*/ 157849 w 858814"/>
                <a:gd name="csY4" fmla="*/ 314047 h 573837"/>
                <a:gd name="csX5" fmla="*/ 292816 w 858814"/>
                <a:gd name="csY5" fmla="*/ 308649 h 573837"/>
                <a:gd name="csX6" fmla="*/ 562749 w 858814"/>
                <a:gd name="csY6" fmla="*/ 308713 h 573837"/>
                <a:gd name="csX7" fmla="*/ 635318 w 858814"/>
                <a:gd name="csY7" fmla="*/ 305210 h 573837"/>
                <a:gd name="csX8" fmla="*/ 186859 w 858814"/>
                <a:gd name="csY8" fmla="*/ 362 h 573837"/>
                <a:gd name="csX9" fmla="*/ 292816 w 858814"/>
                <a:gd name="csY9" fmla="*/ 3302 h 573837"/>
                <a:gd name="csX10" fmla="*/ 697716 w 858814"/>
                <a:gd name="csY10" fmla="*/ 3174 h 573837"/>
                <a:gd name="csX11" fmla="*/ 773812 w 858814"/>
                <a:gd name="csY11" fmla="*/ 3945 h 573837"/>
                <a:gd name="csX12" fmla="*/ 857813 w 858814"/>
                <a:gd name="csY12" fmla="*/ 102214 h 573837"/>
                <a:gd name="csX13" fmla="*/ 747847 w 858814"/>
                <a:gd name="csY13" fmla="*/ 231525 h 573837"/>
                <a:gd name="csX14" fmla="*/ 594884 w 858814"/>
                <a:gd name="csY14" fmla="*/ 233838 h 573837"/>
                <a:gd name="csX15" fmla="*/ 286389 w 858814"/>
                <a:gd name="csY15" fmla="*/ 233774 h 573837"/>
                <a:gd name="csX16" fmla="*/ 89852 w 858814"/>
                <a:gd name="csY16" fmla="*/ 224005 h 573837"/>
                <a:gd name="csX17" fmla="*/ 1159 w 858814"/>
                <a:gd name="csY17" fmla="*/ 107612 h 573837"/>
                <a:gd name="csX18" fmla="*/ 82589 w 858814"/>
                <a:gd name="csY18" fmla="*/ 4652 h 573837"/>
                <a:gd name="csX19" fmla="*/ 186859 w 858814"/>
                <a:gd name="csY19" fmla="*/ 362 h 573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858814" h="573837">
                  <a:moveTo>
                    <a:pt x="635318" y="305210"/>
                  </a:moveTo>
                  <a:cubicBezTo>
                    <a:pt x="660906" y="304969"/>
                    <a:pt x="685634" y="307781"/>
                    <a:pt x="702729" y="320024"/>
                  </a:cubicBezTo>
                  <a:cubicBezTo>
                    <a:pt x="720596" y="379281"/>
                    <a:pt x="676571" y="446315"/>
                    <a:pt x="637174" y="487576"/>
                  </a:cubicBezTo>
                  <a:cubicBezTo>
                    <a:pt x="535949" y="593686"/>
                    <a:pt x="343718" y="605126"/>
                    <a:pt x="234330" y="503901"/>
                  </a:cubicBezTo>
                  <a:cubicBezTo>
                    <a:pt x="192555" y="465210"/>
                    <a:pt x="125650" y="371055"/>
                    <a:pt x="157849" y="314047"/>
                  </a:cubicBezTo>
                  <a:cubicBezTo>
                    <a:pt x="197311" y="300165"/>
                    <a:pt x="250976" y="308392"/>
                    <a:pt x="292816" y="308649"/>
                  </a:cubicBezTo>
                  <a:cubicBezTo>
                    <a:pt x="382794" y="309227"/>
                    <a:pt x="472772" y="308584"/>
                    <a:pt x="562749" y="308713"/>
                  </a:cubicBezTo>
                  <a:cubicBezTo>
                    <a:pt x="583284" y="308745"/>
                    <a:pt x="609731" y="305451"/>
                    <a:pt x="635318" y="305210"/>
                  </a:cubicBezTo>
                  <a:close/>
                  <a:moveTo>
                    <a:pt x="186859" y="362"/>
                  </a:moveTo>
                  <a:cubicBezTo>
                    <a:pt x="223565" y="1214"/>
                    <a:pt x="260553" y="3270"/>
                    <a:pt x="292816" y="3302"/>
                  </a:cubicBezTo>
                  <a:cubicBezTo>
                    <a:pt x="427783" y="3431"/>
                    <a:pt x="562749" y="3752"/>
                    <a:pt x="697716" y="3174"/>
                  </a:cubicBezTo>
                  <a:cubicBezTo>
                    <a:pt x="722653" y="3045"/>
                    <a:pt x="749004" y="539"/>
                    <a:pt x="773812" y="3945"/>
                  </a:cubicBezTo>
                  <a:cubicBezTo>
                    <a:pt x="820150" y="10372"/>
                    <a:pt x="866232" y="52147"/>
                    <a:pt x="857813" y="102214"/>
                  </a:cubicBezTo>
                  <a:cubicBezTo>
                    <a:pt x="849650" y="150480"/>
                    <a:pt x="797720" y="220213"/>
                    <a:pt x="747847" y="231525"/>
                  </a:cubicBezTo>
                  <a:cubicBezTo>
                    <a:pt x="704272" y="241422"/>
                    <a:pt x="640580" y="233710"/>
                    <a:pt x="594884" y="233838"/>
                  </a:cubicBezTo>
                  <a:cubicBezTo>
                    <a:pt x="492053" y="234096"/>
                    <a:pt x="389221" y="233967"/>
                    <a:pt x="286389" y="233774"/>
                  </a:cubicBezTo>
                  <a:cubicBezTo>
                    <a:pt x="238186" y="233646"/>
                    <a:pt x="129185" y="244893"/>
                    <a:pt x="89852" y="224005"/>
                  </a:cubicBezTo>
                  <a:cubicBezTo>
                    <a:pt x="59516" y="207873"/>
                    <a:pt x="7008" y="141675"/>
                    <a:pt x="1159" y="107612"/>
                  </a:cubicBezTo>
                  <a:cubicBezTo>
                    <a:pt x="-7517" y="56775"/>
                    <a:pt x="33744" y="12236"/>
                    <a:pt x="82589" y="4652"/>
                  </a:cubicBezTo>
                  <a:cubicBezTo>
                    <a:pt x="113728" y="-136"/>
                    <a:pt x="150153" y="-489"/>
                    <a:pt x="186859" y="362"/>
                  </a:cubicBezTo>
                  <a:close/>
                </a:path>
              </a:pathLst>
            </a:custGeom>
            <a:solidFill>
              <a:srgbClr val="083667"/>
            </a:solidFill>
            <a:ln w="1607" cap="flat">
              <a:solidFill>
                <a:srgbClr val="083667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CC7AE9C-216E-ED35-4184-CF4D879000AF}"/>
              </a:ext>
            </a:extLst>
          </p:cNvPr>
          <p:cNvSpPr txBox="1"/>
          <p:nvPr/>
        </p:nvSpPr>
        <p:spPr>
          <a:xfrm>
            <a:off x="1801978" y="212955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07B362-2D33-205D-9BC1-B660852A2420}"/>
              </a:ext>
            </a:extLst>
          </p:cNvPr>
          <p:cNvSpPr txBox="1"/>
          <p:nvPr/>
        </p:nvSpPr>
        <p:spPr>
          <a:xfrm>
            <a:off x="5767787" y="212955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8ADDFB4-32BE-398E-9629-04ED557C8B54}"/>
              </a:ext>
            </a:extLst>
          </p:cNvPr>
          <p:cNvSpPr txBox="1"/>
          <p:nvPr/>
        </p:nvSpPr>
        <p:spPr>
          <a:xfrm>
            <a:off x="9739975" y="212955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B0E3CA6-F43E-2F40-A417-08CC0F22BA1A}"/>
              </a:ext>
            </a:extLst>
          </p:cNvPr>
          <p:cNvCxnSpPr>
            <a:cxnSpLocks/>
          </p:cNvCxnSpPr>
          <p:nvPr/>
        </p:nvCxnSpPr>
        <p:spPr>
          <a:xfrm>
            <a:off x="1686296" y="3305149"/>
            <a:ext cx="0" cy="1092530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39AAD71-C0B3-C4B3-62EF-F1C20F319542}"/>
              </a:ext>
            </a:extLst>
          </p:cNvPr>
          <p:cNvCxnSpPr>
            <a:cxnSpLocks/>
          </p:cNvCxnSpPr>
          <p:nvPr/>
        </p:nvCxnSpPr>
        <p:spPr>
          <a:xfrm>
            <a:off x="5676405" y="3305149"/>
            <a:ext cx="0" cy="1092530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72D29C1-BC66-52D3-E6E7-547827C63C94}"/>
              </a:ext>
            </a:extLst>
          </p:cNvPr>
          <p:cNvCxnSpPr>
            <a:cxnSpLocks/>
          </p:cNvCxnSpPr>
          <p:nvPr/>
        </p:nvCxnSpPr>
        <p:spPr>
          <a:xfrm>
            <a:off x="9642763" y="3305149"/>
            <a:ext cx="0" cy="1092530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56360C-7DB6-21E9-E341-DC0FB732D1A1}"/>
              </a:ext>
            </a:extLst>
          </p:cNvPr>
          <p:cNvGrpSpPr/>
          <p:nvPr/>
        </p:nvGrpSpPr>
        <p:grpSpPr>
          <a:xfrm>
            <a:off x="2018014" y="3237115"/>
            <a:ext cx="1687711" cy="1228598"/>
            <a:chOff x="8921977" y="1303705"/>
            <a:chExt cx="2926080" cy="122859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998D156-9E3F-EC77-23BB-07F4B27859ED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079560B-3E51-D917-363C-4DB1381F67F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D87B1C0-DB73-FD57-7CC0-AABC5A7358BF}"/>
              </a:ext>
            </a:extLst>
          </p:cNvPr>
          <p:cNvGrpSpPr/>
          <p:nvPr/>
        </p:nvGrpSpPr>
        <p:grpSpPr>
          <a:xfrm>
            <a:off x="5893971" y="3237115"/>
            <a:ext cx="1687711" cy="1228598"/>
            <a:chOff x="8921977" y="1303705"/>
            <a:chExt cx="2926080" cy="122859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224C5B6-C7B5-2239-58A0-DDA9DAD09876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6DFABE3-7CC0-295A-7B4C-838ACA3D60A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144B65C-839D-0F45-0818-C66E8BC8769E}"/>
              </a:ext>
            </a:extLst>
          </p:cNvPr>
          <p:cNvGrpSpPr/>
          <p:nvPr/>
        </p:nvGrpSpPr>
        <p:grpSpPr>
          <a:xfrm>
            <a:off x="9860329" y="3237115"/>
            <a:ext cx="1687711" cy="1228598"/>
            <a:chOff x="8921977" y="1303705"/>
            <a:chExt cx="2926080" cy="122859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BD57FED-FF91-7BC5-14E2-93CF9042CAA1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D3888A2-DF73-5075-846D-5ACC5A7A6C8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B4325-A3D4-26FF-7981-22C076027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A4348-95F4-3C56-4D29-D124ED60D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Step Highlight Cards </a:t>
            </a:r>
            <a:r>
              <a:rPr lang="en-US" dirty="0"/>
              <a:t>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F64080A-B5DB-AF1E-5C37-E1921117F065}"/>
              </a:ext>
            </a:extLst>
          </p:cNvPr>
          <p:cNvSpPr/>
          <p:nvPr/>
        </p:nvSpPr>
        <p:spPr>
          <a:xfrm>
            <a:off x="317515" y="2075297"/>
            <a:ext cx="3621668" cy="2773632"/>
          </a:xfrm>
          <a:custGeom>
            <a:avLst/>
            <a:gdLst>
              <a:gd name="csX0" fmla="*/ 2907899 w 3621668"/>
              <a:gd name="csY0" fmla="*/ 466918 h 2773632"/>
              <a:gd name="csX1" fmla="*/ 2790463 w 3621668"/>
              <a:gd name="csY1" fmla="*/ 474336 h 2773632"/>
              <a:gd name="csX2" fmla="*/ 2768392 w 3621668"/>
              <a:gd name="csY2" fmla="*/ 701360 h 2773632"/>
              <a:gd name="csX3" fmla="*/ 2551808 w 3621668"/>
              <a:gd name="csY3" fmla="*/ 737796 h 2773632"/>
              <a:gd name="csX4" fmla="*/ 2187450 w 3621668"/>
              <a:gd name="csY4" fmla="*/ 743891 h 2773632"/>
              <a:gd name="csX5" fmla="*/ 2001206 w 3621668"/>
              <a:gd name="csY5" fmla="*/ 747605 h 2773632"/>
              <a:gd name="csX6" fmla="*/ 1858546 w 3621668"/>
              <a:gd name="csY6" fmla="*/ 933848 h 2773632"/>
              <a:gd name="csX7" fmla="*/ 1788057 w 3621668"/>
              <a:gd name="csY7" fmla="*/ 1005179 h 2773632"/>
              <a:gd name="csX8" fmla="*/ 1717217 w 3621668"/>
              <a:gd name="csY8" fmla="*/ 934199 h 2773632"/>
              <a:gd name="csX9" fmla="*/ 1570843 w 3621668"/>
              <a:gd name="csY9" fmla="*/ 746904 h 2773632"/>
              <a:gd name="csX10" fmla="*/ 1381657 w 3621668"/>
              <a:gd name="csY10" fmla="*/ 743891 h 2773632"/>
              <a:gd name="csX11" fmla="*/ 1031312 w 3621668"/>
              <a:gd name="csY11" fmla="*/ 737095 h 2773632"/>
              <a:gd name="csX12" fmla="*/ 815780 w 3621668"/>
              <a:gd name="csY12" fmla="*/ 707456 h 2773632"/>
              <a:gd name="csX13" fmla="*/ 783898 w 3621668"/>
              <a:gd name="csY13" fmla="*/ 474336 h 2773632"/>
              <a:gd name="csX14" fmla="*/ 561850 w 3621668"/>
              <a:gd name="csY14" fmla="*/ 470202 h 2773632"/>
              <a:gd name="csX15" fmla="*/ 218862 w 3621668"/>
              <a:gd name="csY15" fmla="*/ 534105 h 2773632"/>
              <a:gd name="csX16" fmla="*/ 106191 w 3621668"/>
              <a:gd name="csY16" fmla="*/ 936791 h 2773632"/>
              <a:gd name="csX17" fmla="*/ 105981 w 3621668"/>
              <a:gd name="csY17" fmla="*/ 1770612 h 2773632"/>
              <a:gd name="csX18" fmla="*/ 106261 w 3621668"/>
              <a:gd name="csY18" fmla="*/ 2261095 h 2773632"/>
              <a:gd name="csX19" fmla="*/ 165540 w 3621668"/>
              <a:gd name="csY19" fmla="*/ 2555875 h 2773632"/>
              <a:gd name="csX20" fmla="*/ 526815 w 3621668"/>
              <a:gd name="csY20" fmla="*/ 2675693 h 2773632"/>
              <a:gd name="csX21" fmla="*/ 940222 w 3621668"/>
              <a:gd name="csY21" fmla="*/ 2675763 h 2773632"/>
              <a:gd name="csX22" fmla="*/ 2509767 w 3621668"/>
              <a:gd name="csY22" fmla="*/ 2675974 h 2773632"/>
              <a:gd name="csX23" fmla="*/ 3007257 w 3621668"/>
              <a:gd name="csY23" fmla="*/ 2675763 h 2773632"/>
              <a:gd name="csX24" fmla="*/ 3286271 w 3621668"/>
              <a:gd name="csY24" fmla="*/ 2668616 h 2773632"/>
              <a:gd name="csX25" fmla="*/ 3365660 w 3621668"/>
              <a:gd name="csY25" fmla="*/ 2636945 h 2773632"/>
              <a:gd name="csX26" fmla="*/ 3516378 w 3621668"/>
              <a:gd name="csY26" fmla="*/ 2275109 h 2773632"/>
              <a:gd name="csX27" fmla="*/ 3516518 w 3621668"/>
              <a:gd name="csY27" fmla="*/ 2057895 h 2773632"/>
              <a:gd name="csX28" fmla="*/ 3516448 w 3621668"/>
              <a:gd name="csY28" fmla="*/ 1868709 h 2773632"/>
              <a:gd name="csX29" fmla="*/ 3516378 w 3621668"/>
              <a:gd name="csY29" fmla="*/ 943798 h 2773632"/>
              <a:gd name="csX30" fmla="*/ 3402376 w 3621668"/>
              <a:gd name="csY30" fmla="*/ 531022 h 2773632"/>
              <a:gd name="csX31" fmla="*/ 3028277 w 3621668"/>
              <a:gd name="csY31" fmla="*/ 470272 h 2773632"/>
              <a:gd name="csX32" fmla="*/ 2907899 w 3621668"/>
              <a:gd name="csY32" fmla="*/ 466918 h 2773632"/>
              <a:gd name="csX33" fmla="*/ 1196819 w 3621668"/>
              <a:gd name="csY33" fmla="*/ 93 h 2773632"/>
              <a:gd name="csX34" fmla="*/ 1304581 w 3621668"/>
              <a:gd name="csY34" fmla="*/ 1791 h 2773632"/>
              <a:gd name="csX35" fmla="*/ 2166429 w 3621668"/>
              <a:gd name="csY35" fmla="*/ 1791 h 2773632"/>
              <a:gd name="csX36" fmla="*/ 2376636 w 3621668"/>
              <a:gd name="csY36" fmla="*/ 1791 h 2773632"/>
              <a:gd name="csX37" fmla="*/ 2737912 w 3621668"/>
              <a:gd name="csY37" fmla="*/ 144381 h 2773632"/>
              <a:gd name="csX38" fmla="*/ 2777220 w 3621668"/>
              <a:gd name="csY38" fmla="*/ 230706 h 2773632"/>
              <a:gd name="csX39" fmla="*/ 2790043 w 3621668"/>
              <a:gd name="csY39" fmla="*/ 355429 h 2773632"/>
              <a:gd name="csX40" fmla="*/ 2986236 w 3621668"/>
              <a:gd name="csY40" fmla="*/ 362576 h 2773632"/>
              <a:gd name="csX41" fmla="*/ 3521843 w 3621668"/>
              <a:gd name="csY41" fmla="*/ 495777 h 2773632"/>
              <a:gd name="csX42" fmla="*/ 3618118 w 3621668"/>
              <a:gd name="csY42" fmla="*/ 1020874 h 2773632"/>
              <a:gd name="csX43" fmla="*/ 3618188 w 3621668"/>
              <a:gd name="csY43" fmla="*/ 2184019 h 2773632"/>
              <a:gd name="csX44" fmla="*/ 3612793 w 3621668"/>
              <a:gd name="csY44" fmla="*/ 2450281 h 2773632"/>
              <a:gd name="csX45" fmla="*/ 3430403 w 3621668"/>
              <a:gd name="csY45" fmla="*/ 2715843 h 2773632"/>
              <a:gd name="csX46" fmla="*/ 3098346 w 3621668"/>
              <a:gd name="csY46" fmla="*/ 2770917 h 2773632"/>
              <a:gd name="csX47" fmla="*/ 2593850 w 3621668"/>
              <a:gd name="csY47" fmla="*/ 2770917 h 2773632"/>
              <a:gd name="csX48" fmla="*/ 1066346 w 3621668"/>
              <a:gd name="csY48" fmla="*/ 2770706 h 2773632"/>
              <a:gd name="csX49" fmla="*/ 582870 w 3621668"/>
              <a:gd name="csY49" fmla="*/ 2770777 h 2773632"/>
              <a:gd name="csX50" fmla="*/ 297409 w 3621668"/>
              <a:gd name="csY50" fmla="*/ 2759566 h 2773632"/>
              <a:gd name="csX51" fmla="*/ 9916 w 3621668"/>
              <a:gd name="csY51" fmla="*/ 2457638 h 2773632"/>
              <a:gd name="csX52" fmla="*/ 3260 w 3621668"/>
              <a:gd name="csY52" fmla="*/ 2191026 h 2773632"/>
              <a:gd name="csX53" fmla="*/ 3400 w 3621668"/>
              <a:gd name="csY53" fmla="*/ 1763605 h 2773632"/>
              <a:gd name="csX54" fmla="*/ 3330 w 3621668"/>
              <a:gd name="csY54" fmla="*/ 936791 h 2773632"/>
              <a:gd name="csX55" fmla="*/ 8655 w 3621668"/>
              <a:gd name="csY55" fmla="*/ 689378 h 2773632"/>
              <a:gd name="csX56" fmla="*/ 235398 w 3621668"/>
              <a:gd name="csY56" fmla="*/ 396770 h 2773632"/>
              <a:gd name="csX57" fmla="*/ 470760 w 3621668"/>
              <a:gd name="csY57" fmla="*/ 362646 h 2773632"/>
              <a:gd name="csX58" fmla="*/ 779344 w 3621668"/>
              <a:gd name="csY58" fmla="*/ 362226 h 2773632"/>
              <a:gd name="csX59" fmla="*/ 790975 w 3621668"/>
              <a:gd name="csY59" fmla="*/ 264480 h 2773632"/>
              <a:gd name="csX60" fmla="*/ 894397 w 3621668"/>
              <a:gd name="csY60" fmla="*/ 81670 h 2773632"/>
              <a:gd name="csX61" fmla="*/ 1196819 w 3621668"/>
              <a:gd name="csY61" fmla="*/ 93 h 2773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621668" h="2773632">
                <a:moveTo>
                  <a:pt x="2907899" y="466918"/>
                </a:moveTo>
                <a:cubicBezTo>
                  <a:pt x="2865770" y="466156"/>
                  <a:pt x="2824132" y="467189"/>
                  <a:pt x="2790463" y="474336"/>
                </a:cubicBezTo>
                <a:cubicBezTo>
                  <a:pt x="2787590" y="536137"/>
                  <a:pt x="2807910" y="651050"/>
                  <a:pt x="2768392" y="701360"/>
                </a:cubicBezTo>
                <a:cubicBezTo>
                  <a:pt x="2725229" y="756224"/>
                  <a:pt x="2614170" y="737936"/>
                  <a:pt x="2551808" y="737796"/>
                </a:cubicBezTo>
                <a:cubicBezTo>
                  <a:pt x="2430239" y="737515"/>
                  <a:pt x="2308949" y="741649"/>
                  <a:pt x="2187450" y="743891"/>
                </a:cubicBezTo>
                <a:cubicBezTo>
                  <a:pt x="2126560" y="744942"/>
                  <a:pt x="2061045" y="737375"/>
                  <a:pt x="2001206" y="747605"/>
                </a:cubicBezTo>
                <a:cubicBezTo>
                  <a:pt x="1950476" y="806814"/>
                  <a:pt x="1906123" y="872118"/>
                  <a:pt x="1858546" y="933848"/>
                </a:cubicBezTo>
                <a:cubicBezTo>
                  <a:pt x="1837175" y="961526"/>
                  <a:pt x="1823021" y="994879"/>
                  <a:pt x="1788057" y="1005179"/>
                </a:cubicBezTo>
                <a:cubicBezTo>
                  <a:pt x="1754003" y="994598"/>
                  <a:pt x="1738518" y="961315"/>
                  <a:pt x="1717217" y="934199"/>
                </a:cubicBezTo>
                <a:cubicBezTo>
                  <a:pt x="1668309" y="871837"/>
                  <a:pt x="1621293" y="808075"/>
                  <a:pt x="1570843" y="746904"/>
                </a:cubicBezTo>
                <a:cubicBezTo>
                  <a:pt x="1508832" y="739407"/>
                  <a:pt x="1444228" y="745153"/>
                  <a:pt x="1381657" y="743891"/>
                </a:cubicBezTo>
                <a:cubicBezTo>
                  <a:pt x="1264852" y="741509"/>
                  <a:pt x="1148187" y="737095"/>
                  <a:pt x="1031312" y="737095"/>
                </a:cubicBezTo>
                <a:cubicBezTo>
                  <a:pt x="970282" y="737025"/>
                  <a:pt x="861324" y="754962"/>
                  <a:pt x="815780" y="707456"/>
                </a:cubicBezTo>
                <a:cubicBezTo>
                  <a:pt x="768343" y="658057"/>
                  <a:pt x="788663" y="539851"/>
                  <a:pt x="783898" y="474336"/>
                </a:cubicBezTo>
                <a:cubicBezTo>
                  <a:pt x="714110" y="460042"/>
                  <a:pt x="633390" y="470272"/>
                  <a:pt x="561850" y="470202"/>
                </a:cubicBezTo>
                <a:cubicBezTo>
                  <a:pt x="442943" y="470062"/>
                  <a:pt x="317519" y="453876"/>
                  <a:pt x="218862" y="534105"/>
                </a:cubicBezTo>
                <a:cubicBezTo>
                  <a:pt x="87553" y="640680"/>
                  <a:pt x="106121" y="784882"/>
                  <a:pt x="106191" y="936791"/>
                </a:cubicBezTo>
                <a:cubicBezTo>
                  <a:pt x="106331" y="1214755"/>
                  <a:pt x="106261" y="1492648"/>
                  <a:pt x="105981" y="1770612"/>
                </a:cubicBezTo>
                <a:cubicBezTo>
                  <a:pt x="105771" y="1934083"/>
                  <a:pt x="106401" y="2097624"/>
                  <a:pt x="106261" y="2261095"/>
                </a:cubicBezTo>
                <a:cubicBezTo>
                  <a:pt x="106191" y="2365077"/>
                  <a:pt x="98484" y="2468569"/>
                  <a:pt x="165540" y="2555875"/>
                </a:cubicBezTo>
                <a:cubicBezTo>
                  <a:pt x="264827" y="2685082"/>
                  <a:pt x="379320" y="2675202"/>
                  <a:pt x="526815" y="2675693"/>
                </a:cubicBezTo>
                <a:cubicBezTo>
                  <a:pt x="664641" y="2676113"/>
                  <a:pt x="802396" y="2675553"/>
                  <a:pt x="940222" y="2675763"/>
                </a:cubicBezTo>
                <a:cubicBezTo>
                  <a:pt x="1463427" y="2676674"/>
                  <a:pt x="1986562" y="2675273"/>
                  <a:pt x="2509767" y="2675974"/>
                </a:cubicBezTo>
                <a:cubicBezTo>
                  <a:pt x="2675620" y="2676184"/>
                  <a:pt x="2841403" y="2675413"/>
                  <a:pt x="3007257" y="2675763"/>
                </a:cubicBezTo>
                <a:cubicBezTo>
                  <a:pt x="3097646" y="2675974"/>
                  <a:pt x="3197424" y="2687465"/>
                  <a:pt x="3286271" y="2668616"/>
                </a:cubicBezTo>
                <a:cubicBezTo>
                  <a:pt x="3314229" y="2662730"/>
                  <a:pt x="3340785" y="2650748"/>
                  <a:pt x="3365660" y="2636945"/>
                </a:cubicBezTo>
                <a:cubicBezTo>
                  <a:pt x="3514276" y="2554544"/>
                  <a:pt x="3516238" y="2426248"/>
                  <a:pt x="3516378" y="2275109"/>
                </a:cubicBezTo>
                <a:cubicBezTo>
                  <a:pt x="3516448" y="2202728"/>
                  <a:pt x="3516588" y="2130276"/>
                  <a:pt x="3516518" y="2057895"/>
                </a:cubicBezTo>
                <a:cubicBezTo>
                  <a:pt x="3516448" y="1994833"/>
                  <a:pt x="3516448" y="1931771"/>
                  <a:pt x="3516448" y="1868709"/>
                </a:cubicBezTo>
                <a:cubicBezTo>
                  <a:pt x="3516588" y="1560405"/>
                  <a:pt x="3516518" y="1252102"/>
                  <a:pt x="3516378" y="943798"/>
                </a:cubicBezTo>
                <a:cubicBezTo>
                  <a:pt x="3516378" y="790137"/>
                  <a:pt x="3537749" y="637317"/>
                  <a:pt x="3402376" y="531022"/>
                </a:cubicBezTo>
                <a:cubicBezTo>
                  <a:pt x="3297062" y="448411"/>
                  <a:pt x="3153140" y="470482"/>
                  <a:pt x="3028277" y="470272"/>
                </a:cubicBezTo>
                <a:cubicBezTo>
                  <a:pt x="2992647" y="470237"/>
                  <a:pt x="2950028" y="467680"/>
                  <a:pt x="2907899" y="466918"/>
                </a:cubicBezTo>
                <a:close/>
                <a:moveTo>
                  <a:pt x="1196819" y="93"/>
                </a:moveTo>
                <a:cubicBezTo>
                  <a:pt x="1232944" y="455"/>
                  <a:pt x="1269126" y="1756"/>
                  <a:pt x="1304581" y="1791"/>
                </a:cubicBezTo>
                <a:cubicBezTo>
                  <a:pt x="1591864" y="2071"/>
                  <a:pt x="1879146" y="1581"/>
                  <a:pt x="2166429" y="1791"/>
                </a:cubicBezTo>
                <a:cubicBezTo>
                  <a:pt x="2236498" y="1861"/>
                  <a:pt x="2306567" y="1791"/>
                  <a:pt x="2376636" y="1791"/>
                </a:cubicBezTo>
                <a:cubicBezTo>
                  <a:pt x="2528335" y="1721"/>
                  <a:pt x="2645351" y="7537"/>
                  <a:pt x="2737912" y="144381"/>
                </a:cubicBezTo>
                <a:cubicBezTo>
                  <a:pt x="2755989" y="171148"/>
                  <a:pt x="2768882" y="199385"/>
                  <a:pt x="2777220" y="230706"/>
                </a:cubicBezTo>
                <a:cubicBezTo>
                  <a:pt x="2788011" y="271486"/>
                  <a:pt x="2791865" y="313318"/>
                  <a:pt x="2790043" y="355429"/>
                </a:cubicBezTo>
                <a:cubicBezTo>
                  <a:pt x="2825708" y="373157"/>
                  <a:pt x="2940061" y="362646"/>
                  <a:pt x="2986236" y="362576"/>
                </a:cubicBezTo>
                <a:cubicBezTo>
                  <a:pt x="3183971" y="362436"/>
                  <a:pt x="3376310" y="333708"/>
                  <a:pt x="3521843" y="495777"/>
                </a:cubicBezTo>
                <a:cubicBezTo>
                  <a:pt x="3649999" y="638508"/>
                  <a:pt x="3618188" y="844441"/>
                  <a:pt x="3618118" y="1020874"/>
                </a:cubicBezTo>
                <a:cubicBezTo>
                  <a:pt x="3617908" y="1408566"/>
                  <a:pt x="3618398" y="1796328"/>
                  <a:pt x="3618188" y="2184019"/>
                </a:cubicBezTo>
                <a:cubicBezTo>
                  <a:pt x="3618118" y="2271535"/>
                  <a:pt x="3626386" y="2363676"/>
                  <a:pt x="3612793" y="2450281"/>
                </a:cubicBezTo>
                <a:cubicBezTo>
                  <a:pt x="3595626" y="2559659"/>
                  <a:pt x="3524856" y="2659157"/>
                  <a:pt x="3430403" y="2715843"/>
                </a:cubicBezTo>
                <a:cubicBezTo>
                  <a:pt x="3326981" y="2777854"/>
                  <a:pt x="3214451" y="2770777"/>
                  <a:pt x="3098346" y="2770917"/>
                </a:cubicBezTo>
                <a:cubicBezTo>
                  <a:pt x="2930181" y="2771127"/>
                  <a:pt x="2762015" y="2770847"/>
                  <a:pt x="2593850" y="2770917"/>
                </a:cubicBezTo>
                <a:cubicBezTo>
                  <a:pt x="2084658" y="2771197"/>
                  <a:pt x="1575538" y="2769165"/>
                  <a:pt x="1066346" y="2770706"/>
                </a:cubicBezTo>
                <a:cubicBezTo>
                  <a:pt x="905188" y="2771197"/>
                  <a:pt x="744029" y="2770497"/>
                  <a:pt x="582870" y="2770777"/>
                </a:cubicBezTo>
                <a:cubicBezTo>
                  <a:pt x="489679" y="2770917"/>
                  <a:pt x="388429" y="2781988"/>
                  <a:pt x="297409" y="2759566"/>
                </a:cubicBezTo>
                <a:cubicBezTo>
                  <a:pt x="153838" y="2724251"/>
                  <a:pt x="39415" y="2601700"/>
                  <a:pt x="9916" y="2457638"/>
                </a:cubicBezTo>
                <a:cubicBezTo>
                  <a:pt x="-7601" y="2372154"/>
                  <a:pt x="3470" y="2277912"/>
                  <a:pt x="3260" y="2191026"/>
                </a:cubicBezTo>
                <a:cubicBezTo>
                  <a:pt x="2980" y="2048576"/>
                  <a:pt x="3470" y="1906055"/>
                  <a:pt x="3400" y="1763605"/>
                </a:cubicBezTo>
                <a:cubicBezTo>
                  <a:pt x="3260" y="1488024"/>
                  <a:pt x="2279" y="1212373"/>
                  <a:pt x="3330" y="936791"/>
                </a:cubicBezTo>
                <a:cubicBezTo>
                  <a:pt x="3610" y="855932"/>
                  <a:pt x="-5989" y="769256"/>
                  <a:pt x="8655" y="689378"/>
                </a:cubicBezTo>
                <a:cubicBezTo>
                  <a:pt x="32479" y="560381"/>
                  <a:pt x="117612" y="452895"/>
                  <a:pt x="235398" y="396770"/>
                </a:cubicBezTo>
                <a:cubicBezTo>
                  <a:pt x="310232" y="361105"/>
                  <a:pt x="389830" y="362856"/>
                  <a:pt x="470760" y="362646"/>
                </a:cubicBezTo>
                <a:cubicBezTo>
                  <a:pt x="573481" y="362436"/>
                  <a:pt x="676693" y="365379"/>
                  <a:pt x="779344" y="362226"/>
                </a:cubicBezTo>
                <a:cubicBezTo>
                  <a:pt x="788313" y="331045"/>
                  <a:pt x="785089" y="297202"/>
                  <a:pt x="790975" y="264480"/>
                </a:cubicBezTo>
                <a:cubicBezTo>
                  <a:pt x="803377" y="194971"/>
                  <a:pt x="841215" y="128125"/>
                  <a:pt x="894397" y="81670"/>
                </a:cubicBezTo>
                <a:cubicBezTo>
                  <a:pt x="980582" y="6363"/>
                  <a:pt x="1088444" y="-994"/>
                  <a:pt x="1196819" y="9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BB0C72E-CD2B-7DCA-3B1A-7D8217B23C9D}"/>
              </a:ext>
            </a:extLst>
          </p:cNvPr>
          <p:cNvSpPr/>
          <p:nvPr/>
        </p:nvSpPr>
        <p:spPr>
          <a:xfrm>
            <a:off x="8254767" y="2076645"/>
            <a:ext cx="3623159" cy="2771840"/>
          </a:xfrm>
          <a:custGeom>
            <a:avLst/>
            <a:gdLst>
              <a:gd name="csX0" fmla="*/ 2938435 w 3623159"/>
              <a:gd name="csY0" fmla="*/ 466699 h 2771840"/>
              <a:gd name="csX1" fmla="*/ 2826640 w 3623159"/>
              <a:gd name="csY1" fmla="*/ 471797 h 2771840"/>
              <a:gd name="csX2" fmla="*/ 2805549 w 3623159"/>
              <a:gd name="csY2" fmla="*/ 707509 h 2771840"/>
              <a:gd name="csX3" fmla="*/ 2588405 w 3623159"/>
              <a:gd name="csY3" fmla="*/ 746187 h 2771840"/>
              <a:gd name="csX4" fmla="*/ 2210033 w 3623159"/>
              <a:gd name="csY4" fmla="*/ 745977 h 2771840"/>
              <a:gd name="csX5" fmla="*/ 2027853 w 3623159"/>
              <a:gd name="csY5" fmla="*/ 748219 h 2771840"/>
              <a:gd name="csX6" fmla="*/ 1888767 w 3623159"/>
              <a:gd name="csY6" fmla="*/ 926194 h 2771840"/>
              <a:gd name="csX7" fmla="*/ 1824653 w 3623159"/>
              <a:gd name="csY7" fmla="*/ 1001869 h 2771840"/>
              <a:gd name="csX8" fmla="*/ 1753533 w 3623159"/>
              <a:gd name="csY8" fmla="*/ 947215 h 2771840"/>
              <a:gd name="csX9" fmla="*/ 1639531 w 3623159"/>
              <a:gd name="csY9" fmla="*/ 801401 h 2771840"/>
              <a:gd name="csX10" fmla="*/ 1589432 w 3623159"/>
              <a:gd name="csY10" fmla="*/ 746748 h 2771840"/>
              <a:gd name="csX11" fmla="*/ 1411246 w 3623159"/>
              <a:gd name="csY11" fmla="*/ 746117 h 2771840"/>
              <a:gd name="csX12" fmla="*/ 1039881 w 3623159"/>
              <a:gd name="csY12" fmla="*/ 744505 h 2771840"/>
              <a:gd name="csX13" fmla="*/ 830234 w 3623159"/>
              <a:gd name="csY13" fmla="*/ 707089 h 2771840"/>
              <a:gd name="csX14" fmla="*/ 808653 w 3623159"/>
              <a:gd name="csY14" fmla="*/ 472147 h 2771840"/>
              <a:gd name="csX15" fmla="*/ 570419 w 3623159"/>
              <a:gd name="csY15" fmla="*/ 469134 h 2771840"/>
              <a:gd name="csX16" fmla="*/ 215029 w 3623159"/>
              <a:gd name="csY16" fmla="*/ 534719 h 2771840"/>
              <a:gd name="csX17" fmla="*/ 103689 w 3623159"/>
              <a:gd name="csY17" fmla="*/ 928436 h 2771840"/>
              <a:gd name="csX18" fmla="*/ 103689 w 3623159"/>
              <a:gd name="csY18" fmla="*/ 1755250 h 2771840"/>
              <a:gd name="csX19" fmla="*/ 103619 w 3623159"/>
              <a:gd name="csY19" fmla="*/ 2252740 h 2771840"/>
              <a:gd name="csX20" fmla="*/ 187142 w 3623159"/>
              <a:gd name="csY20" fmla="*/ 2583536 h 2771840"/>
              <a:gd name="csX21" fmla="*/ 514364 w 3623159"/>
              <a:gd name="csY21" fmla="*/ 2674626 h 2771840"/>
              <a:gd name="csX22" fmla="*/ 969812 w 3623159"/>
              <a:gd name="csY22" fmla="*/ 2674695 h 2771840"/>
              <a:gd name="csX23" fmla="*/ 2504322 w 3623159"/>
              <a:gd name="csY23" fmla="*/ 2674555 h 2771840"/>
              <a:gd name="csX24" fmla="*/ 3001812 w 3623159"/>
              <a:gd name="csY24" fmla="*/ 2674695 h 2771840"/>
              <a:gd name="csX25" fmla="*/ 3281877 w 3623159"/>
              <a:gd name="csY25" fmla="*/ 2668389 h 2771840"/>
              <a:gd name="csX26" fmla="*/ 3363297 w 3623159"/>
              <a:gd name="csY26" fmla="*/ 2638540 h 2771840"/>
              <a:gd name="csX27" fmla="*/ 3520463 w 3623159"/>
              <a:gd name="csY27" fmla="*/ 2259747 h 2771840"/>
              <a:gd name="csX28" fmla="*/ 3520673 w 3623159"/>
              <a:gd name="csY28" fmla="*/ 2035526 h 2771840"/>
              <a:gd name="csX29" fmla="*/ 3520533 w 3623159"/>
              <a:gd name="csY29" fmla="*/ 1832326 h 2771840"/>
              <a:gd name="csX30" fmla="*/ 3520392 w 3623159"/>
              <a:gd name="csY30" fmla="*/ 928436 h 2771840"/>
              <a:gd name="csX31" fmla="*/ 3409193 w 3623159"/>
              <a:gd name="csY31" fmla="*/ 531776 h 2771840"/>
              <a:gd name="csX32" fmla="*/ 3050860 w 3623159"/>
              <a:gd name="csY32" fmla="*/ 469064 h 2771840"/>
              <a:gd name="csX33" fmla="*/ 2938435 w 3623159"/>
              <a:gd name="csY33" fmla="*/ 466699 h 2771840"/>
              <a:gd name="csX34" fmla="*/ 1141324 w 3623159"/>
              <a:gd name="csY34" fmla="*/ 128 h 2771840"/>
              <a:gd name="csX35" fmla="*/ 1222060 w 3623159"/>
              <a:gd name="csY35" fmla="*/ 583 h 2771840"/>
              <a:gd name="csX36" fmla="*/ 1425260 w 3623159"/>
              <a:gd name="csY36" fmla="*/ 513 h 2771840"/>
              <a:gd name="csX37" fmla="*/ 2097922 w 3623159"/>
              <a:gd name="csY37" fmla="*/ 443 h 2771840"/>
              <a:gd name="csX38" fmla="*/ 2406226 w 3623159"/>
              <a:gd name="csY38" fmla="*/ 513 h 2771840"/>
              <a:gd name="csX39" fmla="*/ 2622178 w 3623159"/>
              <a:gd name="csY39" fmla="*/ 22445 h 2771840"/>
              <a:gd name="csX40" fmla="*/ 2821945 w 3623159"/>
              <a:gd name="csY40" fmla="*/ 270068 h 2771840"/>
              <a:gd name="csX41" fmla="*/ 2826640 w 3623159"/>
              <a:gd name="csY41" fmla="*/ 357655 h 2771840"/>
              <a:gd name="csX42" fmla="*/ 2980791 w 3623159"/>
              <a:gd name="csY42" fmla="*/ 361088 h 2771840"/>
              <a:gd name="csX43" fmla="*/ 3519762 w 3623159"/>
              <a:gd name="csY43" fmla="*/ 491136 h 2771840"/>
              <a:gd name="csX44" fmla="*/ 3620661 w 3623159"/>
              <a:gd name="csY44" fmla="*/ 1005512 h 2771840"/>
              <a:gd name="csX45" fmla="*/ 3620731 w 3623159"/>
              <a:gd name="csY45" fmla="*/ 2168657 h 2771840"/>
              <a:gd name="csX46" fmla="*/ 3453406 w 3623159"/>
              <a:gd name="csY46" fmla="*/ 2700971 h 2771840"/>
              <a:gd name="csX47" fmla="*/ 3099908 w 3623159"/>
              <a:gd name="csY47" fmla="*/ 2769429 h 2771840"/>
              <a:gd name="csX48" fmla="*/ 2616433 w 3623159"/>
              <a:gd name="csY48" fmla="*/ 2769569 h 2771840"/>
              <a:gd name="csX49" fmla="*/ 1074915 w 3623159"/>
              <a:gd name="csY49" fmla="*/ 2769569 h 2771840"/>
              <a:gd name="csX50" fmla="*/ 577426 w 3623159"/>
              <a:gd name="csY50" fmla="*/ 2769499 h 2771840"/>
              <a:gd name="csX51" fmla="*/ 298621 w 3623159"/>
              <a:gd name="csY51" fmla="*/ 2758358 h 2771840"/>
              <a:gd name="csX52" fmla="*/ 8675 w 3623159"/>
              <a:gd name="csY52" fmla="*/ 2454539 h 2771840"/>
              <a:gd name="csX53" fmla="*/ 1529 w 3623159"/>
              <a:gd name="csY53" fmla="*/ 2238726 h 2771840"/>
              <a:gd name="csX54" fmla="*/ 1598 w 3623159"/>
              <a:gd name="csY54" fmla="*/ 1054561 h 2771840"/>
              <a:gd name="csX55" fmla="*/ 1249 w 3623159"/>
              <a:gd name="csY55" fmla="*/ 851361 h 2771840"/>
              <a:gd name="csX56" fmla="*/ 83720 w 3623159"/>
              <a:gd name="csY56" fmla="*/ 515590 h 2771840"/>
              <a:gd name="csX57" fmla="*/ 654501 w 3623159"/>
              <a:gd name="csY57" fmla="*/ 361158 h 2771840"/>
              <a:gd name="csX58" fmla="*/ 808653 w 3623159"/>
              <a:gd name="csY58" fmla="*/ 357865 h 2771840"/>
              <a:gd name="csX59" fmla="*/ 834719 w 3623159"/>
              <a:gd name="csY59" fmla="*/ 201050 h 2771840"/>
              <a:gd name="csX60" fmla="*/ 1061322 w 3623159"/>
              <a:gd name="csY60" fmla="*/ 8501 h 2771840"/>
              <a:gd name="csX61" fmla="*/ 1141324 w 3623159"/>
              <a:gd name="csY61" fmla="*/ 128 h 27718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623159" h="2771840">
                <a:moveTo>
                  <a:pt x="2938435" y="466699"/>
                </a:moveTo>
                <a:cubicBezTo>
                  <a:pt x="2900667" y="466121"/>
                  <a:pt x="2863005" y="466787"/>
                  <a:pt x="2826640" y="471797"/>
                </a:cubicBezTo>
                <a:cubicBezTo>
                  <a:pt x="2819633" y="537452"/>
                  <a:pt x="2845628" y="654537"/>
                  <a:pt x="2805549" y="707509"/>
                </a:cubicBezTo>
                <a:cubicBezTo>
                  <a:pt x="2760214" y="767418"/>
                  <a:pt x="2653570" y="746187"/>
                  <a:pt x="2588405" y="746187"/>
                </a:cubicBezTo>
                <a:cubicBezTo>
                  <a:pt x="2462281" y="746257"/>
                  <a:pt x="2336157" y="745767"/>
                  <a:pt x="2210033" y="745977"/>
                </a:cubicBezTo>
                <a:cubicBezTo>
                  <a:pt x="2151736" y="746047"/>
                  <a:pt x="2084749" y="736658"/>
                  <a:pt x="2027853" y="748219"/>
                </a:cubicBezTo>
                <a:cubicBezTo>
                  <a:pt x="1980346" y="806516"/>
                  <a:pt x="1935363" y="867126"/>
                  <a:pt x="1888767" y="926194"/>
                </a:cubicBezTo>
                <a:cubicBezTo>
                  <a:pt x="1868727" y="951629"/>
                  <a:pt x="1852541" y="984912"/>
                  <a:pt x="1824653" y="1001869"/>
                </a:cubicBezTo>
                <a:cubicBezTo>
                  <a:pt x="1785345" y="1001799"/>
                  <a:pt x="1776026" y="975523"/>
                  <a:pt x="1753533" y="947215"/>
                </a:cubicBezTo>
                <a:cubicBezTo>
                  <a:pt x="1715135" y="899007"/>
                  <a:pt x="1677088" y="850310"/>
                  <a:pt x="1639531" y="801401"/>
                </a:cubicBezTo>
                <a:cubicBezTo>
                  <a:pt x="1626989" y="785075"/>
                  <a:pt x="1609962" y="753054"/>
                  <a:pt x="1589432" y="746748"/>
                </a:cubicBezTo>
                <a:cubicBezTo>
                  <a:pt x="1558461" y="737288"/>
                  <a:pt x="1450065" y="746047"/>
                  <a:pt x="1411246" y="746117"/>
                </a:cubicBezTo>
                <a:cubicBezTo>
                  <a:pt x="1287434" y="746187"/>
                  <a:pt x="1163693" y="743875"/>
                  <a:pt x="1039881" y="744505"/>
                </a:cubicBezTo>
                <a:cubicBezTo>
                  <a:pt x="977099" y="744856"/>
                  <a:pt x="873537" y="766087"/>
                  <a:pt x="830234" y="707089"/>
                </a:cubicBezTo>
                <a:cubicBezTo>
                  <a:pt x="790506" y="652995"/>
                  <a:pt x="816711" y="538012"/>
                  <a:pt x="808653" y="472147"/>
                </a:cubicBezTo>
                <a:cubicBezTo>
                  <a:pt x="731227" y="461917"/>
                  <a:pt x="648616" y="469204"/>
                  <a:pt x="570419" y="469134"/>
                </a:cubicBezTo>
                <a:cubicBezTo>
                  <a:pt x="447238" y="468994"/>
                  <a:pt x="317260" y="452248"/>
                  <a:pt x="215029" y="534719"/>
                </a:cubicBezTo>
                <a:cubicBezTo>
                  <a:pt x="87433" y="637580"/>
                  <a:pt x="103549" y="781221"/>
                  <a:pt x="103689" y="928436"/>
                </a:cubicBezTo>
                <a:cubicBezTo>
                  <a:pt x="103970" y="1204018"/>
                  <a:pt x="103970" y="1479669"/>
                  <a:pt x="103689" y="1755250"/>
                </a:cubicBezTo>
                <a:cubicBezTo>
                  <a:pt x="103479" y="1921104"/>
                  <a:pt x="103689" y="2086887"/>
                  <a:pt x="103619" y="2252740"/>
                </a:cubicBezTo>
                <a:cubicBezTo>
                  <a:pt x="103479" y="2373469"/>
                  <a:pt x="98434" y="2489783"/>
                  <a:pt x="187142" y="2583536"/>
                </a:cubicBezTo>
                <a:cubicBezTo>
                  <a:pt x="276339" y="2677778"/>
                  <a:pt x="394265" y="2674345"/>
                  <a:pt x="514364" y="2674626"/>
                </a:cubicBezTo>
                <a:cubicBezTo>
                  <a:pt x="666203" y="2674976"/>
                  <a:pt x="817972" y="2674415"/>
                  <a:pt x="969812" y="2674695"/>
                </a:cubicBezTo>
                <a:cubicBezTo>
                  <a:pt x="1481315" y="2675676"/>
                  <a:pt x="1992819" y="2673785"/>
                  <a:pt x="2504322" y="2674555"/>
                </a:cubicBezTo>
                <a:cubicBezTo>
                  <a:pt x="2670176" y="2674836"/>
                  <a:pt x="2835958" y="2674345"/>
                  <a:pt x="3001812" y="2674695"/>
                </a:cubicBezTo>
                <a:cubicBezTo>
                  <a:pt x="3092972" y="2674906"/>
                  <a:pt x="3192119" y="2685626"/>
                  <a:pt x="3281877" y="2668389"/>
                </a:cubicBezTo>
                <a:cubicBezTo>
                  <a:pt x="3310466" y="2662924"/>
                  <a:pt x="3337583" y="2652063"/>
                  <a:pt x="3363297" y="2638540"/>
                </a:cubicBezTo>
                <a:cubicBezTo>
                  <a:pt x="3522985" y="2554387"/>
                  <a:pt x="3520673" y="2417192"/>
                  <a:pt x="3520463" y="2259747"/>
                </a:cubicBezTo>
                <a:cubicBezTo>
                  <a:pt x="3520322" y="2184983"/>
                  <a:pt x="3520463" y="2110290"/>
                  <a:pt x="3520673" y="2035526"/>
                </a:cubicBezTo>
                <a:cubicBezTo>
                  <a:pt x="3520883" y="1967769"/>
                  <a:pt x="3520673" y="1900083"/>
                  <a:pt x="3520533" y="1832326"/>
                </a:cubicBezTo>
                <a:cubicBezTo>
                  <a:pt x="3520042" y="1531030"/>
                  <a:pt x="3520182" y="1229733"/>
                  <a:pt x="3520392" y="928436"/>
                </a:cubicBezTo>
                <a:cubicBezTo>
                  <a:pt x="3520463" y="785075"/>
                  <a:pt x="3534966" y="630573"/>
                  <a:pt x="3409193" y="531776"/>
                </a:cubicBezTo>
                <a:cubicBezTo>
                  <a:pt x="3306402" y="450986"/>
                  <a:pt x="3173270" y="468994"/>
                  <a:pt x="3050860" y="469064"/>
                </a:cubicBezTo>
                <a:cubicBezTo>
                  <a:pt x="3014074" y="469099"/>
                  <a:pt x="2976202" y="467277"/>
                  <a:pt x="2938435" y="466699"/>
                </a:cubicBezTo>
                <a:close/>
                <a:moveTo>
                  <a:pt x="1141324" y="128"/>
                </a:moveTo>
                <a:cubicBezTo>
                  <a:pt x="1168283" y="-345"/>
                  <a:pt x="1195364" y="653"/>
                  <a:pt x="1222060" y="583"/>
                </a:cubicBezTo>
                <a:cubicBezTo>
                  <a:pt x="1289817" y="513"/>
                  <a:pt x="1357503" y="303"/>
                  <a:pt x="1425260" y="513"/>
                </a:cubicBezTo>
                <a:cubicBezTo>
                  <a:pt x="1649481" y="1354"/>
                  <a:pt x="1873702" y="723"/>
                  <a:pt x="2097922" y="443"/>
                </a:cubicBezTo>
                <a:cubicBezTo>
                  <a:pt x="2200714" y="373"/>
                  <a:pt x="2303434" y="303"/>
                  <a:pt x="2406226" y="513"/>
                </a:cubicBezTo>
                <a:cubicBezTo>
                  <a:pt x="2479588" y="583"/>
                  <a:pt x="2552460" y="-4462"/>
                  <a:pt x="2622178" y="22445"/>
                </a:cubicBezTo>
                <a:cubicBezTo>
                  <a:pt x="2727422" y="63085"/>
                  <a:pt x="2803937" y="158659"/>
                  <a:pt x="2821945" y="270068"/>
                </a:cubicBezTo>
                <a:cubicBezTo>
                  <a:pt x="2826569" y="299077"/>
                  <a:pt x="2824467" y="328576"/>
                  <a:pt x="2826640" y="357655"/>
                </a:cubicBezTo>
                <a:cubicBezTo>
                  <a:pt x="2874076" y="369356"/>
                  <a:pt x="2931673" y="361088"/>
                  <a:pt x="2980791" y="361088"/>
                </a:cubicBezTo>
                <a:cubicBezTo>
                  <a:pt x="3175793" y="361158"/>
                  <a:pt x="3375840" y="330118"/>
                  <a:pt x="3519762" y="491136"/>
                </a:cubicBezTo>
                <a:cubicBezTo>
                  <a:pt x="3647638" y="634287"/>
                  <a:pt x="3620941" y="827958"/>
                  <a:pt x="3620661" y="1005512"/>
                </a:cubicBezTo>
                <a:cubicBezTo>
                  <a:pt x="3620030" y="1393204"/>
                  <a:pt x="3620030" y="1780966"/>
                  <a:pt x="3620731" y="2168657"/>
                </a:cubicBezTo>
                <a:cubicBezTo>
                  <a:pt x="3621152" y="2374450"/>
                  <a:pt x="3644695" y="2567910"/>
                  <a:pt x="3453406" y="2700971"/>
                </a:cubicBezTo>
                <a:cubicBezTo>
                  <a:pt x="3346061" y="2775665"/>
                  <a:pt x="3224771" y="2769429"/>
                  <a:pt x="3099908" y="2769429"/>
                </a:cubicBezTo>
                <a:cubicBezTo>
                  <a:pt x="2938750" y="2769499"/>
                  <a:pt x="2777591" y="2769989"/>
                  <a:pt x="2616433" y="2769569"/>
                </a:cubicBezTo>
                <a:cubicBezTo>
                  <a:pt x="2102617" y="2768308"/>
                  <a:pt x="1588731" y="2768938"/>
                  <a:pt x="1074915" y="2769569"/>
                </a:cubicBezTo>
                <a:cubicBezTo>
                  <a:pt x="909062" y="2769779"/>
                  <a:pt x="743279" y="2769639"/>
                  <a:pt x="577426" y="2769499"/>
                </a:cubicBezTo>
                <a:cubicBezTo>
                  <a:pt x="485915" y="2769358"/>
                  <a:pt x="388239" y="2779589"/>
                  <a:pt x="298621" y="2758358"/>
                </a:cubicBezTo>
                <a:cubicBezTo>
                  <a:pt x="154560" y="2724304"/>
                  <a:pt x="36633" y="2599652"/>
                  <a:pt x="8675" y="2454539"/>
                </a:cubicBezTo>
                <a:cubicBezTo>
                  <a:pt x="-4847" y="2384470"/>
                  <a:pt x="1459" y="2309776"/>
                  <a:pt x="1529" y="2238726"/>
                </a:cubicBezTo>
                <a:cubicBezTo>
                  <a:pt x="1879" y="1844028"/>
                  <a:pt x="197" y="1449259"/>
                  <a:pt x="1598" y="1054561"/>
                </a:cubicBezTo>
                <a:cubicBezTo>
                  <a:pt x="1879" y="986804"/>
                  <a:pt x="1319" y="919117"/>
                  <a:pt x="1249" y="851361"/>
                </a:cubicBezTo>
                <a:cubicBezTo>
                  <a:pt x="1038" y="723345"/>
                  <a:pt x="3981" y="621955"/>
                  <a:pt x="83720" y="515590"/>
                </a:cubicBezTo>
                <a:cubicBezTo>
                  <a:pt x="225189" y="327034"/>
                  <a:pt x="446607" y="361579"/>
                  <a:pt x="654501" y="361158"/>
                </a:cubicBezTo>
                <a:cubicBezTo>
                  <a:pt x="703480" y="361088"/>
                  <a:pt x="761216" y="368585"/>
                  <a:pt x="808653" y="357865"/>
                </a:cubicBezTo>
                <a:cubicBezTo>
                  <a:pt x="815030" y="303701"/>
                  <a:pt x="812787" y="252621"/>
                  <a:pt x="834719" y="201050"/>
                </a:cubicBezTo>
                <a:cubicBezTo>
                  <a:pt x="875919" y="104215"/>
                  <a:pt x="957760" y="31974"/>
                  <a:pt x="1061322" y="8501"/>
                </a:cubicBezTo>
                <a:cubicBezTo>
                  <a:pt x="1087528" y="2545"/>
                  <a:pt x="1114365" y="601"/>
                  <a:pt x="1141324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7252727-6EA2-18C8-F584-AC132F8CD313}"/>
              </a:ext>
            </a:extLst>
          </p:cNvPr>
          <p:cNvSpPr/>
          <p:nvPr/>
        </p:nvSpPr>
        <p:spPr>
          <a:xfrm>
            <a:off x="4286775" y="2076983"/>
            <a:ext cx="3614767" cy="2771183"/>
          </a:xfrm>
          <a:custGeom>
            <a:avLst/>
            <a:gdLst>
              <a:gd name="csX0" fmla="*/ 649610 w 3614767"/>
              <a:gd name="csY0" fmla="*/ 467545 h 2771183"/>
              <a:gd name="csX1" fmla="*/ 509445 w 3614767"/>
              <a:gd name="csY1" fmla="*/ 468587 h 2771183"/>
              <a:gd name="csX2" fmla="*/ 233234 w 3614767"/>
              <a:gd name="csY2" fmla="*/ 522190 h 2771183"/>
              <a:gd name="csX3" fmla="*/ 106689 w 3614767"/>
              <a:gd name="csY3" fmla="*/ 907079 h 2771183"/>
              <a:gd name="csX4" fmla="*/ 106479 w 3614767"/>
              <a:gd name="csY4" fmla="*/ 1761920 h 2771183"/>
              <a:gd name="csX5" fmla="*/ 106549 w 3614767"/>
              <a:gd name="csY5" fmla="*/ 2273424 h 2771183"/>
              <a:gd name="csX6" fmla="*/ 185797 w 3614767"/>
              <a:gd name="csY6" fmla="*/ 2579555 h 2771183"/>
              <a:gd name="csX7" fmla="*/ 551487 w 3614767"/>
              <a:gd name="csY7" fmla="*/ 2674568 h 2771183"/>
              <a:gd name="csX8" fmla="*/ 971901 w 3614767"/>
              <a:gd name="csY8" fmla="*/ 2674148 h 2771183"/>
              <a:gd name="csX9" fmla="*/ 2527432 w 3614767"/>
              <a:gd name="csY9" fmla="*/ 2674358 h 2771183"/>
              <a:gd name="csX10" fmla="*/ 3010908 w 3614767"/>
              <a:gd name="csY10" fmla="*/ 2674498 h 2771183"/>
              <a:gd name="csX11" fmla="*/ 3282144 w 3614767"/>
              <a:gd name="csY11" fmla="*/ 2666371 h 2771183"/>
              <a:gd name="csX12" fmla="*/ 3503983 w 3614767"/>
              <a:gd name="csY12" fmla="*/ 2441309 h 2771183"/>
              <a:gd name="csX13" fmla="*/ 3510429 w 3614767"/>
              <a:gd name="csY13" fmla="*/ 2238389 h 2771183"/>
              <a:gd name="csX14" fmla="*/ 3510289 w 3614767"/>
              <a:gd name="csY14" fmla="*/ 1768927 h 2771183"/>
              <a:gd name="csX15" fmla="*/ 3510429 w 3614767"/>
              <a:gd name="csY15" fmla="*/ 907079 h 2771183"/>
              <a:gd name="csX16" fmla="*/ 3394535 w 3614767"/>
              <a:gd name="csY16" fmla="*/ 527165 h 2771183"/>
              <a:gd name="csX17" fmla="*/ 3116011 w 3614767"/>
              <a:gd name="csY17" fmla="*/ 468727 h 2771183"/>
              <a:gd name="csX18" fmla="*/ 2814714 w 3614767"/>
              <a:gd name="csY18" fmla="*/ 469077 h 2771183"/>
              <a:gd name="csX19" fmla="*/ 2787738 w 3614767"/>
              <a:gd name="csY19" fmla="*/ 708713 h 2771183"/>
              <a:gd name="csX20" fmla="*/ 2576480 w 3614767"/>
              <a:gd name="csY20" fmla="*/ 743327 h 2771183"/>
              <a:gd name="csX21" fmla="*/ 2219128 w 3614767"/>
              <a:gd name="csY21" fmla="*/ 743538 h 2771183"/>
              <a:gd name="csX22" fmla="*/ 2015928 w 3614767"/>
              <a:gd name="csY22" fmla="*/ 744659 h 2771183"/>
              <a:gd name="csX23" fmla="*/ 1869063 w 3614767"/>
              <a:gd name="csY23" fmla="*/ 932023 h 2771183"/>
              <a:gd name="csX24" fmla="*/ 1798714 w 3614767"/>
              <a:gd name="csY24" fmla="*/ 1002863 h 2771183"/>
              <a:gd name="csX25" fmla="*/ 1736073 w 3614767"/>
              <a:gd name="csY25" fmla="*/ 945126 h 2771183"/>
              <a:gd name="csX26" fmla="*/ 1628236 w 3614767"/>
              <a:gd name="csY26" fmla="*/ 807581 h 2771183"/>
              <a:gd name="csX27" fmla="*/ 1573092 w 3614767"/>
              <a:gd name="csY27" fmla="*/ 744659 h 2771183"/>
              <a:gd name="csX28" fmla="*/ 1406328 w 3614767"/>
              <a:gd name="csY28" fmla="*/ 743678 h 2771183"/>
              <a:gd name="csX29" fmla="*/ 1027956 w 3614767"/>
              <a:gd name="csY29" fmla="*/ 743257 h 2771183"/>
              <a:gd name="csX30" fmla="*/ 815016 w 3614767"/>
              <a:gd name="csY30" fmla="*/ 702828 h 2771183"/>
              <a:gd name="csX31" fmla="*/ 789721 w 3614767"/>
              <a:gd name="csY31" fmla="*/ 469288 h 2771183"/>
              <a:gd name="csX32" fmla="*/ 649610 w 3614767"/>
              <a:gd name="csY32" fmla="*/ 467545 h 2771183"/>
              <a:gd name="csX33" fmla="*/ 2423991 w 3614767"/>
              <a:gd name="csY33" fmla="*/ 61 h 2771183"/>
              <a:gd name="csX34" fmla="*/ 2715427 w 3614767"/>
              <a:gd name="csY34" fmla="*/ 91826 h 2771183"/>
              <a:gd name="csX35" fmla="*/ 2809109 w 3614767"/>
              <a:gd name="csY35" fmla="*/ 290752 h 2771183"/>
              <a:gd name="csX36" fmla="*/ 2814714 w 3614767"/>
              <a:gd name="csY36" fmla="*/ 359980 h 2771183"/>
              <a:gd name="csX37" fmla="*/ 3158052 w 3614767"/>
              <a:gd name="csY37" fmla="*/ 361311 h 2771183"/>
              <a:gd name="csX38" fmla="*/ 3375336 w 3614767"/>
              <a:gd name="csY38" fmla="*/ 391651 h 2771183"/>
              <a:gd name="csX39" fmla="*/ 3608175 w 3614767"/>
              <a:gd name="csY39" fmla="*/ 690215 h 2771183"/>
              <a:gd name="csX40" fmla="*/ 3612379 w 3614767"/>
              <a:gd name="csY40" fmla="*/ 935106 h 2771183"/>
              <a:gd name="csX41" fmla="*/ 3612309 w 3614767"/>
              <a:gd name="csY41" fmla="*/ 1747906 h 2771183"/>
              <a:gd name="csX42" fmla="*/ 3612239 w 3614767"/>
              <a:gd name="csY42" fmla="*/ 2000155 h 2771183"/>
              <a:gd name="csX43" fmla="*/ 3612029 w 3614767"/>
              <a:gd name="csY43" fmla="*/ 2259410 h 2771183"/>
              <a:gd name="csX44" fmla="*/ 3607965 w 3614767"/>
              <a:gd name="csY44" fmla="*/ 2448176 h 2771183"/>
              <a:gd name="csX45" fmla="*/ 3422212 w 3614767"/>
              <a:gd name="csY45" fmla="*/ 2716049 h 2771183"/>
              <a:gd name="csX46" fmla="*/ 3318300 w 3614767"/>
              <a:gd name="csY46" fmla="*/ 2758441 h 2771183"/>
              <a:gd name="csX47" fmla="*/ 3045942 w 3614767"/>
              <a:gd name="csY47" fmla="*/ 2769091 h 2771183"/>
              <a:gd name="csX48" fmla="*/ 2562466 w 3614767"/>
              <a:gd name="csY48" fmla="*/ 2769091 h 2771183"/>
              <a:gd name="csX49" fmla="*/ 971901 w 3614767"/>
              <a:gd name="csY49" fmla="*/ 2768951 h 2771183"/>
              <a:gd name="csX50" fmla="*/ 544480 w 3614767"/>
              <a:gd name="csY50" fmla="*/ 2769091 h 2771183"/>
              <a:gd name="csX51" fmla="*/ 131283 w 3614767"/>
              <a:gd name="csY51" fmla="*/ 2669173 h 2771183"/>
              <a:gd name="csX52" fmla="*/ 3057 w 3614767"/>
              <a:gd name="csY52" fmla="*/ 2161313 h 2771183"/>
              <a:gd name="csX53" fmla="*/ 3197 w 3614767"/>
              <a:gd name="csY53" fmla="*/ 1019189 h 2771183"/>
              <a:gd name="csX54" fmla="*/ 110893 w 3614767"/>
              <a:gd name="csY54" fmla="*/ 484072 h 2771183"/>
              <a:gd name="csX55" fmla="*/ 488425 w 3614767"/>
              <a:gd name="csY55" fmla="*/ 361311 h 2771183"/>
              <a:gd name="csX56" fmla="*/ 789721 w 3614767"/>
              <a:gd name="csY56" fmla="*/ 360050 h 2771183"/>
              <a:gd name="csX57" fmla="*/ 802053 w 3614767"/>
              <a:gd name="csY57" fmla="*/ 249061 h 2771183"/>
              <a:gd name="csX58" fmla="*/ 958657 w 3614767"/>
              <a:gd name="csY58" fmla="*/ 42427 h 2771183"/>
              <a:gd name="csX59" fmla="*/ 1210135 w 3614767"/>
              <a:gd name="csY59" fmla="*/ 2348 h 2771183"/>
              <a:gd name="csX60" fmla="*/ 1532452 w 3614767"/>
              <a:gd name="csY60" fmla="*/ 1998 h 2771183"/>
              <a:gd name="csX61" fmla="*/ 2317225 w 3614767"/>
              <a:gd name="csY61" fmla="*/ 666 h 2771183"/>
              <a:gd name="csX62" fmla="*/ 2423991 w 3614767"/>
              <a:gd name="csY62" fmla="*/ 61 h 27711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3614767" h="2771183">
                <a:moveTo>
                  <a:pt x="649610" y="467545"/>
                </a:moveTo>
                <a:cubicBezTo>
                  <a:pt x="602847" y="467729"/>
                  <a:pt x="556076" y="468377"/>
                  <a:pt x="509445" y="468587"/>
                </a:cubicBezTo>
                <a:cubicBezTo>
                  <a:pt x="409247" y="469077"/>
                  <a:pt x="319769" y="464173"/>
                  <a:pt x="233234" y="522190"/>
                </a:cubicBezTo>
                <a:cubicBezTo>
                  <a:pt x="92465" y="616503"/>
                  <a:pt x="107039" y="758392"/>
                  <a:pt x="106689" y="907079"/>
                </a:cubicBezTo>
                <a:cubicBezTo>
                  <a:pt x="105988" y="1192049"/>
                  <a:pt x="107319" y="1476949"/>
                  <a:pt x="106479" y="1761920"/>
                </a:cubicBezTo>
                <a:cubicBezTo>
                  <a:pt x="105988" y="1932398"/>
                  <a:pt x="106899" y="2102946"/>
                  <a:pt x="106549" y="2273424"/>
                </a:cubicBezTo>
                <a:cubicBezTo>
                  <a:pt x="106269" y="2383572"/>
                  <a:pt x="101784" y="2495542"/>
                  <a:pt x="185797" y="2579555"/>
                </a:cubicBezTo>
                <a:cubicBezTo>
                  <a:pt x="293423" y="2687321"/>
                  <a:pt x="409807" y="2675129"/>
                  <a:pt x="551487" y="2674568"/>
                </a:cubicBezTo>
                <a:cubicBezTo>
                  <a:pt x="691625" y="2673938"/>
                  <a:pt x="831763" y="2674428"/>
                  <a:pt x="971901" y="2674148"/>
                </a:cubicBezTo>
                <a:cubicBezTo>
                  <a:pt x="1490411" y="2673167"/>
                  <a:pt x="2008921" y="2675479"/>
                  <a:pt x="2527432" y="2674358"/>
                </a:cubicBezTo>
                <a:cubicBezTo>
                  <a:pt x="2688590" y="2674008"/>
                  <a:pt x="2849749" y="2673938"/>
                  <a:pt x="3010908" y="2674498"/>
                </a:cubicBezTo>
                <a:cubicBezTo>
                  <a:pt x="3098984" y="2674779"/>
                  <a:pt x="3195750" y="2685429"/>
                  <a:pt x="3282144" y="2666371"/>
                </a:cubicBezTo>
                <a:cubicBezTo>
                  <a:pt x="3391242" y="2642267"/>
                  <a:pt x="3481841" y="2551107"/>
                  <a:pt x="3503983" y="2441309"/>
                </a:cubicBezTo>
                <a:cubicBezTo>
                  <a:pt x="3517296" y="2375724"/>
                  <a:pt x="3510570" y="2305025"/>
                  <a:pt x="3510429" y="2238389"/>
                </a:cubicBezTo>
                <a:cubicBezTo>
                  <a:pt x="3510219" y="2081925"/>
                  <a:pt x="3510500" y="1925391"/>
                  <a:pt x="3510289" y="1768927"/>
                </a:cubicBezTo>
                <a:cubicBezTo>
                  <a:pt x="3509798" y="1481644"/>
                  <a:pt x="3510570" y="1194361"/>
                  <a:pt x="3510429" y="907079"/>
                </a:cubicBezTo>
                <a:cubicBezTo>
                  <a:pt x="3510359" y="766520"/>
                  <a:pt x="3523392" y="620076"/>
                  <a:pt x="3394535" y="527165"/>
                </a:cubicBezTo>
                <a:cubicBezTo>
                  <a:pt x="3308771" y="465364"/>
                  <a:pt x="3217190" y="468937"/>
                  <a:pt x="3116011" y="468727"/>
                </a:cubicBezTo>
                <a:cubicBezTo>
                  <a:pt x="3015602" y="468517"/>
                  <a:pt x="2915053" y="466835"/>
                  <a:pt x="2814714" y="469077"/>
                </a:cubicBezTo>
                <a:cubicBezTo>
                  <a:pt x="2799930" y="539847"/>
                  <a:pt x="2835385" y="650066"/>
                  <a:pt x="2787738" y="708713"/>
                </a:cubicBezTo>
                <a:cubicBezTo>
                  <a:pt x="2745416" y="760704"/>
                  <a:pt x="2636739" y="743398"/>
                  <a:pt x="2576480" y="743327"/>
                </a:cubicBezTo>
                <a:cubicBezTo>
                  <a:pt x="2457363" y="743187"/>
                  <a:pt x="2338245" y="743538"/>
                  <a:pt x="2219128" y="743538"/>
                </a:cubicBezTo>
                <a:cubicBezTo>
                  <a:pt x="2151652" y="743538"/>
                  <a:pt x="2083264" y="740455"/>
                  <a:pt x="2015928" y="744659"/>
                </a:cubicBezTo>
                <a:cubicBezTo>
                  <a:pt x="1964147" y="804497"/>
                  <a:pt x="1918743" y="870432"/>
                  <a:pt x="1869063" y="932023"/>
                </a:cubicBezTo>
                <a:cubicBezTo>
                  <a:pt x="1847552" y="958719"/>
                  <a:pt x="1832628" y="992212"/>
                  <a:pt x="1798714" y="1002863"/>
                </a:cubicBezTo>
                <a:cubicBezTo>
                  <a:pt x="1767884" y="994384"/>
                  <a:pt x="1755272" y="969300"/>
                  <a:pt x="1736073" y="945126"/>
                </a:cubicBezTo>
                <a:cubicBezTo>
                  <a:pt x="1699777" y="899511"/>
                  <a:pt x="1664462" y="853196"/>
                  <a:pt x="1628236" y="807581"/>
                </a:cubicBezTo>
                <a:cubicBezTo>
                  <a:pt x="1614994" y="790834"/>
                  <a:pt x="1593973" y="751175"/>
                  <a:pt x="1573092" y="744659"/>
                </a:cubicBezTo>
                <a:cubicBezTo>
                  <a:pt x="1544504" y="735690"/>
                  <a:pt x="1442554" y="743748"/>
                  <a:pt x="1406328" y="743678"/>
                </a:cubicBezTo>
                <a:cubicBezTo>
                  <a:pt x="1280204" y="743398"/>
                  <a:pt x="1154080" y="743117"/>
                  <a:pt x="1027956" y="743257"/>
                </a:cubicBezTo>
                <a:cubicBezTo>
                  <a:pt x="961811" y="743327"/>
                  <a:pt x="860771" y="763858"/>
                  <a:pt x="815016" y="702828"/>
                </a:cubicBezTo>
                <a:cubicBezTo>
                  <a:pt x="772064" y="645511"/>
                  <a:pt x="806047" y="536904"/>
                  <a:pt x="789721" y="469288"/>
                </a:cubicBezTo>
                <a:cubicBezTo>
                  <a:pt x="743126" y="467641"/>
                  <a:pt x="696372" y="467361"/>
                  <a:pt x="649610" y="467545"/>
                </a:cubicBezTo>
                <a:close/>
                <a:moveTo>
                  <a:pt x="2423991" y="61"/>
                </a:moveTo>
                <a:cubicBezTo>
                  <a:pt x="2529906" y="951"/>
                  <a:pt x="2631712" y="12631"/>
                  <a:pt x="2715427" y="91826"/>
                </a:cubicBezTo>
                <a:cubicBezTo>
                  <a:pt x="2770501" y="143887"/>
                  <a:pt x="2800771" y="216479"/>
                  <a:pt x="2809109" y="290752"/>
                </a:cubicBezTo>
                <a:cubicBezTo>
                  <a:pt x="2811702" y="314155"/>
                  <a:pt x="2810510" y="337067"/>
                  <a:pt x="2814714" y="359980"/>
                </a:cubicBezTo>
                <a:cubicBezTo>
                  <a:pt x="2928997" y="364605"/>
                  <a:pt x="3043700" y="360120"/>
                  <a:pt x="3158052" y="361311"/>
                </a:cubicBezTo>
                <a:cubicBezTo>
                  <a:pt x="3232395" y="362082"/>
                  <a:pt x="3305968" y="360821"/>
                  <a:pt x="3375336" y="391651"/>
                </a:cubicBezTo>
                <a:cubicBezTo>
                  <a:pt x="3496135" y="445394"/>
                  <a:pt x="3588766" y="557855"/>
                  <a:pt x="3608175" y="690215"/>
                </a:cubicBezTo>
                <a:cubicBezTo>
                  <a:pt x="3619877" y="769954"/>
                  <a:pt x="3612449" y="854667"/>
                  <a:pt x="3612379" y="935106"/>
                </a:cubicBezTo>
                <a:cubicBezTo>
                  <a:pt x="3612029" y="1206063"/>
                  <a:pt x="3611819" y="1476949"/>
                  <a:pt x="3612309" y="1747906"/>
                </a:cubicBezTo>
                <a:cubicBezTo>
                  <a:pt x="3612449" y="1831989"/>
                  <a:pt x="3611889" y="1916072"/>
                  <a:pt x="3612239" y="2000155"/>
                </a:cubicBezTo>
                <a:cubicBezTo>
                  <a:pt x="3612520" y="2086549"/>
                  <a:pt x="3612309" y="2173015"/>
                  <a:pt x="3612029" y="2259410"/>
                </a:cubicBezTo>
                <a:cubicBezTo>
                  <a:pt x="3611889" y="2321771"/>
                  <a:pt x="3617564" y="2386375"/>
                  <a:pt x="3607965" y="2448176"/>
                </a:cubicBezTo>
                <a:cubicBezTo>
                  <a:pt x="3590798" y="2558955"/>
                  <a:pt x="3518557" y="2660275"/>
                  <a:pt x="3422212" y="2716049"/>
                </a:cubicBezTo>
                <a:cubicBezTo>
                  <a:pt x="3390121" y="2734688"/>
                  <a:pt x="3354596" y="2750173"/>
                  <a:pt x="3318300" y="2758441"/>
                </a:cubicBezTo>
                <a:cubicBezTo>
                  <a:pt x="3230784" y="2778341"/>
                  <a:pt x="3135280" y="2768951"/>
                  <a:pt x="3045942" y="2769091"/>
                </a:cubicBezTo>
                <a:cubicBezTo>
                  <a:pt x="2884783" y="2769232"/>
                  <a:pt x="2723625" y="2768811"/>
                  <a:pt x="2562466" y="2769091"/>
                </a:cubicBezTo>
                <a:cubicBezTo>
                  <a:pt x="2032254" y="2769862"/>
                  <a:pt x="1502112" y="2766919"/>
                  <a:pt x="971901" y="2768951"/>
                </a:cubicBezTo>
                <a:cubicBezTo>
                  <a:pt x="829450" y="2769442"/>
                  <a:pt x="686930" y="2769021"/>
                  <a:pt x="544480" y="2769091"/>
                </a:cubicBezTo>
                <a:cubicBezTo>
                  <a:pt x="381780" y="2769162"/>
                  <a:pt x="262732" y="2781354"/>
                  <a:pt x="131283" y="2669173"/>
                </a:cubicBezTo>
                <a:cubicBezTo>
                  <a:pt x="-23639" y="2536953"/>
                  <a:pt x="3407" y="2343282"/>
                  <a:pt x="3057" y="2161313"/>
                </a:cubicBezTo>
                <a:cubicBezTo>
                  <a:pt x="2146" y="1780629"/>
                  <a:pt x="3337" y="1399874"/>
                  <a:pt x="3197" y="1019189"/>
                </a:cubicBezTo>
                <a:cubicBezTo>
                  <a:pt x="3057" y="829022"/>
                  <a:pt x="-28684" y="635561"/>
                  <a:pt x="110893" y="484072"/>
                </a:cubicBezTo>
                <a:cubicBezTo>
                  <a:pt x="219009" y="366707"/>
                  <a:pt x="339248" y="361872"/>
                  <a:pt x="488425" y="361311"/>
                </a:cubicBezTo>
                <a:cubicBezTo>
                  <a:pt x="588343" y="360961"/>
                  <a:pt x="690153" y="367127"/>
                  <a:pt x="789721" y="360050"/>
                </a:cubicBezTo>
                <a:cubicBezTo>
                  <a:pt x="796939" y="323684"/>
                  <a:pt x="794065" y="285917"/>
                  <a:pt x="802053" y="249061"/>
                </a:cubicBezTo>
                <a:cubicBezTo>
                  <a:pt x="820201" y="164347"/>
                  <a:pt x="882142" y="82857"/>
                  <a:pt x="958657" y="42427"/>
                </a:cubicBezTo>
                <a:cubicBezTo>
                  <a:pt x="1038676" y="176"/>
                  <a:pt x="1122269" y="2979"/>
                  <a:pt x="1210135" y="2348"/>
                </a:cubicBezTo>
                <a:cubicBezTo>
                  <a:pt x="1317551" y="1647"/>
                  <a:pt x="1425036" y="1928"/>
                  <a:pt x="1532452" y="1998"/>
                </a:cubicBezTo>
                <a:cubicBezTo>
                  <a:pt x="1794020" y="2068"/>
                  <a:pt x="2055657" y="666"/>
                  <a:pt x="2317225" y="666"/>
                </a:cubicBezTo>
                <a:cubicBezTo>
                  <a:pt x="2352925" y="666"/>
                  <a:pt x="2388687" y="-236"/>
                  <a:pt x="2423991" y="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12057A5-6B42-A2D2-F756-64303EEA292F}"/>
              </a:ext>
            </a:extLst>
          </p:cNvPr>
          <p:cNvGrpSpPr/>
          <p:nvPr/>
        </p:nvGrpSpPr>
        <p:grpSpPr>
          <a:xfrm>
            <a:off x="8530813" y="3362008"/>
            <a:ext cx="1001728" cy="978813"/>
            <a:chOff x="8557388" y="2042892"/>
            <a:chExt cx="2830360" cy="27656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B8F2CC1-BFC9-D6A3-288C-01DAA479745B}"/>
                </a:ext>
              </a:extLst>
            </p:cNvPr>
            <p:cNvSpPr/>
            <p:nvPr/>
          </p:nvSpPr>
          <p:spPr>
            <a:xfrm>
              <a:off x="9738118" y="2042892"/>
              <a:ext cx="1649630" cy="1614001"/>
            </a:xfrm>
            <a:custGeom>
              <a:avLst/>
              <a:gdLst>
                <a:gd name="csX0" fmla="*/ 1242705 w 1649630"/>
                <a:gd name="csY0" fmla="*/ 306 h 1614001"/>
                <a:gd name="csX1" fmla="*/ 1264953 w 1649630"/>
                <a:gd name="csY1" fmla="*/ 7583 h 1614001"/>
                <a:gd name="csX2" fmla="*/ 1303643 w 1649630"/>
                <a:gd name="csY2" fmla="*/ 103924 h 1614001"/>
                <a:gd name="csX3" fmla="*/ 1332372 w 1649630"/>
                <a:gd name="csY3" fmla="*/ 332018 h 1614001"/>
                <a:gd name="csX4" fmla="*/ 1552818 w 1649630"/>
                <a:gd name="csY4" fmla="*/ 354769 h 1614001"/>
                <a:gd name="csX5" fmla="*/ 1640481 w 1649630"/>
                <a:gd name="csY5" fmla="*/ 384012 h 1614001"/>
                <a:gd name="csX6" fmla="*/ 1633605 w 1649630"/>
                <a:gd name="csY6" fmla="*/ 459658 h 1614001"/>
                <a:gd name="csX7" fmla="*/ 1561879 w 1649630"/>
                <a:gd name="csY7" fmla="*/ 529391 h 1614001"/>
                <a:gd name="csX8" fmla="*/ 1481028 w 1649630"/>
                <a:gd name="csY8" fmla="*/ 609214 h 1614001"/>
                <a:gd name="csX9" fmla="*/ 1257948 w 1649630"/>
                <a:gd name="csY9" fmla="*/ 829724 h 1614001"/>
                <a:gd name="csX10" fmla="*/ 1117261 w 1649630"/>
                <a:gd name="csY10" fmla="*/ 933006 h 1614001"/>
                <a:gd name="csX11" fmla="*/ 856775 w 1649630"/>
                <a:gd name="csY11" fmla="*/ 917967 h 1614001"/>
                <a:gd name="csX12" fmla="*/ 775344 w 1649630"/>
                <a:gd name="csY12" fmla="*/ 996247 h 1614001"/>
                <a:gd name="csX13" fmla="*/ 636843 w 1649630"/>
                <a:gd name="csY13" fmla="*/ 1127679 h 1614001"/>
                <a:gd name="csX14" fmla="*/ 266134 w 1649630"/>
                <a:gd name="csY14" fmla="*/ 1476793 h 1614001"/>
                <a:gd name="csX15" fmla="*/ 24480 w 1649630"/>
                <a:gd name="csY15" fmla="*/ 1588559 h 1614001"/>
                <a:gd name="csX16" fmla="*/ 142929 w 1649630"/>
                <a:gd name="csY16" fmla="*/ 1360015 h 1614001"/>
                <a:gd name="csX17" fmla="*/ 486965 w 1649630"/>
                <a:gd name="csY17" fmla="*/ 1029153 h 1614001"/>
                <a:gd name="csX18" fmla="*/ 721872 w 1649630"/>
                <a:gd name="csY18" fmla="*/ 791612 h 1614001"/>
                <a:gd name="csX19" fmla="*/ 700277 w 1649630"/>
                <a:gd name="csY19" fmla="*/ 522192 h 1614001"/>
                <a:gd name="csX20" fmla="*/ 820205 w 1649630"/>
                <a:gd name="csY20" fmla="*/ 385490 h 1614001"/>
                <a:gd name="csX21" fmla="*/ 1110127 w 1649630"/>
                <a:gd name="csY21" fmla="*/ 96983 h 1614001"/>
                <a:gd name="csX22" fmla="*/ 1242705 w 1649630"/>
                <a:gd name="csY22" fmla="*/ 306 h 1614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649630" h="1614001">
                  <a:moveTo>
                    <a:pt x="1242705" y="306"/>
                  </a:moveTo>
                  <a:cubicBezTo>
                    <a:pt x="1250084" y="1089"/>
                    <a:pt x="1257514" y="3406"/>
                    <a:pt x="1264953" y="7583"/>
                  </a:cubicBezTo>
                  <a:cubicBezTo>
                    <a:pt x="1299915" y="27186"/>
                    <a:pt x="1299273" y="68833"/>
                    <a:pt x="1303643" y="103924"/>
                  </a:cubicBezTo>
                  <a:cubicBezTo>
                    <a:pt x="1313026" y="179120"/>
                    <a:pt x="1317011" y="258107"/>
                    <a:pt x="1332372" y="332018"/>
                  </a:cubicBezTo>
                  <a:cubicBezTo>
                    <a:pt x="1405768" y="340887"/>
                    <a:pt x="1479228" y="347828"/>
                    <a:pt x="1552818" y="354769"/>
                  </a:cubicBezTo>
                  <a:cubicBezTo>
                    <a:pt x="1583603" y="357726"/>
                    <a:pt x="1621137" y="354319"/>
                    <a:pt x="1640481" y="384012"/>
                  </a:cubicBezTo>
                  <a:cubicBezTo>
                    <a:pt x="1656164" y="408113"/>
                    <a:pt x="1650250" y="437742"/>
                    <a:pt x="1633605" y="459658"/>
                  </a:cubicBezTo>
                  <a:cubicBezTo>
                    <a:pt x="1614066" y="485430"/>
                    <a:pt x="1585467" y="507218"/>
                    <a:pt x="1561879" y="529391"/>
                  </a:cubicBezTo>
                  <a:cubicBezTo>
                    <a:pt x="1534308" y="555356"/>
                    <a:pt x="1508407" y="583120"/>
                    <a:pt x="1481028" y="609214"/>
                  </a:cubicBezTo>
                  <a:cubicBezTo>
                    <a:pt x="1405318" y="681389"/>
                    <a:pt x="1333014" y="757035"/>
                    <a:pt x="1257948" y="829724"/>
                  </a:cubicBezTo>
                  <a:cubicBezTo>
                    <a:pt x="1214886" y="871371"/>
                    <a:pt x="1178124" y="917902"/>
                    <a:pt x="1117261" y="933006"/>
                  </a:cubicBezTo>
                  <a:cubicBezTo>
                    <a:pt x="1032167" y="954086"/>
                    <a:pt x="941418" y="929085"/>
                    <a:pt x="856775" y="917967"/>
                  </a:cubicBezTo>
                  <a:cubicBezTo>
                    <a:pt x="827211" y="940589"/>
                    <a:pt x="801631" y="969897"/>
                    <a:pt x="775344" y="996247"/>
                  </a:cubicBezTo>
                  <a:cubicBezTo>
                    <a:pt x="730548" y="1041301"/>
                    <a:pt x="682988" y="1083976"/>
                    <a:pt x="636843" y="1127679"/>
                  </a:cubicBezTo>
                  <a:cubicBezTo>
                    <a:pt x="513637" y="1244329"/>
                    <a:pt x="387411" y="1358151"/>
                    <a:pt x="266134" y="1476793"/>
                  </a:cubicBezTo>
                  <a:cubicBezTo>
                    <a:pt x="210348" y="1531359"/>
                    <a:pt x="107259" y="1671017"/>
                    <a:pt x="24480" y="1588559"/>
                  </a:cubicBezTo>
                  <a:cubicBezTo>
                    <a:pt x="-57722" y="1506615"/>
                    <a:pt x="89007" y="1410981"/>
                    <a:pt x="142929" y="1360015"/>
                  </a:cubicBezTo>
                  <a:cubicBezTo>
                    <a:pt x="258679" y="1250756"/>
                    <a:pt x="372951" y="1140212"/>
                    <a:pt x="486965" y="1029153"/>
                  </a:cubicBezTo>
                  <a:cubicBezTo>
                    <a:pt x="566275" y="951965"/>
                    <a:pt x="649247" y="875099"/>
                    <a:pt x="721872" y="791612"/>
                  </a:cubicBezTo>
                  <a:cubicBezTo>
                    <a:pt x="718401" y="707033"/>
                    <a:pt x="674441" y="605551"/>
                    <a:pt x="700277" y="522192"/>
                  </a:cubicBezTo>
                  <a:cubicBezTo>
                    <a:pt x="715381" y="473669"/>
                    <a:pt x="783571" y="420903"/>
                    <a:pt x="820205" y="385490"/>
                  </a:cubicBezTo>
                  <a:cubicBezTo>
                    <a:pt x="918088" y="290821"/>
                    <a:pt x="1014814" y="194223"/>
                    <a:pt x="1110127" y="96983"/>
                  </a:cubicBezTo>
                  <a:cubicBezTo>
                    <a:pt x="1141956" y="64479"/>
                    <a:pt x="1191058" y="-5177"/>
                    <a:pt x="1242705" y="30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607" cap="flat">
              <a:solidFill>
                <a:srgbClr val="083667"/>
              </a:solidFill>
              <a:prstDash val="solid"/>
              <a:round/>
            </a:ln>
          </p:spPr>
          <p:txBody>
            <a:bodyPr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172C88E-76E5-55CE-9E41-4DF4FD39660C}"/>
                </a:ext>
              </a:extLst>
            </p:cNvPr>
            <p:cNvSpPr/>
            <p:nvPr/>
          </p:nvSpPr>
          <p:spPr>
            <a:xfrm>
              <a:off x="8557388" y="2328768"/>
              <a:ext cx="2527066" cy="2479738"/>
            </a:xfrm>
            <a:custGeom>
              <a:avLst/>
              <a:gdLst>
                <a:gd name="csX0" fmla="*/ 1280387 w 2527066"/>
                <a:gd name="csY0" fmla="*/ 593042 h 2479738"/>
                <a:gd name="csX1" fmla="*/ 1415307 w 2527066"/>
                <a:gd name="csY1" fmla="*/ 609468 h 2479738"/>
                <a:gd name="csX2" fmla="*/ 1590700 w 2527066"/>
                <a:gd name="csY2" fmla="*/ 685692 h 2479738"/>
                <a:gd name="csX3" fmla="*/ 1362670 w 2527066"/>
                <a:gd name="csY3" fmla="*/ 909094 h 2479738"/>
                <a:gd name="csX4" fmla="*/ 1084317 w 2527066"/>
                <a:gd name="csY4" fmla="*/ 950227 h 2479738"/>
                <a:gd name="csX5" fmla="*/ 1010279 w 2527066"/>
                <a:gd name="csY5" fmla="*/ 1471841 h 2479738"/>
                <a:gd name="csX6" fmla="*/ 1558436 w 2527066"/>
                <a:gd name="csY6" fmla="*/ 1424282 h 2479738"/>
                <a:gd name="csX7" fmla="*/ 1612230 w 2527066"/>
                <a:gd name="csY7" fmla="*/ 1238413 h 2479738"/>
                <a:gd name="csX8" fmla="*/ 1606896 w 2527066"/>
                <a:gd name="csY8" fmla="*/ 1173565 h 2479738"/>
                <a:gd name="csX9" fmla="*/ 1844694 w 2527066"/>
                <a:gd name="csY9" fmla="*/ 944635 h 2479738"/>
                <a:gd name="csX10" fmla="*/ 1913720 w 2527066"/>
                <a:gd name="csY10" fmla="*/ 1122470 h 2479738"/>
                <a:gd name="csX11" fmla="*/ 1766799 w 2527066"/>
                <a:gd name="csY11" fmla="*/ 1658417 h 2479738"/>
                <a:gd name="csX12" fmla="*/ 783791 w 2527066"/>
                <a:gd name="csY12" fmla="*/ 1679176 h 2479738"/>
                <a:gd name="csX13" fmla="*/ 898642 w 2527066"/>
                <a:gd name="csY13" fmla="*/ 706965 h 2479738"/>
                <a:gd name="csX14" fmla="*/ 1280387 w 2527066"/>
                <a:gd name="csY14" fmla="*/ 593042 h 2479738"/>
                <a:gd name="csX15" fmla="*/ 1276026 w 2527066"/>
                <a:gd name="csY15" fmla="*/ 469 h 2479738"/>
                <a:gd name="csX16" fmla="*/ 1388378 w 2527066"/>
                <a:gd name="csY16" fmla="*/ 6936 h 2479738"/>
                <a:gd name="csX17" fmla="*/ 1737300 w 2527066"/>
                <a:gd name="csY17" fmla="*/ 89009 h 2479738"/>
                <a:gd name="csX18" fmla="*/ 1844052 w 2527066"/>
                <a:gd name="csY18" fmla="*/ 139397 h 2479738"/>
                <a:gd name="csX19" fmla="*/ 1773226 w 2527066"/>
                <a:gd name="csY19" fmla="*/ 325779 h 2479738"/>
                <a:gd name="csX20" fmla="*/ 1786851 w 2527066"/>
                <a:gd name="csY20" fmla="*/ 460489 h 2479738"/>
                <a:gd name="csX21" fmla="*/ 895942 w 2527066"/>
                <a:gd name="csY21" fmla="*/ 383108 h 2479738"/>
                <a:gd name="csX22" fmla="*/ 315778 w 2527066"/>
                <a:gd name="csY22" fmla="*/ 1206277 h 2479738"/>
                <a:gd name="csX23" fmla="*/ 562574 w 2527066"/>
                <a:gd name="csY23" fmla="*/ 1861702 h 2479738"/>
                <a:gd name="csX24" fmla="*/ 1221276 w 2527066"/>
                <a:gd name="csY24" fmla="*/ 2173025 h 2479738"/>
                <a:gd name="csX25" fmla="*/ 2141685 w 2527066"/>
                <a:gd name="csY25" fmla="*/ 1596717 h 2479738"/>
                <a:gd name="csX26" fmla="*/ 2179284 w 2527066"/>
                <a:gd name="csY26" fmla="*/ 983710 h 2479738"/>
                <a:gd name="csX27" fmla="*/ 2102545 w 2527066"/>
                <a:gd name="csY27" fmla="*/ 797070 h 2479738"/>
                <a:gd name="csX28" fmla="*/ 2067711 w 2527066"/>
                <a:gd name="csY28" fmla="*/ 730680 h 2479738"/>
                <a:gd name="csX29" fmla="*/ 2204799 w 2527066"/>
                <a:gd name="csY29" fmla="*/ 744498 h 2479738"/>
                <a:gd name="csX30" fmla="*/ 2403843 w 2527066"/>
                <a:gd name="csY30" fmla="*/ 695653 h 2479738"/>
                <a:gd name="csX31" fmla="*/ 2511302 w 2527066"/>
                <a:gd name="csY31" fmla="*/ 1032491 h 2479738"/>
                <a:gd name="csX32" fmla="*/ 2027350 w 2527066"/>
                <a:gd name="csY32" fmla="*/ 2227783 h 2479738"/>
                <a:gd name="csX33" fmla="*/ 1580481 w 2527066"/>
                <a:gd name="csY33" fmla="*/ 2441866 h 2479738"/>
                <a:gd name="csX34" fmla="*/ 340265 w 2527066"/>
                <a:gd name="csY34" fmla="*/ 2077713 h 2479738"/>
                <a:gd name="csX35" fmla="*/ 18144 w 2527066"/>
                <a:gd name="csY35" fmla="*/ 1033391 h 2479738"/>
                <a:gd name="csX36" fmla="*/ 206069 w 2527066"/>
                <a:gd name="csY36" fmla="*/ 567113 h 2479738"/>
                <a:gd name="csX37" fmla="*/ 1163433 w 2527066"/>
                <a:gd name="csY37" fmla="*/ 2823 h 2479738"/>
                <a:gd name="csX38" fmla="*/ 1276026 w 2527066"/>
                <a:gd name="csY38" fmla="*/ 469 h 2479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2527066" h="2479738">
                  <a:moveTo>
                    <a:pt x="1280387" y="593042"/>
                  </a:moveTo>
                  <a:cubicBezTo>
                    <a:pt x="1325333" y="593838"/>
                    <a:pt x="1370511" y="599265"/>
                    <a:pt x="1415307" y="609468"/>
                  </a:cubicBezTo>
                  <a:cubicBezTo>
                    <a:pt x="1463446" y="620394"/>
                    <a:pt x="1560043" y="646937"/>
                    <a:pt x="1590700" y="685692"/>
                  </a:cubicBezTo>
                  <a:cubicBezTo>
                    <a:pt x="1514669" y="760181"/>
                    <a:pt x="1438701" y="834605"/>
                    <a:pt x="1362670" y="909094"/>
                  </a:cubicBezTo>
                  <a:cubicBezTo>
                    <a:pt x="1251355" y="894633"/>
                    <a:pt x="1185221" y="891098"/>
                    <a:pt x="1084317" y="950227"/>
                  </a:cubicBezTo>
                  <a:cubicBezTo>
                    <a:pt x="896392" y="1060192"/>
                    <a:pt x="867278" y="1312966"/>
                    <a:pt x="1010279" y="1471841"/>
                  </a:cubicBezTo>
                  <a:cubicBezTo>
                    <a:pt x="1158420" y="1636436"/>
                    <a:pt x="1440565" y="1610214"/>
                    <a:pt x="1558436" y="1424282"/>
                  </a:cubicBezTo>
                  <a:cubicBezTo>
                    <a:pt x="1593271" y="1369331"/>
                    <a:pt x="1613258" y="1303518"/>
                    <a:pt x="1612230" y="1238413"/>
                  </a:cubicBezTo>
                  <a:cubicBezTo>
                    <a:pt x="1611909" y="1216690"/>
                    <a:pt x="1607474" y="1195159"/>
                    <a:pt x="1606896" y="1173565"/>
                  </a:cubicBezTo>
                  <a:cubicBezTo>
                    <a:pt x="1686140" y="1097276"/>
                    <a:pt x="1765450" y="1020924"/>
                    <a:pt x="1844694" y="944635"/>
                  </a:cubicBezTo>
                  <a:cubicBezTo>
                    <a:pt x="1883578" y="980883"/>
                    <a:pt x="1903951" y="1070669"/>
                    <a:pt x="1913720" y="1122470"/>
                  </a:cubicBezTo>
                  <a:cubicBezTo>
                    <a:pt x="1949326" y="1312452"/>
                    <a:pt x="1891161" y="1511689"/>
                    <a:pt x="1766799" y="1658417"/>
                  </a:cubicBezTo>
                  <a:cubicBezTo>
                    <a:pt x="1514669" y="1955794"/>
                    <a:pt x="1048712" y="1964727"/>
                    <a:pt x="783791" y="1679176"/>
                  </a:cubicBezTo>
                  <a:cubicBezTo>
                    <a:pt x="508138" y="1382120"/>
                    <a:pt x="564952" y="932167"/>
                    <a:pt x="898642" y="706965"/>
                  </a:cubicBezTo>
                  <a:cubicBezTo>
                    <a:pt x="1012784" y="629938"/>
                    <a:pt x="1145546" y="590653"/>
                    <a:pt x="1280387" y="593042"/>
                  </a:cubicBezTo>
                  <a:close/>
                  <a:moveTo>
                    <a:pt x="1276026" y="469"/>
                  </a:moveTo>
                  <a:cubicBezTo>
                    <a:pt x="1313487" y="1457"/>
                    <a:pt x="1350908" y="3916"/>
                    <a:pt x="1388378" y="6936"/>
                  </a:cubicBezTo>
                  <a:cubicBezTo>
                    <a:pt x="1507149" y="16448"/>
                    <a:pt x="1627077" y="43120"/>
                    <a:pt x="1737300" y="89009"/>
                  </a:cubicBezTo>
                  <a:cubicBezTo>
                    <a:pt x="1773033" y="103920"/>
                    <a:pt x="1812559" y="116838"/>
                    <a:pt x="1844052" y="139397"/>
                  </a:cubicBezTo>
                  <a:cubicBezTo>
                    <a:pt x="1797585" y="202253"/>
                    <a:pt x="1770270" y="242678"/>
                    <a:pt x="1773226" y="325779"/>
                  </a:cubicBezTo>
                  <a:cubicBezTo>
                    <a:pt x="1774769" y="370190"/>
                    <a:pt x="1794950" y="417942"/>
                    <a:pt x="1786851" y="460489"/>
                  </a:cubicBezTo>
                  <a:cubicBezTo>
                    <a:pt x="1501686" y="297115"/>
                    <a:pt x="1206302" y="255018"/>
                    <a:pt x="895942" y="383108"/>
                  </a:cubicBezTo>
                  <a:cubicBezTo>
                    <a:pt x="568615" y="518139"/>
                    <a:pt x="329210" y="850415"/>
                    <a:pt x="315778" y="1206277"/>
                  </a:cubicBezTo>
                  <a:cubicBezTo>
                    <a:pt x="306780" y="1444333"/>
                    <a:pt x="401449" y="1686823"/>
                    <a:pt x="562574" y="1861702"/>
                  </a:cubicBezTo>
                  <a:cubicBezTo>
                    <a:pt x="731990" y="2045578"/>
                    <a:pt x="970495" y="2161264"/>
                    <a:pt x="1221276" y="2173025"/>
                  </a:cubicBezTo>
                  <a:cubicBezTo>
                    <a:pt x="1610238" y="2191213"/>
                    <a:pt x="1991166" y="1957721"/>
                    <a:pt x="2141685" y="1596717"/>
                  </a:cubicBezTo>
                  <a:cubicBezTo>
                    <a:pt x="2222280" y="1403329"/>
                    <a:pt x="2238990" y="1185325"/>
                    <a:pt x="2179284" y="983710"/>
                  </a:cubicBezTo>
                  <a:cubicBezTo>
                    <a:pt x="2160260" y="919248"/>
                    <a:pt x="2133138" y="856842"/>
                    <a:pt x="2102545" y="797070"/>
                  </a:cubicBezTo>
                  <a:cubicBezTo>
                    <a:pt x="2091169" y="774833"/>
                    <a:pt x="2077095" y="753817"/>
                    <a:pt x="2067711" y="730680"/>
                  </a:cubicBezTo>
                  <a:cubicBezTo>
                    <a:pt x="2111222" y="724510"/>
                    <a:pt x="2160453" y="741927"/>
                    <a:pt x="2204799" y="744498"/>
                  </a:cubicBezTo>
                  <a:cubicBezTo>
                    <a:pt x="2277552" y="748740"/>
                    <a:pt x="2340473" y="729009"/>
                    <a:pt x="2403843" y="695653"/>
                  </a:cubicBezTo>
                  <a:cubicBezTo>
                    <a:pt x="2454552" y="763779"/>
                    <a:pt x="2497227" y="946948"/>
                    <a:pt x="2511302" y="1032491"/>
                  </a:cubicBezTo>
                  <a:cubicBezTo>
                    <a:pt x="2584827" y="1481031"/>
                    <a:pt x="2397416" y="1958749"/>
                    <a:pt x="2027350" y="2227783"/>
                  </a:cubicBezTo>
                  <a:cubicBezTo>
                    <a:pt x="1893861" y="2324831"/>
                    <a:pt x="1741477" y="2402533"/>
                    <a:pt x="1580481" y="2441866"/>
                  </a:cubicBezTo>
                  <a:cubicBezTo>
                    <a:pt x="1126157" y="2552796"/>
                    <a:pt x="661679" y="2416672"/>
                    <a:pt x="340265" y="2077713"/>
                  </a:cubicBezTo>
                  <a:cubicBezTo>
                    <a:pt x="79072" y="1802316"/>
                    <a:pt x="-50368" y="1409113"/>
                    <a:pt x="18144" y="1033391"/>
                  </a:cubicBezTo>
                  <a:cubicBezTo>
                    <a:pt x="48479" y="866932"/>
                    <a:pt x="115127" y="709278"/>
                    <a:pt x="206069" y="567113"/>
                  </a:cubicBezTo>
                  <a:cubicBezTo>
                    <a:pt x="413596" y="242421"/>
                    <a:pt x="780770" y="31744"/>
                    <a:pt x="1163433" y="2823"/>
                  </a:cubicBezTo>
                  <a:cubicBezTo>
                    <a:pt x="1201063" y="-37"/>
                    <a:pt x="1238564" y="-519"/>
                    <a:pt x="1276026" y="46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1B9AE09-DE52-7810-94D3-BBBE9CAC5041}"/>
              </a:ext>
            </a:extLst>
          </p:cNvPr>
          <p:cNvGrpSpPr/>
          <p:nvPr/>
        </p:nvGrpSpPr>
        <p:grpSpPr>
          <a:xfrm>
            <a:off x="4562821" y="3362942"/>
            <a:ext cx="940410" cy="976945"/>
            <a:chOff x="4738602" y="2041118"/>
            <a:chExt cx="2657107" cy="2760335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D1D4D4C-2E05-25C8-8666-85C86A54BDFD}"/>
                </a:ext>
              </a:extLst>
            </p:cNvPr>
            <p:cNvSpPr/>
            <p:nvPr/>
          </p:nvSpPr>
          <p:spPr>
            <a:xfrm>
              <a:off x="4738602" y="2041118"/>
              <a:ext cx="2657107" cy="2760335"/>
            </a:xfrm>
            <a:custGeom>
              <a:avLst/>
              <a:gdLst>
                <a:gd name="csX0" fmla="*/ 2076473 w 2657107"/>
                <a:gd name="csY0" fmla="*/ 1887895 h 2760335"/>
                <a:gd name="csX1" fmla="*/ 2118096 w 2657107"/>
                <a:gd name="csY1" fmla="*/ 1899600 h 2760335"/>
                <a:gd name="csX2" fmla="*/ 2174012 w 2657107"/>
                <a:gd name="csY2" fmla="*/ 1952944 h 2760335"/>
                <a:gd name="csX3" fmla="*/ 2284555 w 2657107"/>
                <a:gd name="csY3" fmla="*/ 2067537 h 2760335"/>
                <a:gd name="csX4" fmla="*/ 2526403 w 2657107"/>
                <a:gd name="csY4" fmla="*/ 2320567 h 2760335"/>
                <a:gd name="csX5" fmla="*/ 2635855 w 2657107"/>
                <a:gd name="csY5" fmla="*/ 2442359 h 2760335"/>
                <a:gd name="csX6" fmla="*/ 2536108 w 2657107"/>
                <a:gd name="csY6" fmla="*/ 2727396 h 2760335"/>
                <a:gd name="csX7" fmla="*/ 2323182 w 2657107"/>
                <a:gd name="csY7" fmla="*/ 2735687 h 2760335"/>
                <a:gd name="csX8" fmla="*/ 2199012 w 2657107"/>
                <a:gd name="csY8" fmla="*/ 2615695 h 2760335"/>
                <a:gd name="csX9" fmla="*/ 1955494 w 2657107"/>
                <a:gd name="csY9" fmla="*/ 2370827 h 2760335"/>
                <a:gd name="csX10" fmla="*/ 1798482 w 2657107"/>
                <a:gd name="csY10" fmla="*/ 2194149 h 2760335"/>
                <a:gd name="csX11" fmla="*/ 1923102 w 2657107"/>
                <a:gd name="csY11" fmla="*/ 1966440 h 2760335"/>
                <a:gd name="csX12" fmla="*/ 2033260 w 2657107"/>
                <a:gd name="csY12" fmla="*/ 1891180 h 2760335"/>
                <a:gd name="csX13" fmla="*/ 2076473 w 2657107"/>
                <a:gd name="csY13" fmla="*/ 1887895 h 2760335"/>
                <a:gd name="csX14" fmla="*/ 1180601 w 2657107"/>
                <a:gd name="csY14" fmla="*/ 236887 h 2760335"/>
                <a:gd name="csX15" fmla="*/ 1088300 w 2657107"/>
                <a:gd name="csY15" fmla="*/ 240022 h 2760335"/>
                <a:gd name="csX16" fmla="*/ 250799 w 2657107"/>
                <a:gd name="csY16" fmla="*/ 980668 h 2760335"/>
                <a:gd name="csX17" fmla="*/ 1138880 w 2657107"/>
                <a:gd name="csY17" fmla="*/ 1989706 h 2760335"/>
                <a:gd name="csX18" fmla="*/ 1986857 w 2657107"/>
                <a:gd name="csY18" fmla="*/ 1134016 h 2760335"/>
                <a:gd name="csX19" fmla="*/ 1180601 w 2657107"/>
                <a:gd name="csY19" fmla="*/ 236887 h 2760335"/>
                <a:gd name="csX20" fmla="*/ 1187251 w 2657107"/>
                <a:gd name="csY20" fmla="*/ 682 h 2760335"/>
                <a:gd name="csX21" fmla="*/ 1481310 w 2657107"/>
                <a:gd name="csY21" fmla="*/ 55117 h 2760335"/>
                <a:gd name="csX22" fmla="*/ 1964299 w 2657107"/>
                <a:gd name="csY22" fmla="*/ 376274 h 2760335"/>
                <a:gd name="csX23" fmla="*/ 2194256 w 2657107"/>
                <a:gd name="csY23" fmla="*/ 1345207 h 2760335"/>
                <a:gd name="csX24" fmla="*/ 1569103 w 2657107"/>
                <a:gd name="csY24" fmla="*/ 2113554 h 2760335"/>
                <a:gd name="csX25" fmla="*/ 1113172 w 2657107"/>
                <a:gd name="csY25" fmla="*/ 2219535 h 2760335"/>
                <a:gd name="csX26" fmla="*/ 31510 w 2657107"/>
                <a:gd name="csY26" fmla="*/ 1384283 h 2760335"/>
                <a:gd name="csX27" fmla="*/ 32667 w 2657107"/>
                <a:gd name="csY27" fmla="*/ 852964 h 2760335"/>
                <a:gd name="csX28" fmla="*/ 154137 w 2657107"/>
                <a:gd name="csY28" fmla="*/ 563685 h 2760335"/>
                <a:gd name="csX29" fmla="*/ 1088364 w 2657107"/>
                <a:gd name="csY29" fmla="*/ 2223 h 2760335"/>
                <a:gd name="csX30" fmla="*/ 1187251 w 2657107"/>
                <a:gd name="csY30" fmla="*/ 682 h 2760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657107" h="2760335">
                  <a:moveTo>
                    <a:pt x="2076473" y="1887895"/>
                  </a:moveTo>
                  <a:cubicBezTo>
                    <a:pt x="2090846" y="1889044"/>
                    <a:pt x="2104953" y="1892691"/>
                    <a:pt x="2118096" y="1899600"/>
                  </a:cubicBezTo>
                  <a:cubicBezTo>
                    <a:pt x="2140591" y="1911489"/>
                    <a:pt x="2156658" y="1934948"/>
                    <a:pt x="2174012" y="1952944"/>
                  </a:cubicBezTo>
                  <a:cubicBezTo>
                    <a:pt x="2210902" y="1991120"/>
                    <a:pt x="2247793" y="2029232"/>
                    <a:pt x="2284555" y="2067537"/>
                  </a:cubicBezTo>
                  <a:cubicBezTo>
                    <a:pt x="2365278" y="2151730"/>
                    <a:pt x="2446130" y="2235924"/>
                    <a:pt x="2526403" y="2320567"/>
                  </a:cubicBezTo>
                  <a:cubicBezTo>
                    <a:pt x="2562651" y="2358808"/>
                    <a:pt x="2611432" y="2395056"/>
                    <a:pt x="2635855" y="2442359"/>
                  </a:cubicBezTo>
                  <a:cubicBezTo>
                    <a:pt x="2691191" y="2549368"/>
                    <a:pt x="2631613" y="2669489"/>
                    <a:pt x="2536108" y="2727396"/>
                  </a:cubicBezTo>
                  <a:cubicBezTo>
                    <a:pt x="2472802" y="2765765"/>
                    <a:pt x="2388544" y="2773285"/>
                    <a:pt x="2323182" y="2735687"/>
                  </a:cubicBezTo>
                  <a:cubicBezTo>
                    <a:pt x="2275879" y="2708501"/>
                    <a:pt x="2236931" y="2654578"/>
                    <a:pt x="2199012" y="2615695"/>
                  </a:cubicBezTo>
                  <a:cubicBezTo>
                    <a:pt x="2118610" y="2533301"/>
                    <a:pt x="2036281" y="2452771"/>
                    <a:pt x="1955494" y="2370827"/>
                  </a:cubicBezTo>
                  <a:cubicBezTo>
                    <a:pt x="1913654" y="2328280"/>
                    <a:pt x="1813393" y="2248135"/>
                    <a:pt x="1798482" y="2194149"/>
                  </a:cubicBezTo>
                  <a:cubicBezTo>
                    <a:pt x="1772067" y="2098258"/>
                    <a:pt x="1863074" y="2026019"/>
                    <a:pt x="1923102" y="1966440"/>
                  </a:cubicBezTo>
                  <a:cubicBezTo>
                    <a:pt x="1955494" y="1934370"/>
                    <a:pt x="1987050" y="1901335"/>
                    <a:pt x="2033260" y="1891180"/>
                  </a:cubicBezTo>
                  <a:cubicBezTo>
                    <a:pt x="2047464" y="1888095"/>
                    <a:pt x="2062101" y="1886746"/>
                    <a:pt x="2076473" y="1887895"/>
                  </a:cubicBezTo>
                  <a:close/>
                  <a:moveTo>
                    <a:pt x="1180601" y="236887"/>
                  </a:moveTo>
                  <a:cubicBezTo>
                    <a:pt x="1150173" y="236043"/>
                    <a:pt x="1119375" y="237050"/>
                    <a:pt x="1088300" y="240022"/>
                  </a:cubicBezTo>
                  <a:cubicBezTo>
                    <a:pt x="672988" y="279805"/>
                    <a:pt x="329272" y="562978"/>
                    <a:pt x="250799" y="980668"/>
                  </a:cubicBezTo>
                  <a:cubicBezTo>
                    <a:pt x="151245" y="1510959"/>
                    <a:pt x="606854" y="2011879"/>
                    <a:pt x="1138880" y="1989706"/>
                  </a:cubicBezTo>
                  <a:cubicBezTo>
                    <a:pt x="1595453" y="1970682"/>
                    <a:pt x="1963655" y="1583649"/>
                    <a:pt x="1986857" y="1134016"/>
                  </a:cubicBezTo>
                  <a:cubicBezTo>
                    <a:pt x="2010356" y="678564"/>
                    <a:pt x="1637032" y="249547"/>
                    <a:pt x="1180601" y="236887"/>
                  </a:cubicBezTo>
                  <a:close/>
                  <a:moveTo>
                    <a:pt x="1187251" y="682"/>
                  </a:moveTo>
                  <a:cubicBezTo>
                    <a:pt x="1287151" y="4457"/>
                    <a:pt x="1388858" y="23786"/>
                    <a:pt x="1481310" y="55117"/>
                  </a:cubicBezTo>
                  <a:cubicBezTo>
                    <a:pt x="1664736" y="117395"/>
                    <a:pt x="1837622" y="228582"/>
                    <a:pt x="1964299" y="376274"/>
                  </a:cubicBezTo>
                  <a:cubicBezTo>
                    <a:pt x="2188408" y="637467"/>
                    <a:pt x="2270095" y="1011518"/>
                    <a:pt x="2194256" y="1345207"/>
                  </a:cubicBezTo>
                  <a:cubicBezTo>
                    <a:pt x="2118932" y="1676326"/>
                    <a:pt x="1880555" y="1974860"/>
                    <a:pt x="1569103" y="2113554"/>
                  </a:cubicBezTo>
                  <a:cubicBezTo>
                    <a:pt x="1423339" y="2178531"/>
                    <a:pt x="1273526" y="2217350"/>
                    <a:pt x="1113172" y="2219535"/>
                  </a:cubicBezTo>
                  <a:cubicBezTo>
                    <a:pt x="611160" y="2226412"/>
                    <a:pt x="151823" y="1871706"/>
                    <a:pt x="31510" y="1384283"/>
                  </a:cubicBezTo>
                  <a:cubicBezTo>
                    <a:pt x="-11551" y="1209791"/>
                    <a:pt x="-9816" y="1027328"/>
                    <a:pt x="32667" y="852964"/>
                  </a:cubicBezTo>
                  <a:cubicBezTo>
                    <a:pt x="57410" y="751610"/>
                    <a:pt x="101564" y="653406"/>
                    <a:pt x="154137" y="563685"/>
                  </a:cubicBezTo>
                  <a:cubicBezTo>
                    <a:pt x="353116" y="224212"/>
                    <a:pt x="699981" y="30052"/>
                    <a:pt x="1088364" y="2223"/>
                  </a:cubicBezTo>
                  <a:cubicBezTo>
                    <a:pt x="1120853" y="-107"/>
                    <a:pt x="1153952" y="-577"/>
                    <a:pt x="1187251" y="68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607" cap="flat">
              <a:solidFill>
                <a:srgbClr val="083667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DFB2658-B10D-737A-303D-E8417A7CC160}"/>
                </a:ext>
              </a:extLst>
            </p:cNvPr>
            <p:cNvSpPr/>
            <p:nvPr/>
          </p:nvSpPr>
          <p:spPr>
            <a:xfrm>
              <a:off x="5294184" y="2637263"/>
              <a:ext cx="1066793" cy="1049942"/>
            </a:xfrm>
            <a:custGeom>
              <a:avLst/>
              <a:gdLst>
                <a:gd name="csX0" fmla="*/ 177080 w 1066793"/>
                <a:gd name="csY0" fmla="*/ 557046 h 1049942"/>
                <a:gd name="csX1" fmla="*/ 231485 w 1066793"/>
                <a:gd name="csY1" fmla="*/ 564798 h 1049942"/>
                <a:gd name="csX2" fmla="*/ 261306 w 1066793"/>
                <a:gd name="csY2" fmla="*/ 640701 h 1049942"/>
                <a:gd name="csX3" fmla="*/ 261306 w 1066793"/>
                <a:gd name="csY3" fmla="*/ 827084 h 1049942"/>
                <a:gd name="csX4" fmla="*/ 261370 w 1066793"/>
                <a:gd name="csY4" fmla="*/ 974904 h 1049942"/>
                <a:gd name="csX5" fmla="*/ 224929 w 1066793"/>
                <a:gd name="csY5" fmla="*/ 1044380 h 1049942"/>
                <a:gd name="csX6" fmla="*/ 146263 w 1066793"/>
                <a:gd name="csY6" fmla="*/ 1046887 h 1049942"/>
                <a:gd name="csX7" fmla="*/ 22543 w 1066793"/>
                <a:gd name="csY7" fmla="*/ 1037632 h 1049942"/>
                <a:gd name="csX8" fmla="*/ 434 w 1066793"/>
                <a:gd name="csY8" fmla="*/ 962050 h 1049942"/>
                <a:gd name="csX9" fmla="*/ 49 w 1066793"/>
                <a:gd name="csY9" fmla="*/ 775668 h 1049942"/>
                <a:gd name="csX10" fmla="*/ 306 w 1066793"/>
                <a:gd name="csY10" fmla="*/ 634274 h 1049942"/>
                <a:gd name="csX11" fmla="*/ 38996 w 1066793"/>
                <a:gd name="csY11" fmla="*/ 562870 h 1049942"/>
                <a:gd name="csX12" fmla="*/ 120555 w 1066793"/>
                <a:gd name="csY12" fmla="*/ 560235 h 1049942"/>
                <a:gd name="csX13" fmla="*/ 177080 w 1066793"/>
                <a:gd name="csY13" fmla="*/ 557046 h 1049942"/>
                <a:gd name="csX14" fmla="*/ 492043 w 1066793"/>
                <a:gd name="csY14" fmla="*/ 278806 h 1049942"/>
                <a:gd name="csX15" fmla="*/ 572115 w 1066793"/>
                <a:gd name="csY15" fmla="*/ 280726 h 1049942"/>
                <a:gd name="csX16" fmla="*/ 632722 w 1066793"/>
                <a:gd name="csY16" fmla="*/ 286318 h 1049942"/>
                <a:gd name="csX17" fmla="*/ 662736 w 1066793"/>
                <a:gd name="csY17" fmla="*/ 357914 h 1049942"/>
                <a:gd name="csX18" fmla="*/ 662800 w 1066793"/>
                <a:gd name="csY18" fmla="*/ 499308 h 1049942"/>
                <a:gd name="csX19" fmla="*/ 662800 w 1066793"/>
                <a:gd name="csY19" fmla="*/ 884928 h 1049942"/>
                <a:gd name="csX20" fmla="*/ 647825 w 1066793"/>
                <a:gd name="csY20" fmla="*/ 1029856 h 1049942"/>
                <a:gd name="csX21" fmla="*/ 583298 w 1066793"/>
                <a:gd name="csY21" fmla="*/ 1046759 h 1049942"/>
                <a:gd name="csX22" fmla="*/ 443832 w 1066793"/>
                <a:gd name="csY22" fmla="*/ 1045859 h 1049942"/>
                <a:gd name="csX23" fmla="*/ 400386 w 1066793"/>
                <a:gd name="csY23" fmla="*/ 974905 h 1049942"/>
                <a:gd name="csX24" fmla="*/ 400386 w 1066793"/>
                <a:gd name="csY24" fmla="*/ 788523 h 1049942"/>
                <a:gd name="csX25" fmla="*/ 400450 w 1066793"/>
                <a:gd name="csY25" fmla="*/ 428611 h 1049942"/>
                <a:gd name="csX26" fmla="*/ 419345 w 1066793"/>
                <a:gd name="csY26" fmla="*/ 293516 h 1049942"/>
                <a:gd name="csX27" fmla="*/ 492043 w 1066793"/>
                <a:gd name="csY27" fmla="*/ 278806 h 1049942"/>
                <a:gd name="csX28" fmla="*/ 924435 w 1066793"/>
                <a:gd name="csY28" fmla="*/ 245 h 1049942"/>
                <a:gd name="csX29" fmla="*/ 994625 w 1066793"/>
                <a:gd name="csY29" fmla="*/ 2438 h 1049942"/>
                <a:gd name="csX30" fmla="*/ 1052725 w 1066793"/>
                <a:gd name="csY30" fmla="*/ 20305 h 1049942"/>
                <a:gd name="csX31" fmla="*/ 1066672 w 1066793"/>
                <a:gd name="csY31" fmla="*/ 87981 h 1049942"/>
                <a:gd name="csX32" fmla="*/ 1066479 w 1066793"/>
                <a:gd name="csY32" fmla="*/ 216521 h 1049942"/>
                <a:gd name="csX33" fmla="*/ 1066415 w 1066793"/>
                <a:gd name="csY33" fmla="*/ 749961 h 1049942"/>
                <a:gd name="csX34" fmla="*/ 1066287 w 1066793"/>
                <a:gd name="csY34" fmla="*/ 968478 h 1049942"/>
                <a:gd name="csX35" fmla="*/ 1019177 w 1066793"/>
                <a:gd name="csY35" fmla="*/ 1046245 h 1049942"/>
                <a:gd name="csX36" fmla="*/ 885367 w 1066793"/>
                <a:gd name="csY36" fmla="*/ 1046759 h 1049942"/>
                <a:gd name="csX37" fmla="*/ 821611 w 1066793"/>
                <a:gd name="csY37" fmla="*/ 1029021 h 1049942"/>
                <a:gd name="csX38" fmla="*/ 806636 w 1066793"/>
                <a:gd name="csY38" fmla="*/ 962051 h 1049942"/>
                <a:gd name="csX39" fmla="*/ 806572 w 1066793"/>
                <a:gd name="csY39" fmla="*/ 839939 h 1049942"/>
                <a:gd name="csX40" fmla="*/ 806507 w 1066793"/>
                <a:gd name="csY40" fmla="*/ 312925 h 1049942"/>
                <a:gd name="csX41" fmla="*/ 806829 w 1066793"/>
                <a:gd name="csY41" fmla="*/ 87981 h 1049942"/>
                <a:gd name="csX42" fmla="*/ 854774 w 1066793"/>
                <a:gd name="csY42" fmla="*/ 3787 h 1049942"/>
                <a:gd name="csX43" fmla="*/ 924435 w 1066793"/>
                <a:gd name="csY43" fmla="*/ 245 h 10499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066793" h="1049942">
                  <a:moveTo>
                    <a:pt x="177080" y="557046"/>
                  </a:moveTo>
                  <a:cubicBezTo>
                    <a:pt x="197165" y="556427"/>
                    <a:pt x="216896" y="557632"/>
                    <a:pt x="231485" y="564798"/>
                  </a:cubicBezTo>
                  <a:cubicBezTo>
                    <a:pt x="261692" y="579709"/>
                    <a:pt x="260984" y="611779"/>
                    <a:pt x="261306" y="640701"/>
                  </a:cubicBezTo>
                  <a:cubicBezTo>
                    <a:pt x="262077" y="702786"/>
                    <a:pt x="261370" y="764999"/>
                    <a:pt x="261306" y="827084"/>
                  </a:cubicBezTo>
                  <a:cubicBezTo>
                    <a:pt x="261242" y="876379"/>
                    <a:pt x="261884" y="925674"/>
                    <a:pt x="261370" y="974904"/>
                  </a:cubicBezTo>
                  <a:cubicBezTo>
                    <a:pt x="261113" y="1003762"/>
                    <a:pt x="256421" y="1033776"/>
                    <a:pt x="224929" y="1044380"/>
                  </a:cubicBezTo>
                  <a:cubicBezTo>
                    <a:pt x="201599" y="1052221"/>
                    <a:pt x="170621" y="1046951"/>
                    <a:pt x="146263" y="1046887"/>
                  </a:cubicBezTo>
                  <a:cubicBezTo>
                    <a:pt x="110529" y="1046823"/>
                    <a:pt x="53778" y="1058134"/>
                    <a:pt x="22543" y="1037632"/>
                  </a:cubicBezTo>
                  <a:cubicBezTo>
                    <a:pt x="-4065" y="1020215"/>
                    <a:pt x="563" y="989815"/>
                    <a:pt x="434" y="962050"/>
                  </a:cubicBezTo>
                  <a:cubicBezTo>
                    <a:pt x="242" y="899901"/>
                    <a:pt x="177" y="837817"/>
                    <a:pt x="49" y="775668"/>
                  </a:cubicBezTo>
                  <a:cubicBezTo>
                    <a:pt x="-16" y="728558"/>
                    <a:pt x="-80" y="681384"/>
                    <a:pt x="306" y="634274"/>
                  </a:cubicBezTo>
                  <a:cubicBezTo>
                    <a:pt x="563" y="603874"/>
                    <a:pt x="4933" y="572832"/>
                    <a:pt x="38996" y="562870"/>
                  </a:cubicBezTo>
                  <a:cubicBezTo>
                    <a:pt x="63869" y="555608"/>
                    <a:pt x="94782" y="560428"/>
                    <a:pt x="120555" y="560235"/>
                  </a:cubicBezTo>
                  <a:cubicBezTo>
                    <a:pt x="136558" y="560107"/>
                    <a:pt x="156996" y="557664"/>
                    <a:pt x="177080" y="557046"/>
                  </a:cubicBezTo>
                  <a:close/>
                  <a:moveTo>
                    <a:pt x="492043" y="278806"/>
                  </a:moveTo>
                  <a:cubicBezTo>
                    <a:pt x="522418" y="278509"/>
                    <a:pt x="554023" y="280983"/>
                    <a:pt x="572115" y="280726"/>
                  </a:cubicBezTo>
                  <a:cubicBezTo>
                    <a:pt x="591782" y="280469"/>
                    <a:pt x="614469" y="277063"/>
                    <a:pt x="632722" y="286318"/>
                  </a:cubicBezTo>
                  <a:cubicBezTo>
                    <a:pt x="660872" y="300650"/>
                    <a:pt x="662671" y="330278"/>
                    <a:pt x="662736" y="357914"/>
                  </a:cubicBezTo>
                  <a:cubicBezTo>
                    <a:pt x="662800" y="405024"/>
                    <a:pt x="662800" y="452198"/>
                    <a:pt x="662800" y="499308"/>
                  </a:cubicBezTo>
                  <a:cubicBezTo>
                    <a:pt x="662864" y="627848"/>
                    <a:pt x="662993" y="756388"/>
                    <a:pt x="662800" y="884928"/>
                  </a:cubicBezTo>
                  <a:cubicBezTo>
                    <a:pt x="662736" y="922333"/>
                    <a:pt x="674047" y="1002027"/>
                    <a:pt x="647825" y="1029856"/>
                  </a:cubicBezTo>
                  <a:cubicBezTo>
                    <a:pt x="630215" y="1048559"/>
                    <a:pt x="606949" y="1046566"/>
                    <a:pt x="583298" y="1046759"/>
                  </a:cubicBezTo>
                  <a:cubicBezTo>
                    <a:pt x="538952" y="1047016"/>
                    <a:pt x="487472" y="1054279"/>
                    <a:pt x="443832" y="1045859"/>
                  </a:cubicBezTo>
                  <a:cubicBezTo>
                    <a:pt x="408034" y="1038918"/>
                    <a:pt x="400514" y="1005948"/>
                    <a:pt x="400386" y="974905"/>
                  </a:cubicBezTo>
                  <a:cubicBezTo>
                    <a:pt x="400193" y="912756"/>
                    <a:pt x="400322" y="850672"/>
                    <a:pt x="400386" y="788523"/>
                  </a:cubicBezTo>
                  <a:cubicBezTo>
                    <a:pt x="400386" y="668531"/>
                    <a:pt x="400450" y="548603"/>
                    <a:pt x="400450" y="428611"/>
                  </a:cubicBezTo>
                  <a:cubicBezTo>
                    <a:pt x="400386" y="389664"/>
                    <a:pt x="386118" y="322052"/>
                    <a:pt x="419345" y="293516"/>
                  </a:cubicBezTo>
                  <a:cubicBezTo>
                    <a:pt x="432521" y="282173"/>
                    <a:pt x="461667" y="279104"/>
                    <a:pt x="492043" y="278806"/>
                  </a:cubicBezTo>
                  <a:close/>
                  <a:moveTo>
                    <a:pt x="924435" y="245"/>
                  </a:moveTo>
                  <a:cubicBezTo>
                    <a:pt x="948319" y="863"/>
                    <a:pt x="972292" y="2438"/>
                    <a:pt x="994625" y="2438"/>
                  </a:cubicBezTo>
                  <a:cubicBezTo>
                    <a:pt x="1016477" y="2438"/>
                    <a:pt x="1037236" y="2502"/>
                    <a:pt x="1052725" y="20305"/>
                  </a:cubicBezTo>
                  <a:cubicBezTo>
                    <a:pt x="1069050" y="39136"/>
                    <a:pt x="1066672" y="64715"/>
                    <a:pt x="1066672" y="87981"/>
                  </a:cubicBezTo>
                  <a:cubicBezTo>
                    <a:pt x="1066672" y="130849"/>
                    <a:pt x="1066479" y="173653"/>
                    <a:pt x="1066479" y="216521"/>
                  </a:cubicBezTo>
                  <a:cubicBezTo>
                    <a:pt x="1066287" y="394355"/>
                    <a:pt x="1066929" y="572126"/>
                    <a:pt x="1066415" y="749961"/>
                  </a:cubicBezTo>
                  <a:cubicBezTo>
                    <a:pt x="1066222" y="822779"/>
                    <a:pt x="1066158" y="895661"/>
                    <a:pt x="1066287" y="968478"/>
                  </a:cubicBezTo>
                  <a:cubicBezTo>
                    <a:pt x="1066350" y="1002799"/>
                    <a:pt x="1060438" y="1040011"/>
                    <a:pt x="1019177" y="1046245"/>
                  </a:cubicBezTo>
                  <a:cubicBezTo>
                    <a:pt x="976501" y="1052736"/>
                    <a:pt x="928556" y="1047145"/>
                    <a:pt x="885367" y="1046759"/>
                  </a:cubicBezTo>
                  <a:cubicBezTo>
                    <a:pt x="861844" y="1046566"/>
                    <a:pt x="838964" y="1047530"/>
                    <a:pt x="821611" y="1029021"/>
                  </a:cubicBezTo>
                  <a:cubicBezTo>
                    <a:pt x="804129" y="1010447"/>
                    <a:pt x="806636" y="985703"/>
                    <a:pt x="806636" y="962051"/>
                  </a:cubicBezTo>
                  <a:cubicBezTo>
                    <a:pt x="806572" y="921369"/>
                    <a:pt x="806507" y="880621"/>
                    <a:pt x="806572" y="839939"/>
                  </a:cubicBezTo>
                  <a:cubicBezTo>
                    <a:pt x="806765" y="664289"/>
                    <a:pt x="807536" y="488575"/>
                    <a:pt x="806507" y="312925"/>
                  </a:cubicBezTo>
                  <a:cubicBezTo>
                    <a:pt x="806057" y="237987"/>
                    <a:pt x="806636" y="162984"/>
                    <a:pt x="806829" y="87981"/>
                  </a:cubicBezTo>
                  <a:cubicBezTo>
                    <a:pt x="806957" y="52054"/>
                    <a:pt x="811456" y="11371"/>
                    <a:pt x="854774" y="3787"/>
                  </a:cubicBezTo>
                  <a:cubicBezTo>
                    <a:pt x="876755" y="-37"/>
                    <a:pt x="900551" y="-374"/>
                    <a:pt x="924435" y="245"/>
                  </a:cubicBezTo>
                  <a:close/>
                </a:path>
              </a:pathLst>
            </a:custGeom>
            <a:solidFill>
              <a:srgbClr val="07A08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16C8058-8AB5-5511-C1E2-119767D15BE2}"/>
              </a:ext>
            </a:extLst>
          </p:cNvPr>
          <p:cNvGrpSpPr/>
          <p:nvPr/>
        </p:nvGrpSpPr>
        <p:grpSpPr>
          <a:xfrm>
            <a:off x="593561" y="3330985"/>
            <a:ext cx="1000040" cy="1040859"/>
            <a:chOff x="744096" y="1895534"/>
            <a:chExt cx="2825590" cy="294092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BBCCF52-C671-535B-8070-0FB6D5C14ADF}"/>
                </a:ext>
              </a:extLst>
            </p:cNvPr>
            <p:cNvSpPr/>
            <p:nvPr/>
          </p:nvSpPr>
          <p:spPr>
            <a:xfrm>
              <a:off x="744096" y="1895534"/>
              <a:ext cx="2825590" cy="2299679"/>
            </a:xfrm>
            <a:custGeom>
              <a:avLst/>
              <a:gdLst>
                <a:gd name="csX0" fmla="*/ 1365691 w 2825590"/>
                <a:gd name="csY0" fmla="*/ 1856744 h 2299679"/>
                <a:gd name="csX1" fmla="*/ 1444036 w 2825590"/>
                <a:gd name="csY1" fmla="*/ 1856744 h 2299679"/>
                <a:gd name="csX2" fmla="*/ 1444036 w 2825590"/>
                <a:gd name="csY2" fmla="*/ 2298021 h 2299679"/>
                <a:gd name="csX3" fmla="*/ 1365691 w 2825590"/>
                <a:gd name="csY3" fmla="*/ 2298021 h 2299679"/>
                <a:gd name="csX4" fmla="*/ 1365691 w 2825590"/>
                <a:gd name="csY4" fmla="*/ 1856744 h 2299679"/>
                <a:gd name="csX5" fmla="*/ 2701091 w 2825590"/>
                <a:gd name="csY5" fmla="*/ 1321737 h 2299679"/>
                <a:gd name="csX6" fmla="*/ 2755270 w 2825590"/>
                <a:gd name="csY6" fmla="*/ 1327224 h 2299679"/>
                <a:gd name="csX7" fmla="*/ 2820119 w 2825590"/>
                <a:gd name="csY7" fmla="*/ 1457113 h 2299679"/>
                <a:gd name="csX8" fmla="*/ 2684702 w 2825590"/>
                <a:gd name="csY8" fmla="*/ 1522476 h 2299679"/>
                <a:gd name="csX9" fmla="*/ 2517600 w 2825590"/>
                <a:gd name="csY9" fmla="*/ 1522668 h 2299679"/>
                <a:gd name="csX10" fmla="*/ 2402493 w 2825590"/>
                <a:gd name="csY10" fmla="*/ 1494454 h 2299679"/>
                <a:gd name="csX11" fmla="*/ 2461557 w 2825590"/>
                <a:gd name="csY11" fmla="*/ 1324331 h 2299679"/>
                <a:gd name="csX12" fmla="*/ 2646140 w 2825590"/>
                <a:gd name="csY12" fmla="*/ 1323817 h 2299679"/>
                <a:gd name="csX13" fmla="*/ 2701091 w 2825590"/>
                <a:gd name="csY13" fmla="*/ 1321737 h 2299679"/>
                <a:gd name="csX14" fmla="*/ 277055 w 2825590"/>
                <a:gd name="csY14" fmla="*/ 1320170 h 2299679"/>
                <a:gd name="csX15" fmla="*/ 383583 w 2825590"/>
                <a:gd name="csY15" fmla="*/ 1327802 h 2299679"/>
                <a:gd name="csX16" fmla="*/ 442325 w 2825590"/>
                <a:gd name="csY16" fmla="*/ 1463797 h 2299679"/>
                <a:gd name="csX17" fmla="*/ 313143 w 2825590"/>
                <a:gd name="csY17" fmla="*/ 1522090 h 2299679"/>
                <a:gd name="csX18" fmla="*/ 139614 w 2825590"/>
                <a:gd name="csY18" fmla="*/ 1522026 h 2299679"/>
                <a:gd name="csX19" fmla="*/ 29970 w 2825590"/>
                <a:gd name="csY19" fmla="*/ 1495354 h 2299679"/>
                <a:gd name="csX20" fmla="*/ 83699 w 2825590"/>
                <a:gd name="csY20" fmla="*/ 1324331 h 2299679"/>
                <a:gd name="csX21" fmla="*/ 165322 w 2825590"/>
                <a:gd name="csY21" fmla="*/ 1323817 h 2299679"/>
                <a:gd name="csX22" fmla="*/ 277055 w 2825590"/>
                <a:gd name="csY22" fmla="*/ 1320170 h 2299679"/>
                <a:gd name="csX23" fmla="*/ 1418585 w 2825590"/>
                <a:gd name="csY23" fmla="*/ 587155 h 2299679"/>
                <a:gd name="csX24" fmla="*/ 2210198 w 2825590"/>
                <a:gd name="csY24" fmla="*/ 1509943 h 2299679"/>
                <a:gd name="csX25" fmla="*/ 2020473 w 2825590"/>
                <a:gd name="csY25" fmla="*/ 1897683 h 2299679"/>
                <a:gd name="csX26" fmla="*/ 1881136 w 2825590"/>
                <a:gd name="csY26" fmla="*/ 2028215 h 2299679"/>
                <a:gd name="csX27" fmla="*/ 1809153 w 2825590"/>
                <a:gd name="csY27" fmla="*/ 2167038 h 2299679"/>
                <a:gd name="csX28" fmla="*/ 1784281 w 2825590"/>
                <a:gd name="csY28" fmla="*/ 2271863 h 2299679"/>
                <a:gd name="csX29" fmla="*/ 1694946 w 2825590"/>
                <a:gd name="csY29" fmla="*/ 2298727 h 2299679"/>
                <a:gd name="csX30" fmla="*/ 1519167 w 2825590"/>
                <a:gd name="csY30" fmla="*/ 2296992 h 2299679"/>
                <a:gd name="csX31" fmla="*/ 1519167 w 2825590"/>
                <a:gd name="csY31" fmla="*/ 1858029 h 2299679"/>
                <a:gd name="csX32" fmla="*/ 1650471 w 2825590"/>
                <a:gd name="csY32" fmla="*/ 1823516 h 2299679"/>
                <a:gd name="csX33" fmla="*/ 1764100 w 2825590"/>
                <a:gd name="csY33" fmla="*/ 1515663 h 2299679"/>
                <a:gd name="csX34" fmla="*/ 1715833 w 2825590"/>
                <a:gd name="csY34" fmla="*/ 1486549 h 2299679"/>
                <a:gd name="csX35" fmla="*/ 1470258 w 2825590"/>
                <a:gd name="csY35" fmla="*/ 1681672 h 2299679"/>
                <a:gd name="csX36" fmla="*/ 1445129 w 2825590"/>
                <a:gd name="csY36" fmla="*/ 1781290 h 2299679"/>
                <a:gd name="csX37" fmla="*/ 1360742 w 2825590"/>
                <a:gd name="csY37" fmla="*/ 1781290 h 2299679"/>
                <a:gd name="csX38" fmla="*/ 1335355 w 2825590"/>
                <a:gd name="csY38" fmla="*/ 1674153 h 2299679"/>
                <a:gd name="csX39" fmla="*/ 1168768 w 2825590"/>
                <a:gd name="csY39" fmla="*/ 1480314 h 2299679"/>
                <a:gd name="csX40" fmla="*/ 1052439 w 2825590"/>
                <a:gd name="csY40" fmla="*/ 1514313 h 2299679"/>
                <a:gd name="csX41" fmla="*/ 1130784 w 2825590"/>
                <a:gd name="csY41" fmla="*/ 1808412 h 2299679"/>
                <a:gd name="csX42" fmla="*/ 1286703 w 2825590"/>
                <a:gd name="csY42" fmla="*/ 1855843 h 2299679"/>
                <a:gd name="csX43" fmla="*/ 1286703 w 2825590"/>
                <a:gd name="csY43" fmla="*/ 2297506 h 2299679"/>
                <a:gd name="csX44" fmla="*/ 1110090 w 2825590"/>
                <a:gd name="csY44" fmla="*/ 2298663 h 2299679"/>
                <a:gd name="csX45" fmla="*/ 1026860 w 2825590"/>
                <a:gd name="csY45" fmla="*/ 2278547 h 2299679"/>
                <a:gd name="csX46" fmla="*/ 1000445 w 2825590"/>
                <a:gd name="csY46" fmla="*/ 2170638 h 2299679"/>
                <a:gd name="csX47" fmla="*/ 928977 w 2825590"/>
                <a:gd name="csY47" fmla="*/ 2029565 h 2299679"/>
                <a:gd name="csX48" fmla="*/ 791504 w 2825590"/>
                <a:gd name="csY48" fmla="*/ 1897169 h 2299679"/>
                <a:gd name="csX49" fmla="*/ 612319 w 2825590"/>
                <a:gd name="csY49" fmla="*/ 1530252 h 2299679"/>
                <a:gd name="csX50" fmla="*/ 1418585 w 2825590"/>
                <a:gd name="csY50" fmla="*/ 587155 h 2299679"/>
                <a:gd name="csX51" fmla="*/ 482927 w 2825590"/>
                <a:gd name="csY51" fmla="*/ 451763 h 2299679"/>
                <a:gd name="csX52" fmla="*/ 521313 w 2825590"/>
                <a:gd name="csY52" fmla="*/ 464014 h 2299679"/>
                <a:gd name="csX53" fmla="*/ 591624 w 2825590"/>
                <a:gd name="csY53" fmla="*/ 528734 h 2299679"/>
                <a:gd name="csX54" fmla="*/ 731154 w 2825590"/>
                <a:gd name="csY54" fmla="*/ 665565 h 2299679"/>
                <a:gd name="csX55" fmla="*/ 702040 w 2825590"/>
                <a:gd name="csY55" fmla="*/ 797704 h 2299679"/>
                <a:gd name="csX56" fmla="*/ 602550 w 2825590"/>
                <a:gd name="csY56" fmla="*/ 807087 h 2299679"/>
                <a:gd name="csX57" fmla="*/ 541044 w 2825590"/>
                <a:gd name="csY57" fmla="*/ 752843 h 2299679"/>
                <a:gd name="csX58" fmla="*/ 428829 w 2825590"/>
                <a:gd name="csY58" fmla="*/ 646541 h 2299679"/>
                <a:gd name="csX59" fmla="*/ 377670 w 2825590"/>
                <a:gd name="csY59" fmla="*/ 588441 h 2299679"/>
                <a:gd name="csX60" fmla="*/ 442711 w 2825590"/>
                <a:gd name="csY60" fmla="*/ 455274 h 2299679"/>
                <a:gd name="csX61" fmla="*/ 482927 w 2825590"/>
                <a:gd name="csY61" fmla="*/ 451763 h 2299679"/>
                <a:gd name="csX62" fmla="*/ 2353417 w 2825590"/>
                <a:gd name="csY62" fmla="*/ 451761 h 2299679"/>
                <a:gd name="csX63" fmla="*/ 2455130 w 2825590"/>
                <a:gd name="csY63" fmla="*/ 571989 h 2299679"/>
                <a:gd name="csX64" fmla="*/ 2400565 w 2825590"/>
                <a:gd name="csY64" fmla="*/ 645321 h 2299679"/>
                <a:gd name="csX65" fmla="*/ 2281923 w 2825590"/>
                <a:gd name="csY65" fmla="*/ 758050 h 2299679"/>
                <a:gd name="csX66" fmla="*/ 2227100 w 2825590"/>
                <a:gd name="csY66" fmla="*/ 805867 h 2299679"/>
                <a:gd name="csX67" fmla="*/ 2129989 w 2825590"/>
                <a:gd name="csY67" fmla="*/ 802975 h 2299679"/>
                <a:gd name="csX68" fmla="*/ 2093483 w 2825590"/>
                <a:gd name="csY68" fmla="*/ 672314 h 2299679"/>
                <a:gd name="csX69" fmla="*/ 2241433 w 2825590"/>
                <a:gd name="csY69" fmla="*/ 524622 h 2299679"/>
                <a:gd name="csX70" fmla="*/ 2326526 w 2825590"/>
                <a:gd name="csY70" fmla="*/ 455982 h 2299679"/>
                <a:gd name="csX71" fmla="*/ 2353417 w 2825590"/>
                <a:gd name="csY71" fmla="*/ 451761 h 2299679"/>
                <a:gd name="csX72" fmla="*/ 1426940 w 2825590"/>
                <a:gd name="csY72" fmla="*/ 436 h 2299679"/>
                <a:gd name="csX73" fmla="*/ 1529643 w 2825590"/>
                <a:gd name="csY73" fmla="*/ 71904 h 2299679"/>
                <a:gd name="csX74" fmla="*/ 1531250 w 2825590"/>
                <a:gd name="csY74" fmla="*/ 161303 h 2299679"/>
                <a:gd name="csX75" fmla="*/ 1531315 w 2825590"/>
                <a:gd name="csY75" fmla="*/ 276989 h 2299679"/>
                <a:gd name="csX76" fmla="*/ 1527394 w 2825590"/>
                <a:gd name="csY76" fmla="*/ 382327 h 2299679"/>
                <a:gd name="csX77" fmla="*/ 1437866 w 2825590"/>
                <a:gd name="csY77" fmla="*/ 446919 h 2299679"/>
                <a:gd name="csX78" fmla="*/ 1342361 w 2825590"/>
                <a:gd name="csY78" fmla="*/ 289843 h 2299679"/>
                <a:gd name="csX79" fmla="*/ 1342618 w 2825590"/>
                <a:gd name="csY79" fmla="*/ 167730 h 2299679"/>
                <a:gd name="csX80" fmla="*/ 1347438 w 2825590"/>
                <a:gd name="csY80" fmla="*/ 60785 h 2299679"/>
                <a:gd name="csX81" fmla="*/ 1426940 w 2825590"/>
                <a:gd name="csY81" fmla="*/ 436 h 2299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</a:cxnLst>
              <a:rect l="l" t="t" r="r" b="b"/>
              <a:pathLst>
                <a:path w="2825590" h="2299679">
                  <a:moveTo>
                    <a:pt x="1365691" y="1856744"/>
                  </a:moveTo>
                  <a:cubicBezTo>
                    <a:pt x="1391784" y="1856744"/>
                    <a:pt x="1417878" y="1856744"/>
                    <a:pt x="1444036" y="1856744"/>
                  </a:cubicBezTo>
                  <a:cubicBezTo>
                    <a:pt x="1444036" y="2003858"/>
                    <a:pt x="1444036" y="2150908"/>
                    <a:pt x="1444036" y="2298021"/>
                  </a:cubicBezTo>
                  <a:cubicBezTo>
                    <a:pt x="1417878" y="2298021"/>
                    <a:pt x="1391784" y="2298021"/>
                    <a:pt x="1365691" y="2298021"/>
                  </a:cubicBezTo>
                  <a:cubicBezTo>
                    <a:pt x="1365691" y="2150908"/>
                    <a:pt x="1365691" y="2003858"/>
                    <a:pt x="1365691" y="1856744"/>
                  </a:cubicBezTo>
                  <a:close/>
                  <a:moveTo>
                    <a:pt x="2701091" y="1321737"/>
                  </a:moveTo>
                  <a:cubicBezTo>
                    <a:pt x="2719858" y="1321359"/>
                    <a:pt x="2738496" y="1322243"/>
                    <a:pt x="2755270" y="1327224"/>
                  </a:cubicBezTo>
                  <a:cubicBezTo>
                    <a:pt x="2810993" y="1343805"/>
                    <a:pt x="2837986" y="1403126"/>
                    <a:pt x="2820119" y="1457113"/>
                  </a:cubicBezTo>
                  <a:cubicBezTo>
                    <a:pt x="2800002" y="1518105"/>
                    <a:pt x="2739460" y="1522925"/>
                    <a:pt x="2684702" y="1522476"/>
                  </a:cubicBezTo>
                  <a:cubicBezTo>
                    <a:pt x="2628980" y="1522090"/>
                    <a:pt x="2573322" y="1522476"/>
                    <a:pt x="2517600" y="1522668"/>
                  </a:cubicBezTo>
                  <a:cubicBezTo>
                    <a:pt x="2475761" y="1522861"/>
                    <a:pt x="2434756" y="1525882"/>
                    <a:pt x="2402493" y="1494454"/>
                  </a:cubicBezTo>
                  <a:cubicBezTo>
                    <a:pt x="2344136" y="1437575"/>
                    <a:pt x="2380770" y="1332815"/>
                    <a:pt x="2461557" y="1324331"/>
                  </a:cubicBezTo>
                  <a:cubicBezTo>
                    <a:pt x="2522035" y="1318033"/>
                    <a:pt x="2585341" y="1324074"/>
                    <a:pt x="2646140" y="1323817"/>
                  </a:cubicBezTo>
                  <a:cubicBezTo>
                    <a:pt x="2663429" y="1323753"/>
                    <a:pt x="2682324" y="1322114"/>
                    <a:pt x="2701091" y="1321737"/>
                  </a:cubicBezTo>
                  <a:close/>
                  <a:moveTo>
                    <a:pt x="277055" y="1320170"/>
                  </a:moveTo>
                  <a:cubicBezTo>
                    <a:pt x="318718" y="1319351"/>
                    <a:pt x="359514" y="1320411"/>
                    <a:pt x="383583" y="1327802"/>
                  </a:cubicBezTo>
                  <a:cubicBezTo>
                    <a:pt x="441297" y="1345540"/>
                    <a:pt x="463727" y="1410517"/>
                    <a:pt x="442325" y="1463797"/>
                  </a:cubicBezTo>
                  <a:cubicBezTo>
                    <a:pt x="419509" y="1520612"/>
                    <a:pt x="366037" y="1521897"/>
                    <a:pt x="313143" y="1522090"/>
                  </a:cubicBezTo>
                  <a:cubicBezTo>
                    <a:pt x="255300" y="1522283"/>
                    <a:pt x="197457" y="1521768"/>
                    <a:pt x="139614" y="1522026"/>
                  </a:cubicBezTo>
                  <a:cubicBezTo>
                    <a:pt x="99060" y="1522283"/>
                    <a:pt x="61333" y="1525303"/>
                    <a:pt x="29970" y="1495354"/>
                  </a:cubicBezTo>
                  <a:cubicBezTo>
                    <a:pt x="-27745" y="1440081"/>
                    <a:pt x="2076" y="1334486"/>
                    <a:pt x="83699" y="1324331"/>
                  </a:cubicBezTo>
                  <a:cubicBezTo>
                    <a:pt x="110307" y="1320989"/>
                    <a:pt x="138521" y="1323946"/>
                    <a:pt x="165322" y="1323817"/>
                  </a:cubicBezTo>
                  <a:cubicBezTo>
                    <a:pt x="192862" y="1323689"/>
                    <a:pt x="235392" y="1320989"/>
                    <a:pt x="277055" y="1320170"/>
                  </a:cubicBezTo>
                  <a:close/>
                  <a:moveTo>
                    <a:pt x="1418585" y="587155"/>
                  </a:moveTo>
                  <a:cubicBezTo>
                    <a:pt x="1901830" y="590690"/>
                    <a:pt x="2287964" y="1027083"/>
                    <a:pt x="2210198" y="1509943"/>
                  </a:cubicBezTo>
                  <a:cubicBezTo>
                    <a:pt x="2187317" y="1652108"/>
                    <a:pt x="2116299" y="1790995"/>
                    <a:pt x="2020473" y="1897683"/>
                  </a:cubicBezTo>
                  <a:cubicBezTo>
                    <a:pt x="1977605" y="1945500"/>
                    <a:pt x="1927024" y="1983676"/>
                    <a:pt x="1881136" y="2028215"/>
                  </a:cubicBezTo>
                  <a:cubicBezTo>
                    <a:pt x="1842638" y="2065685"/>
                    <a:pt x="1819372" y="2114723"/>
                    <a:pt x="1809153" y="2167038"/>
                  </a:cubicBezTo>
                  <a:cubicBezTo>
                    <a:pt x="1802726" y="2200073"/>
                    <a:pt x="1805426" y="2244098"/>
                    <a:pt x="1784281" y="2271863"/>
                  </a:cubicBezTo>
                  <a:cubicBezTo>
                    <a:pt x="1761144" y="2302134"/>
                    <a:pt x="1729587" y="2298920"/>
                    <a:pt x="1694946" y="2298727"/>
                  </a:cubicBezTo>
                  <a:cubicBezTo>
                    <a:pt x="1636524" y="2298406"/>
                    <a:pt x="1577396" y="2302005"/>
                    <a:pt x="1519167" y="2296992"/>
                  </a:cubicBezTo>
                  <a:cubicBezTo>
                    <a:pt x="1519167" y="2150650"/>
                    <a:pt x="1519167" y="2004371"/>
                    <a:pt x="1519167" y="1858029"/>
                  </a:cubicBezTo>
                  <a:cubicBezTo>
                    <a:pt x="1558501" y="1839005"/>
                    <a:pt x="1608695" y="1841061"/>
                    <a:pt x="1650471" y="1823516"/>
                  </a:cubicBezTo>
                  <a:cubicBezTo>
                    <a:pt x="1760244" y="1777434"/>
                    <a:pt x="1872202" y="1620423"/>
                    <a:pt x="1764100" y="1515663"/>
                  </a:cubicBezTo>
                  <a:cubicBezTo>
                    <a:pt x="1750603" y="1502616"/>
                    <a:pt x="1733379" y="1493040"/>
                    <a:pt x="1715833" y="1486549"/>
                  </a:cubicBezTo>
                  <a:cubicBezTo>
                    <a:pt x="1583309" y="1437382"/>
                    <a:pt x="1502714" y="1576783"/>
                    <a:pt x="1470258" y="1681672"/>
                  </a:cubicBezTo>
                  <a:cubicBezTo>
                    <a:pt x="1460168" y="1714321"/>
                    <a:pt x="1459461" y="1750505"/>
                    <a:pt x="1445129" y="1781290"/>
                  </a:cubicBezTo>
                  <a:cubicBezTo>
                    <a:pt x="1416978" y="1781290"/>
                    <a:pt x="1388892" y="1781290"/>
                    <a:pt x="1360742" y="1781290"/>
                  </a:cubicBezTo>
                  <a:cubicBezTo>
                    <a:pt x="1346474" y="1748577"/>
                    <a:pt x="1345253" y="1708987"/>
                    <a:pt x="1335355" y="1674153"/>
                  </a:cubicBezTo>
                  <a:cubicBezTo>
                    <a:pt x="1311254" y="1589766"/>
                    <a:pt x="1261831" y="1498953"/>
                    <a:pt x="1168768" y="1480314"/>
                  </a:cubicBezTo>
                  <a:cubicBezTo>
                    <a:pt x="1126350" y="1471831"/>
                    <a:pt x="1084124" y="1485070"/>
                    <a:pt x="1052439" y="1514313"/>
                  </a:cubicBezTo>
                  <a:cubicBezTo>
                    <a:pt x="953592" y="1605319"/>
                    <a:pt x="1036950" y="1753269"/>
                    <a:pt x="1130784" y="1808412"/>
                  </a:cubicBezTo>
                  <a:cubicBezTo>
                    <a:pt x="1177830" y="1836048"/>
                    <a:pt x="1234066" y="1844918"/>
                    <a:pt x="1286703" y="1855843"/>
                  </a:cubicBezTo>
                  <a:cubicBezTo>
                    <a:pt x="1286703" y="2003086"/>
                    <a:pt x="1286703" y="2150328"/>
                    <a:pt x="1286703" y="2297506"/>
                  </a:cubicBezTo>
                  <a:cubicBezTo>
                    <a:pt x="1227896" y="2299370"/>
                    <a:pt x="1168896" y="2298792"/>
                    <a:pt x="1110090" y="2298663"/>
                  </a:cubicBezTo>
                  <a:cubicBezTo>
                    <a:pt x="1079176" y="2298535"/>
                    <a:pt x="1049483" y="2303483"/>
                    <a:pt x="1026860" y="2278547"/>
                  </a:cubicBezTo>
                  <a:cubicBezTo>
                    <a:pt x="1001538" y="2250589"/>
                    <a:pt x="1007258" y="2205536"/>
                    <a:pt x="1000445" y="2170638"/>
                  </a:cubicBezTo>
                  <a:cubicBezTo>
                    <a:pt x="990419" y="2119414"/>
                    <a:pt x="965547" y="2067356"/>
                    <a:pt x="928977" y="2029565"/>
                  </a:cubicBezTo>
                  <a:cubicBezTo>
                    <a:pt x="884502" y="1983612"/>
                    <a:pt x="833279" y="1946335"/>
                    <a:pt x="791504" y="1897169"/>
                  </a:cubicBezTo>
                  <a:cubicBezTo>
                    <a:pt x="703197" y="1793309"/>
                    <a:pt x="638220" y="1664383"/>
                    <a:pt x="612319" y="1530252"/>
                  </a:cubicBezTo>
                  <a:cubicBezTo>
                    <a:pt x="517007" y="1037109"/>
                    <a:pt x="926920" y="583556"/>
                    <a:pt x="1418585" y="587155"/>
                  </a:cubicBezTo>
                  <a:close/>
                  <a:moveTo>
                    <a:pt x="482927" y="451763"/>
                  </a:moveTo>
                  <a:cubicBezTo>
                    <a:pt x="496472" y="453024"/>
                    <a:pt x="509712" y="456913"/>
                    <a:pt x="521313" y="464014"/>
                  </a:cubicBezTo>
                  <a:cubicBezTo>
                    <a:pt x="547214" y="479825"/>
                    <a:pt x="569772" y="507718"/>
                    <a:pt x="591624" y="528734"/>
                  </a:cubicBezTo>
                  <a:cubicBezTo>
                    <a:pt x="626844" y="562669"/>
                    <a:pt x="707310" y="628867"/>
                    <a:pt x="731154" y="665565"/>
                  </a:cubicBezTo>
                  <a:cubicBezTo>
                    <a:pt x="760911" y="711389"/>
                    <a:pt x="743944" y="767176"/>
                    <a:pt x="702040" y="797704"/>
                  </a:cubicBezTo>
                  <a:cubicBezTo>
                    <a:pt x="674404" y="817884"/>
                    <a:pt x="633849" y="821355"/>
                    <a:pt x="602550" y="807087"/>
                  </a:cubicBezTo>
                  <a:cubicBezTo>
                    <a:pt x="578770" y="796290"/>
                    <a:pt x="560003" y="770453"/>
                    <a:pt x="541044" y="752843"/>
                  </a:cubicBezTo>
                  <a:cubicBezTo>
                    <a:pt x="503317" y="717752"/>
                    <a:pt x="466234" y="681954"/>
                    <a:pt x="428829" y="646541"/>
                  </a:cubicBezTo>
                  <a:cubicBezTo>
                    <a:pt x="409933" y="628610"/>
                    <a:pt x="387824" y="613506"/>
                    <a:pt x="377670" y="588441"/>
                  </a:cubicBezTo>
                  <a:cubicBezTo>
                    <a:pt x="355946" y="534518"/>
                    <a:pt x="385382" y="470441"/>
                    <a:pt x="442711" y="455274"/>
                  </a:cubicBezTo>
                  <a:cubicBezTo>
                    <a:pt x="455533" y="451868"/>
                    <a:pt x="469383" y="450502"/>
                    <a:pt x="482927" y="451763"/>
                  </a:cubicBezTo>
                  <a:close/>
                  <a:moveTo>
                    <a:pt x="2353417" y="451761"/>
                  </a:moveTo>
                  <a:cubicBezTo>
                    <a:pt x="2415357" y="450413"/>
                    <a:pt x="2468852" y="506306"/>
                    <a:pt x="2455130" y="571989"/>
                  </a:cubicBezTo>
                  <a:cubicBezTo>
                    <a:pt x="2448446" y="604124"/>
                    <a:pt x="2422995" y="623983"/>
                    <a:pt x="2400565" y="645321"/>
                  </a:cubicBezTo>
                  <a:cubicBezTo>
                    <a:pt x="2361103" y="682919"/>
                    <a:pt x="2321770" y="720774"/>
                    <a:pt x="2281923" y="758050"/>
                  </a:cubicBezTo>
                  <a:cubicBezTo>
                    <a:pt x="2265020" y="773796"/>
                    <a:pt x="2248052" y="795648"/>
                    <a:pt x="2227100" y="805867"/>
                  </a:cubicBezTo>
                  <a:cubicBezTo>
                    <a:pt x="2198308" y="819942"/>
                    <a:pt x="2157689" y="818978"/>
                    <a:pt x="2129989" y="802975"/>
                  </a:cubicBezTo>
                  <a:cubicBezTo>
                    <a:pt x="2084743" y="776881"/>
                    <a:pt x="2068611" y="717817"/>
                    <a:pt x="2093483" y="672314"/>
                  </a:cubicBezTo>
                  <a:cubicBezTo>
                    <a:pt x="2113600" y="635487"/>
                    <a:pt x="2206598" y="558942"/>
                    <a:pt x="2241433" y="524622"/>
                  </a:cubicBezTo>
                  <a:cubicBezTo>
                    <a:pt x="2265984" y="500456"/>
                    <a:pt x="2292399" y="466008"/>
                    <a:pt x="2326526" y="455982"/>
                  </a:cubicBezTo>
                  <a:cubicBezTo>
                    <a:pt x="2335548" y="453315"/>
                    <a:pt x="2344569" y="451954"/>
                    <a:pt x="2353417" y="451761"/>
                  </a:cubicBezTo>
                  <a:close/>
                  <a:moveTo>
                    <a:pt x="1426940" y="436"/>
                  </a:moveTo>
                  <a:cubicBezTo>
                    <a:pt x="1472250" y="-3935"/>
                    <a:pt x="1520903" y="24922"/>
                    <a:pt x="1529643" y="71904"/>
                  </a:cubicBezTo>
                  <a:cubicBezTo>
                    <a:pt x="1535042" y="100375"/>
                    <a:pt x="1531250" y="132382"/>
                    <a:pt x="1531250" y="161303"/>
                  </a:cubicBezTo>
                  <a:cubicBezTo>
                    <a:pt x="1531186" y="199865"/>
                    <a:pt x="1531443" y="238427"/>
                    <a:pt x="1531315" y="276989"/>
                  </a:cubicBezTo>
                  <a:cubicBezTo>
                    <a:pt x="1531186" y="310088"/>
                    <a:pt x="1537613" y="350578"/>
                    <a:pt x="1527394" y="382327"/>
                  </a:cubicBezTo>
                  <a:cubicBezTo>
                    <a:pt x="1515118" y="420311"/>
                    <a:pt x="1477263" y="446147"/>
                    <a:pt x="1437866" y="446919"/>
                  </a:cubicBezTo>
                  <a:cubicBezTo>
                    <a:pt x="1338183" y="448782"/>
                    <a:pt x="1342297" y="361568"/>
                    <a:pt x="1342361" y="289843"/>
                  </a:cubicBezTo>
                  <a:cubicBezTo>
                    <a:pt x="1342361" y="249160"/>
                    <a:pt x="1342361" y="208413"/>
                    <a:pt x="1342618" y="167730"/>
                  </a:cubicBezTo>
                  <a:cubicBezTo>
                    <a:pt x="1342811" y="133538"/>
                    <a:pt x="1336769" y="93627"/>
                    <a:pt x="1347438" y="60785"/>
                  </a:cubicBezTo>
                  <a:cubicBezTo>
                    <a:pt x="1358750" y="26079"/>
                    <a:pt x="1391592" y="3842"/>
                    <a:pt x="1426940" y="436"/>
                  </a:cubicBezTo>
                  <a:close/>
                </a:path>
              </a:pathLst>
            </a:custGeom>
            <a:solidFill>
              <a:srgbClr val="FDB60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4868237-F9CA-2B0A-AD1D-3CFE1813B908}"/>
                </a:ext>
              </a:extLst>
            </p:cNvPr>
            <p:cNvSpPr/>
            <p:nvPr/>
          </p:nvSpPr>
          <p:spPr>
            <a:xfrm>
              <a:off x="1722044" y="4262621"/>
              <a:ext cx="858814" cy="573837"/>
            </a:xfrm>
            <a:custGeom>
              <a:avLst/>
              <a:gdLst>
                <a:gd name="csX0" fmla="*/ 635318 w 858814"/>
                <a:gd name="csY0" fmla="*/ 305210 h 573837"/>
                <a:gd name="csX1" fmla="*/ 702729 w 858814"/>
                <a:gd name="csY1" fmla="*/ 320024 h 573837"/>
                <a:gd name="csX2" fmla="*/ 637174 w 858814"/>
                <a:gd name="csY2" fmla="*/ 487576 h 573837"/>
                <a:gd name="csX3" fmla="*/ 234330 w 858814"/>
                <a:gd name="csY3" fmla="*/ 503901 h 573837"/>
                <a:gd name="csX4" fmla="*/ 157849 w 858814"/>
                <a:gd name="csY4" fmla="*/ 314047 h 573837"/>
                <a:gd name="csX5" fmla="*/ 292816 w 858814"/>
                <a:gd name="csY5" fmla="*/ 308649 h 573837"/>
                <a:gd name="csX6" fmla="*/ 562749 w 858814"/>
                <a:gd name="csY6" fmla="*/ 308713 h 573837"/>
                <a:gd name="csX7" fmla="*/ 635318 w 858814"/>
                <a:gd name="csY7" fmla="*/ 305210 h 573837"/>
                <a:gd name="csX8" fmla="*/ 186859 w 858814"/>
                <a:gd name="csY8" fmla="*/ 362 h 573837"/>
                <a:gd name="csX9" fmla="*/ 292816 w 858814"/>
                <a:gd name="csY9" fmla="*/ 3302 h 573837"/>
                <a:gd name="csX10" fmla="*/ 697716 w 858814"/>
                <a:gd name="csY10" fmla="*/ 3174 h 573837"/>
                <a:gd name="csX11" fmla="*/ 773812 w 858814"/>
                <a:gd name="csY11" fmla="*/ 3945 h 573837"/>
                <a:gd name="csX12" fmla="*/ 857813 w 858814"/>
                <a:gd name="csY12" fmla="*/ 102214 h 573837"/>
                <a:gd name="csX13" fmla="*/ 747847 w 858814"/>
                <a:gd name="csY13" fmla="*/ 231525 h 573837"/>
                <a:gd name="csX14" fmla="*/ 594884 w 858814"/>
                <a:gd name="csY14" fmla="*/ 233838 h 573837"/>
                <a:gd name="csX15" fmla="*/ 286389 w 858814"/>
                <a:gd name="csY15" fmla="*/ 233774 h 573837"/>
                <a:gd name="csX16" fmla="*/ 89852 w 858814"/>
                <a:gd name="csY16" fmla="*/ 224005 h 573837"/>
                <a:gd name="csX17" fmla="*/ 1159 w 858814"/>
                <a:gd name="csY17" fmla="*/ 107612 h 573837"/>
                <a:gd name="csX18" fmla="*/ 82589 w 858814"/>
                <a:gd name="csY18" fmla="*/ 4652 h 573837"/>
                <a:gd name="csX19" fmla="*/ 186859 w 858814"/>
                <a:gd name="csY19" fmla="*/ 362 h 573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858814" h="573837">
                  <a:moveTo>
                    <a:pt x="635318" y="305210"/>
                  </a:moveTo>
                  <a:cubicBezTo>
                    <a:pt x="660906" y="304969"/>
                    <a:pt x="685634" y="307781"/>
                    <a:pt x="702729" y="320024"/>
                  </a:cubicBezTo>
                  <a:cubicBezTo>
                    <a:pt x="720596" y="379281"/>
                    <a:pt x="676571" y="446315"/>
                    <a:pt x="637174" y="487576"/>
                  </a:cubicBezTo>
                  <a:cubicBezTo>
                    <a:pt x="535949" y="593686"/>
                    <a:pt x="343718" y="605126"/>
                    <a:pt x="234330" y="503901"/>
                  </a:cubicBezTo>
                  <a:cubicBezTo>
                    <a:pt x="192555" y="465210"/>
                    <a:pt x="125650" y="371055"/>
                    <a:pt x="157849" y="314047"/>
                  </a:cubicBezTo>
                  <a:cubicBezTo>
                    <a:pt x="197311" y="300165"/>
                    <a:pt x="250976" y="308392"/>
                    <a:pt x="292816" y="308649"/>
                  </a:cubicBezTo>
                  <a:cubicBezTo>
                    <a:pt x="382794" y="309227"/>
                    <a:pt x="472772" y="308584"/>
                    <a:pt x="562749" y="308713"/>
                  </a:cubicBezTo>
                  <a:cubicBezTo>
                    <a:pt x="583284" y="308745"/>
                    <a:pt x="609731" y="305451"/>
                    <a:pt x="635318" y="305210"/>
                  </a:cubicBezTo>
                  <a:close/>
                  <a:moveTo>
                    <a:pt x="186859" y="362"/>
                  </a:moveTo>
                  <a:cubicBezTo>
                    <a:pt x="223565" y="1214"/>
                    <a:pt x="260553" y="3270"/>
                    <a:pt x="292816" y="3302"/>
                  </a:cubicBezTo>
                  <a:cubicBezTo>
                    <a:pt x="427783" y="3431"/>
                    <a:pt x="562749" y="3752"/>
                    <a:pt x="697716" y="3174"/>
                  </a:cubicBezTo>
                  <a:cubicBezTo>
                    <a:pt x="722653" y="3045"/>
                    <a:pt x="749004" y="539"/>
                    <a:pt x="773812" y="3945"/>
                  </a:cubicBezTo>
                  <a:cubicBezTo>
                    <a:pt x="820150" y="10372"/>
                    <a:pt x="866232" y="52147"/>
                    <a:pt x="857813" y="102214"/>
                  </a:cubicBezTo>
                  <a:cubicBezTo>
                    <a:pt x="849650" y="150480"/>
                    <a:pt x="797720" y="220213"/>
                    <a:pt x="747847" y="231525"/>
                  </a:cubicBezTo>
                  <a:cubicBezTo>
                    <a:pt x="704272" y="241422"/>
                    <a:pt x="640580" y="233710"/>
                    <a:pt x="594884" y="233838"/>
                  </a:cubicBezTo>
                  <a:cubicBezTo>
                    <a:pt x="492053" y="234096"/>
                    <a:pt x="389221" y="233967"/>
                    <a:pt x="286389" y="233774"/>
                  </a:cubicBezTo>
                  <a:cubicBezTo>
                    <a:pt x="238186" y="233646"/>
                    <a:pt x="129185" y="244893"/>
                    <a:pt x="89852" y="224005"/>
                  </a:cubicBezTo>
                  <a:cubicBezTo>
                    <a:pt x="59516" y="207873"/>
                    <a:pt x="7008" y="141675"/>
                    <a:pt x="1159" y="107612"/>
                  </a:cubicBezTo>
                  <a:cubicBezTo>
                    <a:pt x="-7517" y="56775"/>
                    <a:pt x="33744" y="12236"/>
                    <a:pt x="82589" y="4652"/>
                  </a:cubicBezTo>
                  <a:cubicBezTo>
                    <a:pt x="113728" y="-136"/>
                    <a:pt x="150153" y="-489"/>
                    <a:pt x="186859" y="36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607" cap="flat">
              <a:solidFill>
                <a:srgbClr val="083667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0135CB7-DB29-A28B-377B-D17A224F6A78}"/>
              </a:ext>
            </a:extLst>
          </p:cNvPr>
          <p:cNvSpPr txBox="1"/>
          <p:nvPr/>
        </p:nvSpPr>
        <p:spPr>
          <a:xfrm>
            <a:off x="1801978" y="212955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33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63286E-D376-C57C-5B80-FAB4A78250B4}"/>
              </a:ext>
            </a:extLst>
          </p:cNvPr>
          <p:cNvSpPr txBox="1"/>
          <p:nvPr/>
        </p:nvSpPr>
        <p:spPr>
          <a:xfrm>
            <a:off x="5767787" y="212955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33"/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717C04-AE3B-0C84-2E23-2877ED431781}"/>
              </a:ext>
            </a:extLst>
          </p:cNvPr>
          <p:cNvSpPr txBox="1"/>
          <p:nvPr/>
        </p:nvSpPr>
        <p:spPr>
          <a:xfrm>
            <a:off x="9739975" y="212955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33"/>
                </a:solidFill>
              </a:rPr>
              <a:t>03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95BBAAD-BC0C-57AC-8E15-32855F4FEF62}"/>
              </a:ext>
            </a:extLst>
          </p:cNvPr>
          <p:cNvCxnSpPr>
            <a:cxnSpLocks/>
          </p:cNvCxnSpPr>
          <p:nvPr/>
        </p:nvCxnSpPr>
        <p:spPr>
          <a:xfrm>
            <a:off x="1686296" y="3305149"/>
            <a:ext cx="0" cy="1092530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1B21B5F-7FEC-2A2A-6AFF-283CA6C5BEC1}"/>
              </a:ext>
            </a:extLst>
          </p:cNvPr>
          <p:cNvCxnSpPr>
            <a:cxnSpLocks/>
          </p:cNvCxnSpPr>
          <p:nvPr/>
        </p:nvCxnSpPr>
        <p:spPr>
          <a:xfrm>
            <a:off x="5676405" y="3305149"/>
            <a:ext cx="0" cy="1092530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676E3B8-AF3C-4E45-130D-E74E139990F5}"/>
              </a:ext>
            </a:extLst>
          </p:cNvPr>
          <p:cNvCxnSpPr>
            <a:cxnSpLocks/>
          </p:cNvCxnSpPr>
          <p:nvPr/>
        </p:nvCxnSpPr>
        <p:spPr>
          <a:xfrm>
            <a:off x="9642763" y="3305149"/>
            <a:ext cx="0" cy="1092530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13B8F30-4370-C499-5D11-9822A135A818}"/>
              </a:ext>
            </a:extLst>
          </p:cNvPr>
          <p:cNvGrpSpPr/>
          <p:nvPr/>
        </p:nvGrpSpPr>
        <p:grpSpPr>
          <a:xfrm>
            <a:off x="2018014" y="3237115"/>
            <a:ext cx="1687711" cy="1228598"/>
            <a:chOff x="8921977" y="1303705"/>
            <a:chExt cx="2926080" cy="122859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158B088-0AB1-EF5B-D038-A835C66735E2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3423BA4-E4D4-17C6-5A31-98568FE8295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A59CC3E-618B-9753-DC8B-7C10DC1DC44B}"/>
              </a:ext>
            </a:extLst>
          </p:cNvPr>
          <p:cNvGrpSpPr/>
          <p:nvPr/>
        </p:nvGrpSpPr>
        <p:grpSpPr>
          <a:xfrm>
            <a:off x="5893971" y="3237115"/>
            <a:ext cx="1687711" cy="1228598"/>
            <a:chOff x="8921977" y="1303705"/>
            <a:chExt cx="2926080" cy="122859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5A99EB-BDB5-D69A-3252-EC0DF11F62EF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44D445B-86A7-567F-052D-45FEE283C39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BCEE2BB-BB89-55FC-CBA6-29EC59F8FE92}"/>
              </a:ext>
            </a:extLst>
          </p:cNvPr>
          <p:cNvGrpSpPr/>
          <p:nvPr/>
        </p:nvGrpSpPr>
        <p:grpSpPr>
          <a:xfrm>
            <a:off x="9860329" y="3237115"/>
            <a:ext cx="1687711" cy="1228598"/>
            <a:chOff x="8921977" y="1303705"/>
            <a:chExt cx="2926080" cy="122859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4F39CD1-92B4-7272-0C96-2EFAC09EED22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3A5DED5-16A7-E680-CAFE-24879208AE9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9295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218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 Step Highlight Cards – Slide Template</vt:lpstr>
      <vt:lpstr>Three Step Highlight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Step Highlight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2026-09-08T18:06:27Z</dcterms:modified>
  <cp:category>Charts &amp; Diagrams;Text &amp; Tables</cp:category>
</cp:coreProperties>
</file>