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03529-A17C-7F1F-5779-EA3D6A01C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2C413-0256-1C98-B8D0-12E18952C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6B96CC-6249-EB63-861D-5A4B4799E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ED019-AF75-DF39-CD7C-F6D215E8F6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17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Synergy Loop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49CC20-AFE7-6014-D772-83F41E808B06}"/>
              </a:ext>
            </a:extLst>
          </p:cNvPr>
          <p:cNvGrpSpPr/>
          <p:nvPr/>
        </p:nvGrpSpPr>
        <p:grpSpPr>
          <a:xfrm>
            <a:off x="4088071" y="1327773"/>
            <a:ext cx="4516856" cy="3867758"/>
            <a:chOff x="3587073" y="1327773"/>
            <a:chExt cx="5017854" cy="4296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0313AAB-E293-7D42-EF91-44E4F7BD405F}"/>
                </a:ext>
              </a:extLst>
            </p:cNvPr>
            <p:cNvSpPr/>
            <p:nvPr/>
          </p:nvSpPr>
          <p:spPr>
            <a:xfrm>
              <a:off x="3587073" y="4079636"/>
              <a:ext cx="3628696" cy="1543794"/>
            </a:xfrm>
            <a:custGeom>
              <a:avLst/>
              <a:gdLst>
                <a:gd name="csX0" fmla="*/ 631706 w 3628696"/>
                <a:gd name="csY0" fmla="*/ 0 h 1543794"/>
                <a:gd name="csX1" fmla="*/ 660470 w 3628696"/>
                <a:gd name="csY1" fmla="*/ 115419 h 1543794"/>
                <a:gd name="csX2" fmla="*/ 796966 w 3628696"/>
                <a:gd name="csY2" fmla="*/ 320852 h 1543794"/>
                <a:gd name="csX3" fmla="*/ 1364327 w 3628696"/>
                <a:gd name="csY3" fmla="*/ 463233 h 1543794"/>
                <a:gd name="csX4" fmla="*/ 2223055 w 3628696"/>
                <a:gd name="csY4" fmla="*/ 463714 h 1543794"/>
                <a:gd name="csX5" fmla="*/ 2673436 w 3628696"/>
                <a:gd name="csY5" fmla="*/ 464014 h 1543794"/>
                <a:gd name="csX6" fmla="*/ 2952132 w 3628696"/>
                <a:gd name="csY6" fmla="*/ 428524 h 1543794"/>
                <a:gd name="csX7" fmla="*/ 3107965 w 3628696"/>
                <a:gd name="csY7" fmla="*/ 200870 h 1543794"/>
                <a:gd name="csX8" fmla="*/ 3111809 w 3628696"/>
                <a:gd name="csY8" fmla="*/ 108332 h 1543794"/>
                <a:gd name="csX9" fmla="*/ 3508445 w 3628696"/>
                <a:gd name="csY9" fmla="*/ 798077 h 1543794"/>
                <a:gd name="csX10" fmla="*/ 3591134 w 3628696"/>
                <a:gd name="csY10" fmla="*/ 943820 h 1543794"/>
                <a:gd name="csX11" fmla="*/ 3582908 w 3628696"/>
                <a:gd name="csY11" fmla="*/ 1311392 h 1543794"/>
                <a:gd name="csX12" fmla="*/ 3261875 w 3628696"/>
                <a:gd name="csY12" fmla="*/ 1536462 h 1543794"/>
                <a:gd name="csX13" fmla="*/ 3015727 w 3628696"/>
                <a:gd name="csY13" fmla="*/ 1541327 h 1543794"/>
                <a:gd name="csX14" fmla="*/ 2066922 w 3628696"/>
                <a:gd name="csY14" fmla="*/ 1539285 h 1543794"/>
                <a:gd name="csX15" fmla="*/ 715778 w 3628696"/>
                <a:gd name="csY15" fmla="*/ 1537003 h 1543794"/>
                <a:gd name="csX16" fmla="*/ 487583 w 3628696"/>
                <a:gd name="csY16" fmla="*/ 1536883 h 1543794"/>
                <a:gd name="csX17" fmla="*/ 117490 w 3628696"/>
                <a:gd name="csY17" fmla="*/ 1420624 h 1543794"/>
                <a:gd name="csX18" fmla="*/ 17446 w 3628696"/>
                <a:gd name="csY18" fmla="*/ 1012399 h 1543794"/>
                <a:gd name="csX19" fmla="*/ 95271 w 3628696"/>
                <a:gd name="csY19" fmla="*/ 862511 h 1543794"/>
                <a:gd name="csX20" fmla="*/ 246780 w 3628696"/>
                <a:gd name="csY20" fmla="*/ 617564 h 1543794"/>
                <a:gd name="csX21" fmla="*/ 517429 w 3628696"/>
                <a:gd name="csY21" fmla="*/ 179793 h 1543794"/>
                <a:gd name="csX22" fmla="*/ 631706 w 3628696"/>
                <a:gd name="csY22" fmla="*/ 0 h 15437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628696" h="1543794">
                  <a:moveTo>
                    <a:pt x="631706" y="0"/>
                  </a:moveTo>
                  <a:cubicBezTo>
                    <a:pt x="644617" y="36992"/>
                    <a:pt x="646839" y="77887"/>
                    <a:pt x="660470" y="115419"/>
                  </a:cubicBezTo>
                  <a:cubicBezTo>
                    <a:pt x="689115" y="194505"/>
                    <a:pt x="735173" y="263924"/>
                    <a:pt x="796966" y="320852"/>
                  </a:cubicBezTo>
                  <a:cubicBezTo>
                    <a:pt x="968172" y="478546"/>
                    <a:pt x="1148143" y="462452"/>
                    <a:pt x="1364327" y="463233"/>
                  </a:cubicBezTo>
                  <a:cubicBezTo>
                    <a:pt x="1650589" y="464194"/>
                    <a:pt x="1936792" y="463113"/>
                    <a:pt x="2223055" y="463714"/>
                  </a:cubicBezTo>
                  <a:cubicBezTo>
                    <a:pt x="2373183" y="464014"/>
                    <a:pt x="2523309" y="463473"/>
                    <a:pt x="2673436" y="464014"/>
                  </a:cubicBezTo>
                  <a:cubicBezTo>
                    <a:pt x="2768137" y="464374"/>
                    <a:pt x="2865300" y="472962"/>
                    <a:pt x="2952132" y="428524"/>
                  </a:cubicBezTo>
                  <a:cubicBezTo>
                    <a:pt x="3040348" y="383486"/>
                    <a:pt x="3093372" y="297192"/>
                    <a:pt x="3107965" y="200870"/>
                  </a:cubicBezTo>
                  <a:cubicBezTo>
                    <a:pt x="3112589" y="170245"/>
                    <a:pt x="3103581" y="136436"/>
                    <a:pt x="3111809" y="108332"/>
                  </a:cubicBezTo>
                  <a:cubicBezTo>
                    <a:pt x="3238996" y="341029"/>
                    <a:pt x="3381137" y="565500"/>
                    <a:pt x="3508445" y="798077"/>
                  </a:cubicBezTo>
                  <a:cubicBezTo>
                    <a:pt x="3534927" y="846418"/>
                    <a:pt x="3569997" y="892957"/>
                    <a:pt x="3591134" y="943820"/>
                  </a:cubicBezTo>
                  <a:cubicBezTo>
                    <a:pt x="3640557" y="1063081"/>
                    <a:pt x="3644580" y="1195494"/>
                    <a:pt x="3582908" y="1311392"/>
                  </a:cubicBezTo>
                  <a:cubicBezTo>
                    <a:pt x="3518653" y="1432214"/>
                    <a:pt x="3396209" y="1514964"/>
                    <a:pt x="3261875" y="1536462"/>
                  </a:cubicBezTo>
                  <a:cubicBezTo>
                    <a:pt x="3181827" y="1549254"/>
                    <a:pt x="3096615" y="1541447"/>
                    <a:pt x="3015727" y="1541327"/>
                  </a:cubicBezTo>
                  <a:cubicBezTo>
                    <a:pt x="2699439" y="1540726"/>
                    <a:pt x="2383211" y="1540006"/>
                    <a:pt x="2066922" y="1539285"/>
                  </a:cubicBezTo>
                  <a:cubicBezTo>
                    <a:pt x="1616541" y="1538264"/>
                    <a:pt x="1166159" y="1537303"/>
                    <a:pt x="715778" y="1537003"/>
                  </a:cubicBezTo>
                  <a:cubicBezTo>
                    <a:pt x="639693" y="1536943"/>
                    <a:pt x="563668" y="1537244"/>
                    <a:pt x="487583" y="1536883"/>
                  </a:cubicBezTo>
                  <a:cubicBezTo>
                    <a:pt x="337997" y="1536103"/>
                    <a:pt x="231046" y="1528956"/>
                    <a:pt x="117490" y="1420624"/>
                  </a:cubicBezTo>
                  <a:cubicBezTo>
                    <a:pt x="8317" y="1316376"/>
                    <a:pt x="-24110" y="1154659"/>
                    <a:pt x="17446" y="1012399"/>
                  </a:cubicBezTo>
                  <a:cubicBezTo>
                    <a:pt x="33599" y="957212"/>
                    <a:pt x="65786" y="911033"/>
                    <a:pt x="95271" y="862511"/>
                  </a:cubicBezTo>
                  <a:cubicBezTo>
                    <a:pt x="145173" y="780482"/>
                    <a:pt x="195496" y="698693"/>
                    <a:pt x="246780" y="617564"/>
                  </a:cubicBezTo>
                  <a:cubicBezTo>
                    <a:pt x="338358" y="472661"/>
                    <a:pt x="428013" y="326077"/>
                    <a:pt x="517429" y="179793"/>
                  </a:cubicBezTo>
                  <a:cubicBezTo>
                    <a:pt x="554060" y="119922"/>
                    <a:pt x="588289" y="55187"/>
                    <a:pt x="631706" y="0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4503D6-C4BA-C28B-C791-4926CC9DEFDA}"/>
                </a:ext>
              </a:extLst>
            </p:cNvPr>
            <p:cNvSpPr/>
            <p:nvPr/>
          </p:nvSpPr>
          <p:spPr>
            <a:xfrm>
              <a:off x="5951368" y="2416237"/>
              <a:ext cx="2653559" cy="3208296"/>
            </a:xfrm>
            <a:custGeom>
              <a:avLst/>
              <a:gdLst>
                <a:gd name="csX0" fmla="*/ 837470 w 2653559"/>
                <a:gd name="csY0" fmla="*/ 1490 h 3208296"/>
                <a:gd name="csX1" fmla="*/ 1127756 w 2653559"/>
                <a:gd name="csY1" fmla="*/ 154080 h 3208296"/>
                <a:gd name="csX2" fmla="*/ 1237709 w 2653559"/>
                <a:gd name="csY2" fmla="*/ 332011 h 3208296"/>
                <a:gd name="csX3" fmla="*/ 1775345 w 2653559"/>
                <a:gd name="csY3" fmla="*/ 1223526 h 3208296"/>
                <a:gd name="csX4" fmla="*/ 2345589 w 2653559"/>
                <a:gd name="csY4" fmla="*/ 2166685 h 3208296"/>
                <a:gd name="csX5" fmla="*/ 2514872 w 2653559"/>
                <a:gd name="csY5" fmla="*/ 2447904 h 3208296"/>
                <a:gd name="csX6" fmla="*/ 2625186 w 2653559"/>
                <a:gd name="csY6" fmla="*/ 2644271 h 3208296"/>
                <a:gd name="csX7" fmla="*/ 2365946 w 2653559"/>
                <a:gd name="csY7" fmla="*/ 3185389 h 3208296"/>
                <a:gd name="csX8" fmla="*/ 2110669 w 2653559"/>
                <a:gd name="csY8" fmla="*/ 3205807 h 3208296"/>
                <a:gd name="csX9" fmla="*/ 1714334 w 2653559"/>
                <a:gd name="csY9" fmla="*/ 3205807 h 3208296"/>
                <a:gd name="csX10" fmla="*/ 1324003 w 2653559"/>
                <a:gd name="csY10" fmla="*/ 3205807 h 3208296"/>
                <a:gd name="csX11" fmla="*/ 1129798 w 2653559"/>
                <a:gd name="csY11" fmla="*/ 3203404 h 3208296"/>
                <a:gd name="csX12" fmla="*/ 1182703 w 2653559"/>
                <a:gd name="csY12" fmla="*/ 3161309 h 3208296"/>
                <a:gd name="csX13" fmla="*/ 1245456 w 2653559"/>
                <a:gd name="csY13" fmla="*/ 3097715 h 3208296"/>
                <a:gd name="csX14" fmla="*/ 1357031 w 2653559"/>
                <a:gd name="csY14" fmla="*/ 2765032 h 3208296"/>
                <a:gd name="csX15" fmla="*/ 1234467 w 2653559"/>
                <a:gd name="csY15" fmla="*/ 2437215 h 3208296"/>
                <a:gd name="csX16" fmla="*/ 1118449 w 2653559"/>
                <a:gd name="csY16" fmla="*/ 2235083 h 3208296"/>
                <a:gd name="csX17" fmla="*/ 998887 w 2653559"/>
                <a:gd name="csY17" fmla="*/ 2024365 h 3208296"/>
                <a:gd name="csX18" fmla="*/ 640023 w 2653559"/>
                <a:gd name="csY18" fmla="*/ 1392209 h 3208296"/>
                <a:gd name="csX19" fmla="*/ 522023 w 2653559"/>
                <a:gd name="csY19" fmla="*/ 1186054 h 3208296"/>
                <a:gd name="csX20" fmla="*/ 384746 w 2653559"/>
                <a:gd name="csY20" fmla="*/ 987045 h 3208296"/>
                <a:gd name="csX21" fmla="*/ 101786 w 2653559"/>
                <a:gd name="csY21" fmla="*/ 909460 h 3208296"/>
                <a:gd name="csX22" fmla="*/ 0 w 2653559"/>
                <a:gd name="csY22" fmla="*/ 945490 h 3208296"/>
                <a:gd name="csX23" fmla="*/ 43777 w 2653559"/>
                <a:gd name="csY23" fmla="*/ 869106 h 3208296"/>
                <a:gd name="csX24" fmla="*/ 188741 w 2653559"/>
                <a:gd name="csY24" fmla="*/ 629983 h 3208296"/>
                <a:gd name="csX25" fmla="*/ 381264 w 2653559"/>
                <a:gd name="csY25" fmla="*/ 312013 h 3208296"/>
                <a:gd name="csX26" fmla="*/ 483770 w 2653559"/>
                <a:gd name="csY26" fmla="*/ 150477 h 3208296"/>
                <a:gd name="csX27" fmla="*/ 837470 w 2653559"/>
                <a:gd name="csY27" fmla="*/ 1490 h 32082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653559" h="3208296">
                  <a:moveTo>
                    <a:pt x="837470" y="1490"/>
                  </a:moveTo>
                  <a:cubicBezTo>
                    <a:pt x="950125" y="11278"/>
                    <a:pt x="1056056" y="65804"/>
                    <a:pt x="1127756" y="154080"/>
                  </a:cubicBezTo>
                  <a:cubicBezTo>
                    <a:pt x="1171173" y="207525"/>
                    <a:pt x="1201619" y="273521"/>
                    <a:pt x="1237709" y="332011"/>
                  </a:cubicBezTo>
                  <a:cubicBezTo>
                    <a:pt x="1420024" y="627280"/>
                    <a:pt x="1596574" y="926094"/>
                    <a:pt x="1775345" y="1223526"/>
                  </a:cubicBezTo>
                  <a:cubicBezTo>
                    <a:pt x="1964625" y="1538373"/>
                    <a:pt x="2154807" y="1852679"/>
                    <a:pt x="2345589" y="2166685"/>
                  </a:cubicBezTo>
                  <a:cubicBezTo>
                    <a:pt x="2402397" y="2260185"/>
                    <a:pt x="2457824" y="2354585"/>
                    <a:pt x="2514872" y="2447904"/>
                  </a:cubicBezTo>
                  <a:cubicBezTo>
                    <a:pt x="2553545" y="2511138"/>
                    <a:pt x="2598764" y="2574791"/>
                    <a:pt x="2625186" y="2644271"/>
                  </a:cubicBezTo>
                  <a:cubicBezTo>
                    <a:pt x="2710578" y="2868500"/>
                    <a:pt x="2597202" y="3114108"/>
                    <a:pt x="2365946" y="3185389"/>
                  </a:cubicBezTo>
                  <a:cubicBezTo>
                    <a:pt x="2282775" y="3211031"/>
                    <a:pt x="2196542" y="3205446"/>
                    <a:pt x="2110669" y="3205807"/>
                  </a:cubicBezTo>
                  <a:cubicBezTo>
                    <a:pt x="1978558" y="3206347"/>
                    <a:pt x="1846446" y="3205506"/>
                    <a:pt x="1714334" y="3205807"/>
                  </a:cubicBezTo>
                  <a:cubicBezTo>
                    <a:pt x="1584203" y="3206107"/>
                    <a:pt x="1454133" y="3206166"/>
                    <a:pt x="1324003" y="3205807"/>
                  </a:cubicBezTo>
                  <a:cubicBezTo>
                    <a:pt x="1260529" y="3205626"/>
                    <a:pt x="1192431" y="3212892"/>
                    <a:pt x="1129798" y="3203404"/>
                  </a:cubicBezTo>
                  <a:cubicBezTo>
                    <a:pt x="1145291" y="3187190"/>
                    <a:pt x="1165348" y="3175660"/>
                    <a:pt x="1182703" y="3161309"/>
                  </a:cubicBezTo>
                  <a:cubicBezTo>
                    <a:pt x="1205342" y="3142452"/>
                    <a:pt x="1226480" y="3120233"/>
                    <a:pt x="1245456" y="3097715"/>
                  </a:cubicBezTo>
                  <a:cubicBezTo>
                    <a:pt x="1321420" y="3007638"/>
                    <a:pt x="1363216" y="2882612"/>
                    <a:pt x="1357031" y="2765032"/>
                  </a:cubicBezTo>
                  <a:cubicBezTo>
                    <a:pt x="1350426" y="2640487"/>
                    <a:pt x="1293797" y="2543144"/>
                    <a:pt x="1234467" y="2437215"/>
                  </a:cubicBezTo>
                  <a:cubicBezTo>
                    <a:pt x="1196515" y="2369417"/>
                    <a:pt x="1158503" y="2301560"/>
                    <a:pt x="1118449" y="2235083"/>
                  </a:cubicBezTo>
                  <a:cubicBezTo>
                    <a:pt x="1076713" y="2165964"/>
                    <a:pt x="1039661" y="2094024"/>
                    <a:pt x="998887" y="2024365"/>
                  </a:cubicBezTo>
                  <a:cubicBezTo>
                    <a:pt x="876383" y="1815328"/>
                    <a:pt x="759704" y="1602928"/>
                    <a:pt x="640023" y="1392209"/>
                  </a:cubicBezTo>
                  <a:cubicBezTo>
                    <a:pt x="600929" y="1323451"/>
                    <a:pt x="560215" y="1255293"/>
                    <a:pt x="522023" y="1186054"/>
                  </a:cubicBezTo>
                  <a:cubicBezTo>
                    <a:pt x="483169" y="1115615"/>
                    <a:pt x="446719" y="1040371"/>
                    <a:pt x="384746" y="987045"/>
                  </a:cubicBezTo>
                  <a:cubicBezTo>
                    <a:pt x="307041" y="920209"/>
                    <a:pt x="202492" y="890124"/>
                    <a:pt x="101786" y="909460"/>
                  </a:cubicBezTo>
                  <a:cubicBezTo>
                    <a:pt x="65816" y="916366"/>
                    <a:pt x="34289" y="937503"/>
                    <a:pt x="0" y="945490"/>
                  </a:cubicBezTo>
                  <a:cubicBezTo>
                    <a:pt x="11290" y="918347"/>
                    <a:pt x="29064" y="894567"/>
                    <a:pt x="43777" y="869106"/>
                  </a:cubicBezTo>
                  <a:cubicBezTo>
                    <a:pt x="90377" y="788277"/>
                    <a:pt x="140519" y="709731"/>
                    <a:pt x="188741" y="629983"/>
                  </a:cubicBezTo>
                  <a:cubicBezTo>
                    <a:pt x="252874" y="523933"/>
                    <a:pt x="317189" y="418123"/>
                    <a:pt x="381264" y="312013"/>
                  </a:cubicBezTo>
                  <a:cubicBezTo>
                    <a:pt x="413931" y="257967"/>
                    <a:pt x="442575" y="198637"/>
                    <a:pt x="483770" y="150477"/>
                  </a:cubicBezTo>
                  <a:cubicBezTo>
                    <a:pt x="570964" y="48450"/>
                    <a:pt x="702776" y="-10280"/>
                    <a:pt x="837470" y="1490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0362F2-0C87-0C5F-3E11-6F1567F5CC42}"/>
                </a:ext>
              </a:extLst>
            </p:cNvPr>
            <p:cNvSpPr/>
            <p:nvPr/>
          </p:nvSpPr>
          <p:spPr>
            <a:xfrm>
              <a:off x="4297884" y="1327773"/>
              <a:ext cx="2641201" cy="3134618"/>
            </a:xfrm>
            <a:custGeom>
              <a:avLst/>
              <a:gdLst>
                <a:gd name="csX0" fmla="*/ 1804995 w 2641201"/>
                <a:gd name="csY0" fmla="*/ 95 h 3134618"/>
                <a:gd name="csX1" fmla="*/ 2018714 w 2641201"/>
                <a:gd name="csY1" fmla="*/ 71070 h 3134618"/>
                <a:gd name="csX2" fmla="*/ 2218863 w 2641201"/>
                <a:gd name="csY2" fmla="*/ 333493 h 3134618"/>
                <a:gd name="csX3" fmla="*/ 2380220 w 2641201"/>
                <a:gd name="csY3" fmla="*/ 604262 h 3134618"/>
                <a:gd name="csX4" fmla="*/ 2543018 w 2641201"/>
                <a:gd name="csY4" fmla="*/ 880016 h 3134618"/>
                <a:gd name="csX5" fmla="*/ 2641201 w 2641201"/>
                <a:gd name="csY5" fmla="*/ 1050140 h 3134618"/>
                <a:gd name="csX6" fmla="*/ 2526684 w 2641201"/>
                <a:gd name="csY6" fmla="*/ 1017593 h 3134618"/>
                <a:gd name="csX7" fmla="*/ 2277353 w 2641201"/>
                <a:gd name="csY7" fmla="*/ 1042814 h 3134618"/>
                <a:gd name="csX8" fmla="*/ 1908280 w 2641201"/>
                <a:gd name="csY8" fmla="*/ 1454102 h 3134618"/>
                <a:gd name="csX9" fmla="*/ 1693898 w 2641201"/>
                <a:gd name="csY9" fmla="*/ 1810384 h 3134618"/>
                <a:gd name="csX10" fmla="*/ 1372806 w 2641201"/>
                <a:gd name="csY10" fmla="*/ 2347719 h 3134618"/>
                <a:gd name="csX11" fmla="*/ 1238532 w 2641201"/>
                <a:gd name="csY11" fmla="*/ 2579757 h 3134618"/>
                <a:gd name="csX12" fmla="*/ 1144072 w 2641201"/>
                <a:gd name="csY12" fmla="*/ 2761230 h 3134618"/>
                <a:gd name="csX13" fmla="*/ 1195235 w 2641201"/>
                <a:gd name="csY13" fmla="*/ 3044430 h 3134618"/>
                <a:gd name="csX14" fmla="*/ 1285672 w 2641201"/>
                <a:gd name="csY14" fmla="*/ 3126880 h 3134618"/>
                <a:gd name="csX15" fmla="*/ 1151939 w 2641201"/>
                <a:gd name="csY15" fmla="*/ 3132404 h 3134618"/>
                <a:gd name="csX16" fmla="*/ 887715 w 2641201"/>
                <a:gd name="csY16" fmla="*/ 3132104 h 3134618"/>
                <a:gd name="csX17" fmla="*/ 605476 w 2641201"/>
                <a:gd name="csY17" fmla="*/ 3131984 h 3134618"/>
                <a:gd name="csX18" fmla="*/ 401302 w 2641201"/>
                <a:gd name="csY18" fmla="*/ 3129102 h 3134618"/>
                <a:gd name="csX19" fmla="*/ 54509 w 2641201"/>
                <a:gd name="csY19" fmla="*/ 2900128 h 3134618"/>
                <a:gd name="csX20" fmla="*/ 7369 w 2641201"/>
                <a:gd name="csY20" fmla="*/ 2766575 h 3134618"/>
                <a:gd name="csX21" fmla="*/ 166323 w 2641201"/>
                <a:gd name="csY21" fmla="*/ 2300280 h 3134618"/>
                <a:gd name="csX22" fmla="*/ 664206 w 2641201"/>
                <a:gd name="csY22" fmla="*/ 1483047 h 3134618"/>
                <a:gd name="csX23" fmla="*/ 1216553 w 2641201"/>
                <a:gd name="csY23" fmla="*/ 570153 h 3134618"/>
                <a:gd name="csX24" fmla="*/ 1373046 w 2641201"/>
                <a:gd name="csY24" fmla="*/ 318299 h 3134618"/>
                <a:gd name="csX25" fmla="*/ 1478856 w 2641201"/>
                <a:gd name="csY25" fmla="*/ 153880 h 3134618"/>
                <a:gd name="csX26" fmla="*/ 1804995 w 2641201"/>
                <a:gd name="csY26" fmla="*/ 95 h 3134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641201" h="3134618">
                  <a:moveTo>
                    <a:pt x="1804995" y="95"/>
                  </a:moveTo>
                  <a:cubicBezTo>
                    <a:pt x="1877508" y="1726"/>
                    <a:pt x="1950864" y="24411"/>
                    <a:pt x="2018714" y="71070"/>
                  </a:cubicBezTo>
                  <a:cubicBezTo>
                    <a:pt x="2112573" y="135625"/>
                    <a:pt x="2163436" y="237591"/>
                    <a:pt x="2218863" y="333493"/>
                  </a:cubicBezTo>
                  <a:cubicBezTo>
                    <a:pt x="2271408" y="424470"/>
                    <a:pt x="2327435" y="513465"/>
                    <a:pt x="2380220" y="604262"/>
                  </a:cubicBezTo>
                  <a:cubicBezTo>
                    <a:pt x="2433905" y="696500"/>
                    <a:pt x="2488131" y="788499"/>
                    <a:pt x="2543018" y="880016"/>
                  </a:cubicBezTo>
                  <a:cubicBezTo>
                    <a:pt x="2575085" y="933461"/>
                    <a:pt x="2618742" y="992672"/>
                    <a:pt x="2641201" y="1050140"/>
                  </a:cubicBezTo>
                  <a:cubicBezTo>
                    <a:pt x="2602348" y="1044375"/>
                    <a:pt x="2566258" y="1023718"/>
                    <a:pt x="2526684" y="1017593"/>
                  </a:cubicBezTo>
                  <a:cubicBezTo>
                    <a:pt x="2442073" y="1004441"/>
                    <a:pt x="2357521" y="1011468"/>
                    <a:pt x="2277353" y="1042814"/>
                  </a:cubicBezTo>
                  <a:cubicBezTo>
                    <a:pt x="2083148" y="1118778"/>
                    <a:pt x="2010186" y="1288782"/>
                    <a:pt x="1908280" y="1454102"/>
                  </a:cubicBezTo>
                  <a:cubicBezTo>
                    <a:pt x="1835559" y="1572042"/>
                    <a:pt x="1767581" y="1692985"/>
                    <a:pt x="1693898" y="1810384"/>
                  </a:cubicBezTo>
                  <a:cubicBezTo>
                    <a:pt x="1583164" y="1986754"/>
                    <a:pt x="1475193" y="2166306"/>
                    <a:pt x="1372806" y="2347719"/>
                  </a:cubicBezTo>
                  <a:cubicBezTo>
                    <a:pt x="1328969" y="2425425"/>
                    <a:pt x="1283871" y="2502891"/>
                    <a:pt x="1238532" y="2579757"/>
                  </a:cubicBezTo>
                  <a:cubicBezTo>
                    <a:pt x="1204303" y="2637825"/>
                    <a:pt x="1163829" y="2696195"/>
                    <a:pt x="1144072" y="2761230"/>
                  </a:cubicBezTo>
                  <a:cubicBezTo>
                    <a:pt x="1115428" y="2855631"/>
                    <a:pt x="1135124" y="2965884"/>
                    <a:pt x="1195235" y="3044430"/>
                  </a:cubicBezTo>
                  <a:cubicBezTo>
                    <a:pt x="1220938" y="3077999"/>
                    <a:pt x="1251383" y="3102499"/>
                    <a:pt x="1285672" y="3126880"/>
                  </a:cubicBezTo>
                  <a:cubicBezTo>
                    <a:pt x="1245559" y="3139911"/>
                    <a:pt x="1194275" y="3132585"/>
                    <a:pt x="1151939" y="3132404"/>
                  </a:cubicBezTo>
                  <a:cubicBezTo>
                    <a:pt x="1063844" y="3132104"/>
                    <a:pt x="975810" y="3132285"/>
                    <a:pt x="887715" y="3132104"/>
                  </a:cubicBezTo>
                  <a:cubicBezTo>
                    <a:pt x="793615" y="3131984"/>
                    <a:pt x="699575" y="3131804"/>
                    <a:pt x="605476" y="3131984"/>
                  </a:cubicBezTo>
                  <a:cubicBezTo>
                    <a:pt x="538158" y="3132104"/>
                    <a:pt x="468259" y="3137389"/>
                    <a:pt x="401302" y="3129102"/>
                  </a:cubicBezTo>
                  <a:cubicBezTo>
                    <a:pt x="257540" y="3111327"/>
                    <a:pt x="123928" y="3029358"/>
                    <a:pt x="54509" y="2900128"/>
                  </a:cubicBezTo>
                  <a:cubicBezTo>
                    <a:pt x="31870" y="2858032"/>
                    <a:pt x="16737" y="2813474"/>
                    <a:pt x="7369" y="2766575"/>
                  </a:cubicBezTo>
                  <a:cubicBezTo>
                    <a:pt x="-29383" y="2581858"/>
                    <a:pt x="78829" y="2448005"/>
                    <a:pt x="166323" y="2300280"/>
                  </a:cubicBezTo>
                  <a:cubicBezTo>
                    <a:pt x="328881" y="2025847"/>
                    <a:pt x="499906" y="1756399"/>
                    <a:pt x="664206" y="1483047"/>
                  </a:cubicBezTo>
                  <a:cubicBezTo>
                    <a:pt x="847361" y="1178229"/>
                    <a:pt x="1029975" y="872990"/>
                    <a:pt x="1216553" y="570153"/>
                  </a:cubicBezTo>
                  <a:cubicBezTo>
                    <a:pt x="1268378" y="486022"/>
                    <a:pt x="1321583" y="402611"/>
                    <a:pt x="1373046" y="318299"/>
                  </a:cubicBezTo>
                  <a:cubicBezTo>
                    <a:pt x="1406494" y="263533"/>
                    <a:pt x="1436820" y="202702"/>
                    <a:pt x="1478856" y="153880"/>
                  </a:cubicBezTo>
                  <a:cubicBezTo>
                    <a:pt x="1565629" y="53145"/>
                    <a:pt x="1684141" y="-2623"/>
                    <a:pt x="1804995" y="95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7BC79F-E984-84DD-BC53-C75B7ABEE773}"/>
              </a:ext>
            </a:extLst>
          </p:cNvPr>
          <p:cNvSpPr/>
          <p:nvPr/>
        </p:nvSpPr>
        <p:spPr>
          <a:xfrm>
            <a:off x="4478852" y="1809892"/>
            <a:ext cx="867299" cy="497669"/>
          </a:xfrm>
          <a:custGeom>
            <a:avLst/>
            <a:gdLst>
              <a:gd name="csX0" fmla="*/ 59581 w 867299"/>
              <a:gd name="csY0" fmla="*/ 312 h 497669"/>
              <a:gd name="csX1" fmla="*/ 90661 w 867299"/>
              <a:gd name="csY1" fmla="*/ 4834 h 497669"/>
              <a:gd name="csX2" fmla="*/ 132069 w 867299"/>
              <a:gd name="csY2" fmla="*/ 49277 h 497669"/>
              <a:gd name="csX3" fmla="*/ 392225 w 867299"/>
              <a:gd name="csY3" fmla="*/ 51951 h 497669"/>
              <a:gd name="csX4" fmla="*/ 498961 w 867299"/>
              <a:gd name="csY4" fmla="*/ 53035 h 497669"/>
              <a:gd name="csX5" fmla="*/ 530614 w 867299"/>
              <a:gd name="csY5" fmla="*/ 85266 h 497669"/>
              <a:gd name="csX6" fmla="*/ 603963 w 867299"/>
              <a:gd name="csY6" fmla="*/ 171262 h 497669"/>
              <a:gd name="csX7" fmla="*/ 815485 w 867299"/>
              <a:gd name="csY7" fmla="*/ 422023 h 497669"/>
              <a:gd name="csX8" fmla="*/ 867299 w 867299"/>
              <a:gd name="csY8" fmla="*/ 465960 h 497669"/>
              <a:gd name="csX9" fmla="*/ 818592 w 867299"/>
              <a:gd name="csY9" fmla="*/ 495300 h 497669"/>
              <a:gd name="csX10" fmla="*/ 811076 w 867299"/>
              <a:gd name="csY10" fmla="*/ 455410 h 497669"/>
              <a:gd name="csX11" fmla="*/ 742279 w 867299"/>
              <a:gd name="csY11" fmla="*/ 372666 h 497669"/>
              <a:gd name="csX12" fmla="*/ 579826 w 867299"/>
              <a:gd name="csY12" fmla="*/ 180873 h 497669"/>
              <a:gd name="csX13" fmla="*/ 491879 w 867299"/>
              <a:gd name="csY13" fmla="*/ 80857 h 497669"/>
              <a:gd name="csX14" fmla="*/ 377772 w 867299"/>
              <a:gd name="csY14" fmla="*/ 77822 h 497669"/>
              <a:gd name="csX15" fmla="*/ 132069 w 867299"/>
              <a:gd name="csY15" fmla="*/ 79701 h 497669"/>
              <a:gd name="csX16" fmla="*/ 40 w 867299"/>
              <a:gd name="csY16" fmla="*/ 61418 h 497669"/>
              <a:gd name="csX17" fmla="*/ 59581 w 867299"/>
              <a:gd name="csY17" fmla="*/ 312 h 497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867299" h="497669">
                <a:moveTo>
                  <a:pt x="59581" y="312"/>
                </a:moveTo>
                <a:cubicBezTo>
                  <a:pt x="69876" y="-685"/>
                  <a:pt x="80526" y="679"/>
                  <a:pt x="90661" y="4834"/>
                </a:cubicBezTo>
                <a:cubicBezTo>
                  <a:pt x="111329" y="13289"/>
                  <a:pt x="120507" y="31645"/>
                  <a:pt x="132069" y="49277"/>
                </a:cubicBezTo>
                <a:cubicBezTo>
                  <a:pt x="218427" y="53830"/>
                  <a:pt x="305723" y="51373"/>
                  <a:pt x="392225" y="51951"/>
                </a:cubicBezTo>
                <a:cubicBezTo>
                  <a:pt x="424094" y="52096"/>
                  <a:pt x="468465" y="43496"/>
                  <a:pt x="498961" y="53035"/>
                </a:cubicBezTo>
                <a:cubicBezTo>
                  <a:pt x="512186" y="57227"/>
                  <a:pt x="521797" y="75221"/>
                  <a:pt x="530614" y="85266"/>
                </a:cubicBezTo>
                <a:cubicBezTo>
                  <a:pt x="555545" y="113594"/>
                  <a:pt x="579899" y="142211"/>
                  <a:pt x="603963" y="171262"/>
                </a:cubicBezTo>
                <a:cubicBezTo>
                  <a:pt x="673555" y="255523"/>
                  <a:pt x="745459" y="338050"/>
                  <a:pt x="815485" y="422023"/>
                </a:cubicBezTo>
                <a:cubicBezTo>
                  <a:pt x="830877" y="440595"/>
                  <a:pt x="852051" y="447750"/>
                  <a:pt x="867299" y="465960"/>
                </a:cubicBezTo>
                <a:cubicBezTo>
                  <a:pt x="861228" y="496746"/>
                  <a:pt x="849160" y="501515"/>
                  <a:pt x="818592" y="495300"/>
                </a:cubicBezTo>
                <a:cubicBezTo>
                  <a:pt x="810570" y="480341"/>
                  <a:pt x="816568" y="469935"/>
                  <a:pt x="811076" y="455410"/>
                </a:cubicBezTo>
                <a:cubicBezTo>
                  <a:pt x="802477" y="432791"/>
                  <a:pt x="759334" y="392755"/>
                  <a:pt x="742279" y="372666"/>
                </a:cubicBezTo>
                <a:cubicBezTo>
                  <a:pt x="688008" y="308927"/>
                  <a:pt x="635543" y="243310"/>
                  <a:pt x="579826" y="180873"/>
                </a:cubicBezTo>
                <a:cubicBezTo>
                  <a:pt x="563711" y="162807"/>
                  <a:pt x="508645" y="87145"/>
                  <a:pt x="491879" y="80857"/>
                </a:cubicBezTo>
                <a:cubicBezTo>
                  <a:pt x="465719" y="71029"/>
                  <a:pt x="407184" y="77750"/>
                  <a:pt x="377772" y="77822"/>
                </a:cubicBezTo>
                <a:cubicBezTo>
                  <a:pt x="296184" y="78184"/>
                  <a:pt x="213440" y="73559"/>
                  <a:pt x="132069" y="79701"/>
                </a:cubicBezTo>
                <a:cubicBezTo>
                  <a:pt x="92106" y="150088"/>
                  <a:pt x="-2200" y="140982"/>
                  <a:pt x="40" y="61418"/>
                </a:cubicBezTo>
                <a:cubicBezTo>
                  <a:pt x="1016" y="27544"/>
                  <a:pt x="28698" y="3303"/>
                  <a:pt x="59581" y="3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B369407-D90D-7710-7E3B-D8C149E15EA4}"/>
              </a:ext>
            </a:extLst>
          </p:cNvPr>
          <p:cNvSpPr/>
          <p:nvPr/>
        </p:nvSpPr>
        <p:spPr>
          <a:xfrm>
            <a:off x="7901128" y="2584970"/>
            <a:ext cx="703799" cy="641096"/>
          </a:xfrm>
          <a:custGeom>
            <a:avLst/>
            <a:gdLst>
              <a:gd name="csX0" fmla="*/ 649766 w 703799"/>
              <a:gd name="csY0" fmla="*/ 181 h 641096"/>
              <a:gd name="csX1" fmla="*/ 703794 w 703799"/>
              <a:gd name="csY1" fmla="*/ 63404 h 641096"/>
              <a:gd name="csX2" fmla="*/ 575740 w 703799"/>
              <a:gd name="csY2" fmla="*/ 78652 h 641096"/>
              <a:gd name="csX3" fmla="*/ 330037 w 703799"/>
              <a:gd name="csY3" fmla="*/ 78652 h 641096"/>
              <a:gd name="csX4" fmla="*/ 263552 w 703799"/>
              <a:gd name="csY4" fmla="*/ 202732 h 641096"/>
              <a:gd name="csX5" fmla="*/ 133474 w 703799"/>
              <a:gd name="csY5" fmla="*/ 441136 h 641096"/>
              <a:gd name="csX6" fmla="*/ 54199 w 703799"/>
              <a:gd name="csY6" fmla="*/ 585884 h 641096"/>
              <a:gd name="csX7" fmla="*/ 51381 w 703799"/>
              <a:gd name="csY7" fmla="*/ 634302 h 641096"/>
              <a:gd name="csX8" fmla="*/ 0 w 703799"/>
              <a:gd name="csY8" fmla="*/ 605396 h 641096"/>
              <a:gd name="csX9" fmla="*/ 27822 w 703799"/>
              <a:gd name="csY9" fmla="*/ 581476 h 641096"/>
              <a:gd name="csX10" fmla="*/ 114469 w 703799"/>
              <a:gd name="csY10" fmla="*/ 422636 h 641096"/>
              <a:gd name="csX11" fmla="*/ 315584 w 703799"/>
              <a:gd name="csY11" fmla="*/ 52998 h 641096"/>
              <a:gd name="csX12" fmla="*/ 575740 w 703799"/>
              <a:gd name="csY12" fmla="*/ 52998 h 641096"/>
              <a:gd name="csX13" fmla="*/ 649766 w 703799"/>
              <a:gd name="csY13" fmla="*/ 181 h 641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03799" h="641096">
                <a:moveTo>
                  <a:pt x="649766" y="181"/>
                </a:moveTo>
                <a:cubicBezTo>
                  <a:pt x="678248" y="2340"/>
                  <a:pt x="703397" y="23839"/>
                  <a:pt x="703794" y="63404"/>
                </a:cubicBezTo>
                <a:cubicBezTo>
                  <a:pt x="704589" y="139355"/>
                  <a:pt x="612089" y="146293"/>
                  <a:pt x="575740" y="78652"/>
                </a:cubicBezTo>
                <a:cubicBezTo>
                  <a:pt x="493863" y="78652"/>
                  <a:pt x="411914" y="78652"/>
                  <a:pt x="330037" y="78652"/>
                </a:cubicBezTo>
                <a:cubicBezTo>
                  <a:pt x="311320" y="121000"/>
                  <a:pt x="285738" y="161686"/>
                  <a:pt x="263552" y="202732"/>
                </a:cubicBezTo>
                <a:cubicBezTo>
                  <a:pt x="220627" y="282369"/>
                  <a:pt x="177846" y="362222"/>
                  <a:pt x="133474" y="441136"/>
                </a:cubicBezTo>
                <a:cubicBezTo>
                  <a:pt x="112228" y="479004"/>
                  <a:pt x="64822" y="547005"/>
                  <a:pt x="54199" y="585884"/>
                </a:cubicBezTo>
                <a:cubicBezTo>
                  <a:pt x="49285" y="603878"/>
                  <a:pt x="58318" y="616019"/>
                  <a:pt x="51381" y="634302"/>
                </a:cubicBezTo>
                <a:cubicBezTo>
                  <a:pt x="22402" y="651357"/>
                  <a:pt x="6576" y="634302"/>
                  <a:pt x="0" y="605396"/>
                </a:cubicBezTo>
                <a:cubicBezTo>
                  <a:pt x="8672" y="593617"/>
                  <a:pt x="17922" y="591160"/>
                  <a:pt x="27822" y="581476"/>
                </a:cubicBezTo>
                <a:cubicBezTo>
                  <a:pt x="52754" y="557195"/>
                  <a:pt x="93945" y="458625"/>
                  <a:pt x="114469" y="422636"/>
                </a:cubicBezTo>
                <a:cubicBezTo>
                  <a:pt x="183844" y="300869"/>
                  <a:pt x="248883" y="176066"/>
                  <a:pt x="315584" y="52998"/>
                </a:cubicBezTo>
                <a:cubicBezTo>
                  <a:pt x="402302" y="52998"/>
                  <a:pt x="489021" y="52998"/>
                  <a:pt x="575740" y="52998"/>
                </a:cubicBezTo>
                <a:cubicBezTo>
                  <a:pt x="589470" y="15203"/>
                  <a:pt x="621285" y="-1978"/>
                  <a:pt x="649766" y="1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F1AC93F-A4E2-43B3-D1A4-EE5616472CC4}"/>
              </a:ext>
            </a:extLst>
          </p:cNvPr>
          <p:cNvSpPr/>
          <p:nvPr/>
        </p:nvSpPr>
        <p:spPr>
          <a:xfrm>
            <a:off x="5786182" y="5334727"/>
            <a:ext cx="130477" cy="391000"/>
          </a:xfrm>
          <a:custGeom>
            <a:avLst/>
            <a:gdLst>
              <a:gd name="csX0" fmla="*/ 24789 w 130477"/>
              <a:gd name="csY0" fmla="*/ 0 h 391000"/>
              <a:gd name="csX1" fmla="*/ 112013 w 130477"/>
              <a:gd name="csY1" fmla="*/ 0 h 391000"/>
              <a:gd name="csX2" fmla="*/ 79928 w 130477"/>
              <a:gd name="csY2" fmla="*/ 47334 h 391000"/>
              <a:gd name="csX3" fmla="*/ 79928 w 130477"/>
              <a:gd name="csY3" fmla="*/ 263841 h 391000"/>
              <a:gd name="csX4" fmla="*/ 61572 w 130477"/>
              <a:gd name="csY4" fmla="*/ 390884 h 391000"/>
              <a:gd name="csX5" fmla="*/ 8529 w 130477"/>
              <a:gd name="csY5" fmla="*/ 294410 h 391000"/>
              <a:gd name="csX6" fmla="*/ 55430 w 130477"/>
              <a:gd name="csY6" fmla="*/ 256904 h 391000"/>
              <a:gd name="csX7" fmla="*/ 55430 w 130477"/>
              <a:gd name="csY7" fmla="*/ 47334 h 391000"/>
              <a:gd name="csX8" fmla="*/ 24789 w 130477"/>
              <a:gd name="csY8" fmla="*/ 0 h 391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0477" h="391000">
                <a:moveTo>
                  <a:pt x="24789" y="0"/>
                </a:moveTo>
                <a:cubicBezTo>
                  <a:pt x="53912" y="0"/>
                  <a:pt x="82963" y="0"/>
                  <a:pt x="112013" y="0"/>
                </a:cubicBezTo>
                <a:cubicBezTo>
                  <a:pt x="106666" y="25654"/>
                  <a:pt x="100306" y="31652"/>
                  <a:pt x="79928" y="47334"/>
                </a:cubicBezTo>
                <a:cubicBezTo>
                  <a:pt x="79928" y="119527"/>
                  <a:pt x="79928" y="191648"/>
                  <a:pt x="79928" y="263841"/>
                </a:cubicBezTo>
                <a:cubicBezTo>
                  <a:pt x="155951" y="288917"/>
                  <a:pt x="143305" y="395003"/>
                  <a:pt x="61572" y="390884"/>
                </a:cubicBezTo>
                <a:cubicBezTo>
                  <a:pt x="14672" y="388500"/>
                  <a:pt x="-15680" y="335529"/>
                  <a:pt x="8529" y="294410"/>
                </a:cubicBezTo>
                <a:cubicBezTo>
                  <a:pt x="19731" y="275476"/>
                  <a:pt x="39242" y="269550"/>
                  <a:pt x="55430" y="256904"/>
                </a:cubicBezTo>
                <a:cubicBezTo>
                  <a:pt x="55430" y="187023"/>
                  <a:pt x="55430" y="117214"/>
                  <a:pt x="55430" y="47334"/>
                </a:cubicBezTo>
                <a:cubicBezTo>
                  <a:pt x="32521" y="33603"/>
                  <a:pt x="26379" y="27027"/>
                  <a:pt x="2478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9D9DCC3-48D5-82BA-F54E-662C8083058C}"/>
              </a:ext>
            </a:extLst>
          </p:cNvPr>
          <p:cNvSpPr/>
          <p:nvPr/>
        </p:nvSpPr>
        <p:spPr>
          <a:xfrm>
            <a:off x="5535631" y="2264748"/>
            <a:ext cx="673577" cy="733267"/>
          </a:xfrm>
          <a:custGeom>
            <a:avLst/>
            <a:gdLst>
              <a:gd name="csX0" fmla="*/ 421381 w 833642"/>
              <a:gd name="csY0" fmla="*/ 831822 h 907516"/>
              <a:gd name="csX1" fmla="*/ 498000 w 833642"/>
              <a:gd name="csY1" fmla="*/ 843935 h 907516"/>
              <a:gd name="csX2" fmla="*/ 339016 w 833642"/>
              <a:gd name="csY2" fmla="*/ 836997 h 907516"/>
              <a:gd name="csX3" fmla="*/ 421381 w 833642"/>
              <a:gd name="csY3" fmla="*/ 831822 h 907516"/>
              <a:gd name="csX4" fmla="*/ 415589 w 833642"/>
              <a:gd name="csY4" fmla="*/ 739141 h 907516"/>
              <a:gd name="csX5" fmla="*/ 534132 w 833642"/>
              <a:gd name="csY5" fmla="*/ 750929 h 907516"/>
              <a:gd name="csX6" fmla="*/ 534132 w 833642"/>
              <a:gd name="csY6" fmla="*/ 796095 h 907516"/>
              <a:gd name="csX7" fmla="*/ 375148 w 833642"/>
              <a:gd name="csY7" fmla="*/ 801443 h 907516"/>
              <a:gd name="csX8" fmla="*/ 294716 w 833642"/>
              <a:gd name="csY8" fmla="*/ 793638 h 907516"/>
              <a:gd name="csX9" fmla="*/ 294716 w 833642"/>
              <a:gd name="csY9" fmla="*/ 750279 h 907516"/>
              <a:gd name="csX10" fmla="*/ 415589 w 833642"/>
              <a:gd name="csY10" fmla="*/ 739141 h 907516"/>
              <a:gd name="csX11" fmla="*/ 66754 w 833642"/>
              <a:gd name="csY11" fmla="*/ 382492 h 907516"/>
              <a:gd name="csX12" fmla="*/ 128144 w 833642"/>
              <a:gd name="csY12" fmla="*/ 396178 h 907516"/>
              <a:gd name="csX13" fmla="*/ 64406 w 833642"/>
              <a:gd name="csY13" fmla="*/ 442428 h 907516"/>
              <a:gd name="csX14" fmla="*/ 4931 w 833642"/>
              <a:gd name="csY14" fmla="*/ 396178 h 907516"/>
              <a:gd name="csX15" fmla="*/ 66754 w 833642"/>
              <a:gd name="csY15" fmla="*/ 382492 h 907516"/>
              <a:gd name="csX16" fmla="*/ 769944 w 833642"/>
              <a:gd name="csY16" fmla="*/ 382447 h 907516"/>
              <a:gd name="csX17" fmla="*/ 830421 w 833642"/>
              <a:gd name="csY17" fmla="*/ 396394 h 907516"/>
              <a:gd name="csX18" fmla="*/ 830349 w 833642"/>
              <a:gd name="csY18" fmla="*/ 428986 h 907516"/>
              <a:gd name="csX19" fmla="*/ 707570 w 833642"/>
              <a:gd name="csY19" fmla="*/ 433828 h 907516"/>
              <a:gd name="csX20" fmla="*/ 707570 w 833642"/>
              <a:gd name="csY20" fmla="*/ 392998 h 907516"/>
              <a:gd name="csX21" fmla="*/ 769944 w 833642"/>
              <a:gd name="csY21" fmla="*/ 382447 h 907516"/>
              <a:gd name="csX22" fmla="*/ 418001 w 833642"/>
              <a:gd name="csY22" fmla="*/ 172082 h 907516"/>
              <a:gd name="csX23" fmla="*/ 655538 w 833642"/>
              <a:gd name="csY23" fmla="*/ 432310 h 907516"/>
              <a:gd name="csX24" fmla="*/ 601411 w 833642"/>
              <a:gd name="csY24" fmla="*/ 560871 h 907516"/>
              <a:gd name="csX25" fmla="*/ 563327 w 833642"/>
              <a:gd name="csY25" fmla="*/ 609650 h 907516"/>
              <a:gd name="csX26" fmla="*/ 534132 w 833642"/>
              <a:gd name="csY26" fmla="*/ 705402 h 907516"/>
              <a:gd name="csX27" fmla="*/ 295655 w 833642"/>
              <a:gd name="csY27" fmla="*/ 700488 h 907516"/>
              <a:gd name="csX28" fmla="*/ 269062 w 833642"/>
              <a:gd name="csY28" fmla="*/ 607048 h 907516"/>
              <a:gd name="csX29" fmla="*/ 179525 w 833642"/>
              <a:gd name="csY29" fmla="*/ 451967 h 907516"/>
              <a:gd name="csX30" fmla="*/ 418001 w 833642"/>
              <a:gd name="csY30" fmla="*/ 172082 h 907516"/>
              <a:gd name="csX31" fmla="*/ 142914 w 833642"/>
              <a:gd name="csY31" fmla="*/ 103566 h 907516"/>
              <a:gd name="csX32" fmla="*/ 156979 w 833642"/>
              <a:gd name="csY32" fmla="*/ 104658 h 907516"/>
              <a:gd name="csX33" fmla="*/ 232207 w 833642"/>
              <a:gd name="csY33" fmla="*/ 186608 h 907516"/>
              <a:gd name="csX34" fmla="*/ 194485 w 833642"/>
              <a:gd name="csY34" fmla="*/ 217248 h 907516"/>
              <a:gd name="csX35" fmla="*/ 118534 w 833642"/>
              <a:gd name="csY35" fmla="*/ 135733 h 907516"/>
              <a:gd name="csX36" fmla="*/ 129446 w 833642"/>
              <a:gd name="csY36" fmla="*/ 107405 h 907516"/>
              <a:gd name="csX37" fmla="*/ 142914 w 833642"/>
              <a:gd name="csY37" fmla="*/ 103566 h 907516"/>
              <a:gd name="csX38" fmla="*/ 693116 w 833642"/>
              <a:gd name="csY38" fmla="*/ 102852 h 907516"/>
              <a:gd name="csX39" fmla="*/ 716602 w 833642"/>
              <a:gd name="csY39" fmla="*/ 128795 h 907516"/>
              <a:gd name="csX40" fmla="*/ 628077 w 833642"/>
              <a:gd name="csY40" fmla="*/ 216959 h 907516"/>
              <a:gd name="csX41" fmla="*/ 603868 w 833642"/>
              <a:gd name="csY41" fmla="*/ 193834 h 907516"/>
              <a:gd name="csX42" fmla="*/ 693116 w 833642"/>
              <a:gd name="csY42" fmla="*/ 102852 h 907516"/>
              <a:gd name="csX43" fmla="*/ 416349 w 833642"/>
              <a:gd name="csY43" fmla="*/ 0 h 907516"/>
              <a:gd name="csX44" fmla="*/ 435924 w 833642"/>
              <a:gd name="csY44" fmla="*/ 5944 h 907516"/>
              <a:gd name="csX45" fmla="*/ 432961 w 833642"/>
              <a:gd name="csY45" fmla="*/ 123953 h 907516"/>
              <a:gd name="csX46" fmla="*/ 400080 w 833642"/>
              <a:gd name="csY46" fmla="*/ 121858 h 907516"/>
              <a:gd name="csX47" fmla="*/ 396828 w 833642"/>
              <a:gd name="csY47" fmla="*/ 6522 h 907516"/>
              <a:gd name="csX48" fmla="*/ 416349 w 833642"/>
              <a:gd name="csY48" fmla="*/ 0 h 9075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33642" h="907516">
                <a:moveTo>
                  <a:pt x="421381" y="831822"/>
                </a:moveTo>
                <a:cubicBezTo>
                  <a:pt x="452130" y="831722"/>
                  <a:pt x="481921" y="834505"/>
                  <a:pt x="498000" y="843935"/>
                </a:cubicBezTo>
                <a:cubicBezTo>
                  <a:pt x="486799" y="931665"/>
                  <a:pt x="332367" y="927907"/>
                  <a:pt x="339016" y="836997"/>
                </a:cubicBezTo>
                <a:cubicBezTo>
                  <a:pt x="358925" y="834902"/>
                  <a:pt x="390632" y="831921"/>
                  <a:pt x="421381" y="831822"/>
                </a:cubicBezTo>
                <a:close/>
                <a:moveTo>
                  <a:pt x="415589" y="739141"/>
                </a:moveTo>
                <a:cubicBezTo>
                  <a:pt x="464161" y="738698"/>
                  <a:pt x="512344" y="742077"/>
                  <a:pt x="534132" y="750929"/>
                </a:cubicBezTo>
                <a:cubicBezTo>
                  <a:pt x="542731" y="769285"/>
                  <a:pt x="542514" y="777378"/>
                  <a:pt x="534132" y="796095"/>
                </a:cubicBezTo>
                <a:cubicBezTo>
                  <a:pt x="487231" y="811199"/>
                  <a:pt x="424577" y="800576"/>
                  <a:pt x="375148" y="801443"/>
                </a:cubicBezTo>
                <a:cubicBezTo>
                  <a:pt x="346530" y="802021"/>
                  <a:pt x="321021" y="805707"/>
                  <a:pt x="294716" y="793638"/>
                </a:cubicBezTo>
                <a:cubicBezTo>
                  <a:pt x="294716" y="779185"/>
                  <a:pt x="294716" y="764732"/>
                  <a:pt x="294716" y="750279"/>
                </a:cubicBezTo>
                <a:cubicBezTo>
                  <a:pt x="318058" y="743848"/>
                  <a:pt x="367018" y="739584"/>
                  <a:pt x="415589" y="739141"/>
                </a:cubicBezTo>
                <a:close/>
                <a:moveTo>
                  <a:pt x="66754" y="382492"/>
                </a:moveTo>
                <a:cubicBezTo>
                  <a:pt x="90656" y="382592"/>
                  <a:pt x="114486" y="387253"/>
                  <a:pt x="128144" y="396178"/>
                </a:cubicBezTo>
                <a:cubicBezTo>
                  <a:pt x="145993" y="447847"/>
                  <a:pt x="99527" y="441344"/>
                  <a:pt x="64406" y="442428"/>
                </a:cubicBezTo>
                <a:cubicBezTo>
                  <a:pt x="27984" y="443512"/>
                  <a:pt x="-14653" y="446186"/>
                  <a:pt x="4931" y="396178"/>
                </a:cubicBezTo>
                <a:cubicBezTo>
                  <a:pt x="18879" y="386856"/>
                  <a:pt x="42853" y="382393"/>
                  <a:pt x="66754" y="382492"/>
                </a:cubicBezTo>
                <a:close/>
                <a:moveTo>
                  <a:pt x="769944" y="382447"/>
                </a:moveTo>
                <a:cubicBezTo>
                  <a:pt x="793656" y="382429"/>
                  <a:pt x="817052" y="386494"/>
                  <a:pt x="830421" y="396394"/>
                </a:cubicBezTo>
                <a:cubicBezTo>
                  <a:pt x="832445" y="408463"/>
                  <a:pt x="836564" y="417063"/>
                  <a:pt x="830349" y="428986"/>
                </a:cubicBezTo>
                <a:cubicBezTo>
                  <a:pt x="818136" y="452473"/>
                  <a:pt x="728021" y="443150"/>
                  <a:pt x="707570" y="433828"/>
                </a:cubicBezTo>
                <a:cubicBezTo>
                  <a:pt x="698464" y="417279"/>
                  <a:pt x="699332" y="409908"/>
                  <a:pt x="707570" y="392998"/>
                </a:cubicBezTo>
                <a:cubicBezTo>
                  <a:pt x="722204" y="386567"/>
                  <a:pt x="746232" y="382466"/>
                  <a:pt x="769944" y="382447"/>
                </a:cubicBezTo>
                <a:close/>
                <a:moveTo>
                  <a:pt x="418001" y="172082"/>
                </a:moveTo>
                <a:cubicBezTo>
                  <a:pt x="553354" y="175117"/>
                  <a:pt x="667172" y="296307"/>
                  <a:pt x="655538" y="432310"/>
                </a:cubicBezTo>
                <a:cubicBezTo>
                  <a:pt x="651563" y="478633"/>
                  <a:pt x="630028" y="524666"/>
                  <a:pt x="601411" y="560871"/>
                </a:cubicBezTo>
                <a:cubicBezTo>
                  <a:pt x="588548" y="577203"/>
                  <a:pt x="573083" y="591006"/>
                  <a:pt x="563327" y="609650"/>
                </a:cubicBezTo>
                <a:cubicBezTo>
                  <a:pt x="547212" y="640291"/>
                  <a:pt x="551403" y="677724"/>
                  <a:pt x="534132" y="705402"/>
                </a:cubicBezTo>
                <a:cubicBezTo>
                  <a:pt x="485280" y="712412"/>
                  <a:pt x="336991" y="719132"/>
                  <a:pt x="295655" y="700488"/>
                </a:cubicBezTo>
                <a:cubicBezTo>
                  <a:pt x="285249" y="669486"/>
                  <a:pt x="285827" y="636316"/>
                  <a:pt x="269062" y="607048"/>
                </a:cubicBezTo>
                <a:cubicBezTo>
                  <a:pt x="235747" y="548947"/>
                  <a:pt x="193761" y="526256"/>
                  <a:pt x="179525" y="451967"/>
                </a:cubicBezTo>
                <a:cubicBezTo>
                  <a:pt x="152570" y="311338"/>
                  <a:pt x="274771" y="168758"/>
                  <a:pt x="418001" y="172082"/>
                </a:cubicBezTo>
                <a:close/>
                <a:moveTo>
                  <a:pt x="142914" y="103566"/>
                </a:moveTo>
                <a:cubicBezTo>
                  <a:pt x="147205" y="102852"/>
                  <a:pt x="151595" y="102960"/>
                  <a:pt x="156979" y="104658"/>
                </a:cubicBezTo>
                <a:cubicBezTo>
                  <a:pt x="175551" y="110584"/>
                  <a:pt x="221873" y="168975"/>
                  <a:pt x="232207" y="186608"/>
                </a:cubicBezTo>
                <a:cubicBezTo>
                  <a:pt x="223824" y="205758"/>
                  <a:pt x="214791" y="212551"/>
                  <a:pt x="194485" y="217248"/>
                </a:cubicBezTo>
                <a:cubicBezTo>
                  <a:pt x="177574" y="206264"/>
                  <a:pt x="120918" y="154955"/>
                  <a:pt x="118534" y="135733"/>
                </a:cubicBezTo>
                <a:cubicBezTo>
                  <a:pt x="116944" y="122797"/>
                  <a:pt x="122870" y="117233"/>
                  <a:pt x="129446" y="107405"/>
                </a:cubicBezTo>
                <a:cubicBezTo>
                  <a:pt x="134432" y="105815"/>
                  <a:pt x="138623" y="104279"/>
                  <a:pt x="142914" y="103566"/>
                </a:cubicBezTo>
                <a:close/>
                <a:moveTo>
                  <a:pt x="693116" y="102852"/>
                </a:moveTo>
                <a:cubicBezTo>
                  <a:pt x="700921" y="111524"/>
                  <a:pt x="708725" y="120123"/>
                  <a:pt x="716602" y="128795"/>
                </a:cubicBezTo>
                <a:cubicBezTo>
                  <a:pt x="705907" y="160375"/>
                  <a:pt x="661030" y="211106"/>
                  <a:pt x="628077" y="216959"/>
                </a:cubicBezTo>
                <a:cubicBezTo>
                  <a:pt x="619983" y="209227"/>
                  <a:pt x="611962" y="201567"/>
                  <a:pt x="603868" y="193834"/>
                </a:cubicBezTo>
                <a:cubicBezTo>
                  <a:pt x="608926" y="162326"/>
                  <a:pt x="661969" y="107983"/>
                  <a:pt x="693116" y="102852"/>
                </a:cubicBezTo>
                <a:close/>
                <a:moveTo>
                  <a:pt x="416349" y="0"/>
                </a:moveTo>
                <a:cubicBezTo>
                  <a:pt x="421923" y="-36"/>
                  <a:pt x="427505" y="2006"/>
                  <a:pt x="435924" y="5944"/>
                </a:cubicBezTo>
                <a:cubicBezTo>
                  <a:pt x="450233" y="34416"/>
                  <a:pt x="452400" y="97360"/>
                  <a:pt x="432961" y="123953"/>
                </a:cubicBezTo>
                <a:cubicBezTo>
                  <a:pt x="420387" y="125399"/>
                  <a:pt x="412004" y="129229"/>
                  <a:pt x="400080" y="121858"/>
                </a:cubicBezTo>
                <a:cubicBezTo>
                  <a:pt x="378256" y="108416"/>
                  <a:pt x="386567" y="25817"/>
                  <a:pt x="396828" y="6522"/>
                </a:cubicBezTo>
                <a:cubicBezTo>
                  <a:pt x="405211" y="2150"/>
                  <a:pt x="410776" y="36"/>
                  <a:pt x="4163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DBF1966-04D4-35D4-354D-2665555082CB}"/>
              </a:ext>
            </a:extLst>
          </p:cNvPr>
          <p:cNvSpPr/>
          <p:nvPr/>
        </p:nvSpPr>
        <p:spPr>
          <a:xfrm>
            <a:off x="7169094" y="3429000"/>
            <a:ext cx="583233" cy="587463"/>
          </a:xfrm>
          <a:custGeom>
            <a:avLst/>
            <a:gdLst>
              <a:gd name="csX0" fmla="*/ 307314 w 721829"/>
              <a:gd name="csY0" fmla="*/ 0 h 727064"/>
              <a:gd name="csX1" fmla="*/ 418459 w 721829"/>
              <a:gd name="csY1" fmla="*/ 0 h 727064"/>
              <a:gd name="csX2" fmla="*/ 438693 w 721829"/>
              <a:gd name="csY2" fmla="*/ 88381 h 727064"/>
              <a:gd name="csX3" fmla="*/ 502431 w 721829"/>
              <a:gd name="csY3" fmla="*/ 114758 h 727064"/>
              <a:gd name="csX4" fmla="*/ 574697 w 721829"/>
              <a:gd name="csY4" fmla="*/ 65039 h 727064"/>
              <a:gd name="csX5" fmla="*/ 656574 w 721829"/>
              <a:gd name="csY5" fmla="*/ 153420 h 727064"/>
              <a:gd name="csX6" fmla="*/ 609095 w 721829"/>
              <a:gd name="csY6" fmla="*/ 225686 h 727064"/>
              <a:gd name="csX7" fmla="*/ 636556 w 721829"/>
              <a:gd name="csY7" fmla="*/ 290725 h 727064"/>
              <a:gd name="csX8" fmla="*/ 721829 w 721829"/>
              <a:gd name="csY8" fmla="*/ 308574 h 727064"/>
              <a:gd name="csX9" fmla="*/ 721829 w 721829"/>
              <a:gd name="csY9" fmla="*/ 427451 h 727064"/>
              <a:gd name="csX10" fmla="*/ 632509 w 721829"/>
              <a:gd name="csY10" fmla="*/ 447830 h 727064"/>
              <a:gd name="csX11" fmla="*/ 607939 w 721829"/>
              <a:gd name="csY11" fmla="*/ 507521 h 727064"/>
              <a:gd name="csX12" fmla="*/ 654478 w 721829"/>
              <a:gd name="csY12" fmla="*/ 587014 h 727064"/>
              <a:gd name="csX13" fmla="*/ 574697 w 721829"/>
              <a:gd name="csY13" fmla="*/ 665494 h 727064"/>
              <a:gd name="csX14" fmla="*/ 502431 w 721829"/>
              <a:gd name="csY14" fmla="*/ 619027 h 727064"/>
              <a:gd name="csX15" fmla="*/ 435658 w 721829"/>
              <a:gd name="csY15" fmla="*/ 644826 h 727064"/>
              <a:gd name="csX16" fmla="*/ 421927 w 721829"/>
              <a:gd name="csY16" fmla="*/ 727064 h 727064"/>
              <a:gd name="csX17" fmla="*/ 304640 w 721829"/>
              <a:gd name="csY17" fmla="*/ 727064 h 727064"/>
              <a:gd name="csX18" fmla="*/ 290115 w 721829"/>
              <a:gd name="csY18" fmla="*/ 644826 h 727064"/>
              <a:gd name="csX19" fmla="*/ 227822 w 721829"/>
              <a:gd name="csY19" fmla="*/ 619678 h 727064"/>
              <a:gd name="csX20" fmla="*/ 155557 w 721829"/>
              <a:gd name="csY20" fmla="*/ 667879 h 727064"/>
              <a:gd name="csX21" fmla="*/ 73535 w 721829"/>
              <a:gd name="csY21" fmla="*/ 587014 h 727064"/>
              <a:gd name="csX22" fmla="*/ 120869 w 721829"/>
              <a:gd name="csY22" fmla="*/ 507521 h 727064"/>
              <a:gd name="csX23" fmla="*/ 90518 w 721829"/>
              <a:gd name="csY23" fmla="*/ 443350 h 727064"/>
              <a:gd name="csX24" fmla="*/ 6111 w 721829"/>
              <a:gd name="csY24" fmla="*/ 428029 h 727064"/>
              <a:gd name="csX25" fmla="*/ 9508 w 721829"/>
              <a:gd name="csY25" fmla="*/ 305178 h 727064"/>
              <a:gd name="csX26" fmla="*/ 95143 w 721829"/>
              <a:gd name="csY26" fmla="*/ 290725 h 727064"/>
              <a:gd name="csX27" fmla="*/ 120002 w 721829"/>
              <a:gd name="csY27" fmla="*/ 232912 h 727064"/>
              <a:gd name="csX28" fmla="*/ 72596 w 721829"/>
              <a:gd name="csY28" fmla="*/ 153420 h 727064"/>
              <a:gd name="csX29" fmla="*/ 155557 w 721829"/>
              <a:gd name="csY29" fmla="*/ 64172 h 727064"/>
              <a:gd name="csX30" fmla="*/ 227822 w 721829"/>
              <a:gd name="csY30" fmla="*/ 115047 h 727064"/>
              <a:gd name="csX31" fmla="*/ 290476 w 721829"/>
              <a:gd name="csY31" fmla="*/ 88381 h 727064"/>
              <a:gd name="csX32" fmla="*/ 307314 w 721829"/>
              <a:gd name="csY32" fmla="*/ 0 h 727064"/>
              <a:gd name="csX33" fmla="*/ 352263 w 721829"/>
              <a:gd name="csY33" fmla="*/ 232334 h 727064"/>
              <a:gd name="csX34" fmla="*/ 379218 w 721829"/>
              <a:gd name="csY34" fmla="*/ 501668 h 727064"/>
              <a:gd name="csX35" fmla="*/ 352263 w 721829"/>
              <a:gd name="csY35" fmla="*/ 232334 h 727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721829" h="727064">
                <a:moveTo>
                  <a:pt x="307314" y="0"/>
                </a:moveTo>
                <a:cubicBezTo>
                  <a:pt x="344386" y="0"/>
                  <a:pt x="381386" y="0"/>
                  <a:pt x="418459" y="0"/>
                </a:cubicBezTo>
                <a:cubicBezTo>
                  <a:pt x="425179" y="29485"/>
                  <a:pt x="431972" y="58897"/>
                  <a:pt x="438693" y="88381"/>
                </a:cubicBezTo>
                <a:cubicBezTo>
                  <a:pt x="459939" y="97198"/>
                  <a:pt x="481185" y="106014"/>
                  <a:pt x="502431" y="114758"/>
                </a:cubicBezTo>
                <a:cubicBezTo>
                  <a:pt x="526496" y="98209"/>
                  <a:pt x="550632" y="81661"/>
                  <a:pt x="574697" y="65039"/>
                </a:cubicBezTo>
                <a:cubicBezTo>
                  <a:pt x="602013" y="94524"/>
                  <a:pt x="629257" y="123936"/>
                  <a:pt x="656574" y="153420"/>
                </a:cubicBezTo>
                <a:cubicBezTo>
                  <a:pt x="640747" y="177485"/>
                  <a:pt x="624921" y="201621"/>
                  <a:pt x="609095" y="225686"/>
                </a:cubicBezTo>
                <a:cubicBezTo>
                  <a:pt x="618273" y="247365"/>
                  <a:pt x="627450" y="269045"/>
                  <a:pt x="636556" y="290725"/>
                </a:cubicBezTo>
                <a:cubicBezTo>
                  <a:pt x="665029" y="296651"/>
                  <a:pt x="693429" y="302649"/>
                  <a:pt x="721829" y="308574"/>
                </a:cubicBezTo>
                <a:cubicBezTo>
                  <a:pt x="721829" y="348176"/>
                  <a:pt x="721829" y="387777"/>
                  <a:pt x="721829" y="427451"/>
                </a:cubicBezTo>
                <a:cubicBezTo>
                  <a:pt x="692056" y="434244"/>
                  <a:pt x="662282" y="441037"/>
                  <a:pt x="632509" y="447830"/>
                </a:cubicBezTo>
                <a:cubicBezTo>
                  <a:pt x="624343" y="467703"/>
                  <a:pt x="616105" y="487648"/>
                  <a:pt x="607939" y="507521"/>
                </a:cubicBezTo>
                <a:cubicBezTo>
                  <a:pt x="623404" y="534043"/>
                  <a:pt x="638941" y="560492"/>
                  <a:pt x="654478" y="587014"/>
                </a:cubicBezTo>
                <a:cubicBezTo>
                  <a:pt x="627884" y="613174"/>
                  <a:pt x="601290" y="639334"/>
                  <a:pt x="574697" y="665494"/>
                </a:cubicBezTo>
                <a:cubicBezTo>
                  <a:pt x="550632" y="649957"/>
                  <a:pt x="526496" y="634492"/>
                  <a:pt x="502431" y="619027"/>
                </a:cubicBezTo>
                <a:cubicBezTo>
                  <a:pt x="480173" y="627627"/>
                  <a:pt x="457916" y="636226"/>
                  <a:pt x="435658" y="644826"/>
                </a:cubicBezTo>
                <a:cubicBezTo>
                  <a:pt x="431105" y="672215"/>
                  <a:pt x="426480" y="699676"/>
                  <a:pt x="421927" y="727064"/>
                </a:cubicBezTo>
                <a:cubicBezTo>
                  <a:pt x="382832" y="727064"/>
                  <a:pt x="343736" y="727064"/>
                  <a:pt x="304640" y="727064"/>
                </a:cubicBezTo>
                <a:cubicBezTo>
                  <a:pt x="299799" y="699676"/>
                  <a:pt x="294957" y="672215"/>
                  <a:pt x="290115" y="644826"/>
                </a:cubicBezTo>
                <a:cubicBezTo>
                  <a:pt x="269375" y="636443"/>
                  <a:pt x="248562" y="628060"/>
                  <a:pt x="227822" y="619678"/>
                </a:cubicBezTo>
                <a:cubicBezTo>
                  <a:pt x="203758" y="635720"/>
                  <a:pt x="179621" y="651836"/>
                  <a:pt x="155557" y="667879"/>
                </a:cubicBezTo>
                <a:cubicBezTo>
                  <a:pt x="128240" y="640924"/>
                  <a:pt x="100851" y="613969"/>
                  <a:pt x="73535" y="587014"/>
                </a:cubicBezTo>
                <a:cubicBezTo>
                  <a:pt x="89289" y="560492"/>
                  <a:pt x="105115" y="534043"/>
                  <a:pt x="120869" y="507521"/>
                </a:cubicBezTo>
                <a:cubicBezTo>
                  <a:pt x="110752" y="486131"/>
                  <a:pt x="100635" y="464740"/>
                  <a:pt x="90518" y="443350"/>
                </a:cubicBezTo>
                <a:cubicBezTo>
                  <a:pt x="62406" y="438219"/>
                  <a:pt x="34295" y="433160"/>
                  <a:pt x="6111" y="428029"/>
                </a:cubicBezTo>
                <a:cubicBezTo>
                  <a:pt x="-1404" y="393053"/>
                  <a:pt x="-3789" y="338348"/>
                  <a:pt x="9508" y="305178"/>
                </a:cubicBezTo>
                <a:cubicBezTo>
                  <a:pt x="38053" y="300336"/>
                  <a:pt x="66598" y="295567"/>
                  <a:pt x="95143" y="290725"/>
                </a:cubicBezTo>
                <a:cubicBezTo>
                  <a:pt x="103381" y="271430"/>
                  <a:pt x="111691" y="252207"/>
                  <a:pt x="120002" y="232912"/>
                </a:cubicBezTo>
                <a:cubicBezTo>
                  <a:pt x="104176" y="206391"/>
                  <a:pt x="88422" y="179942"/>
                  <a:pt x="72596" y="153420"/>
                </a:cubicBezTo>
                <a:cubicBezTo>
                  <a:pt x="100201" y="123647"/>
                  <a:pt x="127879" y="93946"/>
                  <a:pt x="155557" y="64172"/>
                </a:cubicBezTo>
                <a:cubicBezTo>
                  <a:pt x="179621" y="81155"/>
                  <a:pt x="203758" y="98065"/>
                  <a:pt x="227822" y="115047"/>
                </a:cubicBezTo>
                <a:cubicBezTo>
                  <a:pt x="248707" y="106159"/>
                  <a:pt x="269592" y="97270"/>
                  <a:pt x="290476" y="88381"/>
                </a:cubicBezTo>
                <a:cubicBezTo>
                  <a:pt x="296113" y="58897"/>
                  <a:pt x="301677" y="29485"/>
                  <a:pt x="307314" y="0"/>
                </a:cubicBezTo>
                <a:close/>
                <a:moveTo>
                  <a:pt x="352263" y="232334"/>
                </a:moveTo>
                <a:cubicBezTo>
                  <a:pt x="180199" y="249317"/>
                  <a:pt x="201807" y="516844"/>
                  <a:pt x="379218" y="501668"/>
                </a:cubicBezTo>
                <a:cubicBezTo>
                  <a:pt x="551427" y="486926"/>
                  <a:pt x="527579" y="215063"/>
                  <a:pt x="352263" y="2323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4F46B7F-6F88-321C-7AD8-0A4BA5248D36}"/>
              </a:ext>
            </a:extLst>
          </p:cNvPr>
          <p:cNvSpPr/>
          <p:nvPr/>
        </p:nvSpPr>
        <p:spPr>
          <a:xfrm>
            <a:off x="5226161" y="4426515"/>
            <a:ext cx="791691" cy="487806"/>
          </a:xfrm>
          <a:custGeom>
            <a:avLst/>
            <a:gdLst>
              <a:gd name="csX0" fmla="*/ 180822 w 979824"/>
              <a:gd name="csY0" fmla="*/ 372681 h 603726"/>
              <a:gd name="csX1" fmla="*/ 252489 w 979824"/>
              <a:gd name="csY1" fmla="*/ 390253 h 603726"/>
              <a:gd name="csX2" fmla="*/ 214983 w 979824"/>
              <a:gd name="csY2" fmla="*/ 478273 h 603726"/>
              <a:gd name="csX3" fmla="*/ 209130 w 979824"/>
              <a:gd name="csY3" fmla="*/ 603436 h 603726"/>
              <a:gd name="csX4" fmla="*/ 4402 w 979824"/>
              <a:gd name="csY4" fmla="*/ 603436 h 603726"/>
              <a:gd name="csX5" fmla="*/ 7147 w 979824"/>
              <a:gd name="csY5" fmla="*/ 488390 h 603726"/>
              <a:gd name="csX6" fmla="*/ 180822 w 979824"/>
              <a:gd name="csY6" fmla="*/ 372681 h 603726"/>
              <a:gd name="csX7" fmla="*/ 797147 w 979824"/>
              <a:gd name="csY7" fmla="*/ 371363 h 603726"/>
              <a:gd name="csX8" fmla="*/ 963220 w 979824"/>
              <a:gd name="csY8" fmla="*/ 463820 h 603726"/>
              <a:gd name="csX9" fmla="*/ 973626 w 979824"/>
              <a:gd name="csY9" fmla="*/ 603509 h 603726"/>
              <a:gd name="csX10" fmla="*/ 772800 w 979824"/>
              <a:gd name="csY10" fmla="*/ 603509 h 603726"/>
              <a:gd name="csX11" fmla="*/ 768247 w 979824"/>
              <a:gd name="csY11" fmla="*/ 477406 h 603726"/>
              <a:gd name="csX12" fmla="*/ 734210 w 979824"/>
              <a:gd name="csY12" fmla="*/ 390470 h 603726"/>
              <a:gd name="csX13" fmla="*/ 797147 w 979824"/>
              <a:gd name="csY13" fmla="*/ 371363 h 603726"/>
              <a:gd name="csX14" fmla="*/ 489032 w 979824"/>
              <a:gd name="csY14" fmla="*/ 305052 h 603726"/>
              <a:gd name="csX15" fmla="*/ 729297 w 979824"/>
              <a:gd name="csY15" fmla="*/ 512093 h 603726"/>
              <a:gd name="csX16" fmla="*/ 723733 w 979824"/>
              <a:gd name="csY16" fmla="*/ 603726 h 603726"/>
              <a:gd name="csX17" fmla="*/ 256897 w 979824"/>
              <a:gd name="csY17" fmla="*/ 603726 h 603726"/>
              <a:gd name="csX18" fmla="*/ 251477 w 979824"/>
              <a:gd name="csY18" fmla="*/ 520548 h 603726"/>
              <a:gd name="csX19" fmla="*/ 489032 w 979824"/>
              <a:gd name="csY19" fmla="*/ 305052 h 603726"/>
              <a:gd name="csX20" fmla="*/ 160639 w 979824"/>
              <a:gd name="csY20" fmla="*/ 159003 h 603726"/>
              <a:gd name="csX21" fmla="*/ 187449 w 979824"/>
              <a:gd name="csY21" fmla="*/ 345810 h 603726"/>
              <a:gd name="csX22" fmla="*/ 160639 w 979824"/>
              <a:gd name="csY22" fmla="*/ 159003 h 603726"/>
              <a:gd name="csX23" fmla="*/ 796648 w 979824"/>
              <a:gd name="csY23" fmla="*/ 158787 h 603726"/>
              <a:gd name="csX24" fmla="*/ 813052 w 979824"/>
              <a:gd name="csY24" fmla="*/ 347038 h 603726"/>
              <a:gd name="csX25" fmla="*/ 796648 w 979824"/>
              <a:gd name="csY25" fmla="*/ 158787 h 603726"/>
              <a:gd name="csX26" fmla="*/ 491832 w 979824"/>
              <a:gd name="csY26" fmla="*/ 19 h 603726"/>
              <a:gd name="csX27" fmla="*/ 490965 w 979824"/>
              <a:gd name="csY27" fmla="*/ 265740 h 603726"/>
              <a:gd name="csX28" fmla="*/ 491832 w 979824"/>
              <a:gd name="csY28" fmla="*/ 19 h 6037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979824" h="603726">
                <a:moveTo>
                  <a:pt x="180822" y="372681"/>
                </a:moveTo>
                <a:cubicBezTo>
                  <a:pt x="205675" y="373293"/>
                  <a:pt x="230267" y="378962"/>
                  <a:pt x="252489" y="390253"/>
                </a:cubicBezTo>
                <a:cubicBezTo>
                  <a:pt x="238253" y="419882"/>
                  <a:pt x="221053" y="444958"/>
                  <a:pt x="214983" y="478273"/>
                </a:cubicBezTo>
                <a:cubicBezTo>
                  <a:pt x="207468" y="519609"/>
                  <a:pt x="214839" y="562028"/>
                  <a:pt x="209130" y="603436"/>
                </a:cubicBezTo>
                <a:cubicBezTo>
                  <a:pt x="140911" y="603436"/>
                  <a:pt x="72692" y="603436"/>
                  <a:pt x="4402" y="603436"/>
                </a:cubicBezTo>
                <a:cubicBezTo>
                  <a:pt x="-296" y="567159"/>
                  <a:pt x="-3548" y="524017"/>
                  <a:pt x="7147" y="488390"/>
                </a:cubicBezTo>
                <a:cubicBezTo>
                  <a:pt x="29369" y="414517"/>
                  <a:pt x="106264" y="370846"/>
                  <a:pt x="180822" y="372681"/>
                </a:cubicBezTo>
                <a:close/>
                <a:moveTo>
                  <a:pt x="797147" y="371363"/>
                </a:moveTo>
                <a:cubicBezTo>
                  <a:pt x="863195" y="367223"/>
                  <a:pt x="933573" y="405502"/>
                  <a:pt x="963220" y="463820"/>
                </a:cubicBezTo>
                <a:cubicBezTo>
                  <a:pt x="983454" y="503493"/>
                  <a:pt x="982948" y="561234"/>
                  <a:pt x="973626" y="603509"/>
                </a:cubicBezTo>
                <a:cubicBezTo>
                  <a:pt x="906708" y="603509"/>
                  <a:pt x="839718" y="603509"/>
                  <a:pt x="772800" y="603509"/>
                </a:cubicBezTo>
                <a:cubicBezTo>
                  <a:pt x="767597" y="561884"/>
                  <a:pt x="774679" y="519103"/>
                  <a:pt x="768247" y="477406"/>
                </a:cubicBezTo>
                <a:cubicBezTo>
                  <a:pt x="763406" y="445970"/>
                  <a:pt x="747796" y="418581"/>
                  <a:pt x="734210" y="390470"/>
                </a:cubicBezTo>
                <a:cubicBezTo>
                  <a:pt x="753595" y="378835"/>
                  <a:pt x="775131" y="372743"/>
                  <a:pt x="797147" y="371363"/>
                </a:cubicBezTo>
                <a:close/>
                <a:moveTo>
                  <a:pt x="489032" y="305052"/>
                </a:moveTo>
                <a:cubicBezTo>
                  <a:pt x="605217" y="302740"/>
                  <a:pt x="721854" y="370850"/>
                  <a:pt x="729297" y="512093"/>
                </a:cubicBezTo>
                <a:cubicBezTo>
                  <a:pt x="730887" y="542806"/>
                  <a:pt x="732766" y="574458"/>
                  <a:pt x="723733" y="603726"/>
                </a:cubicBezTo>
                <a:cubicBezTo>
                  <a:pt x="568145" y="603726"/>
                  <a:pt x="412485" y="603726"/>
                  <a:pt x="256897" y="603726"/>
                </a:cubicBezTo>
                <a:cubicBezTo>
                  <a:pt x="249093" y="576915"/>
                  <a:pt x="250393" y="548587"/>
                  <a:pt x="251477" y="520548"/>
                </a:cubicBezTo>
                <a:cubicBezTo>
                  <a:pt x="257114" y="380100"/>
                  <a:pt x="372847" y="307365"/>
                  <a:pt x="489032" y="305052"/>
                </a:cubicBezTo>
                <a:close/>
                <a:moveTo>
                  <a:pt x="160639" y="159003"/>
                </a:moveTo>
                <a:cubicBezTo>
                  <a:pt x="280382" y="143249"/>
                  <a:pt x="305675" y="331285"/>
                  <a:pt x="187449" y="345810"/>
                </a:cubicBezTo>
                <a:cubicBezTo>
                  <a:pt x="63947" y="360986"/>
                  <a:pt x="45086" y="174252"/>
                  <a:pt x="160639" y="159003"/>
                </a:cubicBezTo>
                <a:close/>
                <a:moveTo>
                  <a:pt x="796648" y="158787"/>
                </a:moveTo>
                <a:cubicBezTo>
                  <a:pt x="920222" y="141804"/>
                  <a:pt x="941106" y="336849"/>
                  <a:pt x="813052" y="347038"/>
                </a:cubicBezTo>
                <a:cubicBezTo>
                  <a:pt x="701402" y="355999"/>
                  <a:pt x="686515" y="173962"/>
                  <a:pt x="796648" y="158787"/>
                </a:cubicBezTo>
                <a:close/>
                <a:moveTo>
                  <a:pt x="491832" y="19"/>
                </a:moveTo>
                <a:cubicBezTo>
                  <a:pt x="663680" y="-2655"/>
                  <a:pt x="664981" y="265740"/>
                  <a:pt x="490965" y="265740"/>
                </a:cubicBezTo>
                <a:cubicBezTo>
                  <a:pt x="320129" y="265812"/>
                  <a:pt x="318467" y="2765"/>
                  <a:pt x="49183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06568E-4D52-03EA-28EA-9310DC538A7E}"/>
              </a:ext>
            </a:extLst>
          </p:cNvPr>
          <p:cNvGrpSpPr/>
          <p:nvPr/>
        </p:nvGrpSpPr>
        <p:grpSpPr>
          <a:xfrm>
            <a:off x="8907049" y="2027927"/>
            <a:ext cx="2926080" cy="1242653"/>
            <a:chOff x="8921977" y="4699838"/>
            <a:chExt cx="2926080" cy="12426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416C798-B770-1E26-ADD0-76D29C3587F3}"/>
                </a:ext>
              </a:extLst>
            </p:cNvPr>
            <p:cNvSpPr txBox="1"/>
            <p:nvPr/>
          </p:nvSpPr>
          <p:spPr>
            <a:xfrm>
              <a:off x="8921977" y="46998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E2AF16-03A9-CC73-C4F5-468DCF1D0A0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692A87C-373D-7376-64B8-02C61F5B2483}"/>
              </a:ext>
            </a:extLst>
          </p:cNvPr>
          <p:cNvGrpSpPr/>
          <p:nvPr/>
        </p:nvGrpSpPr>
        <p:grpSpPr>
          <a:xfrm>
            <a:off x="1358653" y="5312816"/>
            <a:ext cx="3987498" cy="873321"/>
            <a:chOff x="332936" y="2994744"/>
            <a:chExt cx="2926080" cy="8733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0EE394-C05B-D83D-26BA-914B471C0114}"/>
                </a:ext>
              </a:extLst>
            </p:cNvPr>
            <p:cNvSpPr txBox="1"/>
            <p:nvPr/>
          </p:nvSpPr>
          <p:spPr>
            <a:xfrm>
              <a:off x="332936" y="29947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0DBC054-BE93-AC4F-FFB2-BBF79A4DEEA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FCB2890-9A49-C215-342A-5604B6A61AB0}"/>
              </a:ext>
            </a:extLst>
          </p:cNvPr>
          <p:cNvGrpSpPr/>
          <p:nvPr/>
        </p:nvGrpSpPr>
        <p:grpSpPr>
          <a:xfrm>
            <a:off x="1057634" y="1388728"/>
            <a:ext cx="2926080" cy="1242653"/>
            <a:chOff x="332936" y="2675266"/>
            <a:chExt cx="2926080" cy="12426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E56BC9-8CE1-8FBF-1671-7638ACC653E0}"/>
                </a:ext>
              </a:extLst>
            </p:cNvPr>
            <p:cNvSpPr txBox="1"/>
            <p:nvPr/>
          </p:nvSpPr>
          <p:spPr>
            <a:xfrm>
              <a:off x="332936" y="26752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810D812-0896-1536-82C7-15EBAA6735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1041D-1764-28F7-413F-234DF7A6D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9340-043A-BE50-3233-11AB558D1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Synergy Loop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D651E3-1928-709E-C93A-FE131389A6D5}"/>
              </a:ext>
            </a:extLst>
          </p:cNvPr>
          <p:cNvGrpSpPr/>
          <p:nvPr/>
        </p:nvGrpSpPr>
        <p:grpSpPr>
          <a:xfrm>
            <a:off x="4088071" y="1327773"/>
            <a:ext cx="4516856" cy="3867758"/>
            <a:chOff x="3587073" y="1327773"/>
            <a:chExt cx="5017854" cy="4296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5DADDBC-E6B8-3F80-B94E-5E5D05E80265}"/>
                </a:ext>
              </a:extLst>
            </p:cNvPr>
            <p:cNvSpPr/>
            <p:nvPr/>
          </p:nvSpPr>
          <p:spPr>
            <a:xfrm>
              <a:off x="3587073" y="4079636"/>
              <a:ext cx="3628696" cy="1543794"/>
            </a:xfrm>
            <a:custGeom>
              <a:avLst/>
              <a:gdLst>
                <a:gd name="csX0" fmla="*/ 631706 w 3628696"/>
                <a:gd name="csY0" fmla="*/ 0 h 1543794"/>
                <a:gd name="csX1" fmla="*/ 660470 w 3628696"/>
                <a:gd name="csY1" fmla="*/ 115419 h 1543794"/>
                <a:gd name="csX2" fmla="*/ 796966 w 3628696"/>
                <a:gd name="csY2" fmla="*/ 320852 h 1543794"/>
                <a:gd name="csX3" fmla="*/ 1364327 w 3628696"/>
                <a:gd name="csY3" fmla="*/ 463233 h 1543794"/>
                <a:gd name="csX4" fmla="*/ 2223055 w 3628696"/>
                <a:gd name="csY4" fmla="*/ 463714 h 1543794"/>
                <a:gd name="csX5" fmla="*/ 2673436 w 3628696"/>
                <a:gd name="csY5" fmla="*/ 464014 h 1543794"/>
                <a:gd name="csX6" fmla="*/ 2952132 w 3628696"/>
                <a:gd name="csY6" fmla="*/ 428524 h 1543794"/>
                <a:gd name="csX7" fmla="*/ 3107965 w 3628696"/>
                <a:gd name="csY7" fmla="*/ 200870 h 1543794"/>
                <a:gd name="csX8" fmla="*/ 3111809 w 3628696"/>
                <a:gd name="csY8" fmla="*/ 108332 h 1543794"/>
                <a:gd name="csX9" fmla="*/ 3508445 w 3628696"/>
                <a:gd name="csY9" fmla="*/ 798077 h 1543794"/>
                <a:gd name="csX10" fmla="*/ 3591134 w 3628696"/>
                <a:gd name="csY10" fmla="*/ 943820 h 1543794"/>
                <a:gd name="csX11" fmla="*/ 3582908 w 3628696"/>
                <a:gd name="csY11" fmla="*/ 1311392 h 1543794"/>
                <a:gd name="csX12" fmla="*/ 3261875 w 3628696"/>
                <a:gd name="csY12" fmla="*/ 1536462 h 1543794"/>
                <a:gd name="csX13" fmla="*/ 3015727 w 3628696"/>
                <a:gd name="csY13" fmla="*/ 1541327 h 1543794"/>
                <a:gd name="csX14" fmla="*/ 2066922 w 3628696"/>
                <a:gd name="csY14" fmla="*/ 1539285 h 1543794"/>
                <a:gd name="csX15" fmla="*/ 715778 w 3628696"/>
                <a:gd name="csY15" fmla="*/ 1537003 h 1543794"/>
                <a:gd name="csX16" fmla="*/ 487583 w 3628696"/>
                <a:gd name="csY16" fmla="*/ 1536883 h 1543794"/>
                <a:gd name="csX17" fmla="*/ 117490 w 3628696"/>
                <a:gd name="csY17" fmla="*/ 1420624 h 1543794"/>
                <a:gd name="csX18" fmla="*/ 17446 w 3628696"/>
                <a:gd name="csY18" fmla="*/ 1012399 h 1543794"/>
                <a:gd name="csX19" fmla="*/ 95271 w 3628696"/>
                <a:gd name="csY19" fmla="*/ 862511 h 1543794"/>
                <a:gd name="csX20" fmla="*/ 246780 w 3628696"/>
                <a:gd name="csY20" fmla="*/ 617564 h 1543794"/>
                <a:gd name="csX21" fmla="*/ 517429 w 3628696"/>
                <a:gd name="csY21" fmla="*/ 179793 h 1543794"/>
                <a:gd name="csX22" fmla="*/ 631706 w 3628696"/>
                <a:gd name="csY22" fmla="*/ 0 h 15437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628696" h="1543794">
                  <a:moveTo>
                    <a:pt x="631706" y="0"/>
                  </a:moveTo>
                  <a:cubicBezTo>
                    <a:pt x="644617" y="36992"/>
                    <a:pt x="646839" y="77887"/>
                    <a:pt x="660470" y="115419"/>
                  </a:cubicBezTo>
                  <a:cubicBezTo>
                    <a:pt x="689115" y="194505"/>
                    <a:pt x="735173" y="263924"/>
                    <a:pt x="796966" y="320852"/>
                  </a:cubicBezTo>
                  <a:cubicBezTo>
                    <a:pt x="968172" y="478546"/>
                    <a:pt x="1148143" y="462452"/>
                    <a:pt x="1364327" y="463233"/>
                  </a:cubicBezTo>
                  <a:cubicBezTo>
                    <a:pt x="1650589" y="464194"/>
                    <a:pt x="1936792" y="463113"/>
                    <a:pt x="2223055" y="463714"/>
                  </a:cubicBezTo>
                  <a:cubicBezTo>
                    <a:pt x="2373183" y="464014"/>
                    <a:pt x="2523309" y="463473"/>
                    <a:pt x="2673436" y="464014"/>
                  </a:cubicBezTo>
                  <a:cubicBezTo>
                    <a:pt x="2768137" y="464374"/>
                    <a:pt x="2865300" y="472962"/>
                    <a:pt x="2952132" y="428524"/>
                  </a:cubicBezTo>
                  <a:cubicBezTo>
                    <a:pt x="3040348" y="383486"/>
                    <a:pt x="3093372" y="297192"/>
                    <a:pt x="3107965" y="200870"/>
                  </a:cubicBezTo>
                  <a:cubicBezTo>
                    <a:pt x="3112589" y="170245"/>
                    <a:pt x="3103581" y="136436"/>
                    <a:pt x="3111809" y="108332"/>
                  </a:cubicBezTo>
                  <a:cubicBezTo>
                    <a:pt x="3238996" y="341029"/>
                    <a:pt x="3381137" y="565500"/>
                    <a:pt x="3508445" y="798077"/>
                  </a:cubicBezTo>
                  <a:cubicBezTo>
                    <a:pt x="3534927" y="846418"/>
                    <a:pt x="3569997" y="892957"/>
                    <a:pt x="3591134" y="943820"/>
                  </a:cubicBezTo>
                  <a:cubicBezTo>
                    <a:pt x="3640557" y="1063081"/>
                    <a:pt x="3644580" y="1195494"/>
                    <a:pt x="3582908" y="1311392"/>
                  </a:cubicBezTo>
                  <a:cubicBezTo>
                    <a:pt x="3518653" y="1432214"/>
                    <a:pt x="3396209" y="1514964"/>
                    <a:pt x="3261875" y="1536462"/>
                  </a:cubicBezTo>
                  <a:cubicBezTo>
                    <a:pt x="3181827" y="1549254"/>
                    <a:pt x="3096615" y="1541447"/>
                    <a:pt x="3015727" y="1541327"/>
                  </a:cubicBezTo>
                  <a:cubicBezTo>
                    <a:pt x="2699439" y="1540726"/>
                    <a:pt x="2383211" y="1540006"/>
                    <a:pt x="2066922" y="1539285"/>
                  </a:cubicBezTo>
                  <a:cubicBezTo>
                    <a:pt x="1616541" y="1538264"/>
                    <a:pt x="1166159" y="1537303"/>
                    <a:pt x="715778" y="1537003"/>
                  </a:cubicBezTo>
                  <a:cubicBezTo>
                    <a:pt x="639693" y="1536943"/>
                    <a:pt x="563668" y="1537244"/>
                    <a:pt x="487583" y="1536883"/>
                  </a:cubicBezTo>
                  <a:cubicBezTo>
                    <a:pt x="337997" y="1536103"/>
                    <a:pt x="231046" y="1528956"/>
                    <a:pt x="117490" y="1420624"/>
                  </a:cubicBezTo>
                  <a:cubicBezTo>
                    <a:pt x="8317" y="1316376"/>
                    <a:pt x="-24110" y="1154659"/>
                    <a:pt x="17446" y="1012399"/>
                  </a:cubicBezTo>
                  <a:cubicBezTo>
                    <a:pt x="33599" y="957212"/>
                    <a:pt x="65786" y="911033"/>
                    <a:pt x="95271" y="862511"/>
                  </a:cubicBezTo>
                  <a:cubicBezTo>
                    <a:pt x="145173" y="780482"/>
                    <a:pt x="195496" y="698693"/>
                    <a:pt x="246780" y="617564"/>
                  </a:cubicBezTo>
                  <a:cubicBezTo>
                    <a:pt x="338358" y="472661"/>
                    <a:pt x="428013" y="326077"/>
                    <a:pt x="517429" y="179793"/>
                  </a:cubicBezTo>
                  <a:cubicBezTo>
                    <a:pt x="554060" y="119922"/>
                    <a:pt x="588289" y="55187"/>
                    <a:pt x="631706" y="0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3FC466-95DB-77E9-F613-560D310324B5}"/>
                </a:ext>
              </a:extLst>
            </p:cNvPr>
            <p:cNvSpPr/>
            <p:nvPr/>
          </p:nvSpPr>
          <p:spPr>
            <a:xfrm>
              <a:off x="5951368" y="2416237"/>
              <a:ext cx="2653559" cy="3208296"/>
            </a:xfrm>
            <a:custGeom>
              <a:avLst/>
              <a:gdLst>
                <a:gd name="csX0" fmla="*/ 837470 w 2653559"/>
                <a:gd name="csY0" fmla="*/ 1490 h 3208296"/>
                <a:gd name="csX1" fmla="*/ 1127756 w 2653559"/>
                <a:gd name="csY1" fmla="*/ 154080 h 3208296"/>
                <a:gd name="csX2" fmla="*/ 1237709 w 2653559"/>
                <a:gd name="csY2" fmla="*/ 332011 h 3208296"/>
                <a:gd name="csX3" fmla="*/ 1775345 w 2653559"/>
                <a:gd name="csY3" fmla="*/ 1223526 h 3208296"/>
                <a:gd name="csX4" fmla="*/ 2345589 w 2653559"/>
                <a:gd name="csY4" fmla="*/ 2166685 h 3208296"/>
                <a:gd name="csX5" fmla="*/ 2514872 w 2653559"/>
                <a:gd name="csY5" fmla="*/ 2447904 h 3208296"/>
                <a:gd name="csX6" fmla="*/ 2625186 w 2653559"/>
                <a:gd name="csY6" fmla="*/ 2644271 h 3208296"/>
                <a:gd name="csX7" fmla="*/ 2365946 w 2653559"/>
                <a:gd name="csY7" fmla="*/ 3185389 h 3208296"/>
                <a:gd name="csX8" fmla="*/ 2110669 w 2653559"/>
                <a:gd name="csY8" fmla="*/ 3205807 h 3208296"/>
                <a:gd name="csX9" fmla="*/ 1714334 w 2653559"/>
                <a:gd name="csY9" fmla="*/ 3205807 h 3208296"/>
                <a:gd name="csX10" fmla="*/ 1324003 w 2653559"/>
                <a:gd name="csY10" fmla="*/ 3205807 h 3208296"/>
                <a:gd name="csX11" fmla="*/ 1129798 w 2653559"/>
                <a:gd name="csY11" fmla="*/ 3203404 h 3208296"/>
                <a:gd name="csX12" fmla="*/ 1182703 w 2653559"/>
                <a:gd name="csY12" fmla="*/ 3161309 h 3208296"/>
                <a:gd name="csX13" fmla="*/ 1245456 w 2653559"/>
                <a:gd name="csY13" fmla="*/ 3097715 h 3208296"/>
                <a:gd name="csX14" fmla="*/ 1357031 w 2653559"/>
                <a:gd name="csY14" fmla="*/ 2765032 h 3208296"/>
                <a:gd name="csX15" fmla="*/ 1234467 w 2653559"/>
                <a:gd name="csY15" fmla="*/ 2437215 h 3208296"/>
                <a:gd name="csX16" fmla="*/ 1118449 w 2653559"/>
                <a:gd name="csY16" fmla="*/ 2235083 h 3208296"/>
                <a:gd name="csX17" fmla="*/ 998887 w 2653559"/>
                <a:gd name="csY17" fmla="*/ 2024365 h 3208296"/>
                <a:gd name="csX18" fmla="*/ 640023 w 2653559"/>
                <a:gd name="csY18" fmla="*/ 1392209 h 3208296"/>
                <a:gd name="csX19" fmla="*/ 522023 w 2653559"/>
                <a:gd name="csY19" fmla="*/ 1186054 h 3208296"/>
                <a:gd name="csX20" fmla="*/ 384746 w 2653559"/>
                <a:gd name="csY20" fmla="*/ 987045 h 3208296"/>
                <a:gd name="csX21" fmla="*/ 101786 w 2653559"/>
                <a:gd name="csY21" fmla="*/ 909460 h 3208296"/>
                <a:gd name="csX22" fmla="*/ 0 w 2653559"/>
                <a:gd name="csY22" fmla="*/ 945490 h 3208296"/>
                <a:gd name="csX23" fmla="*/ 43777 w 2653559"/>
                <a:gd name="csY23" fmla="*/ 869106 h 3208296"/>
                <a:gd name="csX24" fmla="*/ 188741 w 2653559"/>
                <a:gd name="csY24" fmla="*/ 629983 h 3208296"/>
                <a:gd name="csX25" fmla="*/ 381264 w 2653559"/>
                <a:gd name="csY25" fmla="*/ 312013 h 3208296"/>
                <a:gd name="csX26" fmla="*/ 483770 w 2653559"/>
                <a:gd name="csY26" fmla="*/ 150477 h 3208296"/>
                <a:gd name="csX27" fmla="*/ 837470 w 2653559"/>
                <a:gd name="csY27" fmla="*/ 1490 h 32082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653559" h="3208296">
                  <a:moveTo>
                    <a:pt x="837470" y="1490"/>
                  </a:moveTo>
                  <a:cubicBezTo>
                    <a:pt x="950125" y="11278"/>
                    <a:pt x="1056056" y="65804"/>
                    <a:pt x="1127756" y="154080"/>
                  </a:cubicBezTo>
                  <a:cubicBezTo>
                    <a:pt x="1171173" y="207525"/>
                    <a:pt x="1201619" y="273521"/>
                    <a:pt x="1237709" y="332011"/>
                  </a:cubicBezTo>
                  <a:cubicBezTo>
                    <a:pt x="1420024" y="627280"/>
                    <a:pt x="1596574" y="926094"/>
                    <a:pt x="1775345" y="1223526"/>
                  </a:cubicBezTo>
                  <a:cubicBezTo>
                    <a:pt x="1964625" y="1538373"/>
                    <a:pt x="2154807" y="1852679"/>
                    <a:pt x="2345589" y="2166685"/>
                  </a:cubicBezTo>
                  <a:cubicBezTo>
                    <a:pt x="2402397" y="2260185"/>
                    <a:pt x="2457824" y="2354585"/>
                    <a:pt x="2514872" y="2447904"/>
                  </a:cubicBezTo>
                  <a:cubicBezTo>
                    <a:pt x="2553545" y="2511138"/>
                    <a:pt x="2598764" y="2574791"/>
                    <a:pt x="2625186" y="2644271"/>
                  </a:cubicBezTo>
                  <a:cubicBezTo>
                    <a:pt x="2710578" y="2868500"/>
                    <a:pt x="2597202" y="3114108"/>
                    <a:pt x="2365946" y="3185389"/>
                  </a:cubicBezTo>
                  <a:cubicBezTo>
                    <a:pt x="2282775" y="3211031"/>
                    <a:pt x="2196542" y="3205446"/>
                    <a:pt x="2110669" y="3205807"/>
                  </a:cubicBezTo>
                  <a:cubicBezTo>
                    <a:pt x="1978558" y="3206347"/>
                    <a:pt x="1846446" y="3205506"/>
                    <a:pt x="1714334" y="3205807"/>
                  </a:cubicBezTo>
                  <a:cubicBezTo>
                    <a:pt x="1584203" y="3206107"/>
                    <a:pt x="1454133" y="3206166"/>
                    <a:pt x="1324003" y="3205807"/>
                  </a:cubicBezTo>
                  <a:cubicBezTo>
                    <a:pt x="1260529" y="3205626"/>
                    <a:pt x="1192431" y="3212892"/>
                    <a:pt x="1129798" y="3203404"/>
                  </a:cubicBezTo>
                  <a:cubicBezTo>
                    <a:pt x="1145291" y="3187190"/>
                    <a:pt x="1165348" y="3175660"/>
                    <a:pt x="1182703" y="3161309"/>
                  </a:cubicBezTo>
                  <a:cubicBezTo>
                    <a:pt x="1205342" y="3142452"/>
                    <a:pt x="1226480" y="3120233"/>
                    <a:pt x="1245456" y="3097715"/>
                  </a:cubicBezTo>
                  <a:cubicBezTo>
                    <a:pt x="1321420" y="3007638"/>
                    <a:pt x="1363216" y="2882612"/>
                    <a:pt x="1357031" y="2765032"/>
                  </a:cubicBezTo>
                  <a:cubicBezTo>
                    <a:pt x="1350426" y="2640487"/>
                    <a:pt x="1293797" y="2543144"/>
                    <a:pt x="1234467" y="2437215"/>
                  </a:cubicBezTo>
                  <a:cubicBezTo>
                    <a:pt x="1196515" y="2369417"/>
                    <a:pt x="1158503" y="2301560"/>
                    <a:pt x="1118449" y="2235083"/>
                  </a:cubicBezTo>
                  <a:cubicBezTo>
                    <a:pt x="1076713" y="2165964"/>
                    <a:pt x="1039661" y="2094024"/>
                    <a:pt x="998887" y="2024365"/>
                  </a:cubicBezTo>
                  <a:cubicBezTo>
                    <a:pt x="876383" y="1815328"/>
                    <a:pt x="759704" y="1602928"/>
                    <a:pt x="640023" y="1392209"/>
                  </a:cubicBezTo>
                  <a:cubicBezTo>
                    <a:pt x="600929" y="1323451"/>
                    <a:pt x="560215" y="1255293"/>
                    <a:pt x="522023" y="1186054"/>
                  </a:cubicBezTo>
                  <a:cubicBezTo>
                    <a:pt x="483169" y="1115615"/>
                    <a:pt x="446719" y="1040371"/>
                    <a:pt x="384746" y="987045"/>
                  </a:cubicBezTo>
                  <a:cubicBezTo>
                    <a:pt x="307041" y="920209"/>
                    <a:pt x="202492" y="890124"/>
                    <a:pt x="101786" y="909460"/>
                  </a:cubicBezTo>
                  <a:cubicBezTo>
                    <a:pt x="65816" y="916366"/>
                    <a:pt x="34289" y="937503"/>
                    <a:pt x="0" y="945490"/>
                  </a:cubicBezTo>
                  <a:cubicBezTo>
                    <a:pt x="11290" y="918347"/>
                    <a:pt x="29064" y="894567"/>
                    <a:pt x="43777" y="869106"/>
                  </a:cubicBezTo>
                  <a:cubicBezTo>
                    <a:pt x="90377" y="788277"/>
                    <a:pt x="140519" y="709731"/>
                    <a:pt x="188741" y="629983"/>
                  </a:cubicBezTo>
                  <a:cubicBezTo>
                    <a:pt x="252874" y="523933"/>
                    <a:pt x="317189" y="418123"/>
                    <a:pt x="381264" y="312013"/>
                  </a:cubicBezTo>
                  <a:cubicBezTo>
                    <a:pt x="413931" y="257967"/>
                    <a:pt x="442575" y="198637"/>
                    <a:pt x="483770" y="150477"/>
                  </a:cubicBezTo>
                  <a:cubicBezTo>
                    <a:pt x="570964" y="48450"/>
                    <a:pt x="702776" y="-10280"/>
                    <a:pt x="837470" y="1490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740BC2-C783-007D-F529-9B89B1082E8A}"/>
                </a:ext>
              </a:extLst>
            </p:cNvPr>
            <p:cNvSpPr/>
            <p:nvPr/>
          </p:nvSpPr>
          <p:spPr>
            <a:xfrm>
              <a:off x="4297884" y="1327773"/>
              <a:ext cx="2641201" cy="3134618"/>
            </a:xfrm>
            <a:custGeom>
              <a:avLst/>
              <a:gdLst>
                <a:gd name="csX0" fmla="*/ 1804995 w 2641201"/>
                <a:gd name="csY0" fmla="*/ 95 h 3134618"/>
                <a:gd name="csX1" fmla="*/ 2018714 w 2641201"/>
                <a:gd name="csY1" fmla="*/ 71070 h 3134618"/>
                <a:gd name="csX2" fmla="*/ 2218863 w 2641201"/>
                <a:gd name="csY2" fmla="*/ 333493 h 3134618"/>
                <a:gd name="csX3" fmla="*/ 2380220 w 2641201"/>
                <a:gd name="csY3" fmla="*/ 604262 h 3134618"/>
                <a:gd name="csX4" fmla="*/ 2543018 w 2641201"/>
                <a:gd name="csY4" fmla="*/ 880016 h 3134618"/>
                <a:gd name="csX5" fmla="*/ 2641201 w 2641201"/>
                <a:gd name="csY5" fmla="*/ 1050140 h 3134618"/>
                <a:gd name="csX6" fmla="*/ 2526684 w 2641201"/>
                <a:gd name="csY6" fmla="*/ 1017593 h 3134618"/>
                <a:gd name="csX7" fmla="*/ 2277353 w 2641201"/>
                <a:gd name="csY7" fmla="*/ 1042814 h 3134618"/>
                <a:gd name="csX8" fmla="*/ 1908280 w 2641201"/>
                <a:gd name="csY8" fmla="*/ 1454102 h 3134618"/>
                <a:gd name="csX9" fmla="*/ 1693898 w 2641201"/>
                <a:gd name="csY9" fmla="*/ 1810384 h 3134618"/>
                <a:gd name="csX10" fmla="*/ 1372806 w 2641201"/>
                <a:gd name="csY10" fmla="*/ 2347719 h 3134618"/>
                <a:gd name="csX11" fmla="*/ 1238532 w 2641201"/>
                <a:gd name="csY11" fmla="*/ 2579757 h 3134618"/>
                <a:gd name="csX12" fmla="*/ 1144072 w 2641201"/>
                <a:gd name="csY12" fmla="*/ 2761230 h 3134618"/>
                <a:gd name="csX13" fmla="*/ 1195235 w 2641201"/>
                <a:gd name="csY13" fmla="*/ 3044430 h 3134618"/>
                <a:gd name="csX14" fmla="*/ 1285672 w 2641201"/>
                <a:gd name="csY14" fmla="*/ 3126880 h 3134618"/>
                <a:gd name="csX15" fmla="*/ 1151939 w 2641201"/>
                <a:gd name="csY15" fmla="*/ 3132404 h 3134618"/>
                <a:gd name="csX16" fmla="*/ 887715 w 2641201"/>
                <a:gd name="csY16" fmla="*/ 3132104 h 3134618"/>
                <a:gd name="csX17" fmla="*/ 605476 w 2641201"/>
                <a:gd name="csY17" fmla="*/ 3131984 h 3134618"/>
                <a:gd name="csX18" fmla="*/ 401302 w 2641201"/>
                <a:gd name="csY18" fmla="*/ 3129102 h 3134618"/>
                <a:gd name="csX19" fmla="*/ 54509 w 2641201"/>
                <a:gd name="csY19" fmla="*/ 2900128 h 3134618"/>
                <a:gd name="csX20" fmla="*/ 7369 w 2641201"/>
                <a:gd name="csY20" fmla="*/ 2766575 h 3134618"/>
                <a:gd name="csX21" fmla="*/ 166323 w 2641201"/>
                <a:gd name="csY21" fmla="*/ 2300280 h 3134618"/>
                <a:gd name="csX22" fmla="*/ 664206 w 2641201"/>
                <a:gd name="csY22" fmla="*/ 1483047 h 3134618"/>
                <a:gd name="csX23" fmla="*/ 1216553 w 2641201"/>
                <a:gd name="csY23" fmla="*/ 570153 h 3134618"/>
                <a:gd name="csX24" fmla="*/ 1373046 w 2641201"/>
                <a:gd name="csY24" fmla="*/ 318299 h 3134618"/>
                <a:gd name="csX25" fmla="*/ 1478856 w 2641201"/>
                <a:gd name="csY25" fmla="*/ 153880 h 3134618"/>
                <a:gd name="csX26" fmla="*/ 1804995 w 2641201"/>
                <a:gd name="csY26" fmla="*/ 95 h 3134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641201" h="3134618">
                  <a:moveTo>
                    <a:pt x="1804995" y="95"/>
                  </a:moveTo>
                  <a:cubicBezTo>
                    <a:pt x="1877508" y="1726"/>
                    <a:pt x="1950864" y="24411"/>
                    <a:pt x="2018714" y="71070"/>
                  </a:cubicBezTo>
                  <a:cubicBezTo>
                    <a:pt x="2112573" y="135625"/>
                    <a:pt x="2163436" y="237591"/>
                    <a:pt x="2218863" y="333493"/>
                  </a:cubicBezTo>
                  <a:cubicBezTo>
                    <a:pt x="2271408" y="424470"/>
                    <a:pt x="2327435" y="513465"/>
                    <a:pt x="2380220" y="604262"/>
                  </a:cubicBezTo>
                  <a:cubicBezTo>
                    <a:pt x="2433905" y="696500"/>
                    <a:pt x="2488131" y="788499"/>
                    <a:pt x="2543018" y="880016"/>
                  </a:cubicBezTo>
                  <a:cubicBezTo>
                    <a:pt x="2575085" y="933461"/>
                    <a:pt x="2618742" y="992672"/>
                    <a:pt x="2641201" y="1050140"/>
                  </a:cubicBezTo>
                  <a:cubicBezTo>
                    <a:pt x="2602348" y="1044375"/>
                    <a:pt x="2566258" y="1023718"/>
                    <a:pt x="2526684" y="1017593"/>
                  </a:cubicBezTo>
                  <a:cubicBezTo>
                    <a:pt x="2442073" y="1004441"/>
                    <a:pt x="2357521" y="1011468"/>
                    <a:pt x="2277353" y="1042814"/>
                  </a:cubicBezTo>
                  <a:cubicBezTo>
                    <a:pt x="2083148" y="1118778"/>
                    <a:pt x="2010186" y="1288782"/>
                    <a:pt x="1908280" y="1454102"/>
                  </a:cubicBezTo>
                  <a:cubicBezTo>
                    <a:pt x="1835559" y="1572042"/>
                    <a:pt x="1767581" y="1692985"/>
                    <a:pt x="1693898" y="1810384"/>
                  </a:cubicBezTo>
                  <a:cubicBezTo>
                    <a:pt x="1583164" y="1986754"/>
                    <a:pt x="1475193" y="2166306"/>
                    <a:pt x="1372806" y="2347719"/>
                  </a:cubicBezTo>
                  <a:cubicBezTo>
                    <a:pt x="1328969" y="2425425"/>
                    <a:pt x="1283871" y="2502891"/>
                    <a:pt x="1238532" y="2579757"/>
                  </a:cubicBezTo>
                  <a:cubicBezTo>
                    <a:pt x="1204303" y="2637825"/>
                    <a:pt x="1163829" y="2696195"/>
                    <a:pt x="1144072" y="2761230"/>
                  </a:cubicBezTo>
                  <a:cubicBezTo>
                    <a:pt x="1115428" y="2855631"/>
                    <a:pt x="1135124" y="2965884"/>
                    <a:pt x="1195235" y="3044430"/>
                  </a:cubicBezTo>
                  <a:cubicBezTo>
                    <a:pt x="1220938" y="3077999"/>
                    <a:pt x="1251383" y="3102499"/>
                    <a:pt x="1285672" y="3126880"/>
                  </a:cubicBezTo>
                  <a:cubicBezTo>
                    <a:pt x="1245559" y="3139911"/>
                    <a:pt x="1194275" y="3132585"/>
                    <a:pt x="1151939" y="3132404"/>
                  </a:cubicBezTo>
                  <a:cubicBezTo>
                    <a:pt x="1063844" y="3132104"/>
                    <a:pt x="975810" y="3132285"/>
                    <a:pt x="887715" y="3132104"/>
                  </a:cubicBezTo>
                  <a:cubicBezTo>
                    <a:pt x="793615" y="3131984"/>
                    <a:pt x="699575" y="3131804"/>
                    <a:pt x="605476" y="3131984"/>
                  </a:cubicBezTo>
                  <a:cubicBezTo>
                    <a:pt x="538158" y="3132104"/>
                    <a:pt x="468259" y="3137389"/>
                    <a:pt x="401302" y="3129102"/>
                  </a:cubicBezTo>
                  <a:cubicBezTo>
                    <a:pt x="257540" y="3111327"/>
                    <a:pt x="123928" y="3029358"/>
                    <a:pt x="54509" y="2900128"/>
                  </a:cubicBezTo>
                  <a:cubicBezTo>
                    <a:pt x="31870" y="2858032"/>
                    <a:pt x="16737" y="2813474"/>
                    <a:pt x="7369" y="2766575"/>
                  </a:cubicBezTo>
                  <a:cubicBezTo>
                    <a:pt x="-29383" y="2581858"/>
                    <a:pt x="78829" y="2448005"/>
                    <a:pt x="166323" y="2300280"/>
                  </a:cubicBezTo>
                  <a:cubicBezTo>
                    <a:pt x="328881" y="2025847"/>
                    <a:pt x="499906" y="1756399"/>
                    <a:pt x="664206" y="1483047"/>
                  </a:cubicBezTo>
                  <a:cubicBezTo>
                    <a:pt x="847361" y="1178229"/>
                    <a:pt x="1029975" y="872990"/>
                    <a:pt x="1216553" y="570153"/>
                  </a:cubicBezTo>
                  <a:cubicBezTo>
                    <a:pt x="1268378" y="486022"/>
                    <a:pt x="1321583" y="402611"/>
                    <a:pt x="1373046" y="318299"/>
                  </a:cubicBezTo>
                  <a:cubicBezTo>
                    <a:pt x="1406494" y="263533"/>
                    <a:pt x="1436820" y="202702"/>
                    <a:pt x="1478856" y="153880"/>
                  </a:cubicBezTo>
                  <a:cubicBezTo>
                    <a:pt x="1565629" y="53145"/>
                    <a:pt x="1684141" y="-2623"/>
                    <a:pt x="1804995" y="95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EA07D53-FF78-1A1D-5B8F-8F06165208CF}"/>
              </a:ext>
            </a:extLst>
          </p:cNvPr>
          <p:cNvSpPr/>
          <p:nvPr/>
        </p:nvSpPr>
        <p:spPr>
          <a:xfrm>
            <a:off x="4478852" y="1809892"/>
            <a:ext cx="867299" cy="497669"/>
          </a:xfrm>
          <a:custGeom>
            <a:avLst/>
            <a:gdLst>
              <a:gd name="csX0" fmla="*/ 59581 w 867299"/>
              <a:gd name="csY0" fmla="*/ 312 h 497669"/>
              <a:gd name="csX1" fmla="*/ 90661 w 867299"/>
              <a:gd name="csY1" fmla="*/ 4834 h 497669"/>
              <a:gd name="csX2" fmla="*/ 132069 w 867299"/>
              <a:gd name="csY2" fmla="*/ 49277 h 497669"/>
              <a:gd name="csX3" fmla="*/ 392225 w 867299"/>
              <a:gd name="csY3" fmla="*/ 51951 h 497669"/>
              <a:gd name="csX4" fmla="*/ 498961 w 867299"/>
              <a:gd name="csY4" fmla="*/ 53035 h 497669"/>
              <a:gd name="csX5" fmla="*/ 530614 w 867299"/>
              <a:gd name="csY5" fmla="*/ 85266 h 497669"/>
              <a:gd name="csX6" fmla="*/ 603963 w 867299"/>
              <a:gd name="csY6" fmla="*/ 171262 h 497669"/>
              <a:gd name="csX7" fmla="*/ 815485 w 867299"/>
              <a:gd name="csY7" fmla="*/ 422023 h 497669"/>
              <a:gd name="csX8" fmla="*/ 867299 w 867299"/>
              <a:gd name="csY8" fmla="*/ 465960 h 497669"/>
              <a:gd name="csX9" fmla="*/ 818592 w 867299"/>
              <a:gd name="csY9" fmla="*/ 495300 h 497669"/>
              <a:gd name="csX10" fmla="*/ 811076 w 867299"/>
              <a:gd name="csY10" fmla="*/ 455410 h 497669"/>
              <a:gd name="csX11" fmla="*/ 742279 w 867299"/>
              <a:gd name="csY11" fmla="*/ 372666 h 497669"/>
              <a:gd name="csX12" fmla="*/ 579826 w 867299"/>
              <a:gd name="csY12" fmla="*/ 180873 h 497669"/>
              <a:gd name="csX13" fmla="*/ 491879 w 867299"/>
              <a:gd name="csY13" fmla="*/ 80857 h 497669"/>
              <a:gd name="csX14" fmla="*/ 377772 w 867299"/>
              <a:gd name="csY14" fmla="*/ 77822 h 497669"/>
              <a:gd name="csX15" fmla="*/ 132069 w 867299"/>
              <a:gd name="csY15" fmla="*/ 79701 h 497669"/>
              <a:gd name="csX16" fmla="*/ 40 w 867299"/>
              <a:gd name="csY16" fmla="*/ 61418 h 497669"/>
              <a:gd name="csX17" fmla="*/ 59581 w 867299"/>
              <a:gd name="csY17" fmla="*/ 312 h 4976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867299" h="497669">
                <a:moveTo>
                  <a:pt x="59581" y="312"/>
                </a:moveTo>
                <a:cubicBezTo>
                  <a:pt x="69876" y="-685"/>
                  <a:pt x="80526" y="679"/>
                  <a:pt x="90661" y="4834"/>
                </a:cubicBezTo>
                <a:cubicBezTo>
                  <a:pt x="111329" y="13289"/>
                  <a:pt x="120507" y="31645"/>
                  <a:pt x="132069" y="49277"/>
                </a:cubicBezTo>
                <a:cubicBezTo>
                  <a:pt x="218427" y="53830"/>
                  <a:pt x="305723" y="51373"/>
                  <a:pt x="392225" y="51951"/>
                </a:cubicBezTo>
                <a:cubicBezTo>
                  <a:pt x="424094" y="52096"/>
                  <a:pt x="468465" y="43496"/>
                  <a:pt x="498961" y="53035"/>
                </a:cubicBezTo>
                <a:cubicBezTo>
                  <a:pt x="512186" y="57227"/>
                  <a:pt x="521797" y="75221"/>
                  <a:pt x="530614" y="85266"/>
                </a:cubicBezTo>
                <a:cubicBezTo>
                  <a:pt x="555545" y="113594"/>
                  <a:pt x="579899" y="142211"/>
                  <a:pt x="603963" y="171262"/>
                </a:cubicBezTo>
                <a:cubicBezTo>
                  <a:pt x="673555" y="255523"/>
                  <a:pt x="745459" y="338050"/>
                  <a:pt x="815485" y="422023"/>
                </a:cubicBezTo>
                <a:cubicBezTo>
                  <a:pt x="830877" y="440595"/>
                  <a:pt x="852051" y="447750"/>
                  <a:pt x="867299" y="465960"/>
                </a:cubicBezTo>
                <a:cubicBezTo>
                  <a:pt x="861228" y="496746"/>
                  <a:pt x="849160" y="501515"/>
                  <a:pt x="818592" y="495300"/>
                </a:cubicBezTo>
                <a:cubicBezTo>
                  <a:pt x="810570" y="480341"/>
                  <a:pt x="816568" y="469935"/>
                  <a:pt x="811076" y="455410"/>
                </a:cubicBezTo>
                <a:cubicBezTo>
                  <a:pt x="802477" y="432791"/>
                  <a:pt x="759334" y="392755"/>
                  <a:pt x="742279" y="372666"/>
                </a:cubicBezTo>
                <a:cubicBezTo>
                  <a:pt x="688008" y="308927"/>
                  <a:pt x="635543" y="243310"/>
                  <a:pt x="579826" y="180873"/>
                </a:cubicBezTo>
                <a:cubicBezTo>
                  <a:pt x="563711" y="162807"/>
                  <a:pt x="508645" y="87145"/>
                  <a:pt x="491879" y="80857"/>
                </a:cubicBezTo>
                <a:cubicBezTo>
                  <a:pt x="465719" y="71029"/>
                  <a:pt x="407184" y="77750"/>
                  <a:pt x="377772" y="77822"/>
                </a:cubicBezTo>
                <a:cubicBezTo>
                  <a:pt x="296184" y="78184"/>
                  <a:pt x="213440" y="73559"/>
                  <a:pt x="132069" y="79701"/>
                </a:cubicBezTo>
                <a:cubicBezTo>
                  <a:pt x="92106" y="150088"/>
                  <a:pt x="-2200" y="140982"/>
                  <a:pt x="40" y="61418"/>
                </a:cubicBezTo>
                <a:cubicBezTo>
                  <a:pt x="1016" y="27544"/>
                  <a:pt x="28698" y="3303"/>
                  <a:pt x="59581" y="3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9067DDC-F0F6-CA65-8BAC-7DDBA7EBFDA5}"/>
              </a:ext>
            </a:extLst>
          </p:cNvPr>
          <p:cNvSpPr/>
          <p:nvPr/>
        </p:nvSpPr>
        <p:spPr>
          <a:xfrm>
            <a:off x="7901128" y="2584970"/>
            <a:ext cx="703799" cy="641096"/>
          </a:xfrm>
          <a:custGeom>
            <a:avLst/>
            <a:gdLst>
              <a:gd name="csX0" fmla="*/ 649766 w 703799"/>
              <a:gd name="csY0" fmla="*/ 181 h 641096"/>
              <a:gd name="csX1" fmla="*/ 703794 w 703799"/>
              <a:gd name="csY1" fmla="*/ 63404 h 641096"/>
              <a:gd name="csX2" fmla="*/ 575740 w 703799"/>
              <a:gd name="csY2" fmla="*/ 78652 h 641096"/>
              <a:gd name="csX3" fmla="*/ 330037 w 703799"/>
              <a:gd name="csY3" fmla="*/ 78652 h 641096"/>
              <a:gd name="csX4" fmla="*/ 263552 w 703799"/>
              <a:gd name="csY4" fmla="*/ 202732 h 641096"/>
              <a:gd name="csX5" fmla="*/ 133474 w 703799"/>
              <a:gd name="csY5" fmla="*/ 441136 h 641096"/>
              <a:gd name="csX6" fmla="*/ 54199 w 703799"/>
              <a:gd name="csY6" fmla="*/ 585884 h 641096"/>
              <a:gd name="csX7" fmla="*/ 51381 w 703799"/>
              <a:gd name="csY7" fmla="*/ 634302 h 641096"/>
              <a:gd name="csX8" fmla="*/ 0 w 703799"/>
              <a:gd name="csY8" fmla="*/ 605396 h 641096"/>
              <a:gd name="csX9" fmla="*/ 27822 w 703799"/>
              <a:gd name="csY9" fmla="*/ 581476 h 641096"/>
              <a:gd name="csX10" fmla="*/ 114469 w 703799"/>
              <a:gd name="csY10" fmla="*/ 422636 h 641096"/>
              <a:gd name="csX11" fmla="*/ 315584 w 703799"/>
              <a:gd name="csY11" fmla="*/ 52998 h 641096"/>
              <a:gd name="csX12" fmla="*/ 575740 w 703799"/>
              <a:gd name="csY12" fmla="*/ 52998 h 641096"/>
              <a:gd name="csX13" fmla="*/ 649766 w 703799"/>
              <a:gd name="csY13" fmla="*/ 181 h 641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03799" h="641096">
                <a:moveTo>
                  <a:pt x="649766" y="181"/>
                </a:moveTo>
                <a:cubicBezTo>
                  <a:pt x="678248" y="2340"/>
                  <a:pt x="703397" y="23839"/>
                  <a:pt x="703794" y="63404"/>
                </a:cubicBezTo>
                <a:cubicBezTo>
                  <a:pt x="704589" y="139355"/>
                  <a:pt x="612089" y="146293"/>
                  <a:pt x="575740" y="78652"/>
                </a:cubicBezTo>
                <a:cubicBezTo>
                  <a:pt x="493863" y="78652"/>
                  <a:pt x="411914" y="78652"/>
                  <a:pt x="330037" y="78652"/>
                </a:cubicBezTo>
                <a:cubicBezTo>
                  <a:pt x="311320" y="121000"/>
                  <a:pt x="285738" y="161686"/>
                  <a:pt x="263552" y="202732"/>
                </a:cubicBezTo>
                <a:cubicBezTo>
                  <a:pt x="220627" y="282369"/>
                  <a:pt x="177846" y="362222"/>
                  <a:pt x="133474" y="441136"/>
                </a:cubicBezTo>
                <a:cubicBezTo>
                  <a:pt x="112228" y="479004"/>
                  <a:pt x="64822" y="547005"/>
                  <a:pt x="54199" y="585884"/>
                </a:cubicBezTo>
                <a:cubicBezTo>
                  <a:pt x="49285" y="603878"/>
                  <a:pt x="58318" y="616019"/>
                  <a:pt x="51381" y="634302"/>
                </a:cubicBezTo>
                <a:cubicBezTo>
                  <a:pt x="22402" y="651357"/>
                  <a:pt x="6576" y="634302"/>
                  <a:pt x="0" y="605396"/>
                </a:cubicBezTo>
                <a:cubicBezTo>
                  <a:pt x="8672" y="593617"/>
                  <a:pt x="17922" y="591160"/>
                  <a:pt x="27822" y="581476"/>
                </a:cubicBezTo>
                <a:cubicBezTo>
                  <a:pt x="52754" y="557195"/>
                  <a:pt x="93945" y="458625"/>
                  <a:pt x="114469" y="422636"/>
                </a:cubicBezTo>
                <a:cubicBezTo>
                  <a:pt x="183844" y="300869"/>
                  <a:pt x="248883" y="176066"/>
                  <a:pt x="315584" y="52998"/>
                </a:cubicBezTo>
                <a:cubicBezTo>
                  <a:pt x="402302" y="52998"/>
                  <a:pt x="489021" y="52998"/>
                  <a:pt x="575740" y="52998"/>
                </a:cubicBezTo>
                <a:cubicBezTo>
                  <a:pt x="589470" y="15203"/>
                  <a:pt x="621285" y="-1978"/>
                  <a:pt x="649766" y="1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AAD123-970B-7577-5BF5-F8DC4C7FED92}"/>
              </a:ext>
            </a:extLst>
          </p:cNvPr>
          <p:cNvSpPr/>
          <p:nvPr/>
        </p:nvSpPr>
        <p:spPr>
          <a:xfrm>
            <a:off x="5786182" y="5334727"/>
            <a:ext cx="130477" cy="391000"/>
          </a:xfrm>
          <a:custGeom>
            <a:avLst/>
            <a:gdLst>
              <a:gd name="csX0" fmla="*/ 24789 w 130477"/>
              <a:gd name="csY0" fmla="*/ 0 h 391000"/>
              <a:gd name="csX1" fmla="*/ 112013 w 130477"/>
              <a:gd name="csY1" fmla="*/ 0 h 391000"/>
              <a:gd name="csX2" fmla="*/ 79928 w 130477"/>
              <a:gd name="csY2" fmla="*/ 47334 h 391000"/>
              <a:gd name="csX3" fmla="*/ 79928 w 130477"/>
              <a:gd name="csY3" fmla="*/ 263841 h 391000"/>
              <a:gd name="csX4" fmla="*/ 61572 w 130477"/>
              <a:gd name="csY4" fmla="*/ 390884 h 391000"/>
              <a:gd name="csX5" fmla="*/ 8529 w 130477"/>
              <a:gd name="csY5" fmla="*/ 294410 h 391000"/>
              <a:gd name="csX6" fmla="*/ 55430 w 130477"/>
              <a:gd name="csY6" fmla="*/ 256904 h 391000"/>
              <a:gd name="csX7" fmla="*/ 55430 w 130477"/>
              <a:gd name="csY7" fmla="*/ 47334 h 391000"/>
              <a:gd name="csX8" fmla="*/ 24789 w 130477"/>
              <a:gd name="csY8" fmla="*/ 0 h 391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0477" h="391000">
                <a:moveTo>
                  <a:pt x="24789" y="0"/>
                </a:moveTo>
                <a:cubicBezTo>
                  <a:pt x="53912" y="0"/>
                  <a:pt x="82963" y="0"/>
                  <a:pt x="112013" y="0"/>
                </a:cubicBezTo>
                <a:cubicBezTo>
                  <a:pt x="106666" y="25654"/>
                  <a:pt x="100306" y="31652"/>
                  <a:pt x="79928" y="47334"/>
                </a:cubicBezTo>
                <a:cubicBezTo>
                  <a:pt x="79928" y="119527"/>
                  <a:pt x="79928" y="191648"/>
                  <a:pt x="79928" y="263841"/>
                </a:cubicBezTo>
                <a:cubicBezTo>
                  <a:pt x="155951" y="288917"/>
                  <a:pt x="143305" y="395003"/>
                  <a:pt x="61572" y="390884"/>
                </a:cubicBezTo>
                <a:cubicBezTo>
                  <a:pt x="14672" y="388500"/>
                  <a:pt x="-15680" y="335529"/>
                  <a:pt x="8529" y="294410"/>
                </a:cubicBezTo>
                <a:cubicBezTo>
                  <a:pt x="19731" y="275476"/>
                  <a:pt x="39242" y="269550"/>
                  <a:pt x="55430" y="256904"/>
                </a:cubicBezTo>
                <a:cubicBezTo>
                  <a:pt x="55430" y="187023"/>
                  <a:pt x="55430" y="117214"/>
                  <a:pt x="55430" y="47334"/>
                </a:cubicBezTo>
                <a:cubicBezTo>
                  <a:pt x="32521" y="33603"/>
                  <a:pt x="26379" y="27027"/>
                  <a:pt x="2478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7C5007-C922-585C-84C8-C033A8EA7CD6}"/>
              </a:ext>
            </a:extLst>
          </p:cNvPr>
          <p:cNvSpPr/>
          <p:nvPr/>
        </p:nvSpPr>
        <p:spPr>
          <a:xfrm>
            <a:off x="5535631" y="2264748"/>
            <a:ext cx="673577" cy="733267"/>
          </a:xfrm>
          <a:custGeom>
            <a:avLst/>
            <a:gdLst>
              <a:gd name="csX0" fmla="*/ 421381 w 833642"/>
              <a:gd name="csY0" fmla="*/ 831822 h 907516"/>
              <a:gd name="csX1" fmla="*/ 498000 w 833642"/>
              <a:gd name="csY1" fmla="*/ 843935 h 907516"/>
              <a:gd name="csX2" fmla="*/ 339016 w 833642"/>
              <a:gd name="csY2" fmla="*/ 836997 h 907516"/>
              <a:gd name="csX3" fmla="*/ 421381 w 833642"/>
              <a:gd name="csY3" fmla="*/ 831822 h 907516"/>
              <a:gd name="csX4" fmla="*/ 415589 w 833642"/>
              <a:gd name="csY4" fmla="*/ 739141 h 907516"/>
              <a:gd name="csX5" fmla="*/ 534132 w 833642"/>
              <a:gd name="csY5" fmla="*/ 750929 h 907516"/>
              <a:gd name="csX6" fmla="*/ 534132 w 833642"/>
              <a:gd name="csY6" fmla="*/ 796095 h 907516"/>
              <a:gd name="csX7" fmla="*/ 375148 w 833642"/>
              <a:gd name="csY7" fmla="*/ 801443 h 907516"/>
              <a:gd name="csX8" fmla="*/ 294716 w 833642"/>
              <a:gd name="csY8" fmla="*/ 793638 h 907516"/>
              <a:gd name="csX9" fmla="*/ 294716 w 833642"/>
              <a:gd name="csY9" fmla="*/ 750279 h 907516"/>
              <a:gd name="csX10" fmla="*/ 415589 w 833642"/>
              <a:gd name="csY10" fmla="*/ 739141 h 907516"/>
              <a:gd name="csX11" fmla="*/ 66754 w 833642"/>
              <a:gd name="csY11" fmla="*/ 382492 h 907516"/>
              <a:gd name="csX12" fmla="*/ 128144 w 833642"/>
              <a:gd name="csY12" fmla="*/ 396178 h 907516"/>
              <a:gd name="csX13" fmla="*/ 64406 w 833642"/>
              <a:gd name="csY13" fmla="*/ 442428 h 907516"/>
              <a:gd name="csX14" fmla="*/ 4931 w 833642"/>
              <a:gd name="csY14" fmla="*/ 396178 h 907516"/>
              <a:gd name="csX15" fmla="*/ 66754 w 833642"/>
              <a:gd name="csY15" fmla="*/ 382492 h 907516"/>
              <a:gd name="csX16" fmla="*/ 769944 w 833642"/>
              <a:gd name="csY16" fmla="*/ 382447 h 907516"/>
              <a:gd name="csX17" fmla="*/ 830421 w 833642"/>
              <a:gd name="csY17" fmla="*/ 396394 h 907516"/>
              <a:gd name="csX18" fmla="*/ 830349 w 833642"/>
              <a:gd name="csY18" fmla="*/ 428986 h 907516"/>
              <a:gd name="csX19" fmla="*/ 707570 w 833642"/>
              <a:gd name="csY19" fmla="*/ 433828 h 907516"/>
              <a:gd name="csX20" fmla="*/ 707570 w 833642"/>
              <a:gd name="csY20" fmla="*/ 392998 h 907516"/>
              <a:gd name="csX21" fmla="*/ 769944 w 833642"/>
              <a:gd name="csY21" fmla="*/ 382447 h 907516"/>
              <a:gd name="csX22" fmla="*/ 418001 w 833642"/>
              <a:gd name="csY22" fmla="*/ 172082 h 907516"/>
              <a:gd name="csX23" fmla="*/ 655538 w 833642"/>
              <a:gd name="csY23" fmla="*/ 432310 h 907516"/>
              <a:gd name="csX24" fmla="*/ 601411 w 833642"/>
              <a:gd name="csY24" fmla="*/ 560871 h 907516"/>
              <a:gd name="csX25" fmla="*/ 563327 w 833642"/>
              <a:gd name="csY25" fmla="*/ 609650 h 907516"/>
              <a:gd name="csX26" fmla="*/ 534132 w 833642"/>
              <a:gd name="csY26" fmla="*/ 705402 h 907516"/>
              <a:gd name="csX27" fmla="*/ 295655 w 833642"/>
              <a:gd name="csY27" fmla="*/ 700488 h 907516"/>
              <a:gd name="csX28" fmla="*/ 269062 w 833642"/>
              <a:gd name="csY28" fmla="*/ 607048 h 907516"/>
              <a:gd name="csX29" fmla="*/ 179525 w 833642"/>
              <a:gd name="csY29" fmla="*/ 451967 h 907516"/>
              <a:gd name="csX30" fmla="*/ 418001 w 833642"/>
              <a:gd name="csY30" fmla="*/ 172082 h 907516"/>
              <a:gd name="csX31" fmla="*/ 142914 w 833642"/>
              <a:gd name="csY31" fmla="*/ 103566 h 907516"/>
              <a:gd name="csX32" fmla="*/ 156979 w 833642"/>
              <a:gd name="csY32" fmla="*/ 104658 h 907516"/>
              <a:gd name="csX33" fmla="*/ 232207 w 833642"/>
              <a:gd name="csY33" fmla="*/ 186608 h 907516"/>
              <a:gd name="csX34" fmla="*/ 194485 w 833642"/>
              <a:gd name="csY34" fmla="*/ 217248 h 907516"/>
              <a:gd name="csX35" fmla="*/ 118534 w 833642"/>
              <a:gd name="csY35" fmla="*/ 135733 h 907516"/>
              <a:gd name="csX36" fmla="*/ 129446 w 833642"/>
              <a:gd name="csY36" fmla="*/ 107405 h 907516"/>
              <a:gd name="csX37" fmla="*/ 142914 w 833642"/>
              <a:gd name="csY37" fmla="*/ 103566 h 907516"/>
              <a:gd name="csX38" fmla="*/ 693116 w 833642"/>
              <a:gd name="csY38" fmla="*/ 102852 h 907516"/>
              <a:gd name="csX39" fmla="*/ 716602 w 833642"/>
              <a:gd name="csY39" fmla="*/ 128795 h 907516"/>
              <a:gd name="csX40" fmla="*/ 628077 w 833642"/>
              <a:gd name="csY40" fmla="*/ 216959 h 907516"/>
              <a:gd name="csX41" fmla="*/ 603868 w 833642"/>
              <a:gd name="csY41" fmla="*/ 193834 h 907516"/>
              <a:gd name="csX42" fmla="*/ 693116 w 833642"/>
              <a:gd name="csY42" fmla="*/ 102852 h 907516"/>
              <a:gd name="csX43" fmla="*/ 416349 w 833642"/>
              <a:gd name="csY43" fmla="*/ 0 h 907516"/>
              <a:gd name="csX44" fmla="*/ 435924 w 833642"/>
              <a:gd name="csY44" fmla="*/ 5944 h 907516"/>
              <a:gd name="csX45" fmla="*/ 432961 w 833642"/>
              <a:gd name="csY45" fmla="*/ 123953 h 907516"/>
              <a:gd name="csX46" fmla="*/ 400080 w 833642"/>
              <a:gd name="csY46" fmla="*/ 121858 h 907516"/>
              <a:gd name="csX47" fmla="*/ 396828 w 833642"/>
              <a:gd name="csY47" fmla="*/ 6522 h 907516"/>
              <a:gd name="csX48" fmla="*/ 416349 w 833642"/>
              <a:gd name="csY48" fmla="*/ 0 h 9075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33642" h="907516">
                <a:moveTo>
                  <a:pt x="421381" y="831822"/>
                </a:moveTo>
                <a:cubicBezTo>
                  <a:pt x="452130" y="831722"/>
                  <a:pt x="481921" y="834505"/>
                  <a:pt x="498000" y="843935"/>
                </a:cubicBezTo>
                <a:cubicBezTo>
                  <a:pt x="486799" y="931665"/>
                  <a:pt x="332367" y="927907"/>
                  <a:pt x="339016" y="836997"/>
                </a:cubicBezTo>
                <a:cubicBezTo>
                  <a:pt x="358925" y="834902"/>
                  <a:pt x="390632" y="831921"/>
                  <a:pt x="421381" y="831822"/>
                </a:cubicBezTo>
                <a:close/>
                <a:moveTo>
                  <a:pt x="415589" y="739141"/>
                </a:moveTo>
                <a:cubicBezTo>
                  <a:pt x="464161" y="738698"/>
                  <a:pt x="512344" y="742077"/>
                  <a:pt x="534132" y="750929"/>
                </a:cubicBezTo>
                <a:cubicBezTo>
                  <a:pt x="542731" y="769285"/>
                  <a:pt x="542514" y="777378"/>
                  <a:pt x="534132" y="796095"/>
                </a:cubicBezTo>
                <a:cubicBezTo>
                  <a:pt x="487231" y="811199"/>
                  <a:pt x="424577" y="800576"/>
                  <a:pt x="375148" y="801443"/>
                </a:cubicBezTo>
                <a:cubicBezTo>
                  <a:pt x="346530" y="802021"/>
                  <a:pt x="321021" y="805707"/>
                  <a:pt x="294716" y="793638"/>
                </a:cubicBezTo>
                <a:cubicBezTo>
                  <a:pt x="294716" y="779185"/>
                  <a:pt x="294716" y="764732"/>
                  <a:pt x="294716" y="750279"/>
                </a:cubicBezTo>
                <a:cubicBezTo>
                  <a:pt x="318058" y="743848"/>
                  <a:pt x="367018" y="739584"/>
                  <a:pt x="415589" y="739141"/>
                </a:cubicBezTo>
                <a:close/>
                <a:moveTo>
                  <a:pt x="66754" y="382492"/>
                </a:moveTo>
                <a:cubicBezTo>
                  <a:pt x="90656" y="382592"/>
                  <a:pt x="114486" y="387253"/>
                  <a:pt x="128144" y="396178"/>
                </a:cubicBezTo>
                <a:cubicBezTo>
                  <a:pt x="145993" y="447847"/>
                  <a:pt x="99527" y="441344"/>
                  <a:pt x="64406" y="442428"/>
                </a:cubicBezTo>
                <a:cubicBezTo>
                  <a:pt x="27984" y="443512"/>
                  <a:pt x="-14653" y="446186"/>
                  <a:pt x="4931" y="396178"/>
                </a:cubicBezTo>
                <a:cubicBezTo>
                  <a:pt x="18879" y="386856"/>
                  <a:pt x="42853" y="382393"/>
                  <a:pt x="66754" y="382492"/>
                </a:cubicBezTo>
                <a:close/>
                <a:moveTo>
                  <a:pt x="769944" y="382447"/>
                </a:moveTo>
                <a:cubicBezTo>
                  <a:pt x="793656" y="382429"/>
                  <a:pt x="817052" y="386494"/>
                  <a:pt x="830421" y="396394"/>
                </a:cubicBezTo>
                <a:cubicBezTo>
                  <a:pt x="832445" y="408463"/>
                  <a:pt x="836564" y="417063"/>
                  <a:pt x="830349" y="428986"/>
                </a:cubicBezTo>
                <a:cubicBezTo>
                  <a:pt x="818136" y="452473"/>
                  <a:pt x="728021" y="443150"/>
                  <a:pt x="707570" y="433828"/>
                </a:cubicBezTo>
                <a:cubicBezTo>
                  <a:pt x="698464" y="417279"/>
                  <a:pt x="699332" y="409908"/>
                  <a:pt x="707570" y="392998"/>
                </a:cubicBezTo>
                <a:cubicBezTo>
                  <a:pt x="722204" y="386567"/>
                  <a:pt x="746232" y="382466"/>
                  <a:pt x="769944" y="382447"/>
                </a:cubicBezTo>
                <a:close/>
                <a:moveTo>
                  <a:pt x="418001" y="172082"/>
                </a:moveTo>
                <a:cubicBezTo>
                  <a:pt x="553354" y="175117"/>
                  <a:pt x="667172" y="296307"/>
                  <a:pt x="655538" y="432310"/>
                </a:cubicBezTo>
                <a:cubicBezTo>
                  <a:pt x="651563" y="478633"/>
                  <a:pt x="630028" y="524666"/>
                  <a:pt x="601411" y="560871"/>
                </a:cubicBezTo>
                <a:cubicBezTo>
                  <a:pt x="588548" y="577203"/>
                  <a:pt x="573083" y="591006"/>
                  <a:pt x="563327" y="609650"/>
                </a:cubicBezTo>
                <a:cubicBezTo>
                  <a:pt x="547212" y="640291"/>
                  <a:pt x="551403" y="677724"/>
                  <a:pt x="534132" y="705402"/>
                </a:cubicBezTo>
                <a:cubicBezTo>
                  <a:pt x="485280" y="712412"/>
                  <a:pt x="336991" y="719132"/>
                  <a:pt x="295655" y="700488"/>
                </a:cubicBezTo>
                <a:cubicBezTo>
                  <a:pt x="285249" y="669486"/>
                  <a:pt x="285827" y="636316"/>
                  <a:pt x="269062" y="607048"/>
                </a:cubicBezTo>
                <a:cubicBezTo>
                  <a:pt x="235747" y="548947"/>
                  <a:pt x="193761" y="526256"/>
                  <a:pt x="179525" y="451967"/>
                </a:cubicBezTo>
                <a:cubicBezTo>
                  <a:pt x="152570" y="311338"/>
                  <a:pt x="274771" y="168758"/>
                  <a:pt x="418001" y="172082"/>
                </a:cubicBezTo>
                <a:close/>
                <a:moveTo>
                  <a:pt x="142914" y="103566"/>
                </a:moveTo>
                <a:cubicBezTo>
                  <a:pt x="147205" y="102852"/>
                  <a:pt x="151595" y="102960"/>
                  <a:pt x="156979" y="104658"/>
                </a:cubicBezTo>
                <a:cubicBezTo>
                  <a:pt x="175551" y="110584"/>
                  <a:pt x="221873" y="168975"/>
                  <a:pt x="232207" y="186608"/>
                </a:cubicBezTo>
                <a:cubicBezTo>
                  <a:pt x="223824" y="205758"/>
                  <a:pt x="214791" y="212551"/>
                  <a:pt x="194485" y="217248"/>
                </a:cubicBezTo>
                <a:cubicBezTo>
                  <a:pt x="177574" y="206264"/>
                  <a:pt x="120918" y="154955"/>
                  <a:pt x="118534" y="135733"/>
                </a:cubicBezTo>
                <a:cubicBezTo>
                  <a:pt x="116944" y="122797"/>
                  <a:pt x="122870" y="117233"/>
                  <a:pt x="129446" y="107405"/>
                </a:cubicBezTo>
                <a:cubicBezTo>
                  <a:pt x="134432" y="105815"/>
                  <a:pt x="138623" y="104279"/>
                  <a:pt x="142914" y="103566"/>
                </a:cubicBezTo>
                <a:close/>
                <a:moveTo>
                  <a:pt x="693116" y="102852"/>
                </a:moveTo>
                <a:cubicBezTo>
                  <a:pt x="700921" y="111524"/>
                  <a:pt x="708725" y="120123"/>
                  <a:pt x="716602" y="128795"/>
                </a:cubicBezTo>
                <a:cubicBezTo>
                  <a:pt x="705907" y="160375"/>
                  <a:pt x="661030" y="211106"/>
                  <a:pt x="628077" y="216959"/>
                </a:cubicBezTo>
                <a:cubicBezTo>
                  <a:pt x="619983" y="209227"/>
                  <a:pt x="611962" y="201567"/>
                  <a:pt x="603868" y="193834"/>
                </a:cubicBezTo>
                <a:cubicBezTo>
                  <a:pt x="608926" y="162326"/>
                  <a:pt x="661969" y="107983"/>
                  <a:pt x="693116" y="102852"/>
                </a:cubicBezTo>
                <a:close/>
                <a:moveTo>
                  <a:pt x="416349" y="0"/>
                </a:moveTo>
                <a:cubicBezTo>
                  <a:pt x="421923" y="-36"/>
                  <a:pt x="427505" y="2006"/>
                  <a:pt x="435924" y="5944"/>
                </a:cubicBezTo>
                <a:cubicBezTo>
                  <a:pt x="450233" y="34416"/>
                  <a:pt x="452400" y="97360"/>
                  <a:pt x="432961" y="123953"/>
                </a:cubicBezTo>
                <a:cubicBezTo>
                  <a:pt x="420387" y="125399"/>
                  <a:pt x="412004" y="129229"/>
                  <a:pt x="400080" y="121858"/>
                </a:cubicBezTo>
                <a:cubicBezTo>
                  <a:pt x="378256" y="108416"/>
                  <a:pt x="386567" y="25817"/>
                  <a:pt x="396828" y="6522"/>
                </a:cubicBezTo>
                <a:cubicBezTo>
                  <a:pt x="405211" y="2150"/>
                  <a:pt x="410776" y="36"/>
                  <a:pt x="4163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18C3632-492B-F760-B434-F96E1A176DB9}"/>
              </a:ext>
            </a:extLst>
          </p:cNvPr>
          <p:cNvSpPr/>
          <p:nvPr/>
        </p:nvSpPr>
        <p:spPr>
          <a:xfrm>
            <a:off x="7169094" y="3429000"/>
            <a:ext cx="583233" cy="587463"/>
          </a:xfrm>
          <a:custGeom>
            <a:avLst/>
            <a:gdLst>
              <a:gd name="csX0" fmla="*/ 307314 w 721829"/>
              <a:gd name="csY0" fmla="*/ 0 h 727064"/>
              <a:gd name="csX1" fmla="*/ 418459 w 721829"/>
              <a:gd name="csY1" fmla="*/ 0 h 727064"/>
              <a:gd name="csX2" fmla="*/ 438693 w 721829"/>
              <a:gd name="csY2" fmla="*/ 88381 h 727064"/>
              <a:gd name="csX3" fmla="*/ 502431 w 721829"/>
              <a:gd name="csY3" fmla="*/ 114758 h 727064"/>
              <a:gd name="csX4" fmla="*/ 574697 w 721829"/>
              <a:gd name="csY4" fmla="*/ 65039 h 727064"/>
              <a:gd name="csX5" fmla="*/ 656574 w 721829"/>
              <a:gd name="csY5" fmla="*/ 153420 h 727064"/>
              <a:gd name="csX6" fmla="*/ 609095 w 721829"/>
              <a:gd name="csY6" fmla="*/ 225686 h 727064"/>
              <a:gd name="csX7" fmla="*/ 636556 w 721829"/>
              <a:gd name="csY7" fmla="*/ 290725 h 727064"/>
              <a:gd name="csX8" fmla="*/ 721829 w 721829"/>
              <a:gd name="csY8" fmla="*/ 308574 h 727064"/>
              <a:gd name="csX9" fmla="*/ 721829 w 721829"/>
              <a:gd name="csY9" fmla="*/ 427451 h 727064"/>
              <a:gd name="csX10" fmla="*/ 632509 w 721829"/>
              <a:gd name="csY10" fmla="*/ 447830 h 727064"/>
              <a:gd name="csX11" fmla="*/ 607939 w 721829"/>
              <a:gd name="csY11" fmla="*/ 507521 h 727064"/>
              <a:gd name="csX12" fmla="*/ 654478 w 721829"/>
              <a:gd name="csY12" fmla="*/ 587014 h 727064"/>
              <a:gd name="csX13" fmla="*/ 574697 w 721829"/>
              <a:gd name="csY13" fmla="*/ 665494 h 727064"/>
              <a:gd name="csX14" fmla="*/ 502431 w 721829"/>
              <a:gd name="csY14" fmla="*/ 619027 h 727064"/>
              <a:gd name="csX15" fmla="*/ 435658 w 721829"/>
              <a:gd name="csY15" fmla="*/ 644826 h 727064"/>
              <a:gd name="csX16" fmla="*/ 421927 w 721829"/>
              <a:gd name="csY16" fmla="*/ 727064 h 727064"/>
              <a:gd name="csX17" fmla="*/ 304640 w 721829"/>
              <a:gd name="csY17" fmla="*/ 727064 h 727064"/>
              <a:gd name="csX18" fmla="*/ 290115 w 721829"/>
              <a:gd name="csY18" fmla="*/ 644826 h 727064"/>
              <a:gd name="csX19" fmla="*/ 227822 w 721829"/>
              <a:gd name="csY19" fmla="*/ 619678 h 727064"/>
              <a:gd name="csX20" fmla="*/ 155557 w 721829"/>
              <a:gd name="csY20" fmla="*/ 667879 h 727064"/>
              <a:gd name="csX21" fmla="*/ 73535 w 721829"/>
              <a:gd name="csY21" fmla="*/ 587014 h 727064"/>
              <a:gd name="csX22" fmla="*/ 120869 w 721829"/>
              <a:gd name="csY22" fmla="*/ 507521 h 727064"/>
              <a:gd name="csX23" fmla="*/ 90518 w 721829"/>
              <a:gd name="csY23" fmla="*/ 443350 h 727064"/>
              <a:gd name="csX24" fmla="*/ 6111 w 721829"/>
              <a:gd name="csY24" fmla="*/ 428029 h 727064"/>
              <a:gd name="csX25" fmla="*/ 9508 w 721829"/>
              <a:gd name="csY25" fmla="*/ 305178 h 727064"/>
              <a:gd name="csX26" fmla="*/ 95143 w 721829"/>
              <a:gd name="csY26" fmla="*/ 290725 h 727064"/>
              <a:gd name="csX27" fmla="*/ 120002 w 721829"/>
              <a:gd name="csY27" fmla="*/ 232912 h 727064"/>
              <a:gd name="csX28" fmla="*/ 72596 w 721829"/>
              <a:gd name="csY28" fmla="*/ 153420 h 727064"/>
              <a:gd name="csX29" fmla="*/ 155557 w 721829"/>
              <a:gd name="csY29" fmla="*/ 64172 h 727064"/>
              <a:gd name="csX30" fmla="*/ 227822 w 721829"/>
              <a:gd name="csY30" fmla="*/ 115047 h 727064"/>
              <a:gd name="csX31" fmla="*/ 290476 w 721829"/>
              <a:gd name="csY31" fmla="*/ 88381 h 727064"/>
              <a:gd name="csX32" fmla="*/ 307314 w 721829"/>
              <a:gd name="csY32" fmla="*/ 0 h 727064"/>
              <a:gd name="csX33" fmla="*/ 352263 w 721829"/>
              <a:gd name="csY33" fmla="*/ 232334 h 727064"/>
              <a:gd name="csX34" fmla="*/ 379218 w 721829"/>
              <a:gd name="csY34" fmla="*/ 501668 h 727064"/>
              <a:gd name="csX35" fmla="*/ 352263 w 721829"/>
              <a:gd name="csY35" fmla="*/ 232334 h 727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721829" h="727064">
                <a:moveTo>
                  <a:pt x="307314" y="0"/>
                </a:moveTo>
                <a:cubicBezTo>
                  <a:pt x="344386" y="0"/>
                  <a:pt x="381386" y="0"/>
                  <a:pt x="418459" y="0"/>
                </a:cubicBezTo>
                <a:cubicBezTo>
                  <a:pt x="425179" y="29485"/>
                  <a:pt x="431972" y="58897"/>
                  <a:pt x="438693" y="88381"/>
                </a:cubicBezTo>
                <a:cubicBezTo>
                  <a:pt x="459939" y="97198"/>
                  <a:pt x="481185" y="106014"/>
                  <a:pt x="502431" y="114758"/>
                </a:cubicBezTo>
                <a:cubicBezTo>
                  <a:pt x="526496" y="98209"/>
                  <a:pt x="550632" y="81661"/>
                  <a:pt x="574697" y="65039"/>
                </a:cubicBezTo>
                <a:cubicBezTo>
                  <a:pt x="602013" y="94524"/>
                  <a:pt x="629257" y="123936"/>
                  <a:pt x="656574" y="153420"/>
                </a:cubicBezTo>
                <a:cubicBezTo>
                  <a:pt x="640747" y="177485"/>
                  <a:pt x="624921" y="201621"/>
                  <a:pt x="609095" y="225686"/>
                </a:cubicBezTo>
                <a:cubicBezTo>
                  <a:pt x="618273" y="247365"/>
                  <a:pt x="627450" y="269045"/>
                  <a:pt x="636556" y="290725"/>
                </a:cubicBezTo>
                <a:cubicBezTo>
                  <a:pt x="665029" y="296651"/>
                  <a:pt x="693429" y="302649"/>
                  <a:pt x="721829" y="308574"/>
                </a:cubicBezTo>
                <a:cubicBezTo>
                  <a:pt x="721829" y="348176"/>
                  <a:pt x="721829" y="387777"/>
                  <a:pt x="721829" y="427451"/>
                </a:cubicBezTo>
                <a:cubicBezTo>
                  <a:pt x="692056" y="434244"/>
                  <a:pt x="662282" y="441037"/>
                  <a:pt x="632509" y="447830"/>
                </a:cubicBezTo>
                <a:cubicBezTo>
                  <a:pt x="624343" y="467703"/>
                  <a:pt x="616105" y="487648"/>
                  <a:pt x="607939" y="507521"/>
                </a:cubicBezTo>
                <a:cubicBezTo>
                  <a:pt x="623404" y="534043"/>
                  <a:pt x="638941" y="560492"/>
                  <a:pt x="654478" y="587014"/>
                </a:cubicBezTo>
                <a:cubicBezTo>
                  <a:pt x="627884" y="613174"/>
                  <a:pt x="601290" y="639334"/>
                  <a:pt x="574697" y="665494"/>
                </a:cubicBezTo>
                <a:cubicBezTo>
                  <a:pt x="550632" y="649957"/>
                  <a:pt x="526496" y="634492"/>
                  <a:pt x="502431" y="619027"/>
                </a:cubicBezTo>
                <a:cubicBezTo>
                  <a:pt x="480173" y="627627"/>
                  <a:pt x="457916" y="636226"/>
                  <a:pt x="435658" y="644826"/>
                </a:cubicBezTo>
                <a:cubicBezTo>
                  <a:pt x="431105" y="672215"/>
                  <a:pt x="426480" y="699676"/>
                  <a:pt x="421927" y="727064"/>
                </a:cubicBezTo>
                <a:cubicBezTo>
                  <a:pt x="382832" y="727064"/>
                  <a:pt x="343736" y="727064"/>
                  <a:pt x="304640" y="727064"/>
                </a:cubicBezTo>
                <a:cubicBezTo>
                  <a:pt x="299799" y="699676"/>
                  <a:pt x="294957" y="672215"/>
                  <a:pt x="290115" y="644826"/>
                </a:cubicBezTo>
                <a:cubicBezTo>
                  <a:pt x="269375" y="636443"/>
                  <a:pt x="248562" y="628060"/>
                  <a:pt x="227822" y="619678"/>
                </a:cubicBezTo>
                <a:cubicBezTo>
                  <a:pt x="203758" y="635720"/>
                  <a:pt x="179621" y="651836"/>
                  <a:pt x="155557" y="667879"/>
                </a:cubicBezTo>
                <a:cubicBezTo>
                  <a:pt x="128240" y="640924"/>
                  <a:pt x="100851" y="613969"/>
                  <a:pt x="73535" y="587014"/>
                </a:cubicBezTo>
                <a:cubicBezTo>
                  <a:pt x="89289" y="560492"/>
                  <a:pt x="105115" y="534043"/>
                  <a:pt x="120869" y="507521"/>
                </a:cubicBezTo>
                <a:cubicBezTo>
                  <a:pt x="110752" y="486131"/>
                  <a:pt x="100635" y="464740"/>
                  <a:pt x="90518" y="443350"/>
                </a:cubicBezTo>
                <a:cubicBezTo>
                  <a:pt x="62406" y="438219"/>
                  <a:pt x="34295" y="433160"/>
                  <a:pt x="6111" y="428029"/>
                </a:cubicBezTo>
                <a:cubicBezTo>
                  <a:pt x="-1404" y="393053"/>
                  <a:pt x="-3789" y="338348"/>
                  <a:pt x="9508" y="305178"/>
                </a:cubicBezTo>
                <a:cubicBezTo>
                  <a:pt x="38053" y="300336"/>
                  <a:pt x="66598" y="295567"/>
                  <a:pt x="95143" y="290725"/>
                </a:cubicBezTo>
                <a:cubicBezTo>
                  <a:pt x="103381" y="271430"/>
                  <a:pt x="111691" y="252207"/>
                  <a:pt x="120002" y="232912"/>
                </a:cubicBezTo>
                <a:cubicBezTo>
                  <a:pt x="104176" y="206391"/>
                  <a:pt x="88422" y="179942"/>
                  <a:pt x="72596" y="153420"/>
                </a:cubicBezTo>
                <a:cubicBezTo>
                  <a:pt x="100201" y="123647"/>
                  <a:pt x="127879" y="93946"/>
                  <a:pt x="155557" y="64172"/>
                </a:cubicBezTo>
                <a:cubicBezTo>
                  <a:pt x="179621" y="81155"/>
                  <a:pt x="203758" y="98065"/>
                  <a:pt x="227822" y="115047"/>
                </a:cubicBezTo>
                <a:cubicBezTo>
                  <a:pt x="248707" y="106159"/>
                  <a:pt x="269592" y="97270"/>
                  <a:pt x="290476" y="88381"/>
                </a:cubicBezTo>
                <a:cubicBezTo>
                  <a:pt x="296113" y="58897"/>
                  <a:pt x="301677" y="29485"/>
                  <a:pt x="307314" y="0"/>
                </a:cubicBezTo>
                <a:close/>
                <a:moveTo>
                  <a:pt x="352263" y="232334"/>
                </a:moveTo>
                <a:cubicBezTo>
                  <a:pt x="180199" y="249317"/>
                  <a:pt x="201807" y="516844"/>
                  <a:pt x="379218" y="501668"/>
                </a:cubicBezTo>
                <a:cubicBezTo>
                  <a:pt x="551427" y="486926"/>
                  <a:pt x="527579" y="215063"/>
                  <a:pt x="352263" y="2323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D24AA7F-BDC1-F44A-2568-BF97438AD71F}"/>
              </a:ext>
            </a:extLst>
          </p:cNvPr>
          <p:cNvSpPr/>
          <p:nvPr/>
        </p:nvSpPr>
        <p:spPr>
          <a:xfrm>
            <a:off x="5226161" y="4426515"/>
            <a:ext cx="791691" cy="487806"/>
          </a:xfrm>
          <a:custGeom>
            <a:avLst/>
            <a:gdLst>
              <a:gd name="csX0" fmla="*/ 180822 w 979824"/>
              <a:gd name="csY0" fmla="*/ 372681 h 603726"/>
              <a:gd name="csX1" fmla="*/ 252489 w 979824"/>
              <a:gd name="csY1" fmla="*/ 390253 h 603726"/>
              <a:gd name="csX2" fmla="*/ 214983 w 979824"/>
              <a:gd name="csY2" fmla="*/ 478273 h 603726"/>
              <a:gd name="csX3" fmla="*/ 209130 w 979824"/>
              <a:gd name="csY3" fmla="*/ 603436 h 603726"/>
              <a:gd name="csX4" fmla="*/ 4402 w 979824"/>
              <a:gd name="csY4" fmla="*/ 603436 h 603726"/>
              <a:gd name="csX5" fmla="*/ 7147 w 979824"/>
              <a:gd name="csY5" fmla="*/ 488390 h 603726"/>
              <a:gd name="csX6" fmla="*/ 180822 w 979824"/>
              <a:gd name="csY6" fmla="*/ 372681 h 603726"/>
              <a:gd name="csX7" fmla="*/ 797147 w 979824"/>
              <a:gd name="csY7" fmla="*/ 371363 h 603726"/>
              <a:gd name="csX8" fmla="*/ 963220 w 979824"/>
              <a:gd name="csY8" fmla="*/ 463820 h 603726"/>
              <a:gd name="csX9" fmla="*/ 973626 w 979824"/>
              <a:gd name="csY9" fmla="*/ 603509 h 603726"/>
              <a:gd name="csX10" fmla="*/ 772800 w 979824"/>
              <a:gd name="csY10" fmla="*/ 603509 h 603726"/>
              <a:gd name="csX11" fmla="*/ 768247 w 979824"/>
              <a:gd name="csY11" fmla="*/ 477406 h 603726"/>
              <a:gd name="csX12" fmla="*/ 734210 w 979824"/>
              <a:gd name="csY12" fmla="*/ 390470 h 603726"/>
              <a:gd name="csX13" fmla="*/ 797147 w 979824"/>
              <a:gd name="csY13" fmla="*/ 371363 h 603726"/>
              <a:gd name="csX14" fmla="*/ 489032 w 979824"/>
              <a:gd name="csY14" fmla="*/ 305052 h 603726"/>
              <a:gd name="csX15" fmla="*/ 729297 w 979824"/>
              <a:gd name="csY15" fmla="*/ 512093 h 603726"/>
              <a:gd name="csX16" fmla="*/ 723733 w 979824"/>
              <a:gd name="csY16" fmla="*/ 603726 h 603726"/>
              <a:gd name="csX17" fmla="*/ 256897 w 979824"/>
              <a:gd name="csY17" fmla="*/ 603726 h 603726"/>
              <a:gd name="csX18" fmla="*/ 251477 w 979824"/>
              <a:gd name="csY18" fmla="*/ 520548 h 603726"/>
              <a:gd name="csX19" fmla="*/ 489032 w 979824"/>
              <a:gd name="csY19" fmla="*/ 305052 h 603726"/>
              <a:gd name="csX20" fmla="*/ 160639 w 979824"/>
              <a:gd name="csY20" fmla="*/ 159003 h 603726"/>
              <a:gd name="csX21" fmla="*/ 187449 w 979824"/>
              <a:gd name="csY21" fmla="*/ 345810 h 603726"/>
              <a:gd name="csX22" fmla="*/ 160639 w 979824"/>
              <a:gd name="csY22" fmla="*/ 159003 h 603726"/>
              <a:gd name="csX23" fmla="*/ 796648 w 979824"/>
              <a:gd name="csY23" fmla="*/ 158787 h 603726"/>
              <a:gd name="csX24" fmla="*/ 813052 w 979824"/>
              <a:gd name="csY24" fmla="*/ 347038 h 603726"/>
              <a:gd name="csX25" fmla="*/ 796648 w 979824"/>
              <a:gd name="csY25" fmla="*/ 158787 h 603726"/>
              <a:gd name="csX26" fmla="*/ 491832 w 979824"/>
              <a:gd name="csY26" fmla="*/ 19 h 603726"/>
              <a:gd name="csX27" fmla="*/ 490965 w 979824"/>
              <a:gd name="csY27" fmla="*/ 265740 h 603726"/>
              <a:gd name="csX28" fmla="*/ 491832 w 979824"/>
              <a:gd name="csY28" fmla="*/ 19 h 6037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979824" h="603726">
                <a:moveTo>
                  <a:pt x="180822" y="372681"/>
                </a:moveTo>
                <a:cubicBezTo>
                  <a:pt x="205675" y="373293"/>
                  <a:pt x="230267" y="378962"/>
                  <a:pt x="252489" y="390253"/>
                </a:cubicBezTo>
                <a:cubicBezTo>
                  <a:pt x="238253" y="419882"/>
                  <a:pt x="221053" y="444958"/>
                  <a:pt x="214983" y="478273"/>
                </a:cubicBezTo>
                <a:cubicBezTo>
                  <a:pt x="207468" y="519609"/>
                  <a:pt x="214839" y="562028"/>
                  <a:pt x="209130" y="603436"/>
                </a:cubicBezTo>
                <a:cubicBezTo>
                  <a:pt x="140911" y="603436"/>
                  <a:pt x="72692" y="603436"/>
                  <a:pt x="4402" y="603436"/>
                </a:cubicBezTo>
                <a:cubicBezTo>
                  <a:pt x="-296" y="567159"/>
                  <a:pt x="-3548" y="524017"/>
                  <a:pt x="7147" y="488390"/>
                </a:cubicBezTo>
                <a:cubicBezTo>
                  <a:pt x="29369" y="414517"/>
                  <a:pt x="106264" y="370846"/>
                  <a:pt x="180822" y="372681"/>
                </a:cubicBezTo>
                <a:close/>
                <a:moveTo>
                  <a:pt x="797147" y="371363"/>
                </a:moveTo>
                <a:cubicBezTo>
                  <a:pt x="863195" y="367223"/>
                  <a:pt x="933573" y="405502"/>
                  <a:pt x="963220" y="463820"/>
                </a:cubicBezTo>
                <a:cubicBezTo>
                  <a:pt x="983454" y="503493"/>
                  <a:pt x="982948" y="561234"/>
                  <a:pt x="973626" y="603509"/>
                </a:cubicBezTo>
                <a:cubicBezTo>
                  <a:pt x="906708" y="603509"/>
                  <a:pt x="839718" y="603509"/>
                  <a:pt x="772800" y="603509"/>
                </a:cubicBezTo>
                <a:cubicBezTo>
                  <a:pt x="767597" y="561884"/>
                  <a:pt x="774679" y="519103"/>
                  <a:pt x="768247" y="477406"/>
                </a:cubicBezTo>
                <a:cubicBezTo>
                  <a:pt x="763406" y="445970"/>
                  <a:pt x="747796" y="418581"/>
                  <a:pt x="734210" y="390470"/>
                </a:cubicBezTo>
                <a:cubicBezTo>
                  <a:pt x="753595" y="378835"/>
                  <a:pt x="775131" y="372743"/>
                  <a:pt x="797147" y="371363"/>
                </a:cubicBezTo>
                <a:close/>
                <a:moveTo>
                  <a:pt x="489032" y="305052"/>
                </a:moveTo>
                <a:cubicBezTo>
                  <a:pt x="605217" y="302740"/>
                  <a:pt x="721854" y="370850"/>
                  <a:pt x="729297" y="512093"/>
                </a:cubicBezTo>
                <a:cubicBezTo>
                  <a:pt x="730887" y="542806"/>
                  <a:pt x="732766" y="574458"/>
                  <a:pt x="723733" y="603726"/>
                </a:cubicBezTo>
                <a:cubicBezTo>
                  <a:pt x="568145" y="603726"/>
                  <a:pt x="412485" y="603726"/>
                  <a:pt x="256897" y="603726"/>
                </a:cubicBezTo>
                <a:cubicBezTo>
                  <a:pt x="249093" y="576915"/>
                  <a:pt x="250393" y="548587"/>
                  <a:pt x="251477" y="520548"/>
                </a:cubicBezTo>
                <a:cubicBezTo>
                  <a:pt x="257114" y="380100"/>
                  <a:pt x="372847" y="307365"/>
                  <a:pt x="489032" y="305052"/>
                </a:cubicBezTo>
                <a:close/>
                <a:moveTo>
                  <a:pt x="160639" y="159003"/>
                </a:moveTo>
                <a:cubicBezTo>
                  <a:pt x="280382" y="143249"/>
                  <a:pt x="305675" y="331285"/>
                  <a:pt x="187449" y="345810"/>
                </a:cubicBezTo>
                <a:cubicBezTo>
                  <a:pt x="63947" y="360986"/>
                  <a:pt x="45086" y="174252"/>
                  <a:pt x="160639" y="159003"/>
                </a:cubicBezTo>
                <a:close/>
                <a:moveTo>
                  <a:pt x="796648" y="158787"/>
                </a:moveTo>
                <a:cubicBezTo>
                  <a:pt x="920222" y="141804"/>
                  <a:pt x="941106" y="336849"/>
                  <a:pt x="813052" y="347038"/>
                </a:cubicBezTo>
                <a:cubicBezTo>
                  <a:pt x="701402" y="355999"/>
                  <a:pt x="686515" y="173962"/>
                  <a:pt x="796648" y="158787"/>
                </a:cubicBezTo>
                <a:close/>
                <a:moveTo>
                  <a:pt x="491832" y="19"/>
                </a:moveTo>
                <a:cubicBezTo>
                  <a:pt x="663680" y="-2655"/>
                  <a:pt x="664981" y="265740"/>
                  <a:pt x="490965" y="265740"/>
                </a:cubicBezTo>
                <a:cubicBezTo>
                  <a:pt x="320129" y="265812"/>
                  <a:pt x="318467" y="2765"/>
                  <a:pt x="49183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C20C10-97AF-25EE-014F-2C551C8BF177}"/>
              </a:ext>
            </a:extLst>
          </p:cNvPr>
          <p:cNvGrpSpPr/>
          <p:nvPr/>
        </p:nvGrpSpPr>
        <p:grpSpPr>
          <a:xfrm>
            <a:off x="8907049" y="2027927"/>
            <a:ext cx="2926080" cy="1242653"/>
            <a:chOff x="8921977" y="4699838"/>
            <a:chExt cx="2926080" cy="12426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F4A1C7-1A76-8D79-B608-497974945FCA}"/>
                </a:ext>
              </a:extLst>
            </p:cNvPr>
            <p:cNvSpPr txBox="1"/>
            <p:nvPr/>
          </p:nvSpPr>
          <p:spPr>
            <a:xfrm>
              <a:off x="8921977" y="46998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AA5B73-B058-5B1D-0EF3-E4CAA324409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369BE8-333C-DAE2-4FFB-6828A86F3110}"/>
              </a:ext>
            </a:extLst>
          </p:cNvPr>
          <p:cNvGrpSpPr/>
          <p:nvPr/>
        </p:nvGrpSpPr>
        <p:grpSpPr>
          <a:xfrm>
            <a:off x="1358653" y="5312816"/>
            <a:ext cx="3987498" cy="873321"/>
            <a:chOff x="332936" y="2994744"/>
            <a:chExt cx="2926080" cy="87332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04B24E6-F5C9-8D33-E717-98672B4CF390}"/>
                </a:ext>
              </a:extLst>
            </p:cNvPr>
            <p:cNvSpPr txBox="1"/>
            <p:nvPr/>
          </p:nvSpPr>
          <p:spPr>
            <a:xfrm>
              <a:off x="332936" y="29947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8E6793-E5F8-D98C-FD52-43460E2149D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43B7DE4-2AEA-7EF2-56EC-BCA0C56AAB05}"/>
              </a:ext>
            </a:extLst>
          </p:cNvPr>
          <p:cNvGrpSpPr/>
          <p:nvPr/>
        </p:nvGrpSpPr>
        <p:grpSpPr>
          <a:xfrm>
            <a:off x="1057634" y="1388728"/>
            <a:ext cx="2926080" cy="1242653"/>
            <a:chOff x="332936" y="2675266"/>
            <a:chExt cx="2926080" cy="12426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B8CA544-85E1-F10E-0F1B-DA8DF36FA8E7}"/>
                </a:ext>
              </a:extLst>
            </p:cNvPr>
            <p:cNvSpPr txBox="1"/>
            <p:nvPr/>
          </p:nvSpPr>
          <p:spPr>
            <a:xfrm>
              <a:off x="332936" y="26752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3CC1F1-861A-133D-BC28-BAF861A52EA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6186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282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Triangular Synergy Loop – Slide Template</vt:lpstr>
      <vt:lpstr>Triangular Synergy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Synergy Loop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2026-09-08T17:47:28Z</dcterms:modified>
  <cp:category>Charts &amp; Diagrams</cp:category>
</cp:coreProperties>
</file>